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BAF192-894D-46F2-8E9F-5D7F9857061D}" v="8" dt="2020-03-16T04:10:11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02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3C4114-1C60-4896-AB34-0BD4EC569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AA5F643-E722-4123-815D-E9B9FA3F43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40892-EB66-480F-A112-6E7989E31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B3B5EC-2FB9-4293-B6E6-3346D91A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BED001-0119-4ECD-89FF-ABDE3AE6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58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0FA30B-F226-4646-AC7B-141F7FB37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53AF1F-D26D-449D-AC0C-5BD462947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10269A-F5B2-452F-94B0-52C5A4084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F1706AE-94CB-4B80-8225-300F21F5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CF0FA7F-B687-4A0D-8EE6-21B146795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62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AA2B5F6-6E89-4D20-8796-5EECEB4AA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6A5F14-9B1F-45C7-80F1-0103449F0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7AAD5B-29A1-4397-95AB-275924B14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CA8095-D76E-4776-BFC0-0D3A521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CCD6C1-602F-4D92-A0BA-327A4F0A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6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8B7F3C-86D9-4B57-99CA-B11EE4A45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AF5CA6-FD38-40F5-8D75-2C4CC9603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1EAC8E-980B-44C9-95D4-3ADB26D93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7DE702-8A06-4A2F-96A7-06840F530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63C795-36F5-4F45-8F30-1DF041583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36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D3C209-9817-42A2-9311-9E33C443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C1EA16F-2EF7-431C-B279-ED62F04F2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6A0907-6015-4163-88EA-5DCE6BEA6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08C872-9568-4FDD-978A-29B14DF02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4B1124-1761-4EF3-849F-F3C1CE2C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72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C0920-3A4D-4FF1-B117-9851F78B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8502A45-435B-43D2-B63A-E6B7ED0D9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A518EF-B975-4648-BE50-E81F831D2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CEEBE3-92EA-4331-8ACD-C3ED17038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55D411-56AC-42CC-9BFD-0E96AE60C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EDEEBD-3684-4CA0-9C69-B867A456C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77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1A8A6A-D7FB-4EAD-A14A-C3469EF76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B5A5B1-213F-4C3B-A4A6-8C20B94A9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B780C5-5563-4B1F-AC2D-F04F74AB8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547E106-BD2F-4193-BA05-C2254F7C2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A24B53F-D306-4604-ADED-41FE9EFFC7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77D1487-1A7A-41D5-ABF2-0427A253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E891595-88F3-4AAF-8CB1-52CD2052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4B782AA-F11E-419C-89FE-DC8CA0846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8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96A4EE-78BD-4BA2-9AD7-613E16A8D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670482E-DE1D-4C1E-BD1C-22294726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47E10EC-7F31-41A1-AC52-EC5F6D1FE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1C684D8-3C30-4B71-B675-A4B02D104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42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EE77661-CCEE-4A4D-9D27-0636B085D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3F9EF1-E405-4E03-A732-3513D1B2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D600DD-C10E-46EB-90C7-BE0FAB64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587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52200-7B8E-4CBF-9087-9CD916B32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30EFD7-945D-4E3A-BAB3-8BC2B42D4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61B49E2-4CD0-4CE1-8E7B-6E66EE78D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1B7475-8B41-4659-BF8E-17EE4C668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311DE0-45BD-40E0-8D7F-583F295E3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17C83E-9054-49A7-8A16-76ECBFCC5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524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4BD5E9-4271-4D17-B999-9607A75DD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6EBE1CD-532C-4B0E-9ED7-E7D988F5D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F24E1C-83F7-4255-BF51-83BF6B7F3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F1894E-B36D-4BCE-A6A1-B28D051C6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2F4BB82-B3FE-4CB5-96E7-2FA475182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B75C79-694E-4A8E-92D4-BCACF48D6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2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5A6E24C-21B1-4512-8D05-DC6D8B510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1DEE2E-1186-4056-8A4D-DA48EF33D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88E16A-2CA1-400F-979A-89CEA19A7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303EB-4A35-4D05-8248-508972058607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99BB821-7AD0-44FC-A0B0-C02FABFE6B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401CCD-E6D2-40AD-B74C-018D0BE62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4E87D-F47F-4F4C-BCB0-160C5B8D64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07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92061B6-9106-46CA-8C21-7CE4122E755C}"/>
              </a:ext>
            </a:extLst>
          </p:cNvPr>
          <p:cNvSpPr/>
          <p:nvPr/>
        </p:nvSpPr>
        <p:spPr>
          <a:xfrm>
            <a:off x="3346343" y="694765"/>
            <a:ext cx="1692347" cy="2195547"/>
          </a:xfrm>
          <a:prstGeom prst="rect">
            <a:avLst/>
          </a:prstGeom>
          <a:solidFill>
            <a:schemeClr val="accent5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080224E-4A45-4A7A-BC6F-8DC7D450C5BD}"/>
              </a:ext>
            </a:extLst>
          </p:cNvPr>
          <p:cNvSpPr/>
          <p:nvPr/>
        </p:nvSpPr>
        <p:spPr>
          <a:xfrm>
            <a:off x="3346343" y="694765"/>
            <a:ext cx="5540586" cy="551349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FABB23-ECE3-4F8E-86EB-CBF31E917F73}"/>
              </a:ext>
            </a:extLst>
          </p:cNvPr>
          <p:cNvSpPr/>
          <p:nvPr/>
        </p:nvSpPr>
        <p:spPr>
          <a:xfrm>
            <a:off x="3346343" y="4012711"/>
            <a:ext cx="1692347" cy="2195547"/>
          </a:xfrm>
          <a:prstGeom prst="rect">
            <a:avLst/>
          </a:prstGeom>
          <a:solidFill>
            <a:schemeClr val="accent6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47F3CF-2064-41E5-B490-42E4ECC51CE7}"/>
              </a:ext>
            </a:extLst>
          </p:cNvPr>
          <p:cNvSpPr/>
          <p:nvPr/>
        </p:nvSpPr>
        <p:spPr>
          <a:xfrm>
            <a:off x="6116637" y="694763"/>
            <a:ext cx="1077946" cy="1671768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236CE3A-89F0-4D60-8E17-007CF45DC9EE}"/>
              </a:ext>
            </a:extLst>
          </p:cNvPr>
          <p:cNvSpPr/>
          <p:nvPr/>
        </p:nvSpPr>
        <p:spPr>
          <a:xfrm>
            <a:off x="6116637" y="2366531"/>
            <a:ext cx="1077946" cy="523781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59EF099-809C-4B9C-AFB9-64FB8C997362}"/>
              </a:ext>
            </a:extLst>
          </p:cNvPr>
          <p:cNvSpPr/>
          <p:nvPr/>
        </p:nvSpPr>
        <p:spPr>
          <a:xfrm>
            <a:off x="5038690" y="694764"/>
            <a:ext cx="1077946" cy="111247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D32C8B-3D00-47D8-B262-B208136519DA}"/>
              </a:ext>
            </a:extLst>
          </p:cNvPr>
          <p:cNvSpPr/>
          <p:nvPr/>
        </p:nvSpPr>
        <p:spPr>
          <a:xfrm>
            <a:off x="5038690" y="1807237"/>
            <a:ext cx="1077946" cy="1083075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6C78024-329F-409F-B931-8329BEDB1DC0}"/>
              </a:ext>
            </a:extLst>
          </p:cNvPr>
          <p:cNvSpPr/>
          <p:nvPr/>
        </p:nvSpPr>
        <p:spPr>
          <a:xfrm>
            <a:off x="3344831" y="2890313"/>
            <a:ext cx="1077946" cy="536472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81B8F11-6601-48C3-852C-747C748A2EB4}"/>
              </a:ext>
            </a:extLst>
          </p:cNvPr>
          <p:cNvSpPr/>
          <p:nvPr/>
        </p:nvSpPr>
        <p:spPr>
          <a:xfrm>
            <a:off x="3344831" y="3426784"/>
            <a:ext cx="1077946" cy="585927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1029785-B45A-4719-8695-0BCC077FD5B7}"/>
              </a:ext>
            </a:extLst>
          </p:cNvPr>
          <p:cNvSpPr/>
          <p:nvPr/>
        </p:nvSpPr>
        <p:spPr>
          <a:xfrm>
            <a:off x="8335325" y="2884402"/>
            <a:ext cx="551603" cy="111457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A26DA71E-20CF-43F4-B976-7E3DCD79F248}"/>
              </a:ext>
            </a:extLst>
          </p:cNvPr>
          <p:cNvSpPr/>
          <p:nvPr/>
        </p:nvSpPr>
        <p:spPr>
          <a:xfrm>
            <a:off x="5038689" y="3429000"/>
            <a:ext cx="3848240" cy="2779257"/>
          </a:xfrm>
          <a:custGeom>
            <a:avLst/>
            <a:gdLst>
              <a:gd name="connsiteX0" fmla="*/ 0 w 3781887"/>
              <a:gd name="connsiteY0" fmla="*/ 0 h 2779257"/>
              <a:gd name="connsiteX1" fmla="*/ 2155893 w 3781887"/>
              <a:gd name="connsiteY1" fmla="*/ 0 h 2779257"/>
              <a:gd name="connsiteX2" fmla="*/ 2155893 w 3781887"/>
              <a:gd name="connsiteY2" fmla="*/ 569972 h 2779257"/>
              <a:gd name="connsiteX3" fmla="*/ 3781887 w 3781887"/>
              <a:gd name="connsiteY3" fmla="*/ 569972 h 2779257"/>
              <a:gd name="connsiteX4" fmla="*/ 3781887 w 3781887"/>
              <a:gd name="connsiteY4" fmla="*/ 2779257 h 2779257"/>
              <a:gd name="connsiteX5" fmla="*/ 0 w 3781887"/>
              <a:gd name="connsiteY5" fmla="*/ 2779257 h 2779257"/>
              <a:gd name="connsiteX6" fmla="*/ 0 w 3781887"/>
              <a:gd name="connsiteY6" fmla="*/ 569972 h 2779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81887" h="2779257">
                <a:moveTo>
                  <a:pt x="0" y="0"/>
                </a:moveTo>
                <a:lnTo>
                  <a:pt x="2155893" y="0"/>
                </a:lnTo>
                <a:lnTo>
                  <a:pt x="2155893" y="569972"/>
                </a:lnTo>
                <a:lnTo>
                  <a:pt x="3781887" y="569972"/>
                </a:lnTo>
                <a:lnTo>
                  <a:pt x="3781887" y="2779257"/>
                </a:lnTo>
                <a:lnTo>
                  <a:pt x="0" y="2779257"/>
                </a:lnTo>
                <a:lnTo>
                  <a:pt x="0" y="569972"/>
                </a:lnTo>
                <a:close/>
              </a:path>
            </a:pathLst>
          </a:cu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19FD76D-D946-4291-A603-5447D081FC90}"/>
              </a:ext>
            </a:extLst>
          </p:cNvPr>
          <p:cNvSpPr/>
          <p:nvPr/>
        </p:nvSpPr>
        <p:spPr>
          <a:xfrm>
            <a:off x="5040202" y="4256339"/>
            <a:ext cx="1615408" cy="311767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C592A37-CB93-4B7E-B9EC-9B449E85394F}"/>
              </a:ext>
            </a:extLst>
          </p:cNvPr>
          <p:cNvSpPr/>
          <p:nvPr/>
        </p:nvSpPr>
        <p:spPr>
          <a:xfrm>
            <a:off x="5579174" y="4954600"/>
            <a:ext cx="537462" cy="803200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0F5E929C-4CF7-4383-B56B-CF5B408F912D}"/>
              </a:ext>
            </a:extLst>
          </p:cNvPr>
          <p:cNvSpPr/>
          <p:nvPr/>
        </p:nvSpPr>
        <p:spPr>
          <a:xfrm>
            <a:off x="5242875" y="5045887"/>
            <a:ext cx="229307" cy="23666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DB0F45B3-6658-416C-BA96-D88F641DB626}"/>
              </a:ext>
            </a:extLst>
          </p:cNvPr>
          <p:cNvSpPr/>
          <p:nvPr/>
        </p:nvSpPr>
        <p:spPr>
          <a:xfrm>
            <a:off x="5242875" y="5421246"/>
            <a:ext cx="229307" cy="23666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E3AC57F0-3C1A-405A-8E9A-BBB6E2C36A34}"/>
              </a:ext>
            </a:extLst>
          </p:cNvPr>
          <p:cNvSpPr/>
          <p:nvPr/>
        </p:nvSpPr>
        <p:spPr>
          <a:xfrm>
            <a:off x="6223628" y="5045887"/>
            <a:ext cx="229307" cy="23666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3253E37F-80F0-4BED-B657-5ECD90DDA6A6}"/>
              </a:ext>
            </a:extLst>
          </p:cNvPr>
          <p:cNvSpPr/>
          <p:nvPr/>
        </p:nvSpPr>
        <p:spPr>
          <a:xfrm>
            <a:off x="6223628" y="5421246"/>
            <a:ext cx="229307" cy="236667"/>
          </a:xfrm>
          <a:prstGeom prst="ellipse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41D2881-E368-47B9-A4EC-79FA35653F65}"/>
              </a:ext>
            </a:extLst>
          </p:cNvPr>
          <p:cNvSpPr/>
          <p:nvPr/>
        </p:nvSpPr>
        <p:spPr>
          <a:xfrm rot="5400000">
            <a:off x="8208280" y="5174943"/>
            <a:ext cx="995763" cy="361533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13BED7C1-615D-4069-9506-98A39E332A19}"/>
              </a:ext>
            </a:extLst>
          </p:cNvPr>
          <p:cNvSpPr/>
          <p:nvPr/>
        </p:nvSpPr>
        <p:spPr>
          <a:xfrm>
            <a:off x="7144573" y="4498336"/>
            <a:ext cx="733553" cy="1381840"/>
          </a:xfrm>
          <a:prstGeom prst="roundRect">
            <a:avLst/>
          </a:pr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791915B-FFB9-4CAF-87D0-69F21C1DA171}"/>
              </a:ext>
            </a:extLst>
          </p:cNvPr>
          <p:cNvSpPr/>
          <p:nvPr/>
        </p:nvSpPr>
        <p:spPr>
          <a:xfrm>
            <a:off x="7194582" y="688854"/>
            <a:ext cx="1692347" cy="2195547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7C3A0C9-713E-48D1-8F3B-A543AF4BC7F5}"/>
              </a:ext>
            </a:extLst>
          </p:cNvPr>
          <p:cNvSpPr txBox="1"/>
          <p:nvPr/>
        </p:nvSpPr>
        <p:spPr>
          <a:xfrm>
            <a:off x="3601426" y="4994943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自分の部屋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3E381C9A-11F5-4256-83A1-A9B0DFE380B6}"/>
              </a:ext>
            </a:extLst>
          </p:cNvPr>
          <p:cNvSpPr txBox="1"/>
          <p:nvPr/>
        </p:nvSpPr>
        <p:spPr>
          <a:xfrm>
            <a:off x="3405159" y="1648900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お父さんの部屋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9BFA99D-45D9-48E7-AD11-C22B1942BBD8}"/>
              </a:ext>
            </a:extLst>
          </p:cNvPr>
          <p:cNvSpPr txBox="1"/>
          <p:nvPr/>
        </p:nvSpPr>
        <p:spPr>
          <a:xfrm>
            <a:off x="7230276" y="1648900"/>
            <a:ext cx="1620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</a:rPr>
              <a:t>お母さんの部屋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983926B-4E6E-46A2-9669-1041180822F1}"/>
              </a:ext>
            </a:extLst>
          </p:cNvPr>
          <p:cNvSpPr txBox="1"/>
          <p:nvPr/>
        </p:nvSpPr>
        <p:spPr>
          <a:xfrm>
            <a:off x="3430147" y="3094275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クロゼット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CEAB9DF-FFAC-4724-A127-E3BB038CD946}"/>
              </a:ext>
            </a:extLst>
          </p:cNvPr>
          <p:cNvSpPr txBox="1"/>
          <p:nvPr/>
        </p:nvSpPr>
        <p:spPr>
          <a:xfrm>
            <a:off x="3430147" y="366037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クロゼット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858FA56-C61F-4011-B5AA-DFF2CDF4EDC1}"/>
              </a:ext>
            </a:extLst>
          </p:cNvPr>
          <p:cNvSpPr txBox="1"/>
          <p:nvPr/>
        </p:nvSpPr>
        <p:spPr>
          <a:xfrm>
            <a:off x="5259238" y="1235534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おふろ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ABDB2CF-02EA-415A-9884-6B5324E475D4}"/>
              </a:ext>
            </a:extLst>
          </p:cNvPr>
          <p:cNvSpPr txBox="1"/>
          <p:nvPr/>
        </p:nvSpPr>
        <p:spPr>
          <a:xfrm>
            <a:off x="5259238" y="2319407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洗面所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F5FA647-FCB6-4C87-A75E-3EEABB130296}"/>
              </a:ext>
            </a:extLst>
          </p:cNvPr>
          <p:cNvSpPr txBox="1"/>
          <p:nvPr/>
        </p:nvSpPr>
        <p:spPr>
          <a:xfrm>
            <a:off x="6213863" y="1512533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クロゼット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1DBA202-7142-455F-9E2C-744AF7FDE20C}"/>
              </a:ext>
            </a:extLst>
          </p:cNvPr>
          <p:cNvSpPr txBox="1"/>
          <p:nvPr/>
        </p:nvSpPr>
        <p:spPr>
          <a:xfrm>
            <a:off x="6342002" y="2549608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トイレ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A8AE0E4-EC3A-4115-ABBB-19836A15786A}"/>
              </a:ext>
            </a:extLst>
          </p:cNvPr>
          <p:cNvSpPr txBox="1"/>
          <p:nvPr/>
        </p:nvSpPr>
        <p:spPr>
          <a:xfrm>
            <a:off x="7350080" y="4994943"/>
            <a:ext cx="369332" cy="5539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200" dirty="0"/>
              <a:t>ソファ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818E1C7-7494-471D-983B-06FE6D88AF5F}"/>
              </a:ext>
            </a:extLst>
          </p:cNvPr>
          <p:cNvSpPr txBox="1"/>
          <p:nvPr/>
        </p:nvSpPr>
        <p:spPr>
          <a:xfrm>
            <a:off x="5316417" y="3725785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キッチン</a:t>
            </a:r>
          </a:p>
        </p:txBody>
      </p:sp>
      <p:sp>
        <p:nvSpPr>
          <p:cNvPr id="50" name="星: 5 pt 49">
            <a:extLst>
              <a:ext uri="{FF2B5EF4-FFF2-40B4-BE49-F238E27FC236}">
                <a16:creationId xmlns:a16="http://schemas.microsoft.com/office/drawing/2014/main" id="{A73FC317-2206-405B-86D3-E059A97D2545}"/>
              </a:ext>
            </a:extLst>
          </p:cNvPr>
          <p:cNvSpPr/>
          <p:nvPr/>
        </p:nvSpPr>
        <p:spPr>
          <a:xfrm>
            <a:off x="3430147" y="5677092"/>
            <a:ext cx="406168" cy="406168"/>
          </a:xfrm>
          <a:prstGeom prst="star5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72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2020-03-25T19:08:09Z</dcterms:created>
  <dcterms:modified xsi:type="dcterms:W3CDTF">2020-03-25T19:08:14Z</dcterms:modified>
</cp:coreProperties>
</file>