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23" r:id="rId3"/>
    <p:sldId id="324" r:id="rId4"/>
    <p:sldId id="338" r:id="rId5"/>
    <p:sldId id="325" r:id="rId6"/>
    <p:sldId id="327" r:id="rId7"/>
    <p:sldId id="339" r:id="rId8"/>
    <p:sldId id="328" r:id="rId9"/>
    <p:sldId id="329" r:id="rId10"/>
    <p:sldId id="330" r:id="rId11"/>
    <p:sldId id="331" r:id="rId12"/>
    <p:sldId id="332" r:id="rId13"/>
    <p:sldId id="333" r:id="rId14"/>
    <p:sldId id="372" r:id="rId15"/>
    <p:sldId id="334" r:id="rId16"/>
    <p:sldId id="335" r:id="rId17"/>
    <p:sldId id="336" r:id="rId18"/>
    <p:sldId id="337" r:id="rId19"/>
    <p:sldId id="369" r:id="rId20"/>
    <p:sldId id="340" r:id="rId21"/>
    <p:sldId id="367" r:id="rId22"/>
    <p:sldId id="342" r:id="rId23"/>
    <p:sldId id="343" r:id="rId24"/>
    <p:sldId id="344" r:id="rId25"/>
    <p:sldId id="368" r:id="rId26"/>
    <p:sldId id="371" r:id="rId27"/>
    <p:sldId id="348" r:id="rId28"/>
    <p:sldId id="349" r:id="rId29"/>
    <p:sldId id="350" r:id="rId30"/>
    <p:sldId id="351" r:id="rId31"/>
    <p:sldId id="352" r:id="rId32"/>
    <p:sldId id="353" r:id="rId33"/>
    <p:sldId id="356" r:id="rId34"/>
    <p:sldId id="359" r:id="rId35"/>
    <p:sldId id="360" r:id="rId36"/>
    <p:sldId id="361" r:id="rId37"/>
    <p:sldId id="362" r:id="rId38"/>
    <p:sldId id="364" r:id="rId39"/>
    <p:sldId id="365" r:id="rId40"/>
    <p:sldId id="366" r:id="rId41"/>
    <p:sldId id="370" r:id="rId42"/>
    <p:sldId id="32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1"/>
    <a:srgbClr val="FFFFC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40" d="100"/>
        <a:sy n="40" d="100"/>
      </p:scale>
      <p:origin x="0" y="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90988544"/>
        <c:axId val="90990848"/>
      </c:scatterChart>
      <c:valAx>
        <c:axId val="90988544"/>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0990848"/>
        <c:crosses val="autoZero"/>
        <c:crossBetween val="midCat"/>
      </c:valAx>
      <c:valAx>
        <c:axId val="90990848"/>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0988544"/>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91744512"/>
        <c:axId val="92156672"/>
      </c:scatterChart>
      <c:valAx>
        <c:axId val="91744512"/>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2156672"/>
        <c:crosses val="autoZero"/>
        <c:crossBetween val="midCat"/>
      </c:valAx>
      <c:valAx>
        <c:axId val="92156672"/>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1744512"/>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90333568"/>
        <c:axId val="90335872"/>
      </c:scatterChart>
      <c:valAx>
        <c:axId val="90333568"/>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0335872"/>
        <c:crosses val="autoZero"/>
        <c:crossBetween val="midCat"/>
      </c:valAx>
      <c:valAx>
        <c:axId val="90335872"/>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0333568"/>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90782720"/>
        <c:axId val="90793472"/>
      </c:scatterChart>
      <c:valAx>
        <c:axId val="90782720"/>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0793472"/>
        <c:crosses val="autoZero"/>
        <c:crossBetween val="midCat"/>
      </c:valAx>
      <c:valAx>
        <c:axId val="90793472"/>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0782720"/>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Filter</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ser>
          <c:idx val="1"/>
          <c:order val="1"/>
          <c:tx>
            <c:v>Mean</c:v>
          </c:tx>
          <c:spPr>
            <a:ln w="28575">
              <a:solidFill>
                <a:schemeClr val="tx1"/>
              </a:solidFill>
            </a:ln>
          </c:spPr>
          <c:marker>
            <c:symbol val="none"/>
          </c:marker>
          <c:xVal>
            <c:numRef>
              <c:f>xy!$H$4:$H$1077</c:f>
              <c:numCache>
                <c:formatCode>General</c:formatCode>
                <c:ptCount val="1074"/>
                <c:pt idx="0">
                  <c:v>10</c:v>
                </c:pt>
                <c:pt idx="1">
                  <c:v>10</c:v>
                </c:pt>
                <c:pt idx="2">
                  <c:v>10</c:v>
                </c:pt>
                <c:pt idx="3">
                  <c:v>10</c:v>
                </c:pt>
                <c:pt idx="4">
                  <c:v>10</c:v>
                </c:pt>
                <c:pt idx="5">
                  <c:v>10</c:v>
                </c:pt>
                <c:pt idx="6">
                  <c:v>10</c:v>
                </c:pt>
                <c:pt idx="7">
                  <c:v>10.1404694575</c:v>
                </c:pt>
                <c:pt idx="8">
                  <c:v>10.24972348</c:v>
                </c:pt>
                <c:pt idx="9">
                  <c:v>10.337126698000001</c:v>
                </c:pt>
                <c:pt idx="10">
                  <c:v>10.449502263999999</c:v>
                </c:pt>
                <c:pt idx="11">
                  <c:v>10.56187783</c:v>
                </c:pt>
                <c:pt idx="12">
                  <c:v>10.724198094</c:v>
                </c:pt>
                <c:pt idx="13">
                  <c:v>10.886518358</c:v>
                </c:pt>
                <c:pt idx="14">
                  <c:v>11.173700364</c:v>
                </c:pt>
                <c:pt idx="15">
                  <c:v>11.46088237</c:v>
                </c:pt>
                <c:pt idx="16">
                  <c:v>11.860439941999999</c:v>
                </c:pt>
                <c:pt idx="17">
                  <c:v>12.259997514</c:v>
                </c:pt>
                <c:pt idx="18">
                  <c:v>12.771930652</c:v>
                </c:pt>
                <c:pt idx="19">
                  <c:v>13.458670223</c:v>
                </c:pt>
                <c:pt idx="20">
                  <c:v>14.145409794000001</c:v>
                </c:pt>
                <c:pt idx="21">
                  <c:v>14.944524931</c:v>
                </c:pt>
                <c:pt idx="22">
                  <c:v>15.806070934999999</c:v>
                </c:pt>
                <c:pt idx="23">
                  <c:v>16.842423371999999</c:v>
                </c:pt>
                <c:pt idx="24">
                  <c:v>17.978665199000002</c:v>
                </c:pt>
                <c:pt idx="25">
                  <c:v>19.289713466999999</c:v>
                </c:pt>
                <c:pt idx="26">
                  <c:v>20.600761733999999</c:v>
                </c:pt>
                <c:pt idx="27">
                  <c:v>22.136561133000001</c:v>
                </c:pt>
                <c:pt idx="28">
                  <c:v>23.734791398999999</c:v>
                </c:pt>
                <c:pt idx="29">
                  <c:v>25.270590797000001</c:v>
                </c:pt>
                <c:pt idx="30">
                  <c:v>26.918765761</c:v>
                </c:pt>
                <c:pt idx="31">
                  <c:v>28.629371591999998</c:v>
                </c:pt>
                <c:pt idx="32">
                  <c:v>30.227601858</c:v>
                </c:pt>
                <c:pt idx="33">
                  <c:v>31.651025691000001</c:v>
                </c:pt>
                <c:pt idx="34">
                  <c:v>33.311686831999999</c:v>
                </c:pt>
                <c:pt idx="35">
                  <c:v>34.847486230000001</c:v>
                </c:pt>
                <c:pt idx="36">
                  <c:v>36.395771797999998</c:v>
                </c:pt>
                <c:pt idx="37">
                  <c:v>37.944057364999999</c:v>
                </c:pt>
                <c:pt idx="38">
                  <c:v>39.317536498999999</c:v>
                </c:pt>
                <c:pt idx="39">
                  <c:v>40.641070943000003</c:v>
                </c:pt>
                <c:pt idx="40">
                  <c:v>41.789798945999998</c:v>
                </c:pt>
                <c:pt idx="41">
                  <c:v>42.426593818999997</c:v>
                </c:pt>
                <c:pt idx="42">
                  <c:v>42.888582259000003</c:v>
                </c:pt>
                <c:pt idx="43">
                  <c:v>43.238195132999998</c:v>
                </c:pt>
                <c:pt idx="44">
                  <c:v>43.125819567000001</c:v>
                </c:pt>
                <c:pt idx="45">
                  <c:v>43.075874869000003</c:v>
                </c:pt>
                <c:pt idx="46">
                  <c:v>42.951013134</c:v>
                </c:pt>
                <c:pt idx="47">
                  <c:v>42.613886436999998</c:v>
                </c:pt>
                <c:pt idx="48">
                  <c:v>42.389135306</c:v>
                </c:pt>
                <c:pt idx="49">
                  <c:v>42.101953299999998</c:v>
                </c:pt>
                <c:pt idx="50">
                  <c:v>41.989577734999997</c:v>
                </c:pt>
                <c:pt idx="51">
                  <c:v>42.326704432</c:v>
                </c:pt>
                <c:pt idx="52">
                  <c:v>42.901068436999999</c:v>
                </c:pt>
                <c:pt idx="53">
                  <c:v>43.812559139999998</c:v>
                </c:pt>
                <c:pt idx="54">
                  <c:v>44.724049843000003</c:v>
                </c:pt>
                <c:pt idx="55">
                  <c:v>45.635540544999998</c:v>
                </c:pt>
                <c:pt idx="56">
                  <c:v>46.559517417000002</c:v>
                </c:pt>
                <c:pt idx="57">
                  <c:v>47.47100812</c:v>
                </c:pt>
                <c:pt idx="58">
                  <c:v>48.494874387999999</c:v>
                </c:pt>
                <c:pt idx="59">
                  <c:v>49.631116222000003</c:v>
                </c:pt>
                <c:pt idx="60">
                  <c:v>50.717413356999998</c:v>
                </c:pt>
                <c:pt idx="61">
                  <c:v>51.916086059000001</c:v>
                </c:pt>
                <c:pt idx="62">
                  <c:v>53.164703451999998</c:v>
                </c:pt>
                <c:pt idx="63">
                  <c:v>54.300945278</c:v>
                </c:pt>
                <c:pt idx="64">
                  <c:v>55.499617979</c:v>
                </c:pt>
                <c:pt idx="65">
                  <c:v>56.810666247</c:v>
                </c:pt>
                <c:pt idx="66">
                  <c:v>58.346465645999999</c:v>
                </c:pt>
                <c:pt idx="67">
                  <c:v>60.119502351999998</c:v>
                </c:pt>
                <c:pt idx="68">
                  <c:v>61.830108183999997</c:v>
                </c:pt>
                <c:pt idx="69">
                  <c:v>63.665575758000003</c:v>
                </c:pt>
                <c:pt idx="70">
                  <c:v>65.550988031000003</c:v>
                </c:pt>
                <c:pt idx="71">
                  <c:v>67.386455604999995</c:v>
                </c:pt>
                <c:pt idx="72">
                  <c:v>69.446674310000006</c:v>
                </c:pt>
                <c:pt idx="73">
                  <c:v>71.569323890999996</c:v>
                </c:pt>
                <c:pt idx="74">
                  <c:v>73.629542596999997</c:v>
                </c:pt>
                <c:pt idx="75">
                  <c:v>75.577385735999997</c:v>
                </c:pt>
                <c:pt idx="76">
                  <c:v>77.125671311000005</c:v>
                </c:pt>
                <c:pt idx="77">
                  <c:v>78.324344013000001</c:v>
                </c:pt>
                <c:pt idx="78">
                  <c:v>79.360696458000007</c:v>
                </c:pt>
                <c:pt idx="79">
                  <c:v>80.272187160000001</c:v>
                </c:pt>
                <c:pt idx="80">
                  <c:v>81.071302295999999</c:v>
                </c:pt>
                <c:pt idx="81">
                  <c:v>81.695610998999996</c:v>
                </c:pt>
                <c:pt idx="82">
                  <c:v>82.095168571000002</c:v>
                </c:pt>
                <c:pt idx="83">
                  <c:v>82.319919702000007</c:v>
                </c:pt>
                <c:pt idx="84">
                  <c:v>82.544670832999998</c:v>
                </c:pt>
                <c:pt idx="85">
                  <c:v>82.544670832999998</c:v>
                </c:pt>
                <c:pt idx="86">
                  <c:v>82.769421964000003</c:v>
                </c:pt>
                <c:pt idx="87">
                  <c:v>82.994173094999994</c:v>
                </c:pt>
                <c:pt idx="88">
                  <c:v>83.331299791999996</c:v>
                </c:pt>
                <c:pt idx="89">
                  <c:v>84.480027796000002</c:v>
                </c:pt>
                <c:pt idx="90">
                  <c:v>85.791076063999995</c:v>
                </c:pt>
                <c:pt idx="91">
                  <c:v>87.451737198000004</c:v>
                </c:pt>
                <c:pt idx="92">
                  <c:v>89.049967464000005</c:v>
                </c:pt>
                <c:pt idx="93">
                  <c:v>90.997810604999998</c:v>
                </c:pt>
                <c:pt idx="94">
                  <c:v>93.120460175999995</c:v>
                </c:pt>
                <c:pt idx="95">
                  <c:v>91.867860880999999</c:v>
                </c:pt>
                <c:pt idx="96">
                  <c:v>94.215261581999997</c:v>
                </c:pt>
                <c:pt idx="97">
                  <c:v>96.675037853000006</c:v>
                </c:pt>
                <c:pt idx="98">
                  <c:v>99.197244987999994</c:v>
                </c:pt>
                <c:pt idx="99">
                  <c:v>100.907850821</c:v>
                </c:pt>
                <c:pt idx="100">
                  <c:v>102.56851195</c:v>
                </c:pt>
                <c:pt idx="101">
                  <c:v>103.879560213</c:v>
                </c:pt>
                <c:pt idx="102">
                  <c:v>105.253039348</c:v>
                </c:pt>
                <c:pt idx="103">
                  <c:v>106.27690560800001</c:v>
                </c:pt>
                <c:pt idx="104">
                  <c:v>107.18839630799999</c:v>
                </c:pt>
                <c:pt idx="105">
                  <c:v>111.58751144</c:v>
                </c:pt>
                <c:pt idx="106">
                  <c:v>112.49900215</c:v>
                </c:pt>
                <c:pt idx="107">
                  <c:v>113.41049285</c:v>
                </c:pt>
                <c:pt idx="108">
                  <c:v>114.25955269000001</c:v>
                </c:pt>
                <c:pt idx="109">
                  <c:v>115.17104338999999</c:v>
                </c:pt>
                <c:pt idx="110">
                  <c:v>116.0825341</c:v>
                </c:pt>
                <c:pt idx="111">
                  <c:v>117.10640037</c:v>
                </c:pt>
                <c:pt idx="112">
                  <c:v>118.01789107</c:v>
                </c:pt>
                <c:pt idx="113">
                  <c:v>118.92938177000001</c:v>
                </c:pt>
                <c:pt idx="114">
                  <c:v>119.90330333999999</c:v>
                </c:pt>
                <c:pt idx="115">
                  <c:v>121.03954517</c:v>
                </c:pt>
                <c:pt idx="116">
                  <c:v>122.30064874</c:v>
                </c:pt>
                <c:pt idx="117">
                  <c:v>123.62418318</c:v>
                </c:pt>
                <c:pt idx="118">
                  <c:v>125.11003787999999</c:v>
                </c:pt>
                <c:pt idx="119">
                  <c:v>126.54594788999999</c:v>
                </c:pt>
                <c:pt idx="120">
                  <c:v>127.98185789999999</c:v>
                </c:pt>
                <c:pt idx="121">
                  <c:v>129.59257435000001</c:v>
                </c:pt>
                <c:pt idx="122">
                  <c:v>131.42804193000001</c:v>
                </c:pt>
                <c:pt idx="123">
                  <c:v>133.55069151000001</c:v>
                </c:pt>
                <c:pt idx="124">
                  <c:v>135.88560604</c:v>
                </c:pt>
                <c:pt idx="125">
                  <c:v>138.34538232</c:v>
                </c:pt>
                <c:pt idx="126">
                  <c:v>140.68029684999999</c:v>
                </c:pt>
                <c:pt idx="127">
                  <c:v>142.96526668999999</c:v>
                </c:pt>
                <c:pt idx="128">
                  <c:v>145.13786096000001</c:v>
                </c:pt>
                <c:pt idx="129">
                  <c:v>147.31045523</c:v>
                </c:pt>
                <c:pt idx="130">
                  <c:v>149.37067393000001</c:v>
                </c:pt>
                <c:pt idx="131">
                  <c:v>151.14371062999999</c:v>
                </c:pt>
                <c:pt idx="132">
                  <c:v>152.80437176999999</c:v>
                </c:pt>
                <c:pt idx="133">
                  <c:v>154.34017116000001</c:v>
                </c:pt>
                <c:pt idx="134">
                  <c:v>155.66370560999999</c:v>
                </c:pt>
                <c:pt idx="135">
                  <c:v>156.57519629999999</c:v>
                </c:pt>
                <c:pt idx="136">
                  <c:v>157.49917317000001</c:v>
                </c:pt>
                <c:pt idx="137">
                  <c:v>158.41066387000001</c:v>
                </c:pt>
                <c:pt idx="138">
                  <c:v>159.20977901000001</c:v>
                </c:pt>
                <c:pt idx="139">
                  <c:v>159.83408771000001</c:v>
                </c:pt>
                <c:pt idx="140">
                  <c:v>160.45839641000001</c:v>
                </c:pt>
                <c:pt idx="141">
                  <c:v>161.13264981</c:v>
                </c:pt>
                <c:pt idx="142">
                  <c:v>161.93176493999999</c:v>
                </c:pt>
                <c:pt idx="143">
                  <c:v>162.68093537999999</c:v>
                </c:pt>
                <c:pt idx="144">
                  <c:v>163.41761964</c:v>
                </c:pt>
                <c:pt idx="145">
                  <c:v>164.34159652</c:v>
                </c:pt>
                <c:pt idx="146">
                  <c:v>164.74115409000001</c:v>
                </c:pt>
                <c:pt idx="147">
                  <c:v>165.02833609000001</c:v>
                </c:pt>
                <c:pt idx="148">
                  <c:v>165.37794894999999</c:v>
                </c:pt>
                <c:pt idx="149">
                  <c:v>165.77750650999999</c:v>
                </c:pt>
                <c:pt idx="150">
                  <c:v>166.06468851</c:v>
                </c:pt>
                <c:pt idx="151">
                  <c:v>166.30192581</c:v>
                </c:pt>
                <c:pt idx="152">
                  <c:v>166.30192581</c:v>
                </c:pt>
                <c:pt idx="153">
                  <c:v>166.30192581</c:v>
                </c:pt>
                <c:pt idx="154">
                  <c:v>166.36435667999999</c:v>
                </c:pt>
                <c:pt idx="155">
                  <c:v>166.47673225</c:v>
                </c:pt>
                <c:pt idx="156">
                  <c:v>167.21341652000001</c:v>
                </c:pt>
                <c:pt idx="157">
                  <c:v>168.01253165</c:v>
                </c:pt>
                <c:pt idx="158">
                  <c:v>168.69927122000001</c:v>
                </c:pt>
                <c:pt idx="159">
                  <c:v>169.61076193</c:v>
                </c:pt>
                <c:pt idx="160">
                  <c:v>170.63462820000001</c:v>
                </c:pt>
                <c:pt idx="161">
                  <c:v>171.65849446999999</c:v>
                </c:pt>
                <c:pt idx="162">
                  <c:v>172.68236074000001</c:v>
                </c:pt>
                <c:pt idx="163">
                  <c:v>173.59385144999999</c:v>
                </c:pt>
                <c:pt idx="164">
                  <c:v>174.21816014999999</c:v>
                </c:pt>
                <c:pt idx="165">
                  <c:v>174.73009328000001</c:v>
                </c:pt>
                <c:pt idx="166">
                  <c:v>174.90489971</c:v>
                </c:pt>
                <c:pt idx="167">
                  <c:v>175.24202640999999</c:v>
                </c:pt>
                <c:pt idx="168">
                  <c:v>176.15351712</c:v>
                </c:pt>
                <c:pt idx="169">
                  <c:v>177.30224512000001</c:v>
                </c:pt>
                <c:pt idx="170">
                  <c:v>178.85053069</c:v>
                </c:pt>
                <c:pt idx="171">
                  <c:v>180.79837381999999</c:v>
                </c:pt>
                <c:pt idx="172">
                  <c:v>182.97096809000001</c:v>
                </c:pt>
                <c:pt idx="173">
                  <c:v>185.14356236</c:v>
                </c:pt>
                <c:pt idx="174">
                  <c:v>187.42853220000001</c:v>
                </c:pt>
                <c:pt idx="175">
                  <c:v>189.60112647</c:v>
                </c:pt>
                <c:pt idx="176">
                  <c:v>191.77372073999999</c:v>
                </c:pt>
                <c:pt idx="177">
                  <c:v>193.60918831000001</c:v>
                </c:pt>
                <c:pt idx="178">
                  <c:v>194.75791631000001</c:v>
                </c:pt>
                <c:pt idx="179">
                  <c:v>195.31979414</c:v>
                </c:pt>
                <c:pt idx="180">
                  <c:v>195.43216971000001</c:v>
                </c:pt>
                <c:pt idx="181">
                  <c:v>195.03261215000001</c:v>
                </c:pt>
                <c:pt idx="182">
                  <c:v>194.29592787999999</c:v>
                </c:pt>
                <c:pt idx="183">
                  <c:v>193.43438187000001</c:v>
                </c:pt>
                <c:pt idx="184">
                  <c:v>192.46046029999999</c:v>
                </c:pt>
                <c:pt idx="185">
                  <c:v>191.54896959999999</c:v>
                </c:pt>
                <c:pt idx="186">
                  <c:v>190.63747889999999</c:v>
                </c:pt>
                <c:pt idx="187">
                  <c:v>189.72598819999999</c:v>
                </c:pt>
                <c:pt idx="188">
                  <c:v>188.80201133</c:v>
                </c:pt>
                <c:pt idx="189">
                  <c:v>187.89052063</c:v>
                </c:pt>
                <c:pt idx="190">
                  <c:v>186.91659906000001</c:v>
                </c:pt>
                <c:pt idx="191">
                  <c:v>186.00510836000001</c:v>
                </c:pt>
                <c:pt idx="192">
                  <c:v>185.08113148999999</c:v>
                </c:pt>
                <c:pt idx="193">
                  <c:v>184.16964078999999</c:v>
                </c:pt>
                <c:pt idx="194">
                  <c:v>183.25815008000001</c:v>
                </c:pt>
                <c:pt idx="195">
                  <c:v>182.28422850999999</c:v>
                </c:pt>
                <c:pt idx="196">
                  <c:v>181.24787606999999</c:v>
                </c:pt>
                <c:pt idx="197">
                  <c:v>180.21152364</c:v>
                </c:pt>
                <c:pt idx="198">
                  <c:v>179.18765737000001</c:v>
                </c:pt>
                <c:pt idx="199">
                  <c:v>178.1637911</c:v>
                </c:pt>
                <c:pt idx="200">
                  <c:v>177.07749396</c:v>
                </c:pt>
                <c:pt idx="201">
                  <c:v>175.92876595000001</c:v>
                </c:pt>
                <c:pt idx="202">
                  <c:v>174.68014855000001</c:v>
                </c:pt>
                <c:pt idx="203">
                  <c:v>173.48147585000001</c:v>
                </c:pt>
                <c:pt idx="204">
                  <c:v>172.17042759</c:v>
                </c:pt>
                <c:pt idx="205">
                  <c:v>170.97175489</c:v>
                </c:pt>
                <c:pt idx="206">
                  <c:v>169.72313749</c:v>
                </c:pt>
                <c:pt idx="207">
                  <c:v>168.46203392000001</c:v>
                </c:pt>
                <c:pt idx="208">
                  <c:v>167.26336122000001</c:v>
                </c:pt>
                <c:pt idx="209">
                  <c:v>166.06468852</c:v>
                </c:pt>
                <c:pt idx="210">
                  <c:v>165.04082224999999</c:v>
                </c:pt>
                <c:pt idx="211">
                  <c:v>164.01695599000001</c:v>
                </c:pt>
                <c:pt idx="212">
                  <c:v>163.21784086</c:v>
                </c:pt>
                <c:pt idx="213">
                  <c:v>162.35629485000001</c:v>
                </c:pt>
                <c:pt idx="214">
                  <c:v>161.60712441000001</c:v>
                </c:pt>
                <c:pt idx="215">
                  <c:v>160.85795397000001</c:v>
                </c:pt>
                <c:pt idx="216">
                  <c:v>160.17121441</c:v>
                </c:pt>
                <c:pt idx="217">
                  <c:v>159.60933657999999</c:v>
                </c:pt>
                <c:pt idx="218">
                  <c:v>158.98502787999999</c:v>
                </c:pt>
                <c:pt idx="219">
                  <c:v>158.47309475</c:v>
                </c:pt>
                <c:pt idx="220">
                  <c:v>157.83629988000001</c:v>
                </c:pt>
                <c:pt idx="221">
                  <c:v>157.31188057</c:v>
                </c:pt>
                <c:pt idx="222">
                  <c:v>156.67508569</c:v>
                </c:pt>
                <c:pt idx="223">
                  <c:v>156.11320787</c:v>
                </c:pt>
                <c:pt idx="224">
                  <c:v>155.53884386999999</c:v>
                </c:pt>
                <c:pt idx="225">
                  <c:v>154.85210430000001</c:v>
                </c:pt>
                <c:pt idx="226">
                  <c:v>154.21530942000001</c:v>
                </c:pt>
                <c:pt idx="227">
                  <c:v>153.46613898000001</c:v>
                </c:pt>
                <c:pt idx="228">
                  <c:v>152.71696854000001</c:v>
                </c:pt>
                <c:pt idx="229">
                  <c:v>151.96779810000001</c:v>
                </c:pt>
                <c:pt idx="230">
                  <c:v>151.28105853</c:v>
                </c:pt>
                <c:pt idx="231">
                  <c:v>150.59431896000001</c:v>
                </c:pt>
                <c:pt idx="232">
                  <c:v>149.90757939</c:v>
                </c:pt>
                <c:pt idx="233">
                  <c:v>149.27078451</c:v>
                </c:pt>
                <c:pt idx="234">
                  <c:v>148.75885137</c:v>
                </c:pt>
                <c:pt idx="235">
                  <c:v>148.35929379999999</c:v>
                </c:pt>
                <c:pt idx="236">
                  <c:v>147.95973623</c:v>
                </c:pt>
                <c:pt idx="237">
                  <c:v>147.78492979000001</c:v>
                </c:pt>
                <c:pt idx="238">
                  <c:v>147.72249891999999</c:v>
                </c:pt>
                <c:pt idx="239">
                  <c:v>147.72249891999999</c:v>
                </c:pt>
                <c:pt idx="240">
                  <c:v>147.78492979000001</c:v>
                </c:pt>
                <c:pt idx="241">
                  <c:v>147.84736065999999</c:v>
                </c:pt>
                <c:pt idx="242">
                  <c:v>148.02216709999999</c:v>
                </c:pt>
                <c:pt idx="243">
                  <c:v>148.19697353999999</c:v>
                </c:pt>
                <c:pt idx="244">
                  <c:v>148.48415555</c:v>
                </c:pt>
                <c:pt idx="245">
                  <c:v>148.88371312000001</c:v>
                </c:pt>
                <c:pt idx="246">
                  <c:v>149.28327068999999</c:v>
                </c:pt>
                <c:pt idx="247">
                  <c:v>149.68282826000001</c:v>
                </c:pt>
                <c:pt idx="248">
                  <c:v>150.20724756999999</c:v>
                </c:pt>
                <c:pt idx="249">
                  <c:v>150.71918070000001</c:v>
                </c:pt>
                <c:pt idx="250">
                  <c:v>151.34348940000001</c:v>
                </c:pt>
                <c:pt idx="251">
                  <c:v>152.09265984000001</c:v>
                </c:pt>
                <c:pt idx="252">
                  <c:v>152.84183028000001</c:v>
                </c:pt>
                <c:pt idx="253">
                  <c:v>153.70337628999999</c:v>
                </c:pt>
                <c:pt idx="254">
                  <c:v>154.50249142000001</c:v>
                </c:pt>
                <c:pt idx="255">
                  <c:v>155.18923099</c:v>
                </c:pt>
                <c:pt idx="256">
                  <c:v>155.87597056000001</c:v>
                </c:pt>
                <c:pt idx="257">
                  <c:v>156.56271011999999</c:v>
                </c:pt>
                <c:pt idx="258">
                  <c:v>157.24944969000001</c:v>
                </c:pt>
                <c:pt idx="259">
                  <c:v>157.99862013000001</c:v>
                </c:pt>
                <c:pt idx="260">
                  <c:v>158.74779057000001</c:v>
                </c:pt>
                <c:pt idx="261">
                  <c:v>159.37209927000001</c:v>
                </c:pt>
                <c:pt idx="262">
                  <c:v>159.99640797000001</c:v>
                </c:pt>
                <c:pt idx="263">
                  <c:v>160.5083411</c:v>
                </c:pt>
                <c:pt idx="264">
                  <c:v>160.97032953999999</c:v>
                </c:pt>
                <c:pt idx="265">
                  <c:v>161.43231797999999</c:v>
                </c:pt>
                <c:pt idx="266">
                  <c:v>161.89430641999999</c:v>
                </c:pt>
                <c:pt idx="267">
                  <c:v>162.29386400000001</c:v>
                </c:pt>
                <c:pt idx="268">
                  <c:v>162.69342155999999</c:v>
                </c:pt>
                <c:pt idx="269">
                  <c:v>163.09297913</c:v>
                </c:pt>
                <c:pt idx="270">
                  <c:v>163.49253669000001</c:v>
                </c:pt>
                <c:pt idx="271">
                  <c:v>164.00446982</c:v>
                </c:pt>
                <c:pt idx="272">
                  <c:v>164.69120939000001</c:v>
                </c:pt>
                <c:pt idx="273">
                  <c:v>165.49032452</c:v>
                </c:pt>
                <c:pt idx="274">
                  <c:v>166.40181522</c:v>
                </c:pt>
                <c:pt idx="275">
                  <c:v>167.48811234999999</c:v>
                </c:pt>
                <c:pt idx="276">
                  <c:v>168.68678505</c:v>
                </c:pt>
                <c:pt idx="277">
                  <c:v>169.94788861999999</c:v>
                </c:pt>
                <c:pt idx="278">
                  <c:v>171.19650601999999</c:v>
                </c:pt>
                <c:pt idx="279">
                  <c:v>172.33274785</c:v>
                </c:pt>
                <c:pt idx="280">
                  <c:v>173.35661411999999</c:v>
                </c:pt>
                <c:pt idx="281">
                  <c:v>174.33053569</c:v>
                </c:pt>
                <c:pt idx="282">
                  <c:v>175.24202638</c:v>
                </c:pt>
                <c:pt idx="283">
                  <c:v>176.15351708</c:v>
                </c:pt>
                <c:pt idx="284">
                  <c:v>177.06500778</c:v>
                </c:pt>
                <c:pt idx="285">
                  <c:v>177.80169205000001</c:v>
                </c:pt>
                <c:pt idx="286">
                  <c:v>178.55086248999999</c:v>
                </c:pt>
                <c:pt idx="287">
                  <c:v>179.23760206</c:v>
                </c:pt>
                <c:pt idx="288">
                  <c:v>179.81196607000001</c:v>
                </c:pt>
                <c:pt idx="289">
                  <c:v>180.49870564</c:v>
                </c:pt>
                <c:pt idx="290">
                  <c:v>181.18544521000001</c:v>
                </c:pt>
                <c:pt idx="291">
                  <c:v>181.92212948</c:v>
                </c:pt>
                <c:pt idx="292">
                  <c:v>182.67129992</c:v>
                </c:pt>
                <c:pt idx="293">
                  <c:v>183.42047036</c:v>
                </c:pt>
                <c:pt idx="294">
                  <c:v>184.10720993000001</c:v>
                </c:pt>
                <c:pt idx="295">
                  <c:v>184.7939495</c:v>
                </c:pt>
                <c:pt idx="296">
                  <c:v>185.46820288999999</c:v>
                </c:pt>
                <c:pt idx="297">
                  <c:v>186.32974888999999</c:v>
                </c:pt>
                <c:pt idx="298">
                  <c:v>187.35361515</c:v>
                </c:pt>
                <c:pt idx="299">
                  <c:v>188.50234315</c:v>
                </c:pt>
                <c:pt idx="300">
                  <c:v>189.87582229</c:v>
                </c:pt>
                <c:pt idx="301">
                  <c:v>191.19935672</c:v>
                </c:pt>
                <c:pt idx="302">
                  <c:v>192.62278056</c:v>
                </c:pt>
                <c:pt idx="303">
                  <c:v>194.04620439000001</c:v>
                </c:pt>
                <c:pt idx="304">
                  <c:v>195.59448996</c:v>
                </c:pt>
                <c:pt idx="305">
                  <c:v>197.25515110000001</c:v>
                </c:pt>
                <c:pt idx="306">
                  <c:v>199.02818780999999</c:v>
                </c:pt>
                <c:pt idx="307">
                  <c:v>200.73879364000001</c:v>
                </c:pt>
                <c:pt idx="308">
                  <c:v>202.51183033999999</c:v>
                </c:pt>
                <c:pt idx="309">
                  <c:v>204.17249149</c:v>
                </c:pt>
                <c:pt idx="310">
                  <c:v>205.77072175000001</c:v>
                </c:pt>
                <c:pt idx="311">
                  <c:v>207.41889671999999</c:v>
                </c:pt>
                <c:pt idx="312">
                  <c:v>209.07955785999999</c:v>
                </c:pt>
                <c:pt idx="313">
                  <c:v>210.91502543999999</c:v>
                </c:pt>
                <c:pt idx="314">
                  <c:v>212.86286858</c:v>
                </c:pt>
                <c:pt idx="315">
                  <c:v>214.92308728</c:v>
                </c:pt>
                <c:pt idx="316">
                  <c:v>216.93336128999999</c:v>
                </c:pt>
                <c:pt idx="317">
                  <c:v>218.99358000000001</c:v>
                </c:pt>
                <c:pt idx="318">
                  <c:v>221.05379871</c:v>
                </c:pt>
                <c:pt idx="319">
                  <c:v>223.05158653999999</c:v>
                </c:pt>
                <c:pt idx="320">
                  <c:v>225.11180525</c:v>
                </c:pt>
                <c:pt idx="321">
                  <c:v>227.28439951999999</c:v>
                </c:pt>
                <c:pt idx="322">
                  <c:v>229.39456292</c:v>
                </c:pt>
                <c:pt idx="323">
                  <c:v>231.44229544999999</c:v>
                </c:pt>
                <c:pt idx="324">
                  <c:v>233.26527684999999</c:v>
                </c:pt>
                <c:pt idx="325">
                  <c:v>235.08825825</c:v>
                </c:pt>
                <c:pt idx="326">
                  <c:v>236.97367052000001</c:v>
                </c:pt>
                <c:pt idx="327">
                  <c:v>238.79665191999999</c:v>
                </c:pt>
                <c:pt idx="328">
                  <c:v>240.51974393</c:v>
                </c:pt>
                <c:pt idx="329">
                  <c:v>242.40515619999999</c:v>
                </c:pt>
                <c:pt idx="330">
                  <c:v>244.11576203999999</c:v>
                </c:pt>
                <c:pt idx="331">
                  <c:v>245.72647848</c:v>
                </c:pt>
                <c:pt idx="332">
                  <c:v>247.27476404999999</c:v>
                </c:pt>
                <c:pt idx="333">
                  <c:v>248.71067404999999</c:v>
                </c:pt>
                <c:pt idx="334">
                  <c:v>250.19652875</c:v>
                </c:pt>
                <c:pt idx="335">
                  <c:v>251.63243876000001</c:v>
                </c:pt>
                <c:pt idx="336">
                  <c:v>252.94348703</c:v>
                </c:pt>
                <c:pt idx="337">
                  <c:v>254.31696617</c:v>
                </c:pt>
                <c:pt idx="338">
                  <c:v>255.62801443000001</c:v>
                </c:pt>
                <c:pt idx="339">
                  <c:v>256.93906270000002</c:v>
                </c:pt>
                <c:pt idx="340">
                  <c:v>258.3749727</c:v>
                </c:pt>
                <c:pt idx="341">
                  <c:v>259.79839654</c:v>
                </c:pt>
                <c:pt idx="342">
                  <c:v>261.22182036999999</c:v>
                </c:pt>
                <c:pt idx="343">
                  <c:v>262.75761977000002</c:v>
                </c:pt>
                <c:pt idx="344">
                  <c:v>264.35585004000001</c:v>
                </c:pt>
                <c:pt idx="345">
                  <c:v>266.01651117</c:v>
                </c:pt>
                <c:pt idx="346">
                  <c:v>267.72711700000002</c:v>
                </c:pt>
                <c:pt idx="347">
                  <c:v>269.32534726</c:v>
                </c:pt>
                <c:pt idx="348">
                  <c:v>270.98600841000001</c:v>
                </c:pt>
                <c:pt idx="349">
                  <c:v>272.53429397999997</c:v>
                </c:pt>
                <c:pt idx="350">
                  <c:v>274.07009338</c:v>
                </c:pt>
                <c:pt idx="351">
                  <c:v>275.73075452</c:v>
                </c:pt>
                <c:pt idx="352">
                  <c:v>277.27904009999997</c:v>
                </c:pt>
                <c:pt idx="353">
                  <c:v>278.49019898</c:v>
                </c:pt>
                <c:pt idx="354">
                  <c:v>279.40168968</c:v>
                </c:pt>
                <c:pt idx="355">
                  <c:v>280.02599838999998</c:v>
                </c:pt>
                <c:pt idx="356">
                  <c:v>280.37561126000003</c:v>
                </c:pt>
                <c:pt idx="357">
                  <c:v>280.50047301000001</c:v>
                </c:pt>
                <c:pt idx="358">
                  <c:v>280.37561126000003</c:v>
                </c:pt>
                <c:pt idx="359">
                  <c:v>280.02599838999998</c:v>
                </c:pt>
                <c:pt idx="360">
                  <c:v>279.46412056000003</c:v>
                </c:pt>
                <c:pt idx="361">
                  <c:v>278.55262985000002</c:v>
                </c:pt>
                <c:pt idx="362">
                  <c:v>277.51627740999999</c:v>
                </c:pt>
                <c:pt idx="363">
                  <c:v>276.59230054</c:v>
                </c:pt>
                <c:pt idx="364">
                  <c:v>275.68080983999999</c:v>
                </c:pt>
                <c:pt idx="365">
                  <c:v>274.81926383000001</c:v>
                </c:pt>
                <c:pt idx="366">
                  <c:v>273.95771782999998</c:v>
                </c:pt>
                <c:pt idx="367">
                  <c:v>273.14611651000001</c:v>
                </c:pt>
                <c:pt idx="368">
                  <c:v>272.45937694000003</c:v>
                </c:pt>
                <c:pt idx="369">
                  <c:v>271.77263736999998</c:v>
                </c:pt>
                <c:pt idx="370">
                  <c:v>271.13584250000002</c:v>
                </c:pt>
                <c:pt idx="371">
                  <c:v>270.49904763000001</c:v>
                </c:pt>
                <c:pt idx="372">
                  <c:v>269.98711449000001</c:v>
                </c:pt>
                <c:pt idx="373">
                  <c:v>269.36280578999998</c:v>
                </c:pt>
                <c:pt idx="374">
                  <c:v>268.85087265999999</c:v>
                </c:pt>
                <c:pt idx="375">
                  <c:v>268.22656396000002</c:v>
                </c:pt>
                <c:pt idx="376">
                  <c:v>267.71463082000002</c:v>
                </c:pt>
                <c:pt idx="377">
                  <c:v>267.20269768999998</c:v>
                </c:pt>
                <c:pt idx="378">
                  <c:v>266.57838900000002</c:v>
                </c:pt>
                <c:pt idx="379">
                  <c:v>266.06645587000003</c:v>
                </c:pt>
                <c:pt idx="380">
                  <c:v>265.44214717</c:v>
                </c:pt>
                <c:pt idx="381">
                  <c:v>264.81783847000003</c:v>
                </c:pt>
                <c:pt idx="382">
                  <c:v>264.13109890999999</c:v>
                </c:pt>
                <c:pt idx="383">
                  <c:v>263.55673490999999</c:v>
                </c:pt>
                <c:pt idx="384">
                  <c:v>262.86999534</c:v>
                </c:pt>
                <c:pt idx="385">
                  <c:v>262.07088020999998</c:v>
                </c:pt>
                <c:pt idx="386">
                  <c:v>261.15938950999998</c:v>
                </c:pt>
                <c:pt idx="387">
                  <c:v>260.13552324</c:v>
                </c:pt>
                <c:pt idx="388">
                  <c:v>258.99928139999997</c:v>
                </c:pt>
                <c:pt idx="389">
                  <c:v>257.68823313000001</c:v>
                </c:pt>
                <c:pt idx="390">
                  <c:v>256.37718486</c:v>
                </c:pt>
                <c:pt idx="391">
                  <c:v>254.94127485999999</c:v>
                </c:pt>
                <c:pt idx="392">
                  <c:v>253.40547545999999</c:v>
                </c:pt>
                <c:pt idx="393">
                  <c:v>251.74481431999999</c:v>
                </c:pt>
                <c:pt idx="394">
                  <c:v>250.08415317999999</c:v>
                </c:pt>
                <c:pt idx="395">
                  <c:v>248.53586761</c:v>
                </c:pt>
                <c:pt idx="396">
                  <c:v>246.98758204000001</c:v>
                </c:pt>
                <c:pt idx="397">
                  <c:v>245.55167204</c:v>
                </c:pt>
                <c:pt idx="398">
                  <c:v>244.34051317000001</c:v>
                </c:pt>
                <c:pt idx="399">
                  <c:v>243.19178517</c:v>
                </c:pt>
                <c:pt idx="400">
                  <c:v>242.15543274000001</c:v>
                </c:pt>
                <c:pt idx="401">
                  <c:v>241.35631760999999</c:v>
                </c:pt>
                <c:pt idx="402">
                  <c:v>240.60714716999999</c:v>
                </c:pt>
                <c:pt idx="403">
                  <c:v>239.80803202999999</c:v>
                </c:pt>
                <c:pt idx="404">
                  <c:v>239.00891688999999</c:v>
                </c:pt>
                <c:pt idx="405">
                  <c:v>238.09742618000001</c:v>
                </c:pt>
                <c:pt idx="406">
                  <c:v>237.18593548000001</c:v>
                </c:pt>
                <c:pt idx="407">
                  <c:v>236.16206921</c:v>
                </c:pt>
                <c:pt idx="408">
                  <c:v>234.91345181</c:v>
                </c:pt>
                <c:pt idx="409">
                  <c:v>233.66483441</c:v>
                </c:pt>
                <c:pt idx="410">
                  <c:v>232.24141057</c:v>
                </c:pt>
                <c:pt idx="411">
                  <c:v>230.59323560000001</c:v>
                </c:pt>
                <c:pt idx="412">
                  <c:v>228.88262975999999</c:v>
                </c:pt>
                <c:pt idx="413">
                  <c:v>227.23445480000001</c:v>
                </c:pt>
                <c:pt idx="414">
                  <c:v>225.57379366999999</c:v>
                </c:pt>
                <c:pt idx="415">
                  <c:v>223.97556341000001</c:v>
                </c:pt>
                <c:pt idx="416">
                  <c:v>222.25247139999999</c:v>
                </c:pt>
                <c:pt idx="417">
                  <c:v>220.47943470000001</c:v>
                </c:pt>
                <c:pt idx="418">
                  <c:v>218.88120444</c:v>
                </c:pt>
                <c:pt idx="419">
                  <c:v>217.15811242999999</c:v>
                </c:pt>
                <c:pt idx="420">
                  <c:v>215.49745128999999</c:v>
                </c:pt>
                <c:pt idx="421">
                  <c:v>213.94916572</c:v>
                </c:pt>
                <c:pt idx="422">
                  <c:v>212.51325571999999</c:v>
                </c:pt>
                <c:pt idx="423">
                  <c:v>211.07734571</c:v>
                </c:pt>
                <c:pt idx="424">
                  <c:v>209.65392188000001</c:v>
                </c:pt>
                <c:pt idx="425">
                  <c:v>208.39281831</c:v>
                </c:pt>
                <c:pt idx="426">
                  <c:v>207.25657648000001</c:v>
                </c:pt>
                <c:pt idx="427">
                  <c:v>206.23271022</c:v>
                </c:pt>
                <c:pt idx="428">
                  <c:v>205.25878865000001</c:v>
                </c:pt>
                <c:pt idx="429">
                  <c:v>204.52210439000001</c:v>
                </c:pt>
                <c:pt idx="430">
                  <c:v>204.01017125999999</c:v>
                </c:pt>
                <c:pt idx="431">
                  <c:v>203.61061369000001</c:v>
                </c:pt>
                <c:pt idx="432">
                  <c:v>203.27348699000001</c:v>
                </c:pt>
                <c:pt idx="433">
                  <c:v>203.04873585999999</c:v>
                </c:pt>
                <c:pt idx="434">
                  <c:v>202.93636029000001</c:v>
                </c:pt>
                <c:pt idx="435">
                  <c:v>202.82398472</c:v>
                </c:pt>
                <c:pt idx="436">
                  <c:v>202.93636029000001</c:v>
                </c:pt>
                <c:pt idx="437">
                  <c:v>203.16111142</c:v>
                </c:pt>
                <c:pt idx="438">
                  <c:v>203.49823810999999</c:v>
                </c:pt>
                <c:pt idx="439">
                  <c:v>203.94774036999999</c:v>
                </c:pt>
                <c:pt idx="440">
                  <c:v>204.34729794</c:v>
                </c:pt>
                <c:pt idx="441">
                  <c:v>204.74685550999999</c:v>
                </c:pt>
                <c:pt idx="442">
                  <c:v>205.14641308</c:v>
                </c:pt>
                <c:pt idx="443">
                  <c:v>205.54597064999999</c:v>
                </c:pt>
                <c:pt idx="444">
                  <c:v>205.94552822</c:v>
                </c:pt>
                <c:pt idx="445">
                  <c:v>206.34508579000001</c:v>
                </c:pt>
                <c:pt idx="446">
                  <c:v>206.63226778999999</c:v>
                </c:pt>
                <c:pt idx="447">
                  <c:v>207.03182534999999</c:v>
                </c:pt>
                <c:pt idx="448">
                  <c:v>207.31900734999999</c:v>
                </c:pt>
                <c:pt idx="449">
                  <c:v>207.60618934999999</c:v>
                </c:pt>
                <c:pt idx="450">
                  <c:v>207.94331604000001</c:v>
                </c:pt>
                <c:pt idx="451">
                  <c:v>208.28044273</c:v>
                </c:pt>
                <c:pt idx="452">
                  <c:v>208.74243117</c:v>
                </c:pt>
                <c:pt idx="453">
                  <c:v>209.36673986</c:v>
                </c:pt>
                <c:pt idx="454">
                  <c:v>210.10342412</c:v>
                </c:pt>
                <c:pt idx="455">
                  <c:v>211.07734568999999</c:v>
                </c:pt>
                <c:pt idx="456">
                  <c:v>212.10121194999999</c:v>
                </c:pt>
                <c:pt idx="457">
                  <c:v>213.24993996000001</c:v>
                </c:pt>
                <c:pt idx="458">
                  <c:v>214.51104352999999</c:v>
                </c:pt>
                <c:pt idx="459">
                  <c:v>215.83457797</c:v>
                </c:pt>
                <c:pt idx="460">
                  <c:v>217.15811242000001</c:v>
                </c:pt>
                <c:pt idx="461">
                  <c:v>218.70639800000001</c:v>
                </c:pt>
                <c:pt idx="462">
                  <c:v>220.30462825999999</c:v>
                </c:pt>
                <c:pt idx="463">
                  <c:v>221.96528939999999</c:v>
                </c:pt>
                <c:pt idx="464">
                  <c:v>223.62595053999999</c:v>
                </c:pt>
                <c:pt idx="465">
                  <c:v>225.11180524</c:v>
                </c:pt>
                <c:pt idx="466">
                  <c:v>226.66009081000001</c:v>
                </c:pt>
                <c:pt idx="467">
                  <c:v>228.19589020000001</c:v>
                </c:pt>
                <c:pt idx="468">
                  <c:v>229.79412047</c:v>
                </c:pt>
                <c:pt idx="469">
                  <c:v>231.44229544000001</c:v>
                </c:pt>
                <c:pt idx="470">
                  <c:v>233.15290127</c:v>
                </c:pt>
                <c:pt idx="471">
                  <c:v>234.86350709999999</c:v>
                </c:pt>
                <c:pt idx="472">
                  <c:v>236.51168207000001</c:v>
                </c:pt>
                <c:pt idx="473">
                  <c:v>238.05996765</c:v>
                </c:pt>
                <c:pt idx="474">
                  <c:v>239.54582235000001</c:v>
                </c:pt>
                <c:pt idx="475">
                  <c:v>241.20648349000001</c:v>
                </c:pt>
                <c:pt idx="476">
                  <c:v>242.86714463000001</c:v>
                </c:pt>
                <c:pt idx="477">
                  <c:v>244.41543021000001</c:v>
                </c:pt>
                <c:pt idx="478">
                  <c:v>245.78890935000001</c:v>
                </c:pt>
                <c:pt idx="479">
                  <c:v>246.98758204999999</c:v>
                </c:pt>
                <c:pt idx="480">
                  <c:v>248.01144832</c:v>
                </c:pt>
                <c:pt idx="481">
                  <c:v>248.93542518999999</c:v>
                </c:pt>
                <c:pt idx="482">
                  <c:v>249.74702649</c:v>
                </c:pt>
                <c:pt idx="483">
                  <c:v>250.30890432000001</c:v>
                </c:pt>
                <c:pt idx="484">
                  <c:v>250.82083746000001</c:v>
                </c:pt>
                <c:pt idx="485">
                  <c:v>251.09553328999999</c:v>
                </c:pt>
                <c:pt idx="486">
                  <c:v>251.25785356</c:v>
                </c:pt>
                <c:pt idx="487">
                  <c:v>251.43265998999999</c:v>
                </c:pt>
                <c:pt idx="488">
                  <c:v>251.71984198999999</c:v>
                </c:pt>
                <c:pt idx="489">
                  <c:v>252.06945485</c:v>
                </c:pt>
                <c:pt idx="490">
                  <c:v>252.41906771000001</c:v>
                </c:pt>
                <c:pt idx="491">
                  <c:v>252.75619441000001</c:v>
                </c:pt>
                <c:pt idx="492">
                  <c:v>253.26812755</c:v>
                </c:pt>
                <c:pt idx="493">
                  <c:v>254.01729799</c:v>
                </c:pt>
                <c:pt idx="494">
                  <c:v>254.87884399000001</c:v>
                </c:pt>
                <c:pt idx="495">
                  <c:v>255.85276555999999</c:v>
                </c:pt>
                <c:pt idx="496">
                  <c:v>256.88911798999999</c:v>
                </c:pt>
                <c:pt idx="497">
                  <c:v>257.91298425999997</c:v>
                </c:pt>
                <c:pt idx="498">
                  <c:v>258.82447495999997</c:v>
                </c:pt>
                <c:pt idx="499">
                  <c:v>259.73596566999998</c:v>
                </c:pt>
                <c:pt idx="500">
                  <c:v>260.75983194000003</c:v>
                </c:pt>
                <c:pt idx="501">
                  <c:v>261.67132264000003</c:v>
                </c:pt>
                <c:pt idx="502">
                  <c:v>262.47043776999999</c:v>
                </c:pt>
                <c:pt idx="503">
                  <c:v>263.26955290000001</c:v>
                </c:pt>
                <c:pt idx="504">
                  <c:v>263.95629246999999</c:v>
                </c:pt>
                <c:pt idx="505">
                  <c:v>264.53065647</c:v>
                </c:pt>
                <c:pt idx="506">
                  <c:v>265.15496517000003</c:v>
                </c:pt>
                <c:pt idx="507">
                  <c:v>265.66689830000001</c:v>
                </c:pt>
                <c:pt idx="508">
                  <c:v>266.40358256000002</c:v>
                </c:pt>
                <c:pt idx="509">
                  <c:v>271.10269769000001</c:v>
                </c:pt>
                <c:pt idx="510">
                  <c:v>275.20181282999999</c:v>
                </c:pt>
                <c:pt idx="511">
                  <c:v>276.12578969999998</c:v>
                </c:pt>
                <c:pt idx="512">
                  <c:v>277.09971127</c:v>
                </c:pt>
                <c:pt idx="513">
                  <c:v>278.12357752999998</c:v>
                </c:pt>
                <c:pt idx="514">
                  <c:v>279.27230553999999</c:v>
                </c:pt>
                <c:pt idx="515">
                  <c:v>280.53340910999998</c:v>
                </c:pt>
                <c:pt idx="516">
                  <c:v>281.79451268999998</c:v>
                </c:pt>
                <c:pt idx="517">
                  <c:v>283.10556095999999</c:v>
                </c:pt>
                <c:pt idx="518">
                  <c:v>284.31671984000002</c:v>
                </c:pt>
                <c:pt idx="519">
                  <c:v>281.56544785</c:v>
                </c:pt>
                <c:pt idx="520">
                  <c:v>279.41417584999999</c:v>
                </c:pt>
                <c:pt idx="521">
                  <c:v>280.48798682</c:v>
                </c:pt>
                <c:pt idx="522">
                  <c:v>281.57428396</c:v>
                </c:pt>
                <c:pt idx="523">
                  <c:v>282.61063639999998</c:v>
                </c:pt>
                <c:pt idx="524">
                  <c:v>283.63450266000001</c:v>
                </c:pt>
                <c:pt idx="525">
                  <c:v>284.65836891999999</c:v>
                </c:pt>
                <c:pt idx="526">
                  <c:v>285.63229049</c:v>
                </c:pt>
                <c:pt idx="527">
                  <c:v>286.66864292999998</c:v>
                </c:pt>
                <c:pt idx="528">
                  <c:v>287.58013362999998</c:v>
                </c:pt>
                <c:pt idx="529">
                  <c:v>288.49162432999998</c:v>
                </c:pt>
                <c:pt idx="530">
                  <c:v>289.40311502999998</c:v>
                </c:pt>
                <c:pt idx="531">
                  <c:v>290.3770366</c:v>
                </c:pt>
                <c:pt idx="532">
                  <c:v>291.2885273</c:v>
                </c:pt>
                <c:pt idx="533">
                  <c:v>292.200018</c:v>
                </c:pt>
                <c:pt idx="534">
                  <c:v>293.1115087</c:v>
                </c:pt>
                <c:pt idx="535">
                  <c:v>294.0229994</c:v>
                </c:pt>
                <c:pt idx="536">
                  <c:v>294.99692097000002</c:v>
                </c:pt>
                <c:pt idx="537">
                  <c:v>296.13316279999998</c:v>
                </c:pt>
                <c:pt idx="538">
                  <c:v>297.39426637000003</c:v>
                </c:pt>
                <c:pt idx="539">
                  <c:v>298.70531463999998</c:v>
                </c:pt>
                <c:pt idx="540">
                  <c:v>300.01636291</c:v>
                </c:pt>
                <c:pt idx="541">
                  <c:v>301.45227290999998</c:v>
                </c:pt>
                <c:pt idx="542">
                  <c:v>302.82575204</c:v>
                </c:pt>
                <c:pt idx="543">
                  <c:v>304.13680031000001</c:v>
                </c:pt>
                <c:pt idx="544">
                  <c:v>305.68508587999997</c:v>
                </c:pt>
                <c:pt idx="545">
                  <c:v>307.12099589000002</c:v>
                </c:pt>
                <c:pt idx="546">
                  <c:v>308.54441972000001</c:v>
                </c:pt>
                <c:pt idx="547">
                  <c:v>309.86795416000001</c:v>
                </c:pt>
                <c:pt idx="548">
                  <c:v>311.29137799</c:v>
                </c:pt>
                <c:pt idx="549">
                  <c:v>312.72728798999998</c:v>
                </c:pt>
                <c:pt idx="550">
                  <c:v>314.27557356</c:v>
                </c:pt>
                <c:pt idx="551">
                  <c:v>315.6989974</c:v>
                </c:pt>
                <c:pt idx="552">
                  <c:v>317.12242123999999</c:v>
                </c:pt>
                <c:pt idx="553">
                  <c:v>318.67070682000002</c:v>
                </c:pt>
                <c:pt idx="554">
                  <c:v>319.98175508999998</c:v>
                </c:pt>
                <c:pt idx="555">
                  <c:v>321.51755449000001</c:v>
                </c:pt>
                <c:pt idx="556">
                  <c:v>323.00340919000001</c:v>
                </c:pt>
                <c:pt idx="557">
                  <c:v>324.42683303000001</c:v>
                </c:pt>
                <c:pt idx="558">
                  <c:v>325.73788130000003</c:v>
                </c:pt>
                <c:pt idx="559">
                  <c:v>326.98649870000003</c:v>
                </c:pt>
                <c:pt idx="560">
                  <c:v>328.13522670999998</c:v>
                </c:pt>
                <c:pt idx="561">
                  <c:v>329.22152383999997</c:v>
                </c:pt>
                <c:pt idx="562">
                  <c:v>330.42019654000001</c:v>
                </c:pt>
                <c:pt idx="563">
                  <c:v>331.44406279999998</c:v>
                </c:pt>
                <c:pt idx="564">
                  <c:v>332.59279079999999</c:v>
                </c:pt>
                <c:pt idx="565">
                  <c:v>333.67908793999999</c:v>
                </c:pt>
                <c:pt idx="566">
                  <c:v>334.70295420999997</c:v>
                </c:pt>
                <c:pt idx="567">
                  <c:v>335.73930664</c:v>
                </c:pt>
                <c:pt idx="568">
                  <c:v>336.88803465000001</c:v>
                </c:pt>
                <c:pt idx="569">
                  <c:v>337.92438708999998</c:v>
                </c:pt>
                <c:pt idx="570">
                  <c:v>339.01068422999998</c:v>
                </c:pt>
                <c:pt idx="571">
                  <c:v>340.15941223999999</c:v>
                </c:pt>
                <c:pt idx="572">
                  <c:v>341.42051580999998</c:v>
                </c:pt>
                <c:pt idx="573">
                  <c:v>342.74405024999999</c:v>
                </c:pt>
                <c:pt idx="574">
                  <c:v>343.94272296000003</c:v>
                </c:pt>
                <c:pt idx="575">
                  <c:v>345.09145095999997</c:v>
                </c:pt>
                <c:pt idx="576">
                  <c:v>346.46493009</c:v>
                </c:pt>
                <c:pt idx="577">
                  <c:v>347.77597836000001</c:v>
                </c:pt>
                <c:pt idx="578">
                  <c:v>348.86227549</c:v>
                </c:pt>
                <c:pt idx="579">
                  <c:v>350.06094818999998</c:v>
                </c:pt>
                <c:pt idx="580">
                  <c:v>351.19719000999999</c:v>
                </c:pt>
                <c:pt idx="581">
                  <c:v>352.33343184</c:v>
                </c:pt>
                <c:pt idx="582">
                  <c:v>353.35729809999998</c:v>
                </c:pt>
                <c:pt idx="583">
                  <c:v>354.38116437000002</c:v>
                </c:pt>
                <c:pt idx="584">
                  <c:v>355.40503063</c:v>
                </c:pt>
                <c:pt idx="585">
                  <c:v>356.31652133</c:v>
                </c:pt>
                <c:pt idx="586">
                  <c:v>357.22801204000001</c:v>
                </c:pt>
                <c:pt idx="587">
                  <c:v>358.20193361000003</c:v>
                </c:pt>
                <c:pt idx="588">
                  <c:v>359.33817543999999</c:v>
                </c:pt>
                <c:pt idx="589">
                  <c:v>360.48690345</c:v>
                </c:pt>
                <c:pt idx="590">
                  <c:v>361.74800703</c:v>
                </c:pt>
                <c:pt idx="591">
                  <c:v>362.94667973000003</c:v>
                </c:pt>
                <c:pt idx="592">
                  <c:v>364.27021417999998</c:v>
                </c:pt>
                <c:pt idx="593">
                  <c:v>365.64369331</c:v>
                </c:pt>
                <c:pt idx="594">
                  <c:v>367.07960331999999</c:v>
                </c:pt>
                <c:pt idx="595">
                  <c:v>368.51551332999998</c:v>
                </c:pt>
                <c:pt idx="596">
                  <c:v>369.83904776000003</c:v>
                </c:pt>
                <c:pt idx="597">
                  <c:v>371.15009602999999</c:v>
                </c:pt>
                <c:pt idx="598">
                  <c:v>372.41119959999997</c:v>
                </c:pt>
                <c:pt idx="599">
                  <c:v>373.54744141999998</c:v>
                </c:pt>
                <c:pt idx="600">
                  <c:v>374.52136299</c:v>
                </c:pt>
                <c:pt idx="601">
                  <c:v>375.55771542999997</c:v>
                </c:pt>
                <c:pt idx="602">
                  <c:v>376.35683055999999</c:v>
                </c:pt>
                <c:pt idx="603">
                  <c:v>377.15594570000002</c:v>
                </c:pt>
                <c:pt idx="604">
                  <c:v>377.78025439999999</c:v>
                </c:pt>
                <c:pt idx="605">
                  <c:v>378.40456310000002</c:v>
                </c:pt>
                <c:pt idx="606">
                  <c:v>378.91649624000001</c:v>
                </c:pt>
                <c:pt idx="607">
                  <c:v>379.31605381000003</c:v>
                </c:pt>
                <c:pt idx="608">
                  <c:v>379.49086025000003</c:v>
                </c:pt>
                <c:pt idx="609">
                  <c:v>379.66566669000002</c:v>
                </c:pt>
                <c:pt idx="610">
                  <c:v>379.66566669000002</c:v>
                </c:pt>
                <c:pt idx="611">
                  <c:v>379.49086025000003</c:v>
                </c:pt>
                <c:pt idx="612">
                  <c:v>379.20367825</c:v>
                </c:pt>
                <c:pt idx="613">
                  <c:v>378.69174511</c:v>
                </c:pt>
                <c:pt idx="614">
                  <c:v>378.17981197</c:v>
                </c:pt>
                <c:pt idx="615">
                  <c:v>377.55550326999997</c:v>
                </c:pt>
                <c:pt idx="616">
                  <c:v>376.93119457</c:v>
                </c:pt>
                <c:pt idx="617">
                  <c:v>376.13207942999998</c:v>
                </c:pt>
                <c:pt idx="618">
                  <c:v>375.44533985999999</c:v>
                </c:pt>
                <c:pt idx="619">
                  <c:v>374.75860029</c:v>
                </c:pt>
                <c:pt idx="620">
                  <c:v>374.18423627999999</c:v>
                </c:pt>
                <c:pt idx="621">
                  <c:v>373.72224784999997</c:v>
                </c:pt>
                <c:pt idx="622">
                  <c:v>373.32269028000002</c:v>
                </c:pt>
                <c:pt idx="623">
                  <c:v>373.03550827999999</c:v>
                </c:pt>
                <c:pt idx="624">
                  <c:v>372.74832628000001</c:v>
                </c:pt>
                <c:pt idx="625">
                  <c:v>372.46114427999998</c:v>
                </c:pt>
                <c:pt idx="626">
                  <c:v>372.33628254000001</c:v>
                </c:pt>
                <c:pt idx="627">
                  <c:v>372.51108898000001</c:v>
                </c:pt>
                <c:pt idx="628">
                  <c:v>372.79827097999998</c:v>
                </c:pt>
                <c:pt idx="629">
                  <c:v>373.19782855</c:v>
                </c:pt>
                <c:pt idx="630">
                  <c:v>373.77219256000001</c:v>
                </c:pt>
                <c:pt idx="631">
                  <c:v>374.40898743000002</c:v>
                </c:pt>
                <c:pt idx="632">
                  <c:v>375.32047813999998</c:v>
                </c:pt>
                <c:pt idx="633">
                  <c:v>376.34434441000002</c:v>
                </c:pt>
                <c:pt idx="634">
                  <c:v>377.36821068</c:v>
                </c:pt>
                <c:pt idx="635">
                  <c:v>378.56688337999998</c:v>
                </c:pt>
                <c:pt idx="636">
                  <c:v>379.82798695000002</c:v>
                </c:pt>
                <c:pt idx="637">
                  <c:v>381.18897991</c:v>
                </c:pt>
                <c:pt idx="638">
                  <c:v>382.61240375</c:v>
                </c:pt>
                <c:pt idx="639">
                  <c:v>384.16068932000002</c:v>
                </c:pt>
                <c:pt idx="640">
                  <c:v>385.80886428000002</c:v>
                </c:pt>
                <c:pt idx="641">
                  <c:v>387.46952542000002</c:v>
                </c:pt>
                <c:pt idx="642">
                  <c:v>389.06775568</c:v>
                </c:pt>
                <c:pt idx="643">
                  <c:v>390.79084769000002</c:v>
                </c:pt>
                <c:pt idx="644">
                  <c:v>392.78863552000001</c:v>
                </c:pt>
                <c:pt idx="645">
                  <c:v>394.96122979</c:v>
                </c:pt>
                <c:pt idx="646">
                  <c:v>397.13382405999999</c:v>
                </c:pt>
                <c:pt idx="647">
                  <c:v>399.14409806999998</c:v>
                </c:pt>
                <c:pt idx="648">
                  <c:v>401.42906790000001</c:v>
                </c:pt>
                <c:pt idx="649">
                  <c:v>403.76398244000001</c:v>
                </c:pt>
                <c:pt idx="650">
                  <c:v>406.22375871000003</c:v>
                </c:pt>
                <c:pt idx="651">
                  <c:v>408.95823080999998</c:v>
                </c:pt>
                <c:pt idx="652">
                  <c:v>411.87999552000002</c:v>
                </c:pt>
                <c:pt idx="653">
                  <c:v>414.72684319000001</c:v>
                </c:pt>
                <c:pt idx="654">
                  <c:v>417.6486079</c:v>
                </c:pt>
                <c:pt idx="655">
                  <c:v>420.33313529999998</c:v>
                </c:pt>
                <c:pt idx="656">
                  <c:v>422.85534245000002</c:v>
                </c:pt>
                <c:pt idx="657">
                  <c:v>425.42749429000003</c:v>
                </c:pt>
                <c:pt idx="658">
                  <c:v>427.66251943999998</c:v>
                </c:pt>
                <c:pt idx="659">
                  <c:v>429.72273813999999</c:v>
                </c:pt>
                <c:pt idx="660">
                  <c:v>431.44583015000001</c:v>
                </c:pt>
                <c:pt idx="661">
                  <c:v>432.76936459000001</c:v>
                </c:pt>
                <c:pt idx="662">
                  <c:v>433.74328616000003</c:v>
                </c:pt>
                <c:pt idx="663">
                  <c:v>434.66726303000002</c:v>
                </c:pt>
                <c:pt idx="664">
                  <c:v>435.24162704000003</c:v>
                </c:pt>
                <c:pt idx="665">
                  <c:v>435.81599104999998</c:v>
                </c:pt>
                <c:pt idx="666">
                  <c:v>436.32792418000002</c:v>
                </c:pt>
                <c:pt idx="667">
                  <c:v>436.83985731000001</c:v>
                </c:pt>
                <c:pt idx="668">
                  <c:v>437.23941487000002</c:v>
                </c:pt>
                <c:pt idx="669">
                  <c:v>437.52659686999999</c:v>
                </c:pt>
                <c:pt idx="670">
                  <c:v>437.75134800000001</c:v>
                </c:pt>
                <c:pt idx="671">
                  <c:v>437.97609913000002</c:v>
                </c:pt>
                <c:pt idx="672">
                  <c:v>438.20085025999998</c:v>
                </c:pt>
                <c:pt idx="673">
                  <c:v>438.20085025999998</c:v>
                </c:pt>
                <c:pt idx="674">
                  <c:v>438.20085025999998</c:v>
                </c:pt>
                <c:pt idx="675">
                  <c:v>438.20085025999998</c:v>
                </c:pt>
                <c:pt idx="676">
                  <c:v>438.20085025999998</c:v>
                </c:pt>
                <c:pt idx="677">
                  <c:v>438.20085025999998</c:v>
                </c:pt>
                <c:pt idx="678">
                  <c:v>438.31322583000002</c:v>
                </c:pt>
                <c:pt idx="679">
                  <c:v>438.42560140000001</c:v>
                </c:pt>
                <c:pt idx="680">
                  <c:v>438.65035253000002</c:v>
                </c:pt>
                <c:pt idx="681">
                  <c:v>439.04991009999998</c:v>
                </c:pt>
                <c:pt idx="682">
                  <c:v>439.44946766999999</c:v>
                </c:pt>
                <c:pt idx="683">
                  <c:v>440.07377636000001</c:v>
                </c:pt>
                <c:pt idx="684">
                  <c:v>440.81046062000001</c:v>
                </c:pt>
                <c:pt idx="685">
                  <c:v>441.65952045</c:v>
                </c:pt>
                <c:pt idx="686">
                  <c:v>442.50858027999999</c:v>
                </c:pt>
                <c:pt idx="687">
                  <c:v>443.24526455</c:v>
                </c:pt>
                <c:pt idx="688">
                  <c:v>443.86957324999997</c:v>
                </c:pt>
                <c:pt idx="689">
                  <c:v>444.49388195</c:v>
                </c:pt>
                <c:pt idx="690">
                  <c:v>444.89343952000002</c:v>
                </c:pt>
                <c:pt idx="691">
                  <c:v>445.00581507999999</c:v>
                </c:pt>
                <c:pt idx="692">
                  <c:v>445.11819064000002</c:v>
                </c:pt>
                <c:pt idx="693">
                  <c:v>445.00581507999999</c:v>
                </c:pt>
                <c:pt idx="694">
                  <c:v>444.78106394999998</c:v>
                </c:pt>
                <c:pt idx="695">
                  <c:v>444.33156167999999</c:v>
                </c:pt>
                <c:pt idx="696">
                  <c:v>443.99443497999999</c:v>
                </c:pt>
                <c:pt idx="697">
                  <c:v>443.65730828</c:v>
                </c:pt>
                <c:pt idx="698">
                  <c:v>443.32018158</c:v>
                </c:pt>
                <c:pt idx="699">
                  <c:v>443.09543043999997</c:v>
                </c:pt>
                <c:pt idx="700">
                  <c:v>442.87067931000001</c:v>
                </c:pt>
                <c:pt idx="701">
                  <c:v>442.64592818</c:v>
                </c:pt>
                <c:pt idx="702">
                  <c:v>442.24637061999999</c:v>
                </c:pt>
                <c:pt idx="703">
                  <c:v>441.84681304999998</c:v>
                </c:pt>
                <c:pt idx="704">
                  <c:v>441.33487991999999</c:v>
                </c:pt>
                <c:pt idx="705">
                  <c:v>440.82294679</c:v>
                </c:pt>
                <c:pt idx="706">
                  <c:v>440.13620722000002</c:v>
                </c:pt>
                <c:pt idx="707">
                  <c:v>439.33709209</c:v>
                </c:pt>
                <c:pt idx="708">
                  <c:v>438.42560139</c:v>
                </c:pt>
                <c:pt idx="709">
                  <c:v>437.22692869000002</c:v>
                </c:pt>
                <c:pt idx="710">
                  <c:v>436.02825598999999</c:v>
                </c:pt>
                <c:pt idx="711">
                  <c:v>434.94195886</c:v>
                </c:pt>
                <c:pt idx="712">
                  <c:v>433.91809259000001</c:v>
                </c:pt>
                <c:pt idx="713">
                  <c:v>432.88174015999999</c:v>
                </c:pt>
                <c:pt idx="714">
                  <c:v>431.84538772000002</c:v>
                </c:pt>
                <c:pt idx="715">
                  <c:v>430.92141084999997</c:v>
                </c:pt>
                <c:pt idx="716">
                  <c:v>430.00992015000003</c:v>
                </c:pt>
                <c:pt idx="717">
                  <c:v>429.09842945000003</c:v>
                </c:pt>
                <c:pt idx="718">
                  <c:v>428.17445257000003</c:v>
                </c:pt>
                <c:pt idx="719">
                  <c:v>427.31290657</c:v>
                </c:pt>
                <c:pt idx="720">
                  <c:v>426.45136056000001</c:v>
                </c:pt>
                <c:pt idx="721">
                  <c:v>425.41500811999998</c:v>
                </c:pt>
                <c:pt idx="722">
                  <c:v>424.37865568000001</c:v>
                </c:pt>
                <c:pt idx="723">
                  <c:v>423.35478941000002</c:v>
                </c:pt>
                <c:pt idx="724">
                  <c:v>422.33092313999998</c:v>
                </c:pt>
                <c:pt idx="725">
                  <c:v>421.24462599999998</c:v>
                </c:pt>
                <c:pt idx="726">
                  <c:v>420.09589799999998</c:v>
                </c:pt>
                <c:pt idx="727">
                  <c:v>418.94716999000002</c:v>
                </c:pt>
                <c:pt idx="728">
                  <c:v>417.92330372999999</c:v>
                </c:pt>
                <c:pt idx="729">
                  <c:v>416.89943747000001</c:v>
                </c:pt>
                <c:pt idx="730">
                  <c:v>415.98794678000002</c:v>
                </c:pt>
                <c:pt idx="731">
                  <c:v>415.25126252000001</c:v>
                </c:pt>
                <c:pt idx="732">
                  <c:v>414.56452295000003</c:v>
                </c:pt>
                <c:pt idx="733">
                  <c:v>413.99015894000001</c:v>
                </c:pt>
                <c:pt idx="734">
                  <c:v>413.41579494000001</c:v>
                </c:pt>
                <c:pt idx="735">
                  <c:v>406.79148623999998</c:v>
                </c:pt>
                <c:pt idx="736">
                  <c:v>406.16717754000001</c:v>
                </c:pt>
                <c:pt idx="737">
                  <c:v>405.54286883999998</c:v>
                </c:pt>
                <c:pt idx="738">
                  <c:v>404.85612927</c:v>
                </c:pt>
                <c:pt idx="739">
                  <c:v>404.16938970000001</c:v>
                </c:pt>
                <c:pt idx="740">
                  <c:v>403.37027455999998</c:v>
                </c:pt>
                <c:pt idx="741">
                  <c:v>402.45878384999997</c:v>
                </c:pt>
                <c:pt idx="742">
                  <c:v>401.60972401999999</c:v>
                </c:pt>
                <c:pt idx="743">
                  <c:v>400.63580245000003</c:v>
                </c:pt>
                <c:pt idx="744">
                  <c:v>399.72431175000003</c:v>
                </c:pt>
                <c:pt idx="745">
                  <c:v>404.81282105999998</c:v>
                </c:pt>
                <c:pt idx="746">
                  <c:v>404.01370593000001</c:v>
                </c:pt>
                <c:pt idx="747">
                  <c:v>403.2145908</c:v>
                </c:pt>
                <c:pt idx="748">
                  <c:v>402.47790653999999</c:v>
                </c:pt>
                <c:pt idx="749">
                  <c:v>401.72873609999999</c:v>
                </c:pt>
                <c:pt idx="750">
                  <c:v>400.97956565999999</c:v>
                </c:pt>
                <c:pt idx="751">
                  <c:v>400.34277078999997</c:v>
                </c:pt>
                <c:pt idx="752">
                  <c:v>399.65603121999999</c:v>
                </c:pt>
                <c:pt idx="753">
                  <c:v>398.98177783</c:v>
                </c:pt>
                <c:pt idx="754">
                  <c:v>398.35746913000003</c:v>
                </c:pt>
                <c:pt idx="755">
                  <c:v>397.84553598999997</c:v>
                </c:pt>
                <c:pt idx="756">
                  <c:v>397.20874111000001</c:v>
                </c:pt>
                <c:pt idx="757">
                  <c:v>396.68432180000002</c:v>
                </c:pt>
                <c:pt idx="758">
                  <c:v>396.04752693</c:v>
                </c:pt>
                <c:pt idx="759">
                  <c:v>395.42321822999997</c:v>
                </c:pt>
                <c:pt idx="760">
                  <c:v>394.91128509999999</c:v>
                </c:pt>
                <c:pt idx="761">
                  <c:v>394.39935197</c:v>
                </c:pt>
                <c:pt idx="762">
                  <c:v>393.88741884000001</c:v>
                </c:pt>
                <c:pt idx="763">
                  <c:v>393.36299953000002</c:v>
                </c:pt>
                <c:pt idx="764">
                  <c:v>392.72620466000001</c:v>
                </c:pt>
                <c:pt idx="765">
                  <c:v>391.97703422000001</c:v>
                </c:pt>
                <c:pt idx="766">
                  <c:v>391.35272551999998</c:v>
                </c:pt>
                <c:pt idx="767">
                  <c:v>390.66598594999999</c:v>
                </c:pt>
                <c:pt idx="768">
                  <c:v>389.97924638000001</c:v>
                </c:pt>
                <c:pt idx="769">
                  <c:v>389.29250681000002</c:v>
                </c:pt>
                <c:pt idx="770">
                  <c:v>388.60576723999998</c:v>
                </c:pt>
                <c:pt idx="771">
                  <c:v>387.80665210000001</c:v>
                </c:pt>
                <c:pt idx="772">
                  <c:v>387.05748166000001</c:v>
                </c:pt>
                <c:pt idx="773">
                  <c:v>386.3207974</c:v>
                </c:pt>
                <c:pt idx="774">
                  <c:v>385.69648869999997</c:v>
                </c:pt>
                <c:pt idx="775">
                  <c:v>385.12212469999997</c:v>
                </c:pt>
                <c:pt idx="776">
                  <c:v>384.54776070000003</c:v>
                </c:pt>
                <c:pt idx="777">
                  <c:v>384.03582756999998</c:v>
                </c:pt>
                <c:pt idx="778">
                  <c:v>383.63627000000002</c:v>
                </c:pt>
                <c:pt idx="779">
                  <c:v>383.23671244000002</c:v>
                </c:pt>
                <c:pt idx="780">
                  <c:v>382.72477930999997</c:v>
                </c:pt>
                <c:pt idx="781">
                  <c:v>382.32522175000003</c:v>
                </c:pt>
                <c:pt idx="782">
                  <c:v>381.92566419000002</c:v>
                </c:pt>
                <c:pt idx="783">
                  <c:v>381.52610662000001</c:v>
                </c:pt>
                <c:pt idx="784">
                  <c:v>381.01417349000002</c:v>
                </c:pt>
                <c:pt idx="785">
                  <c:v>380.50224035000002</c:v>
                </c:pt>
                <c:pt idx="786">
                  <c:v>379.87793164999999</c:v>
                </c:pt>
                <c:pt idx="787">
                  <c:v>379.25362295000002</c:v>
                </c:pt>
                <c:pt idx="788">
                  <c:v>378.51693868000001</c:v>
                </c:pt>
                <c:pt idx="789">
                  <c:v>377.89262996999997</c:v>
                </c:pt>
                <c:pt idx="790">
                  <c:v>377.26832127</c:v>
                </c:pt>
                <c:pt idx="791">
                  <c:v>376.64401256999997</c:v>
                </c:pt>
                <c:pt idx="792">
                  <c:v>375.89484212999997</c:v>
                </c:pt>
                <c:pt idx="793">
                  <c:v>375.25804726000001</c:v>
                </c:pt>
                <c:pt idx="794">
                  <c:v>374.85848969</c:v>
                </c:pt>
                <c:pt idx="795">
                  <c:v>374.52136300000001</c:v>
                </c:pt>
                <c:pt idx="796">
                  <c:v>374.17175013000002</c:v>
                </c:pt>
                <c:pt idx="797">
                  <c:v>373.77219256000001</c:v>
                </c:pt>
                <c:pt idx="798">
                  <c:v>373.48501055999998</c:v>
                </c:pt>
                <c:pt idx="799">
                  <c:v>373.19782856</c:v>
                </c:pt>
                <c:pt idx="800">
                  <c:v>372.91064655999998</c:v>
                </c:pt>
                <c:pt idx="801">
                  <c:v>372.51108899000002</c:v>
                </c:pt>
                <c:pt idx="802">
                  <c:v>372.23639315999998</c:v>
                </c:pt>
                <c:pt idx="803">
                  <c:v>371.96169732999999</c:v>
                </c:pt>
                <c:pt idx="804">
                  <c:v>371.43727802000001</c:v>
                </c:pt>
                <c:pt idx="805">
                  <c:v>370.86291402000001</c:v>
                </c:pt>
                <c:pt idx="806">
                  <c:v>370.30103618999999</c:v>
                </c:pt>
                <c:pt idx="807">
                  <c:v>369.78910306</c:v>
                </c:pt>
                <c:pt idx="808">
                  <c:v>369.27716993000001</c:v>
                </c:pt>
                <c:pt idx="809">
                  <c:v>368.76523680000003</c:v>
                </c:pt>
                <c:pt idx="810">
                  <c:v>368.25330366999998</c:v>
                </c:pt>
                <c:pt idx="811">
                  <c:v>367.72888436</c:v>
                </c:pt>
                <c:pt idx="812">
                  <c:v>367.20446505000001</c:v>
                </c:pt>
                <c:pt idx="813">
                  <c:v>366.56767017999999</c:v>
                </c:pt>
                <c:pt idx="814">
                  <c:v>366.00579234999998</c:v>
                </c:pt>
                <c:pt idx="815">
                  <c:v>365.36899748000002</c:v>
                </c:pt>
                <c:pt idx="816">
                  <c:v>364.84457817999998</c:v>
                </c:pt>
                <c:pt idx="817">
                  <c:v>364.20778331000002</c:v>
                </c:pt>
                <c:pt idx="818">
                  <c:v>363.57098844000001</c:v>
                </c:pt>
                <c:pt idx="819">
                  <c:v>362.93419356999999</c:v>
                </c:pt>
                <c:pt idx="820">
                  <c:v>362.40977426000001</c:v>
                </c:pt>
                <c:pt idx="821">
                  <c:v>362.0102167</c:v>
                </c:pt>
                <c:pt idx="822">
                  <c:v>361.61065914</c:v>
                </c:pt>
                <c:pt idx="823">
                  <c:v>361.21110156999998</c:v>
                </c:pt>
                <c:pt idx="824">
                  <c:v>360.74911314000002</c:v>
                </c:pt>
                <c:pt idx="825">
                  <c:v>360.41198644000002</c:v>
                </c:pt>
                <c:pt idx="826">
                  <c:v>360.01242886</c:v>
                </c:pt>
                <c:pt idx="827">
                  <c:v>359.50049572</c:v>
                </c:pt>
                <c:pt idx="828">
                  <c:v>358.98856258000001</c:v>
                </c:pt>
                <c:pt idx="829">
                  <c:v>358.36425387999998</c:v>
                </c:pt>
                <c:pt idx="830">
                  <c:v>357.73994518000001</c:v>
                </c:pt>
                <c:pt idx="831">
                  <c:v>357.11563647999998</c:v>
                </c:pt>
                <c:pt idx="832">
                  <c:v>356.37895221000002</c:v>
                </c:pt>
                <c:pt idx="833">
                  <c:v>355.69221263999998</c:v>
                </c:pt>
                <c:pt idx="834">
                  <c:v>355.11784863000003</c:v>
                </c:pt>
                <c:pt idx="835">
                  <c:v>354.43110905999998</c:v>
                </c:pt>
                <c:pt idx="836">
                  <c:v>353.80680037000002</c:v>
                </c:pt>
                <c:pt idx="837">
                  <c:v>353.29486723999997</c:v>
                </c:pt>
                <c:pt idx="838">
                  <c:v>352.67055855000001</c:v>
                </c:pt>
                <c:pt idx="839">
                  <c:v>352.04624984999998</c:v>
                </c:pt>
                <c:pt idx="840">
                  <c:v>351.35951027999999</c:v>
                </c:pt>
                <c:pt idx="841">
                  <c:v>350.44801957999999</c:v>
                </c:pt>
                <c:pt idx="842">
                  <c:v>349.64890444999997</c:v>
                </c:pt>
                <c:pt idx="843">
                  <c:v>348.79984463</c:v>
                </c:pt>
                <c:pt idx="844">
                  <c:v>347.88835392999999</c:v>
                </c:pt>
                <c:pt idx="845">
                  <c:v>346.97686322999999</c:v>
                </c:pt>
                <c:pt idx="846">
                  <c:v>345.95299696000001</c:v>
                </c:pt>
                <c:pt idx="847">
                  <c:v>344.80426896</c:v>
                </c:pt>
                <c:pt idx="848">
                  <c:v>343.71797182</c:v>
                </c:pt>
                <c:pt idx="849">
                  <c:v>342.63167468</c:v>
                </c:pt>
                <c:pt idx="850">
                  <c:v>341.48294666999999</c:v>
                </c:pt>
                <c:pt idx="851">
                  <c:v>340.55896978999999</c:v>
                </c:pt>
                <c:pt idx="852">
                  <c:v>339.52261735000002</c:v>
                </c:pt>
                <c:pt idx="853">
                  <c:v>338.59864047000002</c:v>
                </c:pt>
                <c:pt idx="854">
                  <c:v>337.57477420999999</c:v>
                </c:pt>
                <c:pt idx="855">
                  <c:v>336.53842177000001</c:v>
                </c:pt>
                <c:pt idx="856">
                  <c:v>335.38969377000001</c:v>
                </c:pt>
                <c:pt idx="857">
                  <c:v>334.30339663000001</c:v>
                </c:pt>
                <c:pt idx="858">
                  <c:v>333.04229306000002</c:v>
                </c:pt>
                <c:pt idx="859">
                  <c:v>331.78118949999998</c:v>
                </c:pt>
                <c:pt idx="860">
                  <c:v>330.58251680000001</c:v>
                </c:pt>
                <c:pt idx="861">
                  <c:v>329.15909297000002</c:v>
                </c:pt>
                <c:pt idx="862">
                  <c:v>327.62329356999999</c:v>
                </c:pt>
                <c:pt idx="863">
                  <c:v>326.0250633</c:v>
                </c:pt>
                <c:pt idx="864">
                  <c:v>324.47677771999997</c:v>
                </c:pt>
                <c:pt idx="865">
                  <c:v>322.82860275000002</c:v>
                </c:pt>
                <c:pt idx="866">
                  <c:v>321.29280334999999</c:v>
                </c:pt>
                <c:pt idx="867">
                  <c:v>319.75700395000001</c:v>
                </c:pt>
                <c:pt idx="868">
                  <c:v>318.33358012000002</c:v>
                </c:pt>
                <c:pt idx="869">
                  <c:v>316.89767010999998</c:v>
                </c:pt>
                <c:pt idx="870">
                  <c:v>315.41181540999997</c:v>
                </c:pt>
                <c:pt idx="871">
                  <c:v>314.10076714000002</c:v>
                </c:pt>
                <c:pt idx="872">
                  <c:v>312.90209443999998</c:v>
                </c:pt>
                <c:pt idx="873">
                  <c:v>311.52861531000002</c:v>
                </c:pt>
                <c:pt idx="874">
                  <c:v>310.21756705000001</c:v>
                </c:pt>
                <c:pt idx="875">
                  <c:v>308.89403261000001</c:v>
                </c:pt>
                <c:pt idx="876">
                  <c:v>307.45812260000002</c:v>
                </c:pt>
                <c:pt idx="877">
                  <c:v>306.14707434000002</c:v>
                </c:pt>
                <c:pt idx="878">
                  <c:v>304.82353989000001</c:v>
                </c:pt>
                <c:pt idx="879">
                  <c:v>303.51249161999999</c:v>
                </c:pt>
                <c:pt idx="880">
                  <c:v>302.08906779</c:v>
                </c:pt>
                <c:pt idx="881">
                  <c:v>300.65315779000002</c:v>
                </c:pt>
                <c:pt idx="882">
                  <c:v>299.21724777999998</c:v>
                </c:pt>
                <c:pt idx="883">
                  <c:v>297.90619951000002</c:v>
                </c:pt>
                <c:pt idx="884">
                  <c:v>296.42034481000002</c:v>
                </c:pt>
                <c:pt idx="885">
                  <c:v>295.10929654</c:v>
                </c:pt>
                <c:pt idx="886">
                  <c:v>294.0229994</c:v>
                </c:pt>
                <c:pt idx="887">
                  <c:v>292.87427138999999</c:v>
                </c:pt>
                <c:pt idx="888">
                  <c:v>291.73802955999997</c:v>
                </c:pt>
                <c:pt idx="889">
                  <c:v>290.47692598999998</c:v>
                </c:pt>
                <c:pt idx="890">
                  <c:v>289.39062884999998</c:v>
                </c:pt>
                <c:pt idx="891">
                  <c:v>288.25438702000002</c:v>
                </c:pt>
                <c:pt idx="892">
                  <c:v>287.11814519000001</c:v>
                </c:pt>
                <c:pt idx="893">
                  <c:v>285.91947248999998</c:v>
                </c:pt>
                <c:pt idx="894">
                  <c:v>284.83317534999998</c:v>
                </c:pt>
                <c:pt idx="895">
                  <c:v>283.69693353000002</c:v>
                </c:pt>
                <c:pt idx="896">
                  <c:v>282.27350969999998</c:v>
                </c:pt>
                <c:pt idx="897">
                  <c:v>280.72522413000002</c:v>
                </c:pt>
                <c:pt idx="898">
                  <c:v>279.17693856</c:v>
                </c:pt>
                <c:pt idx="899">
                  <c:v>277.69108384999998</c:v>
                </c:pt>
                <c:pt idx="900">
                  <c:v>276.03042270999998</c:v>
                </c:pt>
                <c:pt idx="901">
                  <c:v>274.257386</c:v>
                </c:pt>
                <c:pt idx="902">
                  <c:v>272.42191843000001</c:v>
                </c:pt>
                <c:pt idx="903">
                  <c:v>270.53650614999998</c:v>
                </c:pt>
                <c:pt idx="904">
                  <c:v>268.58866301</c:v>
                </c:pt>
                <c:pt idx="905">
                  <c:v>266.52844429999999</c:v>
                </c:pt>
                <c:pt idx="906">
                  <c:v>264.58060116000001</c:v>
                </c:pt>
                <c:pt idx="907">
                  <c:v>262.75761975</c:v>
                </c:pt>
                <c:pt idx="908">
                  <c:v>260.82226278000002</c:v>
                </c:pt>
                <c:pt idx="909">
                  <c:v>258.88690581999998</c:v>
                </c:pt>
                <c:pt idx="910">
                  <c:v>256.95154886</c:v>
                </c:pt>
                <c:pt idx="911">
                  <c:v>255.11608129000001</c:v>
                </c:pt>
                <c:pt idx="912">
                  <c:v>253.29309989000001</c:v>
                </c:pt>
                <c:pt idx="913">
                  <c:v>251.57000789</c:v>
                </c:pt>
                <c:pt idx="914">
                  <c:v>249.79697118999999</c:v>
                </c:pt>
                <c:pt idx="915">
                  <c:v>248.13631004999999</c:v>
                </c:pt>
                <c:pt idx="916">
                  <c:v>246.58802448</c:v>
                </c:pt>
                <c:pt idx="917">
                  <c:v>245.03973891999999</c:v>
                </c:pt>
                <c:pt idx="918">
                  <c:v>243.60382892000001</c:v>
                </c:pt>
                <c:pt idx="919">
                  <c:v>242.23034978000001</c:v>
                </c:pt>
                <c:pt idx="920">
                  <c:v>240.90681533</c:v>
                </c:pt>
                <c:pt idx="921">
                  <c:v>239.48339149</c:v>
                </c:pt>
                <c:pt idx="922">
                  <c:v>238.10991235</c:v>
                </c:pt>
                <c:pt idx="923">
                  <c:v>236.86129495</c:v>
                </c:pt>
                <c:pt idx="924">
                  <c:v>235.77499781</c:v>
                </c:pt>
                <c:pt idx="925">
                  <c:v>234.80107623999999</c:v>
                </c:pt>
                <c:pt idx="926">
                  <c:v>233.88958554000001</c:v>
                </c:pt>
                <c:pt idx="927">
                  <c:v>233.09047039999999</c:v>
                </c:pt>
                <c:pt idx="928">
                  <c:v>232.29135525999999</c:v>
                </c:pt>
                <c:pt idx="929">
                  <c:v>231.60461569</c:v>
                </c:pt>
                <c:pt idx="930">
                  <c:v>230.98030700000001</c:v>
                </c:pt>
                <c:pt idx="931">
                  <c:v>230.46837386999999</c:v>
                </c:pt>
                <c:pt idx="932">
                  <c:v>229.95644074000001</c:v>
                </c:pt>
                <c:pt idx="933">
                  <c:v>229.26970116999999</c:v>
                </c:pt>
                <c:pt idx="934">
                  <c:v>228.42064134</c:v>
                </c:pt>
                <c:pt idx="935">
                  <c:v>227.39677506999999</c:v>
                </c:pt>
                <c:pt idx="936">
                  <c:v>226.02329592999999</c:v>
                </c:pt>
                <c:pt idx="937">
                  <c:v>224.48749652999999</c:v>
                </c:pt>
                <c:pt idx="938">
                  <c:v>222.93921096</c:v>
                </c:pt>
                <c:pt idx="939">
                  <c:v>221.27854981999999</c:v>
                </c:pt>
                <c:pt idx="940">
                  <c:v>219.61788867999999</c:v>
                </c:pt>
                <c:pt idx="941">
                  <c:v>218.06960311</c:v>
                </c:pt>
                <c:pt idx="942">
                  <c:v>216.58374841</c:v>
                </c:pt>
                <c:pt idx="943">
                  <c:v>215.14783840000001</c:v>
                </c:pt>
                <c:pt idx="944">
                  <c:v>213.82430396000001</c:v>
                </c:pt>
                <c:pt idx="945">
                  <c:v>212.56320038999999</c:v>
                </c:pt>
                <c:pt idx="946">
                  <c:v>211.65170968999999</c:v>
                </c:pt>
                <c:pt idx="947">
                  <c:v>210.90253924999999</c:v>
                </c:pt>
                <c:pt idx="948">
                  <c:v>210.27823054999999</c:v>
                </c:pt>
                <c:pt idx="949">
                  <c:v>209.76629742</c:v>
                </c:pt>
                <c:pt idx="950">
                  <c:v>209.36673984999999</c:v>
                </c:pt>
                <c:pt idx="951">
                  <c:v>208.96718228</c:v>
                </c:pt>
                <c:pt idx="952">
                  <c:v>208.61756940000001</c:v>
                </c:pt>
                <c:pt idx="953">
                  <c:v>208.39281826999999</c:v>
                </c:pt>
                <c:pt idx="954">
                  <c:v>208.28044270000001</c:v>
                </c:pt>
                <c:pt idx="955">
                  <c:v>208.39281826999999</c:v>
                </c:pt>
                <c:pt idx="956">
                  <c:v>208.50519384</c:v>
                </c:pt>
                <c:pt idx="957">
                  <c:v>208.72994496999999</c:v>
                </c:pt>
                <c:pt idx="958">
                  <c:v>208.95469610000001</c:v>
                </c:pt>
                <c:pt idx="959">
                  <c:v>209.17944722999999</c:v>
                </c:pt>
                <c:pt idx="960">
                  <c:v>209.29182280000001</c:v>
                </c:pt>
                <c:pt idx="961">
                  <c:v>209.40419836999999</c:v>
                </c:pt>
                <c:pt idx="962">
                  <c:v>209.51657394</c:v>
                </c:pt>
                <c:pt idx="963">
                  <c:v>209.62894951000001</c:v>
                </c:pt>
                <c:pt idx="964">
                  <c:v>209.85370064</c:v>
                </c:pt>
                <c:pt idx="965">
                  <c:v>209.9660762</c:v>
                </c:pt>
                <c:pt idx="966">
                  <c:v>210.07845176000001</c:v>
                </c:pt>
                <c:pt idx="967">
                  <c:v>210.20331350999999</c:v>
                </c:pt>
                <c:pt idx="968">
                  <c:v>210.32817525999999</c:v>
                </c:pt>
                <c:pt idx="969">
                  <c:v>210.45303701</c:v>
                </c:pt>
                <c:pt idx="970">
                  <c:v>210.74021901</c:v>
                </c:pt>
                <c:pt idx="971">
                  <c:v>211.02740101000001</c:v>
                </c:pt>
                <c:pt idx="972">
                  <c:v>211.31458301000001</c:v>
                </c:pt>
                <c:pt idx="973">
                  <c:v>211.60176501000001</c:v>
                </c:pt>
                <c:pt idx="974">
                  <c:v>211.72662675999999</c:v>
                </c:pt>
                <c:pt idx="975">
                  <c:v>211.72662675999999</c:v>
                </c:pt>
                <c:pt idx="976">
                  <c:v>211.50187563</c:v>
                </c:pt>
                <c:pt idx="977">
                  <c:v>211.03988719</c:v>
                </c:pt>
                <c:pt idx="978">
                  <c:v>210.40309231000001</c:v>
                </c:pt>
                <c:pt idx="979">
                  <c:v>209.54154629999999</c:v>
                </c:pt>
                <c:pt idx="980">
                  <c:v>208.51768003999999</c:v>
                </c:pt>
                <c:pt idx="981">
                  <c:v>207.43138289999999</c:v>
                </c:pt>
                <c:pt idx="982">
                  <c:v>206.12033463</c:v>
                </c:pt>
                <c:pt idx="983">
                  <c:v>204.63447993</c:v>
                </c:pt>
                <c:pt idx="984">
                  <c:v>202.97381877999999</c:v>
                </c:pt>
                <c:pt idx="985">
                  <c:v>201.20078208000001</c:v>
                </c:pt>
                <c:pt idx="986">
                  <c:v>199.60255182</c:v>
                </c:pt>
                <c:pt idx="987">
                  <c:v>197.89194598</c:v>
                </c:pt>
                <c:pt idx="988">
                  <c:v>196.11890928</c:v>
                </c:pt>
                <c:pt idx="989">
                  <c:v>194.40830344</c:v>
                </c:pt>
                <c:pt idx="990">
                  <c:v>192.68521143000001</c:v>
                </c:pt>
                <c:pt idx="991">
                  <c:v>190.79979917</c:v>
                </c:pt>
                <c:pt idx="992">
                  <c:v>188.96433160000001</c:v>
                </c:pt>
                <c:pt idx="993">
                  <c:v>187.19129488999999</c:v>
                </c:pt>
                <c:pt idx="994">
                  <c:v>185.41825818999999</c:v>
                </c:pt>
                <c:pt idx="995">
                  <c:v>183.70765236</c:v>
                </c:pt>
                <c:pt idx="996">
                  <c:v>181.82224008</c:v>
                </c:pt>
                <c:pt idx="997">
                  <c:v>180.09914807999999</c:v>
                </c:pt>
                <c:pt idx="998">
                  <c:v>178.38854223999999</c:v>
                </c:pt>
                <c:pt idx="999">
                  <c:v>176.72788111</c:v>
                </c:pt>
                <c:pt idx="1000">
                  <c:v>175.01727527</c:v>
                </c:pt>
                <c:pt idx="1001">
                  <c:v>173.41904499</c:v>
                </c:pt>
                <c:pt idx="1002">
                  <c:v>171.88324559</c:v>
                </c:pt>
                <c:pt idx="1003">
                  <c:v>170.34744619</c:v>
                </c:pt>
                <c:pt idx="1004">
                  <c:v>168.86159149</c:v>
                </c:pt>
                <c:pt idx="1005">
                  <c:v>167.32579208999999</c:v>
                </c:pt>
                <c:pt idx="1006">
                  <c:v>165.88988208000001</c:v>
                </c:pt>
                <c:pt idx="1007">
                  <c:v>164.35408268</c:v>
                </c:pt>
                <c:pt idx="1008">
                  <c:v>162.80579710999999</c:v>
                </c:pt>
                <c:pt idx="1009">
                  <c:v>161.25751152999999</c:v>
                </c:pt>
                <c:pt idx="1010">
                  <c:v>159.8340877</c:v>
                </c:pt>
                <c:pt idx="1011">
                  <c:v>158.52303943999999</c:v>
                </c:pt>
                <c:pt idx="1012">
                  <c:v>157.19950499999999</c:v>
                </c:pt>
                <c:pt idx="1013">
                  <c:v>155.98834613</c:v>
                </c:pt>
                <c:pt idx="1014">
                  <c:v>154.83961812000001</c:v>
                </c:pt>
                <c:pt idx="1015">
                  <c:v>153.80326568000001</c:v>
                </c:pt>
                <c:pt idx="1016">
                  <c:v>152.77939942</c:v>
                </c:pt>
                <c:pt idx="1017">
                  <c:v>151.85542254000001</c:v>
                </c:pt>
                <c:pt idx="1018">
                  <c:v>151.05630740000001</c:v>
                </c:pt>
                <c:pt idx="1019">
                  <c:v>150.25719226999999</c:v>
                </c:pt>
                <c:pt idx="1020">
                  <c:v>149.2832707</c:v>
                </c:pt>
                <c:pt idx="1021">
                  <c:v>148.24691826</c:v>
                </c:pt>
                <c:pt idx="1022">
                  <c:v>147.22305198999999</c:v>
                </c:pt>
                <c:pt idx="1023">
                  <c:v>146.08681016</c:v>
                </c:pt>
                <c:pt idx="1024">
                  <c:v>144.83819277000001</c:v>
                </c:pt>
                <c:pt idx="1025">
                  <c:v>143.70195093999999</c:v>
                </c:pt>
                <c:pt idx="1026">
                  <c:v>142.50327823999999</c:v>
                </c:pt>
                <c:pt idx="1027">
                  <c:v>141.25466084999999</c:v>
                </c:pt>
                <c:pt idx="1028">
                  <c:v>139.88118172</c:v>
                </c:pt>
                <c:pt idx="1029">
                  <c:v>138.57013344999999</c:v>
                </c:pt>
                <c:pt idx="1030">
                  <c:v>137.37146074</c:v>
                </c:pt>
                <c:pt idx="1031">
                  <c:v>135.9979816</c:v>
                </c:pt>
                <c:pt idx="1032">
                  <c:v>134.68693334</c:v>
                </c:pt>
                <c:pt idx="1033">
                  <c:v>133.25102333000001</c:v>
                </c:pt>
                <c:pt idx="1034">
                  <c:v>131.81511331999999</c:v>
                </c:pt>
                <c:pt idx="1035">
                  <c:v>130.09202131000001</c:v>
                </c:pt>
                <c:pt idx="1036">
                  <c:v>128.25655373999999</c:v>
                </c:pt>
                <c:pt idx="1037">
                  <c:v>126.3087106</c:v>
                </c:pt>
                <c:pt idx="1038">
                  <c:v>124.37335363</c:v>
                </c:pt>
                <c:pt idx="1039">
                  <c:v>122.31313492</c:v>
                </c:pt>
                <c:pt idx="1040">
                  <c:v>120.14054065000001</c:v>
                </c:pt>
                <c:pt idx="1041">
                  <c:v>118.03037725</c:v>
                </c:pt>
                <c:pt idx="1042">
                  <c:v>115.85778297</c:v>
                </c:pt>
                <c:pt idx="1043">
                  <c:v>113.69767487</c:v>
                </c:pt>
                <c:pt idx="1044">
                  <c:v>111.58751147</c:v>
                </c:pt>
                <c:pt idx="1045">
                  <c:v>109.65215449999999</c:v>
                </c:pt>
                <c:pt idx="1046">
                  <c:v>107.766742225</c:v>
                </c:pt>
                <c:pt idx="1047">
                  <c:v>105.94376081599999</c:v>
                </c:pt>
                <c:pt idx="1048">
                  <c:v>103.99591768099999</c:v>
                </c:pt>
                <c:pt idx="1049">
                  <c:v>102.04807454500001</c:v>
                </c:pt>
                <c:pt idx="1050">
                  <c:v>100.212606974</c:v>
                </c:pt>
                <c:pt idx="1051">
                  <c:v>98.389625576</c:v>
                </c:pt>
                <c:pt idx="1052">
                  <c:v>96.441782439999997</c:v>
                </c:pt>
                <c:pt idx="1053">
                  <c:v>94.431508434999998</c:v>
                </c:pt>
                <c:pt idx="1054">
                  <c:v>92.371289727999994</c:v>
                </c:pt>
                <c:pt idx="1055">
                  <c:v>90.198695459999996</c:v>
                </c:pt>
                <c:pt idx="1056">
                  <c:v>87.976156490999998</c:v>
                </c:pt>
                <c:pt idx="1057">
                  <c:v>85.678700484999993</c:v>
                </c:pt>
                <c:pt idx="1058">
                  <c:v>83.568537081000002</c:v>
                </c:pt>
                <c:pt idx="1059">
                  <c:v>81.283567243999997</c:v>
                </c:pt>
                <c:pt idx="1060">
                  <c:v>78.823790973000001</c:v>
                </c:pt>
                <c:pt idx="1061">
                  <c:v>76.364014694999995</c:v>
                </c:pt>
                <c:pt idx="1062">
                  <c:v>73.904238425000003</c:v>
                </c:pt>
                <c:pt idx="1063">
                  <c:v>71.731644153999994</c:v>
                </c:pt>
                <c:pt idx="1064">
                  <c:v>69.671425448999997</c:v>
                </c:pt>
                <c:pt idx="1065">
                  <c:v>67.661151434000004</c:v>
                </c:pt>
                <c:pt idx="1066">
                  <c:v>65.600932728000004</c:v>
                </c:pt>
                <c:pt idx="1067">
                  <c:v>63.603144890000003</c:v>
                </c:pt>
                <c:pt idx="1068">
                  <c:v>61.542926184000002</c:v>
                </c:pt>
                <c:pt idx="1069">
                  <c:v>59.832320352000004</c:v>
                </c:pt>
                <c:pt idx="1070">
                  <c:v>58.296520954000002</c:v>
                </c:pt>
                <c:pt idx="1071">
                  <c:v>56.923041820000002</c:v>
                </c:pt>
                <c:pt idx="1072">
                  <c:v>55.786799985999998</c:v>
                </c:pt>
                <c:pt idx="1073">
                  <c:v>54.538182585999998</c:v>
                </c:pt>
              </c:numCache>
            </c:numRef>
          </c:xVal>
          <c:yVal>
            <c:numRef>
              <c:f>xy!$I$4:$I$1077</c:f>
              <c:numCache>
                <c:formatCode>General</c:formatCode>
                <c:ptCount val="1074"/>
                <c:pt idx="0">
                  <c:v>180.49912839999999</c:v>
                </c:pt>
                <c:pt idx="1">
                  <c:v>181.14776639999999</c:v>
                </c:pt>
                <c:pt idx="2">
                  <c:v>181.36397906666701</c:v>
                </c:pt>
                <c:pt idx="3">
                  <c:v>181.4720854</c:v>
                </c:pt>
                <c:pt idx="4">
                  <c:v>181.53694920000001</c:v>
                </c:pt>
                <c:pt idx="5">
                  <c:v>181.70374181666699</c:v>
                </c:pt>
                <c:pt idx="6">
                  <c:v>182.00820454285699</c:v>
                </c:pt>
                <c:pt idx="7">
                  <c:v>182.81569264999999</c:v>
                </c:pt>
                <c:pt idx="8">
                  <c:v>183.50551400000001</c:v>
                </c:pt>
                <c:pt idx="9">
                  <c:v>184.16856616000001</c:v>
                </c:pt>
                <c:pt idx="10">
                  <c:v>185.22491944999999</c:v>
                </c:pt>
                <c:pt idx="11">
                  <c:v>186.28127273999999</c:v>
                </c:pt>
                <c:pt idx="12">
                  <c:v>187.59708122999999</c:v>
                </c:pt>
                <c:pt idx="13">
                  <c:v>189.20940994</c:v>
                </c:pt>
                <c:pt idx="14">
                  <c:v>191.11825887000001</c:v>
                </c:pt>
                <c:pt idx="15">
                  <c:v>193.24949798</c:v>
                </c:pt>
                <c:pt idx="16">
                  <c:v>195.45486714</c:v>
                </c:pt>
                <c:pt idx="17">
                  <c:v>197.45637864</c:v>
                </c:pt>
                <c:pt idx="18">
                  <c:v>199.6617478</c:v>
                </c:pt>
                <c:pt idx="19">
                  <c:v>201.99684456</c:v>
                </c:pt>
                <c:pt idx="20">
                  <c:v>204.07248612999999</c:v>
                </c:pt>
                <c:pt idx="21">
                  <c:v>206.05546512000001</c:v>
                </c:pt>
                <c:pt idx="22">
                  <c:v>207.74192389000001</c:v>
                </c:pt>
                <c:pt idx="23">
                  <c:v>209.29865505999999</c:v>
                </c:pt>
                <c:pt idx="24">
                  <c:v>210.78125618000001</c:v>
                </c:pt>
                <c:pt idx="25">
                  <c:v>212.20825975</c:v>
                </c:pt>
                <c:pt idx="26">
                  <c:v>213.19048298999999</c:v>
                </c:pt>
                <c:pt idx="27">
                  <c:v>214.41362892000001</c:v>
                </c:pt>
                <c:pt idx="28">
                  <c:v>215.72943741</c:v>
                </c:pt>
                <c:pt idx="29">
                  <c:v>216.74872568000001</c:v>
                </c:pt>
                <c:pt idx="30">
                  <c:v>217.63828634999999</c:v>
                </c:pt>
                <c:pt idx="31">
                  <c:v>218.62050959000001</c:v>
                </c:pt>
                <c:pt idx="32">
                  <c:v>219.21355002999999</c:v>
                </c:pt>
                <c:pt idx="33">
                  <c:v>219.21355002999999</c:v>
                </c:pt>
                <c:pt idx="34">
                  <c:v>219.45447271</c:v>
                </c:pt>
                <c:pt idx="35">
                  <c:v>219.04675739999999</c:v>
                </c:pt>
                <c:pt idx="36">
                  <c:v>218.87996476999999</c:v>
                </c:pt>
                <c:pt idx="37">
                  <c:v>218.32398935000001</c:v>
                </c:pt>
                <c:pt idx="38">
                  <c:v>217.11937594</c:v>
                </c:pt>
                <c:pt idx="39">
                  <c:v>215.67383985000001</c:v>
                </c:pt>
                <c:pt idx="40">
                  <c:v>212.15266220000001</c:v>
                </c:pt>
                <c:pt idx="41">
                  <c:v>205.99986756999999</c:v>
                </c:pt>
                <c:pt idx="42">
                  <c:v>198.62392702</c:v>
                </c:pt>
                <c:pt idx="43">
                  <c:v>190.65494602000001</c:v>
                </c:pt>
                <c:pt idx="44">
                  <c:v>181.59254670000001</c:v>
                </c:pt>
                <c:pt idx="45">
                  <c:v>172.64134246</c:v>
                </c:pt>
                <c:pt idx="46">
                  <c:v>163.76426828000001</c:v>
                </c:pt>
                <c:pt idx="47">
                  <c:v>155.36903946000001</c:v>
                </c:pt>
                <c:pt idx="48">
                  <c:v>147.52978605999999</c:v>
                </c:pt>
                <c:pt idx="49">
                  <c:v>140.15384551</c:v>
                </c:pt>
                <c:pt idx="50">
                  <c:v>134.89061154000001</c:v>
                </c:pt>
                <c:pt idx="51">
                  <c:v>131.96247434</c:v>
                </c:pt>
                <c:pt idx="52">
                  <c:v>130.77639345</c:v>
                </c:pt>
                <c:pt idx="53">
                  <c:v>130.98025111000001</c:v>
                </c:pt>
                <c:pt idx="54">
                  <c:v>131.64742161000001</c:v>
                </c:pt>
                <c:pt idx="55">
                  <c:v>132.40725469</c:v>
                </c:pt>
                <c:pt idx="56">
                  <c:v>132.92616508</c:v>
                </c:pt>
                <c:pt idx="57">
                  <c:v>132.92616508</c:v>
                </c:pt>
                <c:pt idx="58">
                  <c:v>132.53698229</c:v>
                </c:pt>
                <c:pt idx="59">
                  <c:v>132.11073447000001</c:v>
                </c:pt>
                <c:pt idx="60">
                  <c:v>131.77714922000001</c:v>
                </c:pt>
                <c:pt idx="61">
                  <c:v>131.83274675999999</c:v>
                </c:pt>
                <c:pt idx="62">
                  <c:v>131.90687681</c:v>
                </c:pt>
                <c:pt idx="63">
                  <c:v>131.79568172</c:v>
                </c:pt>
                <c:pt idx="64">
                  <c:v>131.72155165999999</c:v>
                </c:pt>
                <c:pt idx="65">
                  <c:v>132.01807188000001</c:v>
                </c:pt>
                <c:pt idx="66">
                  <c:v>132.90763254999999</c:v>
                </c:pt>
                <c:pt idx="67">
                  <c:v>134.31610361</c:v>
                </c:pt>
                <c:pt idx="68">
                  <c:v>136.22495255000001</c:v>
                </c:pt>
                <c:pt idx="69">
                  <c:v>138.22646405</c:v>
                </c:pt>
                <c:pt idx="70">
                  <c:v>140.56156081</c:v>
                </c:pt>
                <c:pt idx="71">
                  <c:v>143.06345019</c:v>
                </c:pt>
                <c:pt idx="72">
                  <c:v>146.17691253999999</c:v>
                </c:pt>
                <c:pt idx="73">
                  <c:v>149.64249265000001</c:v>
                </c:pt>
                <c:pt idx="74">
                  <c:v>152.90421511</c:v>
                </c:pt>
                <c:pt idx="75">
                  <c:v>155.53583209000001</c:v>
                </c:pt>
                <c:pt idx="76">
                  <c:v>156.98136818</c:v>
                </c:pt>
                <c:pt idx="77">
                  <c:v>157.24082336999999</c:v>
                </c:pt>
                <c:pt idx="78">
                  <c:v>156.77751051999999</c:v>
                </c:pt>
                <c:pt idx="79">
                  <c:v>156.35126270000001</c:v>
                </c:pt>
                <c:pt idx="80">
                  <c:v>155.62849464999999</c:v>
                </c:pt>
                <c:pt idx="81">
                  <c:v>154.55360884000001</c:v>
                </c:pt>
                <c:pt idx="82">
                  <c:v>152.88568258000001</c:v>
                </c:pt>
                <c:pt idx="83">
                  <c:v>150.73591096000001</c:v>
                </c:pt>
                <c:pt idx="84">
                  <c:v>148.99385465</c:v>
                </c:pt>
                <c:pt idx="85">
                  <c:v>147.71511118999999</c:v>
                </c:pt>
                <c:pt idx="86">
                  <c:v>147.36299342000001</c:v>
                </c:pt>
                <c:pt idx="87">
                  <c:v>147.82630627</c:v>
                </c:pt>
                <c:pt idx="88">
                  <c:v>148.17842403</c:v>
                </c:pt>
                <c:pt idx="89">
                  <c:v>151.06949621000001</c:v>
                </c:pt>
                <c:pt idx="90">
                  <c:v>155.18371431</c:v>
                </c:pt>
                <c:pt idx="91">
                  <c:v>160.18749308</c:v>
                </c:pt>
                <c:pt idx="92">
                  <c:v>165.78431229</c:v>
                </c:pt>
                <c:pt idx="93">
                  <c:v>172.64134246</c:v>
                </c:pt>
                <c:pt idx="94">
                  <c:v>180.23967318000001</c:v>
                </c:pt>
                <c:pt idx="95">
                  <c:v>191.40865418000001</c:v>
                </c:pt>
                <c:pt idx="96">
                  <c:v>199.69268792</c:v>
                </c:pt>
                <c:pt idx="97">
                  <c:v>208.25470937</c:v>
                </c:pt>
                <c:pt idx="98">
                  <c:v>217.74335651999999</c:v>
                </c:pt>
                <c:pt idx="99">
                  <c:v>224.89690691000001</c:v>
                </c:pt>
                <c:pt idx="100">
                  <c:v>231.43888433999999</c:v>
                </c:pt>
                <c:pt idx="101">
                  <c:v>237.35075628999999</c:v>
                </c:pt>
                <c:pt idx="102">
                  <c:v>242.96610802000001</c:v>
                </c:pt>
                <c:pt idx="103">
                  <c:v>247.72896410000001</c:v>
                </c:pt>
                <c:pt idx="104">
                  <c:v>251.88024723000001</c:v>
                </c:pt>
                <c:pt idx="105">
                  <c:v>252.79446533000001</c:v>
                </c:pt>
                <c:pt idx="106">
                  <c:v>256.85308588999999</c:v>
                </c:pt>
                <c:pt idx="107">
                  <c:v>260.96730399</c:v>
                </c:pt>
                <c:pt idx="108">
                  <c:v>265.00739203000001</c:v>
                </c:pt>
                <c:pt idx="109">
                  <c:v>269.21427268999997</c:v>
                </c:pt>
                <c:pt idx="110">
                  <c:v>273.27289323999997</c:v>
                </c:pt>
                <c:pt idx="111">
                  <c:v>277.42417637</c:v>
                </c:pt>
                <c:pt idx="112">
                  <c:v>281.31600429999997</c:v>
                </c:pt>
                <c:pt idx="113">
                  <c:v>284.67038932999998</c:v>
                </c:pt>
                <c:pt idx="114">
                  <c:v>287.89504675000001</c:v>
                </c:pt>
                <c:pt idx="115">
                  <c:v>290.61932630000001</c:v>
                </c:pt>
                <c:pt idx="116">
                  <c:v>293.34360585000002</c:v>
                </c:pt>
                <c:pt idx="117">
                  <c:v>295.80843019999998</c:v>
                </c:pt>
                <c:pt idx="118">
                  <c:v>298.01379936000001</c:v>
                </c:pt>
                <c:pt idx="119">
                  <c:v>299.36667288000001</c:v>
                </c:pt>
                <c:pt idx="120">
                  <c:v>300.01531087000001</c:v>
                </c:pt>
                <c:pt idx="121">
                  <c:v>300.31183109</c:v>
                </c:pt>
                <c:pt idx="122">
                  <c:v>300.64541634</c:v>
                </c:pt>
                <c:pt idx="123">
                  <c:v>301.53497700999998</c:v>
                </c:pt>
                <c:pt idx="124">
                  <c:v>302.64692785</c:v>
                </c:pt>
                <c:pt idx="125">
                  <c:v>304.16659399000002</c:v>
                </c:pt>
                <c:pt idx="126">
                  <c:v>305.35267488</c:v>
                </c:pt>
                <c:pt idx="127">
                  <c:v>305.64919509999999</c:v>
                </c:pt>
                <c:pt idx="128">
                  <c:v>306.14957298000002</c:v>
                </c:pt>
                <c:pt idx="129">
                  <c:v>306.50169075000002</c:v>
                </c:pt>
                <c:pt idx="130">
                  <c:v>306.79821098000002</c:v>
                </c:pt>
                <c:pt idx="131">
                  <c:v>306.63141834999999</c:v>
                </c:pt>
                <c:pt idx="132">
                  <c:v>305.83452025000003</c:v>
                </c:pt>
                <c:pt idx="133">
                  <c:v>304.55577677999997</c:v>
                </c:pt>
                <c:pt idx="134">
                  <c:v>302.72105790000001</c:v>
                </c:pt>
                <c:pt idx="135">
                  <c:v>299.68172561</c:v>
                </c:pt>
                <c:pt idx="136">
                  <c:v>296.58679577999999</c:v>
                </c:pt>
                <c:pt idx="137">
                  <c:v>293.86251622999998</c:v>
                </c:pt>
                <c:pt idx="138">
                  <c:v>290.43400114000002</c:v>
                </c:pt>
                <c:pt idx="139">
                  <c:v>285.76380762000002</c:v>
                </c:pt>
                <c:pt idx="140">
                  <c:v>280.76002885000003</c:v>
                </c:pt>
                <c:pt idx="141">
                  <c:v>275.40413231999997</c:v>
                </c:pt>
                <c:pt idx="142">
                  <c:v>270.99339400000002</c:v>
                </c:pt>
                <c:pt idx="143">
                  <c:v>266.41586305999999</c:v>
                </c:pt>
                <c:pt idx="144">
                  <c:v>262.39430752999999</c:v>
                </c:pt>
                <c:pt idx="145">
                  <c:v>260.00361322999998</c:v>
                </c:pt>
                <c:pt idx="146">
                  <c:v>256.55656563999997</c:v>
                </c:pt>
                <c:pt idx="147">
                  <c:v>253.16511559</c:v>
                </c:pt>
                <c:pt idx="148">
                  <c:v>250.36670599000001</c:v>
                </c:pt>
                <c:pt idx="149">
                  <c:v>249.34741772000001</c:v>
                </c:pt>
                <c:pt idx="150">
                  <c:v>248.75437726999999</c:v>
                </c:pt>
                <c:pt idx="151">
                  <c:v>248.75437726999999</c:v>
                </c:pt>
                <c:pt idx="152">
                  <c:v>247.90188162999999</c:v>
                </c:pt>
                <c:pt idx="153">
                  <c:v>247.21617860999999</c:v>
                </c:pt>
                <c:pt idx="154">
                  <c:v>246.53047559000001</c:v>
                </c:pt>
                <c:pt idx="155">
                  <c:v>244.91814687999999</c:v>
                </c:pt>
                <c:pt idx="156">
                  <c:v>244.75135424999999</c:v>
                </c:pt>
                <c:pt idx="157">
                  <c:v>244.32510643000001</c:v>
                </c:pt>
                <c:pt idx="158">
                  <c:v>243.34288319000001</c:v>
                </c:pt>
                <c:pt idx="159">
                  <c:v>243.00929794000001</c:v>
                </c:pt>
                <c:pt idx="160">
                  <c:v>242.87957033999999</c:v>
                </c:pt>
                <c:pt idx="161">
                  <c:v>242.67571269000001</c:v>
                </c:pt>
                <c:pt idx="162">
                  <c:v>242.50892006999999</c:v>
                </c:pt>
                <c:pt idx="163">
                  <c:v>241.91587962</c:v>
                </c:pt>
                <c:pt idx="164">
                  <c:v>240.76686376000001</c:v>
                </c:pt>
                <c:pt idx="165">
                  <c:v>239.41399024</c:v>
                </c:pt>
                <c:pt idx="166">
                  <c:v>237.26421862000001</c:v>
                </c:pt>
                <c:pt idx="167">
                  <c:v>235.83721503999999</c:v>
                </c:pt>
                <c:pt idx="168">
                  <c:v>236.85650330999999</c:v>
                </c:pt>
                <c:pt idx="169">
                  <c:v>238.11671426000001</c:v>
                </c:pt>
                <c:pt idx="170">
                  <c:v>240.26648588</c:v>
                </c:pt>
                <c:pt idx="171">
                  <c:v>243.49114331000001</c:v>
                </c:pt>
                <c:pt idx="172">
                  <c:v>247.34590621000001</c:v>
                </c:pt>
                <c:pt idx="173">
                  <c:v>251.62691694</c:v>
                </c:pt>
                <c:pt idx="174">
                  <c:v>256.00059023</c:v>
                </c:pt>
                <c:pt idx="175">
                  <c:v>260.93023893999998</c:v>
                </c:pt>
                <c:pt idx="176">
                  <c:v>266.26760295999998</c:v>
                </c:pt>
                <c:pt idx="177">
                  <c:v>271.34551178999999</c:v>
                </c:pt>
                <c:pt idx="178">
                  <c:v>274.36631155999999</c:v>
                </c:pt>
                <c:pt idx="179">
                  <c:v>276.53461569000001</c:v>
                </c:pt>
                <c:pt idx="180">
                  <c:v>277.98015178000003</c:v>
                </c:pt>
                <c:pt idx="181">
                  <c:v>278.99944004000002</c:v>
                </c:pt>
                <c:pt idx="182">
                  <c:v>279.81487064999999</c:v>
                </c:pt>
                <c:pt idx="183">
                  <c:v>280.79709388999999</c:v>
                </c:pt>
                <c:pt idx="184">
                  <c:v>282.11290237999998</c:v>
                </c:pt>
                <c:pt idx="185">
                  <c:v>283.33604830000002</c:v>
                </c:pt>
                <c:pt idx="186">
                  <c:v>284.42946662000003</c:v>
                </c:pt>
                <c:pt idx="187">
                  <c:v>285.28196226</c:v>
                </c:pt>
                <c:pt idx="188">
                  <c:v>286.07886036000002</c:v>
                </c:pt>
                <c:pt idx="189">
                  <c:v>286.76456338000003</c:v>
                </c:pt>
                <c:pt idx="190">
                  <c:v>287.52439644999998</c:v>
                </c:pt>
                <c:pt idx="191">
                  <c:v>287.98770930000001</c:v>
                </c:pt>
                <c:pt idx="192">
                  <c:v>288.45102214999997</c:v>
                </c:pt>
                <c:pt idx="193">
                  <c:v>288.87726996999999</c:v>
                </c:pt>
                <c:pt idx="194">
                  <c:v>289.21085521999998</c:v>
                </c:pt>
                <c:pt idx="195">
                  <c:v>289.67416807000001</c:v>
                </c:pt>
                <c:pt idx="196">
                  <c:v>290.35987109000001</c:v>
                </c:pt>
                <c:pt idx="197">
                  <c:v>291.28649679</c:v>
                </c:pt>
                <c:pt idx="198">
                  <c:v>292.30578506000001</c:v>
                </c:pt>
                <c:pt idx="199">
                  <c:v>293.13974818999998</c:v>
                </c:pt>
                <c:pt idx="200">
                  <c:v>293.82545120999998</c:v>
                </c:pt>
                <c:pt idx="201">
                  <c:v>294.32582909000001</c:v>
                </c:pt>
                <c:pt idx="202">
                  <c:v>294.69647937000002</c:v>
                </c:pt>
                <c:pt idx="203">
                  <c:v>294.99299959000001</c:v>
                </c:pt>
                <c:pt idx="204">
                  <c:v>295.21538975999999</c:v>
                </c:pt>
                <c:pt idx="205">
                  <c:v>295.43777992999998</c:v>
                </c:pt>
                <c:pt idx="206">
                  <c:v>295.66017010000002</c:v>
                </c:pt>
                <c:pt idx="207">
                  <c:v>295.91962529</c:v>
                </c:pt>
                <c:pt idx="208">
                  <c:v>296.25321054</c:v>
                </c:pt>
                <c:pt idx="209">
                  <c:v>296.90184853</c:v>
                </c:pt>
                <c:pt idx="210">
                  <c:v>297.75434417000002</c:v>
                </c:pt>
                <c:pt idx="211">
                  <c:v>298.82922997999998</c:v>
                </c:pt>
                <c:pt idx="212">
                  <c:v>300.07090841000002</c:v>
                </c:pt>
                <c:pt idx="213">
                  <c:v>301.38671690000001</c:v>
                </c:pt>
                <c:pt idx="214">
                  <c:v>302.90638304999999</c:v>
                </c:pt>
                <c:pt idx="215">
                  <c:v>304.42604919000001</c:v>
                </c:pt>
                <c:pt idx="216">
                  <c:v>306.01984539</c:v>
                </c:pt>
                <c:pt idx="217">
                  <c:v>307.66923912999999</c:v>
                </c:pt>
                <c:pt idx="218">
                  <c:v>309.15184024000001</c:v>
                </c:pt>
                <c:pt idx="219">
                  <c:v>310.67150637999998</c:v>
                </c:pt>
                <c:pt idx="220">
                  <c:v>312.15410750000001</c:v>
                </c:pt>
                <c:pt idx="221">
                  <c:v>313.71083866999999</c:v>
                </c:pt>
                <c:pt idx="222">
                  <c:v>315.28610235999997</c:v>
                </c:pt>
                <c:pt idx="223">
                  <c:v>316.76870348</c:v>
                </c:pt>
                <c:pt idx="224">
                  <c:v>318.12157698999999</c:v>
                </c:pt>
                <c:pt idx="225">
                  <c:v>319.43738547999999</c:v>
                </c:pt>
                <c:pt idx="226">
                  <c:v>320.71612893999998</c:v>
                </c:pt>
                <c:pt idx="227">
                  <c:v>322.03193743999998</c:v>
                </c:pt>
                <c:pt idx="228">
                  <c:v>323.69986369999998</c:v>
                </c:pt>
                <c:pt idx="229">
                  <c:v>325.31219241000002</c:v>
                </c:pt>
                <c:pt idx="230">
                  <c:v>326.99865118000002</c:v>
                </c:pt>
                <c:pt idx="231">
                  <c:v>328.66657744000003</c:v>
                </c:pt>
                <c:pt idx="232">
                  <c:v>330.27890615000001</c:v>
                </c:pt>
                <c:pt idx="233">
                  <c:v>332.02096246000002</c:v>
                </c:pt>
                <c:pt idx="234">
                  <c:v>333.85568135</c:v>
                </c:pt>
                <c:pt idx="235">
                  <c:v>335.67186772000002</c:v>
                </c:pt>
                <c:pt idx="236">
                  <c:v>337.50658659999999</c:v>
                </c:pt>
                <c:pt idx="237">
                  <c:v>339.34130548000002</c:v>
                </c:pt>
                <c:pt idx="238">
                  <c:v>340.86097162999999</c:v>
                </c:pt>
                <c:pt idx="239">
                  <c:v>342.17678013</c:v>
                </c:pt>
                <c:pt idx="240">
                  <c:v>343.19606838999999</c:v>
                </c:pt>
                <c:pt idx="241">
                  <c:v>343.95590146000001</c:v>
                </c:pt>
                <c:pt idx="242">
                  <c:v>344.41921430999997</c:v>
                </c:pt>
                <c:pt idx="243">
                  <c:v>344.66013699000001</c:v>
                </c:pt>
                <c:pt idx="244">
                  <c:v>344.78986458000003</c:v>
                </c:pt>
                <c:pt idx="245">
                  <c:v>344.84546211999998</c:v>
                </c:pt>
                <c:pt idx="246">
                  <c:v>344.66013698</c:v>
                </c:pt>
                <c:pt idx="247">
                  <c:v>344.36361675000001</c:v>
                </c:pt>
                <c:pt idx="248">
                  <c:v>344.06709652000001</c:v>
                </c:pt>
                <c:pt idx="249">
                  <c:v>343.77057629000001</c:v>
                </c:pt>
                <c:pt idx="250">
                  <c:v>343.73351127000001</c:v>
                </c:pt>
                <c:pt idx="251">
                  <c:v>343.90030389999998</c:v>
                </c:pt>
                <c:pt idx="252">
                  <c:v>344.23388915999999</c:v>
                </c:pt>
                <c:pt idx="253">
                  <c:v>344.71573452000001</c:v>
                </c:pt>
                <c:pt idx="254">
                  <c:v>345.21611239999999</c:v>
                </c:pt>
                <c:pt idx="255">
                  <c:v>345.84621787999998</c:v>
                </c:pt>
                <c:pt idx="256">
                  <c:v>346.49485586999998</c:v>
                </c:pt>
                <c:pt idx="257">
                  <c:v>347.08789632000003</c:v>
                </c:pt>
                <c:pt idx="258">
                  <c:v>347.71800180000002</c:v>
                </c:pt>
                <c:pt idx="259">
                  <c:v>348.31104225000001</c:v>
                </c:pt>
                <c:pt idx="260">
                  <c:v>348.90408269</c:v>
                </c:pt>
                <c:pt idx="261">
                  <c:v>349.40446056000002</c:v>
                </c:pt>
                <c:pt idx="262">
                  <c:v>349.997501</c:v>
                </c:pt>
                <c:pt idx="263">
                  <c:v>350.59054144999999</c:v>
                </c:pt>
                <c:pt idx="264">
                  <c:v>351.18358189999998</c:v>
                </c:pt>
                <c:pt idx="265">
                  <c:v>351.73955732000002</c:v>
                </c:pt>
                <c:pt idx="266">
                  <c:v>352.46232536000002</c:v>
                </c:pt>
                <c:pt idx="267">
                  <c:v>352.99976826</c:v>
                </c:pt>
                <c:pt idx="268">
                  <c:v>353.38895105</c:v>
                </c:pt>
                <c:pt idx="269">
                  <c:v>353.94492646999998</c:v>
                </c:pt>
                <c:pt idx="270">
                  <c:v>354.46383686000001</c:v>
                </c:pt>
                <c:pt idx="271">
                  <c:v>355.11247485000001</c:v>
                </c:pt>
                <c:pt idx="272">
                  <c:v>355.79817787000002</c:v>
                </c:pt>
                <c:pt idx="273">
                  <c:v>356.46534837000002</c:v>
                </c:pt>
                <c:pt idx="274">
                  <c:v>357.05838881</c:v>
                </c:pt>
                <c:pt idx="275">
                  <c:v>357.55876668000002</c:v>
                </c:pt>
                <c:pt idx="276">
                  <c:v>357.98501449999998</c:v>
                </c:pt>
                <c:pt idx="277">
                  <c:v>358.59658746000002</c:v>
                </c:pt>
                <c:pt idx="278">
                  <c:v>359.22669293000001</c:v>
                </c:pt>
                <c:pt idx="279">
                  <c:v>359.22669293000001</c:v>
                </c:pt>
                <c:pt idx="280">
                  <c:v>358.74484756999999</c:v>
                </c:pt>
                <c:pt idx="281">
                  <c:v>357.92941696000003</c:v>
                </c:pt>
                <c:pt idx="282">
                  <c:v>356.81746612000001</c:v>
                </c:pt>
                <c:pt idx="283">
                  <c:v>355.46459261000001</c:v>
                </c:pt>
                <c:pt idx="284">
                  <c:v>353.98199149999999</c:v>
                </c:pt>
                <c:pt idx="285">
                  <c:v>352.36966279000001</c:v>
                </c:pt>
                <c:pt idx="286">
                  <c:v>350.62760648</c:v>
                </c:pt>
                <c:pt idx="287">
                  <c:v>348.75582257999997</c:v>
                </c:pt>
                <c:pt idx="288">
                  <c:v>346.68018102000002</c:v>
                </c:pt>
                <c:pt idx="289">
                  <c:v>344.93812471000001</c:v>
                </c:pt>
                <c:pt idx="290">
                  <c:v>343.28873097000002</c:v>
                </c:pt>
                <c:pt idx="291">
                  <c:v>341.67640225000002</c:v>
                </c:pt>
                <c:pt idx="292">
                  <c:v>340.10113855999998</c:v>
                </c:pt>
                <c:pt idx="293">
                  <c:v>338.74826503999998</c:v>
                </c:pt>
                <c:pt idx="294">
                  <c:v>337.46952156999998</c:v>
                </c:pt>
                <c:pt idx="295">
                  <c:v>336.24637565</c:v>
                </c:pt>
                <c:pt idx="296">
                  <c:v>335.09735978999998</c:v>
                </c:pt>
                <c:pt idx="297">
                  <c:v>334.28192917000001</c:v>
                </c:pt>
                <c:pt idx="298">
                  <c:v>333.85568135</c:v>
                </c:pt>
                <c:pt idx="299">
                  <c:v>333.81861631999999</c:v>
                </c:pt>
                <c:pt idx="300">
                  <c:v>334.11513653999998</c:v>
                </c:pt>
                <c:pt idx="301">
                  <c:v>334.63404693000001</c:v>
                </c:pt>
                <c:pt idx="302">
                  <c:v>335.31974995000002</c:v>
                </c:pt>
                <c:pt idx="303">
                  <c:v>336.04251799000002</c:v>
                </c:pt>
                <c:pt idx="304">
                  <c:v>336.89501364</c:v>
                </c:pt>
                <c:pt idx="305">
                  <c:v>337.91430191000001</c:v>
                </c:pt>
                <c:pt idx="306">
                  <c:v>339.00772023000002</c:v>
                </c:pt>
                <c:pt idx="307">
                  <c:v>339.98994347000001</c:v>
                </c:pt>
                <c:pt idx="308">
                  <c:v>340.93510168</c:v>
                </c:pt>
                <c:pt idx="309">
                  <c:v>341.73199978000002</c:v>
                </c:pt>
                <c:pt idx="310">
                  <c:v>342.5474304</c:v>
                </c:pt>
                <c:pt idx="311">
                  <c:v>343.39992604000003</c:v>
                </c:pt>
                <c:pt idx="312">
                  <c:v>344.28948671000001</c:v>
                </c:pt>
                <c:pt idx="313">
                  <c:v>345.21611240999999</c:v>
                </c:pt>
                <c:pt idx="314">
                  <c:v>346.2724657</c:v>
                </c:pt>
                <c:pt idx="315">
                  <c:v>347.42148156000002</c:v>
                </c:pt>
                <c:pt idx="316">
                  <c:v>348.57049742999999</c:v>
                </c:pt>
                <c:pt idx="317">
                  <c:v>349.84924088999998</c:v>
                </c:pt>
                <c:pt idx="318">
                  <c:v>351.10945184000002</c:v>
                </c:pt>
                <c:pt idx="319">
                  <c:v>352.35113027</c:v>
                </c:pt>
                <c:pt idx="320">
                  <c:v>353.61134121999999</c:v>
                </c:pt>
                <c:pt idx="321">
                  <c:v>354.87155216999997</c:v>
                </c:pt>
                <c:pt idx="322">
                  <c:v>356.31708825999999</c:v>
                </c:pt>
                <c:pt idx="323">
                  <c:v>357.83675440000002</c:v>
                </c:pt>
                <c:pt idx="324">
                  <c:v>359.33788802999999</c:v>
                </c:pt>
                <c:pt idx="325">
                  <c:v>360.76489161000001</c:v>
                </c:pt>
                <c:pt idx="326">
                  <c:v>362.34015528999998</c:v>
                </c:pt>
                <c:pt idx="327">
                  <c:v>363.85982144000002</c:v>
                </c:pt>
                <c:pt idx="328">
                  <c:v>365.3980201</c:v>
                </c:pt>
                <c:pt idx="329">
                  <c:v>366.99181629999998</c:v>
                </c:pt>
                <c:pt idx="330">
                  <c:v>368.65974254999998</c:v>
                </c:pt>
                <c:pt idx="331">
                  <c:v>370.19794121000001</c:v>
                </c:pt>
                <c:pt idx="332">
                  <c:v>371.51374970000001</c:v>
                </c:pt>
                <c:pt idx="333">
                  <c:v>372.58863551000002</c:v>
                </c:pt>
                <c:pt idx="334">
                  <c:v>373.47819618</c:v>
                </c:pt>
                <c:pt idx="335">
                  <c:v>374.25656176000001</c:v>
                </c:pt>
                <c:pt idx="336">
                  <c:v>374.81253717999999</c:v>
                </c:pt>
                <c:pt idx="337">
                  <c:v>375.27585003000002</c:v>
                </c:pt>
                <c:pt idx="338">
                  <c:v>375.70209784999997</c:v>
                </c:pt>
                <c:pt idx="339">
                  <c:v>376.01715059000003</c:v>
                </c:pt>
                <c:pt idx="340">
                  <c:v>376.22100825000001</c:v>
                </c:pt>
                <c:pt idx="341">
                  <c:v>376.46193092999999</c:v>
                </c:pt>
                <c:pt idx="342">
                  <c:v>376.72138611999998</c:v>
                </c:pt>
                <c:pt idx="343">
                  <c:v>377.09203639999998</c:v>
                </c:pt>
                <c:pt idx="344">
                  <c:v>377.55534925000001</c:v>
                </c:pt>
                <c:pt idx="345">
                  <c:v>378.09279215999999</c:v>
                </c:pt>
                <c:pt idx="346">
                  <c:v>378.63023507000003</c:v>
                </c:pt>
                <c:pt idx="347">
                  <c:v>379.09354791999999</c:v>
                </c:pt>
                <c:pt idx="348">
                  <c:v>379.55686077000001</c:v>
                </c:pt>
                <c:pt idx="349">
                  <c:v>380.09430366999999</c:v>
                </c:pt>
                <c:pt idx="350">
                  <c:v>380.61321406000002</c:v>
                </c:pt>
                <c:pt idx="351">
                  <c:v>381.09505942999999</c:v>
                </c:pt>
                <c:pt idx="352">
                  <c:v>381.55837228000001</c:v>
                </c:pt>
                <c:pt idx="353">
                  <c:v>382.07728266999999</c:v>
                </c:pt>
                <c:pt idx="354">
                  <c:v>382.50353049</c:v>
                </c:pt>
                <c:pt idx="355">
                  <c:v>382.92977831000002</c:v>
                </c:pt>
                <c:pt idx="356">
                  <c:v>383.41162366999998</c:v>
                </c:pt>
                <c:pt idx="357">
                  <c:v>383.89346903000001</c:v>
                </c:pt>
                <c:pt idx="358">
                  <c:v>384.35678188000003</c:v>
                </c:pt>
                <c:pt idx="359">
                  <c:v>384.78302969999999</c:v>
                </c:pt>
                <c:pt idx="360">
                  <c:v>385.28340757000001</c:v>
                </c:pt>
                <c:pt idx="361">
                  <c:v>385.91351304</c:v>
                </c:pt>
                <c:pt idx="362">
                  <c:v>386.67334612000002</c:v>
                </c:pt>
                <c:pt idx="363">
                  <c:v>387.50730924999999</c:v>
                </c:pt>
                <c:pt idx="364">
                  <c:v>388.52659752</c:v>
                </c:pt>
                <c:pt idx="365">
                  <c:v>389.63854835000001</c:v>
                </c:pt>
                <c:pt idx="366">
                  <c:v>390.76903170000003</c:v>
                </c:pt>
                <c:pt idx="367">
                  <c:v>391.89951504999999</c:v>
                </c:pt>
                <c:pt idx="368">
                  <c:v>393.08559594000002</c:v>
                </c:pt>
                <c:pt idx="369">
                  <c:v>394.27167684</c:v>
                </c:pt>
                <c:pt idx="370">
                  <c:v>395.45775773999998</c:v>
                </c:pt>
                <c:pt idx="371">
                  <c:v>396.73650120000002</c:v>
                </c:pt>
                <c:pt idx="372">
                  <c:v>398.08937471000002</c:v>
                </c:pt>
                <c:pt idx="373">
                  <c:v>399.46078074000002</c:v>
                </c:pt>
                <c:pt idx="374">
                  <c:v>400.81365426000002</c:v>
                </c:pt>
                <c:pt idx="375">
                  <c:v>402.20359280999998</c:v>
                </c:pt>
                <c:pt idx="376">
                  <c:v>403.64912889999999</c:v>
                </c:pt>
                <c:pt idx="377">
                  <c:v>405.22439258999998</c:v>
                </c:pt>
                <c:pt idx="378">
                  <c:v>406.79965628000002</c:v>
                </c:pt>
                <c:pt idx="379">
                  <c:v>408.46758253000002</c:v>
                </c:pt>
                <c:pt idx="380">
                  <c:v>410.00578117999999</c:v>
                </c:pt>
                <c:pt idx="381">
                  <c:v>411.35865469999999</c:v>
                </c:pt>
                <c:pt idx="382">
                  <c:v>412.47060554000001</c:v>
                </c:pt>
                <c:pt idx="383">
                  <c:v>413.32310117999998</c:v>
                </c:pt>
                <c:pt idx="384">
                  <c:v>414.11999928</c:v>
                </c:pt>
                <c:pt idx="385">
                  <c:v>414.84276732000001</c:v>
                </c:pt>
                <c:pt idx="386">
                  <c:v>415.56553536000001</c:v>
                </c:pt>
                <c:pt idx="387">
                  <c:v>416.15857579999999</c:v>
                </c:pt>
                <c:pt idx="388">
                  <c:v>416.52922606999999</c:v>
                </c:pt>
                <c:pt idx="389">
                  <c:v>416.69601870000002</c:v>
                </c:pt>
                <c:pt idx="390">
                  <c:v>416.73308372999998</c:v>
                </c:pt>
                <c:pt idx="391">
                  <c:v>416.60335613000001</c:v>
                </c:pt>
                <c:pt idx="392">
                  <c:v>416.47362852999998</c:v>
                </c:pt>
                <c:pt idx="393">
                  <c:v>416.34390094000003</c:v>
                </c:pt>
                <c:pt idx="394">
                  <c:v>416.04738071000003</c:v>
                </c:pt>
                <c:pt idx="395">
                  <c:v>415.54700284</c:v>
                </c:pt>
                <c:pt idx="396">
                  <c:v>414.95396240000002</c:v>
                </c:pt>
                <c:pt idx="397">
                  <c:v>414.23119436000002</c:v>
                </c:pt>
                <c:pt idx="398">
                  <c:v>413.43429627</c:v>
                </c:pt>
                <c:pt idx="399">
                  <c:v>412.74859325</c:v>
                </c:pt>
                <c:pt idx="400">
                  <c:v>412.15555281000002</c:v>
                </c:pt>
                <c:pt idx="401">
                  <c:v>411.52544734000003</c:v>
                </c:pt>
                <c:pt idx="402">
                  <c:v>410.76561427000001</c:v>
                </c:pt>
                <c:pt idx="403">
                  <c:v>409.98724867999999</c:v>
                </c:pt>
                <c:pt idx="404">
                  <c:v>409.09768801000001</c:v>
                </c:pt>
                <c:pt idx="405">
                  <c:v>408.24519236999998</c:v>
                </c:pt>
                <c:pt idx="406">
                  <c:v>407.39269672</c:v>
                </c:pt>
                <c:pt idx="407">
                  <c:v>406.63286364999999</c:v>
                </c:pt>
                <c:pt idx="408">
                  <c:v>405.98422565999999</c:v>
                </c:pt>
                <c:pt idx="409">
                  <c:v>405.29852265</c:v>
                </c:pt>
                <c:pt idx="410">
                  <c:v>404.77961225000001</c:v>
                </c:pt>
                <c:pt idx="411">
                  <c:v>404.42749448000001</c:v>
                </c:pt>
                <c:pt idx="412">
                  <c:v>404.20510431000002</c:v>
                </c:pt>
                <c:pt idx="413">
                  <c:v>404.00124665999999</c:v>
                </c:pt>
                <c:pt idx="414">
                  <c:v>404.00124665999999</c:v>
                </c:pt>
                <c:pt idx="415">
                  <c:v>404.16803928000002</c:v>
                </c:pt>
                <c:pt idx="416">
                  <c:v>404.52015705000002</c:v>
                </c:pt>
                <c:pt idx="417">
                  <c:v>405.15026252000001</c:v>
                </c:pt>
                <c:pt idx="418">
                  <c:v>405.96569312999998</c:v>
                </c:pt>
                <c:pt idx="419">
                  <c:v>406.78112374</c:v>
                </c:pt>
                <c:pt idx="420">
                  <c:v>407.54095682000002</c:v>
                </c:pt>
                <c:pt idx="421">
                  <c:v>408.43051749</c:v>
                </c:pt>
                <c:pt idx="422">
                  <c:v>409.37567571</c:v>
                </c:pt>
                <c:pt idx="423">
                  <c:v>410.39496396999999</c:v>
                </c:pt>
                <c:pt idx="424">
                  <c:v>411.50691481000001</c:v>
                </c:pt>
                <c:pt idx="425">
                  <c:v>412.78565828000001</c:v>
                </c:pt>
                <c:pt idx="426">
                  <c:v>414.00880419999999</c:v>
                </c:pt>
                <c:pt idx="427">
                  <c:v>415.08369001</c:v>
                </c:pt>
                <c:pt idx="428">
                  <c:v>416.26977090000003</c:v>
                </c:pt>
                <c:pt idx="429">
                  <c:v>417.62264441999997</c:v>
                </c:pt>
                <c:pt idx="430">
                  <c:v>419.06818049999998</c:v>
                </c:pt>
                <c:pt idx="431">
                  <c:v>420.51371659</c:v>
                </c:pt>
                <c:pt idx="432">
                  <c:v>422.03338273000003</c:v>
                </c:pt>
                <c:pt idx="433">
                  <c:v>423.60864642000001</c:v>
                </c:pt>
                <c:pt idx="434">
                  <c:v>425.16537758999999</c:v>
                </c:pt>
                <c:pt idx="435">
                  <c:v>426.48118607999999</c:v>
                </c:pt>
                <c:pt idx="436">
                  <c:v>427.66726697000001</c:v>
                </c:pt>
                <c:pt idx="437">
                  <c:v>428.79775031999998</c:v>
                </c:pt>
                <c:pt idx="438">
                  <c:v>429.77997355999997</c:v>
                </c:pt>
                <c:pt idx="439">
                  <c:v>430.53980662999999</c:v>
                </c:pt>
                <c:pt idx="440">
                  <c:v>431.05871703000003</c:v>
                </c:pt>
                <c:pt idx="441">
                  <c:v>431.57762742</c:v>
                </c:pt>
                <c:pt idx="442">
                  <c:v>432.09653780999997</c:v>
                </c:pt>
                <c:pt idx="443">
                  <c:v>432.59691569</c:v>
                </c:pt>
                <c:pt idx="444">
                  <c:v>433.15289110999998</c:v>
                </c:pt>
                <c:pt idx="445">
                  <c:v>433.70886652000002</c:v>
                </c:pt>
                <c:pt idx="446">
                  <c:v>434.22777690999999</c:v>
                </c:pt>
                <c:pt idx="447">
                  <c:v>434.87641489999999</c:v>
                </c:pt>
                <c:pt idx="448">
                  <c:v>435.46945534999998</c:v>
                </c:pt>
                <c:pt idx="449">
                  <c:v>436.19222339999999</c:v>
                </c:pt>
                <c:pt idx="450">
                  <c:v>436.95205647</c:v>
                </c:pt>
                <c:pt idx="451">
                  <c:v>437.48949937999998</c:v>
                </c:pt>
                <c:pt idx="452">
                  <c:v>437.89721469</c:v>
                </c:pt>
                <c:pt idx="453">
                  <c:v>438.28639748000001</c:v>
                </c:pt>
                <c:pt idx="454">
                  <c:v>438.58291771</c:v>
                </c:pt>
                <c:pt idx="455">
                  <c:v>438.91650297000001</c:v>
                </c:pt>
                <c:pt idx="456">
                  <c:v>439.32421828000003</c:v>
                </c:pt>
                <c:pt idx="457">
                  <c:v>439.82459616</c:v>
                </c:pt>
                <c:pt idx="458">
                  <c:v>440.32497403999997</c:v>
                </c:pt>
                <c:pt idx="459">
                  <c:v>440.71415682999998</c:v>
                </c:pt>
                <c:pt idx="460">
                  <c:v>440.97361202000002</c:v>
                </c:pt>
                <c:pt idx="461">
                  <c:v>441.39985983999998</c:v>
                </c:pt>
                <c:pt idx="462">
                  <c:v>441.95583526000001</c:v>
                </c:pt>
                <c:pt idx="463">
                  <c:v>442.71566833000003</c:v>
                </c:pt>
                <c:pt idx="464">
                  <c:v>443.40137134000003</c:v>
                </c:pt>
                <c:pt idx="465">
                  <c:v>444.03147681000002</c:v>
                </c:pt>
                <c:pt idx="466">
                  <c:v>444.51332216999998</c:v>
                </c:pt>
                <c:pt idx="467">
                  <c:v>444.68011479</c:v>
                </c:pt>
                <c:pt idx="468">
                  <c:v>445.14342764000003</c:v>
                </c:pt>
                <c:pt idx="469">
                  <c:v>445.81059814000002</c:v>
                </c:pt>
                <c:pt idx="470">
                  <c:v>446.86695143999998</c:v>
                </c:pt>
                <c:pt idx="471">
                  <c:v>448.10862987000002</c:v>
                </c:pt>
                <c:pt idx="472">
                  <c:v>449.38737333</c:v>
                </c:pt>
                <c:pt idx="473">
                  <c:v>450.70318182</c:v>
                </c:pt>
                <c:pt idx="474">
                  <c:v>452.09312037000001</c:v>
                </c:pt>
                <c:pt idx="475">
                  <c:v>453.66838405999999</c:v>
                </c:pt>
                <c:pt idx="476">
                  <c:v>455.39190786</c:v>
                </c:pt>
                <c:pt idx="477">
                  <c:v>457.22662673999997</c:v>
                </c:pt>
                <c:pt idx="478">
                  <c:v>458.70922784999999</c:v>
                </c:pt>
                <c:pt idx="479">
                  <c:v>460.02503633999999</c:v>
                </c:pt>
                <c:pt idx="480">
                  <c:v>461.11845466</c:v>
                </c:pt>
                <c:pt idx="481">
                  <c:v>462.00801532999998</c:v>
                </c:pt>
                <c:pt idx="482">
                  <c:v>462.80491343</c:v>
                </c:pt>
                <c:pt idx="483">
                  <c:v>463.30529130999997</c:v>
                </c:pt>
                <c:pt idx="484">
                  <c:v>463.60181153000002</c:v>
                </c:pt>
                <c:pt idx="485">
                  <c:v>463.63887655000002</c:v>
                </c:pt>
                <c:pt idx="486">
                  <c:v>463.56474650000001</c:v>
                </c:pt>
                <c:pt idx="487">
                  <c:v>463.34235633999998</c:v>
                </c:pt>
                <c:pt idx="488">
                  <c:v>463.10143366</c:v>
                </c:pt>
                <c:pt idx="489">
                  <c:v>462.76784841</c:v>
                </c:pt>
                <c:pt idx="490">
                  <c:v>462.30453555999998</c:v>
                </c:pt>
                <c:pt idx="491">
                  <c:v>461.74856015</c:v>
                </c:pt>
                <c:pt idx="492">
                  <c:v>461.11845468000001</c:v>
                </c:pt>
                <c:pt idx="493">
                  <c:v>460.35862161</c:v>
                </c:pt>
                <c:pt idx="494">
                  <c:v>459.59878853999999</c:v>
                </c:pt>
                <c:pt idx="495">
                  <c:v>458.87602049999998</c:v>
                </c:pt>
                <c:pt idx="496">
                  <c:v>458.24591501999998</c:v>
                </c:pt>
                <c:pt idx="497">
                  <c:v>457.61580953999999</c:v>
                </c:pt>
                <c:pt idx="498">
                  <c:v>457.05983412</c:v>
                </c:pt>
                <c:pt idx="499">
                  <c:v>456.55945623999997</c:v>
                </c:pt>
                <c:pt idx="500">
                  <c:v>456.05907837000001</c:v>
                </c:pt>
                <c:pt idx="501">
                  <c:v>455.46603792000002</c:v>
                </c:pt>
                <c:pt idx="502">
                  <c:v>454.74326987000001</c:v>
                </c:pt>
                <c:pt idx="503">
                  <c:v>453.98343679999999</c:v>
                </c:pt>
                <c:pt idx="504">
                  <c:v>453.0568111</c:v>
                </c:pt>
                <c:pt idx="505">
                  <c:v>451.90779522999998</c:v>
                </c:pt>
                <c:pt idx="506">
                  <c:v>450.53638919999997</c:v>
                </c:pt>
                <c:pt idx="507">
                  <c:v>449.09085311000001</c:v>
                </c:pt>
                <c:pt idx="508">
                  <c:v>447.44145937000002</c:v>
                </c:pt>
                <c:pt idx="509">
                  <c:v>447.00674049000003</c:v>
                </c:pt>
                <c:pt idx="510">
                  <c:v>445.69789155000001</c:v>
                </c:pt>
                <c:pt idx="511">
                  <c:v>443.75197758000002</c:v>
                </c:pt>
                <c:pt idx="512">
                  <c:v>441.67633602000001</c:v>
                </c:pt>
                <c:pt idx="513">
                  <c:v>439.60069444999999</c:v>
                </c:pt>
                <c:pt idx="514">
                  <c:v>437.69184552000002</c:v>
                </c:pt>
                <c:pt idx="515">
                  <c:v>435.83859412999999</c:v>
                </c:pt>
                <c:pt idx="516">
                  <c:v>433.98534273000001</c:v>
                </c:pt>
                <c:pt idx="517">
                  <c:v>432.16915637</c:v>
                </c:pt>
                <c:pt idx="518">
                  <c:v>430.33443749000003</c:v>
                </c:pt>
                <c:pt idx="519">
                  <c:v>427.15531614999998</c:v>
                </c:pt>
                <c:pt idx="520">
                  <c:v>424.81325984</c:v>
                </c:pt>
                <c:pt idx="521">
                  <c:v>423.07120352999999</c:v>
                </c:pt>
                <c:pt idx="522">
                  <c:v>421.49593984000001</c:v>
                </c:pt>
                <c:pt idx="523">
                  <c:v>419.88361113000002</c:v>
                </c:pt>
                <c:pt idx="524">
                  <c:v>418.30834743999998</c:v>
                </c:pt>
                <c:pt idx="525">
                  <c:v>416.73308374999999</c:v>
                </c:pt>
                <c:pt idx="526">
                  <c:v>415.28754766999998</c:v>
                </c:pt>
                <c:pt idx="527">
                  <c:v>413.87907661000003</c:v>
                </c:pt>
                <c:pt idx="528">
                  <c:v>412.61886565999998</c:v>
                </c:pt>
                <c:pt idx="529">
                  <c:v>411.43278477000001</c:v>
                </c:pt>
                <c:pt idx="530">
                  <c:v>410.37643147</c:v>
                </c:pt>
                <c:pt idx="531">
                  <c:v>409.43127326000001</c:v>
                </c:pt>
                <c:pt idx="532">
                  <c:v>408.57877761999998</c:v>
                </c:pt>
                <c:pt idx="533">
                  <c:v>407.98573716999999</c:v>
                </c:pt>
                <c:pt idx="534">
                  <c:v>407.52242432000003</c:v>
                </c:pt>
                <c:pt idx="535">
                  <c:v>407.26296912999999</c:v>
                </c:pt>
                <c:pt idx="536">
                  <c:v>407.13324153000002</c:v>
                </c:pt>
                <c:pt idx="537">
                  <c:v>407.00351393</c:v>
                </c:pt>
                <c:pt idx="538">
                  <c:v>407.00351393</c:v>
                </c:pt>
                <c:pt idx="539">
                  <c:v>407.04057896</c:v>
                </c:pt>
                <c:pt idx="540">
                  <c:v>407.17030655999997</c:v>
                </c:pt>
                <c:pt idx="541">
                  <c:v>407.39269673000001</c:v>
                </c:pt>
                <c:pt idx="542">
                  <c:v>407.87454208999998</c:v>
                </c:pt>
                <c:pt idx="543">
                  <c:v>408.46758254000002</c:v>
                </c:pt>
                <c:pt idx="544">
                  <c:v>408.72703774000001</c:v>
                </c:pt>
                <c:pt idx="545">
                  <c:v>408.89383035999998</c:v>
                </c:pt>
                <c:pt idx="546">
                  <c:v>408.93089538999999</c:v>
                </c:pt>
                <c:pt idx="547">
                  <c:v>408.63437515999999</c:v>
                </c:pt>
                <c:pt idx="548">
                  <c:v>407.94867213999999</c:v>
                </c:pt>
                <c:pt idx="549">
                  <c:v>407.02204644</c:v>
                </c:pt>
                <c:pt idx="550">
                  <c:v>405.87303057000003</c:v>
                </c:pt>
                <c:pt idx="551">
                  <c:v>404.7240147</c:v>
                </c:pt>
                <c:pt idx="552">
                  <c:v>403.35260867</c:v>
                </c:pt>
                <c:pt idx="553">
                  <c:v>401.87000755000003</c:v>
                </c:pt>
                <c:pt idx="554">
                  <c:v>400.88778430999997</c:v>
                </c:pt>
                <c:pt idx="555">
                  <c:v>400.05382119000001</c:v>
                </c:pt>
                <c:pt idx="556">
                  <c:v>399.33105313999999</c:v>
                </c:pt>
                <c:pt idx="557">
                  <c:v>399.16426052000003</c:v>
                </c:pt>
                <c:pt idx="558">
                  <c:v>399.29398811999999</c:v>
                </c:pt>
                <c:pt idx="559">
                  <c:v>399.75730097000002</c:v>
                </c:pt>
                <c:pt idx="560">
                  <c:v>400.55419906999998</c:v>
                </c:pt>
                <c:pt idx="561">
                  <c:v>401.44375974000002</c:v>
                </c:pt>
                <c:pt idx="562">
                  <c:v>402.38891795000001</c:v>
                </c:pt>
                <c:pt idx="563">
                  <c:v>403.35260868</c:v>
                </c:pt>
                <c:pt idx="564">
                  <c:v>403.94564911999998</c:v>
                </c:pt>
                <c:pt idx="565">
                  <c:v>404.24216933999998</c:v>
                </c:pt>
                <c:pt idx="566">
                  <c:v>404.37189694</c:v>
                </c:pt>
                <c:pt idx="567">
                  <c:v>404.16803929000002</c:v>
                </c:pt>
                <c:pt idx="568">
                  <c:v>403.94564911999998</c:v>
                </c:pt>
                <c:pt idx="569">
                  <c:v>403.51940130000003</c:v>
                </c:pt>
                <c:pt idx="570">
                  <c:v>402.88929582999998</c:v>
                </c:pt>
                <c:pt idx="571">
                  <c:v>402.12946276000002</c:v>
                </c:pt>
                <c:pt idx="572">
                  <c:v>401.31403215</c:v>
                </c:pt>
                <c:pt idx="573">
                  <c:v>400.48006901999997</c:v>
                </c:pt>
                <c:pt idx="574">
                  <c:v>399.88702857999999</c:v>
                </c:pt>
                <c:pt idx="575">
                  <c:v>399.59050836</c:v>
                </c:pt>
                <c:pt idx="576">
                  <c:v>399.42371573000003</c:v>
                </c:pt>
                <c:pt idx="577">
                  <c:v>399.49784577999998</c:v>
                </c:pt>
                <c:pt idx="578">
                  <c:v>399.68317092000001</c:v>
                </c:pt>
                <c:pt idx="579">
                  <c:v>400.07235371000002</c:v>
                </c:pt>
                <c:pt idx="580">
                  <c:v>400.49860152999997</c:v>
                </c:pt>
                <c:pt idx="581">
                  <c:v>400.92484934999999</c:v>
                </c:pt>
                <c:pt idx="582">
                  <c:v>401.35109717</c:v>
                </c:pt>
                <c:pt idx="583">
                  <c:v>401.68468242</c:v>
                </c:pt>
                <c:pt idx="584">
                  <c:v>401.85147504000003</c:v>
                </c:pt>
                <c:pt idx="585">
                  <c:v>401.85147504000003</c:v>
                </c:pt>
                <c:pt idx="586">
                  <c:v>401.68468242</c:v>
                </c:pt>
                <c:pt idx="587">
                  <c:v>401.38816220000001</c:v>
                </c:pt>
                <c:pt idx="588">
                  <c:v>401.03604444000001</c:v>
                </c:pt>
                <c:pt idx="589">
                  <c:v>400.60979662</c:v>
                </c:pt>
                <c:pt idx="590">
                  <c:v>400.14648376999997</c:v>
                </c:pt>
                <c:pt idx="591">
                  <c:v>399.59050834999999</c:v>
                </c:pt>
                <c:pt idx="592">
                  <c:v>398.83067527999998</c:v>
                </c:pt>
                <c:pt idx="593">
                  <c:v>397.94111461</c:v>
                </c:pt>
                <c:pt idx="594">
                  <c:v>397.05155394000002</c:v>
                </c:pt>
                <c:pt idx="595">
                  <c:v>396.06933070000002</c:v>
                </c:pt>
                <c:pt idx="596">
                  <c:v>395.01297740000001</c:v>
                </c:pt>
                <c:pt idx="597">
                  <c:v>393.86396152999998</c:v>
                </c:pt>
                <c:pt idx="598">
                  <c:v>392.51108800999998</c:v>
                </c:pt>
                <c:pt idx="599">
                  <c:v>390.73196667000002</c:v>
                </c:pt>
                <c:pt idx="600">
                  <c:v>388.56366254</c:v>
                </c:pt>
                <c:pt idx="601">
                  <c:v>386.15443572999999</c:v>
                </c:pt>
                <c:pt idx="602">
                  <c:v>383.81933896999999</c:v>
                </c:pt>
                <c:pt idx="603">
                  <c:v>381.31744959000002</c:v>
                </c:pt>
                <c:pt idx="604">
                  <c:v>378.77849517999999</c:v>
                </c:pt>
                <c:pt idx="605">
                  <c:v>376.31367082000003</c:v>
                </c:pt>
                <c:pt idx="606">
                  <c:v>373.88591149000001</c:v>
                </c:pt>
                <c:pt idx="607">
                  <c:v>371.60641227999997</c:v>
                </c:pt>
                <c:pt idx="608">
                  <c:v>369.40104312</c:v>
                </c:pt>
                <c:pt idx="609">
                  <c:v>367.39953161</c:v>
                </c:pt>
                <c:pt idx="610">
                  <c:v>365.52774770000002</c:v>
                </c:pt>
                <c:pt idx="611">
                  <c:v>363.91541898000003</c:v>
                </c:pt>
                <c:pt idx="612">
                  <c:v>362.26602523999998</c:v>
                </c:pt>
                <c:pt idx="613">
                  <c:v>360.82048915000001</c:v>
                </c:pt>
                <c:pt idx="614">
                  <c:v>359.28229048999998</c:v>
                </c:pt>
                <c:pt idx="615">
                  <c:v>357.76262435000001</c:v>
                </c:pt>
                <c:pt idx="616">
                  <c:v>356.24295820999998</c:v>
                </c:pt>
                <c:pt idx="617">
                  <c:v>354.70475955000001</c:v>
                </c:pt>
                <c:pt idx="618">
                  <c:v>353.18509340000003</c:v>
                </c:pt>
                <c:pt idx="619">
                  <c:v>351.79515486000003</c:v>
                </c:pt>
                <c:pt idx="620">
                  <c:v>350.64613899</c:v>
                </c:pt>
                <c:pt idx="621">
                  <c:v>349.46005810000003</c:v>
                </c:pt>
                <c:pt idx="622">
                  <c:v>348.31104223</c:v>
                </c:pt>
                <c:pt idx="623">
                  <c:v>347.08789631000002</c:v>
                </c:pt>
                <c:pt idx="624">
                  <c:v>345.95741296</c:v>
                </c:pt>
                <c:pt idx="625">
                  <c:v>344.80839709000003</c:v>
                </c:pt>
                <c:pt idx="626">
                  <c:v>343.65938123000001</c:v>
                </c:pt>
                <c:pt idx="627">
                  <c:v>342.43623530999997</c:v>
                </c:pt>
                <c:pt idx="628">
                  <c:v>341.19455687999999</c:v>
                </c:pt>
                <c:pt idx="629">
                  <c:v>339.95287844000001</c:v>
                </c:pt>
                <c:pt idx="630">
                  <c:v>338.5629399</c:v>
                </c:pt>
                <c:pt idx="631">
                  <c:v>337.15446883999999</c:v>
                </c:pt>
                <c:pt idx="632">
                  <c:v>335.63480270000002</c:v>
                </c:pt>
                <c:pt idx="633">
                  <c:v>334.18926661</c:v>
                </c:pt>
                <c:pt idx="634">
                  <c:v>332.61400292000002</c:v>
                </c:pt>
                <c:pt idx="635">
                  <c:v>330.96460918000002</c:v>
                </c:pt>
                <c:pt idx="636">
                  <c:v>329.25961789000002</c:v>
                </c:pt>
                <c:pt idx="637">
                  <c:v>327.57315912000001</c:v>
                </c:pt>
                <c:pt idx="638">
                  <c:v>325.83110281</c:v>
                </c:pt>
                <c:pt idx="639">
                  <c:v>324.05198146999999</c:v>
                </c:pt>
                <c:pt idx="640">
                  <c:v>322.30992515999998</c:v>
                </c:pt>
                <c:pt idx="641">
                  <c:v>320.60493387999998</c:v>
                </c:pt>
                <c:pt idx="642">
                  <c:v>318.93700761999997</c:v>
                </c:pt>
                <c:pt idx="643">
                  <c:v>317.26908135999997</c:v>
                </c:pt>
                <c:pt idx="644">
                  <c:v>315.78648025000001</c:v>
                </c:pt>
                <c:pt idx="645">
                  <c:v>314.37800919</c:v>
                </c:pt>
                <c:pt idx="646">
                  <c:v>313.06220070000001</c:v>
                </c:pt>
                <c:pt idx="647">
                  <c:v>311.82052226000002</c:v>
                </c:pt>
                <c:pt idx="648">
                  <c:v>310.72710393</c:v>
                </c:pt>
                <c:pt idx="649">
                  <c:v>309.76341321000001</c:v>
                </c:pt>
                <c:pt idx="650">
                  <c:v>308.87385253999997</c:v>
                </c:pt>
                <c:pt idx="651">
                  <c:v>307.87309678000003</c:v>
                </c:pt>
                <c:pt idx="652">
                  <c:v>306.90940605999998</c:v>
                </c:pt>
                <c:pt idx="653">
                  <c:v>305.90865030999998</c:v>
                </c:pt>
                <c:pt idx="654">
                  <c:v>304.79669947000002</c:v>
                </c:pt>
                <c:pt idx="655">
                  <c:v>303.74034617000001</c:v>
                </c:pt>
                <c:pt idx="656">
                  <c:v>302.64692785</c:v>
                </c:pt>
                <c:pt idx="657">
                  <c:v>301.46084696000003</c:v>
                </c:pt>
                <c:pt idx="658">
                  <c:v>300.21916852999999</c:v>
                </c:pt>
                <c:pt idx="659">
                  <c:v>298.97749009</c:v>
                </c:pt>
                <c:pt idx="660">
                  <c:v>297.75434417000002</c:v>
                </c:pt>
                <c:pt idx="661">
                  <c:v>296.67945836000001</c:v>
                </c:pt>
                <c:pt idx="662">
                  <c:v>295.69723512000002</c:v>
                </c:pt>
                <c:pt idx="663">
                  <c:v>294.91886952999999</c:v>
                </c:pt>
                <c:pt idx="664">
                  <c:v>294.25169903</c:v>
                </c:pt>
                <c:pt idx="665">
                  <c:v>293.49186595999998</c:v>
                </c:pt>
                <c:pt idx="666">
                  <c:v>292.80616293999998</c:v>
                </c:pt>
                <c:pt idx="667">
                  <c:v>292.08339489999997</c:v>
                </c:pt>
                <c:pt idx="668">
                  <c:v>291.19383422999999</c:v>
                </c:pt>
                <c:pt idx="669">
                  <c:v>290.26720853</c:v>
                </c:pt>
                <c:pt idx="670">
                  <c:v>289.11819265999998</c:v>
                </c:pt>
                <c:pt idx="671">
                  <c:v>287.93211177000001</c:v>
                </c:pt>
                <c:pt idx="672">
                  <c:v>286.70896584000002</c:v>
                </c:pt>
                <c:pt idx="673">
                  <c:v>285.18929969999999</c:v>
                </c:pt>
                <c:pt idx="674">
                  <c:v>283.35458082000002</c:v>
                </c:pt>
                <c:pt idx="675">
                  <c:v>281.27893926000002</c:v>
                </c:pt>
                <c:pt idx="676">
                  <c:v>278.94384250000002</c:v>
                </c:pt>
                <c:pt idx="677">
                  <c:v>276.47901813999999</c:v>
                </c:pt>
                <c:pt idx="678">
                  <c:v>274.10685634999999</c:v>
                </c:pt>
                <c:pt idx="679">
                  <c:v>271.56790194000001</c:v>
                </c:pt>
                <c:pt idx="680">
                  <c:v>269.19574015000001</c:v>
                </c:pt>
                <c:pt idx="681">
                  <c:v>266.73091578999998</c:v>
                </c:pt>
                <c:pt idx="682">
                  <c:v>264.22902641000002</c:v>
                </c:pt>
                <c:pt idx="683">
                  <c:v>261.76420204999999</c:v>
                </c:pt>
                <c:pt idx="684">
                  <c:v>259.42910529</c:v>
                </c:pt>
                <c:pt idx="685">
                  <c:v>257.26080116000003</c:v>
                </c:pt>
                <c:pt idx="686">
                  <c:v>255.14809457000001</c:v>
                </c:pt>
                <c:pt idx="687">
                  <c:v>252.94272541000001</c:v>
                </c:pt>
                <c:pt idx="688">
                  <c:v>250.57056363000001</c:v>
                </c:pt>
                <c:pt idx="689">
                  <c:v>248.10573927999999</c:v>
                </c:pt>
                <c:pt idx="690">
                  <c:v>245.41852476</c:v>
                </c:pt>
                <c:pt idx="691">
                  <c:v>242.67571269999999</c:v>
                </c:pt>
                <c:pt idx="692">
                  <c:v>239.69197794999999</c:v>
                </c:pt>
                <c:pt idx="693">
                  <c:v>236.68971069</c:v>
                </c:pt>
                <c:pt idx="694">
                  <c:v>233.59478085999999</c:v>
                </c:pt>
                <c:pt idx="695">
                  <c:v>230.49985101999999</c:v>
                </c:pt>
                <c:pt idx="696">
                  <c:v>227.44198621999999</c:v>
                </c:pt>
                <c:pt idx="697">
                  <c:v>224.56944655999999</c:v>
                </c:pt>
                <c:pt idx="698">
                  <c:v>221.86369952000001</c:v>
                </c:pt>
                <c:pt idx="699">
                  <c:v>219.23208253000001</c:v>
                </c:pt>
                <c:pt idx="700">
                  <c:v>216.78579069</c:v>
                </c:pt>
                <c:pt idx="701">
                  <c:v>214.35803136000001</c:v>
                </c:pt>
                <c:pt idx="702">
                  <c:v>212.07853215</c:v>
                </c:pt>
                <c:pt idx="703">
                  <c:v>209.87316299</c:v>
                </c:pt>
                <c:pt idx="704">
                  <c:v>207.76045640000001</c:v>
                </c:pt>
                <c:pt idx="705">
                  <c:v>205.75894489999999</c:v>
                </c:pt>
                <c:pt idx="706">
                  <c:v>203.88716099000001</c:v>
                </c:pt>
                <c:pt idx="707">
                  <c:v>202.01537708000001</c:v>
                </c:pt>
                <c:pt idx="708">
                  <c:v>200.14359317</c:v>
                </c:pt>
                <c:pt idx="709">
                  <c:v>198.30887429000001</c:v>
                </c:pt>
                <c:pt idx="710">
                  <c:v>196.47415541000001</c:v>
                </c:pt>
                <c:pt idx="711">
                  <c:v>194.78769664000001</c:v>
                </c:pt>
                <c:pt idx="712">
                  <c:v>193.17536792000001</c:v>
                </c:pt>
                <c:pt idx="713">
                  <c:v>191.56303921</c:v>
                </c:pt>
                <c:pt idx="714">
                  <c:v>190.08043809</c:v>
                </c:pt>
                <c:pt idx="715">
                  <c:v>188.59783697</c:v>
                </c:pt>
                <c:pt idx="716">
                  <c:v>187.07817083</c:v>
                </c:pt>
                <c:pt idx="717">
                  <c:v>185.63263473999999</c:v>
                </c:pt>
                <c:pt idx="718">
                  <c:v>184.22416368</c:v>
                </c:pt>
                <c:pt idx="719">
                  <c:v>182.87129017000001</c:v>
                </c:pt>
                <c:pt idx="720">
                  <c:v>181.55548168000001</c:v>
                </c:pt>
                <c:pt idx="721">
                  <c:v>180.14701062</c:v>
                </c:pt>
                <c:pt idx="722">
                  <c:v>178.73853955999999</c:v>
                </c:pt>
                <c:pt idx="723">
                  <c:v>177.36713352999999</c:v>
                </c:pt>
                <c:pt idx="724">
                  <c:v>175.95866247000001</c:v>
                </c:pt>
                <c:pt idx="725">
                  <c:v>174.51312637999999</c:v>
                </c:pt>
                <c:pt idx="726">
                  <c:v>173.06759029</c:v>
                </c:pt>
                <c:pt idx="727">
                  <c:v>171.62205420000001</c:v>
                </c:pt>
                <c:pt idx="728">
                  <c:v>170.13945308000001</c:v>
                </c:pt>
                <c:pt idx="729">
                  <c:v>168.61978693</c:v>
                </c:pt>
                <c:pt idx="730">
                  <c:v>167.06305576</c:v>
                </c:pt>
                <c:pt idx="731">
                  <c:v>165.48779207999999</c:v>
                </c:pt>
                <c:pt idx="732">
                  <c:v>163.87546337000001</c:v>
                </c:pt>
                <c:pt idx="733">
                  <c:v>162.22606962</c:v>
                </c:pt>
                <c:pt idx="734">
                  <c:v>160.66933845</c:v>
                </c:pt>
                <c:pt idx="735">
                  <c:v>169.05700974000001</c:v>
                </c:pt>
                <c:pt idx="736">
                  <c:v>167.50027857000001</c:v>
                </c:pt>
                <c:pt idx="737">
                  <c:v>165.88794985999999</c:v>
                </c:pt>
                <c:pt idx="738">
                  <c:v>164.36828371999999</c:v>
                </c:pt>
                <c:pt idx="739">
                  <c:v>162.92274763</c:v>
                </c:pt>
                <c:pt idx="740">
                  <c:v>161.55134158999999</c:v>
                </c:pt>
                <c:pt idx="741">
                  <c:v>160.25406561</c:v>
                </c:pt>
                <c:pt idx="742">
                  <c:v>158.99385466000001</c:v>
                </c:pt>
                <c:pt idx="743">
                  <c:v>157.77070874</c:v>
                </c:pt>
                <c:pt idx="744">
                  <c:v>156.45490025000001</c:v>
                </c:pt>
                <c:pt idx="745">
                  <c:v>145.19468929999999</c:v>
                </c:pt>
                <c:pt idx="746">
                  <c:v>143.78621823</c:v>
                </c:pt>
                <c:pt idx="747">
                  <c:v>142.35921465000001</c:v>
                </c:pt>
                <c:pt idx="748">
                  <c:v>140.78395096</c:v>
                </c:pt>
                <c:pt idx="749">
                  <c:v>139.17162225000001</c:v>
                </c:pt>
                <c:pt idx="750">
                  <c:v>137.48516348000001</c:v>
                </c:pt>
                <c:pt idx="751">
                  <c:v>135.81723722000001</c:v>
                </c:pt>
                <c:pt idx="752">
                  <c:v>134.11224594000001</c:v>
                </c:pt>
                <c:pt idx="753">
                  <c:v>132.37018963</c:v>
                </c:pt>
                <c:pt idx="754">
                  <c:v>130.66519833999999</c:v>
                </c:pt>
                <c:pt idx="755">
                  <c:v>128.92314203000001</c:v>
                </c:pt>
                <c:pt idx="756">
                  <c:v>127.31081331999999</c:v>
                </c:pt>
                <c:pt idx="757">
                  <c:v>125.86527723</c:v>
                </c:pt>
                <c:pt idx="758">
                  <c:v>124.67919634</c:v>
                </c:pt>
                <c:pt idx="759">
                  <c:v>123.75257064</c:v>
                </c:pt>
                <c:pt idx="760">
                  <c:v>122.99273757</c:v>
                </c:pt>
                <c:pt idx="761">
                  <c:v>122.3626321</c:v>
                </c:pt>
                <c:pt idx="762">
                  <c:v>121.93638428</c:v>
                </c:pt>
                <c:pt idx="763">
                  <c:v>121.67692909</c:v>
                </c:pt>
                <c:pt idx="764">
                  <c:v>121.5472015</c:v>
                </c:pt>
                <c:pt idx="765">
                  <c:v>121.58426652999999</c:v>
                </c:pt>
                <c:pt idx="766">
                  <c:v>121.6769291</c:v>
                </c:pt>
                <c:pt idx="767">
                  <c:v>121.58426652999999</c:v>
                </c:pt>
                <c:pt idx="768">
                  <c:v>121.25068127999999</c:v>
                </c:pt>
                <c:pt idx="769">
                  <c:v>120.65764083000001</c:v>
                </c:pt>
                <c:pt idx="770">
                  <c:v>119.93487279</c:v>
                </c:pt>
                <c:pt idx="771">
                  <c:v>119.00824709</c:v>
                </c:pt>
                <c:pt idx="772">
                  <c:v>117.85923122</c:v>
                </c:pt>
                <c:pt idx="773">
                  <c:v>116.54342273</c:v>
                </c:pt>
                <c:pt idx="774">
                  <c:v>115.02375658</c:v>
                </c:pt>
                <c:pt idx="775">
                  <c:v>113.24463523999999</c:v>
                </c:pt>
                <c:pt idx="776">
                  <c:v>111.40991636</c:v>
                </c:pt>
                <c:pt idx="777">
                  <c:v>109.63079501999999</c:v>
                </c:pt>
                <c:pt idx="778">
                  <c:v>107.88873870800001</c:v>
                </c:pt>
                <c:pt idx="779">
                  <c:v>106.220812456</c:v>
                </c:pt>
                <c:pt idx="780">
                  <c:v>104.515821168</c:v>
                </c:pt>
                <c:pt idx="781">
                  <c:v>102.847894913</c:v>
                </c:pt>
                <c:pt idx="782">
                  <c:v>101.23556619999999</c:v>
                </c:pt>
                <c:pt idx="783">
                  <c:v>99.623237481999993</c:v>
                </c:pt>
                <c:pt idx="784">
                  <c:v>98.085038826000002</c:v>
                </c:pt>
                <c:pt idx="785">
                  <c:v>96.639502734000004</c:v>
                </c:pt>
                <c:pt idx="786">
                  <c:v>95.156901617000003</c:v>
                </c:pt>
                <c:pt idx="787">
                  <c:v>93.674300504000001</c:v>
                </c:pt>
                <c:pt idx="788">
                  <c:v>92.228764416000004</c:v>
                </c:pt>
                <c:pt idx="789">
                  <c:v>90.709098272000006</c:v>
                </c:pt>
                <c:pt idx="790">
                  <c:v>89.226497155999994</c:v>
                </c:pt>
                <c:pt idx="791">
                  <c:v>87.780961067999996</c:v>
                </c:pt>
                <c:pt idx="792">
                  <c:v>86.298359951999998</c:v>
                </c:pt>
                <c:pt idx="793">
                  <c:v>84.815758836000001</c:v>
                </c:pt>
                <c:pt idx="794">
                  <c:v>83.333157720000003</c:v>
                </c:pt>
                <c:pt idx="795">
                  <c:v>81.943219174000006</c:v>
                </c:pt>
                <c:pt idx="796">
                  <c:v>80.553280627000007</c:v>
                </c:pt>
                <c:pt idx="797">
                  <c:v>79.200407108999997</c:v>
                </c:pt>
                <c:pt idx="798">
                  <c:v>77.884598617999998</c:v>
                </c:pt>
                <c:pt idx="799">
                  <c:v>76.661452697000001</c:v>
                </c:pt>
                <c:pt idx="800">
                  <c:v>75.475371804000005</c:v>
                </c:pt>
                <c:pt idx="801">
                  <c:v>74.289290910999995</c:v>
                </c:pt>
                <c:pt idx="802">
                  <c:v>73.066144989999998</c:v>
                </c:pt>
                <c:pt idx="803">
                  <c:v>71.917129123999999</c:v>
                </c:pt>
                <c:pt idx="804">
                  <c:v>70.693983203000002</c:v>
                </c:pt>
                <c:pt idx="805">
                  <c:v>69.452304768000005</c:v>
                </c:pt>
                <c:pt idx="806">
                  <c:v>68.210626333999997</c:v>
                </c:pt>
                <c:pt idx="807">
                  <c:v>66.839220300999997</c:v>
                </c:pt>
                <c:pt idx="808">
                  <c:v>65.319554156999999</c:v>
                </c:pt>
                <c:pt idx="809">
                  <c:v>63.707225442999999</c:v>
                </c:pt>
                <c:pt idx="810">
                  <c:v>62.057831700999998</c:v>
                </c:pt>
                <c:pt idx="811">
                  <c:v>60.408437958999997</c:v>
                </c:pt>
                <c:pt idx="812">
                  <c:v>58.925836842000002</c:v>
                </c:pt>
                <c:pt idx="813">
                  <c:v>57.498833267999998</c:v>
                </c:pt>
                <c:pt idx="814">
                  <c:v>56.145959748999999</c:v>
                </c:pt>
                <c:pt idx="815">
                  <c:v>54.79308623</c:v>
                </c:pt>
                <c:pt idx="816">
                  <c:v>53.477277737999998</c:v>
                </c:pt>
                <c:pt idx="817">
                  <c:v>52.254131817000001</c:v>
                </c:pt>
                <c:pt idx="818">
                  <c:v>51.142180979999999</c:v>
                </c:pt>
                <c:pt idx="819">
                  <c:v>50.067295170999998</c:v>
                </c:pt>
                <c:pt idx="820">
                  <c:v>48.992409361999997</c:v>
                </c:pt>
                <c:pt idx="821">
                  <c:v>47.936056067000003</c:v>
                </c:pt>
                <c:pt idx="822">
                  <c:v>46.824105230000001</c:v>
                </c:pt>
                <c:pt idx="823">
                  <c:v>45.675089364999998</c:v>
                </c:pt>
                <c:pt idx="824">
                  <c:v>44.526073500000003</c:v>
                </c:pt>
                <c:pt idx="825">
                  <c:v>43.339992606999999</c:v>
                </c:pt>
                <c:pt idx="826">
                  <c:v>42.153911715</c:v>
                </c:pt>
                <c:pt idx="827">
                  <c:v>41.004895849999997</c:v>
                </c:pt>
                <c:pt idx="828">
                  <c:v>39.855879983999998</c:v>
                </c:pt>
                <c:pt idx="829">
                  <c:v>38.725396631999999</c:v>
                </c:pt>
                <c:pt idx="830">
                  <c:v>37.539315739000003</c:v>
                </c:pt>
                <c:pt idx="831">
                  <c:v>36.316169817999999</c:v>
                </c:pt>
                <c:pt idx="832">
                  <c:v>35.055958869999998</c:v>
                </c:pt>
                <c:pt idx="833">
                  <c:v>33.703085350999999</c:v>
                </c:pt>
                <c:pt idx="834">
                  <c:v>32.387276860999997</c:v>
                </c:pt>
                <c:pt idx="835">
                  <c:v>31.071468371000002</c:v>
                </c:pt>
                <c:pt idx="836">
                  <c:v>29.681529823999998</c:v>
                </c:pt>
                <c:pt idx="837">
                  <c:v>28.235993736000001</c:v>
                </c:pt>
                <c:pt idx="838">
                  <c:v>26.808990162000001</c:v>
                </c:pt>
                <c:pt idx="839">
                  <c:v>25.307856531999999</c:v>
                </c:pt>
                <c:pt idx="840">
                  <c:v>23.880852956999998</c:v>
                </c:pt>
                <c:pt idx="841">
                  <c:v>22.472381896000002</c:v>
                </c:pt>
                <c:pt idx="842">
                  <c:v>21.063910835000001</c:v>
                </c:pt>
                <c:pt idx="843">
                  <c:v>19.655439774000001</c:v>
                </c:pt>
                <c:pt idx="844">
                  <c:v>18.209903685</c:v>
                </c:pt>
                <c:pt idx="845">
                  <c:v>16.764367596</c:v>
                </c:pt>
                <c:pt idx="846">
                  <c:v>15.448559104999999</c:v>
                </c:pt>
                <c:pt idx="847">
                  <c:v>14.318075753</c:v>
                </c:pt>
                <c:pt idx="848">
                  <c:v>13.372917541</c:v>
                </c:pt>
                <c:pt idx="849">
                  <c:v>12.705747039</c:v>
                </c:pt>
                <c:pt idx="850">
                  <c:v>12.223901677000001</c:v>
                </c:pt>
                <c:pt idx="851">
                  <c:v>11.964446482</c:v>
                </c:pt>
                <c:pt idx="852">
                  <c:v>11.834718884999999</c:v>
                </c:pt>
                <c:pt idx="853">
                  <c:v>11.964446483</c:v>
                </c:pt>
                <c:pt idx="854">
                  <c:v>12.353629275999999</c:v>
                </c:pt>
                <c:pt idx="855">
                  <c:v>12.946669721999999</c:v>
                </c:pt>
                <c:pt idx="856">
                  <c:v>13.669437766</c:v>
                </c:pt>
                <c:pt idx="857">
                  <c:v>14.429270839000001</c:v>
                </c:pt>
                <c:pt idx="858">
                  <c:v>15.152038882999999</c:v>
                </c:pt>
                <c:pt idx="859">
                  <c:v>15.874806927</c:v>
                </c:pt>
                <c:pt idx="860">
                  <c:v>16.597574971</c:v>
                </c:pt>
                <c:pt idx="861">
                  <c:v>17.190615417</c:v>
                </c:pt>
                <c:pt idx="862">
                  <c:v>17.876318432000001</c:v>
                </c:pt>
                <c:pt idx="863">
                  <c:v>18.599086476</c:v>
                </c:pt>
                <c:pt idx="864">
                  <c:v>19.321854519999999</c:v>
                </c:pt>
                <c:pt idx="865">
                  <c:v>20.044622565000001</c:v>
                </c:pt>
                <c:pt idx="866">
                  <c:v>20.841520666000001</c:v>
                </c:pt>
                <c:pt idx="867">
                  <c:v>21.694016306999998</c:v>
                </c:pt>
                <c:pt idx="868">
                  <c:v>22.583576977</c:v>
                </c:pt>
                <c:pt idx="869">
                  <c:v>23.436072619000001</c:v>
                </c:pt>
                <c:pt idx="870">
                  <c:v>24.251503233000001</c:v>
                </c:pt>
                <c:pt idx="871">
                  <c:v>25.141063902999999</c:v>
                </c:pt>
                <c:pt idx="872">
                  <c:v>26.030624573000001</c:v>
                </c:pt>
                <c:pt idx="873">
                  <c:v>26.883120215999998</c:v>
                </c:pt>
                <c:pt idx="874">
                  <c:v>27.680018316000002</c:v>
                </c:pt>
                <c:pt idx="875">
                  <c:v>28.439851388000001</c:v>
                </c:pt>
                <c:pt idx="876">
                  <c:v>29.162619432</c:v>
                </c:pt>
                <c:pt idx="877">
                  <c:v>29.829789934000001</c:v>
                </c:pt>
                <c:pt idx="878">
                  <c:v>30.515492950999999</c:v>
                </c:pt>
                <c:pt idx="879">
                  <c:v>31.182663453</c:v>
                </c:pt>
                <c:pt idx="880">
                  <c:v>31.905431496999999</c:v>
                </c:pt>
                <c:pt idx="881">
                  <c:v>32.591134513</c:v>
                </c:pt>
                <c:pt idx="882">
                  <c:v>33.147109931999999</c:v>
                </c:pt>
                <c:pt idx="883">
                  <c:v>33.740150378000003</c:v>
                </c:pt>
                <c:pt idx="884">
                  <c:v>34.370255853000003</c:v>
                </c:pt>
                <c:pt idx="885">
                  <c:v>35.018893841000001</c:v>
                </c:pt>
                <c:pt idx="886">
                  <c:v>35.574869259000003</c:v>
                </c:pt>
                <c:pt idx="887">
                  <c:v>36.093779650000002</c:v>
                </c:pt>
                <c:pt idx="888">
                  <c:v>36.520027470000002</c:v>
                </c:pt>
                <c:pt idx="889">
                  <c:v>36.983340320000003</c:v>
                </c:pt>
                <c:pt idx="890">
                  <c:v>37.409588141</c:v>
                </c:pt>
                <c:pt idx="891">
                  <c:v>37.835835961999997</c:v>
                </c:pt>
                <c:pt idx="892">
                  <c:v>38.336213839000003</c:v>
                </c:pt>
                <c:pt idx="893">
                  <c:v>38.799526688</c:v>
                </c:pt>
                <c:pt idx="894">
                  <c:v>39.188709480999997</c:v>
                </c:pt>
                <c:pt idx="895">
                  <c:v>39.522294733000003</c:v>
                </c:pt>
                <c:pt idx="896">
                  <c:v>39.948542553999999</c:v>
                </c:pt>
                <c:pt idx="897">
                  <c:v>40.374790375000003</c:v>
                </c:pt>
                <c:pt idx="898">
                  <c:v>40.801038196</c:v>
                </c:pt>
                <c:pt idx="899">
                  <c:v>41.190220988999997</c:v>
                </c:pt>
                <c:pt idx="900">
                  <c:v>41.653533838000001</c:v>
                </c:pt>
                <c:pt idx="901">
                  <c:v>42.116846686999999</c:v>
                </c:pt>
                <c:pt idx="902">
                  <c:v>42.635757077999997</c:v>
                </c:pt>
                <c:pt idx="903">
                  <c:v>43.099069925999999</c:v>
                </c:pt>
                <c:pt idx="904">
                  <c:v>43.525317745999999</c:v>
                </c:pt>
                <c:pt idx="905">
                  <c:v>43.951565565999999</c:v>
                </c:pt>
                <c:pt idx="906">
                  <c:v>44.285150817000002</c:v>
                </c:pt>
                <c:pt idx="907">
                  <c:v>44.711398639000002</c:v>
                </c:pt>
                <c:pt idx="908">
                  <c:v>45.174711488</c:v>
                </c:pt>
                <c:pt idx="909">
                  <c:v>45.600959308</c:v>
                </c:pt>
                <c:pt idx="910">
                  <c:v>45.934544559000003</c:v>
                </c:pt>
                <c:pt idx="911">
                  <c:v>46.231064781999997</c:v>
                </c:pt>
                <c:pt idx="912">
                  <c:v>46.471987462999998</c:v>
                </c:pt>
                <c:pt idx="913">
                  <c:v>46.731442659000002</c:v>
                </c:pt>
                <c:pt idx="914">
                  <c:v>47.027962883000001</c:v>
                </c:pt>
                <c:pt idx="915">
                  <c:v>47.361548134000003</c:v>
                </c:pt>
                <c:pt idx="916">
                  <c:v>47.787795955999997</c:v>
                </c:pt>
                <c:pt idx="917">
                  <c:v>48.158446234000003</c:v>
                </c:pt>
                <c:pt idx="918">
                  <c:v>48.529096512999999</c:v>
                </c:pt>
                <c:pt idx="919">
                  <c:v>48.899746792000002</c:v>
                </c:pt>
                <c:pt idx="920">
                  <c:v>49.159201988</c:v>
                </c:pt>
                <c:pt idx="921">
                  <c:v>49.418657183999997</c:v>
                </c:pt>
                <c:pt idx="922">
                  <c:v>49.641047352000001</c:v>
                </c:pt>
                <c:pt idx="923">
                  <c:v>49.807839977999997</c:v>
                </c:pt>
                <c:pt idx="924">
                  <c:v>50.104360200999999</c:v>
                </c:pt>
                <c:pt idx="925">
                  <c:v>50.493542994000002</c:v>
                </c:pt>
                <c:pt idx="926">
                  <c:v>50.864193272999998</c:v>
                </c:pt>
                <c:pt idx="927">
                  <c:v>51.290441094000002</c:v>
                </c:pt>
                <c:pt idx="928">
                  <c:v>51.586961318</c:v>
                </c:pt>
                <c:pt idx="929">
                  <c:v>52.013209140000001</c:v>
                </c:pt>
                <c:pt idx="930">
                  <c:v>52.643314613999998</c:v>
                </c:pt>
                <c:pt idx="931">
                  <c:v>53.403147685999997</c:v>
                </c:pt>
                <c:pt idx="932">
                  <c:v>54.292708355999999</c:v>
                </c:pt>
                <c:pt idx="933">
                  <c:v>55.349061651</c:v>
                </c:pt>
                <c:pt idx="934">
                  <c:v>56.405414946999997</c:v>
                </c:pt>
                <c:pt idx="935">
                  <c:v>57.498833271000002</c:v>
                </c:pt>
                <c:pt idx="936">
                  <c:v>58.647849135000001</c:v>
                </c:pt>
                <c:pt idx="937">
                  <c:v>59.759799972000003</c:v>
                </c:pt>
                <c:pt idx="938">
                  <c:v>61.038543433999997</c:v>
                </c:pt>
                <c:pt idx="939">
                  <c:v>62.280221867999998</c:v>
                </c:pt>
                <c:pt idx="940">
                  <c:v>63.521900303000002</c:v>
                </c:pt>
                <c:pt idx="941">
                  <c:v>64.745046224000006</c:v>
                </c:pt>
                <c:pt idx="942">
                  <c:v>66.023789686000001</c:v>
                </c:pt>
                <c:pt idx="943">
                  <c:v>67.135740522999996</c:v>
                </c:pt>
                <c:pt idx="944">
                  <c:v>68.025301193000004</c:v>
                </c:pt>
                <c:pt idx="945">
                  <c:v>68.748069237999999</c:v>
                </c:pt>
                <c:pt idx="946">
                  <c:v>69.396707226999993</c:v>
                </c:pt>
                <c:pt idx="947">
                  <c:v>70.156540300000003</c:v>
                </c:pt>
                <c:pt idx="948">
                  <c:v>71.009035943000001</c:v>
                </c:pt>
                <c:pt idx="949">
                  <c:v>71.935661640999996</c:v>
                </c:pt>
                <c:pt idx="950">
                  <c:v>72.899352367000006</c:v>
                </c:pt>
                <c:pt idx="951">
                  <c:v>73.844510577999998</c:v>
                </c:pt>
                <c:pt idx="952">
                  <c:v>74.734071248000006</c:v>
                </c:pt>
                <c:pt idx="953">
                  <c:v>75.734827002000003</c:v>
                </c:pt>
                <c:pt idx="954">
                  <c:v>76.976505435999997</c:v>
                </c:pt>
                <c:pt idx="955">
                  <c:v>78.347911468000007</c:v>
                </c:pt>
                <c:pt idx="956">
                  <c:v>79.904642640999995</c:v>
                </c:pt>
                <c:pt idx="957">
                  <c:v>81.461373812999994</c:v>
                </c:pt>
                <c:pt idx="958">
                  <c:v>83.036637498000005</c:v>
                </c:pt>
                <c:pt idx="959">
                  <c:v>84.686031240000005</c:v>
                </c:pt>
                <c:pt idx="960">
                  <c:v>86.261294925000001</c:v>
                </c:pt>
                <c:pt idx="961">
                  <c:v>87.743896040999999</c:v>
                </c:pt>
                <c:pt idx="962">
                  <c:v>89.300627212999999</c:v>
                </c:pt>
                <c:pt idx="963">
                  <c:v>90.912955926999999</c:v>
                </c:pt>
                <c:pt idx="964">
                  <c:v>92.562349669</c:v>
                </c:pt>
                <c:pt idx="965">
                  <c:v>94.248808435000001</c:v>
                </c:pt>
                <c:pt idx="966">
                  <c:v>95.916734688999995</c:v>
                </c:pt>
                <c:pt idx="967">
                  <c:v>97.529063407999999</c:v>
                </c:pt>
                <c:pt idx="968">
                  <c:v>99.178457148000007</c:v>
                </c:pt>
                <c:pt idx="969">
                  <c:v>100.79078586599999</c:v>
                </c:pt>
                <c:pt idx="970">
                  <c:v>102.47724463500001</c:v>
                </c:pt>
                <c:pt idx="971">
                  <c:v>104.293431004</c:v>
                </c:pt>
                <c:pt idx="972">
                  <c:v>106.128149889</c:v>
                </c:pt>
                <c:pt idx="973">
                  <c:v>108.092596368</c:v>
                </c:pt>
                <c:pt idx="974">
                  <c:v>109.90878274000001</c:v>
                </c:pt>
                <c:pt idx="975">
                  <c:v>111.72496911</c:v>
                </c:pt>
                <c:pt idx="976">
                  <c:v>113.37436285</c:v>
                </c:pt>
                <c:pt idx="977">
                  <c:v>114.98669156</c:v>
                </c:pt>
                <c:pt idx="978">
                  <c:v>116.43222765</c:v>
                </c:pt>
                <c:pt idx="979">
                  <c:v>117.67390607999999</c:v>
                </c:pt>
                <c:pt idx="980">
                  <c:v>118.82292194999999</c:v>
                </c:pt>
                <c:pt idx="981">
                  <c:v>119.84221022</c:v>
                </c:pt>
                <c:pt idx="982">
                  <c:v>120.63910832000001</c:v>
                </c:pt>
                <c:pt idx="983">
                  <c:v>121.10242117</c:v>
                </c:pt>
                <c:pt idx="984">
                  <c:v>121.45453893</c:v>
                </c:pt>
                <c:pt idx="985">
                  <c:v>121.6769291</c:v>
                </c:pt>
                <c:pt idx="986">
                  <c:v>121.84372173</c:v>
                </c:pt>
                <c:pt idx="987">
                  <c:v>121.9363843</c:v>
                </c:pt>
                <c:pt idx="988">
                  <c:v>121.9363843</c:v>
                </c:pt>
                <c:pt idx="989">
                  <c:v>121.97344932999999</c:v>
                </c:pt>
                <c:pt idx="990">
                  <c:v>121.9363843</c:v>
                </c:pt>
                <c:pt idx="991">
                  <c:v>122.02904687</c:v>
                </c:pt>
                <c:pt idx="992">
                  <c:v>117.888502062</c:v>
                </c:pt>
                <c:pt idx="993">
                  <c:v>113.277684854</c:v>
                </c:pt>
                <c:pt idx="994">
                  <c:v>108.915127759</c:v>
                </c:pt>
                <c:pt idx="995">
                  <c:v>109.545233229</c:v>
                </c:pt>
                <c:pt idx="996">
                  <c:v>110.17533869899999</c:v>
                </c:pt>
                <c:pt idx="997">
                  <c:v>110.861041719</c:v>
                </c:pt>
                <c:pt idx="998">
                  <c:v>111.528212219</c:v>
                </c:pt>
                <c:pt idx="999">
                  <c:v>112.213915239</c:v>
                </c:pt>
                <c:pt idx="1000">
                  <c:v>112.93668327899999</c:v>
                </c:pt>
                <c:pt idx="1001">
                  <c:v>113.733581379</c:v>
                </c:pt>
                <c:pt idx="1002">
                  <c:v>118.763686857</c:v>
                </c:pt>
                <c:pt idx="1003">
                  <c:v>124.430857355</c:v>
                </c:pt>
                <c:pt idx="1004">
                  <c:v>129.88683277000001</c:v>
                </c:pt>
                <c:pt idx="1005">
                  <c:v>130.53547076000001</c:v>
                </c:pt>
                <c:pt idx="1006">
                  <c:v>131.35090138000001</c:v>
                </c:pt>
                <c:pt idx="1007">
                  <c:v>132.14779947</c:v>
                </c:pt>
                <c:pt idx="1008">
                  <c:v>133.13002270999999</c:v>
                </c:pt>
                <c:pt idx="1009">
                  <c:v>134.09371343000001</c:v>
                </c:pt>
                <c:pt idx="1010">
                  <c:v>135.15006672999999</c:v>
                </c:pt>
                <c:pt idx="1011">
                  <c:v>136.13228996999999</c:v>
                </c:pt>
                <c:pt idx="1012">
                  <c:v>137.28130583000001</c:v>
                </c:pt>
                <c:pt idx="1013">
                  <c:v>138.39325667</c:v>
                </c:pt>
                <c:pt idx="1014">
                  <c:v>139.63493510999999</c:v>
                </c:pt>
                <c:pt idx="1015">
                  <c:v>140.82101599999999</c:v>
                </c:pt>
                <c:pt idx="1016">
                  <c:v>141.91443432</c:v>
                </c:pt>
                <c:pt idx="1017">
                  <c:v>143.19317778999999</c:v>
                </c:pt>
                <c:pt idx="1018">
                  <c:v>144.34219365999999</c:v>
                </c:pt>
                <c:pt idx="1019">
                  <c:v>145.45414450000001</c:v>
                </c:pt>
                <c:pt idx="1020">
                  <c:v>146.43636774000001</c:v>
                </c:pt>
                <c:pt idx="1021">
                  <c:v>147.32592840999999</c:v>
                </c:pt>
                <c:pt idx="1022">
                  <c:v>148.01163142999999</c:v>
                </c:pt>
                <c:pt idx="1023">
                  <c:v>148.64173690999999</c:v>
                </c:pt>
                <c:pt idx="1024">
                  <c:v>149.14211478999999</c:v>
                </c:pt>
                <c:pt idx="1025">
                  <c:v>149.51276507</c:v>
                </c:pt>
                <c:pt idx="1026">
                  <c:v>149.73515524000001</c:v>
                </c:pt>
                <c:pt idx="1027">
                  <c:v>149.73515524000001</c:v>
                </c:pt>
                <c:pt idx="1028">
                  <c:v>149.73515524000001</c:v>
                </c:pt>
                <c:pt idx="1029">
                  <c:v>149.73515524000001</c:v>
                </c:pt>
                <c:pt idx="1030">
                  <c:v>149.86488284000001</c:v>
                </c:pt>
                <c:pt idx="1031">
                  <c:v>149.99461042999999</c:v>
                </c:pt>
                <c:pt idx="1032">
                  <c:v>150.36526071</c:v>
                </c:pt>
                <c:pt idx="1033">
                  <c:v>150.79150852999999</c:v>
                </c:pt>
                <c:pt idx="1034">
                  <c:v>151.34748393999999</c:v>
                </c:pt>
                <c:pt idx="1035">
                  <c:v>152.03318695999999</c:v>
                </c:pt>
                <c:pt idx="1036">
                  <c:v>152.86715009</c:v>
                </c:pt>
                <c:pt idx="1037">
                  <c:v>153.83084081000001</c:v>
                </c:pt>
                <c:pt idx="1038">
                  <c:v>154.92425913</c:v>
                </c:pt>
                <c:pt idx="1039">
                  <c:v>155.98061242</c:v>
                </c:pt>
                <c:pt idx="1040">
                  <c:v>156.99990068</c:v>
                </c:pt>
                <c:pt idx="1041">
                  <c:v>158.05625398000001</c:v>
                </c:pt>
                <c:pt idx="1042">
                  <c:v>159.07554224</c:v>
                </c:pt>
                <c:pt idx="1043">
                  <c:v>160.05776548</c:v>
                </c:pt>
                <c:pt idx="1044">
                  <c:v>160.81759855999999</c:v>
                </c:pt>
                <c:pt idx="1045">
                  <c:v>161.44770403000001</c:v>
                </c:pt>
                <c:pt idx="1046">
                  <c:v>162.05927699</c:v>
                </c:pt>
                <c:pt idx="1047">
                  <c:v>162.65231743999999</c:v>
                </c:pt>
                <c:pt idx="1048">
                  <c:v>163.04150023</c:v>
                </c:pt>
                <c:pt idx="1049">
                  <c:v>163.43068303000001</c:v>
                </c:pt>
                <c:pt idx="1050">
                  <c:v>163.67160570999999</c:v>
                </c:pt>
                <c:pt idx="1051">
                  <c:v>163.76426828000001</c:v>
                </c:pt>
                <c:pt idx="1052">
                  <c:v>163.56041063000001</c:v>
                </c:pt>
                <c:pt idx="1053">
                  <c:v>163.30095542999999</c:v>
                </c:pt>
                <c:pt idx="1054">
                  <c:v>163.09709777</c:v>
                </c:pt>
                <c:pt idx="1055">
                  <c:v>162.76351252000001</c:v>
                </c:pt>
                <c:pt idx="1056">
                  <c:v>162.24460213</c:v>
                </c:pt>
                <c:pt idx="1057">
                  <c:v>161.61449665999999</c:v>
                </c:pt>
                <c:pt idx="1058">
                  <c:v>161.09558627000001</c:v>
                </c:pt>
                <c:pt idx="1059">
                  <c:v>160.61374090000001</c:v>
                </c:pt>
                <c:pt idx="1060">
                  <c:v>160.18749308</c:v>
                </c:pt>
                <c:pt idx="1061">
                  <c:v>159.76124526000001</c:v>
                </c:pt>
                <c:pt idx="1062">
                  <c:v>159.33499744</c:v>
                </c:pt>
                <c:pt idx="1063">
                  <c:v>158.90874962000001</c:v>
                </c:pt>
                <c:pt idx="1064">
                  <c:v>158.48250179999999</c:v>
                </c:pt>
                <c:pt idx="1065">
                  <c:v>157.92652638000001</c:v>
                </c:pt>
                <c:pt idx="1066">
                  <c:v>157.24082336000001</c:v>
                </c:pt>
                <c:pt idx="1067">
                  <c:v>156.38832771</c:v>
                </c:pt>
                <c:pt idx="1068">
                  <c:v>155.36903945</c:v>
                </c:pt>
                <c:pt idx="1069">
                  <c:v>154.27562112999999</c:v>
                </c:pt>
                <c:pt idx="1070">
                  <c:v>153.14513778</c:v>
                </c:pt>
                <c:pt idx="1071">
                  <c:v>152.12584950999999</c:v>
                </c:pt>
                <c:pt idx="1072">
                  <c:v>151.3104189</c:v>
                </c:pt>
                <c:pt idx="1073">
                  <c:v>150.55058582999999</c:v>
                </c:pt>
              </c:numCache>
            </c:numRef>
          </c:yVal>
          <c:smooth val="0"/>
        </c:ser>
        <c:dLbls>
          <c:showLegendKey val="0"/>
          <c:showVal val="0"/>
          <c:showCatName val="0"/>
          <c:showSerName val="0"/>
          <c:showPercent val="0"/>
          <c:showBubbleSize val="0"/>
        </c:dLbls>
        <c:axId val="90815104"/>
        <c:axId val="91292416"/>
      </c:scatterChart>
      <c:valAx>
        <c:axId val="90815104"/>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1292416"/>
        <c:crosses val="autoZero"/>
        <c:crossBetween val="midCat"/>
      </c:valAx>
      <c:valAx>
        <c:axId val="91292416"/>
        <c:scaling>
          <c:orientation val="minMax"/>
          <c:max val="500"/>
          <c:min val="0"/>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0815104"/>
        <c:crosses val="autoZero"/>
        <c:crossBetween val="midCat"/>
        <c:majorUnit val="50"/>
      </c:valAx>
    </c:plotArea>
    <c:plotVisOnly val="1"/>
    <c:dispBlanksAs val="gap"/>
    <c:showDLblsOverMax val="0"/>
  </c:chart>
  <c:spPr>
    <a:solidFill>
      <a:schemeClr val="tx1">
        <a:lumMod val="50000"/>
      </a:schemeClr>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Filter</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ser>
          <c:idx val="1"/>
          <c:order val="1"/>
          <c:tx>
            <c:v>Median</c:v>
          </c:tx>
          <c:spPr>
            <a:ln>
              <a:solidFill>
                <a:schemeClr val="tx1"/>
              </a:solidFill>
            </a:ln>
          </c:spPr>
          <c:marker>
            <c:symbol val="none"/>
          </c:marker>
          <c:xVal>
            <c:numRef>
              <c:f>xy!$J$4:$J$1077</c:f>
              <c:numCache>
                <c:formatCode>General</c:formatCode>
                <c:ptCount val="1074"/>
                <c:pt idx="0">
                  <c:v>10</c:v>
                </c:pt>
                <c:pt idx="1">
                  <c:v>10</c:v>
                </c:pt>
                <c:pt idx="2">
                  <c:v>10</c:v>
                </c:pt>
                <c:pt idx="3">
                  <c:v>10</c:v>
                </c:pt>
                <c:pt idx="4">
                  <c:v>10</c:v>
                </c:pt>
                <c:pt idx="5">
                  <c:v>10</c:v>
                </c:pt>
                <c:pt idx="6">
                  <c:v>10</c:v>
                </c:pt>
                <c:pt idx="7">
                  <c:v>10</c:v>
                </c:pt>
                <c:pt idx="8">
                  <c:v>10</c:v>
                </c:pt>
                <c:pt idx="9">
                  <c:v>10</c:v>
                </c:pt>
                <c:pt idx="10">
                  <c:v>10</c:v>
                </c:pt>
                <c:pt idx="11">
                  <c:v>10.56187783</c:v>
                </c:pt>
                <c:pt idx="12">
                  <c:v>11.12375566</c:v>
                </c:pt>
                <c:pt idx="13">
                  <c:v>11.12375566</c:v>
                </c:pt>
                <c:pt idx="14">
                  <c:v>11.12375566</c:v>
                </c:pt>
                <c:pt idx="15">
                  <c:v>11.12375566</c:v>
                </c:pt>
                <c:pt idx="16">
                  <c:v>11.37347915</c:v>
                </c:pt>
                <c:pt idx="17">
                  <c:v>11.623202640000001</c:v>
                </c:pt>
                <c:pt idx="18">
                  <c:v>12.24751135</c:v>
                </c:pt>
                <c:pt idx="19">
                  <c:v>12.871820059999999</c:v>
                </c:pt>
                <c:pt idx="20">
                  <c:v>13.433697889999999</c:v>
                </c:pt>
                <c:pt idx="21">
                  <c:v>14.55745355</c:v>
                </c:pt>
                <c:pt idx="22">
                  <c:v>15.68120921</c:v>
                </c:pt>
                <c:pt idx="23">
                  <c:v>17.117119205000002</c:v>
                </c:pt>
                <c:pt idx="24">
                  <c:v>17.991151370000001</c:v>
                </c:pt>
                <c:pt idx="25">
                  <c:v>18.553029200000001</c:v>
                </c:pt>
                <c:pt idx="26">
                  <c:v>19.676784855000001</c:v>
                </c:pt>
                <c:pt idx="27">
                  <c:v>21.112694845</c:v>
                </c:pt>
                <c:pt idx="28">
                  <c:v>23.11048267</c:v>
                </c:pt>
                <c:pt idx="29">
                  <c:v>25.108270534999999</c:v>
                </c:pt>
                <c:pt idx="30">
                  <c:v>26.544180565000001</c:v>
                </c:pt>
                <c:pt idx="31">
                  <c:v>28.791691879999998</c:v>
                </c:pt>
                <c:pt idx="32">
                  <c:v>31.351357534999998</c:v>
                </c:pt>
                <c:pt idx="33">
                  <c:v>32.787267524999997</c:v>
                </c:pt>
                <c:pt idx="34">
                  <c:v>33.911023180000001</c:v>
                </c:pt>
                <c:pt idx="35">
                  <c:v>35.346933174999997</c:v>
                </c:pt>
                <c:pt idx="36">
                  <c:v>36.220965339999999</c:v>
                </c:pt>
                <c:pt idx="37">
                  <c:v>36.220965339999999</c:v>
                </c:pt>
                <c:pt idx="38">
                  <c:v>38.530907540000001</c:v>
                </c:pt>
                <c:pt idx="39">
                  <c:v>41.090573229999997</c:v>
                </c:pt>
                <c:pt idx="40">
                  <c:v>41.964605395</c:v>
                </c:pt>
                <c:pt idx="41">
                  <c:v>42.588914070000001</c:v>
                </c:pt>
                <c:pt idx="42">
                  <c:v>42.588914070000001</c:v>
                </c:pt>
                <c:pt idx="43">
                  <c:v>42.588914070000001</c:v>
                </c:pt>
                <c:pt idx="44">
                  <c:v>42.588914070000001</c:v>
                </c:pt>
                <c:pt idx="45">
                  <c:v>42.588914070000001</c:v>
                </c:pt>
                <c:pt idx="46">
                  <c:v>41.964605395</c:v>
                </c:pt>
                <c:pt idx="47">
                  <c:v>41.964605395</c:v>
                </c:pt>
                <c:pt idx="48">
                  <c:v>41.964605395</c:v>
                </c:pt>
                <c:pt idx="49">
                  <c:v>41.964605395</c:v>
                </c:pt>
                <c:pt idx="50">
                  <c:v>41.964605395</c:v>
                </c:pt>
                <c:pt idx="51">
                  <c:v>41.964605395</c:v>
                </c:pt>
                <c:pt idx="52">
                  <c:v>43.150791900000002</c:v>
                </c:pt>
                <c:pt idx="53">
                  <c:v>43.712669730000002</c:v>
                </c:pt>
                <c:pt idx="54">
                  <c:v>44.274547560000002</c:v>
                </c:pt>
                <c:pt idx="55">
                  <c:v>45.398303214999999</c:v>
                </c:pt>
                <c:pt idx="56">
                  <c:v>46.272335415000001</c:v>
                </c:pt>
                <c:pt idx="57">
                  <c:v>47.70824545</c:v>
                </c:pt>
                <c:pt idx="58">
                  <c:v>48.83200111</c:v>
                </c:pt>
                <c:pt idx="59">
                  <c:v>49.393878934999996</c:v>
                </c:pt>
                <c:pt idx="60">
                  <c:v>50.267911099999999</c:v>
                </c:pt>
                <c:pt idx="61">
                  <c:v>51.141943269999999</c:v>
                </c:pt>
                <c:pt idx="62">
                  <c:v>52.827576755000003</c:v>
                </c:pt>
                <c:pt idx="63">
                  <c:v>54.513210239999999</c:v>
                </c:pt>
                <c:pt idx="64">
                  <c:v>55.387242405000002</c:v>
                </c:pt>
                <c:pt idx="65">
                  <c:v>56.823152399999998</c:v>
                </c:pt>
                <c:pt idx="66">
                  <c:v>58.508785889999999</c:v>
                </c:pt>
                <c:pt idx="67">
                  <c:v>59.632541545000002</c:v>
                </c:pt>
                <c:pt idx="68">
                  <c:v>60.506573744999997</c:v>
                </c:pt>
                <c:pt idx="69">
                  <c:v>61.942483780000003</c:v>
                </c:pt>
                <c:pt idx="70">
                  <c:v>64.502149435000007</c:v>
                </c:pt>
                <c:pt idx="71">
                  <c:v>67.686123795</c:v>
                </c:pt>
                <c:pt idx="72">
                  <c:v>70.245789445</c:v>
                </c:pt>
                <c:pt idx="73">
                  <c:v>72.243577270000003</c:v>
                </c:pt>
                <c:pt idx="74">
                  <c:v>73.991641639999997</c:v>
                </c:pt>
                <c:pt idx="75">
                  <c:v>75.427551635</c:v>
                </c:pt>
                <c:pt idx="76">
                  <c:v>77.987217285</c:v>
                </c:pt>
                <c:pt idx="77">
                  <c:v>80.546882975000003</c:v>
                </c:pt>
                <c:pt idx="78">
                  <c:v>81.420915179999994</c:v>
                </c:pt>
                <c:pt idx="79">
                  <c:v>81.420915179999994</c:v>
                </c:pt>
                <c:pt idx="80">
                  <c:v>81.420915179999994</c:v>
                </c:pt>
                <c:pt idx="81">
                  <c:v>81.420915179999994</c:v>
                </c:pt>
                <c:pt idx="82">
                  <c:v>81.982793005000005</c:v>
                </c:pt>
                <c:pt idx="83">
                  <c:v>82.544670830000001</c:v>
                </c:pt>
                <c:pt idx="84">
                  <c:v>82.544670830000001</c:v>
                </c:pt>
                <c:pt idx="85">
                  <c:v>82.544670830000001</c:v>
                </c:pt>
                <c:pt idx="86">
                  <c:v>82.544670830000001</c:v>
                </c:pt>
                <c:pt idx="87">
                  <c:v>83.106548660000001</c:v>
                </c:pt>
                <c:pt idx="88">
                  <c:v>83.668426490000002</c:v>
                </c:pt>
                <c:pt idx="89">
                  <c:v>83.668426490000002</c:v>
                </c:pt>
                <c:pt idx="90">
                  <c:v>83.668426490000002</c:v>
                </c:pt>
                <c:pt idx="91">
                  <c:v>83.668426490000002</c:v>
                </c:pt>
                <c:pt idx="92">
                  <c:v>84.230304320000002</c:v>
                </c:pt>
                <c:pt idx="93">
                  <c:v>89.412066510000002</c:v>
                </c:pt>
                <c:pt idx="94">
                  <c:v>94.843552189999997</c:v>
                </c:pt>
                <c:pt idx="95">
                  <c:v>94.843552189999997</c:v>
                </c:pt>
                <c:pt idx="96">
                  <c:v>97.403217839999996</c:v>
                </c:pt>
                <c:pt idx="97">
                  <c:v>99.401005659999996</c:v>
                </c:pt>
                <c:pt idx="98">
                  <c:v>101.398793525</c:v>
                </c:pt>
                <c:pt idx="99">
                  <c:v>104.02089005000001</c:v>
                </c:pt>
                <c:pt idx="100">
                  <c:v>106.01867785</c:v>
                </c:pt>
                <c:pt idx="101">
                  <c:v>107.70431135</c:v>
                </c:pt>
                <c:pt idx="102">
                  <c:v>109.14022135</c:v>
                </c:pt>
                <c:pt idx="103">
                  <c:v>110.57613135</c:v>
                </c:pt>
                <c:pt idx="104">
                  <c:v>111.699887</c:v>
                </c:pt>
                <c:pt idx="105">
                  <c:v>112.26176479999999</c:v>
                </c:pt>
                <c:pt idx="106">
                  <c:v>112.82364265</c:v>
                </c:pt>
                <c:pt idx="107">
                  <c:v>113.3855205</c:v>
                </c:pt>
                <c:pt idx="108">
                  <c:v>113.69767485</c:v>
                </c:pt>
                <c:pt idx="109">
                  <c:v>114.0098292</c:v>
                </c:pt>
                <c:pt idx="110">
                  <c:v>115.1335849</c:v>
                </c:pt>
                <c:pt idx="111">
                  <c:v>116.8192184</c:v>
                </c:pt>
                <c:pt idx="112">
                  <c:v>117.94297405</c:v>
                </c:pt>
                <c:pt idx="113">
                  <c:v>119.37888405</c:v>
                </c:pt>
                <c:pt idx="114">
                  <c:v>120.81479405</c:v>
                </c:pt>
                <c:pt idx="115">
                  <c:v>121.9385497</c:v>
                </c:pt>
                <c:pt idx="116">
                  <c:v>122.5004275</c:v>
                </c:pt>
                <c:pt idx="117">
                  <c:v>122.5004275</c:v>
                </c:pt>
                <c:pt idx="118">
                  <c:v>123.1247362</c:v>
                </c:pt>
                <c:pt idx="119">
                  <c:v>124.56064619999999</c:v>
                </c:pt>
                <c:pt idx="120">
                  <c:v>127.1203119</c:v>
                </c:pt>
                <c:pt idx="121">
                  <c:v>129.74240845</c:v>
                </c:pt>
                <c:pt idx="122">
                  <c:v>131.98991975000001</c:v>
                </c:pt>
                <c:pt idx="123">
                  <c:v>133.98770759999999</c:v>
                </c:pt>
                <c:pt idx="124">
                  <c:v>135.17389415</c:v>
                </c:pt>
                <c:pt idx="125">
                  <c:v>137.171682</c:v>
                </c:pt>
                <c:pt idx="126">
                  <c:v>139.73134765</c:v>
                </c:pt>
                <c:pt idx="127">
                  <c:v>142.2910133</c:v>
                </c:pt>
                <c:pt idx="128">
                  <c:v>145.41255674999999</c:v>
                </c:pt>
                <c:pt idx="129">
                  <c:v>148.53410024999999</c:v>
                </c:pt>
                <c:pt idx="130">
                  <c:v>151.09376595000001</c:v>
                </c:pt>
                <c:pt idx="131">
                  <c:v>152.8418303</c:v>
                </c:pt>
                <c:pt idx="132">
                  <c:v>154.2777403</c:v>
                </c:pt>
                <c:pt idx="133">
                  <c:v>155.71365030000001</c:v>
                </c:pt>
                <c:pt idx="134">
                  <c:v>156.33795900000001</c:v>
                </c:pt>
                <c:pt idx="135">
                  <c:v>156.33795900000001</c:v>
                </c:pt>
                <c:pt idx="136">
                  <c:v>156.89983685000001</c:v>
                </c:pt>
                <c:pt idx="137">
                  <c:v>158.27331595000001</c:v>
                </c:pt>
                <c:pt idx="138">
                  <c:v>159.08491720000001</c:v>
                </c:pt>
                <c:pt idx="139">
                  <c:v>159.70922594999999</c:v>
                </c:pt>
                <c:pt idx="140">
                  <c:v>160.89541249999999</c:v>
                </c:pt>
                <c:pt idx="141">
                  <c:v>162.01916815000001</c:v>
                </c:pt>
                <c:pt idx="142">
                  <c:v>162.58104599999999</c:v>
                </c:pt>
                <c:pt idx="143">
                  <c:v>162.58104599999999</c:v>
                </c:pt>
                <c:pt idx="144">
                  <c:v>162.8307695</c:v>
                </c:pt>
                <c:pt idx="145">
                  <c:v>163.08049299999999</c:v>
                </c:pt>
                <c:pt idx="146">
                  <c:v>164.26667950000001</c:v>
                </c:pt>
                <c:pt idx="147">
                  <c:v>165.452866</c:v>
                </c:pt>
                <c:pt idx="148">
                  <c:v>165.452866</c:v>
                </c:pt>
                <c:pt idx="149">
                  <c:v>166.01474379999999</c:v>
                </c:pt>
                <c:pt idx="150">
                  <c:v>166.01474379999999</c:v>
                </c:pt>
                <c:pt idx="151">
                  <c:v>166.01474379999999</c:v>
                </c:pt>
                <c:pt idx="152">
                  <c:v>166.01474379999999</c:v>
                </c:pt>
                <c:pt idx="153">
                  <c:v>166.01474379999999</c:v>
                </c:pt>
                <c:pt idx="154">
                  <c:v>166.01474379999999</c:v>
                </c:pt>
                <c:pt idx="155">
                  <c:v>166.01474379999999</c:v>
                </c:pt>
                <c:pt idx="156">
                  <c:v>166.57662160000001</c:v>
                </c:pt>
                <c:pt idx="157">
                  <c:v>166.57662160000001</c:v>
                </c:pt>
                <c:pt idx="158">
                  <c:v>167.4506538</c:v>
                </c:pt>
                <c:pt idx="159">
                  <c:v>168.88656384999999</c:v>
                </c:pt>
                <c:pt idx="160">
                  <c:v>171.13407520000001</c:v>
                </c:pt>
                <c:pt idx="161">
                  <c:v>173.13186300000001</c:v>
                </c:pt>
                <c:pt idx="162">
                  <c:v>173.44401730000001</c:v>
                </c:pt>
                <c:pt idx="163">
                  <c:v>174.56777299999999</c:v>
                </c:pt>
                <c:pt idx="164">
                  <c:v>175.12965084999999</c:v>
                </c:pt>
                <c:pt idx="165">
                  <c:v>175.12965084999999</c:v>
                </c:pt>
                <c:pt idx="166">
                  <c:v>175.12965084999999</c:v>
                </c:pt>
                <c:pt idx="167">
                  <c:v>175.69152869999999</c:v>
                </c:pt>
                <c:pt idx="168">
                  <c:v>175.69152869999999</c:v>
                </c:pt>
                <c:pt idx="169">
                  <c:v>175.69152869999999</c:v>
                </c:pt>
                <c:pt idx="170">
                  <c:v>175.69152869999999</c:v>
                </c:pt>
                <c:pt idx="171">
                  <c:v>176.25340650000001</c:v>
                </c:pt>
                <c:pt idx="172">
                  <c:v>179.68710435</c:v>
                </c:pt>
                <c:pt idx="173">
                  <c:v>184.86886655000001</c:v>
                </c:pt>
                <c:pt idx="174">
                  <c:v>189.17659655</c:v>
                </c:pt>
                <c:pt idx="175">
                  <c:v>193.17217220000001</c:v>
                </c:pt>
                <c:pt idx="176">
                  <c:v>195.73183785000001</c:v>
                </c:pt>
                <c:pt idx="177">
                  <c:v>195.73183785000001</c:v>
                </c:pt>
                <c:pt idx="178">
                  <c:v>195.73183785000001</c:v>
                </c:pt>
                <c:pt idx="179">
                  <c:v>195.73183785000001</c:v>
                </c:pt>
                <c:pt idx="180">
                  <c:v>195.73183785000001</c:v>
                </c:pt>
                <c:pt idx="181">
                  <c:v>195.73183785000001</c:v>
                </c:pt>
                <c:pt idx="182">
                  <c:v>194.60808220000001</c:v>
                </c:pt>
                <c:pt idx="183">
                  <c:v>193.42189569999999</c:v>
                </c:pt>
                <c:pt idx="184">
                  <c:v>192.54786354999999</c:v>
                </c:pt>
                <c:pt idx="185">
                  <c:v>191.73626225000001</c:v>
                </c:pt>
                <c:pt idx="186">
                  <c:v>190.61250655000001</c:v>
                </c:pt>
                <c:pt idx="187">
                  <c:v>189.42632</c:v>
                </c:pt>
                <c:pt idx="188">
                  <c:v>188.24013350000001</c:v>
                </c:pt>
                <c:pt idx="189">
                  <c:v>187.42853220000001</c:v>
                </c:pt>
                <c:pt idx="190">
                  <c:v>187.17880869999999</c:v>
                </c:pt>
                <c:pt idx="191">
                  <c:v>186.61693084999999</c:v>
                </c:pt>
                <c:pt idx="192">
                  <c:v>185.43074435</c:v>
                </c:pt>
                <c:pt idx="193">
                  <c:v>184.24455785000001</c:v>
                </c:pt>
                <c:pt idx="194">
                  <c:v>183.12080220000001</c:v>
                </c:pt>
                <c:pt idx="195">
                  <c:v>182.30920090000001</c:v>
                </c:pt>
                <c:pt idx="196">
                  <c:v>181.43516869999999</c:v>
                </c:pt>
                <c:pt idx="197">
                  <c:v>180.24898214999999</c:v>
                </c:pt>
                <c:pt idx="198">
                  <c:v>179.12522645000001</c:v>
                </c:pt>
                <c:pt idx="199">
                  <c:v>178.00147079999999</c:v>
                </c:pt>
                <c:pt idx="200">
                  <c:v>177.12743864999999</c:v>
                </c:pt>
                <c:pt idx="201">
                  <c:v>176.25340650000001</c:v>
                </c:pt>
                <c:pt idx="202">
                  <c:v>175.12965084999999</c:v>
                </c:pt>
                <c:pt idx="203">
                  <c:v>174.00589514999999</c:v>
                </c:pt>
                <c:pt idx="204">
                  <c:v>172.56998515000001</c:v>
                </c:pt>
                <c:pt idx="205">
                  <c:v>171.13407515</c:v>
                </c:pt>
                <c:pt idx="206">
                  <c:v>169.44844165000001</c:v>
                </c:pt>
                <c:pt idx="207">
                  <c:v>168.01253165</c:v>
                </c:pt>
                <c:pt idx="208">
                  <c:v>166.57662164999999</c:v>
                </c:pt>
                <c:pt idx="209">
                  <c:v>165.452866</c:v>
                </c:pt>
                <c:pt idx="210">
                  <c:v>164.89098815</c:v>
                </c:pt>
                <c:pt idx="211">
                  <c:v>163.70480165000001</c:v>
                </c:pt>
                <c:pt idx="212">
                  <c:v>162.8307695</c:v>
                </c:pt>
                <c:pt idx="213">
                  <c:v>162.01916815000001</c:v>
                </c:pt>
                <c:pt idx="214">
                  <c:v>161.45729030000001</c:v>
                </c:pt>
                <c:pt idx="215">
                  <c:v>160.89541249999999</c:v>
                </c:pt>
                <c:pt idx="216">
                  <c:v>160.3335347</c:v>
                </c:pt>
                <c:pt idx="217">
                  <c:v>159.70922594999999</c:v>
                </c:pt>
                <c:pt idx="218">
                  <c:v>158.52303939999999</c:v>
                </c:pt>
                <c:pt idx="219">
                  <c:v>157.9611616</c:v>
                </c:pt>
                <c:pt idx="220">
                  <c:v>157.71143814999999</c:v>
                </c:pt>
                <c:pt idx="221">
                  <c:v>157.46171469999999</c:v>
                </c:pt>
                <c:pt idx="222">
                  <c:v>156.89983685000001</c:v>
                </c:pt>
                <c:pt idx="223">
                  <c:v>156.33795900000001</c:v>
                </c:pt>
                <c:pt idx="224">
                  <c:v>155.71365030000001</c:v>
                </c:pt>
                <c:pt idx="225">
                  <c:v>155.08934160000001</c:v>
                </c:pt>
                <c:pt idx="226">
                  <c:v>154.52746375000001</c:v>
                </c:pt>
                <c:pt idx="227">
                  <c:v>153.71586245</c:v>
                </c:pt>
                <c:pt idx="228">
                  <c:v>152.8418303</c:v>
                </c:pt>
                <c:pt idx="229">
                  <c:v>151.65564375</c:v>
                </c:pt>
                <c:pt idx="230">
                  <c:v>151.09376589999999</c:v>
                </c:pt>
                <c:pt idx="231">
                  <c:v>150.5318881</c:v>
                </c:pt>
                <c:pt idx="232">
                  <c:v>149.40813245000001</c:v>
                </c:pt>
                <c:pt idx="233">
                  <c:v>148.84625460000001</c:v>
                </c:pt>
                <c:pt idx="234">
                  <c:v>148.53410024999999</c:v>
                </c:pt>
                <c:pt idx="235">
                  <c:v>148.22194590000001</c:v>
                </c:pt>
                <c:pt idx="236">
                  <c:v>147.66006805000001</c:v>
                </c:pt>
                <c:pt idx="237">
                  <c:v>147.66006805000001</c:v>
                </c:pt>
                <c:pt idx="238">
                  <c:v>147.66006805000001</c:v>
                </c:pt>
                <c:pt idx="239">
                  <c:v>147.66006805000001</c:v>
                </c:pt>
                <c:pt idx="240">
                  <c:v>147.66006805000001</c:v>
                </c:pt>
                <c:pt idx="241">
                  <c:v>147.66006805000001</c:v>
                </c:pt>
                <c:pt idx="242">
                  <c:v>148.22194590000001</c:v>
                </c:pt>
                <c:pt idx="243">
                  <c:v>148.53410024999999</c:v>
                </c:pt>
                <c:pt idx="244">
                  <c:v>148.84625460000001</c:v>
                </c:pt>
                <c:pt idx="245">
                  <c:v>148.84625460000001</c:v>
                </c:pt>
                <c:pt idx="246">
                  <c:v>148.84625460000001</c:v>
                </c:pt>
                <c:pt idx="247">
                  <c:v>148.84625460000001</c:v>
                </c:pt>
                <c:pt idx="248">
                  <c:v>149.40813245000001</c:v>
                </c:pt>
                <c:pt idx="249">
                  <c:v>150.5318881</c:v>
                </c:pt>
                <c:pt idx="250">
                  <c:v>151.09376589999999</c:v>
                </c:pt>
                <c:pt idx="251">
                  <c:v>151.65564375</c:v>
                </c:pt>
                <c:pt idx="252">
                  <c:v>152.8418303</c:v>
                </c:pt>
                <c:pt idx="253">
                  <c:v>153.71586245</c:v>
                </c:pt>
                <c:pt idx="254">
                  <c:v>154.52746375000001</c:v>
                </c:pt>
                <c:pt idx="255">
                  <c:v>155.71365030000001</c:v>
                </c:pt>
                <c:pt idx="256">
                  <c:v>156.33795900000001</c:v>
                </c:pt>
                <c:pt idx="257">
                  <c:v>156.89983685000001</c:v>
                </c:pt>
                <c:pt idx="258">
                  <c:v>157.71143814999999</c:v>
                </c:pt>
                <c:pt idx="259">
                  <c:v>157.9611616</c:v>
                </c:pt>
                <c:pt idx="260">
                  <c:v>157.9611616</c:v>
                </c:pt>
                <c:pt idx="261">
                  <c:v>158.52303939999999</c:v>
                </c:pt>
                <c:pt idx="262">
                  <c:v>159.70922594999999</c:v>
                </c:pt>
                <c:pt idx="263">
                  <c:v>160.89541249999999</c:v>
                </c:pt>
                <c:pt idx="264">
                  <c:v>162.01916815000001</c:v>
                </c:pt>
                <c:pt idx="265">
                  <c:v>162.58104599999999</c:v>
                </c:pt>
                <c:pt idx="266">
                  <c:v>162.58104599999999</c:v>
                </c:pt>
                <c:pt idx="267">
                  <c:v>162.58104599999999</c:v>
                </c:pt>
                <c:pt idx="268">
                  <c:v>162.58104599999999</c:v>
                </c:pt>
                <c:pt idx="269">
                  <c:v>162.58104599999999</c:v>
                </c:pt>
                <c:pt idx="270">
                  <c:v>162.58104599999999</c:v>
                </c:pt>
                <c:pt idx="271">
                  <c:v>162.8307695</c:v>
                </c:pt>
                <c:pt idx="272">
                  <c:v>163.70480165000001</c:v>
                </c:pt>
                <c:pt idx="273">
                  <c:v>164.89098815</c:v>
                </c:pt>
                <c:pt idx="274">
                  <c:v>166.01474379999999</c:v>
                </c:pt>
                <c:pt idx="275">
                  <c:v>167.13849945000001</c:v>
                </c:pt>
                <c:pt idx="276">
                  <c:v>168.5744095</c:v>
                </c:pt>
                <c:pt idx="277">
                  <c:v>170.01031950000001</c:v>
                </c:pt>
                <c:pt idx="278">
                  <c:v>171.13407515</c:v>
                </c:pt>
                <c:pt idx="279">
                  <c:v>172.56998515000001</c:v>
                </c:pt>
                <c:pt idx="280">
                  <c:v>174.00589514999999</c:v>
                </c:pt>
                <c:pt idx="281">
                  <c:v>175.12965084999999</c:v>
                </c:pt>
                <c:pt idx="282">
                  <c:v>176.25340650000001</c:v>
                </c:pt>
                <c:pt idx="283">
                  <c:v>176.8152843</c:v>
                </c:pt>
                <c:pt idx="284">
                  <c:v>176.8152843</c:v>
                </c:pt>
                <c:pt idx="285">
                  <c:v>177.12743864999999</c:v>
                </c:pt>
                <c:pt idx="286">
                  <c:v>178.00147079999999</c:v>
                </c:pt>
                <c:pt idx="287">
                  <c:v>179.12522645000001</c:v>
                </c:pt>
                <c:pt idx="288">
                  <c:v>180.24898214999999</c:v>
                </c:pt>
                <c:pt idx="289">
                  <c:v>180.81085999999999</c:v>
                </c:pt>
                <c:pt idx="290">
                  <c:v>181.43516869999999</c:v>
                </c:pt>
                <c:pt idx="291">
                  <c:v>182.30920090000001</c:v>
                </c:pt>
                <c:pt idx="292">
                  <c:v>182.5589244</c:v>
                </c:pt>
                <c:pt idx="293">
                  <c:v>183.12080220000001</c:v>
                </c:pt>
                <c:pt idx="294">
                  <c:v>183.68268</c:v>
                </c:pt>
                <c:pt idx="295">
                  <c:v>184.24455785000001</c:v>
                </c:pt>
                <c:pt idx="296">
                  <c:v>185.43074435</c:v>
                </c:pt>
                <c:pt idx="297">
                  <c:v>186.61693084999999</c:v>
                </c:pt>
                <c:pt idx="298">
                  <c:v>187.42853220000001</c:v>
                </c:pt>
                <c:pt idx="299">
                  <c:v>187.67825569999999</c:v>
                </c:pt>
                <c:pt idx="300">
                  <c:v>188.24013350000001</c:v>
                </c:pt>
                <c:pt idx="301">
                  <c:v>189.98819785000001</c:v>
                </c:pt>
                <c:pt idx="302">
                  <c:v>191.98598569999999</c:v>
                </c:pt>
                <c:pt idx="303">
                  <c:v>193.98377350000001</c:v>
                </c:pt>
                <c:pt idx="304">
                  <c:v>196.29371570000001</c:v>
                </c:pt>
                <c:pt idx="305">
                  <c:v>197.72962570000001</c:v>
                </c:pt>
                <c:pt idx="306">
                  <c:v>199.16553569999999</c:v>
                </c:pt>
                <c:pt idx="307">
                  <c:v>200.85116919999999</c:v>
                </c:pt>
                <c:pt idx="308">
                  <c:v>202.28707919999999</c:v>
                </c:pt>
                <c:pt idx="309">
                  <c:v>203.72298925000001</c:v>
                </c:pt>
                <c:pt idx="310">
                  <c:v>205.40862275000001</c:v>
                </c:pt>
                <c:pt idx="311">
                  <c:v>207.40641055</c:v>
                </c:pt>
                <c:pt idx="312">
                  <c:v>209.40419835</c:v>
                </c:pt>
                <c:pt idx="313">
                  <c:v>211.15226275000001</c:v>
                </c:pt>
                <c:pt idx="314">
                  <c:v>212.58817275000001</c:v>
                </c:pt>
                <c:pt idx="315">
                  <c:v>213.96165185000001</c:v>
                </c:pt>
                <c:pt idx="316">
                  <c:v>215.70971625000001</c:v>
                </c:pt>
                <c:pt idx="317">
                  <c:v>218.33181279999999</c:v>
                </c:pt>
                <c:pt idx="318">
                  <c:v>221.20363280000001</c:v>
                </c:pt>
                <c:pt idx="319">
                  <c:v>223.76329845000001</c:v>
                </c:pt>
                <c:pt idx="320">
                  <c:v>225.76108629999999</c:v>
                </c:pt>
                <c:pt idx="321">
                  <c:v>227.75887415</c:v>
                </c:pt>
                <c:pt idx="322">
                  <c:v>230.00638545000001</c:v>
                </c:pt>
                <c:pt idx="323">
                  <c:v>231.44229544999999</c:v>
                </c:pt>
                <c:pt idx="324">
                  <c:v>232.87820545</c:v>
                </c:pt>
                <c:pt idx="325">
                  <c:v>235.12571675000001</c:v>
                </c:pt>
                <c:pt idx="326">
                  <c:v>237.12350459999999</c:v>
                </c:pt>
                <c:pt idx="327">
                  <c:v>239.12129245</c:v>
                </c:pt>
                <c:pt idx="328">
                  <c:v>240.55720245000001</c:v>
                </c:pt>
                <c:pt idx="329">
                  <c:v>241.99311245000001</c:v>
                </c:pt>
                <c:pt idx="330">
                  <c:v>244.30305465000001</c:v>
                </c:pt>
                <c:pt idx="331">
                  <c:v>246.30084249999999</c:v>
                </c:pt>
                <c:pt idx="332">
                  <c:v>247.73675249999999</c:v>
                </c:pt>
                <c:pt idx="333">
                  <c:v>249.48481684999999</c:v>
                </c:pt>
                <c:pt idx="334">
                  <c:v>250.858296</c:v>
                </c:pt>
                <c:pt idx="335">
                  <c:v>251.73232815</c:v>
                </c:pt>
                <c:pt idx="336">
                  <c:v>252.91851464999999</c:v>
                </c:pt>
                <c:pt idx="337">
                  <c:v>254.04227030000001</c:v>
                </c:pt>
                <c:pt idx="338">
                  <c:v>255.16602595000001</c:v>
                </c:pt>
                <c:pt idx="339">
                  <c:v>256.60193600000002</c:v>
                </c:pt>
                <c:pt idx="340">
                  <c:v>258.03784604999998</c:v>
                </c:pt>
                <c:pt idx="341">
                  <c:v>259.72347954999998</c:v>
                </c:pt>
                <c:pt idx="342">
                  <c:v>261.15938949999997</c:v>
                </c:pt>
                <c:pt idx="343">
                  <c:v>262.59529950000001</c:v>
                </c:pt>
                <c:pt idx="344">
                  <c:v>264.59308735000002</c:v>
                </c:pt>
                <c:pt idx="345">
                  <c:v>266.02899735</c:v>
                </c:pt>
                <c:pt idx="346">
                  <c:v>267.15275300000002</c:v>
                </c:pt>
                <c:pt idx="347">
                  <c:v>268.83838644999997</c:v>
                </c:pt>
                <c:pt idx="348">
                  <c:v>270.83617429999998</c:v>
                </c:pt>
                <c:pt idx="349">
                  <c:v>272.89639299999999</c:v>
                </c:pt>
                <c:pt idx="350">
                  <c:v>274.89418085</c:v>
                </c:pt>
                <c:pt idx="351">
                  <c:v>276.26765999999998</c:v>
                </c:pt>
                <c:pt idx="352">
                  <c:v>277.45384654999998</c:v>
                </c:pt>
                <c:pt idx="353">
                  <c:v>278.64003309999998</c:v>
                </c:pt>
                <c:pt idx="354">
                  <c:v>280.01351219999998</c:v>
                </c:pt>
                <c:pt idx="355">
                  <c:v>280.57539005000001</c:v>
                </c:pt>
                <c:pt idx="356">
                  <c:v>280.57539005000001</c:v>
                </c:pt>
                <c:pt idx="357">
                  <c:v>280.57539005000001</c:v>
                </c:pt>
                <c:pt idx="358">
                  <c:v>280.57539005000001</c:v>
                </c:pt>
                <c:pt idx="359">
                  <c:v>280.57539005000001</c:v>
                </c:pt>
                <c:pt idx="360">
                  <c:v>279.76378875</c:v>
                </c:pt>
                <c:pt idx="361">
                  <c:v>278.64003309999998</c:v>
                </c:pt>
                <c:pt idx="362">
                  <c:v>277.45384654999998</c:v>
                </c:pt>
                <c:pt idx="363">
                  <c:v>276.26765999999998</c:v>
                </c:pt>
                <c:pt idx="364">
                  <c:v>275.45605870000003</c:v>
                </c:pt>
                <c:pt idx="365">
                  <c:v>274.64445734999998</c:v>
                </c:pt>
                <c:pt idx="366">
                  <c:v>273.45827085000002</c:v>
                </c:pt>
                <c:pt idx="367">
                  <c:v>272.83396219999997</c:v>
                </c:pt>
                <c:pt idx="368">
                  <c:v>272.27208435</c:v>
                </c:pt>
                <c:pt idx="369">
                  <c:v>271.71020650000003</c:v>
                </c:pt>
                <c:pt idx="370">
                  <c:v>271.14832869999998</c:v>
                </c:pt>
                <c:pt idx="371">
                  <c:v>270.27429649999999</c:v>
                </c:pt>
                <c:pt idx="372">
                  <c:v>269.96214209999999</c:v>
                </c:pt>
                <c:pt idx="373">
                  <c:v>269.4002643</c:v>
                </c:pt>
                <c:pt idx="374">
                  <c:v>268.83838650000001</c:v>
                </c:pt>
                <c:pt idx="375">
                  <c:v>268.27650864999998</c:v>
                </c:pt>
                <c:pt idx="376">
                  <c:v>267.71463080000001</c:v>
                </c:pt>
                <c:pt idx="377">
                  <c:v>267.15275300000002</c:v>
                </c:pt>
                <c:pt idx="378">
                  <c:v>266.59087520000003</c:v>
                </c:pt>
                <c:pt idx="379">
                  <c:v>266.02899735</c:v>
                </c:pt>
                <c:pt idx="380">
                  <c:v>265.46711950000002</c:v>
                </c:pt>
                <c:pt idx="381">
                  <c:v>265.15496515000001</c:v>
                </c:pt>
                <c:pt idx="382">
                  <c:v>264.280933</c:v>
                </c:pt>
                <c:pt idx="383">
                  <c:v>263.71905520000001</c:v>
                </c:pt>
                <c:pt idx="384">
                  <c:v>263.15717734999998</c:v>
                </c:pt>
                <c:pt idx="385">
                  <c:v>262.03342164999998</c:v>
                </c:pt>
                <c:pt idx="386">
                  <c:v>261.15938949999997</c:v>
                </c:pt>
                <c:pt idx="387">
                  <c:v>260.8472352</c:v>
                </c:pt>
                <c:pt idx="388">
                  <c:v>260.28535735000003</c:v>
                </c:pt>
                <c:pt idx="389">
                  <c:v>258.59972384999998</c:v>
                </c:pt>
                <c:pt idx="390">
                  <c:v>256.91409034999998</c:v>
                </c:pt>
                <c:pt idx="391">
                  <c:v>255.47818029999999</c:v>
                </c:pt>
                <c:pt idx="392">
                  <c:v>253.48039245000001</c:v>
                </c:pt>
                <c:pt idx="393">
                  <c:v>251.48260465000001</c:v>
                </c:pt>
                <c:pt idx="394">
                  <c:v>250.04669465000001</c:v>
                </c:pt>
                <c:pt idx="395">
                  <c:v>248.29863030000001</c:v>
                </c:pt>
                <c:pt idx="396">
                  <c:v>246.30084249999999</c:v>
                </c:pt>
                <c:pt idx="397">
                  <c:v>244.86493250000001</c:v>
                </c:pt>
                <c:pt idx="398">
                  <c:v>243.67874595000001</c:v>
                </c:pt>
                <c:pt idx="399">
                  <c:v>242.55499029999999</c:v>
                </c:pt>
                <c:pt idx="400">
                  <c:v>241.43123464999999</c:v>
                </c:pt>
                <c:pt idx="401">
                  <c:v>240.55720245000001</c:v>
                </c:pt>
                <c:pt idx="402">
                  <c:v>240.24504809999999</c:v>
                </c:pt>
                <c:pt idx="403">
                  <c:v>239.6831703</c:v>
                </c:pt>
                <c:pt idx="404">
                  <c:v>239.12129250000001</c:v>
                </c:pt>
                <c:pt idx="405">
                  <c:v>239.12129250000001</c:v>
                </c:pt>
                <c:pt idx="406">
                  <c:v>238.55941465000001</c:v>
                </c:pt>
                <c:pt idx="407">
                  <c:v>237.12350459999999</c:v>
                </c:pt>
                <c:pt idx="408">
                  <c:v>235.68759455</c:v>
                </c:pt>
                <c:pt idx="409">
                  <c:v>234.00196105000001</c:v>
                </c:pt>
                <c:pt idx="410">
                  <c:v>232.31632759999999</c:v>
                </c:pt>
                <c:pt idx="411">
                  <c:v>230.88041759999999</c:v>
                </c:pt>
                <c:pt idx="412">
                  <c:v>228.88262975000001</c:v>
                </c:pt>
                <c:pt idx="413">
                  <c:v>227.1969963</c:v>
                </c:pt>
                <c:pt idx="414">
                  <c:v>225.76108629999999</c:v>
                </c:pt>
                <c:pt idx="415">
                  <c:v>223.76329845000001</c:v>
                </c:pt>
                <c:pt idx="416">
                  <c:v>221.7655106</c:v>
                </c:pt>
                <c:pt idx="417">
                  <c:v>220.32960059999999</c:v>
                </c:pt>
                <c:pt idx="418">
                  <c:v>219.1434141</c:v>
                </c:pt>
                <c:pt idx="419">
                  <c:v>217.70750409999999</c:v>
                </c:pt>
                <c:pt idx="420">
                  <c:v>215.70971625000001</c:v>
                </c:pt>
                <c:pt idx="421">
                  <c:v>213.39977404999999</c:v>
                </c:pt>
                <c:pt idx="422">
                  <c:v>212.02629494999999</c:v>
                </c:pt>
                <c:pt idx="423">
                  <c:v>210.59038494999999</c:v>
                </c:pt>
                <c:pt idx="424">
                  <c:v>208.84232055000001</c:v>
                </c:pt>
                <c:pt idx="425">
                  <c:v>207.71856489999999</c:v>
                </c:pt>
                <c:pt idx="426">
                  <c:v>206.84453275000001</c:v>
                </c:pt>
                <c:pt idx="427">
                  <c:v>205.97050055</c:v>
                </c:pt>
                <c:pt idx="428">
                  <c:v>204.8467449</c:v>
                </c:pt>
                <c:pt idx="429">
                  <c:v>204.28486710000001</c:v>
                </c:pt>
                <c:pt idx="430">
                  <c:v>203.72298925000001</c:v>
                </c:pt>
                <c:pt idx="431">
                  <c:v>203.16111140000001</c:v>
                </c:pt>
                <c:pt idx="432">
                  <c:v>203.16111140000001</c:v>
                </c:pt>
                <c:pt idx="433">
                  <c:v>203.16111140000001</c:v>
                </c:pt>
                <c:pt idx="434">
                  <c:v>203.16111140000001</c:v>
                </c:pt>
                <c:pt idx="435">
                  <c:v>203.16111140000001</c:v>
                </c:pt>
                <c:pt idx="436">
                  <c:v>203.16111140000001</c:v>
                </c:pt>
                <c:pt idx="437">
                  <c:v>203.16111140000001</c:v>
                </c:pt>
                <c:pt idx="438">
                  <c:v>203.16111140000001</c:v>
                </c:pt>
                <c:pt idx="439">
                  <c:v>203.16111140000001</c:v>
                </c:pt>
                <c:pt idx="440">
                  <c:v>203.72298925000001</c:v>
                </c:pt>
                <c:pt idx="441">
                  <c:v>204.28486710000001</c:v>
                </c:pt>
                <c:pt idx="442">
                  <c:v>204.8467449</c:v>
                </c:pt>
                <c:pt idx="443">
                  <c:v>205.97050055</c:v>
                </c:pt>
                <c:pt idx="444">
                  <c:v>206.84453275000001</c:v>
                </c:pt>
                <c:pt idx="445">
                  <c:v>207.1566871</c:v>
                </c:pt>
                <c:pt idx="446">
                  <c:v>207.1566871</c:v>
                </c:pt>
                <c:pt idx="447">
                  <c:v>207.1566871</c:v>
                </c:pt>
                <c:pt idx="448">
                  <c:v>207.1566871</c:v>
                </c:pt>
                <c:pt idx="449">
                  <c:v>207.1566871</c:v>
                </c:pt>
                <c:pt idx="450">
                  <c:v>207.1566871</c:v>
                </c:pt>
                <c:pt idx="451">
                  <c:v>207.71856489999999</c:v>
                </c:pt>
                <c:pt idx="452">
                  <c:v>208.28044270000001</c:v>
                </c:pt>
                <c:pt idx="453">
                  <c:v>208.84232055000001</c:v>
                </c:pt>
                <c:pt idx="454">
                  <c:v>209.9660762</c:v>
                </c:pt>
                <c:pt idx="455">
                  <c:v>210.52795399999999</c:v>
                </c:pt>
                <c:pt idx="456">
                  <c:v>211.15226275000001</c:v>
                </c:pt>
                <c:pt idx="457">
                  <c:v>212.58817275000001</c:v>
                </c:pt>
                <c:pt idx="458">
                  <c:v>213.96165185000001</c:v>
                </c:pt>
                <c:pt idx="459">
                  <c:v>215.70971625000001</c:v>
                </c:pt>
                <c:pt idx="460">
                  <c:v>217.14562624999999</c:v>
                </c:pt>
                <c:pt idx="461">
                  <c:v>218.58153625</c:v>
                </c:pt>
                <c:pt idx="462">
                  <c:v>220.32960059999999</c:v>
                </c:pt>
                <c:pt idx="463">
                  <c:v>221.7655106</c:v>
                </c:pt>
                <c:pt idx="464">
                  <c:v>223.20142064999999</c:v>
                </c:pt>
                <c:pt idx="465">
                  <c:v>224.88705415000001</c:v>
                </c:pt>
                <c:pt idx="466">
                  <c:v>226.88484195000001</c:v>
                </c:pt>
                <c:pt idx="467">
                  <c:v>228.88262975000001</c:v>
                </c:pt>
                <c:pt idx="468">
                  <c:v>230.56826325</c:v>
                </c:pt>
                <c:pt idx="469">
                  <c:v>231.44229544999999</c:v>
                </c:pt>
                <c:pt idx="470">
                  <c:v>232.31632759999999</c:v>
                </c:pt>
                <c:pt idx="471">
                  <c:v>234.00196105000001</c:v>
                </c:pt>
                <c:pt idx="472">
                  <c:v>235.99974889999999</c:v>
                </c:pt>
                <c:pt idx="473">
                  <c:v>237.99753680000001</c:v>
                </c:pt>
                <c:pt idx="474">
                  <c:v>239.99532464999999</c:v>
                </c:pt>
                <c:pt idx="475">
                  <c:v>241.99311245000001</c:v>
                </c:pt>
                <c:pt idx="476">
                  <c:v>243.67874595000001</c:v>
                </c:pt>
                <c:pt idx="477">
                  <c:v>244.86493250000001</c:v>
                </c:pt>
                <c:pt idx="478">
                  <c:v>245.73896465000001</c:v>
                </c:pt>
                <c:pt idx="479">
                  <c:v>247.17487464999999</c:v>
                </c:pt>
                <c:pt idx="480">
                  <c:v>248.92293900000001</c:v>
                </c:pt>
                <c:pt idx="481">
                  <c:v>250.04669465000001</c:v>
                </c:pt>
                <c:pt idx="482">
                  <c:v>250.60857250000001</c:v>
                </c:pt>
                <c:pt idx="483">
                  <c:v>250.858296</c:v>
                </c:pt>
                <c:pt idx="484">
                  <c:v>251.10801950000001</c:v>
                </c:pt>
                <c:pt idx="485">
                  <c:v>251.10801950000001</c:v>
                </c:pt>
                <c:pt idx="486">
                  <c:v>251.10801950000001</c:v>
                </c:pt>
                <c:pt idx="487">
                  <c:v>251.10801950000001</c:v>
                </c:pt>
                <c:pt idx="488">
                  <c:v>251.10801950000001</c:v>
                </c:pt>
                <c:pt idx="489">
                  <c:v>251.73232815</c:v>
                </c:pt>
                <c:pt idx="490">
                  <c:v>252.35663679999999</c:v>
                </c:pt>
                <c:pt idx="491">
                  <c:v>252.35663679999999</c:v>
                </c:pt>
                <c:pt idx="492">
                  <c:v>252.91851464999999</c:v>
                </c:pt>
                <c:pt idx="493">
                  <c:v>254.04227030000001</c:v>
                </c:pt>
                <c:pt idx="494">
                  <c:v>254.6041481</c:v>
                </c:pt>
                <c:pt idx="495">
                  <c:v>255.16602595000001</c:v>
                </c:pt>
                <c:pt idx="496">
                  <c:v>256.60193600000002</c:v>
                </c:pt>
                <c:pt idx="497">
                  <c:v>258.03784604999998</c:v>
                </c:pt>
                <c:pt idx="498">
                  <c:v>259.16160170000001</c:v>
                </c:pt>
                <c:pt idx="499">
                  <c:v>260.28535735000003</c:v>
                </c:pt>
                <c:pt idx="500">
                  <c:v>261.15938949999997</c:v>
                </c:pt>
                <c:pt idx="501">
                  <c:v>262.03342164999998</c:v>
                </c:pt>
                <c:pt idx="502">
                  <c:v>262.59529950000001</c:v>
                </c:pt>
                <c:pt idx="503">
                  <c:v>263.15717734999998</c:v>
                </c:pt>
                <c:pt idx="504">
                  <c:v>264.280933</c:v>
                </c:pt>
                <c:pt idx="505">
                  <c:v>264.8428108</c:v>
                </c:pt>
                <c:pt idx="506">
                  <c:v>265.15496515000001</c:v>
                </c:pt>
                <c:pt idx="507">
                  <c:v>266.02899735</c:v>
                </c:pt>
                <c:pt idx="508">
                  <c:v>266.59087520000003</c:v>
                </c:pt>
                <c:pt idx="509">
                  <c:v>266.59087520000003</c:v>
                </c:pt>
                <c:pt idx="510">
                  <c:v>267.15275300000002</c:v>
                </c:pt>
                <c:pt idx="511">
                  <c:v>267.71463080000001</c:v>
                </c:pt>
                <c:pt idx="512">
                  <c:v>268.83838644999997</c:v>
                </c:pt>
                <c:pt idx="513">
                  <c:v>272.0223608</c:v>
                </c:pt>
                <c:pt idx="514">
                  <c:v>274.64445734999998</c:v>
                </c:pt>
                <c:pt idx="515">
                  <c:v>276.01793650000002</c:v>
                </c:pt>
                <c:pt idx="516">
                  <c:v>277.45384654999998</c:v>
                </c:pt>
                <c:pt idx="517">
                  <c:v>278.64003309999998</c:v>
                </c:pt>
                <c:pt idx="518">
                  <c:v>279.76378875</c:v>
                </c:pt>
                <c:pt idx="519">
                  <c:v>279.76378875</c:v>
                </c:pt>
                <c:pt idx="520">
                  <c:v>279.76378875</c:v>
                </c:pt>
                <c:pt idx="521">
                  <c:v>280.57539005000001</c:v>
                </c:pt>
                <c:pt idx="522">
                  <c:v>281.44942220000001</c:v>
                </c:pt>
                <c:pt idx="523">
                  <c:v>282.63560875000002</c:v>
                </c:pt>
                <c:pt idx="524">
                  <c:v>283.75936439999998</c:v>
                </c:pt>
                <c:pt idx="525">
                  <c:v>284.57096569999999</c:v>
                </c:pt>
                <c:pt idx="526">
                  <c:v>285.44499789999998</c:v>
                </c:pt>
                <c:pt idx="527">
                  <c:v>286.6311844</c:v>
                </c:pt>
                <c:pt idx="528">
                  <c:v>287.75494005000002</c:v>
                </c:pt>
                <c:pt idx="529">
                  <c:v>288.87869569999998</c:v>
                </c:pt>
                <c:pt idx="530">
                  <c:v>289.75272790000002</c:v>
                </c:pt>
                <c:pt idx="531">
                  <c:v>290.62676010000001</c:v>
                </c:pt>
                <c:pt idx="532">
                  <c:v>291.1886379</c:v>
                </c:pt>
                <c:pt idx="533">
                  <c:v>291.75051574999998</c:v>
                </c:pt>
                <c:pt idx="534">
                  <c:v>292.8742714</c:v>
                </c:pt>
                <c:pt idx="535">
                  <c:v>293.99802705000002</c:v>
                </c:pt>
                <c:pt idx="536">
                  <c:v>294.87205925000001</c:v>
                </c:pt>
                <c:pt idx="537">
                  <c:v>295.74609140000001</c:v>
                </c:pt>
                <c:pt idx="538">
                  <c:v>296.86984704999998</c:v>
                </c:pt>
                <c:pt idx="539">
                  <c:v>297.9936027</c:v>
                </c:pt>
                <c:pt idx="540">
                  <c:v>299.17978925</c:v>
                </c:pt>
                <c:pt idx="541">
                  <c:v>301.17757710000001</c:v>
                </c:pt>
                <c:pt idx="542">
                  <c:v>303.17536489999998</c:v>
                </c:pt>
                <c:pt idx="543">
                  <c:v>304.61127494999999</c:v>
                </c:pt>
                <c:pt idx="544">
                  <c:v>305.98475409999998</c:v>
                </c:pt>
                <c:pt idx="545">
                  <c:v>307.73281839999999</c:v>
                </c:pt>
                <c:pt idx="546">
                  <c:v>308.9190049</c:v>
                </c:pt>
                <c:pt idx="547">
                  <c:v>309.16872840000002</c:v>
                </c:pt>
                <c:pt idx="548">
                  <c:v>311.16651624999997</c:v>
                </c:pt>
                <c:pt idx="549">
                  <c:v>312.91458060000002</c:v>
                </c:pt>
                <c:pt idx="550">
                  <c:v>313.47645845</c:v>
                </c:pt>
                <c:pt idx="551">
                  <c:v>314.91236844999997</c:v>
                </c:pt>
                <c:pt idx="552">
                  <c:v>316.91015625</c:v>
                </c:pt>
                <c:pt idx="553">
                  <c:v>318.90794410000001</c:v>
                </c:pt>
                <c:pt idx="554">
                  <c:v>320.90573195000002</c:v>
                </c:pt>
                <c:pt idx="555">
                  <c:v>322.59136545000001</c:v>
                </c:pt>
                <c:pt idx="556">
                  <c:v>323.15324329999999</c:v>
                </c:pt>
                <c:pt idx="557">
                  <c:v>324.02727549999997</c:v>
                </c:pt>
                <c:pt idx="558">
                  <c:v>325.46318550000001</c:v>
                </c:pt>
                <c:pt idx="559">
                  <c:v>327.14881895000002</c:v>
                </c:pt>
                <c:pt idx="560">
                  <c:v>328.58472895</c:v>
                </c:pt>
                <c:pt idx="561">
                  <c:v>329.45876114999999</c:v>
                </c:pt>
                <c:pt idx="562">
                  <c:v>330.58251680000001</c:v>
                </c:pt>
                <c:pt idx="563">
                  <c:v>331.70627244999997</c:v>
                </c:pt>
                <c:pt idx="564">
                  <c:v>332.89245899999997</c:v>
                </c:pt>
                <c:pt idx="565">
                  <c:v>333.76649114999998</c:v>
                </c:pt>
                <c:pt idx="566">
                  <c:v>334.57809244999999</c:v>
                </c:pt>
                <c:pt idx="567">
                  <c:v>335.13997030000002</c:v>
                </c:pt>
                <c:pt idx="568">
                  <c:v>336.32615679999998</c:v>
                </c:pt>
                <c:pt idx="569">
                  <c:v>338.32394464999999</c:v>
                </c:pt>
                <c:pt idx="570">
                  <c:v>339.13554599999998</c:v>
                </c:pt>
                <c:pt idx="571">
                  <c:v>339.75985465000002</c:v>
                </c:pt>
                <c:pt idx="572">
                  <c:v>341.50791900000002</c:v>
                </c:pt>
                <c:pt idx="573">
                  <c:v>342.63167470000002</c:v>
                </c:pt>
                <c:pt idx="574">
                  <c:v>343.50570690000001</c:v>
                </c:pt>
                <c:pt idx="575">
                  <c:v>344.94161689999999</c:v>
                </c:pt>
                <c:pt idx="576">
                  <c:v>346.62725035</c:v>
                </c:pt>
                <c:pt idx="577">
                  <c:v>348.06316034999998</c:v>
                </c:pt>
                <c:pt idx="578">
                  <c:v>348.93719255000002</c:v>
                </c:pt>
                <c:pt idx="579">
                  <c:v>350.06094819999998</c:v>
                </c:pt>
                <c:pt idx="580">
                  <c:v>351.74658165</c:v>
                </c:pt>
                <c:pt idx="581">
                  <c:v>353.18249164999997</c:v>
                </c:pt>
                <c:pt idx="582">
                  <c:v>353.49464599999999</c:v>
                </c:pt>
                <c:pt idx="583">
                  <c:v>354.05652385000002</c:v>
                </c:pt>
                <c:pt idx="584">
                  <c:v>355.18027949999998</c:v>
                </c:pt>
                <c:pt idx="585">
                  <c:v>356.30403515</c:v>
                </c:pt>
                <c:pt idx="586">
                  <c:v>357.42779080000003</c:v>
                </c:pt>
                <c:pt idx="587">
                  <c:v>358.30182300000001</c:v>
                </c:pt>
                <c:pt idx="588">
                  <c:v>359.1758552</c:v>
                </c:pt>
                <c:pt idx="589">
                  <c:v>359.73773299999999</c:v>
                </c:pt>
                <c:pt idx="590">
                  <c:v>360.8614887</c:v>
                </c:pt>
                <c:pt idx="591">
                  <c:v>362.60955304999999</c:v>
                </c:pt>
                <c:pt idx="592">
                  <c:v>364.04546299999998</c:v>
                </c:pt>
                <c:pt idx="593">
                  <c:v>365.48137305</c:v>
                </c:pt>
                <c:pt idx="594">
                  <c:v>367.22943744999998</c:v>
                </c:pt>
                <c:pt idx="595">
                  <c:v>368.60291654999997</c:v>
                </c:pt>
                <c:pt idx="596">
                  <c:v>370.03882655000001</c:v>
                </c:pt>
                <c:pt idx="597">
                  <c:v>371.7868909</c:v>
                </c:pt>
                <c:pt idx="598">
                  <c:v>373.22280089999998</c:v>
                </c:pt>
                <c:pt idx="599">
                  <c:v>374.09683310000003</c:v>
                </c:pt>
                <c:pt idx="600">
                  <c:v>374.65871090000002</c:v>
                </c:pt>
                <c:pt idx="601">
                  <c:v>375.78246654999998</c:v>
                </c:pt>
                <c:pt idx="602">
                  <c:v>376.9062222</c:v>
                </c:pt>
                <c:pt idx="603">
                  <c:v>377.46809999999999</c:v>
                </c:pt>
                <c:pt idx="604">
                  <c:v>377.78025439999999</c:v>
                </c:pt>
                <c:pt idx="605">
                  <c:v>378.65428659999998</c:v>
                </c:pt>
                <c:pt idx="606">
                  <c:v>379.21616440000003</c:v>
                </c:pt>
                <c:pt idx="607">
                  <c:v>379.77804225</c:v>
                </c:pt>
                <c:pt idx="608">
                  <c:v>379.77804225</c:v>
                </c:pt>
                <c:pt idx="609">
                  <c:v>379.77804225</c:v>
                </c:pt>
                <c:pt idx="610">
                  <c:v>379.77804225</c:v>
                </c:pt>
                <c:pt idx="611">
                  <c:v>379.77804225</c:v>
                </c:pt>
                <c:pt idx="612">
                  <c:v>379.77804225</c:v>
                </c:pt>
                <c:pt idx="613">
                  <c:v>379.21616440000003</c:v>
                </c:pt>
                <c:pt idx="614">
                  <c:v>378.65428659999998</c:v>
                </c:pt>
                <c:pt idx="615">
                  <c:v>377.78025439999999</c:v>
                </c:pt>
                <c:pt idx="616">
                  <c:v>376.9062222</c:v>
                </c:pt>
                <c:pt idx="617">
                  <c:v>375.78246654999998</c:v>
                </c:pt>
                <c:pt idx="618">
                  <c:v>375.22058870000001</c:v>
                </c:pt>
                <c:pt idx="619">
                  <c:v>374.65871090000002</c:v>
                </c:pt>
                <c:pt idx="620">
                  <c:v>374.09683310000003</c:v>
                </c:pt>
                <c:pt idx="621">
                  <c:v>373.4725244</c:v>
                </c:pt>
                <c:pt idx="622">
                  <c:v>372.59849220000001</c:v>
                </c:pt>
                <c:pt idx="623">
                  <c:v>372.34876869999999</c:v>
                </c:pt>
                <c:pt idx="624">
                  <c:v>372.34876869999999</c:v>
                </c:pt>
                <c:pt idx="625">
                  <c:v>372.34876869999999</c:v>
                </c:pt>
                <c:pt idx="626">
                  <c:v>372.34876869999999</c:v>
                </c:pt>
                <c:pt idx="627">
                  <c:v>372.34876869999999</c:v>
                </c:pt>
                <c:pt idx="628">
                  <c:v>372.34876869999999</c:v>
                </c:pt>
                <c:pt idx="629">
                  <c:v>372.59849220000001</c:v>
                </c:pt>
                <c:pt idx="630">
                  <c:v>372.84821570000003</c:v>
                </c:pt>
                <c:pt idx="631">
                  <c:v>373.4725244</c:v>
                </c:pt>
                <c:pt idx="632">
                  <c:v>374.65871090000002</c:v>
                </c:pt>
                <c:pt idx="633">
                  <c:v>375.78246654999998</c:v>
                </c:pt>
                <c:pt idx="634">
                  <c:v>377.2183766</c:v>
                </c:pt>
                <c:pt idx="635">
                  <c:v>378.65428659999998</c:v>
                </c:pt>
                <c:pt idx="636">
                  <c:v>380.33992009999997</c:v>
                </c:pt>
                <c:pt idx="637">
                  <c:v>382.02555360000002</c:v>
                </c:pt>
                <c:pt idx="638">
                  <c:v>382.58743140000001</c:v>
                </c:pt>
                <c:pt idx="639">
                  <c:v>382.89958575000003</c:v>
                </c:pt>
                <c:pt idx="640">
                  <c:v>384.33549575000001</c:v>
                </c:pt>
                <c:pt idx="641">
                  <c:v>386.58300704999999</c:v>
                </c:pt>
                <c:pt idx="642">
                  <c:v>388.5807949</c:v>
                </c:pt>
                <c:pt idx="643">
                  <c:v>390.64101360000001</c:v>
                </c:pt>
                <c:pt idx="644">
                  <c:v>393.20067925000001</c:v>
                </c:pt>
                <c:pt idx="645">
                  <c:v>395.19846710000002</c:v>
                </c:pt>
                <c:pt idx="646">
                  <c:v>396.63437709999999</c:v>
                </c:pt>
                <c:pt idx="647">
                  <c:v>398.63216495</c:v>
                </c:pt>
                <c:pt idx="648">
                  <c:v>401.1918306</c:v>
                </c:pt>
                <c:pt idx="649">
                  <c:v>403.75149625</c:v>
                </c:pt>
                <c:pt idx="650">
                  <c:v>406.06143845000003</c:v>
                </c:pt>
                <c:pt idx="651">
                  <c:v>407.49734845</c:v>
                </c:pt>
                <c:pt idx="652">
                  <c:v>410.0570141</c:v>
                </c:pt>
                <c:pt idx="653">
                  <c:v>413.74043545000001</c:v>
                </c:pt>
                <c:pt idx="654">
                  <c:v>417.17413329999999</c:v>
                </c:pt>
                <c:pt idx="655">
                  <c:v>421.16970894999997</c:v>
                </c:pt>
                <c:pt idx="656">
                  <c:v>424.91556114999997</c:v>
                </c:pt>
                <c:pt idx="657">
                  <c:v>427.47522685000001</c:v>
                </c:pt>
                <c:pt idx="658">
                  <c:v>430.03489250000001</c:v>
                </c:pt>
                <c:pt idx="659">
                  <c:v>431.78295680000002</c:v>
                </c:pt>
                <c:pt idx="660">
                  <c:v>432.09511120000002</c:v>
                </c:pt>
                <c:pt idx="661">
                  <c:v>432.96914340000001</c:v>
                </c:pt>
                <c:pt idx="662">
                  <c:v>434.09289905000003</c:v>
                </c:pt>
                <c:pt idx="663">
                  <c:v>435.21665469999999</c:v>
                </c:pt>
                <c:pt idx="664">
                  <c:v>436.09068685</c:v>
                </c:pt>
                <c:pt idx="665">
                  <c:v>436.40284120000001</c:v>
                </c:pt>
                <c:pt idx="666">
                  <c:v>436.40284120000001</c:v>
                </c:pt>
                <c:pt idx="667">
                  <c:v>436.96471904999999</c:v>
                </c:pt>
                <c:pt idx="668">
                  <c:v>437.52659690000002</c:v>
                </c:pt>
                <c:pt idx="669">
                  <c:v>437.52659690000002</c:v>
                </c:pt>
                <c:pt idx="670">
                  <c:v>437.52659690000002</c:v>
                </c:pt>
                <c:pt idx="671">
                  <c:v>438.08847470000001</c:v>
                </c:pt>
                <c:pt idx="672">
                  <c:v>438.6503525</c:v>
                </c:pt>
                <c:pt idx="673">
                  <c:v>438.6503525</c:v>
                </c:pt>
                <c:pt idx="674">
                  <c:v>438.6503525</c:v>
                </c:pt>
                <c:pt idx="675">
                  <c:v>438.6503525</c:v>
                </c:pt>
                <c:pt idx="676">
                  <c:v>438.6503525</c:v>
                </c:pt>
                <c:pt idx="677">
                  <c:v>438.6503525</c:v>
                </c:pt>
                <c:pt idx="678">
                  <c:v>438.6503525</c:v>
                </c:pt>
                <c:pt idx="679">
                  <c:v>438.6503525</c:v>
                </c:pt>
                <c:pt idx="680">
                  <c:v>438.6503525</c:v>
                </c:pt>
                <c:pt idx="681">
                  <c:v>438.6503525</c:v>
                </c:pt>
                <c:pt idx="682">
                  <c:v>439.21223035000003</c:v>
                </c:pt>
                <c:pt idx="683">
                  <c:v>439.7741082</c:v>
                </c:pt>
                <c:pt idx="684">
                  <c:v>440.33598599999999</c:v>
                </c:pt>
                <c:pt idx="685">
                  <c:v>441.77189600000003</c:v>
                </c:pt>
                <c:pt idx="686">
                  <c:v>442.64592820000001</c:v>
                </c:pt>
                <c:pt idx="687">
                  <c:v>443.20780600000001</c:v>
                </c:pt>
                <c:pt idx="688">
                  <c:v>444.33156165000003</c:v>
                </c:pt>
                <c:pt idx="689">
                  <c:v>445.45531734999997</c:v>
                </c:pt>
                <c:pt idx="690">
                  <c:v>445.45531734999997</c:v>
                </c:pt>
                <c:pt idx="691">
                  <c:v>445.45531734999997</c:v>
                </c:pt>
                <c:pt idx="692">
                  <c:v>445.45531734999997</c:v>
                </c:pt>
                <c:pt idx="693">
                  <c:v>445.45531734999997</c:v>
                </c:pt>
                <c:pt idx="694">
                  <c:v>445.45531734999997</c:v>
                </c:pt>
                <c:pt idx="695">
                  <c:v>444.33156165000003</c:v>
                </c:pt>
                <c:pt idx="696">
                  <c:v>443.7696838</c:v>
                </c:pt>
                <c:pt idx="697">
                  <c:v>443.20780600000001</c:v>
                </c:pt>
                <c:pt idx="698">
                  <c:v>442.64592820000001</c:v>
                </c:pt>
                <c:pt idx="699">
                  <c:v>442.64592820000001</c:v>
                </c:pt>
                <c:pt idx="700">
                  <c:v>442.64592820000001</c:v>
                </c:pt>
                <c:pt idx="701">
                  <c:v>442.64592820000001</c:v>
                </c:pt>
                <c:pt idx="702">
                  <c:v>442.64592820000001</c:v>
                </c:pt>
                <c:pt idx="703">
                  <c:v>442.64592820000001</c:v>
                </c:pt>
                <c:pt idx="704">
                  <c:v>442.08405034999998</c:v>
                </c:pt>
                <c:pt idx="705">
                  <c:v>442.08405034999998</c:v>
                </c:pt>
                <c:pt idx="706">
                  <c:v>440.64814035000001</c:v>
                </c:pt>
                <c:pt idx="707">
                  <c:v>439.21223035000003</c:v>
                </c:pt>
                <c:pt idx="708">
                  <c:v>438.08847470000001</c:v>
                </c:pt>
                <c:pt idx="709">
                  <c:v>436.96471904999999</c:v>
                </c:pt>
                <c:pt idx="710">
                  <c:v>436.09068685</c:v>
                </c:pt>
                <c:pt idx="711">
                  <c:v>435.21665469999999</c:v>
                </c:pt>
                <c:pt idx="712">
                  <c:v>434.09289905000003</c:v>
                </c:pt>
                <c:pt idx="713">
                  <c:v>432.65698900000001</c:v>
                </c:pt>
                <c:pt idx="714">
                  <c:v>431.22107899999997</c:v>
                </c:pt>
                <c:pt idx="715">
                  <c:v>430.65920119999998</c:v>
                </c:pt>
                <c:pt idx="716">
                  <c:v>430.09732335000001</c:v>
                </c:pt>
                <c:pt idx="717">
                  <c:v>428.91113684999999</c:v>
                </c:pt>
                <c:pt idx="718">
                  <c:v>427.72495034999997</c:v>
                </c:pt>
                <c:pt idx="719">
                  <c:v>427.1630725</c:v>
                </c:pt>
                <c:pt idx="720">
                  <c:v>426.91334899999998</c:v>
                </c:pt>
                <c:pt idx="721">
                  <c:v>426.10174769999998</c:v>
                </c:pt>
                <c:pt idx="722">
                  <c:v>424.91556114999997</c:v>
                </c:pt>
                <c:pt idx="723">
                  <c:v>423.72937460000003</c:v>
                </c:pt>
                <c:pt idx="724">
                  <c:v>422.60561895000001</c:v>
                </c:pt>
                <c:pt idx="725">
                  <c:v>421.16970894999997</c:v>
                </c:pt>
                <c:pt idx="726">
                  <c:v>419.73379894999999</c:v>
                </c:pt>
                <c:pt idx="727">
                  <c:v>418.61004329999997</c:v>
                </c:pt>
                <c:pt idx="728">
                  <c:v>417.48628765000001</c:v>
                </c:pt>
                <c:pt idx="729">
                  <c:v>416.61225545000002</c:v>
                </c:pt>
                <c:pt idx="730">
                  <c:v>415.73822330000002</c:v>
                </c:pt>
                <c:pt idx="731">
                  <c:v>414.61446764999999</c:v>
                </c:pt>
                <c:pt idx="732">
                  <c:v>414.05258980000002</c:v>
                </c:pt>
                <c:pt idx="733">
                  <c:v>413.49071199999997</c:v>
                </c:pt>
                <c:pt idx="734">
                  <c:v>412.92883419999998</c:v>
                </c:pt>
                <c:pt idx="735">
                  <c:v>412.92883419999998</c:v>
                </c:pt>
                <c:pt idx="736">
                  <c:v>412.61667979999999</c:v>
                </c:pt>
                <c:pt idx="737">
                  <c:v>412.30452539999999</c:v>
                </c:pt>
                <c:pt idx="738">
                  <c:v>411.7426476</c:v>
                </c:pt>
                <c:pt idx="739">
                  <c:v>410.05701414999999</c:v>
                </c:pt>
                <c:pt idx="740">
                  <c:v>408.37138064999999</c:v>
                </c:pt>
                <c:pt idx="741">
                  <c:v>407.49734845</c:v>
                </c:pt>
                <c:pt idx="742">
                  <c:v>406.6233163</c:v>
                </c:pt>
                <c:pt idx="743">
                  <c:v>405.49956064999998</c:v>
                </c:pt>
                <c:pt idx="744">
                  <c:v>404.37580494999997</c:v>
                </c:pt>
                <c:pt idx="745">
                  <c:v>404.37580494999997</c:v>
                </c:pt>
                <c:pt idx="746">
                  <c:v>403.8139271</c:v>
                </c:pt>
                <c:pt idx="747">
                  <c:v>403.18961839999997</c:v>
                </c:pt>
                <c:pt idx="748">
                  <c:v>402.31558625000002</c:v>
                </c:pt>
                <c:pt idx="749">
                  <c:v>401.503985</c:v>
                </c:pt>
                <c:pt idx="750">
                  <c:v>400.94210720000001</c:v>
                </c:pt>
                <c:pt idx="751">
                  <c:v>400.38022934999998</c:v>
                </c:pt>
                <c:pt idx="752">
                  <c:v>399.81835150000001</c:v>
                </c:pt>
                <c:pt idx="753">
                  <c:v>399.19404279999998</c:v>
                </c:pt>
                <c:pt idx="754">
                  <c:v>398.00785624999997</c:v>
                </c:pt>
                <c:pt idx="755">
                  <c:v>397.4459784</c:v>
                </c:pt>
                <c:pt idx="756">
                  <c:v>397.19625489999999</c:v>
                </c:pt>
                <c:pt idx="757">
                  <c:v>396.38465359999998</c:v>
                </c:pt>
                <c:pt idx="758">
                  <c:v>395.82277579999999</c:v>
                </c:pt>
                <c:pt idx="759">
                  <c:v>395.82277579999999</c:v>
                </c:pt>
                <c:pt idx="760">
                  <c:v>395.19846710000002</c:v>
                </c:pt>
                <c:pt idx="761">
                  <c:v>394.57415839999999</c:v>
                </c:pt>
                <c:pt idx="762">
                  <c:v>394.0122806</c:v>
                </c:pt>
                <c:pt idx="763">
                  <c:v>392.88852494999998</c:v>
                </c:pt>
                <c:pt idx="764">
                  <c:v>392.3266471</c:v>
                </c:pt>
                <c:pt idx="765">
                  <c:v>392.3266471</c:v>
                </c:pt>
                <c:pt idx="766">
                  <c:v>392.07692359999999</c:v>
                </c:pt>
                <c:pt idx="767">
                  <c:v>391.2028914</c:v>
                </c:pt>
                <c:pt idx="768">
                  <c:v>390.01670489999998</c:v>
                </c:pt>
                <c:pt idx="769">
                  <c:v>388.89294925000002</c:v>
                </c:pt>
                <c:pt idx="770">
                  <c:v>388.33107139999998</c:v>
                </c:pt>
                <c:pt idx="771">
                  <c:v>388.01891705000003</c:v>
                </c:pt>
                <c:pt idx="772">
                  <c:v>387.14488490000002</c:v>
                </c:pt>
                <c:pt idx="773">
                  <c:v>386.02112925</c:v>
                </c:pt>
                <c:pt idx="774">
                  <c:v>385.45925140000003</c:v>
                </c:pt>
                <c:pt idx="775">
                  <c:v>384.89737355</c:v>
                </c:pt>
                <c:pt idx="776">
                  <c:v>384.33549570000002</c:v>
                </c:pt>
                <c:pt idx="777">
                  <c:v>383.77361789999998</c:v>
                </c:pt>
                <c:pt idx="778">
                  <c:v>383.21174009999999</c:v>
                </c:pt>
                <c:pt idx="779">
                  <c:v>382.89958575000003</c:v>
                </c:pt>
                <c:pt idx="780">
                  <c:v>382.58743140000001</c:v>
                </c:pt>
                <c:pt idx="781">
                  <c:v>382.58743140000001</c:v>
                </c:pt>
                <c:pt idx="782">
                  <c:v>382.58743140000001</c:v>
                </c:pt>
                <c:pt idx="783">
                  <c:v>382.02555360000002</c:v>
                </c:pt>
                <c:pt idx="784">
                  <c:v>380.90179795</c:v>
                </c:pt>
                <c:pt idx="785">
                  <c:v>380.33992009999997</c:v>
                </c:pt>
                <c:pt idx="786">
                  <c:v>380.33992009999997</c:v>
                </c:pt>
                <c:pt idx="787">
                  <c:v>379.77804225</c:v>
                </c:pt>
                <c:pt idx="788">
                  <c:v>378.65428659999998</c:v>
                </c:pt>
                <c:pt idx="789">
                  <c:v>377.78025439999999</c:v>
                </c:pt>
                <c:pt idx="790">
                  <c:v>376.9062222</c:v>
                </c:pt>
                <c:pt idx="791">
                  <c:v>376.34434440000001</c:v>
                </c:pt>
                <c:pt idx="792">
                  <c:v>375.78246654999998</c:v>
                </c:pt>
                <c:pt idx="793">
                  <c:v>375.22058870000001</c:v>
                </c:pt>
                <c:pt idx="794">
                  <c:v>374.65871090000002</c:v>
                </c:pt>
                <c:pt idx="795">
                  <c:v>374.09683310000003</c:v>
                </c:pt>
                <c:pt idx="796">
                  <c:v>374.09683310000003</c:v>
                </c:pt>
                <c:pt idx="797">
                  <c:v>374.09683310000003</c:v>
                </c:pt>
                <c:pt idx="798">
                  <c:v>373.4725244</c:v>
                </c:pt>
                <c:pt idx="799">
                  <c:v>372.84821570000003</c:v>
                </c:pt>
                <c:pt idx="800">
                  <c:v>372.84821570000003</c:v>
                </c:pt>
                <c:pt idx="801">
                  <c:v>372.59849220000001</c:v>
                </c:pt>
                <c:pt idx="802">
                  <c:v>372.34876869999999</c:v>
                </c:pt>
                <c:pt idx="803">
                  <c:v>372.34876869999999</c:v>
                </c:pt>
                <c:pt idx="804">
                  <c:v>371.7868909</c:v>
                </c:pt>
                <c:pt idx="805">
                  <c:v>370.66313524999998</c:v>
                </c:pt>
                <c:pt idx="806">
                  <c:v>370.10125740000001</c:v>
                </c:pt>
                <c:pt idx="807">
                  <c:v>370.10125740000001</c:v>
                </c:pt>
                <c:pt idx="808">
                  <c:v>369.47694869999998</c:v>
                </c:pt>
                <c:pt idx="809">
                  <c:v>368.60291654999997</c:v>
                </c:pt>
                <c:pt idx="810">
                  <c:v>367.79131525000003</c:v>
                </c:pt>
                <c:pt idx="811">
                  <c:v>367.22943739999999</c:v>
                </c:pt>
                <c:pt idx="812">
                  <c:v>367.22943739999999</c:v>
                </c:pt>
                <c:pt idx="813">
                  <c:v>367.22943739999999</c:v>
                </c:pt>
                <c:pt idx="814">
                  <c:v>366.6675596</c:v>
                </c:pt>
                <c:pt idx="815">
                  <c:v>365.48137305</c:v>
                </c:pt>
                <c:pt idx="816">
                  <c:v>364.85706429999999</c:v>
                </c:pt>
                <c:pt idx="817">
                  <c:v>364.2951865</c:v>
                </c:pt>
                <c:pt idx="818">
                  <c:v>363.48358519999999</c:v>
                </c:pt>
                <c:pt idx="819">
                  <c:v>362.60955304999999</c:v>
                </c:pt>
                <c:pt idx="820">
                  <c:v>361.9852444</c:v>
                </c:pt>
                <c:pt idx="821">
                  <c:v>361.42336655000003</c:v>
                </c:pt>
                <c:pt idx="822">
                  <c:v>360.8614887</c:v>
                </c:pt>
                <c:pt idx="823">
                  <c:v>360.8614887</c:v>
                </c:pt>
                <c:pt idx="824">
                  <c:v>360.8614887</c:v>
                </c:pt>
                <c:pt idx="825">
                  <c:v>360.8614887</c:v>
                </c:pt>
                <c:pt idx="826">
                  <c:v>360.8614887</c:v>
                </c:pt>
                <c:pt idx="827">
                  <c:v>360.29961085000002</c:v>
                </c:pt>
                <c:pt idx="828">
                  <c:v>359.1758552</c:v>
                </c:pt>
                <c:pt idx="829">
                  <c:v>358.61397740000001</c:v>
                </c:pt>
                <c:pt idx="830">
                  <c:v>358.30182300000001</c:v>
                </c:pt>
                <c:pt idx="831">
                  <c:v>356.86591294999999</c:v>
                </c:pt>
                <c:pt idx="832">
                  <c:v>355.74215729999997</c:v>
                </c:pt>
                <c:pt idx="833">
                  <c:v>355.18027949999998</c:v>
                </c:pt>
                <c:pt idx="834">
                  <c:v>354.61840169999999</c:v>
                </c:pt>
                <c:pt idx="835">
                  <c:v>354.61840169999999</c:v>
                </c:pt>
                <c:pt idx="836">
                  <c:v>354.05652385000002</c:v>
                </c:pt>
                <c:pt idx="837">
                  <c:v>353.18249164999997</c:v>
                </c:pt>
                <c:pt idx="838">
                  <c:v>352.87033730000002</c:v>
                </c:pt>
                <c:pt idx="839">
                  <c:v>352.30845950000003</c:v>
                </c:pt>
                <c:pt idx="840">
                  <c:v>351.74658169999998</c:v>
                </c:pt>
                <c:pt idx="841">
                  <c:v>351.18470385000001</c:v>
                </c:pt>
                <c:pt idx="842">
                  <c:v>350.06094819999998</c:v>
                </c:pt>
                <c:pt idx="843">
                  <c:v>348.93719255000002</c:v>
                </c:pt>
                <c:pt idx="844">
                  <c:v>348.06316034999998</c:v>
                </c:pt>
                <c:pt idx="845">
                  <c:v>346.62725035</c:v>
                </c:pt>
                <c:pt idx="846">
                  <c:v>345.50349469999998</c:v>
                </c:pt>
                <c:pt idx="847">
                  <c:v>344.94161689999999</c:v>
                </c:pt>
                <c:pt idx="848">
                  <c:v>344.0675847</c:v>
                </c:pt>
                <c:pt idx="849">
                  <c:v>343.19355250000001</c:v>
                </c:pt>
                <c:pt idx="850">
                  <c:v>342.06979684999999</c:v>
                </c:pt>
                <c:pt idx="851">
                  <c:v>340.3217325</c:v>
                </c:pt>
                <c:pt idx="852">
                  <c:v>338.88582250000002</c:v>
                </c:pt>
                <c:pt idx="853">
                  <c:v>338.07422115000003</c:v>
                </c:pt>
                <c:pt idx="854">
                  <c:v>336.88803460000003</c:v>
                </c:pt>
                <c:pt idx="855">
                  <c:v>336.2637259</c:v>
                </c:pt>
                <c:pt idx="856">
                  <c:v>335.70184810000001</c:v>
                </c:pt>
                <c:pt idx="857">
                  <c:v>335.13997030000002</c:v>
                </c:pt>
                <c:pt idx="858">
                  <c:v>334.32836900000001</c:v>
                </c:pt>
                <c:pt idx="859">
                  <c:v>332.89245899999997</c:v>
                </c:pt>
                <c:pt idx="860">
                  <c:v>331.14439464999998</c:v>
                </c:pt>
                <c:pt idx="861">
                  <c:v>329.14660679999997</c:v>
                </c:pt>
                <c:pt idx="862">
                  <c:v>327.14881895000002</c:v>
                </c:pt>
                <c:pt idx="863">
                  <c:v>325.46318550000001</c:v>
                </c:pt>
                <c:pt idx="864">
                  <c:v>324.58915330000002</c:v>
                </c:pt>
                <c:pt idx="865">
                  <c:v>323.15324325</c:v>
                </c:pt>
                <c:pt idx="866">
                  <c:v>320.90573195000002</c:v>
                </c:pt>
                <c:pt idx="867">
                  <c:v>319.46982194999998</c:v>
                </c:pt>
                <c:pt idx="868">
                  <c:v>318.59578974999999</c:v>
                </c:pt>
                <c:pt idx="869">
                  <c:v>316.91015625</c:v>
                </c:pt>
                <c:pt idx="870">
                  <c:v>315.22452279999999</c:v>
                </c:pt>
                <c:pt idx="871">
                  <c:v>313.78861280000001</c:v>
                </c:pt>
                <c:pt idx="872">
                  <c:v>312.35270279999997</c:v>
                </c:pt>
                <c:pt idx="873">
                  <c:v>311.16651630000001</c:v>
                </c:pt>
                <c:pt idx="874">
                  <c:v>309.98032975000001</c:v>
                </c:pt>
                <c:pt idx="875">
                  <c:v>309.16872840000002</c:v>
                </c:pt>
                <c:pt idx="876">
                  <c:v>308.35712710000001</c:v>
                </c:pt>
                <c:pt idx="877">
                  <c:v>306.6090628</c:v>
                </c:pt>
                <c:pt idx="878">
                  <c:v>305.17315280000003</c:v>
                </c:pt>
                <c:pt idx="879">
                  <c:v>303.73724275000001</c:v>
                </c:pt>
                <c:pt idx="880">
                  <c:v>301.42730054999998</c:v>
                </c:pt>
                <c:pt idx="881">
                  <c:v>300.05382144999999</c:v>
                </c:pt>
                <c:pt idx="882">
                  <c:v>299.17978925</c:v>
                </c:pt>
                <c:pt idx="883">
                  <c:v>297.9936027</c:v>
                </c:pt>
                <c:pt idx="884">
                  <c:v>296.30796924999999</c:v>
                </c:pt>
                <c:pt idx="885">
                  <c:v>294.87205925000001</c:v>
                </c:pt>
                <c:pt idx="886">
                  <c:v>293.99802705000002</c:v>
                </c:pt>
                <c:pt idx="887">
                  <c:v>292.8742714</c:v>
                </c:pt>
                <c:pt idx="888">
                  <c:v>291.18863794999999</c:v>
                </c:pt>
                <c:pt idx="889">
                  <c:v>289.75272790000002</c:v>
                </c:pt>
                <c:pt idx="890">
                  <c:v>289.44057350000003</c:v>
                </c:pt>
                <c:pt idx="891">
                  <c:v>288.87869569999998</c:v>
                </c:pt>
                <c:pt idx="892">
                  <c:v>287.75494005000002</c:v>
                </c:pt>
                <c:pt idx="893">
                  <c:v>286.00687570000002</c:v>
                </c:pt>
                <c:pt idx="894">
                  <c:v>284.57096569999999</c:v>
                </c:pt>
                <c:pt idx="895">
                  <c:v>283.75936439999998</c:v>
                </c:pt>
                <c:pt idx="896">
                  <c:v>282.63560875000002</c:v>
                </c:pt>
                <c:pt idx="897">
                  <c:v>281.19969874999998</c:v>
                </c:pt>
                <c:pt idx="898">
                  <c:v>279.76378875</c:v>
                </c:pt>
                <c:pt idx="899">
                  <c:v>278.64003309999998</c:v>
                </c:pt>
                <c:pt idx="900">
                  <c:v>276.64224524999997</c:v>
                </c:pt>
                <c:pt idx="901">
                  <c:v>274.02014869999999</c:v>
                </c:pt>
                <c:pt idx="902">
                  <c:v>272.27208435</c:v>
                </c:pt>
                <c:pt idx="903">
                  <c:v>270.83617429999998</c:v>
                </c:pt>
                <c:pt idx="904">
                  <c:v>268.83838644999997</c:v>
                </c:pt>
                <c:pt idx="905">
                  <c:v>266.59087514999999</c:v>
                </c:pt>
                <c:pt idx="906">
                  <c:v>264.59308735000002</c:v>
                </c:pt>
                <c:pt idx="907">
                  <c:v>262.59529950000001</c:v>
                </c:pt>
                <c:pt idx="908">
                  <c:v>260.59751165</c:v>
                </c:pt>
                <c:pt idx="909">
                  <c:v>258.59972384999998</c:v>
                </c:pt>
                <c:pt idx="910">
                  <c:v>256.60193600000002</c:v>
                </c:pt>
                <c:pt idx="911">
                  <c:v>255.16602595000001</c:v>
                </c:pt>
                <c:pt idx="912">
                  <c:v>253.48039245000001</c:v>
                </c:pt>
                <c:pt idx="913">
                  <c:v>251.48260465000001</c:v>
                </c:pt>
                <c:pt idx="914">
                  <c:v>249.48481684999999</c:v>
                </c:pt>
                <c:pt idx="915">
                  <c:v>247.73675249999999</c:v>
                </c:pt>
                <c:pt idx="916">
                  <c:v>246.30084249999999</c:v>
                </c:pt>
                <c:pt idx="917">
                  <c:v>244.86493250000001</c:v>
                </c:pt>
                <c:pt idx="918">
                  <c:v>243.11686814999999</c:v>
                </c:pt>
                <c:pt idx="919">
                  <c:v>241.43123464999999</c:v>
                </c:pt>
                <c:pt idx="920">
                  <c:v>240.55720245000001</c:v>
                </c:pt>
                <c:pt idx="921">
                  <c:v>239.6831703</c:v>
                </c:pt>
                <c:pt idx="922">
                  <c:v>238.55941465000001</c:v>
                </c:pt>
                <c:pt idx="923">
                  <c:v>237.43565895</c:v>
                </c:pt>
                <c:pt idx="924">
                  <c:v>235.99974889999999</c:v>
                </c:pt>
                <c:pt idx="925">
                  <c:v>234.00196105000001</c:v>
                </c:pt>
                <c:pt idx="926">
                  <c:v>232.31632759999999</c:v>
                </c:pt>
                <c:pt idx="927">
                  <c:v>231.7544498</c:v>
                </c:pt>
                <c:pt idx="928">
                  <c:v>231.44229544999999</c:v>
                </c:pt>
                <c:pt idx="929">
                  <c:v>231.1301411</c:v>
                </c:pt>
                <c:pt idx="930">
                  <c:v>231.1301411</c:v>
                </c:pt>
                <c:pt idx="931">
                  <c:v>231.1301411</c:v>
                </c:pt>
                <c:pt idx="932">
                  <c:v>230.56826325</c:v>
                </c:pt>
                <c:pt idx="933">
                  <c:v>230.0063854</c:v>
                </c:pt>
                <c:pt idx="934">
                  <c:v>229.44450760000001</c:v>
                </c:pt>
                <c:pt idx="935">
                  <c:v>228.32075194999999</c:v>
                </c:pt>
                <c:pt idx="936">
                  <c:v>227.1969963</c:v>
                </c:pt>
                <c:pt idx="937">
                  <c:v>225.76108629999999</c:v>
                </c:pt>
                <c:pt idx="938">
                  <c:v>223.76329845000001</c:v>
                </c:pt>
                <c:pt idx="939">
                  <c:v>221.7655106</c:v>
                </c:pt>
                <c:pt idx="940">
                  <c:v>219.14341404999999</c:v>
                </c:pt>
                <c:pt idx="941">
                  <c:v>216.58374839999999</c:v>
                </c:pt>
                <c:pt idx="942">
                  <c:v>215.14783840000001</c:v>
                </c:pt>
                <c:pt idx="943">
                  <c:v>213.96165185000001</c:v>
                </c:pt>
                <c:pt idx="944">
                  <c:v>212.83789619999999</c:v>
                </c:pt>
                <c:pt idx="945">
                  <c:v>212.2760184</c:v>
                </c:pt>
                <c:pt idx="946">
                  <c:v>212.02629494999999</c:v>
                </c:pt>
                <c:pt idx="947">
                  <c:v>211.15226275000001</c:v>
                </c:pt>
                <c:pt idx="948">
                  <c:v>209.9660762</c:v>
                </c:pt>
                <c:pt idx="949">
                  <c:v>208.84232055000001</c:v>
                </c:pt>
                <c:pt idx="950">
                  <c:v>208.28044270000001</c:v>
                </c:pt>
                <c:pt idx="951">
                  <c:v>208.28044270000001</c:v>
                </c:pt>
                <c:pt idx="952">
                  <c:v>208.28044270000001</c:v>
                </c:pt>
                <c:pt idx="953">
                  <c:v>208.28044270000001</c:v>
                </c:pt>
                <c:pt idx="954">
                  <c:v>208.28044270000001</c:v>
                </c:pt>
                <c:pt idx="955">
                  <c:v>208.28044270000001</c:v>
                </c:pt>
                <c:pt idx="956">
                  <c:v>208.28044270000001</c:v>
                </c:pt>
                <c:pt idx="957">
                  <c:v>208.28044270000001</c:v>
                </c:pt>
                <c:pt idx="958">
                  <c:v>208.28044270000001</c:v>
                </c:pt>
                <c:pt idx="959">
                  <c:v>208.84232055000001</c:v>
                </c:pt>
                <c:pt idx="960">
                  <c:v>209.40419840000001</c:v>
                </c:pt>
                <c:pt idx="961">
                  <c:v>209.40419840000001</c:v>
                </c:pt>
                <c:pt idx="962">
                  <c:v>209.40419840000001</c:v>
                </c:pt>
                <c:pt idx="963">
                  <c:v>209.40419840000001</c:v>
                </c:pt>
                <c:pt idx="964">
                  <c:v>209.40419840000001</c:v>
                </c:pt>
                <c:pt idx="965">
                  <c:v>209.9660762</c:v>
                </c:pt>
                <c:pt idx="966">
                  <c:v>210.52795399999999</c:v>
                </c:pt>
                <c:pt idx="967">
                  <c:v>210.52795399999999</c:v>
                </c:pt>
                <c:pt idx="968">
                  <c:v>210.52795399999999</c:v>
                </c:pt>
                <c:pt idx="969">
                  <c:v>210.52795399999999</c:v>
                </c:pt>
                <c:pt idx="970">
                  <c:v>210.52795399999999</c:v>
                </c:pt>
                <c:pt idx="971">
                  <c:v>211.15226275000001</c:v>
                </c:pt>
                <c:pt idx="972">
                  <c:v>211.77657149999999</c:v>
                </c:pt>
                <c:pt idx="973">
                  <c:v>211.77657149999999</c:v>
                </c:pt>
                <c:pt idx="974">
                  <c:v>211.77657149999999</c:v>
                </c:pt>
                <c:pt idx="975">
                  <c:v>211.77657149999999</c:v>
                </c:pt>
                <c:pt idx="976">
                  <c:v>211.77657149999999</c:v>
                </c:pt>
                <c:pt idx="977">
                  <c:v>211.77657149999999</c:v>
                </c:pt>
                <c:pt idx="978">
                  <c:v>211.77657149999999</c:v>
                </c:pt>
                <c:pt idx="979">
                  <c:v>211.15226275000001</c:v>
                </c:pt>
                <c:pt idx="980">
                  <c:v>209.40419835</c:v>
                </c:pt>
                <c:pt idx="981">
                  <c:v>207.71856489999999</c:v>
                </c:pt>
                <c:pt idx="982">
                  <c:v>206.28265490000001</c:v>
                </c:pt>
                <c:pt idx="983">
                  <c:v>204.28486705</c:v>
                </c:pt>
                <c:pt idx="984">
                  <c:v>202.59923359999999</c:v>
                </c:pt>
                <c:pt idx="985">
                  <c:v>201.7252014</c:v>
                </c:pt>
                <c:pt idx="986">
                  <c:v>200.28929135000001</c:v>
                </c:pt>
                <c:pt idx="987">
                  <c:v>198.29150354999999</c:v>
                </c:pt>
                <c:pt idx="988">
                  <c:v>196.29371570000001</c:v>
                </c:pt>
                <c:pt idx="989">
                  <c:v>193.98377350000001</c:v>
                </c:pt>
                <c:pt idx="990">
                  <c:v>192.54786354999999</c:v>
                </c:pt>
                <c:pt idx="991">
                  <c:v>191.17438440000001</c:v>
                </c:pt>
                <c:pt idx="992">
                  <c:v>188.86444220000001</c:v>
                </c:pt>
                <c:pt idx="993">
                  <c:v>186.86665435</c:v>
                </c:pt>
                <c:pt idx="994">
                  <c:v>185.43074435</c:v>
                </c:pt>
                <c:pt idx="995">
                  <c:v>183.68268004999999</c:v>
                </c:pt>
                <c:pt idx="996">
                  <c:v>181.68489220000001</c:v>
                </c:pt>
                <c:pt idx="997">
                  <c:v>180.24898214999999</c:v>
                </c:pt>
                <c:pt idx="998">
                  <c:v>178.56334864999999</c:v>
                </c:pt>
                <c:pt idx="999">
                  <c:v>176.56556085</c:v>
                </c:pt>
                <c:pt idx="1000">
                  <c:v>174.56777299999999</c:v>
                </c:pt>
                <c:pt idx="1001">
                  <c:v>173.13186300000001</c:v>
                </c:pt>
                <c:pt idx="1002">
                  <c:v>171.695953</c:v>
                </c:pt>
                <c:pt idx="1003">
                  <c:v>170.01031950000001</c:v>
                </c:pt>
                <c:pt idx="1004">
                  <c:v>168.5744095</c:v>
                </c:pt>
                <c:pt idx="1005">
                  <c:v>167.13849945000001</c:v>
                </c:pt>
                <c:pt idx="1006">
                  <c:v>166.01474379999999</c:v>
                </c:pt>
                <c:pt idx="1007">
                  <c:v>164.89098815</c:v>
                </c:pt>
                <c:pt idx="1008">
                  <c:v>163.45507814999999</c:v>
                </c:pt>
                <c:pt idx="1009">
                  <c:v>161.45729034999999</c:v>
                </c:pt>
                <c:pt idx="1010">
                  <c:v>159.70922594999999</c:v>
                </c:pt>
                <c:pt idx="1011">
                  <c:v>158.27331595000001</c:v>
                </c:pt>
                <c:pt idx="1012">
                  <c:v>156.27552815000001</c:v>
                </c:pt>
                <c:pt idx="1013">
                  <c:v>154.52746375000001</c:v>
                </c:pt>
                <c:pt idx="1014">
                  <c:v>153.71586245</c:v>
                </c:pt>
                <c:pt idx="1015">
                  <c:v>153.466139</c:v>
                </c:pt>
                <c:pt idx="1016">
                  <c:v>152.8418303</c:v>
                </c:pt>
                <c:pt idx="1017">
                  <c:v>152.2175216</c:v>
                </c:pt>
                <c:pt idx="1018">
                  <c:v>151.65564375</c:v>
                </c:pt>
                <c:pt idx="1019">
                  <c:v>150.5318881</c:v>
                </c:pt>
                <c:pt idx="1020">
                  <c:v>149.40813245000001</c:v>
                </c:pt>
                <c:pt idx="1021">
                  <c:v>148.53410024999999</c:v>
                </c:pt>
                <c:pt idx="1022">
                  <c:v>147.66006805000001</c:v>
                </c:pt>
                <c:pt idx="1023">
                  <c:v>146.53631240000001</c:v>
                </c:pt>
                <c:pt idx="1024">
                  <c:v>144.85067895</c:v>
                </c:pt>
                <c:pt idx="1025">
                  <c:v>143.41476895</c:v>
                </c:pt>
                <c:pt idx="1026">
                  <c:v>142.54073675000001</c:v>
                </c:pt>
                <c:pt idx="1027">
                  <c:v>141.41698109999999</c:v>
                </c:pt>
                <c:pt idx="1028">
                  <c:v>139.73134765</c:v>
                </c:pt>
                <c:pt idx="1029">
                  <c:v>138.60759200000001</c:v>
                </c:pt>
                <c:pt idx="1030">
                  <c:v>137.73355979999999</c:v>
                </c:pt>
                <c:pt idx="1031">
                  <c:v>136.29764979999999</c:v>
                </c:pt>
                <c:pt idx="1032">
                  <c:v>134.54958545</c:v>
                </c:pt>
                <c:pt idx="1033">
                  <c:v>133.11367540000001</c:v>
                </c:pt>
                <c:pt idx="1034">
                  <c:v>132.30207404999999</c:v>
                </c:pt>
                <c:pt idx="1035">
                  <c:v>130.55400969999999</c:v>
                </c:pt>
                <c:pt idx="1036">
                  <c:v>129.11809975</c:v>
                </c:pt>
                <c:pt idx="1037">
                  <c:v>127.68218975000001</c:v>
                </c:pt>
                <c:pt idx="1038">
                  <c:v>125.37224755</c:v>
                </c:pt>
                <c:pt idx="1039">
                  <c:v>122.8125819</c:v>
                </c:pt>
                <c:pt idx="1040">
                  <c:v>119.9407619</c:v>
                </c:pt>
                <c:pt idx="1041">
                  <c:v>117.38109625</c:v>
                </c:pt>
                <c:pt idx="1042">
                  <c:v>115.1335849</c:v>
                </c:pt>
                <c:pt idx="1043">
                  <c:v>113.135797</c:v>
                </c:pt>
                <c:pt idx="1044">
                  <c:v>111.13800915</c:v>
                </c:pt>
                <c:pt idx="1045">
                  <c:v>109.14022135</c:v>
                </c:pt>
                <c:pt idx="1046">
                  <c:v>107.70431135</c:v>
                </c:pt>
                <c:pt idx="1047">
                  <c:v>106.01867785</c:v>
                </c:pt>
                <c:pt idx="1048">
                  <c:v>104.02089005000001</c:v>
                </c:pt>
                <c:pt idx="1049">
                  <c:v>102.58498005</c:v>
                </c:pt>
                <c:pt idx="1050">
                  <c:v>100.836915675</c:v>
                </c:pt>
                <c:pt idx="1051">
                  <c:v>98.839127829999995</c:v>
                </c:pt>
                <c:pt idx="1052">
                  <c:v>96.279462179999996</c:v>
                </c:pt>
                <c:pt idx="1053">
                  <c:v>93.657365644999999</c:v>
                </c:pt>
                <c:pt idx="1054">
                  <c:v>92.221455614999996</c:v>
                </c:pt>
                <c:pt idx="1055">
                  <c:v>90.847976505000005</c:v>
                </c:pt>
                <c:pt idx="1056">
                  <c:v>88.850188680000002</c:v>
                </c:pt>
                <c:pt idx="1057">
                  <c:v>86.228092145000005</c:v>
                </c:pt>
                <c:pt idx="1058">
                  <c:v>83.668426490000002</c:v>
                </c:pt>
                <c:pt idx="1059">
                  <c:v>81.420915175000005</c:v>
                </c:pt>
                <c:pt idx="1060">
                  <c:v>78.861249490000006</c:v>
                </c:pt>
                <c:pt idx="1061">
                  <c:v>76.239152954999994</c:v>
                </c:pt>
                <c:pt idx="1062">
                  <c:v>74.241365130000005</c:v>
                </c:pt>
                <c:pt idx="1063">
                  <c:v>71.681699440000003</c:v>
                </c:pt>
                <c:pt idx="1064">
                  <c:v>68.497725075000005</c:v>
                </c:pt>
                <c:pt idx="1065">
                  <c:v>66.250213759999994</c:v>
                </c:pt>
                <c:pt idx="1066">
                  <c:v>64.252425939999995</c:v>
                </c:pt>
                <c:pt idx="1067">
                  <c:v>63.066239439999997</c:v>
                </c:pt>
                <c:pt idx="1068">
                  <c:v>62.504361609999997</c:v>
                </c:pt>
                <c:pt idx="1069">
                  <c:v>61.068451574999997</c:v>
                </c:pt>
                <c:pt idx="1070">
                  <c:v>58.508785885000002</c:v>
                </c:pt>
                <c:pt idx="1071">
                  <c:v>55.949120235000002</c:v>
                </c:pt>
                <c:pt idx="1072">
                  <c:v>53.951332409999999</c:v>
                </c:pt>
                <c:pt idx="1073">
                  <c:v>52.827576749999999</c:v>
                </c:pt>
              </c:numCache>
            </c:numRef>
          </c:xVal>
          <c:yVal>
            <c:numRef>
              <c:f>xy!$K$4:$K$1077</c:f>
              <c:numCache>
                <c:formatCode>General</c:formatCode>
                <c:ptCount val="1074"/>
                <c:pt idx="0">
                  <c:v>180.49912839999999</c:v>
                </c:pt>
                <c:pt idx="1">
                  <c:v>181.14776639999999</c:v>
                </c:pt>
                <c:pt idx="2">
                  <c:v>181.7964044</c:v>
                </c:pt>
                <c:pt idx="3">
                  <c:v>181.7964044</c:v>
                </c:pt>
                <c:pt idx="4">
                  <c:v>181.7964044</c:v>
                </c:pt>
                <c:pt idx="5">
                  <c:v>181.7964044</c:v>
                </c:pt>
                <c:pt idx="6">
                  <c:v>181.7964044</c:v>
                </c:pt>
                <c:pt idx="7">
                  <c:v>181.7964044</c:v>
                </c:pt>
                <c:pt idx="8">
                  <c:v>181.7964044</c:v>
                </c:pt>
                <c:pt idx="9">
                  <c:v>182.16705465000001</c:v>
                </c:pt>
                <c:pt idx="10">
                  <c:v>183.1863429</c:v>
                </c:pt>
                <c:pt idx="11">
                  <c:v>186.15154515</c:v>
                </c:pt>
                <c:pt idx="12">
                  <c:v>188.74609709999999</c:v>
                </c:pt>
                <c:pt idx="13">
                  <c:v>189.58006019999999</c:v>
                </c:pt>
                <c:pt idx="14">
                  <c:v>190.59934845000001</c:v>
                </c:pt>
                <c:pt idx="15">
                  <c:v>191.71129930000001</c:v>
                </c:pt>
                <c:pt idx="16">
                  <c:v>193.6572133</c:v>
                </c:pt>
                <c:pt idx="17">
                  <c:v>196.43709039999999</c:v>
                </c:pt>
                <c:pt idx="18">
                  <c:v>199.40229260000001</c:v>
                </c:pt>
                <c:pt idx="19">
                  <c:v>202.36749485000001</c:v>
                </c:pt>
                <c:pt idx="20">
                  <c:v>204.86938425</c:v>
                </c:pt>
                <c:pt idx="21">
                  <c:v>207.18594845000001</c:v>
                </c:pt>
                <c:pt idx="22">
                  <c:v>209.78050039999999</c:v>
                </c:pt>
                <c:pt idx="23">
                  <c:v>211.4484267</c:v>
                </c:pt>
                <c:pt idx="24">
                  <c:v>211.81907699999999</c:v>
                </c:pt>
                <c:pt idx="25">
                  <c:v>212.00440209999999</c:v>
                </c:pt>
                <c:pt idx="26">
                  <c:v>212.8383652</c:v>
                </c:pt>
                <c:pt idx="27">
                  <c:v>213.4870032</c:v>
                </c:pt>
                <c:pt idx="28">
                  <c:v>214.59895405</c:v>
                </c:pt>
                <c:pt idx="29">
                  <c:v>215.7109049</c:v>
                </c:pt>
                <c:pt idx="30">
                  <c:v>216.9155183</c:v>
                </c:pt>
                <c:pt idx="31">
                  <c:v>219.41740770000001</c:v>
                </c:pt>
                <c:pt idx="32">
                  <c:v>219.41740770000001</c:v>
                </c:pt>
                <c:pt idx="33">
                  <c:v>219.41740770000001</c:v>
                </c:pt>
                <c:pt idx="34">
                  <c:v>219.41740770000001</c:v>
                </c:pt>
                <c:pt idx="35">
                  <c:v>219.41740770000001</c:v>
                </c:pt>
                <c:pt idx="36">
                  <c:v>219.41740770000001</c:v>
                </c:pt>
                <c:pt idx="37">
                  <c:v>217.93480654999999</c:v>
                </c:pt>
                <c:pt idx="38">
                  <c:v>216.45220545000001</c:v>
                </c:pt>
                <c:pt idx="39">
                  <c:v>214.59895405</c:v>
                </c:pt>
                <c:pt idx="40">
                  <c:v>214.0429786</c:v>
                </c:pt>
                <c:pt idx="41">
                  <c:v>213.76499089999999</c:v>
                </c:pt>
                <c:pt idx="42">
                  <c:v>212.8383652</c:v>
                </c:pt>
                <c:pt idx="43">
                  <c:v>210.70712610000001</c:v>
                </c:pt>
                <c:pt idx="44">
                  <c:v>197.3637161</c:v>
                </c:pt>
                <c:pt idx="45">
                  <c:v>172.99346025</c:v>
                </c:pt>
                <c:pt idx="46">
                  <c:v>152.23704459999999</c:v>
                </c:pt>
                <c:pt idx="47">
                  <c:v>138.89363455</c:v>
                </c:pt>
                <c:pt idx="48">
                  <c:v>133.79719320000001</c:v>
                </c:pt>
                <c:pt idx="49">
                  <c:v>133.79719320000001</c:v>
                </c:pt>
                <c:pt idx="50">
                  <c:v>133.33388034999999</c:v>
                </c:pt>
                <c:pt idx="51">
                  <c:v>132.03660439999999</c:v>
                </c:pt>
                <c:pt idx="52">
                  <c:v>131.66595415</c:v>
                </c:pt>
                <c:pt idx="53">
                  <c:v>131.66595415</c:v>
                </c:pt>
                <c:pt idx="54">
                  <c:v>132.49991725000001</c:v>
                </c:pt>
                <c:pt idx="55">
                  <c:v>132.49991725000001</c:v>
                </c:pt>
                <c:pt idx="56">
                  <c:v>132.49991725000001</c:v>
                </c:pt>
                <c:pt idx="57">
                  <c:v>132.49991725000001</c:v>
                </c:pt>
                <c:pt idx="58">
                  <c:v>132.129267</c:v>
                </c:pt>
                <c:pt idx="59">
                  <c:v>131.66595415</c:v>
                </c:pt>
                <c:pt idx="60">
                  <c:v>131.20264130000001</c:v>
                </c:pt>
                <c:pt idx="61">
                  <c:v>131.48062899999999</c:v>
                </c:pt>
                <c:pt idx="62">
                  <c:v>131.48062899999999</c:v>
                </c:pt>
                <c:pt idx="63">
                  <c:v>131.48062899999999</c:v>
                </c:pt>
                <c:pt idx="64">
                  <c:v>131.48062899999999</c:v>
                </c:pt>
                <c:pt idx="65">
                  <c:v>131.48062899999999</c:v>
                </c:pt>
                <c:pt idx="66">
                  <c:v>132.3145921</c:v>
                </c:pt>
                <c:pt idx="67">
                  <c:v>133.1485552</c:v>
                </c:pt>
                <c:pt idx="68">
                  <c:v>134.07518089999999</c:v>
                </c:pt>
                <c:pt idx="69">
                  <c:v>134.90914405000001</c:v>
                </c:pt>
                <c:pt idx="70">
                  <c:v>137.22570830000001</c:v>
                </c:pt>
                <c:pt idx="71">
                  <c:v>142.32214965</c:v>
                </c:pt>
                <c:pt idx="72">
                  <c:v>147.14060330000001</c:v>
                </c:pt>
                <c:pt idx="73">
                  <c:v>150.1058055</c:v>
                </c:pt>
                <c:pt idx="74">
                  <c:v>152.05171945000001</c:v>
                </c:pt>
                <c:pt idx="75">
                  <c:v>154.83159655</c:v>
                </c:pt>
                <c:pt idx="76">
                  <c:v>155.29490939999999</c:v>
                </c:pt>
                <c:pt idx="77">
                  <c:v>155.29490939999999</c:v>
                </c:pt>
                <c:pt idx="78">
                  <c:v>155.29490939999999</c:v>
                </c:pt>
                <c:pt idx="79">
                  <c:v>155.29490939999999</c:v>
                </c:pt>
                <c:pt idx="80">
                  <c:v>155.29490939999999</c:v>
                </c:pt>
                <c:pt idx="81">
                  <c:v>150.84710605000001</c:v>
                </c:pt>
                <c:pt idx="82">
                  <c:v>147.60391609999999</c:v>
                </c:pt>
                <c:pt idx="83">
                  <c:v>147.60391609999999</c:v>
                </c:pt>
                <c:pt idx="84">
                  <c:v>147.60391609999999</c:v>
                </c:pt>
                <c:pt idx="85">
                  <c:v>147.60391609999999</c:v>
                </c:pt>
                <c:pt idx="86">
                  <c:v>147.60391609999999</c:v>
                </c:pt>
                <c:pt idx="87">
                  <c:v>147.60391609999999</c:v>
                </c:pt>
                <c:pt idx="88">
                  <c:v>147.8819038</c:v>
                </c:pt>
                <c:pt idx="89">
                  <c:v>148.2525541</c:v>
                </c:pt>
                <c:pt idx="90">
                  <c:v>148.62320439999999</c:v>
                </c:pt>
                <c:pt idx="91">
                  <c:v>149.4571675</c:v>
                </c:pt>
                <c:pt idx="92">
                  <c:v>151.40308145</c:v>
                </c:pt>
                <c:pt idx="93">
                  <c:v>164.1905161</c:v>
                </c:pt>
                <c:pt idx="94">
                  <c:v>181.33309149999999</c:v>
                </c:pt>
                <c:pt idx="95">
                  <c:v>191.4333116</c:v>
                </c:pt>
                <c:pt idx="96">
                  <c:v>199.68028029999999</c:v>
                </c:pt>
                <c:pt idx="97">
                  <c:v>209.87316300000001</c:v>
                </c:pt>
                <c:pt idx="98">
                  <c:v>220.52935855000001</c:v>
                </c:pt>
                <c:pt idx="99">
                  <c:v>228.86898980000001</c:v>
                </c:pt>
                <c:pt idx="100">
                  <c:v>235.63335739999999</c:v>
                </c:pt>
                <c:pt idx="101">
                  <c:v>240.45181105</c:v>
                </c:pt>
                <c:pt idx="102">
                  <c:v>245.08493955</c:v>
                </c:pt>
                <c:pt idx="103">
                  <c:v>249.8107306</c:v>
                </c:pt>
                <c:pt idx="104">
                  <c:v>253.70255850000001</c:v>
                </c:pt>
                <c:pt idx="105">
                  <c:v>253.70255850000001</c:v>
                </c:pt>
                <c:pt idx="106">
                  <c:v>257.31639869999998</c:v>
                </c:pt>
                <c:pt idx="107">
                  <c:v>261.76420204999999</c:v>
                </c:pt>
                <c:pt idx="108">
                  <c:v>265.10005460000002</c:v>
                </c:pt>
                <c:pt idx="109">
                  <c:v>267.78726914999999</c:v>
                </c:pt>
                <c:pt idx="110">
                  <c:v>271.5864345</c:v>
                </c:pt>
                <c:pt idx="111">
                  <c:v>276.49755069999998</c:v>
                </c:pt>
                <c:pt idx="112">
                  <c:v>281.22334174999997</c:v>
                </c:pt>
                <c:pt idx="113">
                  <c:v>286.31978305000001</c:v>
                </c:pt>
                <c:pt idx="114">
                  <c:v>291.13823665000001</c:v>
                </c:pt>
                <c:pt idx="115">
                  <c:v>294.75207690000002</c:v>
                </c:pt>
                <c:pt idx="116">
                  <c:v>296.69799089999998</c:v>
                </c:pt>
                <c:pt idx="117">
                  <c:v>297.16130375</c:v>
                </c:pt>
                <c:pt idx="118">
                  <c:v>297.99526685000001</c:v>
                </c:pt>
                <c:pt idx="119">
                  <c:v>298.36591709999999</c:v>
                </c:pt>
                <c:pt idx="120">
                  <c:v>298.82922995000001</c:v>
                </c:pt>
                <c:pt idx="121">
                  <c:v>299.47786795000002</c:v>
                </c:pt>
                <c:pt idx="122">
                  <c:v>300.31183110000001</c:v>
                </c:pt>
                <c:pt idx="123">
                  <c:v>301.33111934999999</c:v>
                </c:pt>
                <c:pt idx="124">
                  <c:v>302.35040759999998</c:v>
                </c:pt>
                <c:pt idx="125">
                  <c:v>303.46235845000001</c:v>
                </c:pt>
                <c:pt idx="126">
                  <c:v>304.57430929999998</c:v>
                </c:pt>
                <c:pt idx="127">
                  <c:v>305.87158529999999</c:v>
                </c:pt>
                <c:pt idx="128">
                  <c:v>306.7055484</c:v>
                </c:pt>
                <c:pt idx="129">
                  <c:v>306.7055484</c:v>
                </c:pt>
                <c:pt idx="130">
                  <c:v>306.7055484</c:v>
                </c:pt>
                <c:pt idx="131">
                  <c:v>306.7055484</c:v>
                </c:pt>
                <c:pt idx="132">
                  <c:v>306.7055484</c:v>
                </c:pt>
                <c:pt idx="133">
                  <c:v>306.7055484</c:v>
                </c:pt>
                <c:pt idx="134">
                  <c:v>304.38898419999998</c:v>
                </c:pt>
                <c:pt idx="135">
                  <c:v>300.12650595000002</c:v>
                </c:pt>
                <c:pt idx="136">
                  <c:v>295.86402770000001</c:v>
                </c:pt>
                <c:pt idx="137">
                  <c:v>293.73278859999999</c:v>
                </c:pt>
                <c:pt idx="138">
                  <c:v>292.43551265000002</c:v>
                </c:pt>
                <c:pt idx="139">
                  <c:v>286.5051082</c:v>
                </c:pt>
                <c:pt idx="140">
                  <c:v>281.68665455000001</c:v>
                </c:pt>
                <c:pt idx="141">
                  <c:v>280.57470369999999</c:v>
                </c:pt>
                <c:pt idx="142">
                  <c:v>277.79482660000002</c:v>
                </c:pt>
                <c:pt idx="143">
                  <c:v>267.87993165</c:v>
                </c:pt>
                <c:pt idx="144">
                  <c:v>256.01912275000001</c:v>
                </c:pt>
                <c:pt idx="145">
                  <c:v>254.90717190000001</c:v>
                </c:pt>
                <c:pt idx="146">
                  <c:v>251.57131939999999</c:v>
                </c:pt>
                <c:pt idx="147">
                  <c:v>250.27404340000001</c:v>
                </c:pt>
                <c:pt idx="148">
                  <c:v>248.7914423</c:v>
                </c:pt>
                <c:pt idx="149">
                  <c:v>248.7914423</c:v>
                </c:pt>
                <c:pt idx="150">
                  <c:v>247.95747919999999</c:v>
                </c:pt>
                <c:pt idx="151">
                  <c:v>247.95747919999999</c:v>
                </c:pt>
                <c:pt idx="152">
                  <c:v>247.67949150000001</c:v>
                </c:pt>
                <c:pt idx="153">
                  <c:v>246.84552835</c:v>
                </c:pt>
                <c:pt idx="154">
                  <c:v>246.01156520000001</c:v>
                </c:pt>
                <c:pt idx="155">
                  <c:v>245.08493949999999</c:v>
                </c:pt>
                <c:pt idx="156">
                  <c:v>245.08493949999999</c:v>
                </c:pt>
                <c:pt idx="157">
                  <c:v>244.25097635</c:v>
                </c:pt>
                <c:pt idx="158">
                  <c:v>242.76837524999999</c:v>
                </c:pt>
                <c:pt idx="159">
                  <c:v>242.76837524999999</c:v>
                </c:pt>
                <c:pt idx="160">
                  <c:v>242.76837524999999</c:v>
                </c:pt>
                <c:pt idx="161">
                  <c:v>241.93441215000001</c:v>
                </c:pt>
                <c:pt idx="162">
                  <c:v>241.93441215000001</c:v>
                </c:pt>
                <c:pt idx="163">
                  <c:v>241.93441215000001</c:v>
                </c:pt>
                <c:pt idx="164">
                  <c:v>241.47109929999999</c:v>
                </c:pt>
                <c:pt idx="165">
                  <c:v>240.45181105</c:v>
                </c:pt>
                <c:pt idx="166">
                  <c:v>238.78388480000001</c:v>
                </c:pt>
                <c:pt idx="167">
                  <c:v>236.65264565000001</c:v>
                </c:pt>
                <c:pt idx="168">
                  <c:v>237.30128364999999</c:v>
                </c:pt>
                <c:pt idx="169">
                  <c:v>237.30128364999999</c:v>
                </c:pt>
                <c:pt idx="170">
                  <c:v>237.30128364999999</c:v>
                </c:pt>
                <c:pt idx="171">
                  <c:v>237.30128364999999</c:v>
                </c:pt>
                <c:pt idx="172">
                  <c:v>241.749087</c:v>
                </c:pt>
                <c:pt idx="173">
                  <c:v>253.60989595000001</c:v>
                </c:pt>
                <c:pt idx="174">
                  <c:v>262.69082774999998</c:v>
                </c:pt>
                <c:pt idx="175">
                  <c:v>270.56714620000002</c:v>
                </c:pt>
                <c:pt idx="176">
                  <c:v>275.47826240000001</c:v>
                </c:pt>
                <c:pt idx="177">
                  <c:v>276.77553834999998</c:v>
                </c:pt>
                <c:pt idx="178">
                  <c:v>277.42417634999998</c:v>
                </c:pt>
                <c:pt idx="179">
                  <c:v>277.79482665</c:v>
                </c:pt>
                <c:pt idx="180">
                  <c:v>277.98015179999999</c:v>
                </c:pt>
                <c:pt idx="181">
                  <c:v>277.98015179999999</c:v>
                </c:pt>
                <c:pt idx="182">
                  <c:v>278.25813950000003</c:v>
                </c:pt>
                <c:pt idx="183">
                  <c:v>279.55541545</c:v>
                </c:pt>
                <c:pt idx="184">
                  <c:v>280.76002885000003</c:v>
                </c:pt>
                <c:pt idx="185">
                  <c:v>282.89126794999999</c:v>
                </c:pt>
                <c:pt idx="186">
                  <c:v>285.48581990000002</c:v>
                </c:pt>
                <c:pt idx="187">
                  <c:v>286.31978305000001</c:v>
                </c:pt>
                <c:pt idx="188">
                  <c:v>286.5051082</c:v>
                </c:pt>
                <c:pt idx="189">
                  <c:v>286.96842105000002</c:v>
                </c:pt>
                <c:pt idx="190">
                  <c:v>287.61705905000002</c:v>
                </c:pt>
                <c:pt idx="191">
                  <c:v>288.17303444999999</c:v>
                </c:pt>
                <c:pt idx="192">
                  <c:v>288.54368469999997</c:v>
                </c:pt>
                <c:pt idx="193">
                  <c:v>289.00699754999999</c:v>
                </c:pt>
                <c:pt idx="194">
                  <c:v>289.00699754999999</c:v>
                </c:pt>
                <c:pt idx="195">
                  <c:v>289.00699754999999</c:v>
                </c:pt>
                <c:pt idx="196">
                  <c:v>290.11894840000002</c:v>
                </c:pt>
                <c:pt idx="197">
                  <c:v>291.41622439999998</c:v>
                </c:pt>
                <c:pt idx="198">
                  <c:v>292.43551265000002</c:v>
                </c:pt>
                <c:pt idx="199">
                  <c:v>293.45480090000001</c:v>
                </c:pt>
                <c:pt idx="200">
                  <c:v>294.75207690000002</c:v>
                </c:pt>
                <c:pt idx="201">
                  <c:v>294.93740205</c:v>
                </c:pt>
                <c:pt idx="202">
                  <c:v>294.93740205</c:v>
                </c:pt>
                <c:pt idx="203">
                  <c:v>295.21538974999999</c:v>
                </c:pt>
                <c:pt idx="204">
                  <c:v>295.21538974999999</c:v>
                </c:pt>
                <c:pt idx="205">
                  <c:v>295.40071490000003</c:v>
                </c:pt>
                <c:pt idx="206">
                  <c:v>295.58604005000001</c:v>
                </c:pt>
                <c:pt idx="207">
                  <c:v>295.58604005000001</c:v>
                </c:pt>
                <c:pt idx="208">
                  <c:v>295.58604005000001</c:v>
                </c:pt>
                <c:pt idx="209">
                  <c:v>295.86402774999999</c:v>
                </c:pt>
                <c:pt idx="210">
                  <c:v>296.97597860000002</c:v>
                </c:pt>
                <c:pt idx="211">
                  <c:v>297.99526685000001</c:v>
                </c:pt>
                <c:pt idx="212">
                  <c:v>299.19988024999998</c:v>
                </c:pt>
                <c:pt idx="213">
                  <c:v>301.14579424999999</c:v>
                </c:pt>
                <c:pt idx="214">
                  <c:v>303.09170820000003</c:v>
                </c:pt>
                <c:pt idx="215">
                  <c:v>304.57430929999998</c:v>
                </c:pt>
                <c:pt idx="216">
                  <c:v>306.05691039999999</c:v>
                </c:pt>
                <c:pt idx="217">
                  <c:v>307.5395115</c:v>
                </c:pt>
                <c:pt idx="218">
                  <c:v>309.20743779999998</c:v>
                </c:pt>
                <c:pt idx="219">
                  <c:v>310.87536404999997</c:v>
                </c:pt>
                <c:pt idx="220">
                  <c:v>312.54329030000002</c:v>
                </c:pt>
                <c:pt idx="221">
                  <c:v>314.21121655000002</c:v>
                </c:pt>
                <c:pt idx="222">
                  <c:v>314.85985449999998</c:v>
                </c:pt>
                <c:pt idx="223">
                  <c:v>316.15713049999999</c:v>
                </c:pt>
                <c:pt idx="224">
                  <c:v>318.10304450000001</c:v>
                </c:pt>
                <c:pt idx="225">
                  <c:v>319.77097075</c:v>
                </c:pt>
                <c:pt idx="226">
                  <c:v>321.71688469999998</c:v>
                </c:pt>
                <c:pt idx="227">
                  <c:v>322.82883555000001</c:v>
                </c:pt>
                <c:pt idx="228">
                  <c:v>323.38481094999997</c:v>
                </c:pt>
                <c:pt idx="229">
                  <c:v>324.21877404999998</c:v>
                </c:pt>
                <c:pt idx="230">
                  <c:v>325.51605004999999</c:v>
                </c:pt>
                <c:pt idx="231">
                  <c:v>327.18397635000002</c:v>
                </c:pt>
                <c:pt idx="232">
                  <c:v>329.7785283</c:v>
                </c:pt>
                <c:pt idx="233">
                  <c:v>332.55840534999999</c:v>
                </c:pt>
                <c:pt idx="234">
                  <c:v>334.5969819</c:v>
                </c:pt>
                <c:pt idx="235">
                  <c:v>336.54289590000002</c:v>
                </c:pt>
                <c:pt idx="236">
                  <c:v>338.11815954999997</c:v>
                </c:pt>
                <c:pt idx="237">
                  <c:v>339.60076064999998</c:v>
                </c:pt>
                <c:pt idx="238">
                  <c:v>341.26868695000002</c:v>
                </c:pt>
                <c:pt idx="239">
                  <c:v>342.47330034999999</c:v>
                </c:pt>
                <c:pt idx="240">
                  <c:v>343.77057630000002</c:v>
                </c:pt>
                <c:pt idx="241">
                  <c:v>344.88252714999999</c:v>
                </c:pt>
                <c:pt idx="242">
                  <c:v>344.88252714999999</c:v>
                </c:pt>
                <c:pt idx="243">
                  <c:v>344.88252714999999</c:v>
                </c:pt>
                <c:pt idx="244">
                  <c:v>344.88252714999999</c:v>
                </c:pt>
                <c:pt idx="245">
                  <c:v>344.88252714999999</c:v>
                </c:pt>
                <c:pt idx="246">
                  <c:v>344.23388914999998</c:v>
                </c:pt>
                <c:pt idx="247">
                  <c:v>343.39992599999999</c:v>
                </c:pt>
                <c:pt idx="248">
                  <c:v>343.39992599999999</c:v>
                </c:pt>
                <c:pt idx="249">
                  <c:v>343.39992599999999</c:v>
                </c:pt>
                <c:pt idx="250">
                  <c:v>343.39992599999999</c:v>
                </c:pt>
                <c:pt idx="251">
                  <c:v>343.39992599999999</c:v>
                </c:pt>
                <c:pt idx="252">
                  <c:v>343.58525114999998</c:v>
                </c:pt>
                <c:pt idx="253">
                  <c:v>343.77057630000002</c:v>
                </c:pt>
                <c:pt idx="254">
                  <c:v>344.60453945</c:v>
                </c:pt>
                <c:pt idx="255">
                  <c:v>346.0871406</c:v>
                </c:pt>
                <c:pt idx="256">
                  <c:v>346.7357786</c:v>
                </c:pt>
                <c:pt idx="257">
                  <c:v>347.19909139999999</c:v>
                </c:pt>
                <c:pt idx="258">
                  <c:v>348.03305449999999</c:v>
                </c:pt>
                <c:pt idx="259">
                  <c:v>348.86701764999998</c:v>
                </c:pt>
                <c:pt idx="260">
                  <c:v>349.3303305</c:v>
                </c:pt>
                <c:pt idx="261">
                  <c:v>349.51565564999999</c:v>
                </c:pt>
                <c:pt idx="262">
                  <c:v>349.70098080000002</c:v>
                </c:pt>
                <c:pt idx="263">
                  <c:v>349.88630595000001</c:v>
                </c:pt>
                <c:pt idx="264">
                  <c:v>350.72026905000001</c:v>
                </c:pt>
                <c:pt idx="265">
                  <c:v>351.55423215000002</c:v>
                </c:pt>
                <c:pt idx="266">
                  <c:v>352.20287015000002</c:v>
                </c:pt>
                <c:pt idx="267">
                  <c:v>353.12949585000001</c:v>
                </c:pt>
                <c:pt idx="268">
                  <c:v>353.77813385000002</c:v>
                </c:pt>
                <c:pt idx="269">
                  <c:v>354.14878414999998</c:v>
                </c:pt>
                <c:pt idx="270">
                  <c:v>354.51943440000002</c:v>
                </c:pt>
                <c:pt idx="271">
                  <c:v>354.98274724999999</c:v>
                </c:pt>
                <c:pt idx="272">
                  <c:v>355.26073500000001</c:v>
                </c:pt>
                <c:pt idx="273">
                  <c:v>355.90937294999998</c:v>
                </c:pt>
                <c:pt idx="274">
                  <c:v>356.5580109</c:v>
                </c:pt>
                <c:pt idx="275">
                  <c:v>357.39197404999999</c:v>
                </c:pt>
                <c:pt idx="276">
                  <c:v>358.87457519999998</c:v>
                </c:pt>
                <c:pt idx="277">
                  <c:v>359.89386345000003</c:v>
                </c:pt>
                <c:pt idx="278">
                  <c:v>360.26451370000001</c:v>
                </c:pt>
                <c:pt idx="279">
                  <c:v>360.26451370000001</c:v>
                </c:pt>
                <c:pt idx="280">
                  <c:v>360.26451370000001</c:v>
                </c:pt>
                <c:pt idx="281">
                  <c:v>360.26451370000001</c:v>
                </c:pt>
                <c:pt idx="282">
                  <c:v>360.26451370000001</c:v>
                </c:pt>
                <c:pt idx="283">
                  <c:v>357.76262435000001</c:v>
                </c:pt>
                <c:pt idx="284">
                  <c:v>353.50014614999998</c:v>
                </c:pt>
                <c:pt idx="285">
                  <c:v>350.9055942</c:v>
                </c:pt>
                <c:pt idx="286">
                  <c:v>349.23766795</c:v>
                </c:pt>
                <c:pt idx="287">
                  <c:v>347.56974170000001</c:v>
                </c:pt>
                <c:pt idx="288">
                  <c:v>346.0871406</c:v>
                </c:pt>
                <c:pt idx="289">
                  <c:v>344.78986459999999</c:v>
                </c:pt>
                <c:pt idx="290">
                  <c:v>343.77057630000002</c:v>
                </c:pt>
                <c:pt idx="291">
                  <c:v>342.75128805000003</c:v>
                </c:pt>
                <c:pt idx="292">
                  <c:v>340.80537409999999</c:v>
                </c:pt>
                <c:pt idx="293">
                  <c:v>338.67413499999998</c:v>
                </c:pt>
                <c:pt idx="294">
                  <c:v>336.54289590000002</c:v>
                </c:pt>
                <c:pt idx="295">
                  <c:v>334.5969819</c:v>
                </c:pt>
                <c:pt idx="296">
                  <c:v>333.57769365000001</c:v>
                </c:pt>
                <c:pt idx="297">
                  <c:v>333.57769365000001</c:v>
                </c:pt>
                <c:pt idx="298">
                  <c:v>333.57769365000001</c:v>
                </c:pt>
                <c:pt idx="299">
                  <c:v>333.57769365000001</c:v>
                </c:pt>
                <c:pt idx="300">
                  <c:v>333.57769365000001</c:v>
                </c:pt>
                <c:pt idx="301">
                  <c:v>333.57769365000001</c:v>
                </c:pt>
                <c:pt idx="302">
                  <c:v>334.5969819</c:v>
                </c:pt>
                <c:pt idx="303">
                  <c:v>336.35757074999998</c:v>
                </c:pt>
                <c:pt idx="304">
                  <c:v>337.84017184999999</c:v>
                </c:pt>
                <c:pt idx="305">
                  <c:v>338.67413495</c:v>
                </c:pt>
                <c:pt idx="306">
                  <c:v>339.32277295</c:v>
                </c:pt>
                <c:pt idx="307">
                  <c:v>339.97141095000001</c:v>
                </c:pt>
                <c:pt idx="308">
                  <c:v>340.80537409999999</c:v>
                </c:pt>
                <c:pt idx="309">
                  <c:v>341.63933724999998</c:v>
                </c:pt>
                <c:pt idx="310">
                  <c:v>342.47330034999999</c:v>
                </c:pt>
                <c:pt idx="311">
                  <c:v>343.30726344999999</c:v>
                </c:pt>
                <c:pt idx="312">
                  <c:v>344.23388914999998</c:v>
                </c:pt>
                <c:pt idx="313">
                  <c:v>345.06785230000003</c:v>
                </c:pt>
                <c:pt idx="314">
                  <c:v>345.90181545000002</c:v>
                </c:pt>
                <c:pt idx="315">
                  <c:v>347.01376625</c:v>
                </c:pt>
                <c:pt idx="316">
                  <c:v>348.03305449999999</c:v>
                </c:pt>
                <c:pt idx="317">
                  <c:v>349.05234280000002</c:v>
                </c:pt>
                <c:pt idx="318">
                  <c:v>350.72026905000001</c:v>
                </c:pt>
                <c:pt idx="319">
                  <c:v>352.66618299999999</c:v>
                </c:pt>
                <c:pt idx="320">
                  <c:v>353.963459</c:v>
                </c:pt>
                <c:pt idx="321">
                  <c:v>355.44606010000001</c:v>
                </c:pt>
                <c:pt idx="322">
                  <c:v>356.92866120000002</c:v>
                </c:pt>
                <c:pt idx="323">
                  <c:v>357.57729920000003</c:v>
                </c:pt>
                <c:pt idx="324">
                  <c:v>358.41126235000002</c:v>
                </c:pt>
                <c:pt idx="325">
                  <c:v>359.61587574999999</c:v>
                </c:pt>
                <c:pt idx="326">
                  <c:v>361.56178970000002</c:v>
                </c:pt>
                <c:pt idx="327">
                  <c:v>363.87835395000002</c:v>
                </c:pt>
                <c:pt idx="328">
                  <c:v>365.8242679</c:v>
                </c:pt>
                <c:pt idx="329">
                  <c:v>367.30686904999999</c:v>
                </c:pt>
                <c:pt idx="330">
                  <c:v>368.97479529999998</c:v>
                </c:pt>
                <c:pt idx="331">
                  <c:v>370.92070925000002</c:v>
                </c:pt>
                <c:pt idx="332">
                  <c:v>372.21798525000003</c:v>
                </c:pt>
                <c:pt idx="333">
                  <c:v>373.23727350000001</c:v>
                </c:pt>
                <c:pt idx="334">
                  <c:v>374.71987460000003</c:v>
                </c:pt>
                <c:pt idx="335">
                  <c:v>375.64650030000001</c:v>
                </c:pt>
                <c:pt idx="336">
                  <c:v>375.64650030000001</c:v>
                </c:pt>
                <c:pt idx="337">
                  <c:v>375.64650030000001</c:v>
                </c:pt>
                <c:pt idx="338">
                  <c:v>375.64650030000001</c:v>
                </c:pt>
                <c:pt idx="339">
                  <c:v>375.64650030000001</c:v>
                </c:pt>
                <c:pt idx="340">
                  <c:v>375.83182545</c:v>
                </c:pt>
                <c:pt idx="341">
                  <c:v>376.20247575000002</c:v>
                </c:pt>
                <c:pt idx="342">
                  <c:v>376.66578859999998</c:v>
                </c:pt>
                <c:pt idx="343">
                  <c:v>376.94377630000002</c:v>
                </c:pt>
                <c:pt idx="344">
                  <c:v>377.31442659999999</c:v>
                </c:pt>
                <c:pt idx="345">
                  <c:v>377.87040200000001</c:v>
                </c:pt>
                <c:pt idx="346">
                  <c:v>378.3337148</c:v>
                </c:pt>
                <c:pt idx="347">
                  <c:v>378.9823528</c:v>
                </c:pt>
                <c:pt idx="348">
                  <c:v>379.81631594999999</c:v>
                </c:pt>
                <c:pt idx="349">
                  <c:v>380.65027909999998</c:v>
                </c:pt>
                <c:pt idx="350">
                  <c:v>381.0209294</c:v>
                </c:pt>
                <c:pt idx="351">
                  <c:v>381.0209294</c:v>
                </c:pt>
                <c:pt idx="352">
                  <c:v>381.29891709999998</c:v>
                </c:pt>
                <c:pt idx="353">
                  <c:v>381.94755505000001</c:v>
                </c:pt>
                <c:pt idx="354">
                  <c:v>382.59619305000001</c:v>
                </c:pt>
                <c:pt idx="355">
                  <c:v>382.87418079999998</c:v>
                </c:pt>
                <c:pt idx="356">
                  <c:v>383.05950589999998</c:v>
                </c:pt>
                <c:pt idx="357">
                  <c:v>383.89346899999998</c:v>
                </c:pt>
                <c:pt idx="358">
                  <c:v>384.54210699999999</c:v>
                </c:pt>
                <c:pt idx="359">
                  <c:v>384.91275730000001</c:v>
                </c:pt>
                <c:pt idx="360">
                  <c:v>385.56139530000002</c:v>
                </c:pt>
                <c:pt idx="361">
                  <c:v>385.839383</c:v>
                </c:pt>
                <c:pt idx="362">
                  <c:v>386.02470814999998</c:v>
                </c:pt>
                <c:pt idx="363">
                  <c:v>386.39535840000002</c:v>
                </c:pt>
                <c:pt idx="364">
                  <c:v>387.22932150000003</c:v>
                </c:pt>
                <c:pt idx="365">
                  <c:v>388.52659749999998</c:v>
                </c:pt>
                <c:pt idx="366">
                  <c:v>390.00919864999997</c:v>
                </c:pt>
                <c:pt idx="367">
                  <c:v>391.86245005000001</c:v>
                </c:pt>
                <c:pt idx="368">
                  <c:v>393.80836399999998</c:v>
                </c:pt>
                <c:pt idx="369">
                  <c:v>395.56895279999998</c:v>
                </c:pt>
                <c:pt idx="370">
                  <c:v>396.7735662</c:v>
                </c:pt>
                <c:pt idx="371">
                  <c:v>397.14421650000003</c:v>
                </c:pt>
                <c:pt idx="372">
                  <c:v>397.60752934999999</c:v>
                </c:pt>
                <c:pt idx="373">
                  <c:v>398.25616735</c:v>
                </c:pt>
                <c:pt idx="374">
                  <c:v>399.09013049999999</c:v>
                </c:pt>
                <c:pt idx="375">
                  <c:v>400.85071929999998</c:v>
                </c:pt>
                <c:pt idx="376">
                  <c:v>403.1672835</c:v>
                </c:pt>
                <c:pt idx="377">
                  <c:v>405.48384775</c:v>
                </c:pt>
                <c:pt idx="378">
                  <c:v>407.42976175000001</c:v>
                </c:pt>
                <c:pt idx="379">
                  <c:v>409.28301314999999</c:v>
                </c:pt>
                <c:pt idx="380">
                  <c:v>410.95093939999998</c:v>
                </c:pt>
                <c:pt idx="381">
                  <c:v>412.24821539999999</c:v>
                </c:pt>
                <c:pt idx="382">
                  <c:v>413.36016625000002</c:v>
                </c:pt>
                <c:pt idx="383">
                  <c:v>414.47211705000001</c:v>
                </c:pt>
                <c:pt idx="384">
                  <c:v>415.12075499999997</c:v>
                </c:pt>
                <c:pt idx="385">
                  <c:v>415.12075499999997</c:v>
                </c:pt>
                <c:pt idx="386">
                  <c:v>415.30608015000001</c:v>
                </c:pt>
                <c:pt idx="387">
                  <c:v>415.4914053</c:v>
                </c:pt>
                <c:pt idx="388">
                  <c:v>415.86205560000002</c:v>
                </c:pt>
                <c:pt idx="389">
                  <c:v>416.51069360000002</c:v>
                </c:pt>
                <c:pt idx="390">
                  <c:v>416.51069360000002</c:v>
                </c:pt>
                <c:pt idx="391">
                  <c:v>416.51069360000002</c:v>
                </c:pt>
                <c:pt idx="392">
                  <c:v>416.51069360000002</c:v>
                </c:pt>
                <c:pt idx="393">
                  <c:v>416.51069360000002</c:v>
                </c:pt>
                <c:pt idx="394">
                  <c:v>416.1400433</c:v>
                </c:pt>
                <c:pt idx="395">
                  <c:v>414.84276729999999</c:v>
                </c:pt>
                <c:pt idx="396">
                  <c:v>414.19412929999999</c:v>
                </c:pt>
                <c:pt idx="397">
                  <c:v>414.00880419999999</c:v>
                </c:pt>
                <c:pt idx="398">
                  <c:v>413.54549135000002</c:v>
                </c:pt>
                <c:pt idx="399">
                  <c:v>413.0821785</c:v>
                </c:pt>
                <c:pt idx="400">
                  <c:v>412.71152825000001</c:v>
                </c:pt>
                <c:pt idx="401">
                  <c:v>412.06289025000001</c:v>
                </c:pt>
                <c:pt idx="402">
                  <c:v>410.76561425</c:v>
                </c:pt>
                <c:pt idx="403">
                  <c:v>409.74632600000001</c:v>
                </c:pt>
                <c:pt idx="404">
                  <c:v>409.56100090000001</c:v>
                </c:pt>
                <c:pt idx="405">
                  <c:v>408.72703775000002</c:v>
                </c:pt>
                <c:pt idx="406">
                  <c:v>407.24443659999997</c:v>
                </c:pt>
                <c:pt idx="407">
                  <c:v>406.31781089999998</c:v>
                </c:pt>
                <c:pt idx="408">
                  <c:v>405.20586005000001</c:v>
                </c:pt>
                <c:pt idx="409">
                  <c:v>404.37189690000002</c:v>
                </c:pt>
                <c:pt idx="410">
                  <c:v>404.37189690000002</c:v>
                </c:pt>
                <c:pt idx="411">
                  <c:v>404.37189690000002</c:v>
                </c:pt>
                <c:pt idx="412">
                  <c:v>404.37189690000002</c:v>
                </c:pt>
                <c:pt idx="413">
                  <c:v>404.18657180000002</c:v>
                </c:pt>
                <c:pt idx="414">
                  <c:v>404.18657180000002</c:v>
                </c:pt>
                <c:pt idx="415">
                  <c:v>404.37189690000002</c:v>
                </c:pt>
                <c:pt idx="416">
                  <c:v>404.37189690000002</c:v>
                </c:pt>
                <c:pt idx="417">
                  <c:v>404.37189690000002</c:v>
                </c:pt>
                <c:pt idx="418">
                  <c:v>404.37189690000002</c:v>
                </c:pt>
                <c:pt idx="419">
                  <c:v>405.02053489999997</c:v>
                </c:pt>
                <c:pt idx="420">
                  <c:v>406.78112375000001</c:v>
                </c:pt>
                <c:pt idx="421">
                  <c:v>409.09768800000001</c:v>
                </c:pt>
                <c:pt idx="422">
                  <c:v>410.76561425</c:v>
                </c:pt>
                <c:pt idx="423">
                  <c:v>411.22892710000002</c:v>
                </c:pt>
                <c:pt idx="424">
                  <c:v>411.59957739999999</c:v>
                </c:pt>
                <c:pt idx="425">
                  <c:v>412.61886564999998</c:v>
                </c:pt>
                <c:pt idx="426">
                  <c:v>413.54549135000002</c:v>
                </c:pt>
                <c:pt idx="427">
                  <c:v>414.00880419999999</c:v>
                </c:pt>
                <c:pt idx="428">
                  <c:v>414.84276729999999</c:v>
                </c:pt>
                <c:pt idx="429">
                  <c:v>416.97400644999999</c:v>
                </c:pt>
                <c:pt idx="430">
                  <c:v>419.29057069999999</c:v>
                </c:pt>
                <c:pt idx="431">
                  <c:v>420.58784665000002</c:v>
                </c:pt>
                <c:pt idx="432">
                  <c:v>422.07044775000003</c:v>
                </c:pt>
                <c:pt idx="433">
                  <c:v>423.92369915</c:v>
                </c:pt>
                <c:pt idx="434">
                  <c:v>425.5916254</c:v>
                </c:pt>
                <c:pt idx="435">
                  <c:v>427.07422650000001</c:v>
                </c:pt>
                <c:pt idx="436">
                  <c:v>428.37150250000002</c:v>
                </c:pt>
                <c:pt idx="437">
                  <c:v>429.48345334999999</c:v>
                </c:pt>
                <c:pt idx="438">
                  <c:v>430.50274159999998</c:v>
                </c:pt>
                <c:pt idx="439">
                  <c:v>431.33670475000002</c:v>
                </c:pt>
                <c:pt idx="440">
                  <c:v>431.61469249999999</c:v>
                </c:pt>
                <c:pt idx="441">
                  <c:v>431.80001759999999</c:v>
                </c:pt>
                <c:pt idx="442">
                  <c:v>432.17066784999997</c:v>
                </c:pt>
                <c:pt idx="443">
                  <c:v>432.35599300000001</c:v>
                </c:pt>
                <c:pt idx="444">
                  <c:v>432.6339807</c:v>
                </c:pt>
                <c:pt idx="445">
                  <c:v>432.91196839999998</c:v>
                </c:pt>
                <c:pt idx="446">
                  <c:v>433.56060639999998</c:v>
                </c:pt>
                <c:pt idx="447">
                  <c:v>434.57989470000001</c:v>
                </c:pt>
                <c:pt idx="448">
                  <c:v>435.78450809999998</c:v>
                </c:pt>
                <c:pt idx="449">
                  <c:v>436.89645890000003</c:v>
                </c:pt>
                <c:pt idx="450">
                  <c:v>437.17444660000001</c:v>
                </c:pt>
                <c:pt idx="451">
                  <c:v>437.73042205000002</c:v>
                </c:pt>
                <c:pt idx="452">
                  <c:v>438.28639750000002</c:v>
                </c:pt>
                <c:pt idx="453">
                  <c:v>438.5643852</c:v>
                </c:pt>
                <c:pt idx="454">
                  <c:v>438.84237289999999</c:v>
                </c:pt>
                <c:pt idx="455">
                  <c:v>438.84237289999999</c:v>
                </c:pt>
                <c:pt idx="456">
                  <c:v>439.02769805000003</c:v>
                </c:pt>
                <c:pt idx="457">
                  <c:v>439.39834834999999</c:v>
                </c:pt>
                <c:pt idx="458">
                  <c:v>439.58367349999997</c:v>
                </c:pt>
                <c:pt idx="459">
                  <c:v>440.04698635</c:v>
                </c:pt>
                <c:pt idx="460">
                  <c:v>440.88094945</c:v>
                </c:pt>
                <c:pt idx="461">
                  <c:v>441.52958740000003</c:v>
                </c:pt>
                <c:pt idx="462">
                  <c:v>442.17822539999997</c:v>
                </c:pt>
                <c:pt idx="463">
                  <c:v>443.01218855000002</c:v>
                </c:pt>
                <c:pt idx="464">
                  <c:v>443.66082655000002</c:v>
                </c:pt>
                <c:pt idx="465">
                  <c:v>443.84615170000001</c:v>
                </c:pt>
                <c:pt idx="466">
                  <c:v>443.84615170000001</c:v>
                </c:pt>
                <c:pt idx="467">
                  <c:v>444.68011480000001</c:v>
                </c:pt>
                <c:pt idx="468">
                  <c:v>445.7920656</c:v>
                </c:pt>
                <c:pt idx="469">
                  <c:v>446.25537845000002</c:v>
                </c:pt>
                <c:pt idx="470">
                  <c:v>446.44070360000001</c:v>
                </c:pt>
                <c:pt idx="471">
                  <c:v>446.62602874999999</c:v>
                </c:pt>
                <c:pt idx="472">
                  <c:v>447.64531705000002</c:v>
                </c:pt>
                <c:pt idx="473">
                  <c:v>449.31324330000001</c:v>
                </c:pt>
                <c:pt idx="474">
                  <c:v>451.25915724999999</c:v>
                </c:pt>
                <c:pt idx="475">
                  <c:v>453.66838404999999</c:v>
                </c:pt>
                <c:pt idx="476">
                  <c:v>455.79962315</c:v>
                </c:pt>
                <c:pt idx="477">
                  <c:v>458.1161874</c:v>
                </c:pt>
                <c:pt idx="478">
                  <c:v>459.96943879999998</c:v>
                </c:pt>
                <c:pt idx="479">
                  <c:v>461.45203995000003</c:v>
                </c:pt>
                <c:pt idx="480">
                  <c:v>462.93464104999998</c:v>
                </c:pt>
                <c:pt idx="481">
                  <c:v>463.30529130000002</c:v>
                </c:pt>
                <c:pt idx="482">
                  <c:v>463.30529130000002</c:v>
                </c:pt>
                <c:pt idx="483">
                  <c:v>463.30529130000002</c:v>
                </c:pt>
                <c:pt idx="484">
                  <c:v>463.30529130000002</c:v>
                </c:pt>
                <c:pt idx="485">
                  <c:v>463.30529130000002</c:v>
                </c:pt>
                <c:pt idx="486">
                  <c:v>463.30529130000002</c:v>
                </c:pt>
                <c:pt idx="487">
                  <c:v>463.30529130000002</c:v>
                </c:pt>
                <c:pt idx="488">
                  <c:v>463.30529130000002</c:v>
                </c:pt>
                <c:pt idx="489">
                  <c:v>463.11996614999998</c:v>
                </c:pt>
                <c:pt idx="490">
                  <c:v>462.7493159</c:v>
                </c:pt>
                <c:pt idx="491">
                  <c:v>462.10067794999998</c:v>
                </c:pt>
                <c:pt idx="492">
                  <c:v>461.26671479999999</c:v>
                </c:pt>
                <c:pt idx="493">
                  <c:v>460.43275165</c:v>
                </c:pt>
                <c:pt idx="494">
                  <c:v>459.32080079999997</c:v>
                </c:pt>
                <c:pt idx="495">
                  <c:v>458.48683770000002</c:v>
                </c:pt>
                <c:pt idx="496">
                  <c:v>458.30151260000002</c:v>
                </c:pt>
                <c:pt idx="497">
                  <c:v>457.65287460000002</c:v>
                </c:pt>
                <c:pt idx="498">
                  <c:v>456.63358629999999</c:v>
                </c:pt>
                <c:pt idx="499">
                  <c:v>455.98494829999999</c:v>
                </c:pt>
                <c:pt idx="500">
                  <c:v>455.7069606</c:v>
                </c:pt>
                <c:pt idx="501">
                  <c:v>455.52163545000002</c:v>
                </c:pt>
                <c:pt idx="502">
                  <c:v>455.33631029999998</c:v>
                </c:pt>
                <c:pt idx="503">
                  <c:v>455.15098515</c:v>
                </c:pt>
                <c:pt idx="504">
                  <c:v>454.31702204999999</c:v>
                </c:pt>
                <c:pt idx="505">
                  <c:v>453.01974610000002</c:v>
                </c:pt>
                <c:pt idx="506">
                  <c:v>451.72247010000001</c:v>
                </c:pt>
                <c:pt idx="507">
                  <c:v>450.239869</c:v>
                </c:pt>
                <c:pt idx="508">
                  <c:v>447.92330475</c:v>
                </c:pt>
                <c:pt idx="509">
                  <c:v>447.92330475</c:v>
                </c:pt>
                <c:pt idx="510">
                  <c:v>445.32875274999998</c:v>
                </c:pt>
                <c:pt idx="511">
                  <c:v>443.3828388</c:v>
                </c:pt>
                <c:pt idx="512">
                  <c:v>441.71491255000001</c:v>
                </c:pt>
                <c:pt idx="513">
                  <c:v>440.73042205000002</c:v>
                </c:pt>
                <c:pt idx="514">
                  <c:v>439.71113380000003</c:v>
                </c:pt>
                <c:pt idx="515">
                  <c:v>435.87717064999998</c:v>
                </c:pt>
                <c:pt idx="516">
                  <c:v>431.61469245000001</c:v>
                </c:pt>
                <c:pt idx="517">
                  <c:v>429.48345334999999</c:v>
                </c:pt>
                <c:pt idx="518">
                  <c:v>428.00085224999998</c:v>
                </c:pt>
                <c:pt idx="519">
                  <c:v>426.51825115000003</c:v>
                </c:pt>
                <c:pt idx="520">
                  <c:v>424.85032484999999</c:v>
                </c:pt>
                <c:pt idx="521">
                  <c:v>423.36772374999998</c:v>
                </c:pt>
                <c:pt idx="522">
                  <c:v>421.60713494999999</c:v>
                </c:pt>
                <c:pt idx="523">
                  <c:v>419.66122094999997</c:v>
                </c:pt>
                <c:pt idx="524">
                  <c:v>417.99329469999998</c:v>
                </c:pt>
                <c:pt idx="525">
                  <c:v>416.32536844999998</c:v>
                </c:pt>
                <c:pt idx="526">
                  <c:v>415.02809244999997</c:v>
                </c:pt>
                <c:pt idx="527">
                  <c:v>413.54549135000002</c:v>
                </c:pt>
                <c:pt idx="528">
                  <c:v>412.06289025000001</c:v>
                </c:pt>
                <c:pt idx="529">
                  <c:v>410.76561425</c:v>
                </c:pt>
                <c:pt idx="530">
                  <c:v>409.74632600000001</c:v>
                </c:pt>
                <c:pt idx="531">
                  <c:v>409.09768804999999</c:v>
                </c:pt>
                <c:pt idx="532">
                  <c:v>408.2637249</c:v>
                </c:pt>
                <c:pt idx="533">
                  <c:v>407.42976175000001</c:v>
                </c:pt>
                <c:pt idx="534">
                  <c:v>406.96644889999999</c:v>
                </c:pt>
                <c:pt idx="535">
                  <c:v>406.96644889999999</c:v>
                </c:pt>
                <c:pt idx="536">
                  <c:v>406.96644889999999</c:v>
                </c:pt>
                <c:pt idx="537">
                  <c:v>406.96644889999999</c:v>
                </c:pt>
                <c:pt idx="538">
                  <c:v>406.96644889999999</c:v>
                </c:pt>
                <c:pt idx="539">
                  <c:v>407.15177404999997</c:v>
                </c:pt>
                <c:pt idx="540">
                  <c:v>407.33709920000001</c:v>
                </c:pt>
                <c:pt idx="541">
                  <c:v>407.33709920000001</c:v>
                </c:pt>
                <c:pt idx="542">
                  <c:v>407.61508689999999</c:v>
                </c:pt>
                <c:pt idx="543">
                  <c:v>407.89307459999998</c:v>
                </c:pt>
                <c:pt idx="544">
                  <c:v>408.07839975000002</c:v>
                </c:pt>
                <c:pt idx="545">
                  <c:v>408.2637249</c:v>
                </c:pt>
                <c:pt idx="546">
                  <c:v>408.44905004999998</c:v>
                </c:pt>
                <c:pt idx="547">
                  <c:v>408.44905004999998</c:v>
                </c:pt>
                <c:pt idx="548">
                  <c:v>408.44905004999998</c:v>
                </c:pt>
                <c:pt idx="549">
                  <c:v>408.44905004999998</c:v>
                </c:pt>
                <c:pt idx="550">
                  <c:v>408.44905004999998</c:v>
                </c:pt>
                <c:pt idx="551">
                  <c:v>406.50313605000002</c:v>
                </c:pt>
                <c:pt idx="552">
                  <c:v>402.70397064999997</c:v>
                </c:pt>
                <c:pt idx="553">
                  <c:v>399.55344330000003</c:v>
                </c:pt>
                <c:pt idx="554">
                  <c:v>398.90480535</c:v>
                </c:pt>
                <c:pt idx="555">
                  <c:v>398.90480535</c:v>
                </c:pt>
                <c:pt idx="556">
                  <c:v>398.90480535</c:v>
                </c:pt>
                <c:pt idx="557">
                  <c:v>398.90480535</c:v>
                </c:pt>
                <c:pt idx="558">
                  <c:v>398.90480535</c:v>
                </c:pt>
                <c:pt idx="559">
                  <c:v>400.20208135000001</c:v>
                </c:pt>
                <c:pt idx="560">
                  <c:v>401.03604445000002</c:v>
                </c:pt>
                <c:pt idx="561">
                  <c:v>401.87000755000003</c:v>
                </c:pt>
                <c:pt idx="562">
                  <c:v>402.51864554999997</c:v>
                </c:pt>
                <c:pt idx="563">
                  <c:v>402.70397070000001</c:v>
                </c:pt>
                <c:pt idx="564">
                  <c:v>403.53793380000002</c:v>
                </c:pt>
                <c:pt idx="565">
                  <c:v>404.00124664999998</c:v>
                </c:pt>
                <c:pt idx="566">
                  <c:v>404.00124664999998</c:v>
                </c:pt>
                <c:pt idx="567">
                  <c:v>404.00124664999998</c:v>
                </c:pt>
                <c:pt idx="568">
                  <c:v>404.00124664999998</c:v>
                </c:pt>
                <c:pt idx="569">
                  <c:v>404.00124664999998</c:v>
                </c:pt>
                <c:pt idx="570">
                  <c:v>403.16728354999998</c:v>
                </c:pt>
                <c:pt idx="571">
                  <c:v>401.68468245000003</c:v>
                </c:pt>
                <c:pt idx="572">
                  <c:v>400.38740645000001</c:v>
                </c:pt>
                <c:pt idx="573">
                  <c:v>399.55344330000003</c:v>
                </c:pt>
                <c:pt idx="574">
                  <c:v>399.36811820000003</c:v>
                </c:pt>
                <c:pt idx="575">
                  <c:v>399.36811820000003</c:v>
                </c:pt>
                <c:pt idx="576">
                  <c:v>399.36811820000003</c:v>
                </c:pt>
                <c:pt idx="577">
                  <c:v>399.36811820000003</c:v>
                </c:pt>
                <c:pt idx="578">
                  <c:v>399.36811820000003</c:v>
                </c:pt>
                <c:pt idx="579">
                  <c:v>400.20208135000001</c:v>
                </c:pt>
                <c:pt idx="580">
                  <c:v>400.85071929999998</c:v>
                </c:pt>
                <c:pt idx="581">
                  <c:v>401.22136955000002</c:v>
                </c:pt>
                <c:pt idx="582">
                  <c:v>401.68468239999999</c:v>
                </c:pt>
                <c:pt idx="583">
                  <c:v>402.14799525000001</c:v>
                </c:pt>
                <c:pt idx="584">
                  <c:v>402.14799525000001</c:v>
                </c:pt>
                <c:pt idx="585">
                  <c:v>402.14799525000001</c:v>
                </c:pt>
                <c:pt idx="586">
                  <c:v>402.14799525000001</c:v>
                </c:pt>
                <c:pt idx="587">
                  <c:v>402.14799525000001</c:v>
                </c:pt>
                <c:pt idx="588">
                  <c:v>401.87000755000003</c:v>
                </c:pt>
                <c:pt idx="589">
                  <c:v>401.03604445000002</c:v>
                </c:pt>
                <c:pt idx="590">
                  <c:v>400.01675619999997</c:v>
                </c:pt>
                <c:pt idx="591">
                  <c:v>398.90480535</c:v>
                </c:pt>
                <c:pt idx="592">
                  <c:v>398.44149249999998</c:v>
                </c:pt>
                <c:pt idx="593">
                  <c:v>398.25616735</c:v>
                </c:pt>
                <c:pt idx="594">
                  <c:v>397.88551704999998</c:v>
                </c:pt>
                <c:pt idx="595">
                  <c:v>397.23687905000003</c:v>
                </c:pt>
                <c:pt idx="596">
                  <c:v>395.9396031</c:v>
                </c:pt>
                <c:pt idx="597">
                  <c:v>394.27167685000001</c:v>
                </c:pt>
                <c:pt idx="598">
                  <c:v>392.97440084999999</c:v>
                </c:pt>
                <c:pt idx="599">
                  <c:v>391.67712490000002</c:v>
                </c:pt>
                <c:pt idx="600">
                  <c:v>389.82387349999999</c:v>
                </c:pt>
                <c:pt idx="601">
                  <c:v>387.87795949999997</c:v>
                </c:pt>
                <c:pt idx="602">
                  <c:v>385.93204555</c:v>
                </c:pt>
                <c:pt idx="603">
                  <c:v>382.59619305000001</c:v>
                </c:pt>
                <c:pt idx="604">
                  <c:v>378.1483897</c:v>
                </c:pt>
                <c:pt idx="605">
                  <c:v>374.34922434999999</c:v>
                </c:pt>
                <c:pt idx="606">
                  <c:v>372.21798525000003</c:v>
                </c:pt>
                <c:pt idx="607">
                  <c:v>370.08674615000001</c:v>
                </c:pt>
                <c:pt idx="608">
                  <c:v>367.77018190000001</c:v>
                </c:pt>
                <c:pt idx="609">
                  <c:v>366.65823104999998</c:v>
                </c:pt>
                <c:pt idx="610">
                  <c:v>365.36095504999997</c:v>
                </c:pt>
                <c:pt idx="611">
                  <c:v>364.34166679999998</c:v>
                </c:pt>
                <c:pt idx="612">
                  <c:v>363.50770369999998</c:v>
                </c:pt>
                <c:pt idx="613">
                  <c:v>361.56178970000002</c:v>
                </c:pt>
                <c:pt idx="614">
                  <c:v>358.7819126</c:v>
                </c:pt>
                <c:pt idx="615">
                  <c:v>356.92866120000002</c:v>
                </c:pt>
                <c:pt idx="616">
                  <c:v>355.90937294999998</c:v>
                </c:pt>
                <c:pt idx="617">
                  <c:v>354.61209700000001</c:v>
                </c:pt>
                <c:pt idx="618">
                  <c:v>352.85150814999997</c:v>
                </c:pt>
                <c:pt idx="619">
                  <c:v>351.36890705000002</c:v>
                </c:pt>
                <c:pt idx="620">
                  <c:v>350.16429364999999</c:v>
                </c:pt>
                <c:pt idx="621">
                  <c:v>349.05234280000002</c:v>
                </c:pt>
                <c:pt idx="622">
                  <c:v>348.21837964999997</c:v>
                </c:pt>
                <c:pt idx="623">
                  <c:v>347.01376625</c:v>
                </c:pt>
                <c:pt idx="624">
                  <c:v>346.08714055000002</c:v>
                </c:pt>
                <c:pt idx="625">
                  <c:v>345.25317740000003</c:v>
                </c:pt>
                <c:pt idx="626">
                  <c:v>344.23388914999998</c:v>
                </c:pt>
                <c:pt idx="627">
                  <c:v>342.75128805000003</c:v>
                </c:pt>
                <c:pt idx="628">
                  <c:v>341.08336179999998</c:v>
                </c:pt>
                <c:pt idx="629">
                  <c:v>339.97141095000001</c:v>
                </c:pt>
                <c:pt idx="630">
                  <c:v>338.67413499999998</c:v>
                </c:pt>
                <c:pt idx="631">
                  <c:v>337.19153390000002</c:v>
                </c:pt>
                <c:pt idx="632">
                  <c:v>335.89425790000001</c:v>
                </c:pt>
                <c:pt idx="633">
                  <c:v>334.5969819</c:v>
                </c:pt>
                <c:pt idx="634">
                  <c:v>332.92905565000001</c:v>
                </c:pt>
                <c:pt idx="635">
                  <c:v>331.26112940000002</c:v>
                </c:pt>
                <c:pt idx="636">
                  <c:v>329.59320315000002</c:v>
                </c:pt>
                <c:pt idx="637">
                  <c:v>327.92527689999997</c:v>
                </c:pt>
                <c:pt idx="638">
                  <c:v>325.97936290000001</c:v>
                </c:pt>
                <c:pt idx="639">
                  <c:v>323.8481238</c:v>
                </c:pt>
                <c:pt idx="640">
                  <c:v>321.90220985000002</c:v>
                </c:pt>
                <c:pt idx="641">
                  <c:v>320.23428360000003</c:v>
                </c:pt>
                <c:pt idx="642">
                  <c:v>318.75168250000002</c:v>
                </c:pt>
                <c:pt idx="643">
                  <c:v>316.99109364999998</c:v>
                </c:pt>
                <c:pt idx="644">
                  <c:v>315.32316739999999</c:v>
                </c:pt>
                <c:pt idx="645">
                  <c:v>314.02589145000002</c:v>
                </c:pt>
                <c:pt idx="646">
                  <c:v>312.72861545000001</c:v>
                </c:pt>
                <c:pt idx="647">
                  <c:v>311.24601430000001</c:v>
                </c:pt>
                <c:pt idx="648">
                  <c:v>310.22672605000002</c:v>
                </c:pt>
                <c:pt idx="649">
                  <c:v>309.39276295000002</c:v>
                </c:pt>
                <c:pt idx="650">
                  <c:v>308.28081209999999</c:v>
                </c:pt>
                <c:pt idx="651">
                  <c:v>307.44684895</c:v>
                </c:pt>
                <c:pt idx="652">
                  <c:v>307.07619864999998</c:v>
                </c:pt>
                <c:pt idx="653">
                  <c:v>306.7055484</c:v>
                </c:pt>
                <c:pt idx="654">
                  <c:v>306.05691044999998</c:v>
                </c:pt>
                <c:pt idx="655">
                  <c:v>304.57430929999998</c:v>
                </c:pt>
                <c:pt idx="656">
                  <c:v>302.90638304999999</c:v>
                </c:pt>
                <c:pt idx="657">
                  <c:v>301.42378194999998</c:v>
                </c:pt>
                <c:pt idx="658">
                  <c:v>299.6631931</c:v>
                </c:pt>
                <c:pt idx="659">
                  <c:v>298.55124224999997</c:v>
                </c:pt>
                <c:pt idx="660">
                  <c:v>297.53195399999998</c:v>
                </c:pt>
                <c:pt idx="661">
                  <c:v>296.04935289999997</c:v>
                </c:pt>
                <c:pt idx="662">
                  <c:v>294.93740205</c:v>
                </c:pt>
                <c:pt idx="663">
                  <c:v>294.28876405</c:v>
                </c:pt>
                <c:pt idx="664">
                  <c:v>293.73278864999997</c:v>
                </c:pt>
                <c:pt idx="665">
                  <c:v>293.08415065000003</c:v>
                </c:pt>
                <c:pt idx="666">
                  <c:v>292.8061629</c:v>
                </c:pt>
                <c:pt idx="667">
                  <c:v>292.6208378</c:v>
                </c:pt>
                <c:pt idx="668">
                  <c:v>292.25018755000002</c:v>
                </c:pt>
                <c:pt idx="669">
                  <c:v>291.41622439999998</c:v>
                </c:pt>
                <c:pt idx="670">
                  <c:v>290.30427355</c:v>
                </c:pt>
                <c:pt idx="671">
                  <c:v>289.00699759999998</c:v>
                </c:pt>
                <c:pt idx="672">
                  <c:v>286.87575850000002</c:v>
                </c:pt>
                <c:pt idx="673">
                  <c:v>285.20783219999998</c:v>
                </c:pt>
                <c:pt idx="674">
                  <c:v>283.35458080000001</c:v>
                </c:pt>
                <c:pt idx="675">
                  <c:v>281.40866684999997</c:v>
                </c:pt>
                <c:pt idx="676">
                  <c:v>280.57470369999999</c:v>
                </c:pt>
                <c:pt idx="677">
                  <c:v>278.90677744999999</c:v>
                </c:pt>
                <c:pt idx="678">
                  <c:v>275.66358754999999</c:v>
                </c:pt>
                <c:pt idx="679">
                  <c:v>271.86442219999998</c:v>
                </c:pt>
                <c:pt idx="680">
                  <c:v>268.25058195000003</c:v>
                </c:pt>
                <c:pt idx="681">
                  <c:v>265.00739199999998</c:v>
                </c:pt>
                <c:pt idx="682">
                  <c:v>262.69082774999998</c:v>
                </c:pt>
                <c:pt idx="683">
                  <c:v>260.65225120000002</c:v>
                </c:pt>
                <c:pt idx="684">
                  <c:v>258.79899979999999</c:v>
                </c:pt>
                <c:pt idx="685">
                  <c:v>257.2237361</c:v>
                </c:pt>
                <c:pt idx="686">
                  <c:v>255.74113500000001</c:v>
                </c:pt>
                <c:pt idx="687">
                  <c:v>254.07320874999999</c:v>
                </c:pt>
                <c:pt idx="688">
                  <c:v>251.66398194999999</c:v>
                </c:pt>
                <c:pt idx="689">
                  <c:v>249.34741775000001</c:v>
                </c:pt>
                <c:pt idx="690">
                  <c:v>246.84552835</c:v>
                </c:pt>
                <c:pt idx="691">
                  <c:v>243.41701325</c:v>
                </c:pt>
                <c:pt idx="692">
                  <c:v>239.80317305</c:v>
                </c:pt>
                <c:pt idx="693">
                  <c:v>236.46732055000001</c:v>
                </c:pt>
                <c:pt idx="694">
                  <c:v>233.03880545000001</c:v>
                </c:pt>
                <c:pt idx="695">
                  <c:v>230.07360320000001</c:v>
                </c:pt>
                <c:pt idx="696">
                  <c:v>227.10840095</c:v>
                </c:pt>
                <c:pt idx="697">
                  <c:v>224.1431987</c:v>
                </c:pt>
                <c:pt idx="698">
                  <c:v>221.17799650000001</c:v>
                </c:pt>
                <c:pt idx="699">
                  <c:v>218.39811940000001</c:v>
                </c:pt>
                <c:pt idx="700">
                  <c:v>216.08155515000001</c:v>
                </c:pt>
                <c:pt idx="701">
                  <c:v>213.76499095</c:v>
                </c:pt>
                <c:pt idx="702">
                  <c:v>211.91173954999999</c:v>
                </c:pt>
                <c:pt idx="703">
                  <c:v>209.78050039999999</c:v>
                </c:pt>
                <c:pt idx="704">
                  <c:v>207.64926130000001</c:v>
                </c:pt>
                <c:pt idx="705">
                  <c:v>205.70334735</c:v>
                </c:pt>
                <c:pt idx="706">
                  <c:v>203.57210825000001</c:v>
                </c:pt>
                <c:pt idx="707">
                  <c:v>201.71885685000001</c:v>
                </c:pt>
                <c:pt idx="708">
                  <c:v>199.58761774999999</c:v>
                </c:pt>
                <c:pt idx="709">
                  <c:v>197.82702895</c:v>
                </c:pt>
                <c:pt idx="710">
                  <c:v>196.7150781</c:v>
                </c:pt>
                <c:pt idx="711">
                  <c:v>195.04715185000001</c:v>
                </c:pt>
                <c:pt idx="712">
                  <c:v>193.19390045</c:v>
                </c:pt>
                <c:pt idx="713">
                  <c:v>191.24798645000001</c:v>
                </c:pt>
                <c:pt idx="714">
                  <c:v>189.30207250000001</c:v>
                </c:pt>
                <c:pt idx="715">
                  <c:v>188.09745910000001</c:v>
                </c:pt>
                <c:pt idx="716">
                  <c:v>187.07817080000001</c:v>
                </c:pt>
                <c:pt idx="717">
                  <c:v>185.5955697</c:v>
                </c:pt>
                <c:pt idx="718">
                  <c:v>184.11296859999999</c:v>
                </c:pt>
                <c:pt idx="719">
                  <c:v>183.00101774999999</c:v>
                </c:pt>
                <c:pt idx="720">
                  <c:v>181.70374179999999</c:v>
                </c:pt>
                <c:pt idx="721">
                  <c:v>180.22114070000001</c:v>
                </c:pt>
                <c:pt idx="722">
                  <c:v>178.9238647</c:v>
                </c:pt>
                <c:pt idx="723">
                  <c:v>177.44126360000001</c:v>
                </c:pt>
                <c:pt idx="724">
                  <c:v>175.9586625</c:v>
                </c:pt>
                <c:pt idx="725">
                  <c:v>174.47606135000001</c:v>
                </c:pt>
                <c:pt idx="726">
                  <c:v>172.99346019999999</c:v>
                </c:pt>
                <c:pt idx="727">
                  <c:v>171.69618424999999</c:v>
                </c:pt>
                <c:pt idx="728">
                  <c:v>170.21358315000001</c:v>
                </c:pt>
                <c:pt idx="729">
                  <c:v>168.73098200000001</c:v>
                </c:pt>
                <c:pt idx="730">
                  <c:v>167.2483809</c:v>
                </c:pt>
                <c:pt idx="731">
                  <c:v>165.76577979999999</c:v>
                </c:pt>
                <c:pt idx="732">
                  <c:v>164.28317865</c:v>
                </c:pt>
                <c:pt idx="733">
                  <c:v>162.42992724999999</c:v>
                </c:pt>
                <c:pt idx="734">
                  <c:v>160.5766759</c:v>
                </c:pt>
                <c:pt idx="735">
                  <c:v>160.5766759</c:v>
                </c:pt>
                <c:pt idx="736">
                  <c:v>158.8160871</c:v>
                </c:pt>
                <c:pt idx="737">
                  <c:v>157.05549825</c:v>
                </c:pt>
                <c:pt idx="738">
                  <c:v>155.38757194999999</c:v>
                </c:pt>
                <c:pt idx="739">
                  <c:v>154.18295855</c:v>
                </c:pt>
                <c:pt idx="740">
                  <c:v>152.3297072</c:v>
                </c:pt>
                <c:pt idx="741">
                  <c:v>149.9204804</c:v>
                </c:pt>
                <c:pt idx="742">
                  <c:v>148.62320439999999</c:v>
                </c:pt>
                <c:pt idx="743">
                  <c:v>147.60391609999999</c:v>
                </c:pt>
                <c:pt idx="744">
                  <c:v>146.49196524999999</c:v>
                </c:pt>
                <c:pt idx="745">
                  <c:v>145.472677</c:v>
                </c:pt>
                <c:pt idx="746">
                  <c:v>144.2680636</c:v>
                </c:pt>
                <c:pt idx="747">
                  <c:v>142.97078759999999</c:v>
                </c:pt>
                <c:pt idx="748">
                  <c:v>141.48818650000001</c:v>
                </c:pt>
                <c:pt idx="749">
                  <c:v>140.0055854</c:v>
                </c:pt>
                <c:pt idx="750">
                  <c:v>138.05967140000001</c:v>
                </c:pt>
                <c:pt idx="751">
                  <c:v>135.74310714999999</c:v>
                </c:pt>
                <c:pt idx="752">
                  <c:v>133.61186805</c:v>
                </c:pt>
                <c:pt idx="753">
                  <c:v>131.66595409999999</c:v>
                </c:pt>
                <c:pt idx="754">
                  <c:v>129.99802785</c:v>
                </c:pt>
                <c:pt idx="755">
                  <c:v>128.70075184999999</c:v>
                </c:pt>
                <c:pt idx="756">
                  <c:v>127.4034759</c:v>
                </c:pt>
                <c:pt idx="757">
                  <c:v>125.73554965</c:v>
                </c:pt>
                <c:pt idx="758">
                  <c:v>124.2529485</c:v>
                </c:pt>
                <c:pt idx="759">
                  <c:v>122.77034740000001</c:v>
                </c:pt>
                <c:pt idx="760">
                  <c:v>121.75105915</c:v>
                </c:pt>
                <c:pt idx="761">
                  <c:v>121.75105915</c:v>
                </c:pt>
                <c:pt idx="762">
                  <c:v>121.75105915</c:v>
                </c:pt>
                <c:pt idx="763">
                  <c:v>121.75105915</c:v>
                </c:pt>
                <c:pt idx="764">
                  <c:v>121.75105915</c:v>
                </c:pt>
                <c:pt idx="765">
                  <c:v>121.75105915</c:v>
                </c:pt>
                <c:pt idx="766">
                  <c:v>121.75105915</c:v>
                </c:pt>
                <c:pt idx="767">
                  <c:v>121.75105915</c:v>
                </c:pt>
                <c:pt idx="768">
                  <c:v>121.75105915</c:v>
                </c:pt>
                <c:pt idx="769">
                  <c:v>121.75105915</c:v>
                </c:pt>
                <c:pt idx="770">
                  <c:v>121.75105915</c:v>
                </c:pt>
                <c:pt idx="771">
                  <c:v>120.45378315000001</c:v>
                </c:pt>
                <c:pt idx="772">
                  <c:v>118.32254405</c:v>
                </c:pt>
                <c:pt idx="773">
                  <c:v>116.46929265</c:v>
                </c:pt>
                <c:pt idx="774">
                  <c:v>114.98669155</c:v>
                </c:pt>
                <c:pt idx="775">
                  <c:v>113.50409045000001</c:v>
                </c:pt>
                <c:pt idx="776">
                  <c:v>111.7435016</c:v>
                </c:pt>
                <c:pt idx="777">
                  <c:v>109.98291279999999</c:v>
                </c:pt>
                <c:pt idx="778">
                  <c:v>108.1296614</c:v>
                </c:pt>
                <c:pt idx="779">
                  <c:v>105.81309715</c:v>
                </c:pt>
                <c:pt idx="780">
                  <c:v>103.8671832</c:v>
                </c:pt>
                <c:pt idx="781">
                  <c:v>102.38458205000001</c:v>
                </c:pt>
                <c:pt idx="782">
                  <c:v>100.71665579</c:v>
                </c:pt>
                <c:pt idx="783">
                  <c:v>99.419379829999997</c:v>
                </c:pt>
                <c:pt idx="784">
                  <c:v>98.122103850000002</c:v>
                </c:pt>
                <c:pt idx="785">
                  <c:v>96.639502734999994</c:v>
                </c:pt>
                <c:pt idx="786">
                  <c:v>95.342226760000003</c:v>
                </c:pt>
                <c:pt idx="787">
                  <c:v>93.859625644999994</c:v>
                </c:pt>
                <c:pt idx="788">
                  <c:v>92.37702453</c:v>
                </c:pt>
                <c:pt idx="789">
                  <c:v>90.894423410000002</c:v>
                </c:pt>
                <c:pt idx="790">
                  <c:v>89.226497155000004</c:v>
                </c:pt>
                <c:pt idx="791">
                  <c:v>87.558570900000007</c:v>
                </c:pt>
                <c:pt idx="792">
                  <c:v>86.075969784999998</c:v>
                </c:pt>
                <c:pt idx="793">
                  <c:v>84.593368670000004</c:v>
                </c:pt>
                <c:pt idx="794">
                  <c:v>83.110767550000006</c:v>
                </c:pt>
                <c:pt idx="795">
                  <c:v>81.998816715000004</c:v>
                </c:pt>
                <c:pt idx="796">
                  <c:v>80.701540739999999</c:v>
                </c:pt>
                <c:pt idx="797">
                  <c:v>79.033614485000001</c:v>
                </c:pt>
                <c:pt idx="798">
                  <c:v>77.551013370000007</c:v>
                </c:pt>
                <c:pt idx="799">
                  <c:v>76.531725100000003</c:v>
                </c:pt>
                <c:pt idx="800">
                  <c:v>75.327111689999995</c:v>
                </c:pt>
                <c:pt idx="801">
                  <c:v>73.844510575000001</c:v>
                </c:pt>
                <c:pt idx="802">
                  <c:v>72.732559739999999</c:v>
                </c:pt>
                <c:pt idx="803">
                  <c:v>71.898596609999998</c:v>
                </c:pt>
                <c:pt idx="804">
                  <c:v>71.064633479999998</c:v>
                </c:pt>
                <c:pt idx="805">
                  <c:v>70.138007784999999</c:v>
                </c:pt>
                <c:pt idx="806">
                  <c:v>68.655406670000005</c:v>
                </c:pt>
                <c:pt idx="807">
                  <c:v>67.172805550000007</c:v>
                </c:pt>
                <c:pt idx="808">
                  <c:v>65.690204434999998</c:v>
                </c:pt>
                <c:pt idx="809">
                  <c:v>64.207603320000004</c:v>
                </c:pt>
                <c:pt idx="810">
                  <c:v>62.910327344999999</c:v>
                </c:pt>
                <c:pt idx="811">
                  <c:v>60.77908824</c:v>
                </c:pt>
                <c:pt idx="812">
                  <c:v>58.277198855000002</c:v>
                </c:pt>
                <c:pt idx="813">
                  <c:v>56.238622319999998</c:v>
                </c:pt>
                <c:pt idx="814">
                  <c:v>54.756021199999999</c:v>
                </c:pt>
                <c:pt idx="815">
                  <c:v>53.644070364999997</c:v>
                </c:pt>
                <c:pt idx="816">
                  <c:v>52.995432375</c:v>
                </c:pt>
                <c:pt idx="817">
                  <c:v>52.624782095</c:v>
                </c:pt>
                <c:pt idx="818">
                  <c:v>51.790818969999997</c:v>
                </c:pt>
                <c:pt idx="819">
                  <c:v>50.678868129999998</c:v>
                </c:pt>
                <c:pt idx="820">
                  <c:v>49.566917289999999</c:v>
                </c:pt>
                <c:pt idx="821">
                  <c:v>48.084316174999998</c:v>
                </c:pt>
                <c:pt idx="822">
                  <c:v>46.601715065</c:v>
                </c:pt>
                <c:pt idx="823">
                  <c:v>45.304439090000002</c:v>
                </c:pt>
                <c:pt idx="824">
                  <c:v>44.00716311</c:v>
                </c:pt>
                <c:pt idx="825">
                  <c:v>42.987874845</c:v>
                </c:pt>
                <c:pt idx="826">
                  <c:v>42.153911715</c:v>
                </c:pt>
                <c:pt idx="827">
                  <c:v>41.319948584999999</c:v>
                </c:pt>
                <c:pt idx="828">
                  <c:v>40.300660319999999</c:v>
                </c:pt>
                <c:pt idx="829">
                  <c:v>39.003384339999997</c:v>
                </c:pt>
                <c:pt idx="830">
                  <c:v>37.706108364999999</c:v>
                </c:pt>
                <c:pt idx="831">
                  <c:v>36.408832390000001</c:v>
                </c:pt>
                <c:pt idx="832">
                  <c:v>35.111556409999999</c:v>
                </c:pt>
                <c:pt idx="833">
                  <c:v>33.906942999999998</c:v>
                </c:pt>
                <c:pt idx="834">
                  <c:v>32.424341884999997</c:v>
                </c:pt>
                <c:pt idx="835">
                  <c:v>30.941740775</c:v>
                </c:pt>
                <c:pt idx="836">
                  <c:v>29.73712737</c:v>
                </c:pt>
                <c:pt idx="837">
                  <c:v>28.254526250000001</c:v>
                </c:pt>
                <c:pt idx="838">
                  <c:v>26.957250275</c:v>
                </c:pt>
                <c:pt idx="839">
                  <c:v>25.845299440000002</c:v>
                </c:pt>
                <c:pt idx="840">
                  <c:v>24.17737318</c:v>
                </c:pt>
                <c:pt idx="841">
                  <c:v>22.231459215000001</c:v>
                </c:pt>
                <c:pt idx="842">
                  <c:v>20.7488581</c:v>
                </c:pt>
                <c:pt idx="843">
                  <c:v>19.266256980000001</c:v>
                </c:pt>
                <c:pt idx="844">
                  <c:v>17.78365586</c:v>
                </c:pt>
                <c:pt idx="845">
                  <c:v>16.764367595</c:v>
                </c:pt>
                <c:pt idx="846">
                  <c:v>15.652416759999999</c:v>
                </c:pt>
                <c:pt idx="847">
                  <c:v>14.169815639999999</c:v>
                </c:pt>
                <c:pt idx="848">
                  <c:v>12.687214525</c:v>
                </c:pt>
                <c:pt idx="849">
                  <c:v>11.8532514</c:v>
                </c:pt>
                <c:pt idx="850">
                  <c:v>11.8532514</c:v>
                </c:pt>
                <c:pt idx="851">
                  <c:v>11.8532514</c:v>
                </c:pt>
                <c:pt idx="852">
                  <c:v>11.8532514</c:v>
                </c:pt>
                <c:pt idx="853">
                  <c:v>11.8532514</c:v>
                </c:pt>
                <c:pt idx="854">
                  <c:v>12.038576539999999</c:v>
                </c:pt>
                <c:pt idx="855">
                  <c:v>13.05786481</c:v>
                </c:pt>
                <c:pt idx="856">
                  <c:v>13.706502800000001</c:v>
                </c:pt>
                <c:pt idx="857">
                  <c:v>14.169815645</c:v>
                </c:pt>
                <c:pt idx="858">
                  <c:v>15.28176648</c:v>
                </c:pt>
                <c:pt idx="859">
                  <c:v>16.301054744999998</c:v>
                </c:pt>
                <c:pt idx="860">
                  <c:v>16.949692729999999</c:v>
                </c:pt>
                <c:pt idx="861">
                  <c:v>17.413005585000001</c:v>
                </c:pt>
                <c:pt idx="862">
                  <c:v>17.783655865</c:v>
                </c:pt>
                <c:pt idx="863">
                  <c:v>18.432293850000001</c:v>
                </c:pt>
                <c:pt idx="864">
                  <c:v>19.266256980000001</c:v>
                </c:pt>
                <c:pt idx="865">
                  <c:v>19.636907260000001</c:v>
                </c:pt>
                <c:pt idx="866">
                  <c:v>20.100220104999998</c:v>
                </c:pt>
                <c:pt idx="867">
                  <c:v>21.21217094</c:v>
                </c:pt>
                <c:pt idx="868">
                  <c:v>22.509446919999998</c:v>
                </c:pt>
                <c:pt idx="869">
                  <c:v>23.528735189999999</c:v>
                </c:pt>
                <c:pt idx="870">
                  <c:v>24.54802346</c:v>
                </c:pt>
                <c:pt idx="871">
                  <c:v>25.659974295000001</c:v>
                </c:pt>
                <c:pt idx="872">
                  <c:v>26.493937420000002</c:v>
                </c:pt>
                <c:pt idx="873">
                  <c:v>27.142575409999999</c:v>
                </c:pt>
                <c:pt idx="874">
                  <c:v>27.60588826</c:v>
                </c:pt>
                <c:pt idx="875">
                  <c:v>28.16186368</c:v>
                </c:pt>
                <c:pt idx="876">
                  <c:v>28.995826805</c:v>
                </c:pt>
                <c:pt idx="877">
                  <c:v>29.922452504999999</c:v>
                </c:pt>
                <c:pt idx="878">
                  <c:v>30.756415635</c:v>
                </c:pt>
                <c:pt idx="879">
                  <c:v>31.312391049999999</c:v>
                </c:pt>
                <c:pt idx="880">
                  <c:v>31.96102904</c:v>
                </c:pt>
                <c:pt idx="881">
                  <c:v>32.609667025</c:v>
                </c:pt>
                <c:pt idx="882">
                  <c:v>33.258305014999998</c:v>
                </c:pt>
                <c:pt idx="883">
                  <c:v>33.906943005000002</c:v>
                </c:pt>
                <c:pt idx="884">
                  <c:v>34.555580990000003</c:v>
                </c:pt>
                <c:pt idx="885">
                  <c:v>35.018893839999997</c:v>
                </c:pt>
                <c:pt idx="886">
                  <c:v>35.20421898</c:v>
                </c:pt>
                <c:pt idx="887">
                  <c:v>35.852856969999998</c:v>
                </c:pt>
                <c:pt idx="888">
                  <c:v>36.872145240000002</c:v>
                </c:pt>
                <c:pt idx="889">
                  <c:v>37.706108364999999</c:v>
                </c:pt>
                <c:pt idx="890">
                  <c:v>37.98409607</c:v>
                </c:pt>
                <c:pt idx="891">
                  <c:v>37.98409607</c:v>
                </c:pt>
                <c:pt idx="892">
                  <c:v>37.98409607</c:v>
                </c:pt>
                <c:pt idx="893">
                  <c:v>38.354746355000003</c:v>
                </c:pt>
                <c:pt idx="894">
                  <c:v>39.003384345000001</c:v>
                </c:pt>
                <c:pt idx="895">
                  <c:v>39.466697189999998</c:v>
                </c:pt>
                <c:pt idx="896">
                  <c:v>39.837347469999997</c:v>
                </c:pt>
                <c:pt idx="897">
                  <c:v>40.485985460000002</c:v>
                </c:pt>
                <c:pt idx="898">
                  <c:v>41.134623449999999</c:v>
                </c:pt>
                <c:pt idx="899">
                  <c:v>41.319948590000003</c:v>
                </c:pt>
                <c:pt idx="900">
                  <c:v>41.783261435</c:v>
                </c:pt>
                <c:pt idx="901">
                  <c:v>42.246574279999997</c:v>
                </c:pt>
                <c:pt idx="902">
                  <c:v>42.246574279999997</c:v>
                </c:pt>
                <c:pt idx="903">
                  <c:v>42.431899424999997</c:v>
                </c:pt>
                <c:pt idx="904">
                  <c:v>43.265862554999998</c:v>
                </c:pt>
                <c:pt idx="905">
                  <c:v>44.099825680000002</c:v>
                </c:pt>
                <c:pt idx="906">
                  <c:v>44.74846367</c:v>
                </c:pt>
                <c:pt idx="907">
                  <c:v>45.397101655</c:v>
                </c:pt>
                <c:pt idx="908">
                  <c:v>45.58242679</c:v>
                </c:pt>
                <c:pt idx="909">
                  <c:v>45.58242679</c:v>
                </c:pt>
                <c:pt idx="910">
                  <c:v>45.58242679</c:v>
                </c:pt>
                <c:pt idx="911">
                  <c:v>46.045739644999998</c:v>
                </c:pt>
                <c:pt idx="912">
                  <c:v>46.694377635000002</c:v>
                </c:pt>
                <c:pt idx="913">
                  <c:v>46.879702770000002</c:v>
                </c:pt>
                <c:pt idx="914">
                  <c:v>47.065027909999998</c:v>
                </c:pt>
                <c:pt idx="915">
                  <c:v>47.250353050000001</c:v>
                </c:pt>
                <c:pt idx="916">
                  <c:v>47.435678189999997</c:v>
                </c:pt>
                <c:pt idx="917">
                  <c:v>47.898991039999999</c:v>
                </c:pt>
                <c:pt idx="918">
                  <c:v>48.36230389</c:v>
                </c:pt>
                <c:pt idx="919">
                  <c:v>48.732954165000002</c:v>
                </c:pt>
                <c:pt idx="920">
                  <c:v>49.381592155</c:v>
                </c:pt>
                <c:pt idx="921">
                  <c:v>49.844905009999998</c:v>
                </c:pt>
                <c:pt idx="922">
                  <c:v>49.844905009999998</c:v>
                </c:pt>
                <c:pt idx="923">
                  <c:v>49.844905009999998</c:v>
                </c:pt>
                <c:pt idx="924">
                  <c:v>49.844905009999998</c:v>
                </c:pt>
                <c:pt idx="925">
                  <c:v>50.030230144999997</c:v>
                </c:pt>
                <c:pt idx="926">
                  <c:v>50.40088042</c:v>
                </c:pt>
                <c:pt idx="927">
                  <c:v>50.586205560000003</c:v>
                </c:pt>
                <c:pt idx="928">
                  <c:v>51.049518409999997</c:v>
                </c:pt>
                <c:pt idx="929">
                  <c:v>52.161469244999999</c:v>
                </c:pt>
                <c:pt idx="930">
                  <c:v>53.180757515000003</c:v>
                </c:pt>
                <c:pt idx="931">
                  <c:v>53.5514078</c:v>
                </c:pt>
                <c:pt idx="932">
                  <c:v>54.014720644999997</c:v>
                </c:pt>
                <c:pt idx="933">
                  <c:v>54.663358635000002</c:v>
                </c:pt>
                <c:pt idx="934">
                  <c:v>55.497321765000002</c:v>
                </c:pt>
                <c:pt idx="935">
                  <c:v>56.79459774</c:v>
                </c:pt>
                <c:pt idx="936">
                  <c:v>58.091873720000002</c:v>
                </c:pt>
                <c:pt idx="937">
                  <c:v>59.574474834999997</c:v>
                </c:pt>
                <c:pt idx="938">
                  <c:v>61.242401090000001</c:v>
                </c:pt>
                <c:pt idx="939">
                  <c:v>62.910327344999999</c:v>
                </c:pt>
                <c:pt idx="940">
                  <c:v>64.392928455000003</c:v>
                </c:pt>
                <c:pt idx="941">
                  <c:v>65.319554150000002</c:v>
                </c:pt>
                <c:pt idx="942">
                  <c:v>65.968192139999999</c:v>
                </c:pt>
                <c:pt idx="943">
                  <c:v>66.80215527</c:v>
                </c:pt>
                <c:pt idx="944">
                  <c:v>67.914106110000006</c:v>
                </c:pt>
                <c:pt idx="945">
                  <c:v>69.118719519999999</c:v>
                </c:pt>
                <c:pt idx="946">
                  <c:v>70.323332930000007</c:v>
                </c:pt>
                <c:pt idx="947">
                  <c:v>70.971970920000004</c:v>
                </c:pt>
                <c:pt idx="948">
                  <c:v>71.249958625000005</c:v>
                </c:pt>
                <c:pt idx="949">
                  <c:v>71.527946330000006</c:v>
                </c:pt>
                <c:pt idx="950">
                  <c:v>71.527946330000006</c:v>
                </c:pt>
                <c:pt idx="951">
                  <c:v>72.361909460000007</c:v>
                </c:pt>
                <c:pt idx="952">
                  <c:v>74.029835719999994</c:v>
                </c:pt>
                <c:pt idx="953">
                  <c:v>75.697761975000006</c:v>
                </c:pt>
                <c:pt idx="954">
                  <c:v>77.365688230000004</c:v>
                </c:pt>
                <c:pt idx="955">
                  <c:v>78.662964204999994</c:v>
                </c:pt>
                <c:pt idx="956">
                  <c:v>79.774915039999996</c:v>
                </c:pt>
                <c:pt idx="957">
                  <c:v>80.979528450000004</c:v>
                </c:pt>
                <c:pt idx="958">
                  <c:v>82.462129564999998</c:v>
                </c:pt>
                <c:pt idx="959">
                  <c:v>84.037393249999994</c:v>
                </c:pt>
                <c:pt idx="960">
                  <c:v>85.890644649999999</c:v>
                </c:pt>
                <c:pt idx="961">
                  <c:v>87.929221185000003</c:v>
                </c:pt>
                <c:pt idx="962">
                  <c:v>89.689810004999998</c:v>
                </c:pt>
                <c:pt idx="963">
                  <c:v>91.821049110000004</c:v>
                </c:pt>
                <c:pt idx="964">
                  <c:v>93.488975365000002</c:v>
                </c:pt>
                <c:pt idx="965">
                  <c:v>93.952288210000006</c:v>
                </c:pt>
                <c:pt idx="966">
                  <c:v>94.971576479999996</c:v>
                </c:pt>
                <c:pt idx="967">
                  <c:v>96.824827880000001</c:v>
                </c:pt>
                <c:pt idx="968">
                  <c:v>98.770741845000003</c:v>
                </c:pt>
                <c:pt idx="969">
                  <c:v>100.71665579</c:v>
                </c:pt>
                <c:pt idx="970">
                  <c:v>102.66256975</c:v>
                </c:pt>
                <c:pt idx="971">
                  <c:v>104.33049604999999</c:v>
                </c:pt>
                <c:pt idx="972">
                  <c:v>105.9984223</c:v>
                </c:pt>
                <c:pt idx="973">
                  <c:v>108.1296614</c:v>
                </c:pt>
                <c:pt idx="974">
                  <c:v>109.98291279999999</c:v>
                </c:pt>
                <c:pt idx="975">
                  <c:v>111.4655139</c:v>
                </c:pt>
                <c:pt idx="976">
                  <c:v>113.22610275</c:v>
                </c:pt>
                <c:pt idx="977">
                  <c:v>115.82065470000001</c:v>
                </c:pt>
                <c:pt idx="978">
                  <c:v>117.6739061</c:v>
                </c:pt>
                <c:pt idx="979">
                  <c:v>118.8785195</c:v>
                </c:pt>
                <c:pt idx="980">
                  <c:v>119.9904703</c:v>
                </c:pt>
                <c:pt idx="981">
                  <c:v>120.6391083</c:v>
                </c:pt>
                <c:pt idx="982">
                  <c:v>121.28774629999999</c:v>
                </c:pt>
                <c:pt idx="983">
                  <c:v>121.56573400000001</c:v>
                </c:pt>
                <c:pt idx="984">
                  <c:v>121.56573400000001</c:v>
                </c:pt>
                <c:pt idx="985">
                  <c:v>121.75105915</c:v>
                </c:pt>
                <c:pt idx="986">
                  <c:v>121.9363843</c:v>
                </c:pt>
                <c:pt idx="987">
                  <c:v>121.9363843</c:v>
                </c:pt>
                <c:pt idx="988">
                  <c:v>121.9363843</c:v>
                </c:pt>
                <c:pt idx="989">
                  <c:v>121.9363843</c:v>
                </c:pt>
                <c:pt idx="990">
                  <c:v>121.9363843</c:v>
                </c:pt>
                <c:pt idx="991">
                  <c:v>121.9363843</c:v>
                </c:pt>
                <c:pt idx="992">
                  <c:v>121.9363843</c:v>
                </c:pt>
                <c:pt idx="993">
                  <c:v>121.9363843</c:v>
                </c:pt>
                <c:pt idx="994">
                  <c:v>121.9363843</c:v>
                </c:pt>
                <c:pt idx="995">
                  <c:v>121.9363843</c:v>
                </c:pt>
                <c:pt idx="996">
                  <c:v>121.9363843</c:v>
                </c:pt>
                <c:pt idx="997">
                  <c:v>121.9363843</c:v>
                </c:pt>
                <c:pt idx="998">
                  <c:v>122.58502230000001</c:v>
                </c:pt>
                <c:pt idx="999">
                  <c:v>125.73554965</c:v>
                </c:pt>
                <c:pt idx="1000">
                  <c:v>128.23743899999999</c:v>
                </c:pt>
                <c:pt idx="1001">
                  <c:v>128.23743899999999</c:v>
                </c:pt>
                <c:pt idx="1002">
                  <c:v>128.51542674999999</c:v>
                </c:pt>
                <c:pt idx="1003">
                  <c:v>128.79341450000001</c:v>
                </c:pt>
                <c:pt idx="1004">
                  <c:v>128.97873960000001</c:v>
                </c:pt>
                <c:pt idx="1005">
                  <c:v>130.18335300000001</c:v>
                </c:pt>
                <c:pt idx="1006">
                  <c:v>131.20264130000001</c:v>
                </c:pt>
                <c:pt idx="1007">
                  <c:v>131.85127925</c:v>
                </c:pt>
                <c:pt idx="1008">
                  <c:v>132.4999172</c:v>
                </c:pt>
                <c:pt idx="1009">
                  <c:v>133.61186805</c:v>
                </c:pt>
                <c:pt idx="1010">
                  <c:v>135.55778204999999</c:v>
                </c:pt>
                <c:pt idx="1011">
                  <c:v>136.5770703</c:v>
                </c:pt>
                <c:pt idx="1012">
                  <c:v>137.41103340000001</c:v>
                </c:pt>
                <c:pt idx="1013">
                  <c:v>138.24499655</c:v>
                </c:pt>
                <c:pt idx="1014">
                  <c:v>139.07895970000001</c:v>
                </c:pt>
                <c:pt idx="1015">
                  <c:v>140.3762357</c:v>
                </c:pt>
                <c:pt idx="1016">
                  <c:v>141.85883680000001</c:v>
                </c:pt>
                <c:pt idx="1017">
                  <c:v>143.15611275000001</c:v>
                </c:pt>
                <c:pt idx="1018">
                  <c:v>144.2680636</c:v>
                </c:pt>
                <c:pt idx="1019">
                  <c:v>145.75066469999999</c:v>
                </c:pt>
                <c:pt idx="1020">
                  <c:v>146.95527809999999</c:v>
                </c:pt>
                <c:pt idx="1021">
                  <c:v>148.43787925000001</c:v>
                </c:pt>
                <c:pt idx="1022">
                  <c:v>149.54983010000001</c:v>
                </c:pt>
                <c:pt idx="1023">
                  <c:v>149.54983010000001</c:v>
                </c:pt>
                <c:pt idx="1024">
                  <c:v>149.54983010000001</c:v>
                </c:pt>
                <c:pt idx="1025">
                  <c:v>149.54983010000001</c:v>
                </c:pt>
                <c:pt idx="1026">
                  <c:v>149.54983010000001</c:v>
                </c:pt>
                <c:pt idx="1027">
                  <c:v>149.54983010000001</c:v>
                </c:pt>
                <c:pt idx="1028">
                  <c:v>149.54983010000001</c:v>
                </c:pt>
                <c:pt idx="1029">
                  <c:v>149.54983010000001</c:v>
                </c:pt>
                <c:pt idx="1030">
                  <c:v>149.73515524999999</c:v>
                </c:pt>
                <c:pt idx="1031">
                  <c:v>149.73515524999999</c:v>
                </c:pt>
                <c:pt idx="1032">
                  <c:v>149.9204804</c:v>
                </c:pt>
                <c:pt idx="1033">
                  <c:v>150.1058055</c:v>
                </c:pt>
                <c:pt idx="1034">
                  <c:v>150.56911835</c:v>
                </c:pt>
                <c:pt idx="1035">
                  <c:v>151.03243119999999</c:v>
                </c:pt>
                <c:pt idx="1036">
                  <c:v>152.23704459999999</c:v>
                </c:pt>
                <c:pt idx="1037">
                  <c:v>153.71964575000001</c:v>
                </c:pt>
                <c:pt idx="1038">
                  <c:v>154.83159655</c:v>
                </c:pt>
                <c:pt idx="1039">
                  <c:v>156.31419765000001</c:v>
                </c:pt>
                <c:pt idx="1040">
                  <c:v>157.51881109999999</c:v>
                </c:pt>
                <c:pt idx="1041">
                  <c:v>158.53809935000001</c:v>
                </c:pt>
                <c:pt idx="1042">
                  <c:v>159.65005015</c:v>
                </c:pt>
                <c:pt idx="1043">
                  <c:v>160.29868815</c:v>
                </c:pt>
                <c:pt idx="1044">
                  <c:v>160.762001</c:v>
                </c:pt>
                <c:pt idx="1045">
                  <c:v>161.410639</c:v>
                </c:pt>
                <c:pt idx="1046">
                  <c:v>162.4299273</c:v>
                </c:pt>
                <c:pt idx="1047">
                  <c:v>163.26389040000001</c:v>
                </c:pt>
                <c:pt idx="1048">
                  <c:v>163.44921550000001</c:v>
                </c:pt>
                <c:pt idx="1049">
                  <c:v>163.72720325</c:v>
                </c:pt>
                <c:pt idx="1050">
                  <c:v>163.72720325</c:v>
                </c:pt>
                <c:pt idx="1051">
                  <c:v>163.72720325</c:v>
                </c:pt>
                <c:pt idx="1052">
                  <c:v>163.72720325</c:v>
                </c:pt>
                <c:pt idx="1053">
                  <c:v>163.44921550000001</c:v>
                </c:pt>
                <c:pt idx="1054">
                  <c:v>163.44921550000001</c:v>
                </c:pt>
                <c:pt idx="1055">
                  <c:v>163.07856525</c:v>
                </c:pt>
                <c:pt idx="1056">
                  <c:v>162.05927700000001</c:v>
                </c:pt>
                <c:pt idx="1057">
                  <c:v>161.410639</c:v>
                </c:pt>
                <c:pt idx="1058">
                  <c:v>161.22531384999999</c:v>
                </c:pt>
                <c:pt idx="1059">
                  <c:v>160.57667584999999</c:v>
                </c:pt>
                <c:pt idx="1060">
                  <c:v>159.65005015</c:v>
                </c:pt>
                <c:pt idx="1061">
                  <c:v>159.1867373</c:v>
                </c:pt>
                <c:pt idx="1062">
                  <c:v>159.1867373</c:v>
                </c:pt>
                <c:pt idx="1063">
                  <c:v>159.0014122</c:v>
                </c:pt>
                <c:pt idx="1064">
                  <c:v>158.8160871</c:v>
                </c:pt>
                <c:pt idx="1065">
                  <c:v>158.63076194999999</c:v>
                </c:pt>
                <c:pt idx="1066">
                  <c:v>157.7967988</c:v>
                </c:pt>
                <c:pt idx="1067">
                  <c:v>157.1481608</c:v>
                </c:pt>
                <c:pt idx="1068">
                  <c:v>156.96283564999999</c:v>
                </c:pt>
                <c:pt idx="1069">
                  <c:v>155.66555965000001</c:v>
                </c:pt>
                <c:pt idx="1070">
                  <c:v>153.25633285000001</c:v>
                </c:pt>
                <c:pt idx="1071">
                  <c:v>151.12509374999999</c:v>
                </c:pt>
                <c:pt idx="1072">
                  <c:v>149.64249265000001</c:v>
                </c:pt>
                <c:pt idx="1073">
                  <c:v>149.2718424</c:v>
                </c:pt>
              </c:numCache>
            </c:numRef>
          </c:yVal>
          <c:smooth val="0"/>
        </c:ser>
        <c:dLbls>
          <c:showLegendKey val="0"/>
          <c:showVal val="0"/>
          <c:showCatName val="0"/>
          <c:showSerName val="0"/>
          <c:showPercent val="0"/>
          <c:showBubbleSize val="0"/>
        </c:dLbls>
        <c:axId val="91337472"/>
        <c:axId val="91339392"/>
      </c:scatterChart>
      <c:valAx>
        <c:axId val="91337472"/>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1339392"/>
        <c:crosses val="autoZero"/>
        <c:crossBetween val="midCat"/>
      </c:valAx>
      <c:valAx>
        <c:axId val="91339392"/>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1337472"/>
        <c:crosses val="autoZero"/>
        <c:crossBetween val="midCat"/>
        <c:majorUnit val="100"/>
      </c:valAx>
    </c:plotArea>
    <c:plotVisOnly val="1"/>
    <c:dispBlanksAs val="gap"/>
    <c:showDLblsOverMax val="0"/>
  </c:chart>
  <c:spPr>
    <a:solidFill>
      <a:schemeClr val="tx1">
        <a:lumMod val="50000"/>
      </a:schemeClr>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91437312"/>
        <c:axId val="91439872"/>
      </c:scatterChart>
      <c:valAx>
        <c:axId val="91437312"/>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1439872"/>
        <c:crosses val="autoZero"/>
        <c:crossBetween val="midCat"/>
      </c:valAx>
      <c:valAx>
        <c:axId val="91439872"/>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1437312"/>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Walking Path Measured by GPS</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91509120"/>
        <c:axId val="91511424"/>
      </c:scatterChart>
      <c:valAx>
        <c:axId val="91509120"/>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1511424"/>
        <c:crosses val="autoZero"/>
        <c:crossBetween val="midCat"/>
      </c:valAx>
      <c:valAx>
        <c:axId val="91511424"/>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1509120"/>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Kalman Filter</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ser>
          <c:idx val="1"/>
          <c:order val="1"/>
          <c:tx>
            <c:v>Kalman</c:v>
          </c:tx>
          <c:spPr>
            <a:ln>
              <a:solidFill>
                <a:schemeClr val="tx1"/>
              </a:solidFill>
            </a:ln>
          </c:spPr>
          <c:marker>
            <c:symbol val="none"/>
          </c:marker>
          <c:xVal>
            <c:numRef>
              <c:f>xy!$L$4:$L$1077</c:f>
              <c:numCache>
                <c:formatCode>General</c:formatCode>
                <c:ptCount val="1074"/>
                <c:pt idx="0">
                  <c:v>10</c:v>
                </c:pt>
                <c:pt idx="1">
                  <c:v>10</c:v>
                </c:pt>
                <c:pt idx="2">
                  <c:v>10</c:v>
                </c:pt>
                <c:pt idx="3">
                  <c:v>10</c:v>
                </c:pt>
                <c:pt idx="4">
                  <c:v>10</c:v>
                </c:pt>
                <c:pt idx="5">
                  <c:v>10</c:v>
                </c:pt>
                <c:pt idx="6">
                  <c:v>10</c:v>
                </c:pt>
                <c:pt idx="7">
                  <c:v>10.9586547991457</c:v>
                </c:pt>
                <c:pt idx="8">
                  <c:v>11.204259786920201</c:v>
                </c:pt>
                <c:pt idx="9">
                  <c:v>11.1892622163569</c:v>
                </c:pt>
                <c:pt idx="10">
                  <c:v>11.1454933728005</c:v>
                </c:pt>
                <c:pt idx="11">
                  <c:v>11.1252698061479</c:v>
                </c:pt>
                <c:pt idx="12">
                  <c:v>11.5474063547273</c:v>
                </c:pt>
                <c:pt idx="13">
                  <c:v>11.657520867267801</c:v>
                </c:pt>
                <c:pt idx="14">
                  <c:v>12.717094453991299</c:v>
                </c:pt>
                <c:pt idx="15">
                  <c:v>12.970943274682799</c:v>
                </c:pt>
                <c:pt idx="16">
                  <c:v>13.9039968217718</c:v>
                </c:pt>
                <c:pt idx="17">
                  <c:v>15.057843550834001</c:v>
                </c:pt>
                <c:pt idx="18">
                  <c:v>16.2250356047719</c:v>
                </c:pt>
                <c:pt idx="19">
                  <c:v>17.899212592198701</c:v>
                </c:pt>
                <c:pt idx="20">
                  <c:v>18.2035188818727</c:v>
                </c:pt>
                <c:pt idx="21">
                  <c:v>19.072129513887599</c:v>
                </c:pt>
                <c:pt idx="22">
                  <c:v>20.185542729397199</c:v>
                </c:pt>
                <c:pt idx="23">
                  <c:v>21.874070338088799</c:v>
                </c:pt>
                <c:pt idx="24">
                  <c:v>24.110939354637999</c:v>
                </c:pt>
                <c:pt idx="25">
                  <c:v>26.009054649024201</c:v>
                </c:pt>
                <c:pt idx="26">
                  <c:v>27.229604035027499</c:v>
                </c:pt>
                <c:pt idx="27">
                  <c:v>30.2064963984207</c:v>
                </c:pt>
                <c:pt idx="28">
                  <c:v>32.306946545384399</c:v>
                </c:pt>
                <c:pt idx="29">
                  <c:v>33.5224478564324</c:v>
                </c:pt>
                <c:pt idx="30">
                  <c:v>34.549718328782099</c:v>
                </c:pt>
                <c:pt idx="31">
                  <c:v>36.143141732451497</c:v>
                </c:pt>
                <c:pt idx="32">
                  <c:v>36.426627358072402</c:v>
                </c:pt>
                <c:pt idx="33">
                  <c:v>36.337779637611199</c:v>
                </c:pt>
                <c:pt idx="34">
                  <c:v>40.191738723535202</c:v>
                </c:pt>
                <c:pt idx="35">
                  <c:v>41.595904295602701</c:v>
                </c:pt>
                <c:pt idx="36">
                  <c:v>42.705185844210199</c:v>
                </c:pt>
                <c:pt idx="37">
                  <c:v>45.670346235408303</c:v>
                </c:pt>
                <c:pt idx="38">
                  <c:v>46.289892549740401</c:v>
                </c:pt>
                <c:pt idx="39">
                  <c:v>46.704292117094901</c:v>
                </c:pt>
                <c:pt idx="40">
                  <c:v>46.156572427517098</c:v>
                </c:pt>
                <c:pt idx="41">
                  <c:v>43.075524430623297</c:v>
                </c:pt>
                <c:pt idx="42">
                  <c:v>40.822853580160597</c:v>
                </c:pt>
                <c:pt idx="43">
                  <c:v>39.544657382536599</c:v>
                </c:pt>
                <c:pt idx="44">
                  <c:v>39.4662806237924</c:v>
                </c:pt>
                <c:pt idx="45">
                  <c:v>40.5725666125226</c:v>
                </c:pt>
                <c:pt idx="46">
                  <c:v>41.331401775482803</c:v>
                </c:pt>
                <c:pt idx="47">
                  <c:v>42.513704679076902</c:v>
                </c:pt>
                <c:pt idx="48">
                  <c:v>43.693784140890202</c:v>
                </c:pt>
                <c:pt idx="49">
                  <c:v>43.879144013850301</c:v>
                </c:pt>
                <c:pt idx="50">
                  <c:v>44.759399414942301</c:v>
                </c:pt>
                <c:pt idx="51">
                  <c:v>45.896254902586698</c:v>
                </c:pt>
                <c:pt idx="52">
                  <c:v>46.636429293333698</c:v>
                </c:pt>
                <c:pt idx="53">
                  <c:v>48.629526814301002</c:v>
                </c:pt>
                <c:pt idx="54">
                  <c:v>49.0508260213388</c:v>
                </c:pt>
                <c:pt idx="55">
                  <c:v>49.932527803381497</c:v>
                </c:pt>
                <c:pt idx="56">
                  <c:v>50.609391820517502</c:v>
                </c:pt>
                <c:pt idx="57">
                  <c:v>51.648882181690801</c:v>
                </c:pt>
                <c:pt idx="58">
                  <c:v>53.753771810205897</c:v>
                </c:pt>
                <c:pt idx="59">
                  <c:v>55.1470317739075</c:v>
                </c:pt>
                <c:pt idx="60">
                  <c:v>55.838664361692501</c:v>
                </c:pt>
                <c:pt idx="61">
                  <c:v>57.769218464379399</c:v>
                </c:pt>
                <c:pt idx="62">
                  <c:v>59.124256555567797</c:v>
                </c:pt>
                <c:pt idx="63">
                  <c:v>60.247986197846899</c:v>
                </c:pt>
                <c:pt idx="64">
                  <c:v>60.911680175824998</c:v>
                </c:pt>
                <c:pt idx="65">
                  <c:v>62.867517840565299</c:v>
                </c:pt>
                <c:pt idx="66">
                  <c:v>65.730855678017804</c:v>
                </c:pt>
                <c:pt idx="67">
                  <c:v>69.265490682956397</c:v>
                </c:pt>
                <c:pt idx="68">
                  <c:v>71.276562113314398</c:v>
                </c:pt>
                <c:pt idx="69">
                  <c:v>73.456783729420295</c:v>
                </c:pt>
                <c:pt idx="70">
                  <c:v>74.7186099492381</c:v>
                </c:pt>
                <c:pt idx="71">
                  <c:v>76.290482798523698</c:v>
                </c:pt>
                <c:pt idx="72">
                  <c:v>79.404427751049596</c:v>
                </c:pt>
                <c:pt idx="73">
                  <c:v>81.523487014839503</c:v>
                </c:pt>
                <c:pt idx="74">
                  <c:v>81.769733700455404</c:v>
                </c:pt>
                <c:pt idx="75">
                  <c:v>82.543232959721394</c:v>
                </c:pt>
                <c:pt idx="76">
                  <c:v>81.6991331736332</c:v>
                </c:pt>
                <c:pt idx="77">
                  <c:v>81.398582886302606</c:v>
                </c:pt>
                <c:pt idx="78">
                  <c:v>81.368596577189507</c:v>
                </c:pt>
                <c:pt idx="79">
                  <c:v>82.356042530787406</c:v>
                </c:pt>
                <c:pt idx="80">
                  <c:v>82.620806438512702</c:v>
                </c:pt>
                <c:pt idx="81">
                  <c:v>82.611395602219204</c:v>
                </c:pt>
                <c:pt idx="82">
                  <c:v>83.526328757694102</c:v>
                </c:pt>
                <c:pt idx="83">
                  <c:v>83.750914422387396</c:v>
                </c:pt>
                <c:pt idx="84">
                  <c:v>83.7315699291226</c:v>
                </c:pt>
                <c:pt idx="85">
                  <c:v>82.730007710376796</c:v>
                </c:pt>
                <c:pt idx="86">
                  <c:v>83.423912512932404</c:v>
                </c:pt>
                <c:pt idx="87">
                  <c:v>83.681010278575897</c:v>
                </c:pt>
                <c:pt idx="88">
                  <c:v>84.6694524023696</c:v>
                </c:pt>
                <c:pt idx="89">
                  <c:v>92.774816219433106</c:v>
                </c:pt>
                <c:pt idx="90">
                  <c:v>96.148054585487898</c:v>
                </c:pt>
                <c:pt idx="91">
                  <c:v>99.313371282717696</c:v>
                </c:pt>
                <c:pt idx="92">
                  <c:v>100.101636924397</c:v>
                </c:pt>
                <c:pt idx="93">
                  <c:v>102.91381683492</c:v>
                </c:pt>
                <c:pt idx="94">
                  <c:v>104.96609021560501</c:v>
                </c:pt>
                <c:pt idx="95">
                  <c:v>75.470202842515604</c:v>
                </c:pt>
                <c:pt idx="96">
                  <c:v>99.347125076197003</c:v>
                </c:pt>
                <c:pt idx="97">
                  <c:v>108.76006310400101</c:v>
                </c:pt>
                <c:pt idx="98">
                  <c:v>111.320871569188</c:v>
                </c:pt>
                <c:pt idx="99">
                  <c:v>111.826679132891</c:v>
                </c:pt>
                <c:pt idx="100">
                  <c:v>112.422669382466</c:v>
                </c:pt>
                <c:pt idx="101">
                  <c:v>112.40813426136199</c:v>
                </c:pt>
                <c:pt idx="102">
                  <c:v>113.271778218683</c:v>
                </c:pt>
                <c:pt idx="103">
                  <c:v>113.4708363248</c:v>
                </c:pt>
                <c:pt idx="104">
                  <c:v>113.978532633276</c:v>
                </c:pt>
                <c:pt idx="105">
                  <c:v>114.072981443648</c:v>
                </c:pt>
                <c:pt idx="106">
                  <c:v>115.96409469523699</c:v>
                </c:pt>
                <c:pt idx="107">
                  <c:v>117.386661229336</c:v>
                </c:pt>
                <c:pt idx="108">
                  <c:v>118.55078689152801</c:v>
                </c:pt>
                <c:pt idx="109">
                  <c:v>120.183912490804</c:v>
                </c:pt>
                <c:pt idx="110">
                  <c:v>121.426288927794</c:v>
                </c:pt>
                <c:pt idx="111">
                  <c:v>122.535989088684</c:v>
                </c:pt>
                <c:pt idx="112">
                  <c:v>122.67646090014</c:v>
                </c:pt>
                <c:pt idx="113">
                  <c:v>122.58540171497</c:v>
                </c:pt>
                <c:pt idx="114">
                  <c:v>123.583276589075</c:v>
                </c:pt>
                <c:pt idx="115">
                  <c:v>125.219790213412</c:v>
                </c:pt>
                <c:pt idx="116">
                  <c:v>128.53944314992401</c:v>
                </c:pt>
                <c:pt idx="117">
                  <c:v>130.72711986915101</c:v>
                </c:pt>
                <c:pt idx="118">
                  <c:v>133.321680343894</c:v>
                </c:pt>
                <c:pt idx="119">
                  <c:v>134.79451423434099</c:v>
                </c:pt>
                <c:pt idx="120">
                  <c:v>135.85375717295</c:v>
                </c:pt>
                <c:pt idx="121">
                  <c:v>138.38441019811799</c:v>
                </c:pt>
                <c:pt idx="122">
                  <c:v>140.81513445712699</c:v>
                </c:pt>
                <c:pt idx="123">
                  <c:v>143.64751009157499</c:v>
                </c:pt>
                <c:pt idx="124">
                  <c:v>146.98999292029299</c:v>
                </c:pt>
                <c:pt idx="125">
                  <c:v>149.99961614031</c:v>
                </c:pt>
                <c:pt idx="126">
                  <c:v>152.340310863696</c:v>
                </c:pt>
                <c:pt idx="127">
                  <c:v>153.6714629855</c:v>
                </c:pt>
                <c:pt idx="128">
                  <c:v>155.12147495071801</c:v>
                </c:pt>
                <c:pt idx="129">
                  <c:v>156.37929176858901</c:v>
                </c:pt>
                <c:pt idx="130">
                  <c:v>156.53786284091899</c:v>
                </c:pt>
                <c:pt idx="131">
                  <c:v>156.43431644757499</c:v>
                </c:pt>
                <c:pt idx="132">
                  <c:v>157.31661669034401</c:v>
                </c:pt>
                <c:pt idx="133">
                  <c:v>158.923034298381</c:v>
                </c:pt>
                <c:pt idx="134">
                  <c:v>160.32693796699601</c:v>
                </c:pt>
                <c:pt idx="135">
                  <c:v>159.472212992751</c:v>
                </c:pt>
                <c:pt idx="136">
                  <c:v>161.12471483368299</c:v>
                </c:pt>
                <c:pt idx="137">
                  <c:v>162.53718031985599</c:v>
                </c:pt>
                <c:pt idx="138">
                  <c:v>163.198601200317</c:v>
                </c:pt>
                <c:pt idx="139">
                  <c:v>162.79476582935999</c:v>
                </c:pt>
                <c:pt idx="140">
                  <c:v>162.599824473365</c:v>
                </c:pt>
                <c:pt idx="141">
                  <c:v>162.985337000702</c:v>
                </c:pt>
                <c:pt idx="142">
                  <c:v>165.12618036149399</c:v>
                </c:pt>
                <c:pt idx="143">
                  <c:v>166.60665536207901</c:v>
                </c:pt>
                <c:pt idx="144">
                  <c:v>167.76376292971401</c:v>
                </c:pt>
                <c:pt idx="145">
                  <c:v>168.426130474719</c:v>
                </c:pt>
                <c:pt idx="146">
                  <c:v>166.009182256385</c:v>
                </c:pt>
                <c:pt idx="147">
                  <c:v>165.30109035928101</c:v>
                </c:pt>
                <c:pt idx="148">
                  <c:v>166.25201718584299</c:v>
                </c:pt>
                <c:pt idx="149">
                  <c:v>166.59769567901401</c:v>
                </c:pt>
                <c:pt idx="150">
                  <c:v>165.676456430375</c:v>
                </c:pt>
                <c:pt idx="151">
                  <c:v>165.399235298962</c:v>
                </c:pt>
                <c:pt idx="152">
                  <c:v>165.39253604960899</c:v>
                </c:pt>
                <c:pt idx="153">
                  <c:v>166.38848666392099</c:v>
                </c:pt>
                <c:pt idx="154">
                  <c:v>168.14542689465901</c:v>
                </c:pt>
                <c:pt idx="155">
                  <c:v>169.47595366848799</c:v>
                </c:pt>
                <c:pt idx="156">
                  <c:v>172.52993942048701</c:v>
                </c:pt>
                <c:pt idx="157">
                  <c:v>173.69507989571599</c:v>
                </c:pt>
                <c:pt idx="158">
                  <c:v>173.70695664911301</c:v>
                </c:pt>
                <c:pt idx="159">
                  <c:v>175.45916898122499</c:v>
                </c:pt>
                <c:pt idx="160">
                  <c:v>175.86404047124799</c:v>
                </c:pt>
                <c:pt idx="161">
                  <c:v>175.81406127518699</c:v>
                </c:pt>
                <c:pt idx="162">
                  <c:v>175.728968643548</c:v>
                </c:pt>
                <c:pt idx="163">
                  <c:v>175.692710387549</c:v>
                </c:pt>
                <c:pt idx="164">
                  <c:v>174.72797932278499</c:v>
                </c:pt>
                <c:pt idx="165">
                  <c:v>174.48458706592899</c:v>
                </c:pt>
                <c:pt idx="166">
                  <c:v>174.50161140447901</c:v>
                </c:pt>
                <c:pt idx="167">
                  <c:v>176.46340200233499</c:v>
                </c:pt>
                <c:pt idx="168">
                  <c:v>181.87469250361099</c:v>
                </c:pt>
                <c:pt idx="169">
                  <c:v>187.04501048334399</c:v>
                </c:pt>
                <c:pt idx="170">
                  <c:v>191.29807660939699</c:v>
                </c:pt>
                <c:pt idx="171">
                  <c:v>195.25299702224501</c:v>
                </c:pt>
                <c:pt idx="172">
                  <c:v>197.698670996018</c:v>
                </c:pt>
                <c:pt idx="173">
                  <c:v>197.879560313095</c:v>
                </c:pt>
                <c:pt idx="174">
                  <c:v>197.61293048167201</c:v>
                </c:pt>
                <c:pt idx="175">
                  <c:v>196.491079922572</c:v>
                </c:pt>
                <c:pt idx="176">
                  <c:v>196.20102623139701</c:v>
                </c:pt>
                <c:pt idx="177">
                  <c:v>195.25857109436799</c:v>
                </c:pt>
                <c:pt idx="178">
                  <c:v>194.10522628016801</c:v>
                </c:pt>
                <c:pt idx="179">
                  <c:v>192.83315553684201</c:v>
                </c:pt>
                <c:pt idx="180">
                  <c:v>192.19762617638901</c:v>
                </c:pt>
                <c:pt idx="181">
                  <c:v>191.20937876605501</c:v>
                </c:pt>
                <c:pt idx="182">
                  <c:v>190.08332713398801</c:v>
                </c:pt>
                <c:pt idx="183">
                  <c:v>188.83196911611</c:v>
                </c:pt>
                <c:pt idx="184">
                  <c:v>187.67045732982101</c:v>
                </c:pt>
                <c:pt idx="185">
                  <c:v>187.07868843041399</c:v>
                </c:pt>
                <c:pt idx="186">
                  <c:v>187.05527471387401</c:v>
                </c:pt>
                <c:pt idx="187">
                  <c:v>186.17156570615799</c:v>
                </c:pt>
                <c:pt idx="188">
                  <c:v>184.90263052880201</c:v>
                </c:pt>
                <c:pt idx="189">
                  <c:v>183.69650733353001</c:v>
                </c:pt>
                <c:pt idx="190">
                  <c:v>182.55187657889601</c:v>
                </c:pt>
                <c:pt idx="191">
                  <c:v>181.96211158953901</c:v>
                </c:pt>
                <c:pt idx="192">
                  <c:v>180.87207320490299</c:v>
                </c:pt>
                <c:pt idx="193">
                  <c:v>179.71443005419101</c:v>
                </c:pt>
                <c:pt idx="194">
                  <c:v>178.56835681559599</c:v>
                </c:pt>
                <c:pt idx="195">
                  <c:v>177.43814449485899</c:v>
                </c:pt>
                <c:pt idx="196">
                  <c:v>176.740427861542</c:v>
                </c:pt>
                <c:pt idx="197">
                  <c:v>175.72676376061699</c:v>
                </c:pt>
                <c:pt idx="198">
                  <c:v>174.59682519809601</c:v>
                </c:pt>
                <c:pt idx="199">
                  <c:v>173.45372683212</c:v>
                </c:pt>
                <c:pt idx="200">
                  <c:v>171.788382828002</c:v>
                </c:pt>
                <c:pt idx="201">
                  <c:v>170.52640847536901</c:v>
                </c:pt>
                <c:pt idx="202">
                  <c:v>168.45274570183599</c:v>
                </c:pt>
                <c:pt idx="203">
                  <c:v>167.534242001932</c:v>
                </c:pt>
                <c:pt idx="204">
                  <c:v>165.587404309411</c:v>
                </c:pt>
                <c:pt idx="205">
                  <c:v>165.216008503376</c:v>
                </c:pt>
                <c:pt idx="206">
                  <c:v>164.35308054258601</c:v>
                </c:pt>
                <c:pt idx="207">
                  <c:v>163.14591881184299</c:v>
                </c:pt>
                <c:pt idx="208">
                  <c:v>162.50098063415101</c:v>
                </c:pt>
                <c:pt idx="209">
                  <c:v>161.49837580902599</c:v>
                </c:pt>
                <c:pt idx="210">
                  <c:v>161.32500404190199</c:v>
                </c:pt>
                <c:pt idx="211">
                  <c:v>160.42481689327499</c:v>
                </c:pt>
                <c:pt idx="212">
                  <c:v>160.234641323586</c:v>
                </c:pt>
                <c:pt idx="213">
                  <c:v>159.20427955628699</c:v>
                </c:pt>
                <c:pt idx="214">
                  <c:v>158.01850717653701</c:v>
                </c:pt>
                <c:pt idx="215">
                  <c:v>157.80790716260501</c:v>
                </c:pt>
                <c:pt idx="216">
                  <c:v>157.448140909302</c:v>
                </c:pt>
                <c:pt idx="217">
                  <c:v>157.40389715724399</c:v>
                </c:pt>
                <c:pt idx="218">
                  <c:v>156.475429228476</c:v>
                </c:pt>
                <c:pt idx="219">
                  <c:v>156.25179130031501</c:v>
                </c:pt>
                <c:pt idx="220">
                  <c:v>155.20843861685299</c:v>
                </c:pt>
                <c:pt idx="221">
                  <c:v>154.97958011522499</c:v>
                </c:pt>
                <c:pt idx="222">
                  <c:v>154.05694832154299</c:v>
                </c:pt>
                <c:pt idx="223">
                  <c:v>153.437355817568</c:v>
                </c:pt>
                <c:pt idx="224">
                  <c:v>152.29941794821499</c:v>
                </c:pt>
                <c:pt idx="225">
                  <c:v>151.12161350807401</c:v>
                </c:pt>
                <c:pt idx="226">
                  <c:v>150.93090127401001</c:v>
                </c:pt>
                <c:pt idx="227">
                  <c:v>150.04756914815101</c:v>
                </c:pt>
                <c:pt idx="228">
                  <c:v>148.90992346722101</c:v>
                </c:pt>
                <c:pt idx="229">
                  <c:v>148.70238192526099</c:v>
                </c:pt>
                <c:pt idx="230">
                  <c:v>148.23059489532699</c:v>
                </c:pt>
                <c:pt idx="231">
                  <c:v>148.15579225532301</c:v>
                </c:pt>
                <c:pt idx="232">
                  <c:v>147.22812408108101</c:v>
                </c:pt>
                <c:pt idx="233">
                  <c:v>147.00938563702101</c:v>
                </c:pt>
                <c:pt idx="234">
                  <c:v>147.03359724675599</c:v>
                </c:pt>
                <c:pt idx="235">
                  <c:v>147.07814010640999</c:v>
                </c:pt>
                <c:pt idx="236">
                  <c:v>147.09740655807099</c:v>
                </c:pt>
                <c:pt idx="237">
                  <c:v>148.059388628546</c:v>
                </c:pt>
                <c:pt idx="238">
                  <c:v>148.30386873554599</c:v>
                </c:pt>
                <c:pt idx="239">
                  <c:v>148.82039134515799</c:v>
                </c:pt>
                <c:pt idx="240">
                  <c:v>148.91268934959299</c:v>
                </c:pt>
                <c:pt idx="241">
                  <c:v>148.884095347564</c:v>
                </c:pt>
                <c:pt idx="242">
                  <c:v>148.85588351551399</c:v>
                </c:pt>
                <c:pt idx="243">
                  <c:v>148.84562888386299</c:v>
                </c:pt>
                <c:pt idx="244">
                  <c:v>149.80317352775299</c:v>
                </c:pt>
                <c:pt idx="245">
                  <c:v>151.00837126332999</c:v>
                </c:pt>
                <c:pt idx="246">
                  <c:v>151.239623008092</c:v>
                </c:pt>
                <c:pt idx="247">
                  <c:v>152.139702917584</c:v>
                </c:pt>
                <c:pt idx="248">
                  <c:v>153.386491140451</c:v>
                </c:pt>
                <c:pt idx="249">
                  <c:v>154.04627534654401</c:v>
                </c:pt>
                <c:pt idx="250">
                  <c:v>155.05066534739399</c:v>
                </c:pt>
                <c:pt idx="251">
                  <c:v>156.287941977191</c:v>
                </c:pt>
                <c:pt idx="252">
                  <c:v>156.50145882842901</c:v>
                </c:pt>
                <c:pt idx="253">
                  <c:v>157.387738429195</c:v>
                </c:pt>
                <c:pt idx="254">
                  <c:v>157.990958181758</c:v>
                </c:pt>
                <c:pt idx="255">
                  <c:v>158.06067623766299</c:v>
                </c:pt>
                <c:pt idx="256">
                  <c:v>158.00777485871501</c:v>
                </c:pt>
                <c:pt idx="257">
                  <c:v>158.92907957470399</c:v>
                </c:pt>
                <c:pt idx="258">
                  <c:v>160.22849102055099</c:v>
                </c:pt>
                <c:pt idx="259">
                  <c:v>161.444706482762</c:v>
                </c:pt>
                <c:pt idx="260">
                  <c:v>162.59003103273099</c:v>
                </c:pt>
                <c:pt idx="261">
                  <c:v>162.75260018927301</c:v>
                </c:pt>
                <c:pt idx="262">
                  <c:v>162.667629693864</c:v>
                </c:pt>
                <c:pt idx="263">
                  <c:v>162.600206549273</c:v>
                </c:pt>
                <c:pt idx="264">
                  <c:v>162.57814297668699</c:v>
                </c:pt>
                <c:pt idx="265">
                  <c:v>162.57674344507001</c:v>
                </c:pt>
                <c:pt idx="266">
                  <c:v>162.579267896201</c:v>
                </c:pt>
                <c:pt idx="267">
                  <c:v>163.00683559421699</c:v>
                </c:pt>
                <c:pt idx="268">
                  <c:v>164.18156210863299</c:v>
                </c:pt>
                <c:pt idx="269">
                  <c:v>165.40642910842499</c:v>
                </c:pt>
                <c:pt idx="270">
                  <c:v>166.57450520095401</c:v>
                </c:pt>
                <c:pt idx="271">
                  <c:v>167.70611532881699</c:v>
                </c:pt>
                <c:pt idx="272">
                  <c:v>169.359969743026</c:v>
                </c:pt>
                <c:pt idx="273">
                  <c:v>170.61774460737601</c:v>
                </c:pt>
                <c:pt idx="274">
                  <c:v>171.73228951149201</c:v>
                </c:pt>
                <c:pt idx="275">
                  <c:v>173.36422119182001</c:v>
                </c:pt>
                <c:pt idx="276">
                  <c:v>174.61327024280499</c:v>
                </c:pt>
                <c:pt idx="277">
                  <c:v>175.72656492300499</c:v>
                </c:pt>
                <c:pt idx="278">
                  <c:v>176.826552326963</c:v>
                </c:pt>
                <c:pt idx="279">
                  <c:v>176.98101196640499</c:v>
                </c:pt>
                <c:pt idx="280">
                  <c:v>176.89854708775201</c:v>
                </c:pt>
                <c:pt idx="281">
                  <c:v>177.366184914652</c:v>
                </c:pt>
                <c:pt idx="282">
                  <c:v>178.440123210499</c:v>
                </c:pt>
                <c:pt idx="283">
                  <c:v>179.634749094689</c:v>
                </c:pt>
                <c:pt idx="284">
                  <c:v>180.80213757210299</c:v>
                </c:pt>
                <c:pt idx="285">
                  <c:v>180.97918413551599</c:v>
                </c:pt>
                <c:pt idx="286">
                  <c:v>181.96356150862201</c:v>
                </c:pt>
                <c:pt idx="287">
                  <c:v>182.595115000422</c:v>
                </c:pt>
                <c:pt idx="288">
                  <c:v>182.66493868056099</c:v>
                </c:pt>
                <c:pt idx="289">
                  <c:v>183.56658277933701</c:v>
                </c:pt>
                <c:pt idx="290">
                  <c:v>183.77271810526099</c:v>
                </c:pt>
                <c:pt idx="291">
                  <c:v>184.704526359293</c:v>
                </c:pt>
                <c:pt idx="292">
                  <c:v>185.971262078633</c:v>
                </c:pt>
                <c:pt idx="293">
                  <c:v>187.16919156814899</c:v>
                </c:pt>
                <c:pt idx="294">
                  <c:v>187.77736146776701</c:v>
                </c:pt>
                <c:pt idx="295">
                  <c:v>187.80382853357099</c:v>
                </c:pt>
                <c:pt idx="296">
                  <c:v>188.686692356837</c:v>
                </c:pt>
                <c:pt idx="297">
                  <c:v>190.91340019238299</c:v>
                </c:pt>
                <c:pt idx="298">
                  <c:v>192.790869848006</c:v>
                </c:pt>
                <c:pt idx="299">
                  <c:v>195.09479414524299</c:v>
                </c:pt>
                <c:pt idx="300">
                  <c:v>197.39828814553499</c:v>
                </c:pt>
                <c:pt idx="301">
                  <c:v>198.28147382568301</c:v>
                </c:pt>
                <c:pt idx="302">
                  <c:v>200.17644813520801</c:v>
                </c:pt>
                <c:pt idx="303">
                  <c:v>201.485112335304</c:v>
                </c:pt>
                <c:pt idx="304">
                  <c:v>203.12289323095899</c:v>
                </c:pt>
                <c:pt idx="305">
                  <c:v>204.346419492335</c:v>
                </c:pt>
                <c:pt idx="306">
                  <c:v>206.40443115240501</c:v>
                </c:pt>
                <c:pt idx="307">
                  <c:v>208.27921817718899</c:v>
                </c:pt>
                <c:pt idx="308">
                  <c:v>210.472746047952</c:v>
                </c:pt>
                <c:pt idx="309">
                  <c:v>211.89521989486599</c:v>
                </c:pt>
                <c:pt idx="310">
                  <c:v>213.41364634865499</c:v>
                </c:pt>
                <c:pt idx="311">
                  <c:v>214.58658450620399</c:v>
                </c:pt>
                <c:pt idx="312">
                  <c:v>216.74272766041099</c:v>
                </c:pt>
                <c:pt idx="313">
                  <c:v>219.60659399363601</c:v>
                </c:pt>
                <c:pt idx="314">
                  <c:v>222.57948535618101</c:v>
                </c:pt>
                <c:pt idx="315">
                  <c:v>224.971676861145</c:v>
                </c:pt>
                <c:pt idx="316">
                  <c:v>226.76068093574099</c:v>
                </c:pt>
                <c:pt idx="317">
                  <c:v>228.861156406264</c:v>
                </c:pt>
                <c:pt idx="318">
                  <c:v>231.100690653443</c:v>
                </c:pt>
                <c:pt idx="319">
                  <c:v>231.980994260095</c:v>
                </c:pt>
                <c:pt idx="320">
                  <c:v>233.88388862487801</c:v>
                </c:pt>
                <c:pt idx="321">
                  <c:v>236.15568870475499</c:v>
                </c:pt>
                <c:pt idx="322">
                  <c:v>238.04020792073101</c:v>
                </c:pt>
                <c:pt idx="323">
                  <c:v>240.20731284985001</c:v>
                </c:pt>
                <c:pt idx="324">
                  <c:v>241.08223208371101</c:v>
                </c:pt>
                <c:pt idx="325">
                  <c:v>242.993008784647</c:v>
                </c:pt>
                <c:pt idx="326">
                  <c:v>245.376155997387</c:v>
                </c:pt>
                <c:pt idx="327">
                  <c:v>247.18276432932501</c:v>
                </c:pt>
                <c:pt idx="328">
                  <c:v>248.46874142432901</c:v>
                </c:pt>
                <c:pt idx="329">
                  <c:v>250.50665915807599</c:v>
                </c:pt>
                <c:pt idx="330">
                  <c:v>251.29680365890701</c:v>
                </c:pt>
                <c:pt idx="331">
                  <c:v>252.35827455901199</c:v>
                </c:pt>
                <c:pt idx="332">
                  <c:v>253.471840219717</c:v>
                </c:pt>
                <c:pt idx="333">
                  <c:v>254.59952533752599</c:v>
                </c:pt>
                <c:pt idx="334">
                  <c:v>255.72679159357199</c:v>
                </c:pt>
                <c:pt idx="335">
                  <c:v>257.38435443968302</c:v>
                </c:pt>
                <c:pt idx="336">
                  <c:v>258.64466777586</c:v>
                </c:pt>
                <c:pt idx="337">
                  <c:v>260.718622653203</c:v>
                </c:pt>
                <c:pt idx="338">
                  <c:v>261.63751997627099</c:v>
                </c:pt>
                <c:pt idx="339">
                  <c:v>263.58451655138498</c:v>
                </c:pt>
                <c:pt idx="340">
                  <c:v>265.44717570404998</c:v>
                </c:pt>
                <c:pt idx="341">
                  <c:v>266.69214543063401</c:v>
                </c:pt>
                <c:pt idx="342">
                  <c:v>267.76945145825601</c:v>
                </c:pt>
                <c:pt idx="343">
                  <c:v>269.81025197233998</c:v>
                </c:pt>
                <c:pt idx="344">
                  <c:v>271.69770273627199</c:v>
                </c:pt>
                <c:pt idx="345">
                  <c:v>274.00676518908699</c:v>
                </c:pt>
                <c:pt idx="346">
                  <c:v>275.77883988720998</c:v>
                </c:pt>
                <c:pt idx="347">
                  <c:v>276.95148935054902</c:v>
                </c:pt>
                <c:pt idx="348">
                  <c:v>278.11156462814699</c:v>
                </c:pt>
                <c:pt idx="349">
                  <c:v>279.21945731013102</c:v>
                </c:pt>
                <c:pt idx="350">
                  <c:v>280.75581730163799</c:v>
                </c:pt>
                <c:pt idx="351">
                  <c:v>283.04933390127002</c:v>
                </c:pt>
                <c:pt idx="352">
                  <c:v>283.48030219627498</c:v>
                </c:pt>
                <c:pt idx="353">
                  <c:v>282.40551261168702</c:v>
                </c:pt>
                <c:pt idx="354">
                  <c:v>280.97191080636702</c:v>
                </c:pt>
                <c:pt idx="355">
                  <c:v>280.24207220708001</c:v>
                </c:pt>
                <c:pt idx="356">
                  <c:v>279.229233113551</c:v>
                </c:pt>
                <c:pt idx="357">
                  <c:v>278.104436728221</c:v>
                </c:pt>
                <c:pt idx="358">
                  <c:v>276.85733478191997</c:v>
                </c:pt>
                <c:pt idx="359">
                  <c:v>275.69781939367999</c:v>
                </c:pt>
                <c:pt idx="360">
                  <c:v>275.10644814231301</c:v>
                </c:pt>
                <c:pt idx="361">
                  <c:v>274.12429065293799</c:v>
                </c:pt>
                <c:pt idx="362">
                  <c:v>272.88835478147899</c:v>
                </c:pt>
                <c:pt idx="363">
                  <c:v>272.672258521635</c:v>
                </c:pt>
                <c:pt idx="364">
                  <c:v>271.784460257506</c:v>
                </c:pt>
                <c:pt idx="365">
                  <c:v>271.606909786649</c:v>
                </c:pt>
                <c:pt idx="366">
                  <c:v>270.68771417678198</c:v>
                </c:pt>
                <c:pt idx="367">
                  <c:v>269.95582692794699</c:v>
                </c:pt>
                <c:pt idx="368">
                  <c:v>269.852305632987</c:v>
                </c:pt>
                <c:pt idx="369">
                  <c:v>268.94813596641899</c:v>
                </c:pt>
                <c:pt idx="370">
                  <c:v>268.74565738080503</c:v>
                </c:pt>
                <c:pt idx="371">
                  <c:v>267.81609388261302</c:v>
                </c:pt>
                <c:pt idx="372">
                  <c:v>267.61514235108302</c:v>
                </c:pt>
                <c:pt idx="373">
                  <c:v>266.690092241223</c:v>
                </c:pt>
                <c:pt idx="374">
                  <c:v>266.491228978474</c:v>
                </c:pt>
                <c:pt idx="375">
                  <c:v>265.566585700774</c:v>
                </c:pt>
                <c:pt idx="376">
                  <c:v>265.36762411212101</c:v>
                </c:pt>
                <c:pt idx="377">
                  <c:v>264.86893924078203</c:v>
                </c:pt>
                <c:pt idx="378">
                  <c:v>263.82043954768801</c:v>
                </c:pt>
                <c:pt idx="379">
                  <c:v>263.60206394404298</c:v>
                </c:pt>
                <c:pt idx="380">
                  <c:v>262.68555974621802</c:v>
                </c:pt>
                <c:pt idx="381">
                  <c:v>261.53498111789401</c:v>
                </c:pt>
                <c:pt idx="382">
                  <c:v>260.79310082703699</c:v>
                </c:pt>
                <c:pt idx="383">
                  <c:v>260.71845373650399</c:v>
                </c:pt>
                <c:pt idx="384">
                  <c:v>259.83054719790999</c:v>
                </c:pt>
                <c:pt idx="385">
                  <c:v>257.714851276074</c:v>
                </c:pt>
                <c:pt idx="386">
                  <c:v>256.29378356876998</c:v>
                </c:pt>
                <c:pt idx="387">
                  <c:v>254.630835810224</c:v>
                </c:pt>
                <c:pt idx="388">
                  <c:v>252.452274257326</c:v>
                </c:pt>
                <c:pt idx="389">
                  <c:v>250.58027741820601</c:v>
                </c:pt>
                <c:pt idx="390">
                  <c:v>249.36454447502101</c:v>
                </c:pt>
                <c:pt idx="391">
                  <c:v>247.23841984641899</c:v>
                </c:pt>
                <c:pt idx="392">
                  <c:v>245.46139357646101</c:v>
                </c:pt>
                <c:pt idx="393">
                  <c:v>244.15281263001401</c:v>
                </c:pt>
                <c:pt idx="394">
                  <c:v>243.057620714932</c:v>
                </c:pt>
                <c:pt idx="395">
                  <c:v>241.97565549356301</c:v>
                </c:pt>
                <c:pt idx="396">
                  <c:v>240.869116494064</c:v>
                </c:pt>
                <c:pt idx="397">
                  <c:v>240.17411130025999</c:v>
                </c:pt>
                <c:pt idx="398">
                  <c:v>240.11701259342601</c:v>
                </c:pt>
                <c:pt idx="399">
                  <c:v>239.23121101096001</c:v>
                </c:pt>
                <c:pt idx="400">
                  <c:v>239.031323790127</c:v>
                </c:pt>
                <c:pt idx="401">
                  <c:v>239.059043687577</c:v>
                </c:pt>
                <c:pt idx="402">
                  <c:v>238.14396035498001</c:v>
                </c:pt>
                <c:pt idx="403">
                  <c:v>236.42536791922899</c:v>
                </c:pt>
                <c:pt idx="404">
                  <c:v>235.102609451673</c:v>
                </c:pt>
                <c:pt idx="405">
                  <c:v>233.00562433550701</c:v>
                </c:pt>
                <c:pt idx="406">
                  <c:v>231.65803223808899</c:v>
                </c:pt>
                <c:pt idx="407">
                  <c:v>230.02998412451299</c:v>
                </c:pt>
                <c:pt idx="408">
                  <c:v>227.85851003761701</c:v>
                </c:pt>
                <c:pt idx="409">
                  <c:v>226.51760301444801</c:v>
                </c:pt>
                <c:pt idx="410">
                  <c:v>224.90392418254001</c:v>
                </c:pt>
                <c:pt idx="411">
                  <c:v>222.73883069862001</c:v>
                </c:pt>
                <c:pt idx="412">
                  <c:v>220.86649620601301</c:v>
                </c:pt>
                <c:pt idx="413">
                  <c:v>219.64861163726701</c:v>
                </c:pt>
                <c:pt idx="414">
                  <c:v>218.48008824064999</c:v>
                </c:pt>
                <c:pt idx="415">
                  <c:v>216.948444103643</c:v>
                </c:pt>
                <c:pt idx="416">
                  <c:v>214.66625171803599</c:v>
                </c:pt>
                <c:pt idx="417">
                  <c:v>212.323084712275</c:v>
                </c:pt>
                <c:pt idx="418">
                  <c:v>211.52289495884901</c:v>
                </c:pt>
                <c:pt idx="419">
                  <c:v>209.54246961413099</c:v>
                </c:pt>
                <c:pt idx="420">
                  <c:v>208.20511630116599</c:v>
                </c:pt>
                <c:pt idx="421">
                  <c:v>207.097775380694</c:v>
                </c:pt>
                <c:pt idx="422">
                  <c:v>206.43988072189799</c:v>
                </c:pt>
                <c:pt idx="423">
                  <c:v>205.443260924957</c:v>
                </c:pt>
                <c:pt idx="424">
                  <c:v>204.316205292071</c:v>
                </c:pt>
                <c:pt idx="425">
                  <c:v>204.13073418564301</c:v>
                </c:pt>
                <c:pt idx="426">
                  <c:v>203.242631527067</c:v>
                </c:pt>
                <c:pt idx="427">
                  <c:v>202.10177152576</c:v>
                </c:pt>
                <c:pt idx="428">
                  <c:v>201.893283839052</c:v>
                </c:pt>
                <c:pt idx="429">
                  <c:v>201.95406991079699</c:v>
                </c:pt>
                <c:pt idx="430">
                  <c:v>202.97450149403599</c:v>
                </c:pt>
                <c:pt idx="431">
                  <c:v>203.24283091315101</c:v>
                </c:pt>
                <c:pt idx="432">
                  <c:v>203.23040080444201</c:v>
                </c:pt>
                <c:pt idx="433">
                  <c:v>203.18460886991201</c:v>
                </c:pt>
                <c:pt idx="434">
                  <c:v>203.16297146588599</c:v>
                </c:pt>
                <c:pt idx="435">
                  <c:v>203.15861225772801</c:v>
                </c:pt>
                <c:pt idx="436">
                  <c:v>204.118211785244</c:v>
                </c:pt>
                <c:pt idx="437">
                  <c:v>204.364942152662</c:v>
                </c:pt>
                <c:pt idx="438">
                  <c:v>205.30903630402599</c:v>
                </c:pt>
                <c:pt idx="439">
                  <c:v>206.46958608620599</c:v>
                </c:pt>
                <c:pt idx="440">
                  <c:v>207.21252214820399</c:v>
                </c:pt>
                <c:pt idx="441">
                  <c:v>207.28624523466101</c:v>
                </c:pt>
                <c:pt idx="442">
                  <c:v>207.21486898679399</c:v>
                </c:pt>
                <c:pt idx="443">
                  <c:v>207.16746469625099</c:v>
                </c:pt>
                <c:pt idx="444">
                  <c:v>207.15366145644401</c:v>
                </c:pt>
                <c:pt idx="445">
                  <c:v>207.15355333308901</c:v>
                </c:pt>
                <c:pt idx="446">
                  <c:v>207.15552589440199</c:v>
                </c:pt>
                <c:pt idx="447">
                  <c:v>208.11520664481299</c:v>
                </c:pt>
                <c:pt idx="448">
                  <c:v>208.36104839281501</c:v>
                </c:pt>
                <c:pt idx="449">
                  <c:v>209.304675370773</c:v>
                </c:pt>
                <c:pt idx="450">
                  <c:v>210.465116223172</c:v>
                </c:pt>
                <c:pt idx="451">
                  <c:v>210.67547947159099</c:v>
                </c:pt>
                <c:pt idx="452">
                  <c:v>211.67794902410799</c:v>
                </c:pt>
                <c:pt idx="453">
                  <c:v>213.27253204344399</c:v>
                </c:pt>
                <c:pt idx="454">
                  <c:v>214.54619932774401</c:v>
                </c:pt>
                <c:pt idx="455">
                  <c:v>216.74276686087899</c:v>
                </c:pt>
                <c:pt idx="456">
                  <c:v>217.588721914139</c:v>
                </c:pt>
                <c:pt idx="457">
                  <c:v>219.614135541791</c:v>
                </c:pt>
                <c:pt idx="458">
                  <c:v>220.96781679980501</c:v>
                </c:pt>
                <c:pt idx="459">
                  <c:v>222.609500216312</c:v>
                </c:pt>
                <c:pt idx="460">
                  <c:v>223.82841223784399</c:v>
                </c:pt>
                <c:pt idx="461">
                  <c:v>225.88348622156701</c:v>
                </c:pt>
                <c:pt idx="462">
                  <c:v>227.75744591244501</c:v>
                </c:pt>
                <c:pt idx="463">
                  <c:v>229.950981461764</c:v>
                </c:pt>
                <c:pt idx="464">
                  <c:v>231.267063611933</c:v>
                </c:pt>
                <c:pt idx="465">
                  <c:v>231.906126770508</c:v>
                </c:pt>
                <c:pt idx="466">
                  <c:v>232.86242915633801</c:v>
                </c:pt>
                <c:pt idx="467">
                  <c:v>234.93024723897599</c:v>
                </c:pt>
                <c:pt idx="468">
                  <c:v>236.84931949018701</c:v>
                </c:pt>
                <c:pt idx="469">
                  <c:v>239.064098266766</c:v>
                </c:pt>
                <c:pt idx="470">
                  <c:v>240.91702301337699</c:v>
                </c:pt>
                <c:pt idx="471">
                  <c:v>243.07631660240699</c:v>
                </c:pt>
                <c:pt idx="472">
                  <c:v>244.37794373218401</c:v>
                </c:pt>
                <c:pt idx="473">
                  <c:v>245.54721665300701</c:v>
                </c:pt>
                <c:pt idx="474">
                  <c:v>246.10828722226199</c:v>
                </c:pt>
                <c:pt idx="475">
                  <c:v>248.13865651294799</c:v>
                </c:pt>
                <c:pt idx="476">
                  <c:v>249.53673208531299</c:v>
                </c:pt>
                <c:pt idx="477">
                  <c:v>250.667849253989</c:v>
                </c:pt>
                <c:pt idx="478">
                  <c:v>250.79641982440401</c:v>
                </c:pt>
                <c:pt idx="479">
                  <c:v>251.12218447114</c:v>
                </c:pt>
                <c:pt idx="480">
                  <c:v>251.161057610966</c:v>
                </c:pt>
                <c:pt idx="481">
                  <c:v>252.19828616342801</c:v>
                </c:pt>
                <c:pt idx="482">
                  <c:v>252.451152230432</c:v>
                </c:pt>
                <c:pt idx="483">
                  <c:v>251.363159725023</c:v>
                </c:pt>
                <c:pt idx="484">
                  <c:v>251.041420243837</c:v>
                </c:pt>
                <c:pt idx="485">
                  <c:v>251.036409231059</c:v>
                </c:pt>
                <c:pt idx="486">
                  <c:v>251.08111136851801</c:v>
                </c:pt>
                <c:pt idx="487">
                  <c:v>252.169924031688</c:v>
                </c:pt>
                <c:pt idx="488">
                  <c:v>253.40701944148199</c:v>
                </c:pt>
                <c:pt idx="489">
                  <c:v>254.59398373790501</c:v>
                </c:pt>
                <c:pt idx="490">
                  <c:v>254.774821308584</c:v>
                </c:pt>
                <c:pt idx="491">
                  <c:v>255.651748016271</c:v>
                </c:pt>
                <c:pt idx="492">
                  <c:v>257.32014799775197</c:v>
                </c:pt>
                <c:pt idx="493">
                  <c:v>258.62279397392803</c:v>
                </c:pt>
                <c:pt idx="494">
                  <c:v>259.75819354671398</c:v>
                </c:pt>
                <c:pt idx="495">
                  <c:v>260.86163310116802</c:v>
                </c:pt>
                <c:pt idx="496">
                  <c:v>261.54719952339002</c:v>
                </c:pt>
                <c:pt idx="497">
                  <c:v>262.55857144366502</c:v>
                </c:pt>
                <c:pt idx="498">
                  <c:v>262.73046636359197</c:v>
                </c:pt>
                <c:pt idx="499">
                  <c:v>263.628608810039</c:v>
                </c:pt>
                <c:pt idx="500">
                  <c:v>264.77660776850797</c:v>
                </c:pt>
                <c:pt idx="501">
                  <c:v>264.98727839266502</c:v>
                </c:pt>
                <c:pt idx="502">
                  <c:v>265.459147656374</c:v>
                </c:pt>
                <c:pt idx="503">
                  <c:v>266.49218692663698</c:v>
                </c:pt>
                <c:pt idx="504">
                  <c:v>266.70658037386897</c:v>
                </c:pt>
                <c:pt idx="505">
                  <c:v>266.66466134749197</c:v>
                </c:pt>
                <c:pt idx="506">
                  <c:v>267.570337764866</c:v>
                </c:pt>
                <c:pt idx="507">
                  <c:v>267.79495640521702</c:v>
                </c:pt>
                <c:pt idx="508">
                  <c:v>269.694297150929</c:v>
                </c:pt>
                <c:pt idx="509">
                  <c:v>304.904685158002</c:v>
                </c:pt>
                <c:pt idx="510">
                  <c:v>309.60167973467799</c:v>
                </c:pt>
                <c:pt idx="511">
                  <c:v>280.81456689581898</c:v>
                </c:pt>
                <c:pt idx="512">
                  <c:v>273.27223666954302</c:v>
                </c:pt>
                <c:pt idx="513">
                  <c:v>274.77607465222798</c:v>
                </c:pt>
                <c:pt idx="514">
                  <c:v>277.36515828536199</c:v>
                </c:pt>
                <c:pt idx="515">
                  <c:v>279.15661186328401</c:v>
                </c:pt>
                <c:pt idx="516">
                  <c:v>280.40720859121501</c:v>
                </c:pt>
                <c:pt idx="517">
                  <c:v>280.96527369613602</c:v>
                </c:pt>
                <c:pt idx="518">
                  <c:v>282.02350073782702</c:v>
                </c:pt>
                <c:pt idx="519">
                  <c:v>283.169501194335</c:v>
                </c:pt>
                <c:pt idx="520">
                  <c:v>284.31428237422199</c:v>
                </c:pt>
                <c:pt idx="521">
                  <c:v>284.91295763605802</c:v>
                </c:pt>
                <c:pt idx="522">
                  <c:v>286.00753951290397</c:v>
                </c:pt>
                <c:pt idx="523">
                  <c:v>287.16620155624702</c:v>
                </c:pt>
                <c:pt idx="524">
                  <c:v>288.31212936670602</c:v>
                </c:pt>
                <c:pt idx="525">
                  <c:v>289.44211747550497</c:v>
                </c:pt>
                <c:pt idx="526">
                  <c:v>290.13974067492501</c:v>
                </c:pt>
                <c:pt idx="527">
                  <c:v>291.15338981986702</c:v>
                </c:pt>
                <c:pt idx="528">
                  <c:v>291.32468022949001</c:v>
                </c:pt>
                <c:pt idx="529">
                  <c:v>292.22217835854099</c:v>
                </c:pt>
                <c:pt idx="530">
                  <c:v>293.36993598529398</c:v>
                </c:pt>
                <c:pt idx="531">
                  <c:v>294.539231831385</c:v>
                </c:pt>
                <c:pt idx="532">
                  <c:v>295.25672723589798</c:v>
                </c:pt>
                <c:pt idx="533">
                  <c:v>296.27478378326202</c:v>
                </c:pt>
                <c:pt idx="534">
                  <c:v>297.40406713537601</c:v>
                </c:pt>
                <c:pt idx="535">
                  <c:v>298.546184353032</c:v>
                </c:pt>
                <c:pt idx="536">
                  <c:v>299.78505351600597</c:v>
                </c:pt>
                <c:pt idx="537">
                  <c:v>302.32252838008901</c:v>
                </c:pt>
                <c:pt idx="538">
                  <c:v>303.90551003585398</c:v>
                </c:pt>
                <c:pt idx="539">
                  <c:v>305.45564784776798</c:v>
                </c:pt>
                <c:pt idx="540">
                  <c:v>306.62125295908902</c:v>
                </c:pt>
                <c:pt idx="541">
                  <c:v>308.768979609626</c:v>
                </c:pt>
                <c:pt idx="542">
                  <c:v>309.17971673886598</c:v>
                </c:pt>
                <c:pt idx="543">
                  <c:v>309.50070291984002</c:v>
                </c:pt>
                <c:pt idx="544">
                  <c:v>312.478151518684</c:v>
                </c:pt>
                <c:pt idx="545">
                  <c:v>313.19252062781902</c:v>
                </c:pt>
                <c:pt idx="546">
                  <c:v>314.07977020637998</c:v>
                </c:pt>
                <c:pt idx="547">
                  <c:v>315.67507338635301</c:v>
                </c:pt>
                <c:pt idx="548">
                  <c:v>317.89740233953802</c:v>
                </c:pt>
                <c:pt idx="549">
                  <c:v>319.80176382657299</c:v>
                </c:pt>
                <c:pt idx="550">
                  <c:v>321.98630413322599</c:v>
                </c:pt>
                <c:pt idx="551">
                  <c:v>323.29331053953501</c:v>
                </c:pt>
                <c:pt idx="552">
                  <c:v>323.396459236954</c:v>
                </c:pt>
                <c:pt idx="553">
                  <c:v>324.748527581948</c:v>
                </c:pt>
                <c:pt idx="554">
                  <c:v>326.00276922410802</c:v>
                </c:pt>
                <c:pt idx="555">
                  <c:v>328.11849606909999</c:v>
                </c:pt>
                <c:pt idx="556">
                  <c:v>329.05968933773198</c:v>
                </c:pt>
                <c:pt idx="557">
                  <c:v>330.05331892779799</c:v>
                </c:pt>
                <c:pt idx="558">
                  <c:v>331.13722033486499</c:v>
                </c:pt>
                <c:pt idx="559">
                  <c:v>332.25967290232001</c:v>
                </c:pt>
                <c:pt idx="560">
                  <c:v>333.49513334676499</c:v>
                </c:pt>
                <c:pt idx="561">
                  <c:v>334.11644238707999</c:v>
                </c:pt>
                <c:pt idx="562">
                  <c:v>335.10278211705901</c:v>
                </c:pt>
                <c:pt idx="563">
                  <c:v>335.27129128412201</c:v>
                </c:pt>
                <c:pt idx="564">
                  <c:v>337.23654782503098</c:v>
                </c:pt>
                <c:pt idx="565">
                  <c:v>339.085003393242</c:v>
                </c:pt>
                <c:pt idx="566">
                  <c:v>339.38864776614503</c:v>
                </c:pt>
                <c:pt idx="567">
                  <c:v>340.337831380529</c:v>
                </c:pt>
                <c:pt idx="568">
                  <c:v>342.42399193769597</c:v>
                </c:pt>
                <c:pt idx="569">
                  <c:v>342.86226879879598</c:v>
                </c:pt>
                <c:pt idx="570">
                  <c:v>344.27158280837699</c:v>
                </c:pt>
                <c:pt idx="571">
                  <c:v>345.50592010994598</c:v>
                </c:pt>
                <c:pt idx="572">
                  <c:v>347.60303754295597</c:v>
                </c:pt>
                <c:pt idx="573">
                  <c:v>348.53761974693202</c:v>
                </c:pt>
                <c:pt idx="574">
                  <c:v>349.53059593363503</c:v>
                </c:pt>
                <c:pt idx="575">
                  <c:v>350.61513383256897</c:v>
                </c:pt>
                <c:pt idx="576">
                  <c:v>352.69666266530197</c:v>
                </c:pt>
                <c:pt idx="577">
                  <c:v>353.645265759138</c:v>
                </c:pt>
                <c:pt idx="578">
                  <c:v>353.68906225161197</c:v>
                </c:pt>
                <c:pt idx="579">
                  <c:v>354.53078946650999</c:v>
                </c:pt>
                <c:pt idx="580">
                  <c:v>355.66870159745599</c:v>
                </c:pt>
                <c:pt idx="581">
                  <c:v>356.84114647353499</c:v>
                </c:pt>
                <c:pt idx="582">
                  <c:v>357.98777039855298</c:v>
                </c:pt>
                <c:pt idx="583">
                  <c:v>358.69002186161498</c:v>
                </c:pt>
                <c:pt idx="584">
                  <c:v>359.70359838903801</c:v>
                </c:pt>
                <c:pt idx="585">
                  <c:v>359.87417160810202</c:v>
                </c:pt>
                <c:pt idx="586">
                  <c:v>361.72996713688502</c:v>
                </c:pt>
                <c:pt idx="587">
                  <c:v>363.22976993965199</c:v>
                </c:pt>
                <c:pt idx="588">
                  <c:v>364.83743903422999</c:v>
                </c:pt>
                <c:pt idx="589">
                  <c:v>366.15126084917802</c:v>
                </c:pt>
                <c:pt idx="590">
                  <c:v>368.23267412670401</c:v>
                </c:pt>
                <c:pt idx="591">
                  <c:v>369.04101457860497</c:v>
                </c:pt>
                <c:pt idx="592">
                  <c:v>371.06407300656502</c:v>
                </c:pt>
                <c:pt idx="593">
                  <c:v>372.42207378211901</c:v>
                </c:pt>
                <c:pt idx="594">
                  <c:v>374.06631652883499</c:v>
                </c:pt>
                <c:pt idx="595">
                  <c:v>374.32725110468903</c:v>
                </c:pt>
                <c:pt idx="596">
                  <c:v>375.17803609026203</c:v>
                </c:pt>
                <c:pt idx="597">
                  <c:v>376.28868770738598</c:v>
                </c:pt>
                <c:pt idx="598">
                  <c:v>377.44583352194701</c:v>
                </c:pt>
                <c:pt idx="599">
                  <c:v>377.62996924913</c:v>
                </c:pt>
                <c:pt idx="600">
                  <c:v>378.08689835896399</c:v>
                </c:pt>
                <c:pt idx="601">
                  <c:v>379.11618072967502</c:v>
                </c:pt>
                <c:pt idx="602">
                  <c:v>379.33084417455802</c:v>
                </c:pt>
                <c:pt idx="603">
                  <c:v>380.24826967212101</c:v>
                </c:pt>
                <c:pt idx="604">
                  <c:v>380.44121154250598</c:v>
                </c:pt>
                <c:pt idx="605">
                  <c:v>380.405286705881</c:v>
                </c:pt>
                <c:pt idx="606">
                  <c:v>380.35853204599198</c:v>
                </c:pt>
                <c:pt idx="607">
                  <c:v>380.33985317554698</c:v>
                </c:pt>
                <c:pt idx="608">
                  <c:v>379.378497135945</c:v>
                </c:pt>
                <c:pt idx="609">
                  <c:v>379.134251477921</c:v>
                </c:pt>
                <c:pt idx="610">
                  <c:v>378.19168854865501</c:v>
                </c:pt>
                <c:pt idx="611">
                  <c:v>377.45762678182803</c:v>
                </c:pt>
                <c:pt idx="612">
                  <c:v>376.397770251895</c:v>
                </c:pt>
                <c:pt idx="613">
                  <c:v>375.24950265382802</c:v>
                </c:pt>
                <c:pt idx="614">
                  <c:v>375.06245333333999</c:v>
                </c:pt>
                <c:pt idx="615">
                  <c:v>374.17665853731501</c:v>
                </c:pt>
                <c:pt idx="616">
                  <c:v>373.99586705655599</c:v>
                </c:pt>
                <c:pt idx="617">
                  <c:v>372.54213067389401</c:v>
                </c:pt>
                <c:pt idx="618">
                  <c:v>372.205856043756</c:v>
                </c:pt>
                <c:pt idx="619">
                  <c:v>372.24713213251903</c:v>
                </c:pt>
                <c:pt idx="620">
                  <c:v>372.31768711461399</c:v>
                </c:pt>
                <c:pt idx="621">
                  <c:v>372.77384354441398</c:v>
                </c:pt>
                <c:pt idx="622">
                  <c:v>372.46198403400899</c:v>
                </c:pt>
                <c:pt idx="623">
                  <c:v>372.34432811316901</c:v>
                </c:pt>
                <c:pt idx="624">
                  <c:v>372.329859832843</c:v>
                </c:pt>
                <c:pt idx="625">
                  <c:v>371.381078139095</c:v>
                </c:pt>
                <c:pt idx="626">
                  <c:v>372.527379584171</c:v>
                </c:pt>
                <c:pt idx="627">
                  <c:v>373.96454263648502</c:v>
                </c:pt>
                <c:pt idx="628">
                  <c:v>375.21828518561898</c:v>
                </c:pt>
                <c:pt idx="629">
                  <c:v>376.36260010455999</c:v>
                </c:pt>
                <c:pt idx="630">
                  <c:v>378.01037834735899</c:v>
                </c:pt>
                <c:pt idx="631">
                  <c:v>379.26317322269102</c:v>
                </c:pt>
                <c:pt idx="632">
                  <c:v>381.334713321827</c:v>
                </c:pt>
                <c:pt idx="633">
                  <c:v>382.67954646638702</c:v>
                </c:pt>
                <c:pt idx="634">
                  <c:v>382.81867939430902</c:v>
                </c:pt>
                <c:pt idx="635">
                  <c:v>383.22497423628198</c:v>
                </c:pt>
                <c:pt idx="636">
                  <c:v>385.19357780612302</c:v>
                </c:pt>
                <c:pt idx="637">
                  <c:v>387.56868812454701</c:v>
                </c:pt>
                <c:pt idx="638">
                  <c:v>389.49648919180299</c:v>
                </c:pt>
                <c:pt idx="639">
                  <c:v>391.77711041258698</c:v>
                </c:pt>
                <c:pt idx="640">
                  <c:v>394.48733781261598</c:v>
                </c:pt>
                <c:pt idx="641">
                  <c:v>396.00578368490898</c:v>
                </c:pt>
                <c:pt idx="642">
                  <c:v>397.49747280644698</c:v>
                </c:pt>
                <c:pt idx="643">
                  <c:v>399.70778199040097</c:v>
                </c:pt>
                <c:pt idx="644">
                  <c:v>402.44605493419198</c:v>
                </c:pt>
                <c:pt idx="645">
                  <c:v>404.94785568445798</c:v>
                </c:pt>
                <c:pt idx="646">
                  <c:v>407.22627210344803</c:v>
                </c:pt>
                <c:pt idx="647">
                  <c:v>408.06753634094002</c:v>
                </c:pt>
                <c:pt idx="648">
                  <c:v>411.86202287278599</c:v>
                </c:pt>
                <c:pt idx="649">
                  <c:v>415.15017851380497</c:v>
                </c:pt>
                <c:pt idx="650">
                  <c:v>419.05842396753002</c:v>
                </c:pt>
                <c:pt idx="651">
                  <c:v>423.11318568703399</c:v>
                </c:pt>
                <c:pt idx="652">
                  <c:v>426.72585004266602</c:v>
                </c:pt>
                <c:pt idx="653">
                  <c:v>428.60186030793699</c:v>
                </c:pt>
                <c:pt idx="654">
                  <c:v>431.660067064808</c:v>
                </c:pt>
                <c:pt idx="655">
                  <c:v>432.18735323076601</c:v>
                </c:pt>
                <c:pt idx="656">
                  <c:v>432.54080874825399</c:v>
                </c:pt>
                <c:pt idx="657">
                  <c:v>433.46665616310497</c:v>
                </c:pt>
                <c:pt idx="658">
                  <c:v>434.60217638886098</c:v>
                </c:pt>
                <c:pt idx="659">
                  <c:v>435.76103666682201</c:v>
                </c:pt>
                <c:pt idx="660">
                  <c:v>436.47498285570401</c:v>
                </c:pt>
                <c:pt idx="661">
                  <c:v>436.53409985301897</c:v>
                </c:pt>
                <c:pt idx="662">
                  <c:v>436.45949866992402</c:v>
                </c:pt>
                <c:pt idx="663">
                  <c:v>437.47182345828497</c:v>
                </c:pt>
                <c:pt idx="664">
                  <c:v>437.554524074624</c:v>
                </c:pt>
                <c:pt idx="665">
                  <c:v>437.54546913916499</c:v>
                </c:pt>
                <c:pt idx="666">
                  <c:v>437.532858660383</c:v>
                </c:pt>
                <c:pt idx="667">
                  <c:v>438.48576545211102</c:v>
                </c:pt>
                <c:pt idx="668">
                  <c:v>438.730177290977</c:v>
                </c:pt>
                <c:pt idx="669">
                  <c:v>438.71543323583802</c:v>
                </c:pt>
                <c:pt idx="670">
                  <c:v>438.67197299515198</c:v>
                </c:pt>
                <c:pt idx="671">
                  <c:v>438.65186918413201</c:v>
                </c:pt>
                <c:pt idx="672">
                  <c:v>438.64795317441099</c:v>
                </c:pt>
                <c:pt idx="673">
                  <c:v>437.690246128051</c:v>
                </c:pt>
                <c:pt idx="674">
                  <c:v>437.44570123506901</c:v>
                </c:pt>
                <c:pt idx="675">
                  <c:v>437.46110300089902</c:v>
                </c:pt>
                <c:pt idx="676">
                  <c:v>437.50492319454798</c:v>
                </c:pt>
                <c:pt idx="677">
                  <c:v>438.48376782285601</c:v>
                </c:pt>
                <c:pt idx="678">
                  <c:v>439.69193506399898</c:v>
                </c:pt>
                <c:pt idx="679">
                  <c:v>439.92157897085502</c:v>
                </c:pt>
                <c:pt idx="680">
                  <c:v>440.82039866659801</c:v>
                </c:pt>
                <c:pt idx="681">
                  <c:v>442.49284596445801</c:v>
                </c:pt>
                <c:pt idx="682">
                  <c:v>442.83569505061303</c:v>
                </c:pt>
                <c:pt idx="683">
                  <c:v>443.72430895106299</c:v>
                </c:pt>
                <c:pt idx="684">
                  <c:v>444.84230914392998</c:v>
                </c:pt>
                <c:pt idx="685">
                  <c:v>445.99766262795401</c:v>
                </c:pt>
                <c:pt idx="686">
                  <c:v>446.17980030121203</c:v>
                </c:pt>
                <c:pt idx="687">
                  <c:v>446.10338320092501</c:v>
                </c:pt>
                <c:pt idx="688">
                  <c:v>446.03746779199901</c:v>
                </c:pt>
                <c:pt idx="689">
                  <c:v>446.01492011846602</c:v>
                </c:pt>
                <c:pt idx="690">
                  <c:v>445.05439680287498</c:v>
                </c:pt>
                <c:pt idx="691">
                  <c:v>443.852492015103</c:v>
                </c:pt>
                <c:pt idx="692">
                  <c:v>443.62336521176701</c:v>
                </c:pt>
                <c:pt idx="693">
                  <c:v>442.72389040234202</c:v>
                </c:pt>
                <c:pt idx="694">
                  <c:v>442.54227132776202</c:v>
                </c:pt>
                <c:pt idx="695">
                  <c:v>441.62270640492198</c:v>
                </c:pt>
                <c:pt idx="696">
                  <c:v>442.38246765905501</c:v>
                </c:pt>
                <c:pt idx="697">
                  <c:v>442.66126304110497</c:v>
                </c:pt>
                <c:pt idx="698">
                  <c:v>442.69249317676599</c:v>
                </c:pt>
                <c:pt idx="699">
                  <c:v>443.62618907816102</c:v>
                </c:pt>
                <c:pt idx="700">
                  <c:v>442.89576364406702</c:v>
                </c:pt>
                <c:pt idx="701">
                  <c:v>441.67126948093198</c:v>
                </c:pt>
                <c:pt idx="702">
                  <c:v>439.90552233529002</c:v>
                </c:pt>
                <c:pt idx="703">
                  <c:v>438.60406038205002</c:v>
                </c:pt>
                <c:pt idx="704">
                  <c:v>437.48356968284997</c:v>
                </c:pt>
                <c:pt idx="705">
                  <c:v>436.38759542740303</c:v>
                </c:pt>
                <c:pt idx="706">
                  <c:v>435.70366371072402</c:v>
                </c:pt>
                <c:pt idx="707">
                  <c:v>434.69203271799</c:v>
                </c:pt>
                <c:pt idx="708">
                  <c:v>433.56111064171199</c:v>
                </c:pt>
                <c:pt idx="709">
                  <c:v>431.88462396671298</c:v>
                </c:pt>
                <c:pt idx="710">
                  <c:v>430.61515132263003</c:v>
                </c:pt>
                <c:pt idx="711">
                  <c:v>430.45659185123901</c:v>
                </c:pt>
                <c:pt idx="712">
                  <c:v>429.60320243879102</c:v>
                </c:pt>
                <c:pt idx="713">
                  <c:v>428.36965844609398</c:v>
                </c:pt>
                <c:pt idx="714">
                  <c:v>427.17721503467402</c:v>
                </c:pt>
                <c:pt idx="715">
                  <c:v>426.99304823442901</c:v>
                </c:pt>
                <c:pt idx="716">
                  <c:v>426.64780628626499</c:v>
                </c:pt>
                <c:pt idx="717">
                  <c:v>425.64846707680601</c:v>
                </c:pt>
                <c:pt idx="718">
                  <c:v>424.36756599633901</c:v>
                </c:pt>
                <c:pt idx="719">
                  <c:v>423.172299959778</c:v>
                </c:pt>
                <c:pt idx="720">
                  <c:v>422.034990291285</c:v>
                </c:pt>
                <c:pt idx="721">
                  <c:v>420.38221026715001</c:v>
                </c:pt>
                <c:pt idx="722">
                  <c:v>419.12582318230602</c:v>
                </c:pt>
                <c:pt idx="723">
                  <c:v>418.01183163002401</c:v>
                </c:pt>
                <c:pt idx="724">
                  <c:v>416.91256514340898</c:v>
                </c:pt>
                <c:pt idx="725">
                  <c:v>416.225991648351</c:v>
                </c:pt>
                <c:pt idx="726">
                  <c:v>415.213490710114</c:v>
                </c:pt>
                <c:pt idx="727">
                  <c:v>414.08251100521301</c:v>
                </c:pt>
                <c:pt idx="728">
                  <c:v>413.89736248713001</c:v>
                </c:pt>
                <c:pt idx="729">
                  <c:v>413.01000172920902</c:v>
                </c:pt>
                <c:pt idx="730">
                  <c:v>412.82812859032902</c:v>
                </c:pt>
                <c:pt idx="731">
                  <c:v>412.86530791372701</c:v>
                </c:pt>
                <c:pt idx="732">
                  <c:v>412.37849341484798</c:v>
                </c:pt>
                <c:pt idx="733">
                  <c:v>412.26003653775302</c:v>
                </c:pt>
                <c:pt idx="734">
                  <c:v>411.31220799605501</c:v>
                </c:pt>
                <c:pt idx="735">
                  <c:v>358.94606126553202</c:v>
                </c:pt>
                <c:pt idx="736">
                  <c:v>395.83833968227702</c:v>
                </c:pt>
                <c:pt idx="737">
                  <c:v>408.608901169989</c:v>
                </c:pt>
                <c:pt idx="738">
                  <c:v>409.44532186785301</c:v>
                </c:pt>
                <c:pt idx="739">
                  <c:v>407.17545141661998</c:v>
                </c:pt>
                <c:pt idx="740">
                  <c:v>405.1764425989</c:v>
                </c:pt>
                <c:pt idx="741">
                  <c:v>403.77259670999501</c:v>
                </c:pt>
                <c:pt idx="742">
                  <c:v>403.59256962879101</c:v>
                </c:pt>
                <c:pt idx="743">
                  <c:v>402.64140522346901</c:v>
                </c:pt>
                <c:pt idx="744">
                  <c:v>402.02730792182899</c:v>
                </c:pt>
                <c:pt idx="745">
                  <c:v>401.00289495102999</c:v>
                </c:pt>
                <c:pt idx="746">
                  <c:v>400.81381762195701</c:v>
                </c:pt>
                <c:pt idx="747">
                  <c:v>399.908786951862</c:v>
                </c:pt>
                <c:pt idx="748">
                  <c:v>399.718437051813</c:v>
                </c:pt>
                <c:pt idx="749">
                  <c:v>398.68869765069201</c:v>
                </c:pt>
                <c:pt idx="750">
                  <c:v>397.50326967454799</c:v>
                </c:pt>
                <c:pt idx="751">
                  <c:v>397.29275471603103</c:v>
                </c:pt>
                <c:pt idx="752">
                  <c:v>396.93298135995599</c:v>
                </c:pt>
                <c:pt idx="753">
                  <c:v>395.93006736258297</c:v>
                </c:pt>
                <c:pt idx="754">
                  <c:v>395.71464091792501</c:v>
                </c:pt>
                <c:pt idx="755">
                  <c:v>395.75160465380299</c:v>
                </c:pt>
                <c:pt idx="756">
                  <c:v>394.73702374757698</c:v>
                </c:pt>
                <c:pt idx="757">
                  <c:v>394.48462037124801</c:v>
                </c:pt>
                <c:pt idx="758">
                  <c:v>393.54569721957898</c:v>
                </c:pt>
                <c:pt idx="759">
                  <c:v>392.38863051455002</c:v>
                </c:pt>
                <c:pt idx="760">
                  <c:v>392.17930510614099</c:v>
                </c:pt>
                <c:pt idx="761">
                  <c:v>392.24204301095801</c:v>
                </c:pt>
                <c:pt idx="762">
                  <c:v>391.87887509302902</c:v>
                </c:pt>
                <c:pt idx="763">
                  <c:v>390.72755841194601</c:v>
                </c:pt>
                <c:pt idx="764">
                  <c:v>389.505225061072</c:v>
                </c:pt>
                <c:pt idx="765">
                  <c:v>388.33500773621898</c:v>
                </c:pt>
                <c:pt idx="766">
                  <c:v>388.16058244486999</c:v>
                </c:pt>
                <c:pt idx="767">
                  <c:v>387.71054947195398</c:v>
                </c:pt>
                <c:pt idx="768">
                  <c:v>386.68337398478502</c:v>
                </c:pt>
                <c:pt idx="769">
                  <c:v>385.51012270682202</c:v>
                </c:pt>
                <c:pt idx="770">
                  <c:v>385.30547035742302</c:v>
                </c:pt>
                <c:pt idx="771">
                  <c:v>384.41432633196399</c:v>
                </c:pt>
                <c:pt idx="772">
                  <c:v>384.23338017250001</c:v>
                </c:pt>
                <c:pt idx="773">
                  <c:v>383.312936180772</c:v>
                </c:pt>
                <c:pt idx="774">
                  <c:v>383.113493900187</c:v>
                </c:pt>
                <c:pt idx="775">
                  <c:v>382.61394576751201</c:v>
                </c:pt>
                <c:pt idx="776">
                  <c:v>382.52372849672099</c:v>
                </c:pt>
                <c:pt idx="777">
                  <c:v>382.55089477990902</c:v>
                </c:pt>
                <c:pt idx="778">
                  <c:v>382.578069353714</c:v>
                </c:pt>
                <c:pt idx="779">
                  <c:v>381.62934812596097</c:v>
                </c:pt>
                <c:pt idx="780">
                  <c:v>380.42618550362801</c:v>
                </c:pt>
                <c:pt idx="781">
                  <c:v>380.19468023489202</c:v>
                </c:pt>
                <c:pt idx="782">
                  <c:v>380.25282563979198</c:v>
                </c:pt>
                <c:pt idx="783">
                  <c:v>379.35797753505801</c:v>
                </c:pt>
                <c:pt idx="784">
                  <c:v>378.17786920544398</c:v>
                </c:pt>
                <c:pt idx="785">
                  <c:v>377.41767610636799</c:v>
                </c:pt>
                <c:pt idx="786">
                  <c:v>376.37932999413999</c:v>
                </c:pt>
                <c:pt idx="787">
                  <c:v>376.20457767492201</c:v>
                </c:pt>
                <c:pt idx="788">
                  <c:v>375.30893413840499</c:v>
                </c:pt>
                <c:pt idx="789">
                  <c:v>375.12128955144601</c:v>
                </c:pt>
                <c:pt idx="790">
                  <c:v>374.19807437413698</c:v>
                </c:pt>
                <c:pt idx="791">
                  <c:v>373.99819627647997</c:v>
                </c:pt>
                <c:pt idx="792">
                  <c:v>372.96624631648598</c:v>
                </c:pt>
                <c:pt idx="793">
                  <c:v>372.73973975125</c:v>
                </c:pt>
                <c:pt idx="794">
                  <c:v>373.84046333139298</c:v>
                </c:pt>
                <c:pt idx="795">
                  <c:v>374.16485342760598</c:v>
                </c:pt>
                <c:pt idx="796">
                  <c:v>373.10418085073701</c:v>
                </c:pt>
                <c:pt idx="797">
                  <c:v>372.35986320237498</c:v>
                </c:pt>
                <c:pt idx="798">
                  <c:v>372.24346880457801</c:v>
                </c:pt>
                <c:pt idx="799">
                  <c:v>372.293183402897</c:v>
                </c:pt>
                <c:pt idx="800">
                  <c:v>371.37710345050999</c:v>
                </c:pt>
                <c:pt idx="801">
                  <c:v>370.18735453774201</c:v>
                </c:pt>
                <c:pt idx="802">
                  <c:v>369.95792677136097</c:v>
                </c:pt>
                <c:pt idx="803">
                  <c:v>370.01516594742901</c:v>
                </c:pt>
                <c:pt idx="804">
                  <c:v>369.013031171573</c:v>
                </c:pt>
                <c:pt idx="805">
                  <c:v>368.33795781971099</c:v>
                </c:pt>
                <c:pt idx="806">
                  <c:v>367.28978938268398</c:v>
                </c:pt>
                <c:pt idx="807">
                  <c:v>367.097498420374</c:v>
                </c:pt>
                <c:pt idx="808">
                  <c:v>367.15296545076598</c:v>
                </c:pt>
                <c:pt idx="809">
                  <c:v>367.20963783168997</c:v>
                </c:pt>
                <c:pt idx="810">
                  <c:v>366.27187324955099</c:v>
                </c:pt>
                <c:pt idx="811">
                  <c:v>364.96347379235402</c:v>
                </c:pt>
                <c:pt idx="812">
                  <c:v>364.703725309091</c:v>
                </c:pt>
                <c:pt idx="813">
                  <c:v>363.804206187592</c:v>
                </c:pt>
                <c:pt idx="814">
                  <c:v>363.20099476594601</c:v>
                </c:pt>
                <c:pt idx="815">
                  <c:v>362.068054913992</c:v>
                </c:pt>
                <c:pt idx="816">
                  <c:v>361.84905893711198</c:v>
                </c:pt>
                <c:pt idx="817">
                  <c:v>360.944642757427</c:v>
                </c:pt>
                <c:pt idx="818">
                  <c:v>360.75900334911103</c:v>
                </c:pt>
                <c:pt idx="819">
                  <c:v>360.79675862104301</c:v>
                </c:pt>
                <c:pt idx="820">
                  <c:v>360.843378316459</c:v>
                </c:pt>
                <c:pt idx="821">
                  <c:v>360.86171910516998</c:v>
                </c:pt>
                <c:pt idx="822">
                  <c:v>360.86426752500802</c:v>
                </c:pt>
                <c:pt idx="823">
                  <c:v>359.90422449251901</c:v>
                </c:pt>
                <c:pt idx="824">
                  <c:v>358.69887878313301</c:v>
                </c:pt>
                <c:pt idx="825">
                  <c:v>358.46791827879503</c:v>
                </c:pt>
                <c:pt idx="826">
                  <c:v>357.99407781452999</c:v>
                </c:pt>
                <c:pt idx="827">
                  <c:v>356.00435537485498</c:v>
                </c:pt>
                <c:pt idx="828">
                  <c:v>355.54565592976701</c:v>
                </c:pt>
                <c:pt idx="829">
                  <c:v>354.64429457379799</c:v>
                </c:pt>
                <c:pt idx="830">
                  <c:v>354.495437508002</c:v>
                </c:pt>
                <c:pt idx="831">
                  <c:v>354.55159111138101</c:v>
                </c:pt>
                <c:pt idx="832">
                  <c:v>353.64357979229902</c:v>
                </c:pt>
                <c:pt idx="833">
                  <c:v>352.88308778614697</c:v>
                </c:pt>
                <c:pt idx="834">
                  <c:v>352.763266302288</c:v>
                </c:pt>
                <c:pt idx="835">
                  <c:v>351.85494706870401</c:v>
                </c:pt>
                <c:pt idx="836">
                  <c:v>351.65273707293898</c:v>
                </c:pt>
                <c:pt idx="837">
                  <c:v>350.72392085103598</c:v>
                </c:pt>
                <c:pt idx="838">
                  <c:v>349.56465862877297</c:v>
                </c:pt>
                <c:pt idx="839">
                  <c:v>348.39406910257799</c:v>
                </c:pt>
                <c:pt idx="840">
                  <c:v>347.67760106884703</c:v>
                </c:pt>
                <c:pt idx="841">
                  <c:v>345.701606792608</c:v>
                </c:pt>
                <c:pt idx="842">
                  <c:v>345.285588301129</c:v>
                </c:pt>
                <c:pt idx="843">
                  <c:v>344.40407958400698</c:v>
                </c:pt>
                <c:pt idx="844">
                  <c:v>343.72653853994598</c:v>
                </c:pt>
                <c:pt idx="845">
                  <c:v>342.68667298496899</c:v>
                </c:pt>
                <c:pt idx="846">
                  <c:v>341.54034470369203</c:v>
                </c:pt>
                <c:pt idx="847">
                  <c:v>339.327526575376</c:v>
                </c:pt>
                <c:pt idx="848">
                  <c:v>338.45453610003801</c:v>
                </c:pt>
                <c:pt idx="849">
                  <c:v>337.48282847940197</c:v>
                </c:pt>
                <c:pt idx="850">
                  <c:v>336.29362231890002</c:v>
                </c:pt>
                <c:pt idx="851">
                  <c:v>336.09993493393</c:v>
                </c:pt>
                <c:pt idx="852">
                  <c:v>335.216753484717</c:v>
                </c:pt>
                <c:pt idx="853">
                  <c:v>335.03827633403898</c:v>
                </c:pt>
                <c:pt idx="854">
                  <c:v>333.69185903736502</c:v>
                </c:pt>
                <c:pt idx="855">
                  <c:v>332.31777348251097</c:v>
                </c:pt>
                <c:pt idx="856">
                  <c:v>330.167098302201</c:v>
                </c:pt>
                <c:pt idx="857">
                  <c:v>328.266950804038</c:v>
                </c:pt>
                <c:pt idx="858">
                  <c:v>326.0740424032</c:v>
                </c:pt>
                <c:pt idx="859">
                  <c:v>324.76212918327201</c:v>
                </c:pt>
                <c:pt idx="860">
                  <c:v>324.12510992261201</c:v>
                </c:pt>
                <c:pt idx="861">
                  <c:v>322.21058813143799</c:v>
                </c:pt>
                <c:pt idx="862">
                  <c:v>319.897087015105</c:v>
                </c:pt>
                <c:pt idx="863">
                  <c:v>318.951562844205</c:v>
                </c:pt>
                <c:pt idx="864">
                  <c:v>317.98477098690699</c:v>
                </c:pt>
                <c:pt idx="865">
                  <c:v>315.956603217355</c:v>
                </c:pt>
                <c:pt idx="866">
                  <c:v>314.59197449741202</c:v>
                </c:pt>
                <c:pt idx="867">
                  <c:v>312.94508627633297</c:v>
                </c:pt>
                <c:pt idx="868">
                  <c:v>311.72511581061502</c:v>
                </c:pt>
                <c:pt idx="869">
                  <c:v>310.52240118271499</c:v>
                </c:pt>
                <c:pt idx="870">
                  <c:v>309.39961251095599</c:v>
                </c:pt>
                <c:pt idx="871">
                  <c:v>308.82053856608599</c:v>
                </c:pt>
                <c:pt idx="872">
                  <c:v>307.83928639287802</c:v>
                </c:pt>
                <c:pt idx="873">
                  <c:v>305.64335345109498</c:v>
                </c:pt>
                <c:pt idx="874">
                  <c:v>304.75476200819003</c:v>
                </c:pt>
                <c:pt idx="875">
                  <c:v>302.70740843103403</c:v>
                </c:pt>
                <c:pt idx="876">
                  <c:v>300.39009511417902</c:v>
                </c:pt>
                <c:pt idx="877">
                  <c:v>299.568650330352</c:v>
                </c:pt>
                <c:pt idx="878">
                  <c:v>298.53218970574102</c:v>
                </c:pt>
                <c:pt idx="879">
                  <c:v>297.436037970097</c:v>
                </c:pt>
                <c:pt idx="880">
                  <c:v>295.35494695424097</c:v>
                </c:pt>
                <c:pt idx="881">
                  <c:v>294.40827449386097</c:v>
                </c:pt>
                <c:pt idx="882">
                  <c:v>293.40674871070797</c:v>
                </c:pt>
                <c:pt idx="883">
                  <c:v>292.31960632121701</c:v>
                </c:pt>
                <c:pt idx="884">
                  <c:v>290.23799905794402</c:v>
                </c:pt>
                <c:pt idx="885">
                  <c:v>289.28973834138498</c:v>
                </c:pt>
                <c:pt idx="886">
                  <c:v>289.24612882665701</c:v>
                </c:pt>
                <c:pt idx="887">
                  <c:v>288.40444720195802</c:v>
                </c:pt>
                <c:pt idx="888">
                  <c:v>287.26653085345498</c:v>
                </c:pt>
                <c:pt idx="889">
                  <c:v>285.02890591135798</c:v>
                </c:pt>
                <c:pt idx="890">
                  <c:v>284.14196863512302</c:v>
                </c:pt>
                <c:pt idx="891">
                  <c:v>283.16675940911199</c:v>
                </c:pt>
                <c:pt idx="892">
                  <c:v>282.08432516888098</c:v>
                </c:pt>
                <c:pt idx="893">
                  <c:v>280.42733251440598</c:v>
                </c:pt>
                <c:pt idx="894">
                  <c:v>279.16072462891202</c:v>
                </c:pt>
                <c:pt idx="895">
                  <c:v>278.04211489097497</c:v>
                </c:pt>
                <c:pt idx="896">
                  <c:v>275.45074382196299</c:v>
                </c:pt>
                <c:pt idx="897">
                  <c:v>272.89111290623401</c:v>
                </c:pt>
                <c:pt idx="898">
                  <c:v>271.52013589002701</c:v>
                </c:pt>
                <c:pt idx="899">
                  <c:v>269.94807707829898</c:v>
                </c:pt>
                <c:pt idx="900">
                  <c:v>267.80872741233401</c:v>
                </c:pt>
                <c:pt idx="901">
                  <c:v>265.51740070069599</c:v>
                </c:pt>
                <c:pt idx="902">
                  <c:v>263.65761605658003</c:v>
                </c:pt>
                <c:pt idx="903">
                  <c:v>261.50605376929502</c:v>
                </c:pt>
                <c:pt idx="904">
                  <c:v>259.67681043360199</c:v>
                </c:pt>
                <c:pt idx="905">
                  <c:v>257.52036339007498</c:v>
                </c:pt>
                <c:pt idx="906">
                  <c:v>255.68412990523299</c:v>
                </c:pt>
                <c:pt idx="907">
                  <c:v>254.48347295225199</c:v>
                </c:pt>
                <c:pt idx="908">
                  <c:v>252.46633597621701</c:v>
                </c:pt>
                <c:pt idx="909">
                  <c:v>250.60913305275199</c:v>
                </c:pt>
                <c:pt idx="910">
                  <c:v>248.41860993131399</c:v>
                </c:pt>
                <c:pt idx="911">
                  <c:v>246.99509234765301</c:v>
                </c:pt>
                <c:pt idx="912">
                  <c:v>245.47568952373601</c:v>
                </c:pt>
                <c:pt idx="913">
                  <c:v>244.195887347259</c:v>
                </c:pt>
                <c:pt idx="914">
                  <c:v>242.11893756700201</c:v>
                </c:pt>
                <c:pt idx="915">
                  <c:v>240.775300309268</c:v>
                </c:pt>
                <c:pt idx="916">
                  <c:v>240.104989301389</c:v>
                </c:pt>
                <c:pt idx="917">
                  <c:v>239.13672400551599</c:v>
                </c:pt>
                <c:pt idx="918">
                  <c:v>238.026021215311</c:v>
                </c:pt>
                <c:pt idx="919">
                  <c:v>236.886109228104</c:v>
                </c:pt>
                <c:pt idx="920">
                  <c:v>235.21957172044901</c:v>
                </c:pt>
                <c:pt idx="921">
                  <c:v>232.997863570395</c:v>
                </c:pt>
                <c:pt idx="922">
                  <c:v>231.636871625834</c:v>
                </c:pt>
                <c:pt idx="923">
                  <c:v>231.51152158099401</c:v>
                </c:pt>
                <c:pt idx="924">
                  <c:v>231.114663081092</c:v>
                </c:pt>
                <c:pt idx="925">
                  <c:v>231.066178035729</c:v>
                </c:pt>
                <c:pt idx="926">
                  <c:v>231.09964066942101</c:v>
                </c:pt>
                <c:pt idx="927">
                  <c:v>231.12391019889199</c:v>
                </c:pt>
                <c:pt idx="928">
                  <c:v>230.17277529536</c:v>
                </c:pt>
                <c:pt idx="929">
                  <c:v>229.927456959865</c:v>
                </c:pt>
                <c:pt idx="930">
                  <c:v>228.98284271149299</c:v>
                </c:pt>
                <c:pt idx="931">
                  <c:v>227.82181897857001</c:v>
                </c:pt>
                <c:pt idx="932">
                  <c:v>226.652648003759</c:v>
                </c:pt>
                <c:pt idx="933">
                  <c:v>224.97851139224801</c:v>
                </c:pt>
                <c:pt idx="934">
                  <c:v>222.75720819996201</c:v>
                </c:pt>
                <c:pt idx="935">
                  <c:v>220.86495446760199</c:v>
                </c:pt>
                <c:pt idx="936">
                  <c:v>217.62129611410001</c:v>
                </c:pt>
                <c:pt idx="937">
                  <c:v>215.61664900643501</c:v>
                </c:pt>
                <c:pt idx="938">
                  <c:v>214.355623289871</c:v>
                </c:pt>
                <c:pt idx="939">
                  <c:v>213.31824041983299</c:v>
                </c:pt>
                <c:pt idx="940">
                  <c:v>212.25890956728301</c:v>
                </c:pt>
                <c:pt idx="941">
                  <c:v>212.11412928764099</c:v>
                </c:pt>
                <c:pt idx="942">
                  <c:v>211.769512127067</c:v>
                </c:pt>
                <c:pt idx="943">
                  <c:v>210.65818912391501</c:v>
                </c:pt>
                <c:pt idx="944">
                  <c:v>209.45362295056799</c:v>
                </c:pt>
                <c:pt idx="945">
                  <c:v>208.28663361951601</c:v>
                </c:pt>
                <c:pt idx="946">
                  <c:v>208.11125199836201</c:v>
                </c:pt>
                <c:pt idx="947">
                  <c:v>208.192840407576</c:v>
                </c:pt>
                <c:pt idx="948">
                  <c:v>208.26041298224899</c:v>
                </c:pt>
                <c:pt idx="949">
                  <c:v>208.28305001627399</c:v>
                </c:pt>
                <c:pt idx="950">
                  <c:v>208.284721433361</c:v>
                </c:pt>
                <c:pt idx="951">
                  <c:v>208.28225204280301</c:v>
                </c:pt>
                <c:pt idx="952">
                  <c:v>208.28074117212799</c:v>
                </c:pt>
                <c:pt idx="953">
                  <c:v>208.28032980856801</c:v>
                </c:pt>
                <c:pt idx="954">
                  <c:v>208.280341003486</c:v>
                </c:pt>
                <c:pt idx="955">
                  <c:v>209.23906139375501</c:v>
                </c:pt>
                <c:pt idx="956">
                  <c:v>209.484699197428</c:v>
                </c:pt>
                <c:pt idx="957">
                  <c:v>210.42836268522601</c:v>
                </c:pt>
                <c:pt idx="958">
                  <c:v>210.63019809892</c:v>
                </c:pt>
                <c:pt idx="959">
                  <c:v>210.59497541383701</c:v>
                </c:pt>
                <c:pt idx="960">
                  <c:v>209.58861976869599</c:v>
                </c:pt>
                <c:pt idx="961">
                  <c:v>209.32374705450201</c:v>
                </c:pt>
                <c:pt idx="962">
                  <c:v>209.335880338772</c:v>
                </c:pt>
                <c:pt idx="963">
                  <c:v>209.381012324572</c:v>
                </c:pt>
                <c:pt idx="964">
                  <c:v>210.361009313875</c:v>
                </c:pt>
                <c:pt idx="965">
                  <c:v>210.610920076345</c:v>
                </c:pt>
                <c:pt idx="966">
                  <c:v>210.59499293730599</c:v>
                </c:pt>
                <c:pt idx="967">
                  <c:v>211.61528659344901</c:v>
                </c:pt>
                <c:pt idx="968">
                  <c:v>211.86752645746299</c:v>
                </c:pt>
                <c:pt idx="969">
                  <c:v>211.84687238090601</c:v>
                </c:pt>
                <c:pt idx="970">
                  <c:v>212.225298855669</c:v>
                </c:pt>
                <c:pt idx="971">
                  <c:v>212.31307974628899</c:v>
                </c:pt>
                <c:pt idx="972">
                  <c:v>212.30246018846299</c:v>
                </c:pt>
                <c:pt idx="973">
                  <c:v>212.28412205056699</c:v>
                </c:pt>
                <c:pt idx="974">
                  <c:v>211.850217396913</c:v>
                </c:pt>
                <c:pt idx="975">
                  <c:v>210.67456699297</c:v>
                </c:pt>
                <c:pt idx="976">
                  <c:v>208.491503529217</c:v>
                </c:pt>
                <c:pt idx="977">
                  <c:v>207.07819216169401</c:v>
                </c:pt>
                <c:pt idx="978">
                  <c:v>205.429116299833</c:v>
                </c:pt>
                <c:pt idx="979">
                  <c:v>203.25652310191401</c:v>
                </c:pt>
                <c:pt idx="980">
                  <c:v>201.91813203375401</c:v>
                </c:pt>
                <c:pt idx="981">
                  <c:v>201.264560918971</c:v>
                </c:pt>
                <c:pt idx="982">
                  <c:v>199.34544812424801</c:v>
                </c:pt>
                <c:pt idx="983">
                  <c:v>197.45809494145499</c:v>
                </c:pt>
                <c:pt idx="984">
                  <c:v>195.23772119551799</c:v>
                </c:pt>
                <c:pt idx="985">
                  <c:v>192.84468380341701</c:v>
                </c:pt>
                <c:pt idx="986">
                  <c:v>192.03714777675501</c:v>
                </c:pt>
                <c:pt idx="987">
                  <c:v>190.1668022504</c:v>
                </c:pt>
                <c:pt idx="988">
                  <c:v>187.794472039325</c:v>
                </c:pt>
                <c:pt idx="989">
                  <c:v>185.98746607137801</c:v>
                </c:pt>
                <c:pt idx="990">
                  <c:v>184.69969610912599</c:v>
                </c:pt>
                <c:pt idx="991">
                  <c:v>182.66091811502099</c:v>
                </c:pt>
                <c:pt idx="992">
                  <c:v>180.805424912674</c:v>
                </c:pt>
                <c:pt idx="993">
                  <c:v>179.57761148450001</c:v>
                </c:pt>
                <c:pt idx="994">
                  <c:v>177.54938925076101</c:v>
                </c:pt>
                <c:pt idx="995">
                  <c:v>175.69049609216401</c:v>
                </c:pt>
                <c:pt idx="996">
                  <c:v>173.50073545393599</c:v>
                </c:pt>
                <c:pt idx="997">
                  <c:v>172.61044265648599</c:v>
                </c:pt>
                <c:pt idx="998">
                  <c:v>170.695117050519</c:v>
                </c:pt>
                <c:pt idx="999">
                  <c:v>169.37706909020801</c:v>
                </c:pt>
                <c:pt idx="1000">
                  <c:v>167.73746998821201</c:v>
                </c:pt>
                <c:pt idx="1001">
                  <c:v>166.514390740409</c:v>
                </c:pt>
                <c:pt idx="1002">
                  <c:v>165.41552947502899</c:v>
                </c:pt>
                <c:pt idx="1003">
                  <c:v>164.319122128195</c:v>
                </c:pt>
                <c:pt idx="1004">
                  <c:v>162.67313658268699</c:v>
                </c:pt>
                <c:pt idx="1005">
                  <c:v>160.45556749011999</c:v>
                </c:pt>
                <c:pt idx="1006">
                  <c:v>158.98715963490699</c:v>
                </c:pt>
                <c:pt idx="1007">
                  <c:v>157.44872887644601</c:v>
                </c:pt>
                <c:pt idx="1008">
                  <c:v>155.20711786451599</c:v>
                </c:pt>
                <c:pt idx="1009">
                  <c:v>153.84439583094399</c:v>
                </c:pt>
                <c:pt idx="1010">
                  <c:v>153.29501495794</c:v>
                </c:pt>
                <c:pt idx="1011">
                  <c:v>153.32288238012299</c:v>
                </c:pt>
                <c:pt idx="1012">
                  <c:v>152.35270492977401</c:v>
                </c:pt>
                <c:pt idx="1013">
                  <c:v>152.12439015433401</c:v>
                </c:pt>
                <c:pt idx="1014">
                  <c:v>151.19128610466399</c:v>
                </c:pt>
                <c:pt idx="1015">
                  <c:v>150.033662112256</c:v>
                </c:pt>
                <c:pt idx="1016">
                  <c:v>148.864541974302</c:v>
                </c:pt>
                <c:pt idx="1017">
                  <c:v>148.148586162285</c:v>
                </c:pt>
                <c:pt idx="1018">
                  <c:v>147.13129259651799</c:v>
                </c:pt>
                <c:pt idx="1019">
                  <c:v>146.00217410471799</c:v>
                </c:pt>
                <c:pt idx="1020">
                  <c:v>143.90137502552099</c:v>
                </c:pt>
                <c:pt idx="1021">
                  <c:v>142.94944767726301</c:v>
                </c:pt>
                <c:pt idx="1022">
                  <c:v>141.94812480417599</c:v>
                </c:pt>
                <c:pt idx="1023">
                  <c:v>140.86185842992799</c:v>
                </c:pt>
                <c:pt idx="1024">
                  <c:v>138.78067022239699</c:v>
                </c:pt>
                <c:pt idx="1025">
                  <c:v>138.36508126725701</c:v>
                </c:pt>
                <c:pt idx="1026">
                  <c:v>136.96666192719999</c:v>
                </c:pt>
                <c:pt idx="1027">
                  <c:v>135.73457372343401</c:v>
                </c:pt>
                <c:pt idx="1028">
                  <c:v>133.530490899699</c:v>
                </c:pt>
                <c:pt idx="1029">
                  <c:v>132.67457617993901</c:v>
                </c:pt>
                <c:pt idx="1030">
                  <c:v>131.710334731529</c:v>
                </c:pt>
                <c:pt idx="1031">
                  <c:v>129.56379132092201</c:v>
                </c:pt>
                <c:pt idx="1032">
                  <c:v>128.698007782102</c:v>
                </c:pt>
                <c:pt idx="1033">
                  <c:v>126.655084594756</c:v>
                </c:pt>
                <c:pt idx="1034">
                  <c:v>124.336690471239</c:v>
                </c:pt>
                <c:pt idx="1035">
                  <c:v>121.49021544495299</c:v>
                </c:pt>
                <c:pt idx="1036">
                  <c:v>118.550073138266</c:v>
                </c:pt>
                <c:pt idx="1037">
                  <c:v>116.172107015576</c:v>
                </c:pt>
                <c:pt idx="1038">
                  <c:v>113.959511946823</c:v>
                </c:pt>
                <c:pt idx="1039">
                  <c:v>112.17512643922301</c:v>
                </c:pt>
                <c:pt idx="1040">
                  <c:v>110.050631310483</c:v>
                </c:pt>
                <c:pt idx="1041">
                  <c:v>108.224179476838</c:v>
                </c:pt>
                <c:pt idx="1042">
                  <c:v>107.023840230717</c:v>
                </c:pt>
                <c:pt idx="1043">
                  <c:v>105.005428932507</c:v>
                </c:pt>
                <c:pt idx="1044">
                  <c:v>103.14752637350399</c:v>
                </c:pt>
                <c:pt idx="1045">
                  <c:v>101.91548611531501</c:v>
                </c:pt>
                <c:pt idx="1046">
                  <c:v>99.778934909829005</c:v>
                </c:pt>
                <c:pt idx="1047">
                  <c:v>97.998961935485994</c:v>
                </c:pt>
                <c:pt idx="1048">
                  <c:v>94.773094668776693</c:v>
                </c:pt>
                <c:pt idx="1049">
                  <c:v>92.654550233568102</c:v>
                </c:pt>
                <c:pt idx="1050">
                  <c:v>91.466356726486595</c:v>
                </c:pt>
                <c:pt idx="1051">
                  <c:v>90.029668596334901</c:v>
                </c:pt>
                <c:pt idx="1052">
                  <c:v>87.799021268818194</c:v>
                </c:pt>
                <c:pt idx="1053">
                  <c:v>84.935729241464102</c:v>
                </c:pt>
                <c:pt idx="1054">
                  <c:v>82.506663895473807</c:v>
                </c:pt>
                <c:pt idx="1055">
                  <c:v>80.256595048893004</c:v>
                </c:pt>
                <c:pt idx="1056">
                  <c:v>77.501861371578997</c:v>
                </c:pt>
                <c:pt idx="1057">
                  <c:v>75.024757270115899</c:v>
                </c:pt>
                <c:pt idx="1058">
                  <c:v>73.293999331859297</c:v>
                </c:pt>
                <c:pt idx="1059">
                  <c:v>70.143383428100606</c:v>
                </c:pt>
                <c:pt idx="1060">
                  <c:v>67.097512790084394</c:v>
                </c:pt>
                <c:pt idx="1061">
                  <c:v>65.242641646398894</c:v>
                </c:pt>
                <c:pt idx="1062">
                  <c:v>63.070647642345499</c:v>
                </c:pt>
                <c:pt idx="1063">
                  <c:v>62.748742539208202</c:v>
                </c:pt>
                <c:pt idx="1064">
                  <c:v>61.944253300579199</c:v>
                </c:pt>
                <c:pt idx="1065">
                  <c:v>60.333695562216498</c:v>
                </c:pt>
                <c:pt idx="1066">
                  <c:v>57.132736962023699</c:v>
                </c:pt>
                <c:pt idx="1067">
                  <c:v>54.974775836053098</c:v>
                </c:pt>
                <c:pt idx="1068">
                  <c:v>52.804071579547603</c:v>
                </c:pt>
                <c:pt idx="1069">
                  <c:v>52.500067638320303</c:v>
                </c:pt>
                <c:pt idx="1070">
                  <c:v>51.704561412352497</c:v>
                </c:pt>
                <c:pt idx="1071">
                  <c:v>51.587216391028498</c:v>
                </c:pt>
                <c:pt idx="1072">
                  <c:v>51.643964486906199</c:v>
                </c:pt>
                <c:pt idx="1073">
                  <c:v>50.731628088006801</c:v>
                </c:pt>
              </c:numCache>
            </c:numRef>
          </c:xVal>
          <c:yVal>
            <c:numRef>
              <c:f>xy!$M$4:$M$1077</c:f>
              <c:numCache>
                <c:formatCode>General</c:formatCode>
                <c:ptCount val="1074"/>
                <c:pt idx="0">
                  <c:v>180.49912839999999</c:v>
                </c:pt>
                <c:pt idx="1">
                  <c:v>181.522741125512</c:v>
                </c:pt>
                <c:pt idx="2">
                  <c:v>181.86601816138901</c:v>
                </c:pt>
                <c:pt idx="3">
                  <c:v>181.87033292448501</c:v>
                </c:pt>
                <c:pt idx="4">
                  <c:v>181.82428868453999</c:v>
                </c:pt>
                <c:pt idx="5">
                  <c:v>182.432207326922</c:v>
                </c:pt>
                <c:pt idx="6">
                  <c:v>183.69515371476001</c:v>
                </c:pt>
                <c:pt idx="7">
                  <c:v>187.92186330958901</c:v>
                </c:pt>
                <c:pt idx="8">
                  <c:v>189.363745530079</c:v>
                </c:pt>
                <c:pt idx="9">
                  <c:v>190.30864717399999</c:v>
                </c:pt>
                <c:pt idx="10">
                  <c:v>191.12843196820501</c:v>
                </c:pt>
                <c:pt idx="11">
                  <c:v>192.31382226736699</c:v>
                </c:pt>
                <c:pt idx="12">
                  <c:v>194.73060215540701</c:v>
                </c:pt>
                <c:pt idx="13">
                  <c:v>197.75729200325699</c:v>
                </c:pt>
                <c:pt idx="14">
                  <c:v>200.83457412232099</c:v>
                </c:pt>
                <c:pt idx="15">
                  <c:v>203.84817204120901</c:v>
                </c:pt>
                <c:pt idx="16">
                  <c:v>206.031218872902</c:v>
                </c:pt>
                <c:pt idx="17">
                  <c:v>208.474863774591</c:v>
                </c:pt>
                <c:pt idx="18">
                  <c:v>211.05254960617901</c:v>
                </c:pt>
                <c:pt idx="19">
                  <c:v>213.50253327878099</c:v>
                </c:pt>
                <c:pt idx="20">
                  <c:v>212.42975362684999</c:v>
                </c:pt>
                <c:pt idx="21">
                  <c:v>212.20084774060101</c:v>
                </c:pt>
                <c:pt idx="22">
                  <c:v>211.84396628917901</c:v>
                </c:pt>
                <c:pt idx="23">
                  <c:v>213.19861619503899</c:v>
                </c:pt>
                <c:pt idx="24">
                  <c:v>215.47779611197501</c:v>
                </c:pt>
                <c:pt idx="25">
                  <c:v>218.01582935917901</c:v>
                </c:pt>
                <c:pt idx="26">
                  <c:v>216.399633124231</c:v>
                </c:pt>
                <c:pt idx="27">
                  <c:v>219.99379554113901</c:v>
                </c:pt>
                <c:pt idx="28">
                  <c:v>223.983116037607</c:v>
                </c:pt>
                <c:pt idx="29">
                  <c:v>224.25530530796601</c:v>
                </c:pt>
                <c:pt idx="30">
                  <c:v>221.40062186835399</c:v>
                </c:pt>
                <c:pt idx="31">
                  <c:v>221.652651058863</c:v>
                </c:pt>
                <c:pt idx="32">
                  <c:v>218.28143093711799</c:v>
                </c:pt>
                <c:pt idx="33">
                  <c:v>213.812361676309</c:v>
                </c:pt>
                <c:pt idx="34">
                  <c:v>216.90175359579101</c:v>
                </c:pt>
                <c:pt idx="35">
                  <c:v>214.65059355265001</c:v>
                </c:pt>
                <c:pt idx="36">
                  <c:v>213.93430895512699</c:v>
                </c:pt>
                <c:pt idx="37">
                  <c:v>214.84661001484</c:v>
                </c:pt>
                <c:pt idx="38">
                  <c:v>212.646723838681</c:v>
                </c:pt>
                <c:pt idx="39">
                  <c:v>209.50398657728701</c:v>
                </c:pt>
                <c:pt idx="40">
                  <c:v>188.62848025232699</c:v>
                </c:pt>
                <c:pt idx="41">
                  <c:v>162.235082720832</c:v>
                </c:pt>
                <c:pt idx="42">
                  <c:v>143.17562927308299</c:v>
                </c:pt>
                <c:pt idx="43">
                  <c:v>132.19686055424</c:v>
                </c:pt>
                <c:pt idx="44">
                  <c:v>126.22400668167199</c:v>
                </c:pt>
                <c:pt idx="45">
                  <c:v>123.624118811039</c:v>
                </c:pt>
                <c:pt idx="46">
                  <c:v>124.44993045355299</c:v>
                </c:pt>
                <c:pt idx="47">
                  <c:v>130.152143540586</c:v>
                </c:pt>
                <c:pt idx="48">
                  <c:v>133.86983591255</c:v>
                </c:pt>
                <c:pt idx="49">
                  <c:v>135.79281909797601</c:v>
                </c:pt>
                <c:pt idx="50">
                  <c:v>133.65404765192699</c:v>
                </c:pt>
                <c:pt idx="51">
                  <c:v>131.41980910037</c:v>
                </c:pt>
                <c:pt idx="52">
                  <c:v>131.744244672516</c:v>
                </c:pt>
                <c:pt idx="53">
                  <c:v>135.19816174135201</c:v>
                </c:pt>
                <c:pt idx="54">
                  <c:v>134.68731034543299</c:v>
                </c:pt>
                <c:pt idx="55">
                  <c:v>132.54357267438601</c:v>
                </c:pt>
                <c:pt idx="56">
                  <c:v>130.542854046445</c:v>
                </c:pt>
                <c:pt idx="57">
                  <c:v>130.82957681842899</c:v>
                </c:pt>
                <c:pt idx="58">
                  <c:v>130.00173886545099</c:v>
                </c:pt>
                <c:pt idx="59">
                  <c:v>130.92564322525499</c:v>
                </c:pt>
                <c:pt idx="60">
                  <c:v>129.81426867092301</c:v>
                </c:pt>
                <c:pt idx="61">
                  <c:v>131.37077048020299</c:v>
                </c:pt>
                <c:pt idx="62">
                  <c:v>132.79413172670701</c:v>
                </c:pt>
                <c:pt idx="63">
                  <c:v>134.63272417986201</c:v>
                </c:pt>
                <c:pt idx="64">
                  <c:v>133.853969689835</c:v>
                </c:pt>
                <c:pt idx="65">
                  <c:v>134.89121911426099</c:v>
                </c:pt>
                <c:pt idx="66">
                  <c:v>138.80881554838001</c:v>
                </c:pt>
                <c:pt idx="67">
                  <c:v>144.79130173622801</c:v>
                </c:pt>
                <c:pt idx="68">
                  <c:v>149.146945755611</c:v>
                </c:pt>
                <c:pt idx="69">
                  <c:v>151.586901842288</c:v>
                </c:pt>
                <c:pt idx="70">
                  <c:v>153.13402299124601</c:v>
                </c:pt>
                <c:pt idx="71">
                  <c:v>156.52379039055401</c:v>
                </c:pt>
                <c:pt idx="72">
                  <c:v>163.34859831111299</c:v>
                </c:pt>
                <c:pt idx="73">
                  <c:v>169.352739140957</c:v>
                </c:pt>
                <c:pt idx="74">
                  <c:v>167.40616912751599</c:v>
                </c:pt>
                <c:pt idx="75">
                  <c:v>162.30327314609301</c:v>
                </c:pt>
                <c:pt idx="76">
                  <c:v>154.50517338408</c:v>
                </c:pt>
                <c:pt idx="77">
                  <c:v>147.86072953509401</c:v>
                </c:pt>
                <c:pt idx="78">
                  <c:v>143.89411917001101</c:v>
                </c:pt>
                <c:pt idx="79">
                  <c:v>145.82078204653399</c:v>
                </c:pt>
                <c:pt idx="80">
                  <c:v>145.71702880115299</c:v>
                </c:pt>
                <c:pt idx="81">
                  <c:v>145.98052623859601</c:v>
                </c:pt>
                <c:pt idx="82">
                  <c:v>147.15645728934899</c:v>
                </c:pt>
                <c:pt idx="83">
                  <c:v>147.91104947808199</c:v>
                </c:pt>
                <c:pt idx="84">
                  <c:v>148.63580927109399</c:v>
                </c:pt>
                <c:pt idx="85">
                  <c:v>148.73429244691599</c:v>
                </c:pt>
                <c:pt idx="86">
                  <c:v>150.10114915657601</c:v>
                </c:pt>
                <c:pt idx="87">
                  <c:v>152.31968191159399</c:v>
                </c:pt>
                <c:pt idx="88">
                  <c:v>148.81714947583001</c:v>
                </c:pt>
                <c:pt idx="89">
                  <c:v>171.58181508578701</c:v>
                </c:pt>
                <c:pt idx="90">
                  <c:v>186.97253852879501</c:v>
                </c:pt>
                <c:pt idx="91">
                  <c:v>197.02923484191001</c:v>
                </c:pt>
                <c:pt idx="92">
                  <c:v>204.06163721837299</c:v>
                </c:pt>
                <c:pt idx="93">
                  <c:v>215.83273386635099</c:v>
                </c:pt>
                <c:pt idx="94">
                  <c:v>224.91148547695499</c:v>
                </c:pt>
                <c:pt idx="95">
                  <c:v>256.51234286326098</c:v>
                </c:pt>
                <c:pt idx="96">
                  <c:v>240.37868334712999</c:v>
                </c:pt>
                <c:pt idx="97">
                  <c:v>237.67843918052799</c:v>
                </c:pt>
                <c:pt idx="98">
                  <c:v>241.52400803882401</c:v>
                </c:pt>
                <c:pt idx="99">
                  <c:v>246.83100823737601</c:v>
                </c:pt>
                <c:pt idx="100">
                  <c:v>252.083231270813</c:v>
                </c:pt>
                <c:pt idx="101">
                  <c:v>255.47119699238701</c:v>
                </c:pt>
                <c:pt idx="102">
                  <c:v>259.42369510413198</c:v>
                </c:pt>
                <c:pt idx="103">
                  <c:v>263.972018001751</c:v>
                </c:pt>
                <c:pt idx="104">
                  <c:v>266.44832823578099</c:v>
                </c:pt>
                <c:pt idx="105">
                  <c:v>269.449148610088</c:v>
                </c:pt>
                <c:pt idx="106">
                  <c:v>273.53010165935399</c:v>
                </c:pt>
                <c:pt idx="107">
                  <c:v>278.99161000432701</c:v>
                </c:pt>
                <c:pt idx="108">
                  <c:v>283.29541229546697</c:v>
                </c:pt>
                <c:pt idx="109">
                  <c:v>289.22298267996399</c:v>
                </c:pt>
                <c:pt idx="110">
                  <c:v>293.09654383856702</c:v>
                </c:pt>
                <c:pt idx="111">
                  <c:v>296.80143474341497</c:v>
                </c:pt>
                <c:pt idx="112">
                  <c:v>298.70299303850499</c:v>
                </c:pt>
                <c:pt idx="113">
                  <c:v>298.13609730958598</c:v>
                </c:pt>
                <c:pt idx="114">
                  <c:v>298.36065223914198</c:v>
                </c:pt>
                <c:pt idx="115">
                  <c:v>296.97410885532003</c:v>
                </c:pt>
                <c:pt idx="116">
                  <c:v>300.23143319077099</c:v>
                </c:pt>
                <c:pt idx="117">
                  <c:v>303.70214373858499</c:v>
                </c:pt>
                <c:pt idx="118">
                  <c:v>305.46057272687398</c:v>
                </c:pt>
                <c:pt idx="119">
                  <c:v>303.670973791726</c:v>
                </c:pt>
                <c:pt idx="120">
                  <c:v>299.81974751156298</c:v>
                </c:pt>
                <c:pt idx="121">
                  <c:v>299.235598911137</c:v>
                </c:pt>
                <c:pt idx="122">
                  <c:v>301.160164568531</c:v>
                </c:pt>
                <c:pt idx="123">
                  <c:v>305.89711082176802</c:v>
                </c:pt>
                <c:pt idx="124">
                  <c:v>309.51799565666198</c:v>
                </c:pt>
                <c:pt idx="125">
                  <c:v>312.08457198706202</c:v>
                </c:pt>
                <c:pt idx="126">
                  <c:v>313.13162982389798</c:v>
                </c:pt>
                <c:pt idx="127">
                  <c:v>308.02942439256498</c:v>
                </c:pt>
                <c:pt idx="128">
                  <c:v>309.40312623105899</c:v>
                </c:pt>
                <c:pt idx="129">
                  <c:v>306.96559685349803</c:v>
                </c:pt>
                <c:pt idx="130">
                  <c:v>302.68863929205401</c:v>
                </c:pt>
                <c:pt idx="131">
                  <c:v>298.15062149496703</c:v>
                </c:pt>
                <c:pt idx="132">
                  <c:v>293.74908508539698</c:v>
                </c:pt>
                <c:pt idx="133">
                  <c:v>293.09207362187499</c:v>
                </c:pt>
                <c:pt idx="134">
                  <c:v>291.18873224599002</c:v>
                </c:pt>
                <c:pt idx="135">
                  <c:v>282.65599502731101</c:v>
                </c:pt>
                <c:pt idx="136">
                  <c:v>280.985903481619</c:v>
                </c:pt>
                <c:pt idx="137">
                  <c:v>279.40560283453499</c:v>
                </c:pt>
                <c:pt idx="138">
                  <c:v>276.16533635678701</c:v>
                </c:pt>
                <c:pt idx="139">
                  <c:v>261.79283300537298</c:v>
                </c:pt>
                <c:pt idx="140">
                  <c:v>251.94635123320299</c:v>
                </c:pt>
                <c:pt idx="141">
                  <c:v>244.03323561491101</c:v>
                </c:pt>
                <c:pt idx="142">
                  <c:v>247.55312415004801</c:v>
                </c:pt>
                <c:pt idx="143">
                  <c:v>247.96229825567499</c:v>
                </c:pt>
                <c:pt idx="144">
                  <c:v>250.54891260881499</c:v>
                </c:pt>
                <c:pt idx="145">
                  <c:v>256.85760349149501</c:v>
                </c:pt>
                <c:pt idx="146">
                  <c:v>249.556627321712</c:v>
                </c:pt>
                <c:pt idx="147">
                  <c:v>245.693621734293</c:v>
                </c:pt>
                <c:pt idx="148">
                  <c:v>247.04859167652</c:v>
                </c:pt>
                <c:pt idx="149">
                  <c:v>249.247248445775</c:v>
                </c:pt>
                <c:pt idx="150">
                  <c:v>246.96447180976301</c:v>
                </c:pt>
                <c:pt idx="151">
                  <c:v>244.619863357539</c:v>
                </c:pt>
                <c:pt idx="152">
                  <c:v>241.31316961790901</c:v>
                </c:pt>
                <c:pt idx="153">
                  <c:v>240.692376151964</c:v>
                </c:pt>
                <c:pt idx="154">
                  <c:v>243.38965766458401</c:v>
                </c:pt>
                <c:pt idx="155">
                  <c:v>242.00151196169401</c:v>
                </c:pt>
                <c:pt idx="156">
                  <c:v>245.09724508225901</c:v>
                </c:pt>
                <c:pt idx="157">
                  <c:v>242.31959814108001</c:v>
                </c:pt>
                <c:pt idx="158">
                  <c:v>238.52736494463301</c:v>
                </c:pt>
                <c:pt idx="159">
                  <c:v>244.67768505274</c:v>
                </c:pt>
                <c:pt idx="160">
                  <c:v>245.497372194706</c:v>
                </c:pt>
                <c:pt idx="161">
                  <c:v>243.083943646634</c:v>
                </c:pt>
                <c:pt idx="162">
                  <c:v>239.76438627079301</c:v>
                </c:pt>
                <c:pt idx="163">
                  <c:v>235.42986636503699</c:v>
                </c:pt>
                <c:pt idx="164">
                  <c:v>232.41481654431101</c:v>
                </c:pt>
                <c:pt idx="165">
                  <c:v>228.12136777953501</c:v>
                </c:pt>
                <c:pt idx="166">
                  <c:v>224.21504932035401</c:v>
                </c:pt>
                <c:pt idx="167">
                  <c:v>226.183897687886</c:v>
                </c:pt>
                <c:pt idx="168">
                  <c:v>245.141665314199</c:v>
                </c:pt>
                <c:pt idx="169">
                  <c:v>258.96035827339801</c:v>
                </c:pt>
                <c:pt idx="170">
                  <c:v>267.42899159680297</c:v>
                </c:pt>
                <c:pt idx="171">
                  <c:v>275.03366253349901</c:v>
                </c:pt>
                <c:pt idx="172">
                  <c:v>278.74962729250501</c:v>
                </c:pt>
                <c:pt idx="173">
                  <c:v>278.80732471971601</c:v>
                </c:pt>
                <c:pt idx="174">
                  <c:v>276.86806585352298</c:v>
                </c:pt>
                <c:pt idx="175">
                  <c:v>277.02094418076001</c:v>
                </c:pt>
                <c:pt idx="176">
                  <c:v>277.49786654302301</c:v>
                </c:pt>
                <c:pt idx="177">
                  <c:v>277.95496519946698</c:v>
                </c:pt>
                <c:pt idx="178">
                  <c:v>278.51239516394998</c:v>
                </c:pt>
                <c:pt idx="179">
                  <c:v>280.34842106238602</c:v>
                </c:pt>
                <c:pt idx="180">
                  <c:v>281.077944932354</c:v>
                </c:pt>
                <c:pt idx="181">
                  <c:v>284.42103712893299</c:v>
                </c:pt>
                <c:pt idx="182">
                  <c:v>286.28293653087701</c:v>
                </c:pt>
                <c:pt idx="183">
                  <c:v>287.88514815264801</c:v>
                </c:pt>
                <c:pt idx="184">
                  <c:v>289.49090398844601</c:v>
                </c:pt>
                <c:pt idx="185">
                  <c:v>289.71375352705502</c:v>
                </c:pt>
                <c:pt idx="186">
                  <c:v>288.80153778071502</c:v>
                </c:pt>
                <c:pt idx="187">
                  <c:v>286.76483182379002</c:v>
                </c:pt>
                <c:pt idx="188">
                  <c:v>286.30079968554497</c:v>
                </c:pt>
                <c:pt idx="189">
                  <c:v>287.15274922935498</c:v>
                </c:pt>
                <c:pt idx="190">
                  <c:v>288.40352295752399</c:v>
                </c:pt>
                <c:pt idx="191">
                  <c:v>289.46670811173402</c:v>
                </c:pt>
                <c:pt idx="192">
                  <c:v>290.73187736559902</c:v>
                </c:pt>
                <c:pt idx="193">
                  <c:v>292.04709446104403</c:v>
                </c:pt>
                <c:pt idx="194">
                  <c:v>292.88398859096202</c:v>
                </c:pt>
                <c:pt idx="195">
                  <c:v>294.064243395463</c:v>
                </c:pt>
                <c:pt idx="196">
                  <c:v>295.369197158205</c:v>
                </c:pt>
                <c:pt idx="197">
                  <c:v>295.897113464987</c:v>
                </c:pt>
                <c:pt idx="198">
                  <c:v>296.68537088263901</c:v>
                </c:pt>
                <c:pt idx="199">
                  <c:v>296.018702425105</c:v>
                </c:pt>
                <c:pt idx="200">
                  <c:v>295.44762020060699</c:v>
                </c:pt>
                <c:pt idx="201">
                  <c:v>294.54346823995797</c:v>
                </c:pt>
                <c:pt idx="202">
                  <c:v>294.36660821395401</c:v>
                </c:pt>
                <c:pt idx="203">
                  <c:v>294.883115034551</c:v>
                </c:pt>
                <c:pt idx="204">
                  <c:v>295.05224275081702</c:v>
                </c:pt>
                <c:pt idx="205">
                  <c:v>296.16969936834198</c:v>
                </c:pt>
                <c:pt idx="206">
                  <c:v>297.54058338177498</c:v>
                </c:pt>
                <c:pt idx="207">
                  <c:v>298.42770289460799</c:v>
                </c:pt>
                <c:pt idx="208">
                  <c:v>299.941709051918</c:v>
                </c:pt>
                <c:pt idx="209">
                  <c:v>302.11977469325598</c:v>
                </c:pt>
                <c:pt idx="210">
                  <c:v>303.95019563673202</c:v>
                </c:pt>
                <c:pt idx="211">
                  <c:v>305.31023970556498</c:v>
                </c:pt>
                <c:pt idx="212">
                  <c:v>306.87754302936401</c:v>
                </c:pt>
                <c:pt idx="213">
                  <c:v>308.22294976285502</c:v>
                </c:pt>
                <c:pt idx="214">
                  <c:v>310.13760471828999</c:v>
                </c:pt>
                <c:pt idx="215">
                  <c:v>311.58213511582397</c:v>
                </c:pt>
                <c:pt idx="216">
                  <c:v>313.49654802937698</c:v>
                </c:pt>
                <c:pt idx="217">
                  <c:v>314.926391218888</c:v>
                </c:pt>
                <c:pt idx="218">
                  <c:v>315.09424381543101</c:v>
                </c:pt>
                <c:pt idx="219">
                  <c:v>317.18354128208699</c:v>
                </c:pt>
                <c:pt idx="220">
                  <c:v>318.76905075111699</c:v>
                </c:pt>
                <c:pt idx="221">
                  <c:v>320.73004237455098</c:v>
                </c:pt>
                <c:pt idx="222">
                  <c:v>322.63733172577798</c:v>
                </c:pt>
                <c:pt idx="223">
                  <c:v>323.237664582261</c:v>
                </c:pt>
                <c:pt idx="224">
                  <c:v>323.81643588287301</c:v>
                </c:pt>
                <c:pt idx="225">
                  <c:v>324.65326520261999</c:v>
                </c:pt>
                <c:pt idx="226">
                  <c:v>326.21737528080303</c:v>
                </c:pt>
                <c:pt idx="227">
                  <c:v>327.95421075775801</c:v>
                </c:pt>
                <c:pt idx="228">
                  <c:v>331.25367127468701</c:v>
                </c:pt>
                <c:pt idx="229">
                  <c:v>333.65861796442999</c:v>
                </c:pt>
                <c:pt idx="230">
                  <c:v>335.69967306964901</c:v>
                </c:pt>
                <c:pt idx="231">
                  <c:v>337.52759544534399</c:v>
                </c:pt>
                <c:pt idx="232">
                  <c:v>338.86598441085903</c:v>
                </c:pt>
                <c:pt idx="233">
                  <c:v>340.422558930295</c:v>
                </c:pt>
                <c:pt idx="234">
                  <c:v>342.08184438433301</c:v>
                </c:pt>
                <c:pt idx="235">
                  <c:v>342.97121636063702</c:v>
                </c:pt>
                <c:pt idx="236">
                  <c:v>344.60210216590201</c:v>
                </c:pt>
                <c:pt idx="237">
                  <c:v>346.32492951789601</c:v>
                </c:pt>
                <c:pt idx="238">
                  <c:v>346.91974786903501</c:v>
                </c:pt>
                <c:pt idx="239">
                  <c:v>346.89040550256902</c:v>
                </c:pt>
                <c:pt idx="240">
                  <c:v>345.99749371861998</c:v>
                </c:pt>
                <c:pt idx="241">
                  <c:v>345.11441196633899</c:v>
                </c:pt>
                <c:pt idx="242">
                  <c:v>343.53225136304098</c:v>
                </c:pt>
                <c:pt idx="243">
                  <c:v>342.74154600884702</c:v>
                </c:pt>
                <c:pt idx="244">
                  <c:v>343.16464596990897</c:v>
                </c:pt>
                <c:pt idx="245">
                  <c:v>343.37609810753901</c:v>
                </c:pt>
                <c:pt idx="246">
                  <c:v>342.94799202282002</c:v>
                </c:pt>
                <c:pt idx="247">
                  <c:v>343.29337012708203</c:v>
                </c:pt>
                <c:pt idx="248">
                  <c:v>343.72791958865298</c:v>
                </c:pt>
                <c:pt idx="249">
                  <c:v>343.81882998151798</c:v>
                </c:pt>
                <c:pt idx="250">
                  <c:v>345.22444402890198</c:v>
                </c:pt>
                <c:pt idx="251">
                  <c:v>346.67346204266602</c:v>
                </c:pt>
                <c:pt idx="252">
                  <c:v>346.92589214111399</c:v>
                </c:pt>
                <c:pt idx="253">
                  <c:v>347.63283397357299</c:v>
                </c:pt>
                <c:pt idx="254">
                  <c:v>348.38784958948099</c:v>
                </c:pt>
                <c:pt idx="255">
                  <c:v>349.61551752710699</c:v>
                </c:pt>
                <c:pt idx="256">
                  <c:v>349.53391954093303</c:v>
                </c:pt>
                <c:pt idx="257">
                  <c:v>349.39274931637999</c:v>
                </c:pt>
                <c:pt idx="258">
                  <c:v>349.96479169024298</c:v>
                </c:pt>
                <c:pt idx="259">
                  <c:v>349.80043325448599</c:v>
                </c:pt>
                <c:pt idx="260">
                  <c:v>351.13605648861397</c:v>
                </c:pt>
                <c:pt idx="261">
                  <c:v>351.79622897873702</c:v>
                </c:pt>
                <c:pt idx="262">
                  <c:v>352.64774806470803</c:v>
                </c:pt>
                <c:pt idx="263">
                  <c:v>353.57503653581898</c:v>
                </c:pt>
                <c:pt idx="264">
                  <c:v>354.35493920165402</c:v>
                </c:pt>
                <c:pt idx="265">
                  <c:v>355.246791396746</c:v>
                </c:pt>
                <c:pt idx="266">
                  <c:v>356.49335023502903</c:v>
                </c:pt>
                <c:pt idx="267">
                  <c:v>355.13654968250802</c:v>
                </c:pt>
                <c:pt idx="268">
                  <c:v>354.03083956100397</c:v>
                </c:pt>
                <c:pt idx="269">
                  <c:v>354.932315839902</c:v>
                </c:pt>
                <c:pt idx="270">
                  <c:v>356.37983057079299</c:v>
                </c:pt>
                <c:pt idx="271">
                  <c:v>358.12843363242501</c:v>
                </c:pt>
                <c:pt idx="272">
                  <c:v>359.55388656359497</c:v>
                </c:pt>
                <c:pt idx="273">
                  <c:v>360.37623935980997</c:v>
                </c:pt>
                <c:pt idx="274">
                  <c:v>360.42616643263199</c:v>
                </c:pt>
                <c:pt idx="275">
                  <c:v>360.33092933340998</c:v>
                </c:pt>
                <c:pt idx="276">
                  <c:v>360.74908676375901</c:v>
                </c:pt>
                <c:pt idx="277">
                  <c:v>360.85582860565398</c:v>
                </c:pt>
                <c:pt idx="278">
                  <c:v>360.37479548351001</c:v>
                </c:pt>
                <c:pt idx="279">
                  <c:v>355.96551941747703</c:v>
                </c:pt>
                <c:pt idx="280">
                  <c:v>351.86666104112601</c:v>
                </c:pt>
                <c:pt idx="281">
                  <c:v>349.76093358038003</c:v>
                </c:pt>
                <c:pt idx="282">
                  <c:v>348.22583048547102</c:v>
                </c:pt>
                <c:pt idx="283">
                  <c:v>346.69028389077499</c:v>
                </c:pt>
                <c:pt idx="284">
                  <c:v>345.38686875711198</c:v>
                </c:pt>
                <c:pt idx="285">
                  <c:v>344.12145365286</c:v>
                </c:pt>
                <c:pt idx="286">
                  <c:v>343.315696865208</c:v>
                </c:pt>
                <c:pt idx="287">
                  <c:v>342.14407995629102</c:v>
                </c:pt>
                <c:pt idx="288">
                  <c:v>339.73229649748498</c:v>
                </c:pt>
                <c:pt idx="289">
                  <c:v>337.81282424783501</c:v>
                </c:pt>
                <c:pt idx="290">
                  <c:v>335.33480725205601</c:v>
                </c:pt>
                <c:pt idx="291">
                  <c:v>333.80746611158401</c:v>
                </c:pt>
                <c:pt idx="292">
                  <c:v>332.56577926186799</c:v>
                </c:pt>
                <c:pt idx="293">
                  <c:v>332.91176092614199</c:v>
                </c:pt>
                <c:pt idx="294">
                  <c:v>332.67566388593502</c:v>
                </c:pt>
                <c:pt idx="295">
                  <c:v>331.99298084643902</c:v>
                </c:pt>
                <c:pt idx="296">
                  <c:v>331.83988064844601</c:v>
                </c:pt>
                <c:pt idx="297">
                  <c:v>333.60080212253098</c:v>
                </c:pt>
                <c:pt idx="298">
                  <c:v>335.18671982601199</c:v>
                </c:pt>
                <c:pt idx="299">
                  <c:v>337.35426276015897</c:v>
                </c:pt>
                <c:pt idx="300">
                  <c:v>338.37824027298399</c:v>
                </c:pt>
                <c:pt idx="301">
                  <c:v>339.21293818317002</c:v>
                </c:pt>
                <c:pt idx="302">
                  <c:v>339.60386569378801</c:v>
                </c:pt>
                <c:pt idx="303">
                  <c:v>340.39102022444399</c:v>
                </c:pt>
                <c:pt idx="304">
                  <c:v>341.16678857275002</c:v>
                </c:pt>
                <c:pt idx="305">
                  <c:v>342.07711074865102</c:v>
                </c:pt>
                <c:pt idx="306">
                  <c:v>342.85944910949701</c:v>
                </c:pt>
                <c:pt idx="307">
                  <c:v>343.75504204554699</c:v>
                </c:pt>
                <c:pt idx="308">
                  <c:v>344.68696527080499</c:v>
                </c:pt>
                <c:pt idx="309">
                  <c:v>345.46276746609198</c:v>
                </c:pt>
                <c:pt idx="310">
                  <c:v>346.35183765917702</c:v>
                </c:pt>
                <c:pt idx="311">
                  <c:v>347.59757344788198</c:v>
                </c:pt>
                <c:pt idx="312">
                  <c:v>348.45412194364701</c:v>
                </c:pt>
                <c:pt idx="313">
                  <c:v>349.654655704964</c:v>
                </c:pt>
                <c:pt idx="314">
                  <c:v>351.59950182252902</c:v>
                </c:pt>
                <c:pt idx="315">
                  <c:v>353.555078662499</c:v>
                </c:pt>
                <c:pt idx="316">
                  <c:v>354.49872053787601</c:v>
                </c:pt>
                <c:pt idx="317">
                  <c:v>356.43007758873802</c:v>
                </c:pt>
                <c:pt idx="318">
                  <c:v>357.4273971467</c:v>
                </c:pt>
                <c:pt idx="319">
                  <c:v>357.96694128355398</c:v>
                </c:pt>
                <c:pt idx="320">
                  <c:v>358.92394728235303</c:v>
                </c:pt>
                <c:pt idx="321">
                  <c:v>360.19869976456198</c:v>
                </c:pt>
                <c:pt idx="322">
                  <c:v>362.64110809269101</c:v>
                </c:pt>
                <c:pt idx="323">
                  <c:v>364.87731439513999</c:v>
                </c:pt>
                <c:pt idx="324">
                  <c:v>366.79972774621098</c:v>
                </c:pt>
                <c:pt idx="325">
                  <c:v>367.99976489975802</c:v>
                </c:pt>
                <c:pt idx="326">
                  <c:v>369.98636185388699</c:v>
                </c:pt>
                <c:pt idx="327">
                  <c:v>371.76480314516698</c:v>
                </c:pt>
                <c:pt idx="328">
                  <c:v>372.810148868699</c:v>
                </c:pt>
                <c:pt idx="329">
                  <c:v>373.83055533494098</c:v>
                </c:pt>
                <c:pt idx="330">
                  <c:v>375.53777389355503</c:v>
                </c:pt>
                <c:pt idx="331">
                  <c:v>375.85758676422302</c:v>
                </c:pt>
                <c:pt idx="332">
                  <c:v>376.08682887497099</c:v>
                </c:pt>
                <c:pt idx="333">
                  <c:v>375.76010193405</c:v>
                </c:pt>
                <c:pt idx="334">
                  <c:v>375.64001658343</c:v>
                </c:pt>
                <c:pt idx="335">
                  <c:v>375.626487785319</c:v>
                </c:pt>
                <c:pt idx="336">
                  <c:v>375.63719854073503</c:v>
                </c:pt>
                <c:pt idx="337">
                  <c:v>376.27706351744001</c:v>
                </c:pt>
                <c:pt idx="338">
                  <c:v>376.91562932164902</c:v>
                </c:pt>
                <c:pt idx="339">
                  <c:v>377.02730691051801</c:v>
                </c:pt>
                <c:pt idx="340">
                  <c:v>377.623101610785</c:v>
                </c:pt>
                <c:pt idx="341">
                  <c:v>378.06615463714797</c:v>
                </c:pt>
                <c:pt idx="342">
                  <c:v>378.59892304213099</c:v>
                </c:pt>
                <c:pt idx="343">
                  <c:v>379.31769508081197</c:v>
                </c:pt>
                <c:pt idx="344">
                  <c:v>380.23618679629197</c:v>
                </c:pt>
                <c:pt idx="345">
                  <c:v>381.03108514817399</c:v>
                </c:pt>
                <c:pt idx="346">
                  <c:v>381.14142706158202</c:v>
                </c:pt>
                <c:pt idx="347">
                  <c:v>381.08117990607201</c:v>
                </c:pt>
                <c:pt idx="348">
                  <c:v>381.50838995122598</c:v>
                </c:pt>
                <c:pt idx="349">
                  <c:v>382.24701871589798</c:v>
                </c:pt>
                <c:pt idx="350">
                  <c:v>382.874999033687</c:v>
                </c:pt>
                <c:pt idx="351">
                  <c:v>382.96674232047798</c:v>
                </c:pt>
                <c:pt idx="352">
                  <c:v>383.23768329130297</c:v>
                </c:pt>
                <c:pt idx="353">
                  <c:v>384.388706176499</c:v>
                </c:pt>
                <c:pt idx="354">
                  <c:v>384.65515006603601</c:v>
                </c:pt>
                <c:pt idx="355">
                  <c:v>385.25495660667201</c:v>
                </c:pt>
                <c:pt idx="356">
                  <c:v>385.83542445591002</c:v>
                </c:pt>
                <c:pt idx="357">
                  <c:v>385.923218215269</c:v>
                </c:pt>
                <c:pt idx="358">
                  <c:v>386.19911604940398</c:v>
                </c:pt>
                <c:pt idx="359">
                  <c:v>386.56277253620698</c:v>
                </c:pt>
                <c:pt idx="360">
                  <c:v>387.73424665826701</c:v>
                </c:pt>
                <c:pt idx="361">
                  <c:v>389.10422900787103</c:v>
                </c:pt>
                <c:pt idx="362">
                  <c:v>390.77343681151501</c:v>
                </c:pt>
                <c:pt idx="363">
                  <c:v>392.801987992889</c:v>
                </c:pt>
                <c:pt idx="364">
                  <c:v>394.73159771949503</c:v>
                </c:pt>
                <c:pt idx="365">
                  <c:v>396.44012258839598</c:v>
                </c:pt>
                <c:pt idx="366">
                  <c:v>397.29991867771599</c:v>
                </c:pt>
                <c:pt idx="367">
                  <c:v>397.32744278999002</c:v>
                </c:pt>
                <c:pt idx="368">
                  <c:v>398.00571177945397</c:v>
                </c:pt>
                <c:pt idx="369">
                  <c:v>398.46288396495203</c:v>
                </c:pt>
                <c:pt idx="370">
                  <c:v>399.623159065555</c:v>
                </c:pt>
                <c:pt idx="371">
                  <c:v>401.76415015522599</c:v>
                </c:pt>
                <c:pt idx="372">
                  <c:v>404.25993337494401</c:v>
                </c:pt>
                <c:pt idx="373">
                  <c:v>406.59482315305303</c:v>
                </c:pt>
                <c:pt idx="374">
                  <c:v>408.36135825268701</c:v>
                </c:pt>
                <c:pt idx="375">
                  <c:v>410.29801600690098</c:v>
                </c:pt>
                <c:pt idx="376">
                  <c:v>411.69194875342799</c:v>
                </c:pt>
                <c:pt idx="377">
                  <c:v>412.94481376713401</c:v>
                </c:pt>
                <c:pt idx="378">
                  <c:v>413.888938393572</c:v>
                </c:pt>
                <c:pt idx="379">
                  <c:v>415.09279411189902</c:v>
                </c:pt>
                <c:pt idx="380">
                  <c:v>415.28740566219602</c:v>
                </c:pt>
                <c:pt idx="381">
                  <c:v>415.52644880539202</c:v>
                </c:pt>
                <c:pt idx="382">
                  <c:v>415.539332969094</c:v>
                </c:pt>
                <c:pt idx="383">
                  <c:v>415.19462011071897</c:v>
                </c:pt>
                <c:pt idx="384">
                  <c:v>416.04568978319497</c:v>
                </c:pt>
                <c:pt idx="385">
                  <c:v>417.396075344282</c:v>
                </c:pt>
                <c:pt idx="386">
                  <c:v>418.78612087433902</c:v>
                </c:pt>
                <c:pt idx="387">
                  <c:v>419.01644781207301</c:v>
                </c:pt>
                <c:pt idx="388">
                  <c:v>417.82356089176199</c:v>
                </c:pt>
                <c:pt idx="389">
                  <c:v>416.82963095431802</c:v>
                </c:pt>
                <c:pt idx="390">
                  <c:v>415.55093887615698</c:v>
                </c:pt>
                <c:pt idx="391">
                  <c:v>414.21861779957902</c:v>
                </c:pt>
                <c:pt idx="392">
                  <c:v>414.00733550923098</c:v>
                </c:pt>
                <c:pt idx="393">
                  <c:v>413.778624472118</c:v>
                </c:pt>
                <c:pt idx="394">
                  <c:v>413.29919174848197</c:v>
                </c:pt>
                <c:pt idx="395">
                  <c:v>412.57625784363302</c:v>
                </c:pt>
                <c:pt idx="396">
                  <c:v>412.75447855869902</c:v>
                </c:pt>
                <c:pt idx="397">
                  <c:v>411.76432170228202</c:v>
                </c:pt>
                <c:pt idx="398">
                  <c:v>409.77524433424998</c:v>
                </c:pt>
                <c:pt idx="399">
                  <c:v>409.66326248304802</c:v>
                </c:pt>
                <c:pt idx="400">
                  <c:v>409.50091438631398</c:v>
                </c:pt>
                <c:pt idx="401">
                  <c:v>408.09231295869802</c:v>
                </c:pt>
                <c:pt idx="402">
                  <c:v>406.65225980439101</c:v>
                </c:pt>
                <c:pt idx="403">
                  <c:v>405.93057033011098</c:v>
                </c:pt>
                <c:pt idx="404">
                  <c:v>404.47098799453801</c:v>
                </c:pt>
                <c:pt idx="405">
                  <c:v>403.87747700331801</c:v>
                </c:pt>
                <c:pt idx="406">
                  <c:v>404.185007946631</c:v>
                </c:pt>
                <c:pt idx="407">
                  <c:v>404.03258100753902</c:v>
                </c:pt>
                <c:pt idx="408">
                  <c:v>403.19981777005302</c:v>
                </c:pt>
                <c:pt idx="409">
                  <c:v>402.998028505045</c:v>
                </c:pt>
                <c:pt idx="410">
                  <c:v>404.12366237898198</c:v>
                </c:pt>
                <c:pt idx="411">
                  <c:v>404.44655027942099</c:v>
                </c:pt>
                <c:pt idx="412">
                  <c:v>404.44661949194898</c:v>
                </c:pt>
                <c:pt idx="413">
                  <c:v>404.08302196332897</c:v>
                </c:pt>
                <c:pt idx="414">
                  <c:v>404.29390867357603</c:v>
                </c:pt>
                <c:pt idx="415">
                  <c:v>405.48105835201898</c:v>
                </c:pt>
                <c:pt idx="416">
                  <c:v>407.67200407479697</c:v>
                </c:pt>
                <c:pt idx="417">
                  <c:v>410.18943545658902</c:v>
                </c:pt>
                <c:pt idx="418">
                  <c:v>411.42139735115899</c:v>
                </c:pt>
                <c:pt idx="419">
                  <c:v>411.48026964737898</c:v>
                </c:pt>
                <c:pt idx="420">
                  <c:v>411.96182571781202</c:v>
                </c:pt>
                <c:pt idx="421">
                  <c:v>413.14458782135</c:v>
                </c:pt>
                <c:pt idx="422">
                  <c:v>413.870643287196</c:v>
                </c:pt>
                <c:pt idx="423">
                  <c:v>414.263582651413</c:v>
                </c:pt>
                <c:pt idx="424">
                  <c:v>415.383924340737</c:v>
                </c:pt>
                <c:pt idx="425">
                  <c:v>418.14628000105699</c:v>
                </c:pt>
                <c:pt idx="426">
                  <c:v>420.17190904569998</c:v>
                </c:pt>
                <c:pt idx="427">
                  <c:v>421.22993895223402</c:v>
                </c:pt>
                <c:pt idx="428">
                  <c:v>423.01101451268198</c:v>
                </c:pt>
                <c:pt idx="429">
                  <c:v>424.74551521402799</c:v>
                </c:pt>
                <c:pt idx="430">
                  <c:v>426.430930101721</c:v>
                </c:pt>
                <c:pt idx="431">
                  <c:v>427.78184185549799</c:v>
                </c:pt>
                <c:pt idx="432">
                  <c:v>429.049575506824</c:v>
                </c:pt>
                <c:pt idx="433">
                  <c:v>430.00763938870301</c:v>
                </c:pt>
                <c:pt idx="434">
                  <c:v>431.05835578961899</c:v>
                </c:pt>
                <c:pt idx="435">
                  <c:v>431.68724750899497</c:v>
                </c:pt>
                <c:pt idx="436">
                  <c:v>432.04980057972199</c:v>
                </c:pt>
                <c:pt idx="437">
                  <c:v>432.37836124198401</c:v>
                </c:pt>
                <c:pt idx="438">
                  <c:v>432.88673185045297</c:v>
                </c:pt>
                <c:pt idx="439">
                  <c:v>432.50314266652299</c:v>
                </c:pt>
                <c:pt idx="440">
                  <c:v>431.72102706236399</c:v>
                </c:pt>
                <c:pt idx="441">
                  <c:v>432.64532835549397</c:v>
                </c:pt>
                <c:pt idx="442">
                  <c:v>434.05699634765898</c:v>
                </c:pt>
                <c:pt idx="443">
                  <c:v>434.993391773714</c:v>
                </c:pt>
                <c:pt idx="444">
                  <c:v>436.52665467362198</c:v>
                </c:pt>
                <c:pt idx="445">
                  <c:v>437.28447222517298</c:v>
                </c:pt>
                <c:pt idx="446">
                  <c:v>437.32599653112197</c:v>
                </c:pt>
                <c:pt idx="447">
                  <c:v>438.65881097432401</c:v>
                </c:pt>
                <c:pt idx="448">
                  <c:v>438.97110147431499</c:v>
                </c:pt>
                <c:pt idx="449">
                  <c:v>439.567690956729</c:v>
                </c:pt>
                <c:pt idx="450">
                  <c:v>439.34928820843299</c:v>
                </c:pt>
                <c:pt idx="451">
                  <c:v>438.44025091846402</c:v>
                </c:pt>
                <c:pt idx="452">
                  <c:v>438.20907221908902</c:v>
                </c:pt>
                <c:pt idx="453">
                  <c:v>438.69846409010802</c:v>
                </c:pt>
                <c:pt idx="454">
                  <c:v>439.49406784645799</c:v>
                </c:pt>
                <c:pt idx="455">
                  <c:v>440.458300719737</c:v>
                </c:pt>
                <c:pt idx="456">
                  <c:v>441.26534852848602</c:v>
                </c:pt>
                <c:pt idx="457">
                  <c:v>443.58855758693699</c:v>
                </c:pt>
                <c:pt idx="458">
                  <c:v>444.09333135809499</c:v>
                </c:pt>
                <c:pt idx="459">
                  <c:v>443.69445667162302</c:v>
                </c:pt>
                <c:pt idx="460">
                  <c:v>442.07404651530197</c:v>
                </c:pt>
                <c:pt idx="461">
                  <c:v>442.29928384765702</c:v>
                </c:pt>
                <c:pt idx="462">
                  <c:v>443.59742833320303</c:v>
                </c:pt>
                <c:pt idx="463">
                  <c:v>446.15933352913999</c:v>
                </c:pt>
                <c:pt idx="464">
                  <c:v>446.71426277586698</c:v>
                </c:pt>
                <c:pt idx="465">
                  <c:v>446.93840767388099</c:v>
                </c:pt>
                <c:pt idx="466">
                  <c:v>446.25833119807601</c:v>
                </c:pt>
                <c:pt idx="467">
                  <c:v>445.56465631631198</c:v>
                </c:pt>
                <c:pt idx="468">
                  <c:v>447.96020551246397</c:v>
                </c:pt>
                <c:pt idx="469">
                  <c:v>450.06439837993702</c:v>
                </c:pt>
                <c:pt idx="470">
                  <c:v>452.32325611460902</c:v>
                </c:pt>
                <c:pt idx="471">
                  <c:v>454.89885121660302</c:v>
                </c:pt>
                <c:pt idx="472">
                  <c:v>456.74252334820198</c:v>
                </c:pt>
                <c:pt idx="473">
                  <c:v>459.47382800648597</c:v>
                </c:pt>
                <c:pt idx="474">
                  <c:v>460.58678904483799</c:v>
                </c:pt>
                <c:pt idx="475">
                  <c:v>462.49093528560002</c:v>
                </c:pt>
                <c:pt idx="476">
                  <c:v>463.44943574672902</c:v>
                </c:pt>
                <c:pt idx="477">
                  <c:v>463.97308693055601</c:v>
                </c:pt>
                <c:pt idx="478">
                  <c:v>463.50477709973399</c:v>
                </c:pt>
                <c:pt idx="479">
                  <c:v>463.309395013619</c:v>
                </c:pt>
                <c:pt idx="480">
                  <c:v>463.27808569988002</c:v>
                </c:pt>
                <c:pt idx="481">
                  <c:v>463.76504017282701</c:v>
                </c:pt>
                <c:pt idx="482">
                  <c:v>464.53003033000198</c:v>
                </c:pt>
                <c:pt idx="483">
                  <c:v>464.688448569831</c:v>
                </c:pt>
                <c:pt idx="484">
                  <c:v>463.55054862678901</c:v>
                </c:pt>
                <c:pt idx="485">
                  <c:v>462.91155311075499</c:v>
                </c:pt>
                <c:pt idx="486">
                  <c:v>462.51612757848801</c:v>
                </c:pt>
                <c:pt idx="487">
                  <c:v>461.69791578223197</c:v>
                </c:pt>
                <c:pt idx="488">
                  <c:v>460.90689464569499</c:v>
                </c:pt>
                <c:pt idx="489">
                  <c:v>459.99331990821298</c:v>
                </c:pt>
                <c:pt idx="490">
                  <c:v>458.73726394828498</c:v>
                </c:pt>
                <c:pt idx="491">
                  <c:v>458.19522232238302</c:v>
                </c:pt>
                <c:pt idx="492">
                  <c:v>458.18302951681801</c:v>
                </c:pt>
                <c:pt idx="493">
                  <c:v>457.14973735869302</c:v>
                </c:pt>
                <c:pt idx="494">
                  <c:v>455.79892214246399</c:v>
                </c:pt>
                <c:pt idx="495">
                  <c:v>455.542109516881</c:v>
                </c:pt>
                <c:pt idx="496">
                  <c:v>456.08327238945299</c:v>
                </c:pt>
                <c:pt idx="497">
                  <c:v>455.48629393390303</c:v>
                </c:pt>
                <c:pt idx="498">
                  <c:v>455.30341818967901</c:v>
                </c:pt>
                <c:pt idx="499">
                  <c:v>454.98122640550201</c:v>
                </c:pt>
                <c:pt idx="500">
                  <c:v>453.81733201269799</c:v>
                </c:pt>
                <c:pt idx="501">
                  <c:v>452.44514149998997</c:v>
                </c:pt>
                <c:pt idx="502">
                  <c:v>451.08988322238002</c:v>
                </c:pt>
                <c:pt idx="503">
                  <c:v>449.45770919360098</c:v>
                </c:pt>
                <c:pt idx="504">
                  <c:v>446.6554841981</c:v>
                </c:pt>
                <c:pt idx="505">
                  <c:v>444.210332403564</c:v>
                </c:pt>
                <c:pt idx="506">
                  <c:v>442.43232174961298</c:v>
                </c:pt>
                <c:pt idx="507">
                  <c:v>440.82217807070901</c:v>
                </c:pt>
                <c:pt idx="508">
                  <c:v>438.88383840397802</c:v>
                </c:pt>
                <c:pt idx="509">
                  <c:v>448.61870926206097</c:v>
                </c:pt>
                <c:pt idx="510">
                  <c:v>442.75412991166201</c:v>
                </c:pt>
                <c:pt idx="511">
                  <c:v>433.97154828086201</c:v>
                </c:pt>
                <c:pt idx="512">
                  <c:v>429.79552727912397</c:v>
                </c:pt>
                <c:pt idx="513">
                  <c:v>428.09026391581301</c:v>
                </c:pt>
                <c:pt idx="514">
                  <c:v>427.087888611962</c:v>
                </c:pt>
                <c:pt idx="515">
                  <c:v>425.68546533754898</c:v>
                </c:pt>
                <c:pt idx="516">
                  <c:v>424.05579952810803</c:v>
                </c:pt>
                <c:pt idx="517">
                  <c:v>422.68466490760699</c:v>
                </c:pt>
                <c:pt idx="518">
                  <c:v>420.60789205546502</c:v>
                </c:pt>
                <c:pt idx="519">
                  <c:v>418.80838250251202</c:v>
                </c:pt>
                <c:pt idx="520">
                  <c:v>417.13310096640902</c:v>
                </c:pt>
                <c:pt idx="521">
                  <c:v>415.48073797625199</c:v>
                </c:pt>
                <c:pt idx="522">
                  <c:v>414.45425606908702</c:v>
                </c:pt>
                <c:pt idx="523">
                  <c:v>412.63450557885</c:v>
                </c:pt>
                <c:pt idx="524">
                  <c:v>411.50794214622903</c:v>
                </c:pt>
                <c:pt idx="525">
                  <c:v>409.97769720232799</c:v>
                </c:pt>
                <c:pt idx="526">
                  <c:v>409.40746276488801</c:v>
                </c:pt>
                <c:pt idx="527">
                  <c:v>408.63062130173802</c:v>
                </c:pt>
                <c:pt idx="528">
                  <c:v>407.88648099463899</c:v>
                </c:pt>
                <c:pt idx="529">
                  <c:v>406.99084972751001</c:v>
                </c:pt>
                <c:pt idx="530">
                  <c:v>406.52758667005497</c:v>
                </c:pt>
                <c:pt idx="531">
                  <c:v>406.02851453787702</c:v>
                </c:pt>
                <c:pt idx="532">
                  <c:v>405.96236677754001</c:v>
                </c:pt>
                <c:pt idx="533">
                  <c:v>406.47608810301602</c:v>
                </c:pt>
                <c:pt idx="534">
                  <c:v>406.94371735477802</c:v>
                </c:pt>
                <c:pt idx="535">
                  <c:v>407.343039426578</c:v>
                </c:pt>
                <c:pt idx="536">
                  <c:v>408.188424798428</c:v>
                </c:pt>
                <c:pt idx="537">
                  <c:v>407.56992149012899</c:v>
                </c:pt>
                <c:pt idx="538">
                  <c:v>407.80561214998397</c:v>
                </c:pt>
                <c:pt idx="539">
                  <c:v>407.42144475491602</c:v>
                </c:pt>
                <c:pt idx="540">
                  <c:v>407.78577578226799</c:v>
                </c:pt>
                <c:pt idx="541">
                  <c:v>408.223581210887</c:v>
                </c:pt>
                <c:pt idx="542">
                  <c:v>410.526737359072</c:v>
                </c:pt>
                <c:pt idx="543">
                  <c:v>412.498360582999</c:v>
                </c:pt>
                <c:pt idx="544">
                  <c:v>410.276140394013</c:v>
                </c:pt>
                <c:pt idx="545">
                  <c:v>409.021588914787</c:v>
                </c:pt>
                <c:pt idx="546">
                  <c:v>408.51056656404302</c:v>
                </c:pt>
                <c:pt idx="547">
                  <c:v>404.87780923045898</c:v>
                </c:pt>
                <c:pt idx="548">
                  <c:v>401.17732272191603</c:v>
                </c:pt>
                <c:pt idx="549">
                  <c:v>398.014448687857</c:v>
                </c:pt>
                <c:pt idx="550">
                  <c:v>396.16266857592097</c:v>
                </c:pt>
                <c:pt idx="551">
                  <c:v>396.35924321053199</c:v>
                </c:pt>
                <c:pt idx="552">
                  <c:v>396.96721582914603</c:v>
                </c:pt>
                <c:pt idx="553">
                  <c:v>397.64314159897901</c:v>
                </c:pt>
                <c:pt idx="554">
                  <c:v>399.51771811281299</c:v>
                </c:pt>
                <c:pt idx="555">
                  <c:v>400.72387767519001</c:v>
                </c:pt>
                <c:pt idx="556">
                  <c:v>401.49636587566602</c:v>
                </c:pt>
                <c:pt idx="557">
                  <c:v>402.65964197059702</c:v>
                </c:pt>
                <c:pt idx="558">
                  <c:v>402.542482767259</c:v>
                </c:pt>
                <c:pt idx="559">
                  <c:v>402.70874609822198</c:v>
                </c:pt>
                <c:pt idx="560">
                  <c:v>404.15301883120298</c:v>
                </c:pt>
                <c:pt idx="561">
                  <c:v>405.61077463626998</c:v>
                </c:pt>
                <c:pt idx="562">
                  <c:v>406.65248867152002</c:v>
                </c:pt>
                <c:pt idx="563">
                  <c:v>407.40195467912599</c:v>
                </c:pt>
                <c:pt idx="564">
                  <c:v>406.04803785830802</c:v>
                </c:pt>
                <c:pt idx="565">
                  <c:v>403.86965265421799</c:v>
                </c:pt>
                <c:pt idx="566">
                  <c:v>402.60743257528998</c:v>
                </c:pt>
                <c:pt idx="567">
                  <c:v>400.744173520706</c:v>
                </c:pt>
                <c:pt idx="568">
                  <c:v>399.94614546056198</c:v>
                </c:pt>
                <c:pt idx="569">
                  <c:v>398.509624752229</c:v>
                </c:pt>
                <c:pt idx="570">
                  <c:v>397.93914596854199</c:v>
                </c:pt>
                <c:pt idx="571">
                  <c:v>397.93889585194802</c:v>
                </c:pt>
                <c:pt idx="572">
                  <c:v>398.33877666867699</c:v>
                </c:pt>
                <c:pt idx="573">
                  <c:v>398.93699429289398</c:v>
                </c:pt>
                <c:pt idx="574">
                  <c:v>399.69564511760501</c:v>
                </c:pt>
                <c:pt idx="575">
                  <c:v>400.62495482591601</c:v>
                </c:pt>
                <c:pt idx="576">
                  <c:v>401.10334263790298</c:v>
                </c:pt>
                <c:pt idx="577">
                  <c:v>401.44711939558101</c:v>
                </c:pt>
                <c:pt idx="578">
                  <c:v>401.94626831076101</c:v>
                </c:pt>
                <c:pt idx="579">
                  <c:v>402.34620485691897</c:v>
                </c:pt>
                <c:pt idx="580">
                  <c:v>402.39678780126798</c:v>
                </c:pt>
                <c:pt idx="581">
                  <c:v>402.363947899084</c:v>
                </c:pt>
                <c:pt idx="582">
                  <c:v>402.65588382325598</c:v>
                </c:pt>
                <c:pt idx="583">
                  <c:v>402.41309249843601</c:v>
                </c:pt>
                <c:pt idx="584">
                  <c:v>401.53631809664199</c:v>
                </c:pt>
                <c:pt idx="585">
                  <c:v>400.692864848135</c:v>
                </c:pt>
                <c:pt idx="586">
                  <c:v>399.44483344830599</c:v>
                </c:pt>
                <c:pt idx="587">
                  <c:v>398.42230944589602</c:v>
                </c:pt>
                <c:pt idx="588">
                  <c:v>398.284252946489</c:v>
                </c:pt>
                <c:pt idx="589">
                  <c:v>398.04754727237503</c:v>
                </c:pt>
                <c:pt idx="590">
                  <c:v>397.71135719686401</c:v>
                </c:pt>
                <c:pt idx="591">
                  <c:v>396.86439329277198</c:v>
                </c:pt>
                <c:pt idx="592">
                  <c:v>395.259450492589</c:v>
                </c:pt>
                <c:pt idx="593">
                  <c:v>393.50318141598302</c:v>
                </c:pt>
                <c:pt idx="594">
                  <c:v>392.41312426891199</c:v>
                </c:pt>
                <c:pt idx="595">
                  <c:v>390.892258454412</c:v>
                </c:pt>
                <c:pt idx="596">
                  <c:v>388.89859064925201</c:v>
                </c:pt>
                <c:pt idx="597">
                  <c:v>386.96506075292598</c:v>
                </c:pt>
                <c:pt idx="598">
                  <c:v>384.93320756874499</c:v>
                </c:pt>
                <c:pt idx="599">
                  <c:v>380.669280645144</c:v>
                </c:pt>
                <c:pt idx="600">
                  <c:v>376.15934659823199</c:v>
                </c:pt>
                <c:pt idx="601">
                  <c:v>372.56077216228698</c:v>
                </c:pt>
                <c:pt idx="602">
                  <c:v>371.318061890509</c:v>
                </c:pt>
                <c:pt idx="603">
                  <c:v>368.56677188214502</c:v>
                </c:pt>
                <c:pt idx="604">
                  <c:v>366.96199414103597</c:v>
                </c:pt>
                <c:pt idx="605">
                  <c:v>366.03697273673799</c:v>
                </c:pt>
                <c:pt idx="606">
                  <c:v>364.57841356480299</c:v>
                </c:pt>
                <c:pt idx="607">
                  <c:v>364.01530023880798</c:v>
                </c:pt>
                <c:pt idx="608">
                  <c:v>362.91538098948001</c:v>
                </c:pt>
                <c:pt idx="609">
                  <c:v>360.50468615832199</c:v>
                </c:pt>
                <c:pt idx="610">
                  <c:v>357.46855691945501</c:v>
                </c:pt>
                <c:pt idx="611">
                  <c:v>356.28271144708702</c:v>
                </c:pt>
                <c:pt idx="612">
                  <c:v>355.17649063060799</c:v>
                </c:pt>
                <c:pt idx="613">
                  <c:v>353.960739316255</c:v>
                </c:pt>
                <c:pt idx="614">
                  <c:v>351.88668014065303</c:v>
                </c:pt>
                <c:pt idx="615">
                  <c:v>350.85621876627602</c:v>
                </c:pt>
                <c:pt idx="616">
                  <c:v>349.37207479239999</c:v>
                </c:pt>
                <c:pt idx="617">
                  <c:v>348.65324573955598</c:v>
                </c:pt>
                <c:pt idx="618">
                  <c:v>347.675898712182</c:v>
                </c:pt>
                <c:pt idx="619">
                  <c:v>346.41706398526497</c:v>
                </c:pt>
                <c:pt idx="620">
                  <c:v>345.72487046878598</c:v>
                </c:pt>
                <c:pt idx="621">
                  <c:v>344.72806921129302</c:v>
                </c:pt>
                <c:pt idx="622">
                  <c:v>343.77154741131699</c:v>
                </c:pt>
                <c:pt idx="623">
                  <c:v>341.89132951745103</c:v>
                </c:pt>
                <c:pt idx="624">
                  <c:v>340.407309712455</c:v>
                </c:pt>
                <c:pt idx="625">
                  <c:v>339.41618688494299</c:v>
                </c:pt>
                <c:pt idx="626">
                  <c:v>337.90601597892203</c:v>
                </c:pt>
                <c:pt idx="627">
                  <c:v>336.53568201977799</c:v>
                </c:pt>
                <c:pt idx="628">
                  <c:v>335.23224976207899</c:v>
                </c:pt>
                <c:pt idx="629">
                  <c:v>333.94255294664498</c:v>
                </c:pt>
                <c:pt idx="630">
                  <c:v>332.01767587287497</c:v>
                </c:pt>
                <c:pt idx="631">
                  <c:v>330.559722724084</c:v>
                </c:pt>
                <c:pt idx="632">
                  <c:v>328.63993397390902</c:v>
                </c:pt>
                <c:pt idx="633">
                  <c:v>327.20930817946999</c:v>
                </c:pt>
                <c:pt idx="634">
                  <c:v>324.82848236925702</c:v>
                </c:pt>
                <c:pt idx="635">
                  <c:v>322.96292613410799</c:v>
                </c:pt>
                <c:pt idx="636">
                  <c:v>320.82418182828599</c:v>
                </c:pt>
                <c:pt idx="637">
                  <c:v>319.53985035998602</c:v>
                </c:pt>
                <c:pt idx="638">
                  <c:v>317.85803898382102</c:v>
                </c:pt>
                <c:pt idx="639">
                  <c:v>316.16714474768003</c:v>
                </c:pt>
                <c:pt idx="640">
                  <c:v>314.48948982917199</c:v>
                </c:pt>
                <c:pt idx="641">
                  <c:v>313.45234221223501</c:v>
                </c:pt>
                <c:pt idx="642">
                  <c:v>311.94703702859499</c:v>
                </c:pt>
                <c:pt idx="643">
                  <c:v>310.58595820373398</c:v>
                </c:pt>
                <c:pt idx="644">
                  <c:v>309.76084530367399</c:v>
                </c:pt>
                <c:pt idx="645">
                  <c:v>308.90955972706701</c:v>
                </c:pt>
                <c:pt idx="646">
                  <c:v>307.69042925681902</c:v>
                </c:pt>
                <c:pt idx="647">
                  <c:v>307.15815655346501</c:v>
                </c:pt>
                <c:pt idx="648">
                  <c:v>306.82934967165897</c:v>
                </c:pt>
                <c:pt idx="649">
                  <c:v>306.50388534097402</c:v>
                </c:pt>
                <c:pt idx="650">
                  <c:v>305.67594870104801</c:v>
                </c:pt>
                <c:pt idx="651">
                  <c:v>303.76298490956299</c:v>
                </c:pt>
                <c:pt idx="652">
                  <c:v>302.24329467667297</c:v>
                </c:pt>
                <c:pt idx="653">
                  <c:v>300.60631625063098</c:v>
                </c:pt>
                <c:pt idx="654">
                  <c:v>298.77437153095798</c:v>
                </c:pt>
                <c:pt idx="655">
                  <c:v>298.16504118542099</c:v>
                </c:pt>
                <c:pt idx="656">
                  <c:v>296.78010358386803</c:v>
                </c:pt>
                <c:pt idx="657">
                  <c:v>295.41784602167797</c:v>
                </c:pt>
                <c:pt idx="658">
                  <c:v>294.41634747323201</c:v>
                </c:pt>
                <c:pt idx="659">
                  <c:v>293.98965178922799</c:v>
                </c:pt>
                <c:pt idx="660">
                  <c:v>293.36677335407001</c:v>
                </c:pt>
                <c:pt idx="661">
                  <c:v>292.79802753246997</c:v>
                </c:pt>
                <c:pt idx="662">
                  <c:v>292.40343532451499</c:v>
                </c:pt>
                <c:pt idx="663">
                  <c:v>292.738862802928</c:v>
                </c:pt>
                <c:pt idx="664">
                  <c:v>292.11956370015201</c:v>
                </c:pt>
                <c:pt idx="665">
                  <c:v>290.87000353360901</c:v>
                </c:pt>
                <c:pt idx="666">
                  <c:v>289.83511873370497</c:v>
                </c:pt>
                <c:pt idx="667">
                  <c:v>288.26384967411798</c:v>
                </c:pt>
                <c:pt idx="668">
                  <c:v>285.761959656687</c:v>
                </c:pt>
                <c:pt idx="669">
                  <c:v>284.64558947778698</c:v>
                </c:pt>
                <c:pt idx="670">
                  <c:v>282.07358209129802</c:v>
                </c:pt>
                <c:pt idx="671">
                  <c:v>280.777297023085</c:v>
                </c:pt>
                <c:pt idx="672">
                  <c:v>280.06109447712902</c:v>
                </c:pt>
                <c:pt idx="673">
                  <c:v>277.83321918206701</c:v>
                </c:pt>
                <c:pt idx="674">
                  <c:v>274.04390417548802</c:v>
                </c:pt>
                <c:pt idx="675">
                  <c:v>270.1182339019</c:v>
                </c:pt>
                <c:pt idx="676">
                  <c:v>266.469694421349</c:v>
                </c:pt>
                <c:pt idx="677">
                  <c:v>263.41697671183999</c:v>
                </c:pt>
                <c:pt idx="678">
                  <c:v>261.61400829224402</c:v>
                </c:pt>
                <c:pt idx="679">
                  <c:v>259.447950471404</c:v>
                </c:pt>
                <c:pt idx="680">
                  <c:v>258.02283519355501</c:v>
                </c:pt>
                <c:pt idx="681">
                  <c:v>256.31340383077702</c:v>
                </c:pt>
                <c:pt idx="682">
                  <c:v>255.10333300668501</c:v>
                </c:pt>
                <c:pt idx="683">
                  <c:v>253.08030354728601</c:v>
                </c:pt>
                <c:pt idx="684">
                  <c:v>250.49418218208999</c:v>
                </c:pt>
                <c:pt idx="685">
                  <c:v>248.29427418257299</c:v>
                </c:pt>
                <c:pt idx="686">
                  <c:v>245.46299041431001</c:v>
                </c:pt>
                <c:pt idx="687">
                  <c:v>241.66348459710301</c:v>
                </c:pt>
                <c:pt idx="688">
                  <c:v>238.13743957425399</c:v>
                </c:pt>
                <c:pt idx="689">
                  <c:v>234.77225274259999</c:v>
                </c:pt>
                <c:pt idx="690">
                  <c:v>231.29121506172399</c:v>
                </c:pt>
                <c:pt idx="691">
                  <c:v>228.71627065770701</c:v>
                </c:pt>
                <c:pt idx="692">
                  <c:v>225.431016746822</c:v>
                </c:pt>
                <c:pt idx="693">
                  <c:v>222.84028934257699</c:v>
                </c:pt>
                <c:pt idx="694">
                  <c:v>219.518183933839</c:v>
                </c:pt>
                <c:pt idx="695">
                  <c:v>217.22708726194</c:v>
                </c:pt>
                <c:pt idx="696">
                  <c:v>214.77340374729101</c:v>
                </c:pt>
                <c:pt idx="697">
                  <c:v>212.68074070813</c:v>
                </c:pt>
                <c:pt idx="698">
                  <c:v>210.99163222114001</c:v>
                </c:pt>
                <c:pt idx="699">
                  <c:v>208.58476786501299</c:v>
                </c:pt>
                <c:pt idx="700">
                  <c:v>206.743845684814</c:v>
                </c:pt>
                <c:pt idx="701">
                  <c:v>204.621549349823</c:v>
                </c:pt>
                <c:pt idx="702">
                  <c:v>202.55154011176401</c:v>
                </c:pt>
                <c:pt idx="703">
                  <c:v>200.82535215680701</c:v>
                </c:pt>
                <c:pt idx="704">
                  <c:v>198.39616021344901</c:v>
                </c:pt>
                <c:pt idx="705">
                  <c:v>197.181634220712</c:v>
                </c:pt>
                <c:pt idx="706">
                  <c:v>196.01205091386601</c:v>
                </c:pt>
                <c:pt idx="707">
                  <c:v>194.135657530933</c:v>
                </c:pt>
                <c:pt idx="708">
                  <c:v>192.368705664906</c:v>
                </c:pt>
                <c:pt idx="709">
                  <c:v>190.20637502023001</c:v>
                </c:pt>
                <c:pt idx="710">
                  <c:v>188.42117925927201</c:v>
                </c:pt>
                <c:pt idx="711">
                  <c:v>187.55628848327399</c:v>
                </c:pt>
                <c:pt idx="712">
                  <c:v>186.430737287684</c:v>
                </c:pt>
                <c:pt idx="713">
                  <c:v>184.84173220848899</c:v>
                </c:pt>
                <c:pt idx="714">
                  <c:v>183.450754025105</c:v>
                </c:pt>
                <c:pt idx="715">
                  <c:v>182.46452059629999</c:v>
                </c:pt>
                <c:pt idx="716">
                  <c:v>180.943185384408</c:v>
                </c:pt>
                <c:pt idx="717">
                  <c:v>179.56641252641501</c:v>
                </c:pt>
                <c:pt idx="718">
                  <c:v>178.261321252188</c:v>
                </c:pt>
                <c:pt idx="719">
                  <c:v>176.65552585656201</c:v>
                </c:pt>
                <c:pt idx="720">
                  <c:v>175.28232228934701</c:v>
                </c:pt>
                <c:pt idx="721">
                  <c:v>173.67527415436101</c:v>
                </c:pt>
                <c:pt idx="722">
                  <c:v>172.311435725119</c:v>
                </c:pt>
                <c:pt idx="723">
                  <c:v>171.02556498140399</c:v>
                </c:pt>
                <c:pt idx="724">
                  <c:v>169.42771769335701</c:v>
                </c:pt>
                <c:pt idx="725">
                  <c:v>168.05576286234799</c:v>
                </c:pt>
                <c:pt idx="726">
                  <c:v>166.44818692977</c:v>
                </c:pt>
                <c:pt idx="727">
                  <c:v>165.08389457348201</c:v>
                </c:pt>
                <c:pt idx="728">
                  <c:v>163.481674107321</c:v>
                </c:pt>
                <c:pt idx="729">
                  <c:v>161.48661103417501</c:v>
                </c:pt>
                <c:pt idx="730">
                  <c:v>159.72241609772499</c:v>
                </c:pt>
                <c:pt idx="731">
                  <c:v>157.89512753902301</c:v>
                </c:pt>
                <c:pt idx="732">
                  <c:v>156.200192541127</c:v>
                </c:pt>
                <c:pt idx="733">
                  <c:v>154.54184048155301</c:v>
                </c:pt>
                <c:pt idx="734">
                  <c:v>153.673274608112</c:v>
                </c:pt>
                <c:pt idx="735">
                  <c:v>237.36097530864899</c:v>
                </c:pt>
                <c:pt idx="736">
                  <c:v>172.66248991571101</c:v>
                </c:pt>
                <c:pt idx="737">
                  <c:v>147.733696491416</c:v>
                </c:pt>
                <c:pt idx="738">
                  <c:v>144.23838378735601</c:v>
                </c:pt>
                <c:pt idx="739">
                  <c:v>145.16525642058099</c:v>
                </c:pt>
                <c:pt idx="740">
                  <c:v>145.64675520125701</c:v>
                </c:pt>
                <c:pt idx="741">
                  <c:v>145.01123551609001</c:v>
                </c:pt>
                <c:pt idx="742">
                  <c:v>143.751200408817</c:v>
                </c:pt>
                <c:pt idx="743">
                  <c:v>142.375781689494</c:v>
                </c:pt>
                <c:pt idx="744">
                  <c:v>140.716799718695</c:v>
                </c:pt>
                <c:pt idx="745">
                  <c:v>139.326675999716</c:v>
                </c:pt>
                <c:pt idx="746">
                  <c:v>136.92828574335201</c:v>
                </c:pt>
                <c:pt idx="747">
                  <c:v>134.73158441741501</c:v>
                </c:pt>
                <c:pt idx="748">
                  <c:v>132.50675158104499</c:v>
                </c:pt>
                <c:pt idx="749">
                  <c:v>130.75266843603899</c:v>
                </c:pt>
                <c:pt idx="750">
                  <c:v>129.12241600613399</c:v>
                </c:pt>
                <c:pt idx="751">
                  <c:v>128.11884095605399</c:v>
                </c:pt>
                <c:pt idx="752">
                  <c:v>126.623773980162</c:v>
                </c:pt>
                <c:pt idx="753">
                  <c:v>124.94681410477</c:v>
                </c:pt>
                <c:pt idx="754">
                  <c:v>123.565057238809</c:v>
                </c:pt>
                <c:pt idx="755">
                  <c:v>121.96408194940901</c:v>
                </c:pt>
                <c:pt idx="756">
                  <c:v>120.604611848535</c:v>
                </c:pt>
                <c:pt idx="757">
                  <c:v>120.11057354991399</c:v>
                </c:pt>
                <c:pt idx="758">
                  <c:v>120.454365634935</c:v>
                </c:pt>
                <c:pt idx="759">
                  <c:v>121.412585228784</c:v>
                </c:pt>
                <c:pt idx="760">
                  <c:v>121.650542646641</c:v>
                </c:pt>
                <c:pt idx="761">
                  <c:v>121.94788476692899</c:v>
                </c:pt>
                <c:pt idx="762">
                  <c:v>122.300467365991</c:v>
                </c:pt>
                <c:pt idx="763">
                  <c:v>122.356435640575</c:v>
                </c:pt>
                <c:pt idx="764">
                  <c:v>122.33331237508401</c:v>
                </c:pt>
                <c:pt idx="765">
                  <c:v>122.313241270532</c:v>
                </c:pt>
                <c:pt idx="766">
                  <c:v>121.673964981738</c:v>
                </c:pt>
                <c:pt idx="767">
                  <c:v>119.61420042258599</c:v>
                </c:pt>
                <c:pt idx="768">
                  <c:v>117.39968718738</c:v>
                </c:pt>
                <c:pt idx="769">
                  <c:v>115.590268758118</c:v>
                </c:pt>
                <c:pt idx="770">
                  <c:v>114.24634126925299</c:v>
                </c:pt>
                <c:pt idx="771">
                  <c:v>112.684210241522</c:v>
                </c:pt>
                <c:pt idx="772">
                  <c:v>110.86479411592001</c:v>
                </c:pt>
                <c:pt idx="773">
                  <c:v>109.14420590779601</c:v>
                </c:pt>
                <c:pt idx="774">
                  <c:v>107.15535800763701</c:v>
                </c:pt>
                <c:pt idx="775">
                  <c:v>104.621251807692</c:v>
                </c:pt>
                <c:pt idx="776">
                  <c:v>103.075363359546</c:v>
                </c:pt>
                <c:pt idx="777">
                  <c:v>101.516218934496</c:v>
                </c:pt>
                <c:pt idx="778">
                  <c:v>99.886102431975402</c:v>
                </c:pt>
                <c:pt idx="779">
                  <c:v>98.853956738551403</c:v>
                </c:pt>
                <c:pt idx="780">
                  <c:v>97.344230242939702</c:v>
                </c:pt>
                <c:pt idx="781">
                  <c:v>95.980151090601296</c:v>
                </c:pt>
                <c:pt idx="782">
                  <c:v>94.679858492135693</c:v>
                </c:pt>
                <c:pt idx="783">
                  <c:v>93.074656922956294</c:v>
                </c:pt>
                <c:pt idx="784">
                  <c:v>91.701052639898293</c:v>
                </c:pt>
                <c:pt idx="785">
                  <c:v>90.093711964652798</c:v>
                </c:pt>
                <c:pt idx="786">
                  <c:v>88.413587955440804</c:v>
                </c:pt>
                <c:pt idx="787">
                  <c:v>86.730510412884598</c:v>
                </c:pt>
                <c:pt idx="788">
                  <c:v>85.372807355789803</c:v>
                </c:pt>
                <c:pt idx="789">
                  <c:v>83.785055900382901</c:v>
                </c:pt>
                <c:pt idx="790">
                  <c:v>82.428827705652907</c:v>
                </c:pt>
                <c:pt idx="791">
                  <c:v>81.460215872574494</c:v>
                </c:pt>
                <c:pt idx="792">
                  <c:v>79.942804405048605</c:v>
                </c:pt>
                <c:pt idx="793">
                  <c:v>78.249258571781496</c:v>
                </c:pt>
                <c:pt idx="794">
                  <c:v>76.862285963599007</c:v>
                </c:pt>
                <c:pt idx="795">
                  <c:v>76.051561321851196</c:v>
                </c:pt>
                <c:pt idx="796">
                  <c:v>74.579063403978395</c:v>
                </c:pt>
                <c:pt idx="797">
                  <c:v>73.201529003086804</c:v>
                </c:pt>
                <c:pt idx="798">
                  <c:v>72.205066955930604</c:v>
                </c:pt>
                <c:pt idx="799">
                  <c:v>71.467001865152099</c:v>
                </c:pt>
                <c:pt idx="800">
                  <c:v>70.606750027546894</c:v>
                </c:pt>
                <c:pt idx="801">
                  <c:v>69.686430865513699</c:v>
                </c:pt>
                <c:pt idx="802">
                  <c:v>67.804701285763699</c:v>
                </c:pt>
                <c:pt idx="803">
                  <c:v>66.630782628237995</c:v>
                </c:pt>
                <c:pt idx="804">
                  <c:v>64.769184430499493</c:v>
                </c:pt>
                <c:pt idx="805">
                  <c:v>63.642839699794798</c:v>
                </c:pt>
                <c:pt idx="806">
                  <c:v>62.118855099610002</c:v>
                </c:pt>
                <c:pt idx="807">
                  <c:v>59.6546287909906</c:v>
                </c:pt>
                <c:pt idx="808">
                  <c:v>57.127665450433803</c:v>
                </c:pt>
                <c:pt idx="809">
                  <c:v>55.298580481728401</c:v>
                </c:pt>
                <c:pt idx="810">
                  <c:v>53.990480823222903</c:v>
                </c:pt>
                <c:pt idx="811">
                  <c:v>53.081986453067998</c:v>
                </c:pt>
                <c:pt idx="812">
                  <c:v>52.694988947260399</c:v>
                </c:pt>
                <c:pt idx="813">
                  <c:v>52.394982133079203</c:v>
                </c:pt>
                <c:pt idx="814">
                  <c:v>51.272444608150103</c:v>
                </c:pt>
                <c:pt idx="815">
                  <c:v>50.2343804163255</c:v>
                </c:pt>
                <c:pt idx="816">
                  <c:v>48.963242690557102</c:v>
                </c:pt>
                <c:pt idx="817">
                  <c:v>47.325082062930498</c:v>
                </c:pt>
                <c:pt idx="818">
                  <c:v>45.930306265989501</c:v>
                </c:pt>
                <c:pt idx="819">
                  <c:v>44.633154275905802</c:v>
                </c:pt>
                <c:pt idx="820">
                  <c:v>43.350266439914101</c:v>
                </c:pt>
                <c:pt idx="821">
                  <c:v>42.5346365465102</c:v>
                </c:pt>
                <c:pt idx="822">
                  <c:v>41.6767222608064</c:v>
                </c:pt>
                <c:pt idx="823">
                  <c:v>40.927093913174701</c:v>
                </c:pt>
                <c:pt idx="824">
                  <c:v>39.7243671774131</c:v>
                </c:pt>
                <c:pt idx="825">
                  <c:v>38.395077853981498</c:v>
                </c:pt>
                <c:pt idx="826">
                  <c:v>37.067507241092102</c:v>
                </c:pt>
                <c:pt idx="827">
                  <c:v>35.759411774853803</c:v>
                </c:pt>
                <c:pt idx="828">
                  <c:v>34.461042796258099</c:v>
                </c:pt>
                <c:pt idx="829">
                  <c:v>33.322893646286403</c:v>
                </c:pt>
                <c:pt idx="830">
                  <c:v>31.592518181852601</c:v>
                </c:pt>
                <c:pt idx="831">
                  <c:v>30.329554761539299</c:v>
                </c:pt>
                <c:pt idx="832">
                  <c:v>29.0729868707393</c:v>
                </c:pt>
                <c:pt idx="833">
                  <c:v>27.475333821005201</c:v>
                </c:pt>
                <c:pt idx="834">
                  <c:v>26.415367950223601</c:v>
                </c:pt>
                <c:pt idx="835">
                  <c:v>25.2028115534061</c:v>
                </c:pt>
                <c:pt idx="836">
                  <c:v>23.281690994044499</c:v>
                </c:pt>
                <c:pt idx="837">
                  <c:v>21.340037422833198</c:v>
                </c:pt>
                <c:pt idx="838">
                  <c:v>20.083849496552801</c:v>
                </c:pt>
                <c:pt idx="839">
                  <c:v>18.387502334844601</c:v>
                </c:pt>
                <c:pt idx="840">
                  <c:v>17.159317075064799</c:v>
                </c:pt>
                <c:pt idx="841">
                  <c:v>16.2317645595604</c:v>
                </c:pt>
                <c:pt idx="842">
                  <c:v>15.032774328758499</c:v>
                </c:pt>
                <c:pt idx="843">
                  <c:v>13.415345511576</c:v>
                </c:pt>
                <c:pt idx="844">
                  <c:v>12.020592759555999</c:v>
                </c:pt>
                <c:pt idx="845">
                  <c:v>10.7204066730107</c:v>
                </c:pt>
                <c:pt idx="846">
                  <c:v>9.9102526505060506</c:v>
                </c:pt>
                <c:pt idx="847">
                  <c:v>9.8481720736570004</c:v>
                </c:pt>
                <c:pt idx="848">
                  <c:v>10.567778669804399</c:v>
                </c:pt>
                <c:pt idx="849">
                  <c:v>11.5740928580164</c:v>
                </c:pt>
                <c:pt idx="850">
                  <c:v>12.413868492350799</c:v>
                </c:pt>
                <c:pt idx="851">
                  <c:v>13.640983561064299</c:v>
                </c:pt>
                <c:pt idx="852">
                  <c:v>13.862843992555399</c:v>
                </c:pt>
                <c:pt idx="853">
                  <c:v>14.5867239525162</c:v>
                </c:pt>
                <c:pt idx="854">
                  <c:v>15.8292016881924</c:v>
                </c:pt>
                <c:pt idx="855">
                  <c:v>16.7083503543255</c:v>
                </c:pt>
                <c:pt idx="856">
                  <c:v>17.288553882962098</c:v>
                </c:pt>
                <c:pt idx="857">
                  <c:v>17.651366012626799</c:v>
                </c:pt>
                <c:pt idx="858">
                  <c:v>17.987212608997201</c:v>
                </c:pt>
                <c:pt idx="859">
                  <c:v>18.815473040705498</c:v>
                </c:pt>
                <c:pt idx="860">
                  <c:v>19.620396328863801</c:v>
                </c:pt>
                <c:pt idx="861">
                  <c:v>19.749131717123898</c:v>
                </c:pt>
                <c:pt idx="862">
                  <c:v>20.4873228810218</c:v>
                </c:pt>
                <c:pt idx="863">
                  <c:v>21.7508155007596</c:v>
                </c:pt>
                <c:pt idx="864">
                  <c:v>23.1129213954246</c:v>
                </c:pt>
                <c:pt idx="865">
                  <c:v>23.974087568389901</c:v>
                </c:pt>
                <c:pt idx="866">
                  <c:v>25.1598903800617</c:v>
                </c:pt>
                <c:pt idx="867">
                  <c:v>26.1479262946539</c:v>
                </c:pt>
                <c:pt idx="868">
                  <c:v>26.909842951571399</c:v>
                </c:pt>
                <c:pt idx="869">
                  <c:v>27.467359637602701</c:v>
                </c:pt>
                <c:pt idx="870">
                  <c:v>27.835770752910399</c:v>
                </c:pt>
                <c:pt idx="871">
                  <c:v>28.494013970574201</c:v>
                </c:pt>
                <c:pt idx="872">
                  <c:v>29.405638199139101</c:v>
                </c:pt>
                <c:pt idx="873">
                  <c:v>30.364007794249599</c:v>
                </c:pt>
                <c:pt idx="874">
                  <c:v>31.1510056650752</c:v>
                </c:pt>
                <c:pt idx="875">
                  <c:v>31.567635150470501</c:v>
                </c:pt>
                <c:pt idx="876">
                  <c:v>32.374967347772703</c:v>
                </c:pt>
                <c:pt idx="877">
                  <c:v>32.841103928398397</c:v>
                </c:pt>
                <c:pt idx="878">
                  <c:v>33.670815893129102</c:v>
                </c:pt>
                <c:pt idx="879">
                  <c:v>34.141146235066898</c:v>
                </c:pt>
                <c:pt idx="880">
                  <c:v>34.969719038554402</c:v>
                </c:pt>
                <c:pt idx="881">
                  <c:v>35.438849544170097</c:v>
                </c:pt>
                <c:pt idx="882">
                  <c:v>35.160293912419696</c:v>
                </c:pt>
                <c:pt idx="883">
                  <c:v>36.136328121824498</c:v>
                </c:pt>
                <c:pt idx="884">
                  <c:v>37.342423843455499</c:v>
                </c:pt>
                <c:pt idx="885">
                  <c:v>38.048291110966098</c:v>
                </c:pt>
                <c:pt idx="886">
                  <c:v>38.1112634668889</c:v>
                </c:pt>
                <c:pt idx="887">
                  <c:v>38.039824706186103</c:v>
                </c:pt>
                <c:pt idx="888">
                  <c:v>37.993967874876603</c:v>
                </c:pt>
                <c:pt idx="889">
                  <c:v>38.613355886930201</c:v>
                </c:pt>
                <c:pt idx="890">
                  <c:v>39.249740255232901</c:v>
                </c:pt>
                <c:pt idx="891">
                  <c:v>39.679503117697898</c:v>
                </c:pt>
                <c:pt idx="892">
                  <c:v>40.0414009933952</c:v>
                </c:pt>
                <c:pt idx="893">
                  <c:v>40.873173648027802</c:v>
                </c:pt>
                <c:pt idx="894">
                  <c:v>41.359874576219497</c:v>
                </c:pt>
                <c:pt idx="895">
                  <c:v>41.406046420822697</c:v>
                </c:pt>
                <c:pt idx="896">
                  <c:v>42.148685342144603</c:v>
                </c:pt>
                <c:pt idx="897">
                  <c:v>42.319906155440599</c:v>
                </c:pt>
                <c:pt idx="898">
                  <c:v>42.298531059046603</c:v>
                </c:pt>
                <c:pt idx="899">
                  <c:v>42.578617461147601</c:v>
                </c:pt>
                <c:pt idx="900">
                  <c:v>43.750945670195797</c:v>
                </c:pt>
                <c:pt idx="901">
                  <c:v>44.343157272145497</c:v>
                </c:pt>
                <c:pt idx="902">
                  <c:v>45.183844642779597</c:v>
                </c:pt>
                <c:pt idx="903">
                  <c:v>45.641275883544097</c:v>
                </c:pt>
                <c:pt idx="904">
                  <c:v>45.671140299921802</c:v>
                </c:pt>
                <c:pt idx="905">
                  <c:v>45.619237211643402</c:v>
                </c:pt>
                <c:pt idx="906">
                  <c:v>45.588254588593003</c:v>
                </c:pt>
                <c:pt idx="907">
                  <c:v>46.370491210982003</c:v>
                </c:pt>
                <c:pt idx="908">
                  <c:v>46.889531794694904</c:v>
                </c:pt>
                <c:pt idx="909">
                  <c:v>46.959552171183802</c:v>
                </c:pt>
                <c:pt idx="910">
                  <c:v>47.235367824117198</c:v>
                </c:pt>
                <c:pt idx="911">
                  <c:v>47.2853989553209</c:v>
                </c:pt>
                <c:pt idx="912">
                  <c:v>47.586706642985</c:v>
                </c:pt>
                <c:pt idx="913">
                  <c:v>48.127028471109099</c:v>
                </c:pt>
                <c:pt idx="914">
                  <c:v>48.5543013822193</c:v>
                </c:pt>
                <c:pt idx="915">
                  <c:v>48.929036855187</c:v>
                </c:pt>
                <c:pt idx="916">
                  <c:v>49.7677532827704</c:v>
                </c:pt>
                <c:pt idx="917">
                  <c:v>50.256126073581598</c:v>
                </c:pt>
                <c:pt idx="918">
                  <c:v>50.618328975314597</c:v>
                </c:pt>
                <c:pt idx="919">
                  <c:v>50.651160557456301</c:v>
                </c:pt>
                <c:pt idx="920">
                  <c:v>49.982379584750497</c:v>
                </c:pt>
                <c:pt idx="921">
                  <c:v>49.796891943631202</c:v>
                </c:pt>
                <c:pt idx="922">
                  <c:v>49.800105603596997</c:v>
                </c:pt>
                <c:pt idx="923">
                  <c:v>49.829003999771302</c:v>
                </c:pt>
                <c:pt idx="924">
                  <c:v>51.266214858994203</c:v>
                </c:pt>
                <c:pt idx="925">
                  <c:v>52.740533718155703</c:v>
                </c:pt>
                <c:pt idx="926">
                  <c:v>53.633674859242198</c:v>
                </c:pt>
                <c:pt idx="927">
                  <c:v>54.5031806909724</c:v>
                </c:pt>
                <c:pt idx="928">
                  <c:v>53.824485044837999</c:v>
                </c:pt>
                <c:pt idx="929">
                  <c:v>54.658178758657797</c:v>
                </c:pt>
                <c:pt idx="930">
                  <c:v>56.008225304171603</c:v>
                </c:pt>
                <c:pt idx="931">
                  <c:v>57.400649956426797</c:v>
                </c:pt>
                <c:pt idx="932">
                  <c:v>58.738926766372003</c:v>
                </c:pt>
                <c:pt idx="933">
                  <c:v>60.3594268101699</c:v>
                </c:pt>
                <c:pt idx="934">
                  <c:v>62.051483934936201</c:v>
                </c:pt>
                <c:pt idx="935">
                  <c:v>63.738742587454297</c:v>
                </c:pt>
                <c:pt idx="936">
                  <c:v>65.0968348270614</c:v>
                </c:pt>
                <c:pt idx="937">
                  <c:v>65.735587692787306</c:v>
                </c:pt>
                <c:pt idx="938">
                  <c:v>66.374228773825195</c:v>
                </c:pt>
                <c:pt idx="939">
                  <c:v>67.236090503805102</c:v>
                </c:pt>
                <c:pt idx="940">
                  <c:v>68.488036463953406</c:v>
                </c:pt>
                <c:pt idx="941">
                  <c:v>69.667959001813898</c:v>
                </c:pt>
                <c:pt idx="942">
                  <c:v>71.426559445529094</c:v>
                </c:pt>
                <c:pt idx="943">
                  <c:v>71.749264216118206</c:v>
                </c:pt>
                <c:pt idx="944">
                  <c:v>71.181952690600696</c:v>
                </c:pt>
                <c:pt idx="945">
                  <c:v>70.965365404136804</c:v>
                </c:pt>
                <c:pt idx="946">
                  <c:v>71.4120277376839</c:v>
                </c:pt>
                <c:pt idx="947">
                  <c:v>72.974079663090194</c:v>
                </c:pt>
                <c:pt idx="948">
                  <c:v>74.767183613463004</c:v>
                </c:pt>
                <c:pt idx="949">
                  <c:v>76.514805468511099</c:v>
                </c:pt>
                <c:pt idx="950">
                  <c:v>78.2051764482772</c:v>
                </c:pt>
                <c:pt idx="951">
                  <c:v>79.240505322860301</c:v>
                </c:pt>
                <c:pt idx="952">
                  <c:v>80.426815748431395</c:v>
                </c:pt>
                <c:pt idx="953">
                  <c:v>81.547621182731106</c:v>
                </c:pt>
                <c:pt idx="954">
                  <c:v>83.285573360033396</c:v>
                </c:pt>
                <c:pt idx="955">
                  <c:v>84.713064484572698</c:v>
                </c:pt>
                <c:pt idx="956">
                  <c:v>86.960902099864995</c:v>
                </c:pt>
                <c:pt idx="957">
                  <c:v>88.799280491702802</c:v>
                </c:pt>
                <c:pt idx="958">
                  <c:v>90.627442897853896</c:v>
                </c:pt>
                <c:pt idx="959">
                  <c:v>92.944315779683507</c:v>
                </c:pt>
                <c:pt idx="960">
                  <c:v>94.126812081844506</c:v>
                </c:pt>
                <c:pt idx="961">
                  <c:v>94.189804312069597</c:v>
                </c:pt>
                <c:pt idx="962">
                  <c:v>95.787419848012902</c:v>
                </c:pt>
                <c:pt idx="963">
                  <c:v>97.5741065405971</c:v>
                </c:pt>
                <c:pt idx="964">
                  <c:v>99.7875070914194</c:v>
                </c:pt>
                <c:pt idx="965">
                  <c:v>101.595971489731</c:v>
                </c:pt>
                <c:pt idx="966">
                  <c:v>103.73006014697</c:v>
                </c:pt>
                <c:pt idx="967">
                  <c:v>105.020394059346</c:v>
                </c:pt>
                <c:pt idx="968">
                  <c:v>107.022159554956</c:v>
                </c:pt>
                <c:pt idx="969">
                  <c:v>109.11130140104299</c:v>
                </c:pt>
                <c:pt idx="970">
                  <c:v>110.865001045963</c:v>
                </c:pt>
                <c:pt idx="971">
                  <c:v>112.19879801683</c:v>
                </c:pt>
                <c:pt idx="972">
                  <c:v>114.238216192069</c:v>
                </c:pt>
                <c:pt idx="973">
                  <c:v>117.13075190043701</c:v>
                </c:pt>
                <c:pt idx="974">
                  <c:v>118.297568281389</c:v>
                </c:pt>
                <c:pt idx="975">
                  <c:v>119.731329919394</c:v>
                </c:pt>
                <c:pt idx="976">
                  <c:v>120.404310068502</c:v>
                </c:pt>
                <c:pt idx="977">
                  <c:v>121.049371828267</c:v>
                </c:pt>
                <c:pt idx="978">
                  <c:v>121.59330024171101</c:v>
                </c:pt>
                <c:pt idx="979">
                  <c:v>121.655722452962</c:v>
                </c:pt>
                <c:pt idx="980">
                  <c:v>122.240182935389</c:v>
                </c:pt>
                <c:pt idx="981">
                  <c:v>122.368470412325</c:v>
                </c:pt>
                <c:pt idx="982">
                  <c:v>122.348335900992</c:v>
                </c:pt>
                <c:pt idx="983">
                  <c:v>122.00297654158</c:v>
                </c:pt>
                <c:pt idx="984">
                  <c:v>121.593787671455</c:v>
                </c:pt>
                <c:pt idx="985">
                  <c:v>121.832063793553</c:v>
                </c:pt>
                <c:pt idx="986">
                  <c:v>121.93326491771199</c:v>
                </c:pt>
                <c:pt idx="987">
                  <c:v>121.950112642812</c:v>
                </c:pt>
                <c:pt idx="988">
                  <c:v>121.62768236255501</c:v>
                </c:pt>
                <c:pt idx="989">
                  <c:v>121.85719804613301</c:v>
                </c:pt>
                <c:pt idx="990">
                  <c:v>121.94116383444199</c:v>
                </c:pt>
                <c:pt idx="991">
                  <c:v>123.05714833461801</c:v>
                </c:pt>
                <c:pt idx="992">
                  <c:v>87.220436926739396</c:v>
                </c:pt>
                <c:pt idx="993">
                  <c:v>73.617877414436506</c:v>
                </c:pt>
                <c:pt idx="994">
                  <c:v>74.823570184389993</c:v>
                </c:pt>
                <c:pt idx="995">
                  <c:v>119.885890900609</c:v>
                </c:pt>
                <c:pt idx="996">
                  <c:v>131.805666968087</c:v>
                </c:pt>
                <c:pt idx="997">
                  <c:v>131.76708272772299</c:v>
                </c:pt>
                <c:pt idx="998">
                  <c:v>129.40026157283401</c:v>
                </c:pt>
                <c:pt idx="999">
                  <c:v>128.78898412075699</c:v>
                </c:pt>
                <c:pt idx="1000">
                  <c:v>129.01818130232499</c:v>
                </c:pt>
                <c:pt idx="1001">
                  <c:v>130.88349136204599</c:v>
                </c:pt>
                <c:pt idx="1002">
                  <c:v>131.36004947702099</c:v>
                </c:pt>
                <c:pt idx="1003">
                  <c:v>132.43686694841799</c:v>
                </c:pt>
                <c:pt idx="1004">
                  <c:v>132.63507912219001</c:v>
                </c:pt>
                <c:pt idx="1005">
                  <c:v>134.475604457598</c:v>
                </c:pt>
                <c:pt idx="1006">
                  <c:v>136.326386636438</c:v>
                </c:pt>
                <c:pt idx="1007">
                  <c:v>136.955968401615</c:v>
                </c:pt>
                <c:pt idx="1008">
                  <c:v>138.03232068935301</c:v>
                </c:pt>
                <c:pt idx="1009">
                  <c:v>138.524006934178</c:v>
                </c:pt>
                <c:pt idx="1010">
                  <c:v>139.64348076988099</c:v>
                </c:pt>
                <c:pt idx="1011">
                  <c:v>140.96800830199899</c:v>
                </c:pt>
                <c:pt idx="1012">
                  <c:v>142.62156497961101</c:v>
                </c:pt>
                <c:pt idx="1013">
                  <c:v>143.700191108393</c:v>
                </c:pt>
                <c:pt idx="1014">
                  <c:v>144.914095645336</c:v>
                </c:pt>
                <c:pt idx="1015">
                  <c:v>146.51697080490601</c:v>
                </c:pt>
                <c:pt idx="1016">
                  <c:v>147.427783309001</c:v>
                </c:pt>
                <c:pt idx="1017">
                  <c:v>149.3941374995</c:v>
                </c:pt>
                <c:pt idx="1018">
                  <c:v>149.78182353837099</c:v>
                </c:pt>
                <c:pt idx="1019">
                  <c:v>149.691576989336</c:v>
                </c:pt>
                <c:pt idx="1020">
                  <c:v>149.58837638195499</c:v>
                </c:pt>
                <c:pt idx="1021">
                  <c:v>149.864950306694</c:v>
                </c:pt>
                <c:pt idx="1022">
                  <c:v>149.62462489756899</c:v>
                </c:pt>
                <c:pt idx="1023">
                  <c:v>149.858052020738</c:v>
                </c:pt>
                <c:pt idx="1024">
                  <c:v>149.93195922085701</c:v>
                </c:pt>
                <c:pt idx="1025">
                  <c:v>150.251728551083</c:v>
                </c:pt>
                <c:pt idx="1026">
                  <c:v>149.69132126620499</c:v>
                </c:pt>
                <c:pt idx="1027">
                  <c:v>149.519207200311</c:v>
                </c:pt>
                <c:pt idx="1028">
                  <c:v>149.513351239353</c:v>
                </c:pt>
                <c:pt idx="1029">
                  <c:v>149.53563755605401</c:v>
                </c:pt>
                <c:pt idx="1030">
                  <c:v>150.65459836426299</c:v>
                </c:pt>
                <c:pt idx="1031">
                  <c:v>151.25734044803801</c:v>
                </c:pt>
                <c:pt idx="1032">
                  <c:v>153.059848094041</c:v>
                </c:pt>
                <c:pt idx="1033">
                  <c:v>154.239831920775</c:v>
                </c:pt>
                <c:pt idx="1034">
                  <c:v>155.48378792098401</c:v>
                </c:pt>
                <c:pt idx="1035">
                  <c:v>157.08717004338999</c:v>
                </c:pt>
                <c:pt idx="1036">
                  <c:v>157.99382714947001</c:v>
                </c:pt>
                <c:pt idx="1037">
                  <c:v>159.1674911277</c:v>
                </c:pt>
                <c:pt idx="1038">
                  <c:v>160.45881826312399</c:v>
                </c:pt>
                <c:pt idx="1039">
                  <c:v>160.34833147319799</c:v>
                </c:pt>
                <c:pt idx="1040">
                  <c:v>160.97349238956701</c:v>
                </c:pt>
                <c:pt idx="1041">
                  <c:v>161.73992324878901</c:v>
                </c:pt>
                <c:pt idx="1042">
                  <c:v>163.301650023169</c:v>
                </c:pt>
                <c:pt idx="1043">
                  <c:v>164.09902353784901</c:v>
                </c:pt>
                <c:pt idx="1044">
                  <c:v>163.366147832293</c:v>
                </c:pt>
                <c:pt idx="1045">
                  <c:v>163.39219100824999</c:v>
                </c:pt>
                <c:pt idx="1046">
                  <c:v>163.90649252661001</c:v>
                </c:pt>
                <c:pt idx="1047">
                  <c:v>164.99326350581501</c:v>
                </c:pt>
                <c:pt idx="1048">
                  <c:v>164.59914564560799</c:v>
                </c:pt>
                <c:pt idx="1049">
                  <c:v>164.083355817251</c:v>
                </c:pt>
                <c:pt idx="1050">
                  <c:v>163.48368700792099</c:v>
                </c:pt>
                <c:pt idx="1051">
                  <c:v>162.74132198752901</c:v>
                </c:pt>
                <c:pt idx="1052">
                  <c:v>161.50437566380501</c:v>
                </c:pt>
                <c:pt idx="1053">
                  <c:v>161.26316622949199</c:v>
                </c:pt>
                <c:pt idx="1054">
                  <c:v>161.00510814378501</c:v>
                </c:pt>
                <c:pt idx="1055">
                  <c:v>160.19884048884299</c:v>
                </c:pt>
                <c:pt idx="1056">
                  <c:v>158.91946579223401</c:v>
                </c:pt>
                <c:pt idx="1057">
                  <c:v>158.66590472055401</c:v>
                </c:pt>
                <c:pt idx="1058">
                  <c:v>159.04014034389999</c:v>
                </c:pt>
                <c:pt idx="1059">
                  <c:v>159.188141926329</c:v>
                </c:pt>
                <c:pt idx="1060">
                  <c:v>159.208994958565</c:v>
                </c:pt>
                <c:pt idx="1061">
                  <c:v>158.56554658485399</c:v>
                </c:pt>
                <c:pt idx="1062">
                  <c:v>157.28811812635499</c:v>
                </c:pt>
                <c:pt idx="1063">
                  <c:v>157.01163301539401</c:v>
                </c:pt>
                <c:pt idx="1064">
                  <c:v>156.741447405673</c:v>
                </c:pt>
                <c:pt idx="1065">
                  <c:v>154.82746730694601</c:v>
                </c:pt>
                <c:pt idx="1066">
                  <c:v>152.159135107738</c:v>
                </c:pt>
                <c:pt idx="1067">
                  <c:v>150.21727560427399</c:v>
                </c:pt>
                <c:pt idx="1068">
                  <c:v>148.872160567946</c:v>
                </c:pt>
                <c:pt idx="1069">
                  <c:v>148.11936563748301</c:v>
                </c:pt>
                <c:pt idx="1070">
                  <c:v>147.77708201137301</c:v>
                </c:pt>
                <c:pt idx="1071">
                  <c:v>148.109500326324</c:v>
                </c:pt>
                <c:pt idx="1072">
                  <c:v>148.88149908616299</c:v>
                </c:pt>
                <c:pt idx="1073">
                  <c:v>149.54050470771901</c:v>
                </c:pt>
              </c:numCache>
            </c:numRef>
          </c:yVal>
          <c:smooth val="0"/>
        </c:ser>
        <c:dLbls>
          <c:showLegendKey val="0"/>
          <c:showVal val="0"/>
          <c:showCatName val="0"/>
          <c:showSerName val="0"/>
          <c:showPercent val="0"/>
          <c:showBubbleSize val="0"/>
        </c:dLbls>
        <c:axId val="91646592"/>
        <c:axId val="91648768"/>
      </c:scatterChart>
      <c:valAx>
        <c:axId val="91646592"/>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1648768"/>
        <c:crosses val="autoZero"/>
        <c:crossBetween val="midCat"/>
      </c:valAx>
      <c:valAx>
        <c:axId val="91648768"/>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1646592"/>
        <c:crosses val="autoZero"/>
        <c:crossBetween val="midCat"/>
        <c:majorUnit val="100"/>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Particle Filter</a:t>
            </a:r>
          </a:p>
        </c:rich>
      </c:tx>
      <c:layout/>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ser>
          <c:idx val="1"/>
          <c:order val="1"/>
          <c:tx>
            <c:v>Particle</c:v>
          </c:tx>
          <c:spPr>
            <a:ln>
              <a:solidFill>
                <a:schemeClr val="tx1"/>
              </a:solidFill>
            </a:ln>
          </c:spPr>
          <c:marker>
            <c:symbol val="none"/>
          </c:marker>
          <c:xVal>
            <c:numRef>
              <c:f>xy!$N$4:$N$1077</c:f>
              <c:numCache>
                <c:formatCode>General</c:formatCode>
                <c:ptCount val="1074"/>
                <c:pt idx="0">
                  <c:v>10</c:v>
                </c:pt>
                <c:pt idx="1">
                  <c:v>9.9540386408895092</c:v>
                </c:pt>
                <c:pt idx="2">
                  <c:v>9.8650755505007997</c:v>
                </c:pt>
                <c:pt idx="3">
                  <c:v>10.262702807980499</c:v>
                </c:pt>
                <c:pt idx="4">
                  <c:v>9.7169263399800592</c:v>
                </c:pt>
                <c:pt idx="5">
                  <c:v>9.80414884107266</c:v>
                </c:pt>
                <c:pt idx="6">
                  <c:v>8.9686020766159107</c:v>
                </c:pt>
                <c:pt idx="7">
                  <c:v>10.4538009003792</c:v>
                </c:pt>
                <c:pt idx="8">
                  <c:v>10.8473908432084</c:v>
                </c:pt>
                <c:pt idx="9">
                  <c:v>11.760605781717899</c:v>
                </c:pt>
                <c:pt idx="10">
                  <c:v>11.8155328721286</c:v>
                </c:pt>
                <c:pt idx="11">
                  <c:v>11.0250980676675</c:v>
                </c:pt>
                <c:pt idx="12">
                  <c:v>12.0944577955231</c:v>
                </c:pt>
                <c:pt idx="13">
                  <c:v>12.184800911104899</c:v>
                </c:pt>
                <c:pt idx="14">
                  <c:v>12.307173750703599</c:v>
                </c:pt>
                <c:pt idx="15">
                  <c:v>13.2735243439828</c:v>
                </c:pt>
                <c:pt idx="16">
                  <c:v>14.3531615859341</c:v>
                </c:pt>
                <c:pt idx="17">
                  <c:v>15.095852360086701</c:v>
                </c:pt>
                <c:pt idx="18">
                  <c:v>16.625771986130498</c:v>
                </c:pt>
                <c:pt idx="19">
                  <c:v>17.781290500229201</c:v>
                </c:pt>
                <c:pt idx="20">
                  <c:v>18.286372812972399</c:v>
                </c:pt>
                <c:pt idx="21">
                  <c:v>19.044465317383999</c:v>
                </c:pt>
                <c:pt idx="22">
                  <c:v>19.9813187063349</c:v>
                </c:pt>
                <c:pt idx="23">
                  <c:v>20.867889010286799</c:v>
                </c:pt>
                <c:pt idx="24">
                  <c:v>23.6140594287975</c:v>
                </c:pt>
                <c:pt idx="25">
                  <c:v>26.483276934460999</c:v>
                </c:pt>
                <c:pt idx="26">
                  <c:v>27.666965487759001</c:v>
                </c:pt>
                <c:pt idx="27">
                  <c:v>30.418802453905698</c:v>
                </c:pt>
                <c:pt idx="28">
                  <c:v>32.444857059069598</c:v>
                </c:pt>
                <c:pt idx="29">
                  <c:v>34.031952538548701</c:v>
                </c:pt>
                <c:pt idx="30">
                  <c:v>34.581817511286602</c:v>
                </c:pt>
                <c:pt idx="31">
                  <c:v>36.185577054340598</c:v>
                </c:pt>
                <c:pt idx="32">
                  <c:v>36.280048293480803</c:v>
                </c:pt>
                <c:pt idx="33">
                  <c:v>35.988088955491598</c:v>
                </c:pt>
                <c:pt idx="34">
                  <c:v>39.790577485471402</c:v>
                </c:pt>
                <c:pt idx="35">
                  <c:v>41.611138404010703</c:v>
                </c:pt>
                <c:pt idx="36">
                  <c:v>42.876050613140499</c:v>
                </c:pt>
                <c:pt idx="37">
                  <c:v>46.157395583875697</c:v>
                </c:pt>
                <c:pt idx="38">
                  <c:v>46.343663025586302</c:v>
                </c:pt>
                <c:pt idx="39">
                  <c:v>46.303088725607601</c:v>
                </c:pt>
                <c:pt idx="40">
                  <c:v>46.149244271822901</c:v>
                </c:pt>
                <c:pt idx="41">
                  <c:v>44.539167134759602</c:v>
                </c:pt>
                <c:pt idx="42">
                  <c:v>41.0390028565755</c:v>
                </c:pt>
                <c:pt idx="43">
                  <c:v>39.818355874526802</c:v>
                </c:pt>
                <c:pt idx="44">
                  <c:v>40.209688498223002</c:v>
                </c:pt>
                <c:pt idx="45">
                  <c:v>41.4282323642432</c:v>
                </c:pt>
                <c:pt idx="46">
                  <c:v>42.314229956774</c:v>
                </c:pt>
                <c:pt idx="47">
                  <c:v>43.232174557520302</c:v>
                </c:pt>
                <c:pt idx="48">
                  <c:v>43.548070772574597</c:v>
                </c:pt>
                <c:pt idx="49">
                  <c:v>42.995448683331098</c:v>
                </c:pt>
                <c:pt idx="50">
                  <c:v>44.341231364936398</c:v>
                </c:pt>
                <c:pt idx="51">
                  <c:v>45.434219471939699</c:v>
                </c:pt>
                <c:pt idx="52">
                  <c:v>46.402912860508899</c:v>
                </c:pt>
                <c:pt idx="53">
                  <c:v>48.869647414663497</c:v>
                </c:pt>
                <c:pt idx="54">
                  <c:v>49.076801654000903</c:v>
                </c:pt>
                <c:pt idx="55">
                  <c:v>50.254640593224799</c:v>
                </c:pt>
                <c:pt idx="56">
                  <c:v>50.321033358376297</c:v>
                </c:pt>
                <c:pt idx="57">
                  <c:v>51.7113253099754</c:v>
                </c:pt>
                <c:pt idx="58">
                  <c:v>53.855307651289401</c:v>
                </c:pt>
                <c:pt idx="59">
                  <c:v>54.9809204455551</c:v>
                </c:pt>
                <c:pt idx="60">
                  <c:v>55.531345800479201</c:v>
                </c:pt>
                <c:pt idx="61">
                  <c:v>57.380328933920602</c:v>
                </c:pt>
                <c:pt idx="62">
                  <c:v>58.902504549753203</c:v>
                </c:pt>
                <c:pt idx="63">
                  <c:v>60.242955634857601</c:v>
                </c:pt>
                <c:pt idx="64">
                  <c:v>60.733658185165403</c:v>
                </c:pt>
                <c:pt idx="65">
                  <c:v>63.732756940760602</c:v>
                </c:pt>
                <c:pt idx="66">
                  <c:v>66.557019163717996</c:v>
                </c:pt>
                <c:pt idx="67">
                  <c:v>68.806691345048705</c:v>
                </c:pt>
                <c:pt idx="68">
                  <c:v>70.333711328552496</c:v>
                </c:pt>
                <c:pt idx="69">
                  <c:v>73.126295094334594</c:v>
                </c:pt>
                <c:pt idx="70">
                  <c:v>74.5635758000263</c:v>
                </c:pt>
                <c:pt idx="71">
                  <c:v>77.174731047584203</c:v>
                </c:pt>
                <c:pt idx="72">
                  <c:v>80.236364851175395</c:v>
                </c:pt>
                <c:pt idx="73">
                  <c:v>80.855341252086305</c:v>
                </c:pt>
                <c:pt idx="74">
                  <c:v>81.152394131774003</c:v>
                </c:pt>
                <c:pt idx="75">
                  <c:v>81.922026201916793</c:v>
                </c:pt>
                <c:pt idx="76">
                  <c:v>80.930729069301094</c:v>
                </c:pt>
                <c:pt idx="77">
                  <c:v>81.3644460599333</c:v>
                </c:pt>
                <c:pt idx="78">
                  <c:v>81.932950714477599</c:v>
                </c:pt>
                <c:pt idx="79">
                  <c:v>82.666799490525705</c:v>
                </c:pt>
                <c:pt idx="80">
                  <c:v>82.545848723651503</c:v>
                </c:pt>
                <c:pt idx="81">
                  <c:v>82.816082239573703</c:v>
                </c:pt>
                <c:pt idx="82">
                  <c:v>83.498981478747098</c:v>
                </c:pt>
                <c:pt idx="83">
                  <c:v>83.703466748197599</c:v>
                </c:pt>
                <c:pt idx="84">
                  <c:v>83.415563587504806</c:v>
                </c:pt>
                <c:pt idx="85">
                  <c:v>82.199479285367403</c:v>
                </c:pt>
                <c:pt idx="86">
                  <c:v>83.183289167804205</c:v>
                </c:pt>
                <c:pt idx="87">
                  <c:v>83.468566682200901</c:v>
                </c:pt>
                <c:pt idx="88">
                  <c:v>84.641710880051804</c:v>
                </c:pt>
                <c:pt idx="89">
                  <c:v>92.764910003190394</c:v>
                </c:pt>
                <c:pt idx="90">
                  <c:v>94.917813709839905</c:v>
                </c:pt>
                <c:pt idx="91">
                  <c:v>98.221561925421298</c:v>
                </c:pt>
                <c:pt idx="92">
                  <c:v>100.491503180847</c:v>
                </c:pt>
                <c:pt idx="93">
                  <c:v>103.668539819789</c:v>
                </c:pt>
                <c:pt idx="94">
                  <c:v>105.626802532326</c:v>
                </c:pt>
                <c:pt idx="95">
                  <c:v>88.733526966175901</c:v>
                </c:pt>
                <c:pt idx="96">
                  <c:v>94.732793006937598</c:v>
                </c:pt>
                <c:pt idx="97">
                  <c:v>94.443411651257094</c:v>
                </c:pt>
                <c:pt idx="98">
                  <c:v>105.599976782008</c:v>
                </c:pt>
                <c:pt idx="99">
                  <c:v>112.43875524904701</c:v>
                </c:pt>
                <c:pt idx="100">
                  <c:v>112.908232381993</c:v>
                </c:pt>
                <c:pt idx="101">
                  <c:v>112.89700664155301</c:v>
                </c:pt>
                <c:pt idx="102">
                  <c:v>113.484261523729</c:v>
                </c:pt>
                <c:pt idx="103">
                  <c:v>112.913355457967</c:v>
                </c:pt>
                <c:pt idx="104">
                  <c:v>113.60500539450101</c:v>
                </c:pt>
                <c:pt idx="105">
                  <c:v>113.95945874140899</c:v>
                </c:pt>
                <c:pt idx="106">
                  <c:v>116.210901900908</c:v>
                </c:pt>
                <c:pt idx="107">
                  <c:v>117.55686376077399</c:v>
                </c:pt>
                <c:pt idx="108">
                  <c:v>118.60122667997901</c:v>
                </c:pt>
                <c:pt idx="109">
                  <c:v>120.14886290077899</c:v>
                </c:pt>
                <c:pt idx="110">
                  <c:v>122.013187773029</c:v>
                </c:pt>
                <c:pt idx="111">
                  <c:v>123.17044627200499</c:v>
                </c:pt>
                <c:pt idx="112">
                  <c:v>122.38171082621599</c:v>
                </c:pt>
                <c:pt idx="113">
                  <c:v>122.397497855585</c:v>
                </c:pt>
                <c:pt idx="114">
                  <c:v>123.252945423135</c:v>
                </c:pt>
                <c:pt idx="115">
                  <c:v>123.78211935007</c:v>
                </c:pt>
                <c:pt idx="116">
                  <c:v>127.747292976884</c:v>
                </c:pt>
                <c:pt idx="117">
                  <c:v>130.95484103685101</c:v>
                </c:pt>
                <c:pt idx="118">
                  <c:v>133.850306070984</c:v>
                </c:pt>
                <c:pt idx="119">
                  <c:v>135.011485104287</c:v>
                </c:pt>
                <c:pt idx="120">
                  <c:v>135.921944170665</c:v>
                </c:pt>
                <c:pt idx="121">
                  <c:v>137.901931303683</c:v>
                </c:pt>
                <c:pt idx="122">
                  <c:v>140.67532426440201</c:v>
                </c:pt>
                <c:pt idx="123">
                  <c:v>143.431028790879</c:v>
                </c:pt>
                <c:pt idx="124">
                  <c:v>148.065906402362</c:v>
                </c:pt>
                <c:pt idx="125">
                  <c:v>150.47330175174801</c:v>
                </c:pt>
                <c:pt idx="126">
                  <c:v>151.86184466580099</c:v>
                </c:pt>
                <c:pt idx="127">
                  <c:v>153.332567005789</c:v>
                </c:pt>
                <c:pt idx="128">
                  <c:v>155.34046568989299</c:v>
                </c:pt>
                <c:pt idx="129">
                  <c:v>156.78959677638099</c:v>
                </c:pt>
                <c:pt idx="130">
                  <c:v>156.64580802928199</c:v>
                </c:pt>
                <c:pt idx="131">
                  <c:v>156.35950417000299</c:v>
                </c:pt>
                <c:pt idx="132">
                  <c:v>156.84816779040599</c:v>
                </c:pt>
                <c:pt idx="133">
                  <c:v>158.57222817352201</c:v>
                </c:pt>
                <c:pt idx="134">
                  <c:v>160.07072111503601</c:v>
                </c:pt>
                <c:pt idx="135">
                  <c:v>159.39151814597</c:v>
                </c:pt>
                <c:pt idx="136">
                  <c:v>161.54794092038</c:v>
                </c:pt>
                <c:pt idx="137">
                  <c:v>163.69264966281099</c:v>
                </c:pt>
                <c:pt idx="138">
                  <c:v>163.248751380361</c:v>
                </c:pt>
                <c:pt idx="139">
                  <c:v>163.586251111705</c:v>
                </c:pt>
                <c:pt idx="140">
                  <c:v>162.43761368308199</c:v>
                </c:pt>
                <c:pt idx="141">
                  <c:v>162.240242420252</c:v>
                </c:pt>
                <c:pt idx="142">
                  <c:v>165.6940974744</c:v>
                </c:pt>
                <c:pt idx="143">
                  <c:v>167.67386078433199</c:v>
                </c:pt>
                <c:pt idx="144">
                  <c:v>168.02832573712899</c:v>
                </c:pt>
                <c:pt idx="145">
                  <c:v>168.48808973637401</c:v>
                </c:pt>
                <c:pt idx="146">
                  <c:v>165.64176980791899</c:v>
                </c:pt>
                <c:pt idx="147">
                  <c:v>164.70050359385701</c:v>
                </c:pt>
                <c:pt idx="148">
                  <c:v>167.19201437867301</c:v>
                </c:pt>
                <c:pt idx="149">
                  <c:v>166.62221335061901</c:v>
                </c:pt>
                <c:pt idx="150">
                  <c:v>165.97445605775201</c:v>
                </c:pt>
                <c:pt idx="151">
                  <c:v>165.301252255842</c:v>
                </c:pt>
                <c:pt idx="152">
                  <c:v>165.237765034364</c:v>
                </c:pt>
                <c:pt idx="153">
                  <c:v>165.86352614360899</c:v>
                </c:pt>
                <c:pt idx="154">
                  <c:v>168.205273565027</c:v>
                </c:pt>
                <c:pt idx="155">
                  <c:v>169.54812907287001</c:v>
                </c:pt>
                <c:pt idx="156">
                  <c:v>172.524423644861</c:v>
                </c:pt>
                <c:pt idx="157">
                  <c:v>173.959666871233</c:v>
                </c:pt>
                <c:pt idx="158">
                  <c:v>173.60282616664799</c:v>
                </c:pt>
                <c:pt idx="159">
                  <c:v>174.90269653009801</c:v>
                </c:pt>
                <c:pt idx="160">
                  <c:v>175.85080237267999</c:v>
                </c:pt>
                <c:pt idx="161">
                  <c:v>175.761821130361</c:v>
                </c:pt>
                <c:pt idx="162">
                  <c:v>175.64705584294799</c:v>
                </c:pt>
                <c:pt idx="163">
                  <c:v>175.79120575727899</c:v>
                </c:pt>
                <c:pt idx="164">
                  <c:v>174.50778435493601</c:v>
                </c:pt>
                <c:pt idx="165">
                  <c:v>175.008973223179</c:v>
                </c:pt>
                <c:pt idx="166">
                  <c:v>174.73361231954499</c:v>
                </c:pt>
                <c:pt idx="167">
                  <c:v>176.671911616579</c:v>
                </c:pt>
                <c:pt idx="168">
                  <c:v>183.02517614091499</c:v>
                </c:pt>
                <c:pt idx="169">
                  <c:v>188.42489649408699</c:v>
                </c:pt>
                <c:pt idx="170">
                  <c:v>192.34405938983701</c:v>
                </c:pt>
                <c:pt idx="171">
                  <c:v>195.17300961299401</c:v>
                </c:pt>
                <c:pt idx="172">
                  <c:v>197.41322337944499</c:v>
                </c:pt>
                <c:pt idx="173">
                  <c:v>197.78255968221299</c:v>
                </c:pt>
                <c:pt idx="174">
                  <c:v>197.24185824374501</c:v>
                </c:pt>
                <c:pt idx="175">
                  <c:v>195.49699824353999</c:v>
                </c:pt>
                <c:pt idx="176">
                  <c:v>195.95776247894901</c:v>
                </c:pt>
                <c:pt idx="177">
                  <c:v>194.885463267489</c:v>
                </c:pt>
                <c:pt idx="178">
                  <c:v>194.641048798654</c:v>
                </c:pt>
                <c:pt idx="179">
                  <c:v>192.24106714952299</c:v>
                </c:pt>
                <c:pt idx="180">
                  <c:v>192.175057305152</c:v>
                </c:pt>
                <c:pt idx="181">
                  <c:v>191.407754057011</c:v>
                </c:pt>
                <c:pt idx="182">
                  <c:v>190.433629552534</c:v>
                </c:pt>
                <c:pt idx="183">
                  <c:v>189.06342997908601</c:v>
                </c:pt>
                <c:pt idx="184">
                  <c:v>187.66396914728099</c:v>
                </c:pt>
                <c:pt idx="185">
                  <c:v>186.77722633466701</c:v>
                </c:pt>
                <c:pt idx="186">
                  <c:v>187.189225499179</c:v>
                </c:pt>
                <c:pt idx="187">
                  <c:v>186.13172555902699</c:v>
                </c:pt>
                <c:pt idx="188">
                  <c:v>184.58453237741799</c:v>
                </c:pt>
                <c:pt idx="189">
                  <c:v>183.06024991194701</c:v>
                </c:pt>
                <c:pt idx="190">
                  <c:v>181.851581132153</c:v>
                </c:pt>
                <c:pt idx="191">
                  <c:v>181.791376173137</c:v>
                </c:pt>
                <c:pt idx="192">
                  <c:v>181.424725363432</c:v>
                </c:pt>
                <c:pt idx="193">
                  <c:v>179.949149348904</c:v>
                </c:pt>
                <c:pt idx="194">
                  <c:v>178.916073941923</c:v>
                </c:pt>
                <c:pt idx="195">
                  <c:v>176.84770162052601</c:v>
                </c:pt>
                <c:pt idx="196">
                  <c:v>177.080344418122</c:v>
                </c:pt>
                <c:pt idx="197">
                  <c:v>176.39302648037301</c:v>
                </c:pt>
                <c:pt idx="198">
                  <c:v>174.21224184713799</c:v>
                </c:pt>
                <c:pt idx="199">
                  <c:v>173.32477113466601</c:v>
                </c:pt>
                <c:pt idx="200">
                  <c:v>171.962724200287</c:v>
                </c:pt>
                <c:pt idx="201">
                  <c:v>170.517130233654</c:v>
                </c:pt>
                <c:pt idx="202">
                  <c:v>169.21900666014901</c:v>
                </c:pt>
                <c:pt idx="203">
                  <c:v>167.82283341428499</c:v>
                </c:pt>
                <c:pt idx="204">
                  <c:v>165.04280996582199</c:v>
                </c:pt>
                <c:pt idx="205">
                  <c:v>164.845723148959</c:v>
                </c:pt>
                <c:pt idx="206">
                  <c:v>164.689679190872</c:v>
                </c:pt>
                <c:pt idx="207">
                  <c:v>163.76281158894599</c:v>
                </c:pt>
                <c:pt idx="208">
                  <c:v>162.09437523893899</c:v>
                </c:pt>
                <c:pt idx="209">
                  <c:v>160.502572046989</c:v>
                </c:pt>
                <c:pt idx="210">
                  <c:v>161.180387071691</c:v>
                </c:pt>
                <c:pt idx="211">
                  <c:v>160.24391939199</c:v>
                </c:pt>
                <c:pt idx="212">
                  <c:v>160.31414120422201</c:v>
                </c:pt>
                <c:pt idx="213">
                  <c:v>160.135558379966</c:v>
                </c:pt>
                <c:pt idx="214">
                  <c:v>158.417413923639</c:v>
                </c:pt>
                <c:pt idx="215">
                  <c:v>158.01427254913801</c:v>
                </c:pt>
                <c:pt idx="216">
                  <c:v>156.98771794741</c:v>
                </c:pt>
                <c:pt idx="217">
                  <c:v>157.001163681733</c:v>
                </c:pt>
                <c:pt idx="218">
                  <c:v>157.22982325036401</c:v>
                </c:pt>
                <c:pt idx="219">
                  <c:v>156.139659041827</c:v>
                </c:pt>
                <c:pt idx="220">
                  <c:v>154.96621000869499</c:v>
                </c:pt>
                <c:pt idx="221">
                  <c:v>155.28578348179599</c:v>
                </c:pt>
                <c:pt idx="222">
                  <c:v>154.29436556943901</c:v>
                </c:pt>
                <c:pt idx="223">
                  <c:v>154.18332437687201</c:v>
                </c:pt>
                <c:pt idx="224">
                  <c:v>152.82022072080301</c:v>
                </c:pt>
                <c:pt idx="225">
                  <c:v>151.69639756686601</c:v>
                </c:pt>
                <c:pt idx="226">
                  <c:v>150.99404816815101</c:v>
                </c:pt>
                <c:pt idx="227">
                  <c:v>149.804685619802</c:v>
                </c:pt>
                <c:pt idx="228">
                  <c:v>149.27128303981399</c:v>
                </c:pt>
                <c:pt idx="229">
                  <c:v>149.541840321731</c:v>
                </c:pt>
                <c:pt idx="230">
                  <c:v>147.89681006492901</c:v>
                </c:pt>
                <c:pt idx="231">
                  <c:v>148.046996882787</c:v>
                </c:pt>
                <c:pt idx="232">
                  <c:v>146.67043132845799</c:v>
                </c:pt>
                <c:pt idx="233">
                  <c:v>147.24712589783201</c:v>
                </c:pt>
                <c:pt idx="234">
                  <c:v>147.52764004458501</c:v>
                </c:pt>
                <c:pt idx="235">
                  <c:v>147.32380620772901</c:v>
                </c:pt>
                <c:pt idx="236">
                  <c:v>147.29770429441601</c:v>
                </c:pt>
                <c:pt idx="237">
                  <c:v>148.54641222406701</c:v>
                </c:pt>
                <c:pt idx="238">
                  <c:v>148.616704797305</c:v>
                </c:pt>
                <c:pt idx="239">
                  <c:v>148.46271289610601</c:v>
                </c:pt>
                <c:pt idx="240">
                  <c:v>148.49633541594301</c:v>
                </c:pt>
                <c:pt idx="241">
                  <c:v>149.47988282149299</c:v>
                </c:pt>
                <c:pt idx="242">
                  <c:v>149.05694977663501</c:v>
                </c:pt>
                <c:pt idx="243">
                  <c:v>148.84458346373799</c:v>
                </c:pt>
                <c:pt idx="244">
                  <c:v>149.684442335401</c:v>
                </c:pt>
                <c:pt idx="245">
                  <c:v>151.628860599311</c:v>
                </c:pt>
                <c:pt idx="246">
                  <c:v>151.265886151725</c:v>
                </c:pt>
                <c:pt idx="247">
                  <c:v>151.494232176145</c:v>
                </c:pt>
                <c:pt idx="248">
                  <c:v>152.69463088276001</c:v>
                </c:pt>
                <c:pt idx="249">
                  <c:v>152.87907030953801</c:v>
                </c:pt>
                <c:pt idx="250">
                  <c:v>155.13969549261799</c:v>
                </c:pt>
                <c:pt idx="251">
                  <c:v>156.49888785683601</c:v>
                </c:pt>
                <c:pt idx="252">
                  <c:v>156.27675192336901</c:v>
                </c:pt>
                <c:pt idx="253">
                  <c:v>157.47900680324099</c:v>
                </c:pt>
                <c:pt idx="254">
                  <c:v>158.12478887444101</c:v>
                </c:pt>
                <c:pt idx="255">
                  <c:v>158.706586777463</c:v>
                </c:pt>
                <c:pt idx="256">
                  <c:v>158.01834680165601</c:v>
                </c:pt>
                <c:pt idx="257">
                  <c:v>158.83297128759</c:v>
                </c:pt>
                <c:pt idx="258">
                  <c:v>159.57959885832599</c:v>
                </c:pt>
                <c:pt idx="259">
                  <c:v>161.10851317150099</c:v>
                </c:pt>
                <c:pt idx="260">
                  <c:v>162.260170605707</c:v>
                </c:pt>
                <c:pt idx="261">
                  <c:v>163.018334524594</c:v>
                </c:pt>
                <c:pt idx="262">
                  <c:v>163.18231297990499</c:v>
                </c:pt>
                <c:pt idx="263">
                  <c:v>162.52030056394199</c:v>
                </c:pt>
                <c:pt idx="264">
                  <c:v>162.80194525810001</c:v>
                </c:pt>
                <c:pt idx="265">
                  <c:v>162.80426326596901</c:v>
                </c:pt>
                <c:pt idx="266">
                  <c:v>162.80996506533199</c:v>
                </c:pt>
                <c:pt idx="267">
                  <c:v>162.95099285046601</c:v>
                </c:pt>
                <c:pt idx="268">
                  <c:v>163.67627858065299</c:v>
                </c:pt>
                <c:pt idx="269">
                  <c:v>165.52615251136601</c:v>
                </c:pt>
                <c:pt idx="270">
                  <c:v>166.517416011921</c:v>
                </c:pt>
                <c:pt idx="271">
                  <c:v>167.39288779542301</c:v>
                </c:pt>
                <c:pt idx="272">
                  <c:v>169.136312962944</c:v>
                </c:pt>
                <c:pt idx="273">
                  <c:v>170.844717772964</c:v>
                </c:pt>
                <c:pt idx="274">
                  <c:v>172.301919224508</c:v>
                </c:pt>
                <c:pt idx="275">
                  <c:v>173.59904945140701</c:v>
                </c:pt>
                <c:pt idx="276">
                  <c:v>174.93882503339</c:v>
                </c:pt>
                <c:pt idx="277">
                  <c:v>175.65990673901501</c:v>
                </c:pt>
                <c:pt idx="278">
                  <c:v>176.48315762010199</c:v>
                </c:pt>
                <c:pt idx="279">
                  <c:v>176.91596008920001</c:v>
                </c:pt>
                <c:pt idx="280">
                  <c:v>176.43729842971899</c:v>
                </c:pt>
                <c:pt idx="281">
                  <c:v>177.176338791029</c:v>
                </c:pt>
                <c:pt idx="282">
                  <c:v>177.661446506468</c:v>
                </c:pt>
                <c:pt idx="283">
                  <c:v>179.41683091783099</c:v>
                </c:pt>
                <c:pt idx="284">
                  <c:v>181.39177728301499</c:v>
                </c:pt>
                <c:pt idx="285">
                  <c:v>181.06607289634201</c:v>
                </c:pt>
                <c:pt idx="286">
                  <c:v>181.759357750573</c:v>
                </c:pt>
                <c:pt idx="287">
                  <c:v>182.68419630060799</c:v>
                </c:pt>
                <c:pt idx="288">
                  <c:v>182.71476960443101</c:v>
                </c:pt>
                <c:pt idx="289">
                  <c:v>183.49391774180501</c:v>
                </c:pt>
                <c:pt idx="290">
                  <c:v>183.85202913795101</c:v>
                </c:pt>
                <c:pt idx="291">
                  <c:v>184.33976285882599</c:v>
                </c:pt>
                <c:pt idx="292">
                  <c:v>186.10511624874201</c:v>
                </c:pt>
                <c:pt idx="293">
                  <c:v>187.834538451219</c:v>
                </c:pt>
                <c:pt idx="294">
                  <c:v>188.604724613749</c:v>
                </c:pt>
                <c:pt idx="295">
                  <c:v>187.64065860177601</c:v>
                </c:pt>
                <c:pt idx="296">
                  <c:v>187.461068510601</c:v>
                </c:pt>
                <c:pt idx="297">
                  <c:v>190.07923944004401</c:v>
                </c:pt>
                <c:pt idx="298">
                  <c:v>192.51769779489399</c:v>
                </c:pt>
                <c:pt idx="299">
                  <c:v>195.26631109962099</c:v>
                </c:pt>
                <c:pt idx="300">
                  <c:v>197.41727787093001</c:v>
                </c:pt>
                <c:pt idx="301">
                  <c:v>198.042995390366</c:v>
                </c:pt>
                <c:pt idx="302">
                  <c:v>200.18688513670301</c:v>
                </c:pt>
                <c:pt idx="303">
                  <c:v>201.48795941255801</c:v>
                </c:pt>
                <c:pt idx="304">
                  <c:v>203.10297705939601</c:v>
                </c:pt>
                <c:pt idx="305">
                  <c:v>205.17663777478501</c:v>
                </c:pt>
                <c:pt idx="306">
                  <c:v>206.71028918478001</c:v>
                </c:pt>
                <c:pt idx="307">
                  <c:v>208.28354575415699</c:v>
                </c:pt>
                <c:pt idx="308">
                  <c:v>210.33328930407399</c:v>
                </c:pt>
                <c:pt idx="309">
                  <c:v>210.86869911945701</c:v>
                </c:pt>
                <c:pt idx="310">
                  <c:v>213.02930248343799</c:v>
                </c:pt>
                <c:pt idx="311">
                  <c:v>214.47084157188701</c:v>
                </c:pt>
                <c:pt idx="312">
                  <c:v>217.53731391322299</c:v>
                </c:pt>
                <c:pt idx="313">
                  <c:v>219.97886648100601</c:v>
                </c:pt>
                <c:pt idx="314">
                  <c:v>222.97180665381501</c:v>
                </c:pt>
                <c:pt idx="315">
                  <c:v>225.09913649377501</c:v>
                </c:pt>
                <c:pt idx="316">
                  <c:v>226.777595734247</c:v>
                </c:pt>
                <c:pt idx="317">
                  <c:v>229.037592202686</c:v>
                </c:pt>
                <c:pt idx="318">
                  <c:v>231.74035477770201</c:v>
                </c:pt>
                <c:pt idx="319">
                  <c:v>231.659933217852</c:v>
                </c:pt>
                <c:pt idx="320">
                  <c:v>233.65622020804801</c:v>
                </c:pt>
                <c:pt idx="321">
                  <c:v>236.33757129473099</c:v>
                </c:pt>
                <c:pt idx="322">
                  <c:v>237.76745134362599</c:v>
                </c:pt>
                <c:pt idx="323">
                  <c:v>240.42885592073699</c:v>
                </c:pt>
                <c:pt idx="324">
                  <c:v>241.299642669961</c:v>
                </c:pt>
                <c:pt idx="325">
                  <c:v>243.277369265169</c:v>
                </c:pt>
                <c:pt idx="326">
                  <c:v>245.46568485794</c:v>
                </c:pt>
                <c:pt idx="327">
                  <c:v>247.09910616152101</c:v>
                </c:pt>
                <c:pt idx="328">
                  <c:v>248.76488222197</c:v>
                </c:pt>
                <c:pt idx="329">
                  <c:v>250.638967271643</c:v>
                </c:pt>
                <c:pt idx="330">
                  <c:v>251.11326361737699</c:v>
                </c:pt>
                <c:pt idx="331">
                  <c:v>251.89298669273899</c:v>
                </c:pt>
                <c:pt idx="332">
                  <c:v>253.14634576877901</c:v>
                </c:pt>
                <c:pt idx="333">
                  <c:v>254.15004261495801</c:v>
                </c:pt>
                <c:pt idx="334">
                  <c:v>255.815205668348</c:v>
                </c:pt>
                <c:pt idx="335">
                  <c:v>257.68543056236899</c:v>
                </c:pt>
                <c:pt idx="336">
                  <c:v>258.80001199881201</c:v>
                </c:pt>
                <c:pt idx="337">
                  <c:v>260.24801696391398</c:v>
                </c:pt>
                <c:pt idx="338">
                  <c:v>262.24021059180598</c:v>
                </c:pt>
                <c:pt idx="339">
                  <c:v>263.33683293158902</c:v>
                </c:pt>
                <c:pt idx="340">
                  <c:v>265.79366724799797</c:v>
                </c:pt>
                <c:pt idx="341">
                  <c:v>267.23184060543798</c:v>
                </c:pt>
                <c:pt idx="342">
                  <c:v>267.90246399454003</c:v>
                </c:pt>
                <c:pt idx="343">
                  <c:v>269.81481621043503</c:v>
                </c:pt>
                <c:pt idx="344">
                  <c:v>272.39819890239698</c:v>
                </c:pt>
                <c:pt idx="345">
                  <c:v>274.82955063921003</c:v>
                </c:pt>
                <c:pt idx="346">
                  <c:v>276.26817840807701</c:v>
                </c:pt>
                <c:pt idx="347">
                  <c:v>276.66403251359998</c:v>
                </c:pt>
                <c:pt idx="348">
                  <c:v>277.87542698669301</c:v>
                </c:pt>
                <c:pt idx="349">
                  <c:v>278.494602255377</c:v>
                </c:pt>
                <c:pt idx="350">
                  <c:v>280.21907776066701</c:v>
                </c:pt>
                <c:pt idx="351">
                  <c:v>282.65582061843202</c:v>
                </c:pt>
                <c:pt idx="352">
                  <c:v>283.70331946002</c:v>
                </c:pt>
                <c:pt idx="353">
                  <c:v>282.92865647932098</c:v>
                </c:pt>
                <c:pt idx="354">
                  <c:v>281.29632800213199</c:v>
                </c:pt>
                <c:pt idx="355">
                  <c:v>280.08193043082099</c:v>
                </c:pt>
                <c:pt idx="356">
                  <c:v>279.47375274315402</c:v>
                </c:pt>
                <c:pt idx="357">
                  <c:v>278.36078194627299</c:v>
                </c:pt>
                <c:pt idx="358">
                  <c:v>276.97152969895399</c:v>
                </c:pt>
                <c:pt idx="359">
                  <c:v>275.68530571544198</c:v>
                </c:pt>
                <c:pt idx="360">
                  <c:v>275.194593409334</c:v>
                </c:pt>
                <c:pt idx="361">
                  <c:v>274.26714769931903</c:v>
                </c:pt>
                <c:pt idx="362">
                  <c:v>273.78742195094202</c:v>
                </c:pt>
                <c:pt idx="363">
                  <c:v>272.67729982857702</c:v>
                </c:pt>
                <c:pt idx="364">
                  <c:v>272.051470612245</c:v>
                </c:pt>
                <c:pt idx="365">
                  <c:v>271.174983190577</c:v>
                </c:pt>
                <c:pt idx="366">
                  <c:v>270.51059518677499</c:v>
                </c:pt>
                <c:pt idx="367">
                  <c:v>270.29881848466403</c:v>
                </c:pt>
                <c:pt idx="368">
                  <c:v>270.25883774862501</c:v>
                </c:pt>
                <c:pt idx="369">
                  <c:v>268.77314908475398</c:v>
                </c:pt>
                <c:pt idx="370">
                  <c:v>268.098525673626</c:v>
                </c:pt>
                <c:pt idx="371">
                  <c:v>268.45982584006401</c:v>
                </c:pt>
                <c:pt idx="372">
                  <c:v>268.01220980490803</c:v>
                </c:pt>
                <c:pt idx="373">
                  <c:v>266.786829952831</c:v>
                </c:pt>
                <c:pt idx="374">
                  <c:v>266.60727329884702</c:v>
                </c:pt>
                <c:pt idx="375">
                  <c:v>265.20262491308398</c:v>
                </c:pt>
                <c:pt idx="376">
                  <c:v>264.89200459423802</c:v>
                </c:pt>
                <c:pt idx="377">
                  <c:v>264.158031972662</c:v>
                </c:pt>
                <c:pt idx="378">
                  <c:v>263.61766943722398</c:v>
                </c:pt>
                <c:pt idx="379">
                  <c:v>263.97101468596497</c:v>
                </c:pt>
                <c:pt idx="380">
                  <c:v>263.29497839460498</c:v>
                </c:pt>
                <c:pt idx="381">
                  <c:v>261.80389711726099</c:v>
                </c:pt>
                <c:pt idx="382">
                  <c:v>260.91397396766001</c:v>
                </c:pt>
                <c:pt idx="383">
                  <c:v>260.650924587514</c:v>
                </c:pt>
                <c:pt idx="384">
                  <c:v>259.73530717482902</c:v>
                </c:pt>
                <c:pt idx="385">
                  <c:v>257.59966306568998</c:v>
                </c:pt>
                <c:pt idx="386">
                  <c:v>256.353177109049</c:v>
                </c:pt>
                <c:pt idx="387">
                  <c:v>254.13706458530299</c:v>
                </c:pt>
                <c:pt idx="388">
                  <c:v>252.44657100525299</c:v>
                </c:pt>
                <c:pt idx="389">
                  <c:v>250.20708392976499</c:v>
                </c:pt>
                <c:pt idx="390">
                  <c:v>249.261286496927</c:v>
                </c:pt>
                <c:pt idx="391">
                  <c:v>247.53501983235199</c:v>
                </c:pt>
                <c:pt idx="392">
                  <c:v>245.41947612568299</c:v>
                </c:pt>
                <c:pt idx="393">
                  <c:v>244.2023835862</c:v>
                </c:pt>
                <c:pt idx="394">
                  <c:v>242.91761859945601</c:v>
                </c:pt>
                <c:pt idx="395">
                  <c:v>242.20120392534599</c:v>
                </c:pt>
                <c:pt idx="396">
                  <c:v>240.04594135839201</c:v>
                </c:pt>
                <c:pt idx="397">
                  <c:v>239.24444203608999</c:v>
                </c:pt>
                <c:pt idx="398">
                  <c:v>239.86865979615999</c:v>
                </c:pt>
                <c:pt idx="399">
                  <c:v>239.406855843008</c:v>
                </c:pt>
                <c:pt idx="400">
                  <c:v>239.637343973904</c:v>
                </c:pt>
                <c:pt idx="401">
                  <c:v>239.47114925277199</c:v>
                </c:pt>
                <c:pt idx="402">
                  <c:v>238.04477413946799</c:v>
                </c:pt>
                <c:pt idx="403">
                  <c:v>236.12447164921201</c:v>
                </c:pt>
                <c:pt idx="404">
                  <c:v>234.41028782672001</c:v>
                </c:pt>
                <c:pt idx="405">
                  <c:v>232.720017271627</c:v>
                </c:pt>
                <c:pt idx="406">
                  <c:v>231.39075552356101</c:v>
                </c:pt>
                <c:pt idx="407">
                  <c:v>230.26009977249601</c:v>
                </c:pt>
                <c:pt idx="408">
                  <c:v>228.13860947846899</c:v>
                </c:pt>
                <c:pt idx="409">
                  <c:v>226.66560719298801</c:v>
                </c:pt>
                <c:pt idx="410">
                  <c:v>225.21190483343401</c:v>
                </c:pt>
                <c:pt idx="411">
                  <c:v>223.70558211738299</c:v>
                </c:pt>
                <c:pt idx="412">
                  <c:v>220.89605298182201</c:v>
                </c:pt>
                <c:pt idx="413">
                  <c:v>219.126869474144</c:v>
                </c:pt>
                <c:pt idx="414">
                  <c:v>217.66562621523201</c:v>
                </c:pt>
                <c:pt idx="415">
                  <c:v>217.05236662191001</c:v>
                </c:pt>
                <c:pt idx="416">
                  <c:v>215.20030780596099</c:v>
                </c:pt>
                <c:pt idx="417">
                  <c:v>212.18429519732899</c:v>
                </c:pt>
                <c:pt idx="418">
                  <c:v>211.89539706340199</c:v>
                </c:pt>
                <c:pt idx="419">
                  <c:v>210.12188226263601</c:v>
                </c:pt>
                <c:pt idx="420">
                  <c:v>207.81496481552699</c:v>
                </c:pt>
                <c:pt idx="421">
                  <c:v>206.81908001083201</c:v>
                </c:pt>
                <c:pt idx="422">
                  <c:v>206.30142147824199</c:v>
                </c:pt>
                <c:pt idx="423">
                  <c:v>205.19928219603301</c:v>
                </c:pt>
                <c:pt idx="424">
                  <c:v>204.026531369732</c:v>
                </c:pt>
                <c:pt idx="425">
                  <c:v>203.899903942257</c:v>
                </c:pt>
                <c:pt idx="426">
                  <c:v>202.93033103780701</c:v>
                </c:pt>
                <c:pt idx="427">
                  <c:v>201.670134565399</c:v>
                </c:pt>
                <c:pt idx="428">
                  <c:v>202.19894297574299</c:v>
                </c:pt>
                <c:pt idx="429">
                  <c:v>202.57934788758499</c:v>
                </c:pt>
                <c:pt idx="430">
                  <c:v>203.603337919578</c:v>
                </c:pt>
                <c:pt idx="431">
                  <c:v>203.86033471686</c:v>
                </c:pt>
                <c:pt idx="432">
                  <c:v>203.13478692306199</c:v>
                </c:pt>
                <c:pt idx="433">
                  <c:v>202.649579452962</c:v>
                </c:pt>
                <c:pt idx="434">
                  <c:v>202.64575804766801</c:v>
                </c:pt>
                <c:pt idx="435">
                  <c:v>202.74147051987299</c:v>
                </c:pt>
                <c:pt idx="436">
                  <c:v>204.15843655823599</c:v>
                </c:pt>
                <c:pt idx="437">
                  <c:v>204.39703532317699</c:v>
                </c:pt>
                <c:pt idx="438">
                  <c:v>205.30916583176801</c:v>
                </c:pt>
                <c:pt idx="439">
                  <c:v>206.24296276141601</c:v>
                </c:pt>
                <c:pt idx="440">
                  <c:v>207.12203667466099</c:v>
                </c:pt>
                <c:pt idx="441">
                  <c:v>207.818448391967</c:v>
                </c:pt>
                <c:pt idx="442">
                  <c:v>208.03710542258</c:v>
                </c:pt>
                <c:pt idx="443">
                  <c:v>206.889198146388</c:v>
                </c:pt>
                <c:pt idx="444">
                  <c:v>207.27366508277899</c:v>
                </c:pt>
                <c:pt idx="445">
                  <c:v>207.53898796483901</c:v>
                </c:pt>
                <c:pt idx="446">
                  <c:v>207.389673655964</c:v>
                </c:pt>
                <c:pt idx="447">
                  <c:v>207.858472744441</c:v>
                </c:pt>
                <c:pt idx="448">
                  <c:v>208.07205640275899</c:v>
                </c:pt>
                <c:pt idx="449">
                  <c:v>208.95049670247499</c:v>
                </c:pt>
                <c:pt idx="450">
                  <c:v>210.137699713697</c:v>
                </c:pt>
                <c:pt idx="451">
                  <c:v>210.421446556728</c:v>
                </c:pt>
                <c:pt idx="452">
                  <c:v>211.373059535897</c:v>
                </c:pt>
                <c:pt idx="453">
                  <c:v>212.70002511295499</c:v>
                </c:pt>
                <c:pt idx="454">
                  <c:v>214.29620286688399</c:v>
                </c:pt>
                <c:pt idx="455">
                  <c:v>215.87302334223801</c:v>
                </c:pt>
                <c:pt idx="456">
                  <c:v>216.47142255516101</c:v>
                </c:pt>
                <c:pt idx="457">
                  <c:v>218.58253329430499</c:v>
                </c:pt>
                <c:pt idx="458">
                  <c:v>220.69359959977101</c:v>
                </c:pt>
                <c:pt idx="459">
                  <c:v>223.105008567239</c:v>
                </c:pt>
                <c:pt idx="460">
                  <c:v>223.63603621156</c:v>
                </c:pt>
                <c:pt idx="461">
                  <c:v>225.40917755504401</c:v>
                </c:pt>
                <c:pt idx="462">
                  <c:v>227.797086047264</c:v>
                </c:pt>
                <c:pt idx="463">
                  <c:v>230.22409589248599</c:v>
                </c:pt>
                <c:pt idx="464">
                  <c:v>231.58005474746</c:v>
                </c:pt>
                <c:pt idx="465">
                  <c:v>232.102726106657</c:v>
                </c:pt>
                <c:pt idx="466">
                  <c:v>233.16615727403601</c:v>
                </c:pt>
                <c:pt idx="467">
                  <c:v>234.87718828183699</c:v>
                </c:pt>
                <c:pt idx="468">
                  <c:v>236.505254498038</c:v>
                </c:pt>
                <c:pt idx="469">
                  <c:v>239.433685568458</c:v>
                </c:pt>
                <c:pt idx="470">
                  <c:v>240.64273171459999</c:v>
                </c:pt>
                <c:pt idx="471">
                  <c:v>243.20323544177899</c:v>
                </c:pt>
                <c:pt idx="472">
                  <c:v>244.60990043340399</c:v>
                </c:pt>
                <c:pt idx="473">
                  <c:v>245.32911778123301</c:v>
                </c:pt>
                <c:pt idx="474">
                  <c:v>245.969077465966</c:v>
                </c:pt>
                <c:pt idx="475">
                  <c:v>248.36054510456901</c:v>
                </c:pt>
                <c:pt idx="476">
                  <c:v>250.06577758947699</c:v>
                </c:pt>
                <c:pt idx="477">
                  <c:v>250.58486083944601</c:v>
                </c:pt>
                <c:pt idx="478">
                  <c:v>250.87863823782399</c:v>
                </c:pt>
                <c:pt idx="479">
                  <c:v>250.746191583665</c:v>
                </c:pt>
                <c:pt idx="480">
                  <c:v>250.781870142038</c:v>
                </c:pt>
                <c:pt idx="481">
                  <c:v>251.49905929845099</c:v>
                </c:pt>
                <c:pt idx="482">
                  <c:v>252.906362998421</c:v>
                </c:pt>
                <c:pt idx="483">
                  <c:v>251.793722503288</c:v>
                </c:pt>
                <c:pt idx="484">
                  <c:v>251.50481451365599</c:v>
                </c:pt>
                <c:pt idx="485">
                  <c:v>250.65232067638999</c:v>
                </c:pt>
                <c:pt idx="486">
                  <c:v>249.89935468664299</c:v>
                </c:pt>
                <c:pt idx="487">
                  <c:v>252.046701926297</c:v>
                </c:pt>
                <c:pt idx="488">
                  <c:v>253.853135056051</c:v>
                </c:pt>
                <c:pt idx="489">
                  <c:v>254.640250885749</c:v>
                </c:pt>
                <c:pt idx="490">
                  <c:v>254.648616753791</c:v>
                </c:pt>
                <c:pt idx="491">
                  <c:v>255.483570777648</c:v>
                </c:pt>
                <c:pt idx="492">
                  <c:v>258.35012542874603</c:v>
                </c:pt>
                <c:pt idx="493">
                  <c:v>259.38790520566499</c:v>
                </c:pt>
                <c:pt idx="494">
                  <c:v>260.12599069636298</c:v>
                </c:pt>
                <c:pt idx="495">
                  <c:v>260.17417402542202</c:v>
                </c:pt>
                <c:pt idx="496">
                  <c:v>261.75408545090897</c:v>
                </c:pt>
                <c:pt idx="497">
                  <c:v>262.62462238780699</c:v>
                </c:pt>
                <c:pt idx="498">
                  <c:v>263.05078543903801</c:v>
                </c:pt>
                <c:pt idx="499">
                  <c:v>263.441323556903</c:v>
                </c:pt>
                <c:pt idx="500">
                  <c:v>265.12370139044799</c:v>
                </c:pt>
                <c:pt idx="501">
                  <c:v>264.73147209449797</c:v>
                </c:pt>
                <c:pt idx="502">
                  <c:v>265.436215782842</c:v>
                </c:pt>
                <c:pt idx="503">
                  <c:v>266.93436093246999</c:v>
                </c:pt>
                <c:pt idx="504">
                  <c:v>266.46695509885802</c:v>
                </c:pt>
                <c:pt idx="505">
                  <c:v>266.122632540849</c:v>
                </c:pt>
                <c:pt idx="506">
                  <c:v>267.14778107638602</c:v>
                </c:pt>
                <c:pt idx="507">
                  <c:v>267.69292287877198</c:v>
                </c:pt>
                <c:pt idx="508">
                  <c:v>269.102052761739</c:v>
                </c:pt>
                <c:pt idx="509">
                  <c:v>297.35406356422499</c:v>
                </c:pt>
                <c:pt idx="510">
                  <c:v>305.04459566558</c:v>
                </c:pt>
                <c:pt idx="511">
                  <c:v>291.81426087697702</c:v>
                </c:pt>
                <c:pt idx="512">
                  <c:v>282.31914557903002</c:v>
                </c:pt>
                <c:pt idx="513">
                  <c:v>272.83374943336099</c:v>
                </c:pt>
                <c:pt idx="514">
                  <c:v>276.86386795303099</c:v>
                </c:pt>
                <c:pt idx="515">
                  <c:v>279.74210308836501</c:v>
                </c:pt>
                <c:pt idx="516">
                  <c:v>280.22136973737702</c:v>
                </c:pt>
                <c:pt idx="517">
                  <c:v>281.01624956411899</c:v>
                </c:pt>
                <c:pt idx="518">
                  <c:v>282.12514575377401</c:v>
                </c:pt>
                <c:pt idx="519">
                  <c:v>283.01335597684198</c:v>
                </c:pt>
                <c:pt idx="520">
                  <c:v>283.99357595343002</c:v>
                </c:pt>
                <c:pt idx="521">
                  <c:v>284.62755495332101</c:v>
                </c:pt>
                <c:pt idx="522">
                  <c:v>285.93771324034299</c:v>
                </c:pt>
                <c:pt idx="523">
                  <c:v>287.099773853746</c:v>
                </c:pt>
                <c:pt idx="524">
                  <c:v>288.337800192457</c:v>
                </c:pt>
                <c:pt idx="525">
                  <c:v>289.65182899410701</c:v>
                </c:pt>
                <c:pt idx="526">
                  <c:v>290.05231046022101</c:v>
                </c:pt>
                <c:pt idx="527">
                  <c:v>290.77055861326198</c:v>
                </c:pt>
                <c:pt idx="528">
                  <c:v>290.56962811007401</c:v>
                </c:pt>
                <c:pt idx="529">
                  <c:v>292.340236329221</c:v>
                </c:pt>
                <c:pt idx="530">
                  <c:v>293.54495357123102</c:v>
                </c:pt>
                <c:pt idx="531">
                  <c:v>294.50364638415999</c:v>
                </c:pt>
                <c:pt idx="532">
                  <c:v>294.96377138295401</c:v>
                </c:pt>
                <c:pt idx="533">
                  <c:v>296.14769802621498</c:v>
                </c:pt>
                <c:pt idx="534">
                  <c:v>297.47140566091298</c:v>
                </c:pt>
                <c:pt idx="535">
                  <c:v>298.245158793874</c:v>
                </c:pt>
                <c:pt idx="536">
                  <c:v>299.673925410847</c:v>
                </c:pt>
                <c:pt idx="537">
                  <c:v>303.27049590043998</c:v>
                </c:pt>
                <c:pt idx="538">
                  <c:v>303.69730931785801</c:v>
                </c:pt>
                <c:pt idx="539">
                  <c:v>305.24773070023798</c:v>
                </c:pt>
                <c:pt idx="540">
                  <c:v>307.500773462138</c:v>
                </c:pt>
                <c:pt idx="541">
                  <c:v>308.78837113677298</c:v>
                </c:pt>
                <c:pt idx="542">
                  <c:v>309.59290207878701</c:v>
                </c:pt>
                <c:pt idx="543">
                  <c:v>309.34225169941101</c:v>
                </c:pt>
                <c:pt idx="544">
                  <c:v>311.50816198791199</c:v>
                </c:pt>
                <c:pt idx="545">
                  <c:v>313.14263433803899</c:v>
                </c:pt>
                <c:pt idx="546">
                  <c:v>314.41934960010502</c:v>
                </c:pt>
                <c:pt idx="547">
                  <c:v>315.62302491717702</c:v>
                </c:pt>
                <c:pt idx="548">
                  <c:v>317.84799433700402</c:v>
                </c:pt>
                <c:pt idx="549">
                  <c:v>319.47805052104098</c:v>
                </c:pt>
                <c:pt idx="550">
                  <c:v>321.33049740405301</c:v>
                </c:pt>
                <c:pt idx="551">
                  <c:v>323.474663644712</c:v>
                </c:pt>
                <c:pt idx="552">
                  <c:v>324.09352517172101</c:v>
                </c:pt>
                <c:pt idx="553">
                  <c:v>324.67608401094299</c:v>
                </c:pt>
                <c:pt idx="554">
                  <c:v>325.86441127169502</c:v>
                </c:pt>
                <c:pt idx="555">
                  <c:v>328.40123604903403</c:v>
                </c:pt>
                <c:pt idx="556">
                  <c:v>329.96042236205898</c:v>
                </c:pt>
                <c:pt idx="557">
                  <c:v>330.453677125799</c:v>
                </c:pt>
                <c:pt idx="558">
                  <c:v>331.11960589919801</c:v>
                </c:pt>
                <c:pt idx="559">
                  <c:v>331.58059336218503</c:v>
                </c:pt>
                <c:pt idx="560">
                  <c:v>332.78576223651203</c:v>
                </c:pt>
                <c:pt idx="561">
                  <c:v>334.55777226972901</c:v>
                </c:pt>
                <c:pt idx="562">
                  <c:v>334.91012578093398</c:v>
                </c:pt>
                <c:pt idx="563">
                  <c:v>334.686620858217</c:v>
                </c:pt>
                <c:pt idx="564">
                  <c:v>336.93034674649198</c:v>
                </c:pt>
                <c:pt idx="565">
                  <c:v>337.98221024661302</c:v>
                </c:pt>
                <c:pt idx="566">
                  <c:v>338.76987101232402</c:v>
                </c:pt>
                <c:pt idx="567">
                  <c:v>340.13438812029801</c:v>
                </c:pt>
                <c:pt idx="568">
                  <c:v>341.98218581290899</c:v>
                </c:pt>
                <c:pt idx="569">
                  <c:v>341.87618743389498</c:v>
                </c:pt>
                <c:pt idx="570">
                  <c:v>344.57783842639299</c:v>
                </c:pt>
                <c:pt idx="571">
                  <c:v>346.00933573023701</c:v>
                </c:pt>
                <c:pt idx="572">
                  <c:v>348.14629727270301</c:v>
                </c:pt>
                <c:pt idx="573">
                  <c:v>348.49232424208901</c:v>
                </c:pt>
                <c:pt idx="574">
                  <c:v>349.67196269753902</c:v>
                </c:pt>
                <c:pt idx="575">
                  <c:v>350.71093595966602</c:v>
                </c:pt>
                <c:pt idx="576">
                  <c:v>353.14761415737797</c:v>
                </c:pt>
                <c:pt idx="577">
                  <c:v>353.440029854339</c:v>
                </c:pt>
                <c:pt idx="578">
                  <c:v>353.52288541092798</c:v>
                </c:pt>
                <c:pt idx="579">
                  <c:v>354.16243720970999</c:v>
                </c:pt>
                <c:pt idx="580">
                  <c:v>356.02789662090299</c:v>
                </c:pt>
                <c:pt idx="581">
                  <c:v>356.645318630703</c:v>
                </c:pt>
                <c:pt idx="582">
                  <c:v>357.73182843316101</c:v>
                </c:pt>
                <c:pt idx="583">
                  <c:v>358.33294423829398</c:v>
                </c:pt>
                <c:pt idx="584">
                  <c:v>359.38774682554799</c:v>
                </c:pt>
                <c:pt idx="585">
                  <c:v>359.45857171920301</c:v>
                </c:pt>
                <c:pt idx="586">
                  <c:v>361.67609668057599</c:v>
                </c:pt>
                <c:pt idx="587">
                  <c:v>362.883444054476</c:v>
                </c:pt>
                <c:pt idx="588">
                  <c:v>364.89341552300903</c:v>
                </c:pt>
                <c:pt idx="589">
                  <c:v>367.38060667426203</c:v>
                </c:pt>
                <c:pt idx="590">
                  <c:v>368.501223011935</c:v>
                </c:pt>
                <c:pt idx="591">
                  <c:v>368.79805344490597</c:v>
                </c:pt>
                <c:pt idx="592">
                  <c:v>371.75170141333001</c:v>
                </c:pt>
                <c:pt idx="593">
                  <c:v>373.85718969410902</c:v>
                </c:pt>
                <c:pt idx="594">
                  <c:v>374.35256414806798</c:v>
                </c:pt>
                <c:pt idx="595">
                  <c:v>374.299139384809</c:v>
                </c:pt>
                <c:pt idx="596">
                  <c:v>374.55964933236601</c:v>
                </c:pt>
                <c:pt idx="597">
                  <c:v>375.50247192929299</c:v>
                </c:pt>
                <c:pt idx="598">
                  <c:v>377.716743853369</c:v>
                </c:pt>
                <c:pt idx="599">
                  <c:v>377.69165109133598</c:v>
                </c:pt>
                <c:pt idx="600">
                  <c:v>378.23308818407702</c:v>
                </c:pt>
                <c:pt idx="601">
                  <c:v>379.02350469400199</c:v>
                </c:pt>
                <c:pt idx="602">
                  <c:v>379.67472465661001</c:v>
                </c:pt>
                <c:pt idx="603">
                  <c:v>379.84824769450302</c:v>
                </c:pt>
                <c:pt idx="604">
                  <c:v>380.46976872019599</c:v>
                </c:pt>
                <c:pt idx="605">
                  <c:v>380.007286654268</c:v>
                </c:pt>
                <c:pt idx="606">
                  <c:v>379.96531585373401</c:v>
                </c:pt>
                <c:pt idx="607">
                  <c:v>380.21991522892102</c:v>
                </c:pt>
                <c:pt idx="608">
                  <c:v>379.89577161607201</c:v>
                </c:pt>
                <c:pt idx="609">
                  <c:v>380.08185445504699</c:v>
                </c:pt>
                <c:pt idx="610">
                  <c:v>379.52079242931597</c:v>
                </c:pt>
                <c:pt idx="611">
                  <c:v>377.49064109770097</c:v>
                </c:pt>
                <c:pt idx="612">
                  <c:v>376.22322757431101</c:v>
                </c:pt>
                <c:pt idx="613">
                  <c:v>375.45606885879198</c:v>
                </c:pt>
                <c:pt idx="614">
                  <c:v>375.690491053438</c:v>
                </c:pt>
                <c:pt idx="615">
                  <c:v>374.68594275574799</c:v>
                </c:pt>
                <c:pt idx="616">
                  <c:v>374.10344689322301</c:v>
                </c:pt>
                <c:pt idx="617">
                  <c:v>372.20523702356201</c:v>
                </c:pt>
                <c:pt idx="618">
                  <c:v>372.26111754463699</c:v>
                </c:pt>
                <c:pt idx="619">
                  <c:v>372.31861302056302</c:v>
                </c:pt>
                <c:pt idx="620">
                  <c:v>372.30863605488099</c:v>
                </c:pt>
                <c:pt idx="621">
                  <c:v>372.81588362570602</c:v>
                </c:pt>
                <c:pt idx="622">
                  <c:v>372.66092176198202</c:v>
                </c:pt>
                <c:pt idx="623">
                  <c:v>372.34681039996701</c:v>
                </c:pt>
                <c:pt idx="624">
                  <c:v>372.25767741507502</c:v>
                </c:pt>
                <c:pt idx="625">
                  <c:v>371.92259396092402</c:v>
                </c:pt>
                <c:pt idx="626">
                  <c:v>372.50188583532997</c:v>
                </c:pt>
                <c:pt idx="627">
                  <c:v>373.63030662614602</c:v>
                </c:pt>
                <c:pt idx="628">
                  <c:v>375.49946068713803</c:v>
                </c:pt>
                <c:pt idx="629">
                  <c:v>376.41413077216902</c:v>
                </c:pt>
                <c:pt idx="630">
                  <c:v>378.440683704798</c:v>
                </c:pt>
                <c:pt idx="631">
                  <c:v>379.85644033171502</c:v>
                </c:pt>
                <c:pt idx="632">
                  <c:v>381.51896268540901</c:v>
                </c:pt>
                <c:pt idx="633">
                  <c:v>382.719858693221</c:v>
                </c:pt>
                <c:pt idx="634">
                  <c:v>383.12898256542599</c:v>
                </c:pt>
                <c:pt idx="635">
                  <c:v>384.05724566069699</c:v>
                </c:pt>
                <c:pt idx="636">
                  <c:v>385.99748188779</c:v>
                </c:pt>
                <c:pt idx="637">
                  <c:v>388.252797513926</c:v>
                </c:pt>
                <c:pt idx="638">
                  <c:v>390.12070108297098</c:v>
                </c:pt>
                <c:pt idx="639">
                  <c:v>391.76883315893701</c:v>
                </c:pt>
                <c:pt idx="640">
                  <c:v>394.45493226599802</c:v>
                </c:pt>
                <c:pt idx="641">
                  <c:v>396.336746913615</c:v>
                </c:pt>
                <c:pt idx="642">
                  <c:v>397.76535183746199</c:v>
                </c:pt>
                <c:pt idx="643">
                  <c:v>399.83342622133802</c:v>
                </c:pt>
                <c:pt idx="644">
                  <c:v>401.82565223606599</c:v>
                </c:pt>
                <c:pt idx="645">
                  <c:v>405.25802839284898</c:v>
                </c:pt>
                <c:pt idx="646">
                  <c:v>407.48213620044203</c:v>
                </c:pt>
                <c:pt idx="647">
                  <c:v>407.634883250651</c:v>
                </c:pt>
                <c:pt idx="648">
                  <c:v>411.41806339316202</c:v>
                </c:pt>
                <c:pt idx="649">
                  <c:v>415.31802792310799</c:v>
                </c:pt>
                <c:pt idx="650">
                  <c:v>419.60561308336099</c:v>
                </c:pt>
                <c:pt idx="651">
                  <c:v>423.42750169240702</c:v>
                </c:pt>
                <c:pt idx="652">
                  <c:v>425.95614994531797</c:v>
                </c:pt>
                <c:pt idx="653">
                  <c:v>428.89987288961601</c:v>
                </c:pt>
                <c:pt idx="654">
                  <c:v>431.52418494175402</c:v>
                </c:pt>
                <c:pt idx="655">
                  <c:v>432.510552751511</c:v>
                </c:pt>
                <c:pt idx="656">
                  <c:v>432.34386023973502</c:v>
                </c:pt>
                <c:pt idx="657">
                  <c:v>433.408503350758</c:v>
                </c:pt>
                <c:pt idx="658">
                  <c:v>434.785123461485</c:v>
                </c:pt>
                <c:pt idx="659">
                  <c:v>436.54811487116501</c:v>
                </c:pt>
                <c:pt idx="660">
                  <c:v>437.22355915548701</c:v>
                </c:pt>
                <c:pt idx="661">
                  <c:v>436.68958364688302</c:v>
                </c:pt>
                <c:pt idx="662">
                  <c:v>436.73282703692502</c:v>
                </c:pt>
                <c:pt idx="663">
                  <c:v>437.341141970156</c:v>
                </c:pt>
                <c:pt idx="664">
                  <c:v>437.17971121270602</c:v>
                </c:pt>
                <c:pt idx="665">
                  <c:v>437.50947171226198</c:v>
                </c:pt>
                <c:pt idx="666">
                  <c:v>438.01386819765997</c:v>
                </c:pt>
                <c:pt idx="667">
                  <c:v>438.47976467075</c:v>
                </c:pt>
                <c:pt idx="668">
                  <c:v>437.97658753736101</c:v>
                </c:pt>
                <c:pt idx="669">
                  <c:v>439.03237711645602</c:v>
                </c:pt>
                <c:pt idx="670">
                  <c:v>439.71062444092797</c:v>
                </c:pt>
                <c:pt idx="671">
                  <c:v>439.34218992011398</c:v>
                </c:pt>
                <c:pt idx="672">
                  <c:v>439.68599982845598</c:v>
                </c:pt>
                <c:pt idx="673">
                  <c:v>437.48068687051602</c:v>
                </c:pt>
                <c:pt idx="674">
                  <c:v>436.880927553638</c:v>
                </c:pt>
                <c:pt idx="675">
                  <c:v>437.81925382841501</c:v>
                </c:pt>
                <c:pt idx="676">
                  <c:v>437.73901303371298</c:v>
                </c:pt>
                <c:pt idx="677">
                  <c:v>438.09231275893399</c:v>
                </c:pt>
                <c:pt idx="678">
                  <c:v>439.11998463423203</c:v>
                </c:pt>
                <c:pt idx="679">
                  <c:v>439.53655822259498</c:v>
                </c:pt>
                <c:pt idx="680">
                  <c:v>441.41240173761099</c:v>
                </c:pt>
                <c:pt idx="681">
                  <c:v>442.49563709099903</c:v>
                </c:pt>
                <c:pt idx="682">
                  <c:v>442.72968558869002</c:v>
                </c:pt>
                <c:pt idx="683">
                  <c:v>444.28350797046602</c:v>
                </c:pt>
                <c:pt idx="684">
                  <c:v>444.73648106012001</c:v>
                </c:pt>
                <c:pt idx="685">
                  <c:v>445.88459530386598</c:v>
                </c:pt>
                <c:pt idx="686">
                  <c:v>446.04196490866599</c:v>
                </c:pt>
                <c:pt idx="687">
                  <c:v>445.65584663202497</c:v>
                </c:pt>
                <c:pt idx="688">
                  <c:v>445.928965575316</c:v>
                </c:pt>
                <c:pt idx="689">
                  <c:v>446.22059325359902</c:v>
                </c:pt>
                <c:pt idx="690">
                  <c:v>445.01331485683301</c:v>
                </c:pt>
                <c:pt idx="691">
                  <c:v>443.79204783160799</c:v>
                </c:pt>
                <c:pt idx="692">
                  <c:v>443.696306354108</c:v>
                </c:pt>
                <c:pt idx="693">
                  <c:v>442.52321606883902</c:v>
                </c:pt>
                <c:pt idx="694">
                  <c:v>442.37422696139799</c:v>
                </c:pt>
                <c:pt idx="695">
                  <c:v>441.25920672906301</c:v>
                </c:pt>
                <c:pt idx="696">
                  <c:v>441.89595589757101</c:v>
                </c:pt>
                <c:pt idx="697">
                  <c:v>442.29752852806701</c:v>
                </c:pt>
                <c:pt idx="698">
                  <c:v>442.72568804102701</c:v>
                </c:pt>
                <c:pt idx="699">
                  <c:v>443.38228210737799</c:v>
                </c:pt>
                <c:pt idx="700">
                  <c:v>442.77354341115102</c:v>
                </c:pt>
                <c:pt idx="701">
                  <c:v>441.79095033165999</c:v>
                </c:pt>
                <c:pt idx="702">
                  <c:v>440.39657256581398</c:v>
                </c:pt>
                <c:pt idx="703">
                  <c:v>438.75961987496498</c:v>
                </c:pt>
                <c:pt idx="704">
                  <c:v>436.74376329509602</c:v>
                </c:pt>
                <c:pt idx="705">
                  <c:v>435.64912907907899</c:v>
                </c:pt>
                <c:pt idx="706">
                  <c:v>435.438500398055</c:v>
                </c:pt>
                <c:pt idx="707">
                  <c:v>435.18203637189799</c:v>
                </c:pt>
                <c:pt idx="708">
                  <c:v>433.12859775610099</c:v>
                </c:pt>
                <c:pt idx="709">
                  <c:v>431.70362968586102</c:v>
                </c:pt>
                <c:pt idx="710">
                  <c:v>431.35319255682401</c:v>
                </c:pt>
                <c:pt idx="711">
                  <c:v>430.74510660068898</c:v>
                </c:pt>
                <c:pt idx="712">
                  <c:v>429.62974775223302</c:v>
                </c:pt>
                <c:pt idx="713">
                  <c:v>427.41247618210002</c:v>
                </c:pt>
                <c:pt idx="714">
                  <c:v>426.48520295559598</c:v>
                </c:pt>
                <c:pt idx="715">
                  <c:v>427.08763804763498</c:v>
                </c:pt>
                <c:pt idx="716">
                  <c:v>425.71595514915498</c:v>
                </c:pt>
                <c:pt idx="717">
                  <c:v>425.03421460703498</c:v>
                </c:pt>
                <c:pt idx="718">
                  <c:v>425.21011666518098</c:v>
                </c:pt>
                <c:pt idx="719">
                  <c:v>423.22467124057601</c:v>
                </c:pt>
                <c:pt idx="720">
                  <c:v>421.950776816109</c:v>
                </c:pt>
                <c:pt idx="721">
                  <c:v>420.366150818118</c:v>
                </c:pt>
                <c:pt idx="722">
                  <c:v>419.48085506787697</c:v>
                </c:pt>
                <c:pt idx="723">
                  <c:v>418.692200832857</c:v>
                </c:pt>
                <c:pt idx="724">
                  <c:v>417.032627866734</c:v>
                </c:pt>
                <c:pt idx="725">
                  <c:v>416.19535062189499</c:v>
                </c:pt>
                <c:pt idx="726">
                  <c:v>415.46889731998601</c:v>
                </c:pt>
                <c:pt idx="727">
                  <c:v>414.74108342400598</c:v>
                </c:pt>
                <c:pt idx="728">
                  <c:v>414.108360116879</c:v>
                </c:pt>
                <c:pt idx="729">
                  <c:v>413.11525050809598</c:v>
                </c:pt>
                <c:pt idx="730">
                  <c:v>412.693388465846</c:v>
                </c:pt>
                <c:pt idx="731">
                  <c:v>412.76687829358701</c:v>
                </c:pt>
                <c:pt idx="732">
                  <c:v>413.13937929628901</c:v>
                </c:pt>
                <c:pt idx="733">
                  <c:v>412.870843952727</c:v>
                </c:pt>
                <c:pt idx="734">
                  <c:v>411.24451214516898</c:v>
                </c:pt>
                <c:pt idx="735">
                  <c:v>391.901137179123</c:v>
                </c:pt>
                <c:pt idx="736">
                  <c:v>376.54531391364799</c:v>
                </c:pt>
                <c:pt idx="737">
                  <c:v>380.18543205316399</c:v>
                </c:pt>
                <c:pt idx="738">
                  <c:v>386.75676634184902</c:v>
                </c:pt>
                <c:pt idx="739">
                  <c:v>398.594711070644</c:v>
                </c:pt>
                <c:pt idx="740">
                  <c:v>404.80757642116299</c:v>
                </c:pt>
                <c:pt idx="741">
                  <c:v>405.90747669219797</c:v>
                </c:pt>
                <c:pt idx="742">
                  <c:v>407.170015220631</c:v>
                </c:pt>
                <c:pt idx="743">
                  <c:v>403.68187159540702</c:v>
                </c:pt>
                <c:pt idx="744">
                  <c:v>401.44702145700501</c:v>
                </c:pt>
                <c:pt idx="745">
                  <c:v>401.02747943086001</c:v>
                </c:pt>
                <c:pt idx="746">
                  <c:v>401.05275880994901</c:v>
                </c:pt>
                <c:pt idx="747">
                  <c:v>400.35707078553901</c:v>
                </c:pt>
                <c:pt idx="748">
                  <c:v>399.56916947829802</c:v>
                </c:pt>
                <c:pt idx="749">
                  <c:v>398.65585050944998</c:v>
                </c:pt>
                <c:pt idx="750">
                  <c:v>397.65336031605</c:v>
                </c:pt>
                <c:pt idx="751">
                  <c:v>397.33506380037602</c:v>
                </c:pt>
                <c:pt idx="752">
                  <c:v>397.24692402214498</c:v>
                </c:pt>
                <c:pt idx="753">
                  <c:v>396.15328196992402</c:v>
                </c:pt>
                <c:pt idx="754">
                  <c:v>395.54590579190301</c:v>
                </c:pt>
                <c:pt idx="755">
                  <c:v>396.16910706816702</c:v>
                </c:pt>
                <c:pt idx="756">
                  <c:v>395.31060163993197</c:v>
                </c:pt>
                <c:pt idx="757">
                  <c:v>395.06456241518299</c:v>
                </c:pt>
                <c:pt idx="758">
                  <c:v>393.61054423092003</c:v>
                </c:pt>
                <c:pt idx="759">
                  <c:v>392.16435827227798</c:v>
                </c:pt>
                <c:pt idx="760">
                  <c:v>392.05697354379299</c:v>
                </c:pt>
                <c:pt idx="761">
                  <c:v>391.76643508711101</c:v>
                </c:pt>
                <c:pt idx="762">
                  <c:v>392.00621423914299</c:v>
                </c:pt>
                <c:pt idx="763">
                  <c:v>390.72615909187601</c:v>
                </c:pt>
                <c:pt idx="764">
                  <c:v>389.37293573094701</c:v>
                </c:pt>
                <c:pt idx="765">
                  <c:v>387.78922218173801</c:v>
                </c:pt>
                <c:pt idx="766">
                  <c:v>388.06966300611401</c:v>
                </c:pt>
                <c:pt idx="767">
                  <c:v>386.97109060823198</c:v>
                </c:pt>
                <c:pt idx="768">
                  <c:v>386.04977490550198</c:v>
                </c:pt>
                <c:pt idx="769">
                  <c:v>384.881327654578</c:v>
                </c:pt>
                <c:pt idx="770">
                  <c:v>385.38729776799698</c:v>
                </c:pt>
                <c:pt idx="771">
                  <c:v>384.47211803680699</c:v>
                </c:pt>
                <c:pt idx="772">
                  <c:v>384.053618466405</c:v>
                </c:pt>
                <c:pt idx="773">
                  <c:v>382.943087827434</c:v>
                </c:pt>
                <c:pt idx="774">
                  <c:v>383.10933322895897</c:v>
                </c:pt>
                <c:pt idx="775">
                  <c:v>383.11886820461802</c:v>
                </c:pt>
                <c:pt idx="776">
                  <c:v>382.01000989508498</c:v>
                </c:pt>
                <c:pt idx="777">
                  <c:v>382.19584874133301</c:v>
                </c:pt>
                <c:pt idx="778">
                  <c:v>383.05076055559698</c:v>
                </c:pt>
                <c:pt idx="779">
                  <c:v>381.16646750884701</c:v>
                </c:pt>
                <c:pt idx="780">
                  <c:v>380.37574853715398</c:v>
                </c:pt>
                <c:pt idx="781">
                  <c:v>379.78831625017301</c:v>
                </c:pt>
                <c:pt idx="782">
                  <c:v>379.45304742218502</c:v>
                </c:pt>
                <c:pt idx="783">
                  <c:v>378.61771147900402</c:v>
                </c:pt>
                <c:pt idx="784">
                  <c:v>377.65155984523398</c:v>
                </c:pt>
                <c:pt idx="785">
                  <c:v>376.94096359674899</c:v>
                </c:pt>
                <c:pt idx="786">
                  <c:v>376.21327551110397</c:v>
                </c:pt>
                <c:pt idx="787">
                  <c:v>376.18867814189002</c:v>
                </c:pt>
                <c:pt idx="788">
                  <c:v>375.789074256753</c:v>
                </c:pt>
                <c:pt idx="789">
                  <c:v>374.91196808832399</c:v>
                </c:pt>
                <c:pt idx="790">
                  <c:v>374.04363325978898</c:v>
                </c:pt>
                <c:pt idx="791">
                  <c:v>374.49354783334297</c:v>
                </c:pt>
                <c:pt idx="792">
                  <c:v>372.88781651991701</c:v>
                </c:pt>
                <c:pt idx="793">
                  <c:v>372.63870209340598</c:v>
                </c:pt>
                <c:pt idx="794">
                  <c:v>373.18893353842702</c:v>
                </c:pt>
                <c:pt idx="795">
                  <c:v>374.25474296576101</c:v>
                </c:pt>
                <c:pt idx="796">
                  <c:v>373.56022757068598</c:v>
                </c:pt>
                <c:pt idx="797">
                  <c:v>372.32889625661602</c:v>
                </c:pt>
                <c:pt idx="798">
                  <c:v>371.831776966733</c:v>
                </c:pt>
                <c:pt idx="799">
                  <c:v>372.743853060834</c:v>
                </c:pt>
                <c:pt idx="800">
                  <c:v>372.59698717651497</c:v>
                </c:pt>
                <c:pt idx="801">
                  <c:v>371.33568048910502</c:v>
                </c:pt>
                <c:pt idx="802">
                  <c:v>370.735122458815</c:v>
                </c:pt>
                <c:pt idx="803">
                  <c:v>370.18796415370599</c:v>
                </c:pt>
                <c:pt idx="804">
                  <c:v>369.44545150954002</c:v>
                </c:pt>
                <c:pt idx="805">
                  <c:v>368.66704818616199</c:v>
                </c:pt>
                <c:pt idx="806">
                  <c:v>367.43717881270499</c:v>
                </c:pt>
                <c:pt idx="807">
                  <c:v>366.78109508741898</c:v>
                </c:pt>
                <c:pt idx="808">
                  <c:v>367.01748210760201</c:v>
                </c:pt>
                <c:pt idx="809">
                  <c:v>367.12471927476201</c:v>
                </c:pt>
                <c:pt idx="810">
                  <c:v>367.23034298786803</c:v>
                </c:pt>
                <c:pt idx="811">
                  <c:v>365.46206894807602</c:v>
                </c:pt>
                <c:pt idx="812">
                  <c:v>364.81799825645402</c:v>
                </c:pt>
                <c:pt idx="813">
                  <c:v>365.05611011687</c:v>
                </c:pt>
                <c:pt idx="814">
                  <c:v>363.49554335682598</c:v>
                </c:pt>
                <c:pt idx="815">
                  <c:v>361.18430199133002</c:v>
                </c:pt>
                <c:pt idx="816">
                  <c:v>362.11135723737601</c:v>
                </c:pt>
                <c:pt idx="817">
                  <c:v>361.27029515333498</c:v>
                </c:pt>
                <c:pt idx="818">
                  <c:v>361.45798678705103</c:v>
                </c:pt>
                <c:pt idx="819">
                  <c:v>360.90650073913702</c:v>
                </c:pt>
                <c:pt idx="820">
                  <c:v>360.75358009225403</c:v>
                </c:pt>
                <c:pt idx="821">
                  <c:v>360.39593971422198</c:v>
                </c:pt>
                <c:pt idx="822">
                  <c:v>361.07583227008303</c:v>
                </c:pt>
                <c:pt idx="823">
                  <c:v>360.55190535873498</c:v>
                </c:pt>
                <c:pt idx="824">
                  <c:v>358.83347042892899</c:v>
                </c:pt>
                <c:pt idx="825">
                  <c:v>358.28257838791097</c:v>
                </c:pt>
                <c:pt idx="826">
                  <c:v>357.58329189928901</c:v>
                </c:pt>
                <c:pt idx="827">
                  <c:v>355.77520299907098</c:v>
                </c:pt>
                <c:pt idx="828">
                  <c:v>355.28126116072502</c:v>
                </c:pt>
                <c:pt idx="829">
                  <c:v>354.93615723869198</c:v>
                </c:pt>
                <c:pt idx="830">
                  <c:v>354.04035147887299</c:v>
                </c:pt>
                <c:pt idx="831">
                  <c:v>354.21919951208798</c:v>
                </c:pt>
                <c:pt idx="832">
                  <c:v>353.027175446819</c:v>
                </c:pt>
                <c:pt idx="833">
                  <c:v>352.58486119092402</c:v>
                </c:pt>
                <c:pt idx="834">
                  <c:v>353.23284019393702</c:v>
                </c:pt>
                <c:pt idx="835">
                  <c:v>352.92492304585301</c:v>
                </c:pt>
                <c:pt idx="836">
                  <c:v>351.72105658295902</c:v>
                </c:pt>
                <c:pt idx="837">
                  <c:v>350.32955339733701</c:v>
                </c:pt>
                <c:pt idx="838">
                  <c:v>349.40053389225301</c:v>
                </c:pt>
                <c:pt idx="839">
                  <c:v>348.73413708052402</c:v>
                </c:pt>
                <c:pt idx="840">
                  <c:v>348.07621090135302</c:v>
                </c:pt>
                <c:pt idx="841">
                  <c:v>345.38050624996998</c:v>
                </c:pt>
                <c:pt idx="842">
                  <c:v>345.05037064084001</c:v>
                </c:pt>
                <c:pt idx="843">
                  <c:v>344.69165996440898</c:v>
                </c:pt>
                <c:pt idx="844">
                  <c:v>343.87838177527601</c:v>
                </c:pt>
                <c:pt idx="845">
                  <c:v>342.799659790823</c:v>
                </c:pt>
                <c:pt idx="846">
                  <c:v>341.91971313523197</c:v>
                </c:pt>
                <c:pt idx="847">
                  <c:v>339.51163502309703</c:v>
                </c:pt>
                <c:pt idx="848">
                  <c:v>338.51989317110099</c:v>
                </c:pt>
                <c:pt idx="849">
                  <c:v>337.831360853143</c:v>
                </c:pt>
                <c:pt idx="850">
                  <c:v>336.41401968629498</c:v>
                </c:pt>
                <c:pt idx="851">
                  <c:v>335.69454071109999</c:v>
                </c:pt>
                <c:pt idx="852">
                  <c:v>334.82200566810701</c:v>
                </c:pt>
                <c:pt idx="853">
                  <c:v>334.74253276240199</c:v>
                </c:pt>
                <c:pt idx="854">
                  <c:v>333.19346543149499</c:v>
                </c:pt>
                <c:pt idx="855">
                  <c:v>332.43923516655002</c:v>
                </c:pt>
                <c:pt idx="856">
                  <c:v>330.07781956264898</c:v>
                </c:pt>
                <c:pt idx="857">
                  <c:v>328.32257093984998</c:v>
                </c:pt>
                <c:pt idx="858">
                  <c:v>325.72238109271399</c:v>
                </c:pt>
                <c:pt idx="859">
                  <c:v>324.553286621555</c:v>
                </c:pt>
                <c:pt idx="860">
                  <c:v>324.223121714515</c:v>
                </c:pt>
                <c:pt idx="861">
                  <c:v>323.43107919376399</c:v>
                </c:pt>
                <c:pt idx="862">
                  <c:v>319.80457944191897</c:v>
                </c:pt>
                <c:pt idx="863">
                  <c:v>318.49374934379699</c:v>
                </c:pt>
                <c:pt idx="864">
                  <c:v>318.23551003042797</c:v>
                </c:pt>
                <c:pt idx="865">
                  <c:v>316.19148496978801</c:v>
                </c:pt>
                <c:pt idx="866">
                  <c:v>314.51592129584498</c:v>
                </c:pt>
                <c:pt idx="867">
                  <c:v>313.145563723615</c:v>
                </c:pt>
                <c:pt idx="868">
                  <c:v>311.68078789701701</c:v>
                </c:pt>
                <c:pt idx="869">
                  <c:v>310.00702522077199</c:v>
                </c:pt>
                <c:pt idx="870">
                  <c:v>309.57244956266101</c:v>
                </c:pt>
                <c:pt idx="871">
                  <c:v>309.65500777107002</c:v>
                </c:pt>
                <c:pt idx="872">
                  <c:v>308.35349065878802</c:v>
                </c:pt>
                <c:pt idx="873">
                  <c:v>305.97793371248099</c:v>
                </c:pt>
                <c:pt idx="874">
                  <c:v>305.27991256962702</c:v>
                </c:pt>
                <c:pt idx="875">
                  <c:v>302.78340236062201</c:v>
                </c:pt>
                <c:pt idx="876">
                  <c:v>300.23978024856302</c:v>
                </c:pt>
                <c:pt idx="877">
                  <c:v>299.79400334936798</c:v>
                </c:pt>
                <c:pt idx="878">
                  <c:v>298.38150290533201</c:v>
                </c:pt>
                <c:pt idx="879">
                  <c:v>297.28107189633101</c:v>
                </c:pt>
                <c:pt idx="880">
                  <c:v>295.32392600914</c:v>
                </c:pt>
                <c:pt idx="881">
                  <c:v>294.37133941202802</c:v>
                </c:pt>
                <c:pt idx="882">
                  <c:v>294.405511149772</c:v>
                </c:pt>
                <c:pt idx="883">
                  <c:v>292.59159053961099</c:v>
                </c:pt>
                <c:pt idx="884">
                  <c:v>290.45482093360101</c:v>
                </c:pt>
                <c:pt idx="885">
                  <c:v>288.63765081012099</c:v>
                </c:pt>
                <c:pt idx="886">
                  <c:v>288.70712221716099</c:v>
                </c:pt>
                <c:pt idx="887">
                  <c:v>288.844179586569</c:v>
                </c:pt>
                <c:pt idx="888">
                  <c:v>287.41269437138902</c:v>
                </c:pt>
                <c:pt idx="889">
                  <c:v>285.01216605643498</c:v>
                </c:pt>
                <c:pt idx="890">
                  <c:v>283.91183538953499</c:v>
                </c:pt>
                <c:pt idx="891">
                  <c:v>283.43110570058798</c:v>
                </c:pt>
                <c:pt idx="892">
                  <c:v>283.19845237333499</c:v>
                </c:pt>
                <c:pt idx="893">
                  <c:v>280.51247526538498</c:v>
                </c:pt>
                <c:pt idx="894">
                  <c:v>279.21790052482999</c:v>
                </c:pt>
                <c:pt idx="895">
                  <c:v>277.92944946162601</c:v>
                </c:pt>
                <c:pt idx="896">
                  <c:v>275.64526708989803</c:v>
                </c:pt>
                <c:pt idx="897">
                  <c:v>272.60640922520997</c:v>
                </c:pt>
                <c:pt idx="898">
                  <c:v>271.77907749181497</c:v>
                </c:pt>
                <c:pt idx="899">
                  <c:v>269.51395922308501</c:v>
                </c:pt>
                <c:pt idx="900">
                  <c:v>267.28045422251301</c:v>
                </c:pt>
                <c:pt idx="901">
                  <c:v>266.06778916983598</c:v>
                </c:pt>
                <c:pt idx="902">
                  <c:v>264.34595822481998</c:v>
                </c:pt>
                <c:pt idx="903">
                  <c:v>261.637986972666</c:v>
                </c:pt>
                <c:pt idx="904">
                  <c:v>259.51494206603701</c:v>
                </c:pt>
                <c:pt idx="905">
                  <c:v>257.389511548364</c:v>
                </c:pt>
                <c:pt idx="906">
                  <c:v>255.64011210049699</c:v>
                </c:pt>
                <c:pt idx="907">
                  <c:v>254.163427249954</c:v>
                </c:pt>
                <c:pt idx="908">
                  <c:v>252.359289401208</c:v>
                </c:pt>
                <c:pt idx="909">
                  <c:v>250.15932663679399</c:v>
                </c:pt>
                <c:pt idx="910">
                  <c:v>248.41469480185401</c:v>
                </c:pt>
                <c:pt idx="911">
                  <c:v>247.367236447164</c:v>
                </c:pt>
                <c:pt idx="912">
                  <c:v>245.91684125668999</c:v>
                </c:pt>
                <c:pt idx="913">
                  <c:v>244.31276197621901</c:v>
                </c:pt>
                <c:pt idx="914">
                  <c:v>242.068449016128</c:v>
                </c:pt>
                <c:pt idx="915">
                  <c:v>240.54433345675201</c:v>
                </c:pt>
                <c:pt idx="916">
                  <c:v>240.157004893974</c:v>
                </c:pt>
                <c:pt idx="917">
                  <c:v>239.066761096915</c:v>
                </c:pt>
                <c:pt idx="918">
                  <c:v>237.689182033739</c:v>
                </c:pt>
                <c:pt idx="919">
                  <c:v>237.15799857591</c:v>
                </c:pt>
                <c:pt idx="920">
                  <c:v>234.95171761619</c:v>
                </c:pt>
                <c:pt idx="921">
                  <c:v>232.93819569698601</c:v>
                </c:pt>
                <c:pt idx="922">
                  <c:v>231.662772413173</c:v>
                </c:pt>
                <c:pt idx="923">
                  <c:v>231.02462131913501</c:v>
                </c:pt>
                <c:pt idx="924">
                  <c:v>231.30602508731999</c:v>
                </c:pt>
                <c:pt idx="925">
                  <c:v>231.15857360965501</c:v>
                </c:pt>
                <c:pt idx="926">
                  <c:v>230.62913232855001</c:v>
                </c:pt>
                <c:pt idx="927">
                  <c:v>231.223278654593</c:v>
                </c:pt>
                <c:pt idx="928">
                  <c:v>230.663832681494</c:v>
                </c:pt>
                <c:pt idx="929">
                  <c:v>229.80252166238</c:v>
                </c:pt>
                <c:pt idx="930">
                  <c:v>228.73289198353501</c:v>
                </c:pt>
                <c:pt idx="931">
                  <c:v>228.11237950562</c:v>
                </c:pt>
                <c:pt idx="932">
                  <c:v>226.618827963559</c:v>
                </c:pt>
                <c:pt idx="933">
                  <c:v>224.78337314581401</c:v>
                </c:pt>
                <c:pt idx="934">
                  <c:v>223.00483601303699</c:v>
                </c:pt>
                <c:pt idx="935">
                  <c:v>221.24011472935999</c:v>
                </c:pt>
                <c:pt idx="936">
                  <c:v>217.62553468968699</c:v>
                </c:pt>
                <c:pt idx="937">
                  <c:v>215.734076753842</c:v>
                </c:pt>
                <c:pt idx="938">
                  <c:v>215.03260269536599</c:v>
                </c:pt>
                <c:pt idx="939">
                  <c:v>213.890187050229</c:v>
                </c:pt>
                <c:pt idx="940">
                  <c:v>212.339005903789</c:v>
                </c:pt>
                <c:pt idx="941">
                  <c:v>212.01782415477601</c:v>
                </c:pt>
                <c:pt idx="942">
                  <c:v>211.62235340322999</c:v>
                </c:pt>
                <c:pt idx="943">
                  <c:v>210.09222778563199</c:v>
                </c:pt>
                <c:pt idx="944">
                  <c:v>209.94667812294401</c:v>
                </c:pt>
                <c:pt idx="945">
                  <c:v>209.33935944317599</c:v>
                </c:pt>
                <c:pt idx="946">
                  <c:v>208.25014949077899</c:v>
                </c:pt>
                <c:pt idx="947">
                  <c:v>208.14276580619</c:v>
                </c:pt>
                <c:pt idx="948">
                  <c:v>208.220817706975</c:v>
                </c:pt>
                <c:pt idx="949">
                  <c:v>208.205903987699</c:v>
                </c:pt>
                <c:pt idx="950">
                  <c:v>208.73867435600599</c:v>
                </c:pt>
                <c:pt idx="951">
                  <c:v>208.525989760773</c:v>
                </c:pt>
                <c:pt idx="952">
                  <c:v>207.93660583870999</c:v>
                </c:pt>
                <c:pt idx="953">
                  <c:v>207.90172128767</c:v>
                </c:pt>
                <c:pt idx="954">
                  <c:v>207.88976697135999</c:v>
                </c:pt>
                <c:pt idx="955">
                  <c:v>209.069696938276</c:v>
                </c:pt>
                <c:pt idx="956">
                  <c:v>208.92347485548001</c:v>
                </c:pt>
                <c:pt idx="957">
                  <c:v>210.141109710568</c:v>
                </c:pt>
                <c:pt idx="958">
                  <c:v>211.31821088532899</c:v>
                </c:pt>
                <c:pt idx="959">
                  <c:v>211.36467080947199</c:v>
                </c:pt>
                <c:pt idx="960">
                  <c:v>210.13606605592699</c:v>
                </c:pt>
                <c:pt idx="961">
                  <c:v>209.029766030703</c:v>
                </c:pt>
                <c:pt idx="962">
                  <c:v>209.01299165927699</c:v>
                </c:pt>
                <c:pt idx="963">
                  <c:v>208.911298885441</c:v>
                </c:pt>
                <c:pt idx="964">
                  <c:v>210.50839916365999</c:v>
                </c:pt>
                <c:pt idx="965">
                  <c:v>210.66505657940201</c:v>
                </c:pt>
                <c:pt idx="966">
                  <c:v>210.63924763011099</c:v>
                </c:pt>
                <c:pt idx="967">
                  <c:v>211.93177371492399</c:v>
                </c:pt>
                <c:pt idx="968">
                  <c:v>211.88262727577001</c:v>
                </c:pt>
                <c:pt idx="969">
                  <c:v>211.197437795371</c:v>
                </c:pt>
                <c:pt idx="970">
                  <c:v>212.32914615834301</c:v>
                </c:pt>
                <c:pt idx="971">
                  <c:v>212.95382563957199</c:v>
                </c:pt>
                <c:pt idx="972">
                  <c:v>212.313967750107</c:v>
                </c:pt>
                <c:pt idx="973">
                  <c:v>212.34313460599</c:v>
                </c:pt>
                <c:pt idx="974">
                  <c:v>211.91165413747399</c:v>
                </c:pt>
                <c:pt idx="975">
                  <c:v>210.11660650914999</c:v>
                </c:pt>
                <c:pt idx="976">
                  <c:v>208.00255272585599</c:v>
                </c:pt>
                <c:pt idx="977">
                  <c:v>207.037763635826</c:v>
                </c:pt>
                <c:pt idx="978">
                  <c:v>204.66133036053799</c:v>
                </c:pt>
                <c:pt idx="979">
                  <c:v>202.984804604978</c:v>
                </c:pt>
                <c:pt idx="980">
                  <c:v>201.82628716897599</c:v>
                </c:pt>
                <c:pt idx="981">
                  <c:v>201.483620104251</c:v>
                </c:pt>
                <c:pt idx="982">
                  <c:v>199.46863208213</c:v>
                </c:pt>
                <c:pt idx="983">
                  <c:v>197.963619509945</c:v>
                </c:pt>
                <c:pt idx="984">
                  <c:v>195.19019155455101</c:v>
                </c:pt>
                <c:pt idx="985">
                  <c:v>193.151481231188</c:v>
                </c:pt>
                <c:pt idx="986">
                  <c:v>191.46416572043199</c:v>
                </c:pt>
                <c:pt idx="987">
                  <c:v>188.85050996745699</c:v>
                </c:pt>
                <c:pt idx="988">
                  <c:v>186.84015323003101</c:v>
                </c:pt>
                <c:pt idx="989">
                  <c:v>185.35410608250501</c:v>
                </c:pt>
                <c:pt idx="990">
                  <c:v>184.842943282742</c:v>
                </c:pt>
                <c:pt idx="991">
                  <c:v>182.86970352261699</c:v>
                </c:pt>
                <c:pt idx="992">
                  <c:v>177.40641761396199</c:v>
                </c:pt>
                <c:pt idx="993">
                  <c:v>181.63480106621401</c:v>
                </c:pt>
                <c:pt idx="994">
                  <c:v>180.227822713221</c:v>
                </c:pt>
                <c:pt idx="995">
                  <c:v>179.24498519823899</c:v>
                </c:pt>
                <c:pt idx="996">
                  <c:v>172.34873226861399</c:v>
                </c:pt>
                <c:pt idx="997">
                  <c:v>171.34269731649599</c:v>
                </c:pt>
                <c:pt idx="998">
                  <c:v>170.79795435045099</c:v>
                </c:pt>
                <c:pt idx="999">
                  <c:v>169.841875889281</c:v>
                </c:pt>
                <c:pt idx="1000">
                  <c:v>166.782857590627</c:v>
                </c:pt>
                <c:pt idx="1001">
                  <c:v>165.95303148831599</c:v>
                </c:pt>
                <c:pt idx="1002">
                  <c:v>165.13167319289801</c:v>
                </c:pt>
                <c:pt idx="1003">
                  <c:v>164.13998356953499</c:v>
                </c:pt>
                <c:pt idx="1004">
                  <c:v>162.99638805244101</c:v>
                </c:pt>
                <c:pt idx="1005">
                  <c:v>160.54569912280101</c:v>
                </c:pt>
                <c:pt idx="1006">
                  <c:v>159.13706788396101</c:v>
                </c:pt>
                <c:pt idx="1007">
                  <c:v>157.59721844351199</c:v>
                </c:pt>
                <c:pt idx="1008">
                  <c:v>154.70349867926399</c:v>
                </c:pt>
                <c:pt idx="1009">
                  <c:v>153.73038728336601</c:v>
                </c:pt>
                <c:pt idx="1010">
                  <c:v>153.142032773658</c:v>
                </c:pt>
                <c:pt idx="1011">
                  <c:v>153.35104846061901</c:v>
                </c:pt>
                <c:pt idx="1012">
                  <c:v>151.843798017262</c:v>
                </c:pt>
                <c:pt idx="1013">
                  <c:v>152.76604573929799</c:v>
                </c:pt>
                <c:pt idx="1014">
                  <c:v>151.447890369856</c:v>
                </c:pt>
                <c:pt idx="1015">
                  <c:v>150.18553517428799</c:v>
                </c:pt>
                <c:pt idx="1016">
                  <c:v>148.627002832481</c:v>
                </c:pt>
                <c:pt idx="1017">
                  <c:v>147.52622259020299</c:v>
                </c:pt>
                <c:pt idx="1018">
                  <c:v>146.52572402435999</c:v>
                </c:pt>
                <c:pt idx="1019">
                  <c:v>146.43024173998501</c:v>
                </c:pt>
                <c:pt idx="1020">
                  <c:v>143.90542092906099</c:v>
                </c:pt>
                <c:pt idx="1021">
                  <c:v>142.286580313587</c:v>
                </c:pt>
                <c:pt idx="1022">
                  <c:v>142.17687966884699</c:v>
                </c:pt>
                <c:pt idx="1023">
                  <c:v>141.46906202535899</c:v>
                </c:pt>
                <c:pt idx="1024">
                  <c:v>139.28247299789001</c:v>
                </c:pt>
                <c:pt idx="1025">
                  <c:v>138.188824133845</c:v>
                </c:pt>
                <c:pt idx="1026">
                  <c:v>136.67682228377501</c:v>
                </c:pt>
                <c:pt idx="1027">
                  <c:v>135.18092568117299</c:v>
                </c:pt>
                <c:pt idx="1028">
                  <c:v>133.449771303956</c:v>
                </c:pt>
                <c:pt idx="1029">
                  <c:v>132.81514670452401</c:v>
                </c:pt>
                <c:pt idx="1030">
                  <c:v>131.61943739398899</c:v>
                </c:pt>
                <c:pt idx="1031">
                  <c:v>129.62446895454599</c:v>
                </c:pt>
                <c:pt idx="1032">
                  <c:v>128.01868439938801</c:v>
                </c:pt>
                <c:pt idx="1033">
                  <c:v>126.309245457239</c:v>
                </c:pt>
                <c:pt idx="1034">
                  <c:v>124.629566922176</c:v>
                </c:pt>
                <c:pt idx="1035">
                  <c:v>122.064232175618</c:v>
                </c:pt>
                <c:pt idx="1036">
                  <c:v>118.13131612237299</c:v>
                </c:pt>
                <c:pt idx="1037">
                  <c:v>116.11108856052</c:v>
                </c:pt>
                <c:pt idx="1038">
                  <c:v>113.85020544616501</c:v>
                </c:pt>
                <c:pt idx="1039">
                  <c:v>112.05924422904999</c:v>
                </c:pt>
                <c:pt idx="1040">
                  <c:v>110.056355666822</c:v>
                </c:pt>
                <c:pt idx="1041">
                  <c:v>108.633978623171</c:v>
                </c:pt>
                <c:pt idx="1042">
                  <c:v>107.217809150628</c:v>
                </c:pt>
                <c:pt idx="1043">
                  <c:v>105.36922462782501</c:v>
                </c:pt>
                <c:pt idx="1044">
                  <c:v>102.994611811003</c:v>
                </c:pt>
                <c:pt idx="1045">
                  <c:v>101.821011227364</c:v>
                </c:pt>
                <c:pt idx="1046">
                  <c:v>100.053512695915</c:v>
                </c:pt>
                <c:pt idx="1047">
                  <c:v>98.262835283877905</c:v>
                </c:pt>
                <c:pt idx="1048">
                  <c:v>94.672449345846204</c:v>
                </c:pt>
                <c:pt idx="1049">
                  <c:v>92.5382432024862</c:v>
                </c:pt>
                <c:pt idx="1050">
                  <c:v>91.127486313007907</c:v>
                </c:pt>
                <c:pt idx="1051">
                  <c:v>89.918103254471404</c:v>
                </c:pt>
                <c:pt idx="1052">
                  <c:v>87.608141791153201</c:v>
                </c:pt>
                <c:pt idx="1053">
                  <c:v>85.861275250173307</c:v>
                </c:pt>
                <c:pt idx="1054">
                  <c:v>82.761908873698104</c:v>
                </c:pt>
                <c:pt idx="1055">
                  <c:v>80.256269471901405</c:v>
                </c:pt>
                <c:pt idx="1056">
                  <c:v>78.414978626940197</c:v>
                </c:pt>
                <c:pt idx="1057">
                  <c:v>74.997305425203706</c:v>
                </c:pt>
                <c:pt idx="1058">
                  <c:v>73.495660571887996</c:v>
                </c:pt>
                <c:pt idx="1059">
                  <c:v>70.578909207579798</c:v>
                </c:pt>
                <c:pt idx="1060">
                  <c:v>67.1604242769031</c:v>
                </c:pt>
                <c:pt idx="1061">
                  <c:v>64.748249591206701</c:v>
                </c:pt>
                <c:pt idx="1062">
                  <c:v>62.739191292923202</c:v>
                </c:pt>
                <c:pt idx="1063">
                  <c:v>62.860085539101398</c:v>
                </c:pt>
                <c:pt idx="1064">
                  <c:v>62.234002548905103</c:v>
                </c:pt>
                <c:pt idx="1065">
                  <c:v>60.552574100592302</c:v>
                </c:pt>
                <c:pt idx="1066">
                  <c:v>56.899732668172298</c:v>
                </c:pt>
                <c:pt idx="1067">
                  <c:v>54.735183016481301</c:v>
                </c:pt>
                <c:pt idx="1068">
                  <c:v>52.294404140430203</c:v>
                </c:pt>
                <c:pt idx="1069">
                  <c:v>52.748205155772503</c:v>
                </c:pt>
                <c:pt idx="1070">
                  <c:v>52.788078953779397</c:v>
                </c:pt>
                <c:pt idx="1071">
                  <c:v>52.373788536617603</c:v>
                </c:pt>
                <c:pt idx="1072">
                  <c:v>51.997205676111001</c:v>
                </c:pt>
                <c:pt idx="1073">
                  <c:v>50.680568989513198</c:v>
                </c:pt>
              </c:numCache>
            </c:numRef>
          </c:xVal>
          <c:yVal>
            <c:numRef>
              <c:f>xy!$O$4:$O$1077</c:f>
              <c:numCache>
                <c:formatCode>General</c:formatCode>
                <c:ptCount val="1074"/>
                <c:pt idx="0">
                  <c:v>180.49912839999999</c:v>
                </c:pt>
                <c:pt idx="1">
                  <c:v>181.160412933256</c:v>
                </c:pt>
                <c:pt idx="2">
                  <c:v>181.586982589408</c:v>
                </c:pt>
                <c:pt idx="3">
                  <c:v>181.70822224967699</c:v>
                </c:pt>
                <c:pt idx="4">
                  <c:v>181.62073434030199</c:v>
                </c:pt>
                <c:pt idx="5">
                  <c:v>182.71271090976299</c:v>
                </c:pt>
                <c:pt idx="6">
                  <c:v>183.62886022690699</c:v>
                </c:pt>
                <c:pt idx="7">
                  <c:v>187.985744408074</c:v>
                </c:pt>
                <c:pt idx="8">
                  <c:v>189.51638130559701</c:v>
                </c:pt>
                <c:pt idx="9">
                  <c:v>190.135651750796</c:v>
                </c:pt>
                <c:pt idx="10">
                  <c:v>190.79594366989599</c:v>
                </c:pt>
                <c:pt idx="11">
                  <c:v>192.33334325030501</c:v>
                </c:pt>
                <c:pt idx="12">
                  <c:v>194.552614779479</c:v>
                </c:pt>
                <c:pt idx="13">
                  <c:v>196.81686428471599</c:v>
                </c:pt>
                <c:pt idx="14">
                  <c:v>199.66429864959099</c:v>
                </c:pt>
                <c:pt idx="15">
                  <c:v>203.90021166813401</c:v>
                </c:pt>
                <c:pt idx="16">
                  <c:v>205.81893729072601</c:v>
                </c:pt>
                <c:pt idx="17">
                  <c:v>208.51256896069299</c:v>
                </c:pt>
                <c:pt idx="18">
                  <c:v>210.982176773954</c:v>
                </c:pt>
                <c:pt idx="19">
                  <c:v>213.39143285999199</c:v>
                </c:pt>
                <c:pt idx="20">
                  <c:v>211.812346747009</c:v>
                </c:pt>
                <c:pt idx="21">
                  <c:v>212.091749284039</c:v>
                </c:pt>
                <c:pt idx="22">
                  <c:v>211.61689894825301</c:v>
                </c:pt>
                <c:pt idx="23">
                  <c:v>213.21235158098</c:v>
                </c:pt>
                <c:pt idx="24">
                  <c:v>216.099443481463</c:v>
                </c:pt>
                <c:pt idx="25">
                  <c:v>217.75255059111799</c:v>
                </c:pt>
                <c:pt idx="26">
                  <c:v>216.02195862135</c:v>
                </c:pt>
                <c:pt idx="27">
                  <c:v>219.533069627326</c:v>
                </c:pt>
                <c:pt idx="28">
                  <c:v>223.902311505196</c:v>
                </c:pt>
                <c:pt idx="29">
                  <c:v>224.18619535112501</c:v>
                </c:pt>
                <c:pt idx="30">
                  <c:v>221.16796388624601</c:v>
                </c:pt>
                <c:pt idx="31">
                  <c:v>222.09385582567</c:v>
                </c:pt>
                <c:pt idx="32">
                  <c:v>219.28483148690299</c:v>
                </c:pt>
                <c:pt idx="33">
                  <c:v>214.72210017902799</c:v>
                </c:pt>
                <c:pt idx="34">
                  <c:v>216.93788497874701</c:v>
                </c:pt>
                <c:pt idx="35">
                  <c:v>214.494122126452</c:v>
                </c:pt>
                <c:pt idx="36">
                  <c:v>213.56943342094101</c:v>
                </c:pt>
                <c:pt idx="37">
                  <c:v>214.95419349460499</c:v>
                </c:pt>
                <c:pt idx="38">
                  <c:v>212.6540572509</c:v>
                </c:pt>
                <c:pt idx="39">
                  <c:v>209.71696477513399</c:v>
                </c:pt>
                <c:pt idx="40">
                  <c:v>188.03603152326701</c:v>
                </c:pt>
                <c:pt idx="41">
                  <c:v>164.50883274200999</c:v>
                </c:pt>
                <c:pt idx="42">
                  <c:v>144.50543152904601</c:v>
                </c:pt>
                <c:pt idx="43">
                  <c:v>132.359273237537</c:v>
                </c:pt>
                <c:pt idx="44">
                  <c:v>125.92218283561</c:v>
                </c:pt>
                <c:pt idx="45">
                  <c:v>122.97061937762901</c:v>
                </c:pt>
                <c:pt idx="46">
                  <c:v>124.043638154894</c:v>
                </c:pt>
                <c:pt idx="47">
                  <c:v>128.83523675980101</c:v>
                </c:pt>
                <c:pt idx="48">
                  <c:v>132.96922990445901</c:v>
                </c:pt>
                <c:pt idx="49">
                  <c:v>134.95233776794399</c:v>
                </c:pt>
                <c:pt idx="50">
                  <c:v>133.67171633788499</c:v>
                </c:pt>
                <c:pt idx="51">
                  <c:v>130.69804864170001</c:v>
                </c:pt>
                <c:pt idx="52">
                  <c:v>131.714626221157</c:v>
                </c:pt>
                <c:pt idx="53">
                  <c:v>134.529971425225</c:v>
                </c:pt>
                <c:pt idx="54">
                  <c:v>134.65801317818099</c:v>
                </c:pt>
                <c:pt idx="55">
                  <c:v>133.18423810526301</c:v>
                </c:pt>
                <c:pt idx="56">
                  <c:v>130.65035795467699</c:v>
                </c:pt>
                <c:pt idx="57">
                  <c:v>131.55819394024499</c:v>
                </c:pt>
                <c:pt idx="58">
                  <c:v>129.218901662062</c:v>
                </c:pt>
                <c:pt idx="59">
                  <c:v>130.72894749155</c:v>
                </c:pt>
                <c:pt idx="60">
                  <c:v>130.25300434763599</c:v>
                </c:pt>
                <c:pt idx="61">
                  <c:v>131.16600696977699</c:v>
                </c:pt>
                <c:pt idx="62">
                  <c:v>132.915023876118</c:v>
                </c:pt>
                <c:pt idx="63">
                  <c:v>135.12379707522501</c:v>
                </c:pt>
                <c:pt idx="64">
                  <c:v>134.72835130164299</c:v>
                </c:pt>
                <c:pt idx="65">
                  <c:v>134.37619767068199</c:v>
                </c:pt>
                <c:pt idx="66">
                  <c:v>137.744463122875</c:v>
                </c:pt>
                <c:pt idx="67">
                  <c:v>144.30893933147601</c:v>
                </c:pt>
                <c:pt idx="68">
                  <c:v>149.98143673347499</c:v>
                </c:pt>
                <c:pt idx="69">
                  <c:v>151.249165637787</c:v>
                </c:pt>
                <c:pt idx="70">
                  <c:v>152.47618160489199</c:v>
                </c:pt>
                <c:pt idx="71">
                  <c:v>157.19826093268401</c:v>
                </c:pt>
                <c:pt idx="72">
                  <c:v>163.75692906298801</c:v>
                </c:pt>
                <c:pt idx="73">
                  <c:v>170.08125899219999</c:v>
                </c:pt>
                <c:pt idx="74">
                  <c:v>168.44361685717399</c:v>
                </c:pt>
                <c:pt idx="75">
                  <c:v>162.48855567507999</c:v>
                </c:pt>
                <c:pt idx="76">
                  <c:v>154.73371905172101</c:v>
                </c:pt>
                <c:pt idx="77">
                  <c:v>148.38736305315399</c:v>
                </c:pt>
                <c:pt idx="78">
                  <c:v>143.756660820864</c:v>
                </c:pt>
                <c:pt idx="79">
                  <c:v>146.159024115215</c:v>
                </c:pt>
                <c:pt idx="80">
                  <c:v>145.01357618353799</c:v>
                </c:pt>
                <c:pt idx="81">
                  <c:v>145.76628982532699</c:v>
                </c:pt>
                <c:pt idx="82">
                  <c:v>147.20412771537499</c:v>
                </c:pt>
                <c:pt idx="83">
                  <c:v>147.871276943824</c:v>
                </c:pt>
                <c:pt idx="84">
                  <c:v>148.60244568725699</c:v>
                </c:pt>
                <c:pt idx="85">
                  <c:v>148.580366414927</c:v>
                </c:pt>
                <c:pt idx="86">
                  <c:v>149.43101488760101</c:v>
                </c:pt>
                <c:pt idx="87">
                  <c:v>152.007836365343</c:v>
                </c:pt>
                <c:pt idx="88">
                  <c:v>149.82744391003399</c:v>
                </c:pt>
                <c:pt idx="89">
                  <c:v>170.89359048594599</c:v>
                </c:pt>
                <c:pt idx="90">
                  <c:v>186.169636273789</c:v>
                </c:pt>
                <c:pt idx="91">
                  <c:v>198.20062058350601</c:v>
                </c:pt>
                <c:pt idx="92">
                  <c:v>203.82053911254201</c:v>
                </c:pt>
                <c:pt idx="93">
                  <c:v>215.46379650484801</c:v>
                </c:pt>
                <c:pt idx="94">
                  <c:v>225.206628048672</c:v>
                </c:pt>
                <c:pt idx="95">
                  <c:v>246.46200540047801</c:v>
                </c:pt>
                <c:pt idx="96">
                  <c:v>254.85120966332499</c:v>
                </c:pt>
                <c:pt idx="97">
                  <c:v>254.26426202572699</c:v>
                </c:pt>
                <c:pt idx="98">
                  <c:v>245.55988591655699</c:v>
                </c:pt>
                <c:pt idx="99">
                  <c:v>246.30936966809699</c:v>
                </c:pt>
                <c:pt idx="100">
                  <c:v>251.91180091326501</c:v>
                </c:pt>
                <c:pt idx="101">
                  <c:v>255.44794373836601</c:v>
                </c:pt>
                <c:pt idx="102">
                  <c:v>259.72735344382397</c:v>
                </c:pt>
                <c:pt idx="103">
                  <c:v>263.88119294179103</c:v>
                </c:pt>
                <c:pt idx="104">
                  <c:v>266.88562554274898</c:v>
                </c:pt>
                <c:pt idx="105">
                  <c:v>269.662559897336</c:v>
                </c:pt>
                <c:pt idx="106">
                  <c:v>272.74639089850803</c:v>
                </c:pt>
                <c:pt idx="107">
                  <c:v>278.29108090459101</c:v>
                </c:pt>
                <c:pt idx="108">
                  <c:v>283.991318410806</c:v>
                </c:pt>
                <c:pt idx="109">
                  <c:v>289.290887049611</c:v>
                </c:pt>
                <c:pt idx="110">
                  <c:v>292.64842495333897</c:v>
                </c:pt>
                <c:pt idx="111">
                  <c:v>296.916849078479</c:v>
                </c:pt>
                <c:pt idx="112">
                  <c:v>299.01222576894901</c:v>
                </c:pt>
                <c:pt idx="113">
                  <c:v>298.35421058502601</c:v>
                </c:pt>
                <c:pt idx="114">
                  <c:v>298.609935377856</c:v>
                </c:pt>
                <c:pt idx="115">
                  <c:v>296.92705274406097</c:v>
                </c:pt>
                <c:pt idx="116">
                  <c:v>300.71592511316601</c:v>
                </c:pt>
                <c:pt idx="117">
                  <c:v>304.01462919029802</c:v>
                </c:pt>
                <c:pt idx="118">
                  <c:v>305.59269212954501</c:v>
                </c:pt>
                <c:pt idx="119">
                  <c:v>303.78215906356201</c:v>
                </c:pt>
                <c:pt idx="120">
                  <c:v>299.888099420034</c:v>
                </c:pt>
                <c:pt idx="121">
                  <c:v>299.173585834812</c:v>
                </c:pt>
                <c:pt idx="122">
                  <c:v>300.85290426310002</c:v>
                </c:pt>
                <c:pt idx="123">
                  <c:v>305.710839602394</c:v>
                </c:pt>
                <c:pt idx="124">
                  <c:v>309.26268007929502</c:v>
                </c:pt>
                <c:pt idx="125">
                  <c:v>311.65923729924998</c:v>
                </c:pt>
                <c:pt idx="126">
                  <c:v>312.91106668301302</c:v>
                </c:pt>
                <c:pt idx="127">
                  <c:v>308.258853792906</c:v>
                </c:pt>
                <c:pt idx="128">
                  <c:v>309.65637043139702</c:v>
                </c:pt>
                <c:pt idx="129">
                  <c:v>307.02451556189499</c:v>
                </c:pt>
                <c:pt idx="130">
                  <c:v>302.933306259978</c:v>
                </c:pt>
                <c:pt idx="131">
                  <c:v>298.70664207380003</c:v>
                </c:pt>
                <c:pt idx="132">
                  <c:v>293.53610583639602</c:v>
                </c:pt>
                <c:pt idx="133">
                  <c:v>293.00907539258998</c:v>
                </c:pt>
                <c:pt idx="134">
                  <c:v>291.64837126391501</c:v>
                </c:pt>
                <c:pt idx="135">
                  <c:v>282.74063983550201</c:v>
                </c:pt>
                <c:pt idx="136">
                  <c:v>280.34879658378998</c:v>
                </c:pt>
                <c:pt idx="137">
                  <c:v>278.87026133752101</c:v>
                </c:pt>
                <c:pt idx="138">
                  <c:v>275.883586742842</c:v>
                </c:pt>
                <c:pt idx="139">
                  <c:v>261.062401713756</c:v>
                </c:pt>
                <c:pt idx="140">
                  <c:v>253.080222165978</c:v>
                </c:pt>
                <c:pt idx="141">
                  <c:v>244.651530016816</c:v>
                </c:pt>
                <c:pt idx="142">
                  <c:v>248.50032845441299</c:v>
                </c:pt>
                <c:pt idx="143">
                  <c:v>248.27099744560999</c:v>
                </c:pt>
                <c:pt idx="144">
                  <c:v>250.75166587566201</c:v>
                </c:pt>
                <c:pt idx="145">
                  <c:v>257.247278451532</c:v>
                </c:pt>
                <c:pt idx="146">
                  <c:v>249.458224560357</c:v>
                </c:pt>
                <c:pt idx="147">
                  <c:v>245.069505779709</c:v>
                </c:pt>
                <c:pt idx="148">
                  <c:v>245.87936782609501</c:v>
                </c:pt>
                <c:pt idx="149">
                  <c:v>247.92831427989901</c:v>
                </c:pt>
                <c:pt idx="150">
                  <c:v>246.99341630683901</c:v>
                </c:pt>
                <c:pt idx="151">
                  <c:v>244.95618002694499</c:v>
                </c:pt>
                <c:pt idx="152">
                  <c:v>241.15748324911701</c:v>
                </c:pt>
                <c:pt idx="153">
                  <c:v>240.698070215195</c:v>
                </c:pt>
                <c:pt idx="154">
                  <c:v>243.30487464345501</c:v>
                </c:pt>
                <c:pt idx="155">
                  <c:v>242.72988682064101</c:v>
                </c:pt>
                <c:pt idx="156">
                  <c:v>245.65096353444599</c:v>
                </c:pt>
                <c:pt idx="157">
                  <c:v>242.245856249795</c:v>
                </c:pt>
                <c:pt idx="158">
                  <c:v>238.49338138555001</c:v>
                </c:pt>
                <c:pt idx="159">
                  <c:v>244.78493596485299</c:v>
                </c:pt>
                <c:pt idx="160">
                  <c:v>245.03996139349101</c:v>
                </c:pt>
                <c:pt idx="161">
                  <c:v>242.57814310364299</c:v>
                </c:pt>
                <c:pt idx="162">
                  <c:v>239.07085286232899</c:v>
                </c:pt>
                <c:pt idx="163">
                  <c:v>235.65982836989701</c:v>
                </c:pt>
                <c:pt idx="164">
                  <c:v>232.40076369114399</c:v>
                </c:pt>
                <c:pt idx="165">
                  <c:v>227.51047446879301</c:v>
                </c:pt>
                <c:pt idx="166">
                  <c:v>223.68896754828</c:v>
                </c:pt>
                <c:pt idx="167">
                  <c:v>226.19449861239099</c:v>
                </c:pt>
                <c:pt idx="168">
                  <c:v>247.45400797034799</c:v>
                </c:pt>
                <c:pt idx="169">
                  <c:v>259.45243021486101</c:v>
                </c:pt>
                <c:pt idx="170">
                  <c:v>265.79824053162099</c:v>
                </c:pt>
                <c:pt idx="171">
                  <c:v>273.800148995857</c:v>
                </c:pt>
                <c:pt idx="172">
                  <c:v>278.61961576245102</c:v>
                </c:pt>
                <c:pt idx="173">
                  <c:v>278.74639939968301</c:v>
                </c:pt>
                <c:pt idx="174">
                  <c:v>276.948793107065</c:v>
                </c:pt>
                <c:pt idx="175">
                  <c:v>277.11048282642901</c:v>
                </c:pt>
                <c:pt idx="176">
                  <c:v>277.43973771765701</c:v>
                </c:pt>
                <c:pt idx="177">
                  <c:v>277.781017280588</c:v>
                </c:pt>
                <c:pt idx="178">
                  <c:v>278.13217402487902</c:v>
                </c:pt>
                <c:pt idx="179">
                  <c:v>280.04271369571302</c:v>
                </c:pt>
                <c:pt idx="180">
                  <c:v>280.94651287705398</c:v>
                </c:pt>
                <c:pt idx="181">
                  <c:v>283.82725763787897</c:v>
                </c:pt>
                <c:pt idx="182">
                  <c:v>285.859306204078</c:v>
                </c:pt>
                <c:pt idx="183">
                  <c:v>287.88261874418703</c:v>
                </c:pt>
                <c:pt idx="184">
                  <c:v>288.94304964352801</c:v>
                </c:pt>
                <c:pt idx="185">
                  <c:v>289.23008248083499</c:v>
                </c:pt>
                <c:pt idx="186">
                  <c:v>288.53707703137002</c:v>
                </c:pt>
                <c:pt idx="187">
                  <c:v>287.364824203041</c:v>
                </c:pt>
                <c:pt idx="188">
                  <c:v>286.94968590571801</c:v>
                </c:pt>
                <c:pt idx="189">
                  <c:v>287.26134110208801</c:v>
                </c:pt>
                <c:pt idx="190">
                  <c:v>288.16104668498502</c:v>
                </c:pt>
                <c:pt idx="191">
                  <c:v>289.469558791098</c:v>
                </c:pt>
                <c:pt idx="192">
                  <c:v>290.57598990174199</c:v>
                </c:pt>
                <c:pt idx="193">
                  <c:v>291.78112990653801</c:v>
                </c:pt>
                <c:pt idx="194">
                  <c:v>292.31394610369</c:v>
                </c:pt>
                <c:pt idx="195">
                  <c:v>293.98203618944001</c:v>
                </c:pt>
                <c:pt idx="196">
                  <c:v>295.78276966905503</c:v>
                </c:pt>
                <c:pt idx="197">
                  <c:v>295.47310870172299</c:v>
                </c:pt>
                <c:pt idx="198">
                  <c:v>296.36503383556499</c:v>
                </c:pt>
                <c:pt idx="199">
                  <c:v>295.69253074265998</c:v>
                </c:pt>
                <c:pt idx="200">
                  <c:v>294.99462162951801</c:v>
                </c:pt>
                <c:pt idx="201">
                  <c:v>294.47992243253702</c:v>
                </c:pt>
                <c:pt idx="202">
                  <c:v>294.56090652437098</c:v>
                </c:pt>
                <c:pt idx="203">
                  <c:v>295.358662137019</c:v>
                </c:pt>
                <c:pt idx="204">
                  <c:v>294.34184585689798</c:v>
                </c:pt>
                <c:pt idx="205">
                  <c:v>295.86479281651702</c:v>
                </c:pt>
                <c:pt idx="206">
                  <c:v>298.37901801141197</c:v>
                </c:pt>
                <c:pt idx="207">
                  <c:v>298.72013136089998</c:v>
                </c:pt>
                <c:pt idx="208">
                  <c:v>299.89424027021801</c:v>
                </c:pt>
                <c:pt idx="209">
                  <c:v>301.86564348958098</c:v>
                </c:pt>
                <c:pt idx="210">
                  <c:v>303.98618190018698</c:v>
                </c:pt>
                <c:pt idx="211">
                  <c:v>305.547456645186</c:v>
                </c:pt>
                <c:pt idx="212">
                  <c:v>307.81849363921799</c:v>
                </c:pt>
                <c:pt idx="213">
                  <c:v>309.13978624600003</c:v>
                </c:pt>
                <c:pt idx="214">
                  <c:v>310.87390313081602</c:v>
                </c:pt>
                <c:pt idx="215">
                  <c:v>312.01092680918703</c:v>
                </c:pt>
                <c:pt idx="216">
                  <c:v>313.794454509606</c:v>
                </c:pt>
                <c:pt idx="217">
                  <c:v>314.84609719108602</c:v>
                </c:pt>
                <c:pt idx="218">
                  <c:v>314.80761013786599</c:v>
                </c:pt>
                <c:pt idx="219">
                  <c:v>316.69568958926402</c:v>
                </c:pt>
                <c:pt idx="220">
                  <c:v>318.79171248711202</c:v>
                </c:pt>
                <c:pt idx="221">
                  <c:v>320.82613924778201</c:v>
                </c:pt>
                <c:pt idx="222">
                  <c:v>322.63933510256498</c:v>
                </c:pt>
                <c:pt idx="223">
                  <c:v>323.46720578278502</c:v>
                </c:pt>
                <c:pt idx="224">
                  <c:v>323.42256375780102</c:v>
                </c:pt>
                <c:pt idx="225">
                  <c:v>323.94179045642198</c:v>
                </c:pt>
                <c:pt idx="226">
                  <c:v>325.60080368917301</c:v>
                </c:pt>
                <c:pt idx="227">
                  <c:v>327.58158027214199</c:v>
                </c:pt>
                <c:pt idx="228">
                  <c:v>330.74030243139703</c:v>
                </c:pt>
                <c:pt idx="229">
                  <c:v>333.58422267576901</c:v>
                </c:pt>
                <c:pt idx="230">
                  <c:v>335.51689305163399</c:v>
                </c:pt>
                <c:pt idx="231">
                  <c:v>337.24027822556002</c:v>
                </c:pt>
                <c:pt idx="232">
                  <c:v>339.31659014532198</c:v>
                </c:pt>
                <c:pt idx="233">
                  <c:v>340.27041779117701</c:v>
                </c:pt>
                <c:pt idx="234">
                  <c:v>342.63713812821402</c:v>
                </c:pt>
                <c:pt idx="235">
                  <c:v>343.25873916931698</c:v>
                </c:pt>
                <c:pt idx="236">
                  <c:v>344.97965011184101</c:v>
                </c:pt>
                <c:pt idx="237">
                  <c:v>346.599780481837</c:v>
                </c:pt>
                <c:pt idx="238">
                  <c:v>347.39098177147503</c:v>
                </c:pt>
                <c:pt idx="239">
                  <c:v>347.25008510153299</c:v>
                </c:pt>
                <c:pt idx="240">
                  <c:v>345.81499654901103</c:v>
                </c:pt>
                <c:pt idx="241">
                  <c:v>344.59876053267698</c:v>
                </c:pt>
                <c:pt idx="242">
                  <c:v>343.170806537955</c:v>
                </c:pt>
                <c:pt idx="243">
                  <c:v>343.07691712509001</c:v>
                </c:pt>
                <c:pt idx="244">
                  <c:v>343.91652789855499</c:v>
                </c:pt>
                <c:pt idx="245">
                  <c:v>343.887670224224</c:v>
                </c:pt>
                <c:pt idx="246">
                  <c:v>343.61224358465398</c:v>
                </c:pt>
                <c:pt idx="247">
                  <c:v>343.12689314537101</c:v>
                </c:pt>
                <c:pt idx="248">
                  <c:v>343.26841230003799</c:v>
                </c:pt>
                <c:pt idx="249">
                  <c:v>343.206063892462</c:v>
                </c:pt>
                <c:pt idx="250">
                  <c:v>344.99561323063898</c:v>
                </c:pt>
                <c:pt idx="251">
                  <c:v>346.551537135091</c:v>
                </c:pt>
                <c:pt idx="252">
                  <c:v>346.53170080669798</c:v>
                </c:pt>
                <c:pt idx="253">
                  <c:v>347.26916979596399</c:v>
                </c:pt>
                <c:pt idx="254">
                  <c:v>348.18809407029698</c:v>
                </c:pt>
                <c:pt idx="255">
                  <c:v>349.128514815161</c:v>
                </c:pt>
                <c:pt idx="256">
                  <c:v>349.32927279423501</c:v>
                </c:pt>
                <c:pt idx="257">
                  <c:v>349.283945265395</c:v>
                </c:pt>
                <c:pt idx="258">
                  <c:v>349.92787787694198</c:v>
                </c:pt>
                <c:pt idx="259">
                  <c:v>350.37995284704499</c:v>
                </c:pt>
                <c:pt idx="260">
                  <c:v>351.04845273181598</c:v>
                </c:pt>
                <c:pt idx="261">
                  <c:v>351.90871287354503</c:v>
                </c:pt>
                <c:pt idx="262">
                  <c:v>352.66133662190902</c:v>
                </c:pt>
                <c:pt idx="263">
                  <c:v>354.63042990152599</c:v>
                </c:pt>
                <c:pt idx="264">
                  <c:v>353.87822976443999</c:v>
                </c:pt>
                <c:pt idx="265">
                  <c:v>355.28217313837303</c:v>
                </c:pt>
                <c:pt idx="266">
                  <c:v>356.03107136511602</c:v>
                </c:pt>
                <c:pt idx="267">
                  <c:v>354.86967522962499</c:v>
                </c:pt>
                <c:pt idx="268">
                  <c:v>354.70002291718703</c:v>
                </c:pt>
                <c:pt idx="269">
                  <c:v>355.23048235475198</c:v>
                </c:pt>
                <c:pt idx="270">
                  <c:v>356.91281519757501</c:v>
                </c:pt>
                <c:pt idx="271">
                  <c:v>358.16236291105901</c:v>
                </c:pt>
                <c:pt idx="272">
                  <c:v>359.38745643805902</c:v>
                </c:pt>
                <c:pt idx="273">
                  <c:v>360.67984213271899</c:v>
                </c:pt>
                <c:pt idx="274">
                  <c:v>360.32079403014302</c:v>
                </c:pt>
                <c:pt idx="275">
                  <c:v>360.61436211798298</c:v>
                </c:pt>
                <c:pt idx="276">
                  <c:v>361.17318225576003</c:v>
                </c:pt>
                <c:pt idx="277">
                  <c:v>361.08433281446599</c:v>
                </c:pt>
                <c:pt idx="278">
                  <c:v>361.29327214362701</c:v>
                </c:pt>
                <c:pt idx="279">
                  <c:v>356.23079803478402</c:v>
                </c:pt>
                <c:pt idx="280">
                  <c:v>351.47417455157603</c:v>
                </c:pt>
                <c:pt idx="281">
                  <c:v>349.214139829712</c:v>
                </c:pt>
                <c:pt idx="282">
                  <c:v>347.811178037182</c:v>
                </c:pt>
                <c:pt idx="283">
                  <c:v>346.403737386366</c:v>
                </c:pt>
                <c:pt idx="284">
                  <c:v>345.38784710536902</c:v>
                </c:pt>
                <c:pt idx="285">
                  <c:v>344.446058183334</c:v>
                </c:pt>
                <c:pt idx="286">
                  <c:v>343.46103878042197</c:v>
                </c:pt>
                <c:pt idx="287">
                  <c:v>342.32203172999601</c:v>
                </c:pt>
                <c:pt idx="288">
                  <c:v>339.69248270788802</c:v>
                </c:pt>
                <c:pt idx="289">
                  <c:v>338.24881414996099</c:v>
                </c:pt>
                <c:pt idx="290">
                  <c:v>335.68826401343</c:v>
                </c:pt>
                <c:pt idx="291">
                  <c:v>334.07355217107897</c:v>
                </c:pt>
                <c:pt idx="292">
                  <c:v>333.14716148047302</c:v>
                </c:pt>
                <c:pt idx="293">
                  <c:v>332.95419610879702</c:v>
                </c:pt>
                <c:pt idx="294">
                  <c:v>332.39343287118498</c:v>
                </c:pt>
                <c:pt idx="295">
                  <c:v>331.92329963135899</c:v>
                </c:pt>
                <c:pt idx="296">
                  <c:v>332.23382692024501</c:v>
                </c:pt>
                <c:pt idx="297">
                  <c:v>333.38543038309001</c:v>
                </c:pt>
                <c:pt idx="298">
                  <c:v>335.082296755225</c:v>
                </c:pt>
                <c:pt idx="299">
                  <c:v>337.226301039487</c:v>
                </c:pt>
                <c:pt idx="300">
                  <c:v>338.37508545342098</c:v>
                </c:pt>
                <c:pt idx="301">
                  <c:v>338.79061141021401</c:v>
                </c:pt>
                <c:pt idx="302">
                  <c:v>339.26033922953201</c:v>
                </c:pt>
                <c:pt idx="303">
                  <c:v>340.342069696338</c:v>
                </c:pt>
                <c:pt idx="304">
                  <c:v>340.55161745040698</c:v>
                </c:pt>
                <c:pt idx="305">
                  <c:v>341.44354482026898</c:v>
                </c:pt>
                <c:pt idx="306">
                  <c:v>342.606320713071</c:v>
                </c:pt>
                <c:pt idx="307">
                  <c:v>344.13450183726201</c:v>
                </c:pt>
                <c:pt idx="308">
                  <c:v>344.46329688857003</c:v>
                </c:pt>
                <c:pt idx="309">
                  <c:v>345.38289803132</c:v>
                </c:pt>
                <c:pt idx="310">
                  <c:v>346.79405020682799</c:v>
                </c:pt>
                <c:pt idx="311">
                  <c:v>347.62375653791901</c:v>
                </c:pt>
                <c:pt idx="312">
                  <c:v>348.570608757684</c:v>
                </c:pt>
                <c:pt idx="313">
                  <c:v>349.66414862493298</c:v>
                </c:pt>
                <c:pt idx="314">
                  <c:v>350.79581350879403</c:v>
                </c:pt>
                <c:pt idx="315">
                  <c:v>353.72374200463702</c:v>
                </c:pt>
                <c:pt idx="316">
                  <c:v>355.00620619412302</c:v>
                </c:pt>
                <c:pt idx="317">
                  <c:v>356.45971895139598</c:v>
                </c:pt>
                <c:pt idx="318">
                  <c:v>358.12798516787302</c:v>
                </c:pt>
                <c:pt idx="319">
                  <c:v>358.23300160794003</c:v>
                </c:pt>
                <c:pt idx="320">
                  <c:v>358.51971679908002</c:v>
                </c:pt>
                <c:pt idx="321">
                  <c:v>359.75671739661198</c:v>
                </c:pt>
                <c:pt idx="322">
                  <c:v>361.99147103355898</c:v>
                </c:pt>
                <c:pt idx="323">
                  <c:v>363.92728587901001</c:v>
                </c:pt>
                <c:pt idx="324">
                  <c:v>367.06399289683401</c:v>
                </c:pt>
                <c:pt idx="325">
                  <c:v>368.54688257905002</c:v>
                </c:pt>
                <c:pt idx="326">
                  <c:v>370.69968097026998</c:v>
                </c:pt>
                <c:pt idx="327">
                  <c:v>371.67970178918802</c:v>
                </c:pt>
                <c:pt idx="328">
                  <c:v>372.44209933347997</c:v>
                </c:pt>
                <c:pt idx="329">
                  <c:v>373.96307693155899</c:v>
                </c:pt>
                <c:pt idx="330">
                  <c:v>375.10127878525998</c:v>
                </c:pt>
                <c:pt idx="331">
                  <c:v>375.977076941966</c:v>
                </c:pt>
                <c:pt idx="332">
                  <c:v>376.00888077024803</c:v>
                </c:pt>
                <c:pt idx="333">
                  <c:v>375.73583806783301</c:v>
                </c:pt>
                <c:pt idx="334">
                  <c:v>375.58334395410901</c:v>
                </c:pt>
                <c:pt idx="335">
                  <c:v>374.81014561438298</c:v>
                </c:pt>
                <c:pt idx="336">
                  <c:v>375.92228424027502</c:v>
                </c:pt>
                <c:pt idx="337">
                  <c:v>376.83016455788101</c:v>
                </c:pt>
                <c:pt idx="338">
                  <c:v>376.44349727538298</c:v>
                </c:pt>
                <c:pt idx="339">
                  <c:v>377.589824084903</c:v>
                </c:pt>
                <c:pt idx="340">
                  <c:v>377.553054780656</c:v>
                </c:pt>
                <c:pt idx="341">
                  <c:v>377.61457618834299</c:v>
                </c:pt>
                <c:pt idx="342">
                  <c:v>379.08518177230599</c:v>
                </c:pt>
                <c:pt idx="343">
                  <c:v>379.2462540903</c:v>
                </c:pt>
                <c:pt idx="344">
                  <c:v>380.940550935901</c:v>
                </c:pt>
                <c:pt idx="345">
                  <c:v>381.06210880977102</c:v>
                </c:pt>
                <c:pt idx="346">
                  <c:v>380.59552384000602</c:v>
                </c:pt>
                <c:pt idx="347">
                  <c:v>380.838984019956</c:v>
                </c:pt>
                <c:pt idx="348">
                  <c:v>381.36904227708402</c:v>
                </c:pt>
                <c:pt idx="349">
                  <c:v>382.09786369110702</c:v>
                </c:pt>
                <c:pt idx="350">
                  <c:v>382.45953354581502</c:v>
                </c:pt>
                <c:pt idx="351">
                  <c:v>382.68263025044899</c:v>
                </c:pt>
                <c:pt idx="352">
                  <c:v>382.69612535495099</c:v>
                </c:pt>
                <c:pt idx="353">
                  <c:v>384.344222737564</c:v>
                </c:pt>
                <c:pt idx="354">
                  <c:v>385.122610282724</c:v>
                </c:pt>
                <c:pt idx="355">
                  <c:v>385.38090515780902</c:v>
                </c:pt>
                <c:pt idx="356">
                  <c:v>385.81469177680998</c:v>
                </c:pt>
                <c:pt idx="357">
                  <c:v>386.53664553297199</c:v>
                </c:pt>
                <c:pt idx="358">
                  <c:v>386.15130691187198</c:v>
                </c:pt>
                <c:pt idx="359">
                  <c:v>386.617480140574</c:v>
                </c:pt>
                <c:pt idx="360">
                  <c:v>387.04610297687702</c:v>
                </c:pt>
                <c:pt idx="361">
                  <c:v>389.10562787966899</c:v>
                </c:pt>
                <c:pt idx="362">
                  <c:v>391.10074360664203</c:v>
                </c:pt>
                <c:pt idx="363">
                  <c:v>393.25150995710402</c:v>
                </c:pt>
                <c:pt idx="364">
                  <c:v>394.87343689463802</c:v>
                </c:pt>
                <c:pt idx="365">
                  <c:v>397.05120586292799</c:v>
                </c:pt>
                <c:pt idx="366">
                  <c:v>398.24759377223802</c:v>
                </c:pt>
                <c:pt idx="367">
                  <c:v>397.82979040488101</c:v>
                </c:pt>
                <c:pt idx="368">
                  <c:v>398.38387143942498</c:v>
                </c:pt>
                <c:pt idx="369">
                  <c:v>398.766204698472</c:v>
                </c:pt>
                <c:pt idx="370">
                  <c:v>399.91567703407401</c:v>
                </c:pt>
                <c:pt idx="371">
                  <c:v>401.67987919744701</c:v>
                </c:pt>
                <c:pt idx="372">
                  <c:v>404.67319205135698</c:v>
                </c:pt>
                <c:pt idx="373">
                  <c:v>406.429666639294</c:v>
                </c:pt>
                <c:pt idx="374">
                  <c:v>408.29536957490501</c:v>
                </c:pt>
                <c:pt idx="375">
                  <c:v>410.36506092355398</c:v>
                </c:pt>
                <c:pt idx="376">
                  <c:v>411.98627026383201</c:v>
                </c:pt>
                <c:pt idx="377">
                  <c:v>412.345555530799</c:v>
                </c:pt>
                <c:pt idx="378">
                  <c:v>414.272635839072</c:v>
                </c:pt>
                <c:pt idx="379">
                  <c:v>415.69748312284497</c:v>
                </c:pt>
                <c:pt idx="380">
                  <c:v>415.00758970434498</c:v>
                </c:pt>
                <c:pt idx="381">
                  <c:v>415.402337013281</c:v>
                </c:pt>
                <c:pt idx="382">
                  <c:v>415.39321140158802</c:v>
                </c:pt>
                <c:pt idx="383">
                  <c:v>415.08008514057599</c:v>
                </c:pt>
                <c:pt idx="384">
                  <c:v>416.55518360806701</c:v>
                </c:pt>
                <c:pt idx="385">
                  <c:v>417.29782301399098</c:v>
                </c:pt>
                <c:pt idx="386">
                  <c:v>418.37243590749301</c:v>
                </c:pt>
                <c:pt idx="387">
                  <c:v>419.36388730905099</c:v>
                </c:pt>
                <c:pt idx="388">
                  <c:v>418.31200645078098</c:v>
                </c:pt>
                <c:pt idx="389">
                  <c:v>417.05098208284801</c:v>
                </c:pt>
                <c:pt idx="390">
                  <c:v>415.93450911346702</c:v>
                </c:pt>
                <c:pt idx="391">
                  <c:v>414.42639818624099</c:v>
                </c:pt>
                <c:pt idx="392">
                  <c:v>413.88372866219498</c:v>
                </c:pt>
                <c:pt idx="393">
                  <c:v>413.56116195587799</c:v>
                </c:pt>
                <c:pt idx="394">
                  <c:v>413.118429286538</c:v>
                </c:pt>
                <c:pt idx="395">
                  <c:v>412.88671385154203</c:v>
                </c:pt>
                <c:pt idx="396">
                  <c:v>412.44403468354301</c:v>
                </c:pt>
                <c:pt idx="397">
                  <c:v>412.03234159061401</c:v>
                </c:pt>
                <c:pt idx="398">
                  <c:v>410.166627081699</c:v>
                </c:pt>
                <c:pt idx="399">
                  <c:v>410.18826994323098</c:v>
                </c:pt>
                <c:pt idx="400">
                  <c:v>409.996184152414</c:v>
                </c:pt>
                <c:pt idx="401">
                  <c:v>408.53857548389902</c:v>
                </c:pt>
                <c:pt idx="402">
                  <c:v>406.48661192396202</c:v>
                </c:pt>
                <c:pt idx="403">
                  <c:v>406.15899496822698</c:v>
                </c:pt>
                <c:pt idx="404">
                  <c:v>404.60831485671599</c:v>
                </c:pt>
                <c:pt idx="405">
                  <c:v>404.12417935897702</c:v>
                </c:pt>
                <c:pt idx="406">
                  <c:v>404.50771538379399</c:v>
                </c:pt>
                <c:pt idx="407">
                  <c:v>404.45510030841001</c:v>
                </c:pt>
                <c:pt idx="408">
                  <c:v>402.85217870535098</c:v>
                </c:pt>
                <c:pt idx="409">
                  <c:v>402.14140902314602</c:v>
                </c:pt>
                <c:pt idx="410">
                  <c:v>403.49338860096401</c:v>
                </c:pt>
                <c:pt idx="411">
                  <c:v>404.33726855780702</c:v>
                </c:pt>
                <c:pt idx="412">
                  <c:v>404.49442330954298</c:v>
                </c:pt>
                <c:pt idx="413">
                  <c:v>404.28415096763001</c:v>
                </c:pt>
                <c:pt idx="414">
                  <c:v>404.68304262252201</c:v>
                </c:pt>
                <c:pt idx="415">
                  <c:v>405.36475132511401</c:v>
                </c:pt>
                <c:pt idx="416">
                  <c:v>406.54779081066903</c:v>
                </c:pt>
                <c:pt idx="417">
                  <c:v>409.82218452037802</c:v>
                </c:pt>
                <c:pt idx="418">
                  <c:v>411.58448814262903</c:v>
                </c:pt>
                <c:pt idx="419">
                  <c:v>411.47384888262599</c:v>
                </c:pt>
                <c:pt idx="420">
                  <c:v>411.790731979219</c:v>
                </c:pt>
                <c:pt idx="421">
                  <c:v>413.80948536171798</c:v>
                </c:pt>
                <c:pt idx="422">
                  <c:v>414.1168340044</c:v>
                </c:pt>
                <c:pt idx="423">
                  <c:v>414.48292246674998</c:v>
                </c:pt>
                <c:pt idx="424">
                  <c:v>415.60920261857501</c:v>
                </c:pt>
                <c:pt idx="425">
                  <c:v>417.67612361422903</c:v>
                </c:pt>
                <c:pt idx="426">
                  <c:v>420.07389462180799</c:v>
                </c:pt>
                <c:pt idx="427">
                  <c:v>421.49090340646097</c:v>
                </c:pt>
                <c:pt idx="428">
                  <c:v>423.27992687749497</c:v>
                </c:pt>
                <c:pt idx="429">
                  <c:v>424.02699159296299</c:v>
                </c:pt>
                <c:pt idx="430">
                  <c:v>425.94436153030102</c:v>
                </c:pt>
                <c:pt idx="431">
                  <c:v>427.42610721651602</c:v>
                </c:pt>
                <c:pt idx="432">
                  <c:v>428.538596052804</c:v>
                </c:pt>
                <c:pt idx="433">
                  <c:v>429.57853418280303</c:v>
                </c:pt>
                <c:pt idx="434">
                  <c:v>429.87307747117802</c:v>
                </c:pt>
                <c:pt idx="435">
                  <c:v>431.18449589671599</c:v>
                </c:pt>
                <c:pt idx="436">
                  <c:v>432.39740157668899</c:v>
                </c:pt>
                <c:pt idx="437">
                  <c:v>432.41886221850399</c:v>
                </c:pt>
                <c:pt idx="438">
                  <c:v>432.49145956587301</c:v>
                </c:pt>
                <c:pt idx="439">
                  <c:v>432.29651441365701</c:v>
                </c:pt>
                <c:pt idx="440">
                  <c:v>431.23539838772598</c:v>
                </c:pt>
                <c:pt idx="441">
                  <c:v>432.22976243471498</c:v>
                </c:pt>
                <c:pt idx="442">
                  <c:v>434.47546806188097</c:v>
                </c:pt>
                <c:pt idx="443">
                  <c:v>435.73526485316802</c:v>
                </c:pt>
                <c:pt idx="444">
                  <c:v>435.850235613199</c:v>
                </c:pt>
                <c:pt idx="445">
                  <c:v>437.34057307176198</c:v>
                </c:pt>
                <c:pt idx="446">
                  <c:v>437.52743756058902</c:v>
                </c:pt>
                <c:pt idx="447">
                  <c:v>439.165473998793</c:v>
                </c:pt>
                <c:pt idx="448">
                  <c:v>439.36367233736598</c:v>
                </c:pt>
                <c:pt idx="449">
                  <c:v>440.17974507582397</c:v>
                </c:pt>
                <c:pt idx="450">
                  <c:v>439.80197152800997</c:v>
                </c:pt>
                <c:pt idx="451">
                  <c:v>439.10757540823198</c:v>
                </c:pt>
                <c:pt idx="452">
                  <c:v>438.80196776500497</c:v>
                </c:pt>
                <c:pt idx="453">
                  <c:v>438.39571071609299</c:v>
                </c:pt>
                <c:pt idx="454">
                  <c:v>439.69436186043498</c:v>
                </c:pt>
                <c:pt idx="455">
                  <c:v>440.51759827583101</c:v>
                </c:pt>
                <c:pt idx="456">
                  <c:v>441.52559923797298</c:v>
                </c:pt>
                <c:pt idx="457">
                  <c:v>443.410492546363</c:v>
                </c:pt>
                <c:pt idx="458">
                  <c:v>443.68325740072402</c:v>
                </c:pt>
                <c:pt idx="459">
                  <c:v>443.860694136853</c:v>
                </c:pt>
                <c:pt idx="460">
                  <c:v>442.23970368246501</c:v>
                </c:pt>
                <c:pt idx="461">
                  <c:v>442.46568075278901</c:v>
                </c:pt>
                <c:pt idx="462">
                  <c:v>443.66481732104899</c:v>
                </c:pt>
                <c:pt idx="463">
                  <c:v>445.80446560779899</c:v>
                </c:pt>
                <c:pt idx="464">
                  <c:v>446.41313311096502</c:v>
                </c:pt>
                <c:pt idx="465">
                  <c:v>446.48411458662798</c:v>
                </c:pt>
                <c:pt idx="466">
                  <c:v>446.25976854075702</c:v>
                </c:pt>
                <c:pt idx="467">
                  <c:v>445.02468254315897</c:v>
                </c:pt>
                <c:pt idx="468">
                  <c:v>448.51400593570202</c:v>
                </c:pt>
                <c:pt idx="469">
                  <c:v>450.68249287128901</c:v>
                </c:pt>
                <c:pt idx="470">
                  <c:v>452.41362120642299</c:v>
                </c:pt>
                <c:pt idx="471">
                  <c:v>454.742934820399</c:v>
                </c:pt>
                <c:pt idx="472">
                  <c:v>456.50385563415699</c:v>
                </c:pt>
                <c:pt idx="473">
                  <c:v>459.82071429033101</c:v>
                </c:pt>
                <c:pt idx="474">
                  <c:v>461.39927292833403</c:v>
                </c:pt>
                <c:pt idx="475">
                  <c:v>462.59924860720002</c:v>
                </c:pt>
                <c:pt idx="476">
                  <c:v>463.759749202173</c:v>
                </c:pt>
                <c:pt idx="477">
                  <c:v>463.71809683281703</c:v>
                </c:pt>
                <c:pt idx="478">
                  <c:v>463.60229058600601</c:v>
                </c:pt>
                <c:pt idx="479">
                  <c:v>463.662781865743</c:v>
                </c:pt>
                <c:pt idx="480">
                  <c:v>463.31340117138899</c:v>
                </c:pt>
                <c:pt idx="481">
                  <c:v>463.56275295814999</c:v>
                </c:pt>
                <c:pt idx="482">
                  <c:v>464.25062630916102</c:v>
                </c:pt>
                <c:pt idx="483">
                  <c:v>464.06728834818801</c:v>
                </c:pt>
                <c:pt idx="484">
                  <c:v>463.35433678030398</c:v>
                </c:pt>
                <c:pt idx="485">
                  <c:v>463.25551852507903</c:v>
                </c:pt>
                <c:pt idx="486">
                  <c:v>462.42240171624798</c:v>
                </c:pt>
                <c:pt idx="487">
                  <c:v>461.31625253975398</c:v>
                </c:pt>
                <c:pt idx="488">
                  <c:v>460.872251058046</c:v>
                </c:pt>
                <c:pt idx="489">
                  <c:v>460.23366994637797</c:v>
                </c:pt>
                <c:pt idx="490">
                  <c:v>458.94164267784203</c:v>
                </c:pt>
                <c:pt idx="491">
                  <c:v>458.16158850783501</c:v>
                </c:pt>
                <c:pt idx="492">
                  <c:v>458.89037016588202</c:v>
                </c:pt>
                <c:pt idx="493">
                  <c:v>457.73507725741899</c:v>
                </c:pt>
                <c:pt idx="494">
                  <c:v>456.29690194722599</c:v>
                </c:pt>
                <c:pt idx="495">
                  <c:v>455.46497740964099</c:v>
                </c:pt>
                <c:pt idx="496">
                  <c:v>456.40237215756503</c:v>
                </c:pt>
                <c:pt idx="497">
                  <c:v>455.479304613409</c:v>
                </c:pt>
                <c:pt idx="498">
                  <c:v>455.03965041036901</c:v>
                </c:pt>
                <c:pt idx="499">
                  <c:v>454.93842313540603</c:v>
                </c:pt>
                <c:pt idx="500">
                  <c:v>453.61872451865401</c:v>
                </c:pt>
                <c:pt idx="501">
                  <c:v>452.37301835316202</c:v>
                </c:pt>
                <c:pt idx="502">
                  <c:v>450.55151595969397</c:v>
                </c:pt>
                <c:pt idx="503">
                  <c:v>449.137521366572</c:v>
                </c:pt>
                <c:pt idx="504">
                  <c:v>446.717073815552</c:v>
                </c:pt>
                <c:pt idx="505">
                  <c:v>443.61682180331297</c:v>
                </c:pt>
                <c:pt idx="506">
                  <c:v>442.53566068829298</c:v>
                </c:pt>
                <c:pt idx="507">
                  <c:v>440.11187111475499</c:v>
                </c:pt>
                <c:pt idx="508">
                  <c:v>438.54602041150599</c:v>
                </c:pt>
                <c:pt idx="509">
                  <c:v>444.58609303547598</c:v>
                </c:pt>
                <c:pt idx="510">
                  <c:v>446.999519168147</c:v>
                </c:pt>
                <c:pt idx="511">
                  <c:v>445.18654972773601</c:v>
                </c:pt>
                <c:pt idx="512">
                  <c:v>425.61390381133202</c:v>
                </c:pt>
                <c:pt idx="513">
                  <c:v>424.84309362356498</c:v>
                </c:pt>
                <c:pt idx="514">
                  <c:v>427.491378049378</c:v>
                </c:pt>
                <c:pt idx="515">
                  <c:v>425.41917226603402</c:v>
                </c:pt>
                <c:pt idx="516">
                  <c:v>424.224499158203</c:v>
                </c:pt>
                <c:pt idx="517">
                  <c:v>422.82144313452199</c:v>
                </c:pt>
                <c:pt idx="518">
                  <c:v>420.63738057753898</c:v>
                </c:pt>
                <c:pt idx="519">
                  <c:v>418.34891194060401</c:v>
                </c:pt>
                <c:pt idx="520">
                  <c:v>417.36178538002201</c:v>
                </c:pt>
                <c:pt idx="521">
                  <c:v>416.15391729457201</c:v>
                </c:pt>
                <c:pt idx="522">
                  <c:v>414.81246608423498</c:v>
                </c:pt>
                <c:pt idx="523">
                  <c:v>412.60450935506498</c:v>
                </c:pt>
                <c:pt idx="524">
                  <c:v>412.08187256661103</c:v>
                </c:pt>
                <c:pt idx="525">
                  <c:v>410.55418028631601</c:v>
                </c:pt>
                <c:pt idx="526">
                  <c:v>410.06725644579302</c:v>
                </c:pt>
                <c:pt idx="527">
                  <c:v>409.03668586239098</c:v>
                </c:pt>
                <c:pt idx="528">
                  <c:v>407.707923031132</c:v>
                </c:pt>
                <c:pt idx="529">
                  <c:v>406.93576260637298</c:v>
                </c:pt>
                <c:pt idx="530">
                  <c:v>405.91617421535301</c:v>
                </c:pt>
                <c:pt idx="531">
                  <c:v>405.72136640501202</c:v>
                </c:pt>
                <c:pt idx="532">
                  <c:v>405.86912968710197</c:v>
                </c:pt>
                <c:pt idx="533">
                  <c:v>406.16713517138197</c:v>
                </c:pt>
                <c:pt idx="534">
                  <c:v>406.90597136096898</c:v>
                </c:pt>
                <c:pt idx="535">
                  <c:v>407.46100876474202</c:v>
                </c:pt>
                <c:pt idx="536">
                  <c:v>408.52714081852798</c:v>
                </c:pt>
                <c:pt idx="537">
                  <c:v>407.54764903684202</c:v>
                </c:pt>
                <c:pt idx="538">
                  <c:v>407.52303453916602</c:v>
                </c:pt>
                <c:pt idx="539">
                  <c:v>407.16029124903798</c:v>
                </c:pt>
                <c:pt idx="540">
                  <c:v>407.82150780555702</c:v>
                </c:pt>
                <c:pt idx="541">
                  <c:v>408.11767013292001</c:v>
                </c:pt>
                <c:pt idx="542">
                  <c:v>411.30807013689599</c:v>
                </c:pt>
                <c:pt idx="543">
                  <c:v>412.57617342864899</c:v>
                </c:pt>
                <c:pt idx="544">
                  <c:v>410.45027667557201</c:v>
                </c:pt>
                <c:pt idx="545">
                  <c:v>409.81310712737701</c:v>
                </c:pt>
                <c:pt idx="546">
                  <c:v>408.84241306260901</c:v>
                </c:pt>
                <c:pt idx="547">
                  <c:v>404.58477299906099</c:v>
                </c:pt>
                <c:pt idx="548">
                  <c:v>400.72834353287101</c:v>
                </c:pt>
                <c:pt idx="549">
                  <c:v>397.69364678472601</c:v>
                </c:pt>
                <c:pt idx="550">
                  <c:v>396.29846553468798</c:v>
                </c:pt>
                <c:pt idx="551">
                  <c:v>396.364325722003</c:v>
                </c:pt>
                <c:pt idx="552">
                  <c:v>396.97177092320402</c:v>
                </c:pt>
                <c:pt idx="553">
                  <c:v>397.08247002243201</c:v>
                </c:pt>
                <c:pt idx="554">
                  <c:v>399.069129809662</c:v>
                </c:pt>
                <c:pt idx="555">
                  <c:v>400.42093425000598</c:v>
                </c:pt>
                <c:pt idx="556">
                  <c:v>401.55931768746501</c:v>
                </c:pt>
                <c:pt idx="557">
                  <c:v>403.13261087622698</c:v>
                </c:pt>
                <c:pt idx="558">
                  <c:v>401.86940248219298</c:v>
                </c:pt>
                <c:pt idx="559">
                  <c:v>402.35980864089203</c:v>
                </c:pt>
                <c:pt idx="560">
                  <c:v>404.004489499302</c:v>
                </c:pt>
                <c:pt idx="561">
                  <c:v>405.67064266096099</c:v>
                </c:pt>
                <c:pt idx="562">
                  <c:v>406.33415121092202</c:v>
                </c:pt>
                <c:pt idx="563">
                  <c:v>407.16162438448799</c:v>
                </c:pt>
                <c:pt idx="564">
                  <c:v>405.682787113161</c:v>
                </c:pt>
                <c:pt idx="565">
                  <c:v>404.16334701224503</c:v>
                </c:pt>
                <c:pt idx="566">
                  <c:v>402.80825184086802</c:v>
                </c:pt>
                <c:pt idx="567">
                  <c:v>400.46354938453499</c:v>
                </c:pt>
                <c:pt idx="568">
                  <c:v>399.82183522218202</c:v>
                </c:pt>
                <c:pt idx="569">
                  <c:v>398.13948012880797</c:v>
                </c:pt>
                <c:pt idx="570">
                  <c:v>398.11144255556798</c:v>
                </c:pt>
                <c:pt idx="571">
                  <c:v>398.16504904775297</c:v>
                </c:pt>
                <c:pt idx="572">
                  <c:v>398.29782157159701</c:v>
                </c:pt>
                <c:pt idx="573">
                  <c:v>398.78623353059299</c:v>
                </c:pt>
                <c:pt idx="574">
                  <c:v>399.65132633361202</c:v>
                </c:pt>
                <c:pt idx="575">
                  <c:v>400.39037288417802</c:v>
                </c:pt>
                <c:pt idx="576">
                  <c:v>400.95644615924402</c:v>
                </c:pt>
                <c:pt idx="577">
                  <c:v>401.294284234423</c:v>
                </c:pt>
                <c:pt idx="578">
                  <c:v>402.156108272989</c:v>
                </c:pt>
                <c:pt idx="579">
                  <c:v>402.35007893397398</c:v>
                </c:pt>
                <c:pt idx="580">
                  <c:v>402.27973476496601</c:v>
                </c:pt>
                <c:pt idx="581">
                  <c:v>402.78635482299597</c:v>
                </c:pt>
                <c:pt idx="582">
                  <c:v>402.84671806514001</c:v>
                </c:pt>
                <c:pt idx="583">
                  <c:v>403.02533915409998</c:v>
                </c:pt>
                <c:pt idx="584">
                  <c:v>402.13850619505502</c:v>
                </c:pt>
                <c:pt idx="585">
                  <c:v>400.61610609162</c:v>
                </c:pt>
                <c:pt idx="586">
                  <c:v>399.44603658459602</c:v>
                </c:pt>
                <c:pt idx="587">
                  <c:v>398.62285327611397</c:v>
                </c:pt>
                <c:pt idx="588">
                  <c:v>398.89677164557401</c:v>
                </c:pt>
                <c:pt idx="589">
                  <c:v>398.581832073822</c:v>
                </c:pt>
                <c:pt idx="590">
                  <c:v>398.29988748451598</c:v>
                </c:pt>
                <c:pt idx="591">
                  <c:v>397.374935410332</c:v>
                </c:pt>
                <c:pt idx="592">
                  <c:v>395.05891366152201</c:v>
                </c:pt>
                <c:pt idx="593">
                  <c:v>394.01474350488797</c:v>
                </c:pt>
                <c:pt idx="594">
                  <c:v>392.67799284637402</c:v>
                </c:pt>
                <c:pt idx="595">
                  <c:v>390.92538885503899</c:v>
                </c:pt>
                <c:pt idx="596">
                  <c:v>388.881247882303</c:v>
                </c:pt>
                <c:pt idx="597">
                  <c:v>387.55932637301498</c:v>
                </c:pt>
                <c:pt idx="598">
                  <c:v>385.15026002495102</c:v>
                </c:pt>
                <c:pt idx="599">
                  <c:v>380.756009674609</c:v>
                </c:pt>
                <c:pt idx="600">
                  <c:v>376.56931822819098</c:v>
                </c:pt>
                <c:pt idx="601">
                  <c:v>372.91195028348</c:v>
                </c:pt>
                <c:pt idx="602">
                  <c:v>371.49276161010403</c:v>
                </c:pt>
                <c:pt idx="603">
                  <c:v>368.74656408400801</c:v>
                </c:pt>
                <c:pt idx="604">
                  <c:v>367.75982239245002</c:v>
                </c:pt>
                <c:pt idx="605">
                  <c:v>366.35450639925898</c:v>
                </c:pt>
                <c:pt idx="606">
                  <c:v>363.89775492081702</c:v>
                </c:pt>
                <c:pt idx="607">
                  <c:v>363.59127627792202</c:v>
                </c:pt>
                <c:pt idx="608">
                  <c:v>362.86631283699802</c:v>
                </c:pt>
                <c:pt idx="609">
                  <c:v>360.84195816690999</c:v>
                </c:pt>
                <c:pt idx="610">
                  <c:v>357.51095721136699</c:v>
                </c:pt>
                <c:pt idx="611">
                  <c:v>356.37873874399202</c:v>
                </c:pt>
                <c:pt idx="612">
                  <c:v>354.63783604945701</c:v>
                </c:pt>
                <c:pt idx="613">
                  <c:v>353.94886692922603</c:v>
                </c:pt>
                <c:pt idx="614">
                  <c:v>351.58214173487198</c:v>
                </c:pt>
                <c:pt idx="615">
                  <c:v>350.03102926518199</c:v>
                </c:pt>
                <c:pt idx="616">
                  <c:v>348.82515022383501</c:v>
                </c:pt>
                <c:pt idx="617">
                  <c:v>348.40226238362601</c:v>
                </c:pt>
                <c:pt idx="618">
                  <c:v>347.88977185876598</c:v>
                </c:pt>
                <c:pt idx="619">
                  <c:v>346.21199345696402</c:v>
                </c:pt>
                <c:pt idx="620">
                  <c:v>345.40730695519198</c:v>
                </c:pt>
                <c:pt idx="621">
                  <c:v>344.31308386447301</c:v>
                </c:pt>
                <c:pt idx="622">
                  <c:v>343.13154025886797</c:v>
                </c:pt>
                <c:pt idx="623">
                  <c:v>341.12645942407801</c:v>
                </c:pt>
                <c:pt idx="624">
                  <c:v>340.25760653665702</c:v>
                </c:pt>
                <c:pt idx="625">
                  <c:v>339.68766366471698</c:v>
                </c:pt>
                <c:pt idx="626">
                  <c:v>338.00806822755402</c:v>
                </c:pt>
                <c:pt idx="627">
                  <c:v>336.24530683044901</c:v>
                </c:pt>
                <c:pt idx="628">
                  <c:v>335.570021749901</c:v>
                </c:pt>
                <c:pt idx="629">
                  <c:v>334.13615052866197</c:v>
                </c:pt>
                <c:pt idx="630">
                  <c:v>331.71640872374502</c:v>
                </c:pt>
                <c:pt idx="631">
                  <c:v>331.17095667247901</c:v>
                </c:pt>
                <c:pt idx="632">
                  <c:v>328.38216321373199</c:v>
                </c:pt>
                <c:pt idx="633">
                  <c:v>326.71646897146002</c:v>
                </c:pt>
                <c:pt idx="634">
                  <c:v>325.18547721081097</c:v>
                </c:pt>
                <c:pt idx="635">
                  <c:v>323.87809752968002</c:v>
                </c:pt>
                <c:pt idx="636">
                  <c:v>321.63129057542301</c:v>
                </c:pt>
                <c:pt idx="637">
                  <c:v>319.94937467388098</c:v>
                </c:pt>
                <c:pt idx="638">
                  <c:v>316.72074299305598</c:v>
                </c:pt>
                <c:pt idx="639">
                  <c:v>315.72013746052198</c:v>
                </c:pt>
                <c:pt idx="640">
                  <c:v>314.21611955988999</c:v>
                </c:pt>
                <c:pt idx="641">
                  <c:v>313.45766532401001</c:v>
                </c:pt>
                <c:pt idx="642">
                  <c:v>312.20199556412803</c:v>
                </c:pt>
                <c:pt idx="643">
                  <c:v>310.31898132854502</c:v>
                </c:pt>
                <c:pt idx="644">
                  <c:v>309.52531311372599</c:v>
                </c:pt>
                <c:pt idx="645">
                  <c:v>309.71694159823301</c:v>
                </c:pt>
                <c:pt idx="646">
                  <c:v>308.342914330756</c:v>
                </c:pt>
                <c:pt idx="647">
                  <c:v>306.618219158991</c:v>
                </c:pt>
                <c:pt idx="648">
                  <c:v>306.01858227061098</c:v>
                </c:pt>
                <c:pt idx="649">
                  <c:v>306.38595128435202</c:v>
                </c:pt>
                <c:pt idx="650">
                  <c:v>306.18258666636399</c:v>
                </c:pt>
                <c:pt idx="651">
                  <c:v>303.86234327644502</c:v>
                </c:pt>
                <c:pt idx="652">
                  <c:v>301.56787517982201</c:v>
                </c:pt>
                <c:pt idx="653">
                  <c:v>299.60227150985702</c:v>
                </c:pt>
                <c:pt idx="654">
                  <c:v>297.64866342133098</c:v>
                </c:pt>
                <c:pt idx="655">
                  <c:v>297.21569355031602</c:v>
                </c:pt>
                <c:pt idx="656">
                  <c:v>296.61969364803502</c:v>
                </c:pt>
                <c:pt idx="657">
                  <c:v>295.39985161269198</c:v>
                </c:pt>
                <c:pt idx="658">
                  <c:v>295.00735107556801</c:v>
                </c:pt>
                <c:pt idx="659">
                  <c:v>294.80743438301897</c:v>
                </c:pt>
                <c:pt idx="660">
                  <c:v>293.44344331729701</c:v>
                </c:pt>
                <c:pt idx="661">
                  <c:v>292.463754139071</c:v>
                </c:pt>
                <c:pt idx="662">
                  <c:v>292.29109369986401</c:v>
                </c:pt>
                <c:pt idx="663">
                  <c:v>292.28304441445601</c:v>
                </c:pt>
                <c:pt idx="664">
                  <c:v>291.53240604671402</c:v>
                </c:pt>
                <c:pt idx="665">
                  <c:v>290.66336879505502</c:v>
                </c:pt>
                <c:pt idx="666">
                  <c:v>289.79173077021898</c:v>
                </c:pt>
                <c:pt idx="667">
                  <c:v>288.06632580440601</c:v>
                </c:pt>
                <c:pt idx="668">
                  <c:v>285.22040047496199</c:v>
                </c:pt>
                <c:pt idx="669">
                  <c:v>284.18563665905299</c:v>
                </c:pt>
                <c:pt idx="670">
                  <c:v>282.35888160675199</c:v>
                </c:pt>
                <c:pt idx="671">
                  <c:v>280.25595198680799</c:v>
                </c:pt>
                <c:pt idx="672">
                  <c:v>279.63278864512398</c:v>
                </c:pt>
                <c:pt idx="673">
                  <c:v>277.61904394359902</c:v>
                </c:pt>
                <c:pt idx="674">
                  <c:v>274.66029883283602</c:v>
                </c:pt>
                <c:pt idx="675">
                  <c:v>270.75588985429499</c:v>
                </c:pt>
                <c:pt idx="676">
                  <c:v>266.96950790475699</c:v>
                </c:pt>
                <c:pt idx="677">
                  <c:v>264.06241702987001</c:v>
                </c:pt>
                <c:pt idx="678">
                  <c:v>261.81830661734199</c:v>
                </c:pt>
                <c:pt idx="679">
                  <c:v>259.72267446544799</c:v>
                </c:pt>
                <c:pt idx="680">
                  <c:v>257.98096897476501</c:v>
                </c:pt>
                <c:pt idx="681">
                  <c:v>255.676730692154</c:v>
                </c:pt>
                <c:pt idx="682">
                  <c:v>255.09491693723899</c:v>
                </c:pt>
                <c:pt idx="683">
                  <c:v>252.16472040597</c:v>
                </c:pt>
                <c:pt idx="684">
                  <c:v>249.97273118170301</c:v>
                </c:pt>
                <c:pt idx="685">
                  <c:v>247.94839213609299</c:v>
                </c:pt>
                <c:pt idx="686">
                  <c:v>243.96485265316801</c:v>
                </c:pt>
                <c:pt idx="687">
                  <c:v>240.89450565460399</c:v>
                </c:pt>
                <c:pt idx="688">
                  <c:v>239.04042782828901</c:v>
                </c:pt>
                <c:pt idx="689">
                  <c:v>235.08636115745</c:v>
                </c:pt>
                <c:pt idx="690">
                  <c:v>230.810695696452</c:v>
                </c:pt>
                <c:pt idx="691">
                  <c:v>228.917761873941</c:v>
                </c:pt>
                <c:pt idx="692">
                  <c:v>225.396709268623</c:v>
                </c:pt>
                <c:pt idx="693">
                  <c:v>222.75420189824601</c:v>
                </c:pt>
                <c:pt idx="694">
                  <c:v>219.69619595830699</c:v>
                </c:pt>
                <c:pt idx="695">
                  <c:v>217.39056118741701</c:v>
                </c:pt>
                <c:pt idx="696">
                  <c:v>215.36311445992601</c:v>
                </c:pt>
                <c:pt idx="697">
                  <c:v>212.710473255376</c:v>
                </c:pt>
                <c:pt idx="698">
                  <c:v>210.48538196484901</c:v>
                </c:pt>
                <c:pt idx="699">
                  <c:v>207.705654458661</c:v>
                </c:pt>
                <c:pt idx="700">
                  <c:v>206.450419845288</c:v>
                </c:pt>
                <c:pt idx="701">
                  <c:v>204.82447332251499</c:v>
                </c:pt>
                <c:pt idx="702">
                  <c:v>202.59125497989601</c:v>
                </c:pt>
                <c:pt idx="703">
                  <c:v>200.97742198488399</c:v>
                </c:pt>
                <c:pt idx="704">
                  <c:v>198.61510832663399</c:v>
                </c:pt>
                <c:pt idx="705">
                  <c:v>198.13417119557801</c:v>
                </c:pt>
                <c:pt idx="706">
                  <c:v>195.674108259793</c:v>
                </c:pt>
                <c:pt idx="707">
                  <c:v>193.84532623643801</c:v>
                </c:pt>
                <c:pt idx="708">
                  <c:v>192.06702859909399</c:v>
                </c:pt>
                <c:pt idx="709">
                  <c:v>189.98714316074199</c:v>
                </c:pt>
                <c:pt idx="710">
                  <c:v>188.36254141505501</c:v>
                </c:pt>
                <c:pt idx="711">
                  <c:v>187.672282314943</c:v>
                </c:pt>
                <c:pt idx="712">
                  <c:v>186.629542481767</c:v>
                </c:pt>
                <c:pt idx="713">
                  <c:v>184.549491612922</c:v>
                </c:pt>
                <c:pt idx="714">
                  <c:v>182.97953764358601</c:v>
                </c:pt>
                <c:pt idx="715">
                  <c:v>182.138688256828</c:v>
                </c:pt>
                <c:pt idx="716">
                  <c:v>180.404136181989</c:v>
                </c:pt>
                <c:pt idx="717">
                  <c:v>179.307913695286</c:v>
                </c:pt>
                <c:pt idx="718">
                  <c:v>177.682841630383</c:v>
                </c:pt>
                <c:pt idx="719">
                  <c:v>176.758897230332</c:v>
                </c:pt>
                <c:pt idx="720">
                  <c:v>174.76918908129301</c:v>
                </c:pt>
                <c:pt idx="721">
                  <c:v>173.738958109257</c:v>
                </c:pt>
                <c:pt idx="722">
                  <c:v>171.772964565254</c:v>
                </c:pt>
                <c:pt idx="723">
                  <c:v>170.59046310292101</c:v>
                </c:pt>
                <c:pt idx="724">
                  <c:v>169.10944204612699</c:v>
                </c:pt>
                <c:pt idx="725">
                  <c:v>167.58462893830099</c:v>
                </c:pt>
                <c:pt idx="726">
                  <c:v>166.634607939381</c:v>
                </c:pt>
                <c:pt idx="727">
                  <c:v>165.135688635995</c:v>
                </c:pt>
                <c:pt idx="728">
                  <c:v>164.02899367433301</c:v>
                </c:pt>
                <c:pt idx="729">
                  <c:v>161.99917643190901</c:v>
                </c:pt>
                <c:pt idx="730">
                  <c:v>159.79406320327701</c:v>
                </c:pt>
                <c:pt idx="731">
                  <c:v>158.19501078376001</c:v>
                </c:pt>
                <c:pt idx="732">
                  <c:v>155.691147118624</c:v>
                </c:pt>
                <c:pt idx="733">
                  <c:v>154.18586554646399</c:v>
                </c:pt>
                <c:pt idx="734">
                  <c:v>153.456715959343</c:v>
                </c:pt>
                <c:pt idx="735">
                  <c:v>179.042941167241</c:v>
                </c:pt>
                <c:pt idx="736">
                  <c:v>199.21582376988999</c:v>
                </c:pt>
                <c:pt idx="737">
                  <c:v>204.75984655016501</c:v>
                </c:pt>
                <c:pt idx="738">
                  <c:v>206.33895314376699</c:v>
                </c:pt>
                <c:pt idx="739">
                  <c:v>185.64188029412799</c:v>
                </c:pt>
                <c:pt idx="740">
                  <c:v>157.61966537161601</c:v>
                </c:pt>
                <c:pt idx="741">
                  <c:v>139.97142353021701</c:v>
                </c:pt>
                <c:pt idx="742">
                  <c:v>144.113581200455</c:v>
                </c:pt>
                <c:pt idx="743">
                  <c:v>143.00033520391301</c:v>
                </c:pt>
                <c:pt idx="744">
                  <c:v>141.006554738066</c:v>
                </c:pt>
                <c:pt idx="745">
                  <c:v>139.02925160611599</c:v>
                </c:pt>
                <c:pt idx="746">
                  <c:v>136.47881048174901</c:v>
                </c:pt>
                <c:pt idx="747">
                  <c:v>135.07361803839399</c:v>
                </c:pt>
                <c:pt idx="748">
                  <c:v>132.820891530164</c:v>
                </c:pt>
                <c:pt idx="749">
                  <c:v>130.89075474141899</c:v>
                </c:pt>
                <c:pt idx="750">
                  <c:v>129.066774612655</c:v>
                </c:pt>
                <c:pt idx="751">
                  <c:v>127.725085698917</c:v>
                </c:pt>
                <c:pt idx="752">
                  <c:v>126.45728122310599</c:v>
                </c:pt>
                <c:pt idx="753">
                  <c:v>124.531772918097</c:v>
                </c:pt>
                <c:pt idx="754">
                  <c:v>122.726648256849</c:v>
                </c:pt>
                <c:pt idx="755">
                  <c:v>122.303657238707</c:v>
                </c:pt>
                <c:pt idx="756">
                  <c:v>120.729203153618</c:v>
                </c:pt>
                <c:pt idx="757">
                  <c:v>120.181060257981</c:v>
                </c:pt>
                <c:pt idx="758">
                  <c:v>120.33932652488799</c:v>
                </c:pt>
                <c:pt idx="759">
                  <c:v>121.730961112079</c:v>
                </c:pt>
                <c:pt idx="760">
                  <c:v>121.964973007716</c:v>
                </c:pt>
                <c:pt idx="761">
                  <c:v>122.504174102566</c:v>
                </c:pt>
                <c:pt idx="762">
                  <c:v>122.877157063453</c:v>
                </c:pt>
                <c:pt idx="763">
                  <c:v>122.549943389742</c:v>
                </c:pt>
                <c:pt idx="764">
                  <c:v>122.335892312261</c:v>
                </c:pt>
                <c:pt idx="765">
                  <c:v>122.261433875346</c:v>
                </c:pt>
                <c:pt idx="766">
                  <c:v>121.361845691521</c:v>
                </c:pt>
                <c:pt idx="767">
                  <c:v>118.993346085876</c:v>
                </c:pt>
                <c:pt idx="768">
                  <c:v>117.44650096664201</c:v>
                </c:pt>
                <c:pt idx="769">
                  <c:v>115.310935298514</c:v>
                </c:pt>
                <c:pt idx="770">
                  <c:v>114.524220982043</c:v>
                </c:pt>
                <c:pt idx="771">
                  <c:v>112.68226536864699</c:v>
                </c:pt>
                <c:pt idx="772">
                  <c:v>110.783729009556</c:v>
                </c:pt>
                <c:pt idx="773">
                  <c:v>109.353821752901</c:v>
                </c:pt>
                <c:pt idx="774">
                  <c:v>107.57991342131299</c:v>
                </c:pt>
                <c:pt idx="775">
                  <c:v>104.368207667945</c:v>
                </c:pt>
                <c:pt idx="776">
                  <c:v>102.669119117428</c:v>
                </c:pt>
                <c:pt idx="777">
                  <c:v>101.47967226573</c:v>
                </c:pt>
                <c:pt idx="778">
                  <c:v>99.581950270079602</c:v>
                </c:pt>
                <c:pt idx="779">
                  <c:v>99.111157731754105</c:v>
                </c:pt>
                <c:pt idx="780">
                  <c:v>97.509238060194605</c:v>
                </c:pt>
                <c:pt idx="781">
                  <c:v>96.770268392192804</c:v>
                </c:pt>
                <c:pt idx="782">
                  <c:v>94.743926933961902</c:v>
                </c:pt>
                <c:pt idx="783">
                  <c:v>93.404450895584503</c:v>
                </c:pt>
                <c:pt idx="784">
                  <c:v>91.806937838671104</c:v>
                </c:pt>
                <c:pt idx="785">
                  <c:v>90.335912488511298</c:v>
                </c:pt>
                <c:pt idx="786">
                  <c:v>88.896472568732804</c:v>
                </c:pt>
                <c:pt idx="787">
                  <c:v>86.814981122018807</c:v>
                </c:pt>
                <c:pt idx="788">
                  <c:v>84.353657829411503</c:v>
                </c:pt>
                <c:pt idx="789">
                  <c:v>83.468044215617397</c:v>
                </c:pt>
                <c:pt idx="790">
                  <c:v>82.826513575752102</c:v>
                </c:pt>
                <c:pt idx="791">
                  <c:v>81.932695785327496</c:v>
                </c:pt>
                <c:pt idx="792">
                  <c:v>79.406815924525006</c:v>
                </c:pt>
                <c:pt idx="793">
                  <c:v>77.8521124066163</c:v>
                </c:pt>
                <c:pt idx="794">
                  <c:v>76.526521077926702</c:v>
                </c:pt>
                <c:pt idx="795">
                  <c:v>75.484983071311504</c:v>
                </c:pt>
                <c:pt idx="796">
                  <c:v>73.961202350963205</c:v>
                </c:pt>
                <c:pt idx="797">
                  <c:v>72.569541982126395</c:v>
                </c:pt>
                <c:pt idx="798">
                  <c:v>72.541590338765801</c:v>
                </c:pt>
                <c:pt idx="799">
                  <c:v>71.582388063863206</c:v>
                </c:pt>
                <c:pt idx="800">
                  <c:v>70.455531965890302</c:v>
                </c:pt>
                <c:pt idx="801">
                  <c:v>69.8854779248299</c:v>
                </c:pt>
                <c:pt idx="802">
                  <c:v>67.722306437336101</c:v>
                </c:pt>
                <c:pt idx="803">
                  <c:v>66.413866295145198</c:v>
                </c:pt>
                <c:pt idx="804">
                  <c:v>64.598510512448996</c:v>
                </c:pt>
                <c:pt idx="805">
                  <c:v>63.502033734011</c:v>
                </c:pt>
                <c:pt idx="806">
                  <c:v>62.207064379371701</c:v>
                </c:pt>
                <c:pt idx="807">
                  <c:v>60.155031068424897</c:v>
                </c:pt>
                <c:pt idx="808">
                  <c:v>57.186882791784399</c:v>
                </c:pt>
                <c:pt idx="809">
                  <c:v>55.380487486207301</c:v>
                </c:pt>
                <c:pt idx="810">
                  <c:v>54.511357704290504</c:v>
                </c:pt>
                <c:pt idx="811">
                  <c:v>53.803534203197302</c:v>
                </c:pt>
                <c:pt idx="812">
                  <c:v>53.411859243059297</c:v>
                </c:pt>
                <c:pt idx="813">
                  <c:v>52.229505010047298</c:v>
                </c:pt>
                <c:pt idx="814">
                  <c:v>51.287136062148797</c:v>
                </c:pt>
                <c:pt idx="815">
                  <c:v>50.824730839145197</c:v>
                </c:pt>
                <c:pt idx="816">
                  <c:v>49.302039503566597</c:v>
                </c:pt>
                <c:pt idx="817">
                  <c:v>46.9615764852689</c:v>
                </c:pt>
                <c:pt idx="818">
                  <c:v>46.504179847392201</c:v>
                </c:pt>
                <c:pt idx="819">
                  <c:v>44.795719908879001</c:v>
                </c:pt>
                <c:pt idx="820">
                  <c:v>43.342461539796197</c:v>
                </c:pt>
                <c:pt idx="821">
                  <c:v>42.7948721035809</c:v>
                </c:pt>
                <c:pt idx="822">
                  <c:v>41.9150994755773</c:v>
                </c:pt>
                <c:pt idx="823">
                  <c:v>41.060849394360503</c:v>
                </c:pt>
                <c:pt idx="824">
                  <c:v>40.106706815184999</c:v>
                </c:pt>
                <c:pt idx="825">
                  <c:v>37.802342562333301</c:v>
                </c:pt>
                <c:pt idx="826">
                  <c:v>37.282004993923202</c:v>
                </c:pt>
                <c:pt idx="827">
                  <c:v>36.711591771350498</c:v>
                </c:pt>
                <c:pt idx="828">
                  <c:v>34.617683954934897</c:v>
                </c:pt>
                <c:pt idx="829">
                  <c:v>33.149675478686</c:v>
                </c:pt>
                <c:pt idx="830">
                  <c:v>31.284856417411302</c:v>
                </c:pt>
                <c:pt idx="831">
                  <c:v>30.7762969941151</c:v>
                </c:pt>
                <c:pt idx="832">
                  <c:v>29.040690900549698</c:v>
                </c:pt>
                <c:pt idx="833">
                  <c:v>27.844641106913102</c:v>
                </c:pt>
                <c:pt idx="834">
                  <c:v>26.944165494131799</c:v>
                </c:pt>
                <c:pt idx="835">
                  <c:v>25.879498512760101</c:v>
                </c:pt>
                <c:pt idx="836">
                  <c:v>23.690197169748</c:v>
                </c:pt>
                <c:pt idx="837">
                  <c:v>21.785580259869299</c:v>
                </c:pt>
                <c:pt idx="838">
                  <c:v>19.948942828629601</c:v>
                </c:pt>
                <c:pt idx="839">
                  <c:v>18.478205583876299</c:v>
                </c:pt>
                <c:pt idx="840">
                  <c:v>17.2869687640489</c:v>
                </c:pt>
                <c:pt idx="841">
                  <c:v>16.189272925582902</c:v>
                </c:pt>
                <c:pt idx="842">
                  <c:v>14.973110106422499</c:v>
                </c:pt>
                <c:pt idx="843">
                  <c:v>13.712654774219001</c:v>
                </c:pt>
                <c:pt idx="844">
                  <c:v>12.3914027060229</c:v>
                </c:pt>
                <c:pt idx="845">
                  <c:v>10.581625061125701</c:v>
                </c:pt>
                <c:pt idx="846">
                  <c:v>9.5387228658228196</c:v>
                </c:pt>
                <c:pt idx="847">
                  <c:v>9.8211001457109894</c:v>
                </c:pt>
                <c:pt idx="848">
                  <c:v>10.2506968362941</c:v>
                </c:pt>
                <c:pt idx="849">
                  <c:v>11.628788989516799</c:v>
                </c:pt>
                <c:pt idx="850">
                  <c:v>12.938284613900001</c:v>
                </c:pt>
                <c:pt idx="851">
                  <c:v>13.7945334148133</c:v>
                </c:pt>
                <c:pt idx="852">
                  <c:v>13.644679783031201</c:v>
                </c:pt>
                <c:pt idx="853">
                  <c:v>14.9237463601791</c:v>
                </c:pt>
                <c:pt idx="854">
                  <c:v>15.6868551659466</c:v>
                </c:pt>
                <c:pt idx="855">
                  <c:v>16.770682617422601</c:v>
                </c:pt>
                <c:pt idx="856">
                  <c:v>17.846379674249299</c:v>
                </c:pt>
                <c:pt idx="857">
                  <c:v>18.712066062838499</c:v>
                </c:pt>
                <c:pt idx="858">
                  <c:v>18.355707306701401</c:v>
                </c:pt>
                <c:pt idx="859">
                  <c:v>18.715491673689801</c:v>
                </c:pt>
                <c:pt idx="860">
                  <c:v>20.3211059699514</c:v>
                </c:pt>
                <c:pt idx="861">
                  <c:v>19.878264504483798</c:v>
                </c:pt>
                <c:pt idx="862">
                  <c:v>19.997777638921999</c:v>
                </c:pt>
                <c:pt idx="863">
                  <c:v>20.6070060879137</c:v>
                </c:pt>
                <c:pt idx="864">
                  <c:v>22.443033465230101</c:v>
                </c:pt>
                <c:pt idx="865">
                  <c:v>24.266841350643599</c:v>
                </c:pt>
                <c:pt idx="866">
                  <c:v>25.483057491929198</c:v>
                </c:pt>
                <c:pt idx="867">
                  <c:v>26.381160267395298</c:v>
                </c:pt>
                <c:pt idx="868">
                  <c:v>27.1676071337336</c:v>
                </c:pt>
                <c:pt idx="869">
                  <c:v>27.640398697912101</c:v>
                </c:pt>
                <c:pt idx="870">
                  <c:v>28.264633127667999</c:v>
                </c:pt>
                <c:pt idx="871">
                  <c:v>28.983581882059401</c:v>
                </c:pt>
                <c:pt idx="872">
                  <c:v>29.766853997269099</c:v>
                </c:pt>
                <c:pt idx="873">
                  <c:v>30.389603877254199</c:v>
                </c:pt>
                <c:pt idx="874">
                  <c:v>31.779749520119001</c:v>
                </c:pt>
                <c:pt idx="875">
                  <c:v>31.421988990105099</c:v>
                </c:pt>
                <c:pt idx="876">
                  <c:v>32.599795220818699</c:v>
                </c:pt>
                <c:pt idx="877">
                  <c:v>32.440512264170202</c:v>
                </c:pt>
                <c:pt idx="878">
                  <c:v>33.199267908884202</c:v>
                </c:pt>
                <c:pt idx="879">
                  <c:v>33.626283590380602</c:v>
                </c:pt>
                <c:pt idx="880">
                  <c:v>35.185587692070101</c:v>
                </c:pt>
                <c:pt idx="881">
                  <c:v>36.106679704437099</c:v>
                </c:pt>
                <c:pt idx="882">
                  <c:v>35.187224578548303</c:v>
                </c:pt>
                <c:pt idx="883">
                  <c:v>36.299092211419897</c:v>
                </c:pt>
                <c:pt idx="884">
                  <c:v>37.384190335623501</c:v>
                </c:pt>
                <c:pt idx="885">
                  <c:v>37.649039811109503</c:v>
                </c:pt>
                <c:pt idx="886">
                  <c:v>38.4811783115791</c:v>
                </c:pt>
                <c:pt idx="887">
                  <c:v>38.678429794179998</c:v>
                </c:pt>
                <c:pt idx="888">
                  <c:v>38.5074332109374</c:v>
                </c:pt>
                <c:pt idx="889">
                  <c:v>38.989307124784901</c:v>
                </c:pt>
                <c:pt idx="890">
                  <c:v>39.108269077362003</c:v>
                </c:pt>
                <c:pt idx="891">
                  <c:v>39.473135442407198</c:v>
                </c:pt>
                <c:pt idx="892">
                  <c:v>40.268660225236601</c:v>
                </c:pt>
                <c:pt idx="893">
                  <c:v>41.010119759322599</c:v>
                </c:pt>
                <c:pt idx="894">
                  <c:v>41.302975079210903</c:v>
                </c:pt>
                <c:pt idx="895">
                  <c:v>41.286134462929397</c:v>
                </c:pt>
                <c:pt idx="896">
                  <c:v>42.513321845702798</c:v>
                </c:pt>
                <c:pt idx="897">
                  <c:v>42.8292603391642</c:v>
                </c:pt>
                <c:pt idx="898">
                  <c:v>42.709693341245703</c:v>
                </c:pt>
                <c:pt idx="899">
                  <c:v>42.539850680739498</c:v>
                </c:pt>
                <c:pt idx="900">
                  <c:v>43.531618263800297</c:v>
                </c:pt>
                <c:pt idx="901">
                  <c:v>43.791045807338598</c:v>
                </c:pt>
                <c:pt idx="902">
                  <c:v>44.481809592965703</c:v>
                </c:pt>
                <c:pt idx="903">
                  <c:v>46.038558387461499</c:v>
                </c:pt>
                <c:pt idx="904">
                  <c:v>46.197372151006498</c:v>
                </c:pt>
                <c:pt idx="905">
                  <c:v>45.464220925006202</c:v>
                </c:pt>
                <c:pt idx="906">
                  <c:v>45.4397976583071</c:v>
                </c:pt>
                <c:pt idx="907">
                  <c:v>46.114360774008702</c:v>
                </c:pt>
                <c:pt idx="908">
                  <c:v>47.550101292397301</c:v>
                </c:pt>
                <c:pt idx="909">
                  <c:v>47.002980914186701</c:v>
                </c:pt>
                <c:pt idx="910">
                  <c:v>47.637658679649803</c:v>
                </c:pt>
                <c:pt idx="911">
                  <c:v>47.283524121787799</c:v>
                </c:pt>
                <c:pt idx="912">
                  <c:v>47.572337927972001</c:v>
                </c:pt>
                <c:pt idx="913">
                  <c:v>47.941994520388199</c:v>
                </c:pt>
                <c:pt idx="914">
                  <c:v>48.470311827153097</c:v>
                </c:pt>
                <c:pt idx="915">
                  <c:v>49.044910588287699</c:v>
                </c:pt>
                <c:pt idx="916">
                  <c:v>49.475676219225299</c:v>
                </c:pt>
                <c:pt idx="917">
                  <c:v>49.996666584382702</c:v>
                </c:pt>
                <c:pt idx="918">
                  <c:v>50.366728919401297</c:v>
                </c:pt>
                <c:pt idx="919">
                  <c:v>50.077276029268099</c:v>
                </c:pt>
                <c:pt idx="920">
                  <c:v>50.056562564120703</c:v>
                </c:pt>
                <c:pt idx="921">
                  <c:v>50.883567956798899</c:v>
                </c:pt>
                <c:pt idx="922">
                  <c:v>49.7609814261927</c:v>
                </c:pt>
                <c:pt idx="923">
                  <c:v>49.190303042502002</c:v>
                </c:pt>
                <c:pt idx="924">
                  <c:v>51.293130399557803</c:v>
                </c:pt>
                <c:pt idx="925">
                  <c:v>53.169132684611398</c:v>
                </c:pt>
                <c:pt idx="926">
                  <c:v>54.120972059419799</c:v>
                </c:pt>
                <c:pt idx="927">
                  <c:v>54.857745729883597</c:v>
                </c:pt>
                <c:pt idx="928">
                  <c:v>54.527359526195198</c:v>
                </c:pt>
                <c:pt idx="929">
                  <c:v>55.199120778617797</c:v>
                </c:pt>
                <c:pt idx="930">
                  <c:v>56.051960226683903</c:v>
                </c:pt>
                <c:pt idx="931">
                  <c:v>56.219561556400599</c:v>
                </c:pt>
                <c:pt idx="932">
                  <c:v>57.908403855369102</c:v>
                </c:pt>
                <c:pt idx="933">
                  <c:v>59.721680352256797</c:v>
                </c:pt>
                <c:pt idx="934">
                  <c:v>61.166351775270101</c:v>
                </c:pt>
                <c:pt idx="935">
                  <c:v>63.476681308331898</c:v>
                </c:pt>
                <c:pt idx="936">
                  <c:v>64.891720396391506</c:v>
                </c:pt>
                <c:pt idx="937">
                  <c:v>66.147286108882696</c:v>
                </c:pt>
                <c:pt idx="938">
                  <c:v>67.074467287552807</c:v>
                </c:pt>
                <c:pt idx="939">
                  <c:v>67.439421330999295</c:v>
                </c:pt>
                <c:pt idx="940">
                  <c:v>68.514377268709794</c:v>
                </c:pt>
                <c:pt idx="941">
                  <c:v>69.238724551062802</c:v>
                </c:pt>
                <c:pt idx="942">
                  <c:v>71.583601680238303</c:v>
                </c:pt>
                <c:pt idx="943">
                  <c:v>72.614165314618702</c:v>
                </c:pt>
                <c:pt idx="944">
                  <c:v>70.986069692243305</c:v>
                </c:pt>
                <c:pt idx="945">
                  <c:v>70.987299773061693</c:v>
                </c:pt>
                <c:pt idx="946">
                  <c:v>72.072262835150298</c:v>
                </c:pt>
                <c:pt idx="947">
                  <c:v>73.536991238168795</c:v>
                </c:pt>
                <c:pt idx="948">
                  <c:v>74.661715925104403</c:v>
                </c:pt>
                <c:pt idx="949">
                  <c:v>76.300707410068796</c:v>
                </c:pt>
                <c:pt idx="950">
                  <c:v>78.047523685184601</c:v>
                </c:pt>
                <c:pt idx="951">
                  <c:v>79.636355231675594</c:v>
                </c:pt>
                <c:pt idx="952">
                  <c:v>81.268807545432296</c:v>
                </c:pt>
                <c:pt idx="953">
                  <c:v>81.433311904587796</c:v>
                </c:pt>
                <c:pt idx="954">
                  <c:v>83.174067288544293</c:v>
                </c:pt>
                <c:pt idx="955">
                  <c:v>84.4596702933096</c:v>
                </c:pt>
                <c:pt idx="956">
                  <c:v>86.478885357059596</c:v>
                </c:pt>
                <c:pt idx="957">
                  <c:v>88.413298696417002</c:v>
                </c:pt>
                <c:pt idx="958">
                  <c:v>90.572976328906407</c:v>
                </c:pt>
                <c:pt idx="959">
                  <c:v>93.010299002730903</c:v>
                </c:pt>
                <c:pt idx="960">
                  <c:v>93.964256560036404</c:v>
                </c:pt>
                <c:pt idx="961">
                  <c:v>94.404976300156406</c:v>
                </c:pt>
                <c:pt idx="962">
                  <c:v>95.792324185624096</c:v>
                </c:pt>
                <c:pt idx="963">
                  <c:v>97.659300930839294</c:v>
                </c:pt>
                <c:pt idx="964">
                  <c:v>99.920435003912402</c:v>
                </c:pt>
                <c:pt idx="965">
                  <c:v>102.05823300144699</c:v>
                </c:pt>
                <c:pt idx="966">
                  <c:v>103.347441008619</c:v>
                </c:pt>
                <c:pt idx="967">
                  <c:v>104.296708828357</c:v>
                </c:pt>
                <c:pt idx="968">
                  <c:v>107.393924603868</c:v>
                </c:pt>
                <c:pt idx="969">
                  <c:v>108.796805796957</c:v>
                </c:pt>
                <c:pt idx="970">
                  <c:v>110.958453542859</c:v>
                </c:pt>
                <c:pt idx="971">
                  <c:v>112.299110896841</c:v>
                </c:pt>
                <c:pt idx="972">
                  <c:v>114.280265413753</c:v>
                </c:pt>
                <c:pt idx="973">
                  <c:v>117.26326279405799</c:v>
                </c:pt>
                <c:pt idx="974">
                  <c:v>117.570915819503</c:v>
                </c:pt>
                <c:pt idx="975">
                  <c:v>119.354839115304</c:v>
                </c:pt>
                <c:pt idx="976">
                  <c:v>120.46361071668299</c:v>
                </c:pt>
                <c:pt idx="977">
                  <c:v>121.638803719129</c:v>
                </c:pt>
                <c:pt idx="978">
                  <c:v>122.546913392289</c:v>
                </c:pt>
                <c:pt idx="979">
                  <c:v>121.76628084974</c:v>
                </c:pt>
                <c:pt idx="980">
                  <c:v>122.757918842067</c:v>
                </c:pt>
                <c:pt idx="981">
                  <c:v>122.73937439307601</c:v>
                </c:pt>
                <c:pt idx="982">
                  <c:v>122.466772001493</c:v>
                </c:pt>
                <c:pt idx="983">
                  <c:v>122.08989405739401</c:v>
                </c:pt>
                <c:pt idx="984">
                  <c:v>120.961957123725</c:v>
                </c:pt>
                <c:pt idx="985">
                  <c:v>121.344616013796</c:v>
                </c:pt>
                <c:pt idx="986">
                  <c:v>121.429086687614</c:v>
                </c:pt>
                <c:pt idx="987">
                  <c:v>122.424209167651</c:v>
                </c:pt>
                <c:pt idx="988">
                  <c:v>122.71527086560501</c:v>
                </c:pt>
                <c:pt idx="989">
                  <c:v>122.340977417147</c:v>
                </c:pt>
                <c:pt idx="990">
                  <c:v>122.010792544927</c:v>
                </c:pt>
                <c:pt idx="991">
                  <c:v>122.46459242785301</c:v>
                </c:pt>
                <c:pt idx="992">
                  <c:v>95.477239455614097</c:v>
                </c:pt>
                <c:pt idx="993">
                  <c:v>73.553923938036903</c:v>
                </c:pt>
                <c:pt idx="994">
                  <c:v>76.916704706546696</c:v>
                </c:pt>
                <c:pt idx="995">
                  <c:v>87.651658842911004</c:v>
                </c:pt>
                <c:pt idx="996">
                  <c:v>105.52232367319399</c:v>
                </c:pt>
                <c:pt idx="997">
                  <c:v>128.20755691592601</c:v>
                </c:pt>
                <c:pt idx="998">
                  <c:v>131.2464831353</c:v>
                </c:pt>
                <c:pt idx="999">
                  <c:v>128.018924127357</c:v>
                </c:pt>
                <c:pt idx="1000">
                  <c:v>129.14738685407499</c:v>
                </c:pt>
                <c:pt idx="1001">
                  <c:v>130.74653080889399</c:v>
                </c:pt>
                <c:pt idx="1002">
                  <c:v>131.73256983578099</c:v>
                </c:pt>
                <c:pt idx="1003">
                  <c:v>132.42630263477301</c:v>
                </c:pt>
                <c:pt idx="1004">
                  <c:v>132.478802985036</c:v>
                </c:pt>
                <c:pt idx="1005">
                  <c:v>133.56861383568699</c:v>
                </c:pt>
                <c:pt idx="1006">
                  <c:v>135.73276354452801</c:v>
                </c:pt>
                <c:pt idx="1007">
                  <c:v>136.182900872017</c:v>
                </c:pt>
                <c:pt idx="1008">
                  <c:v>138.508475406662</c:v>
                </c:pt>
                <c:pt idx="1009">
                  <c:v>139.43866828645301</c:v>
                </c:pt>
                <c:pt idx="1010">
                  <c:v>140.10405168208499</c:v>
                </c:pt>
                <c:pt idx="1011">
                  <c:v>140.96010186188599</c:v>
                </c:pt>
                <c:pt idx="1012">
                  <c:v>142.97130716618099</c:v>
                </c:pt>
                <c:pt idx="1013">
                  <c:v>143.84689582429499</c:v>
                </c:pt>
                <c:pt idx="1014">
                  <c:v>144.68283619168801</c:v>
                </c:pt>
                <c:pt idx="1015">
                  <c:v>146.30776313821099</c:v>
                </c:pt>
                <c:pt idx="1016">
                  <c:v>147.49103680926001</c:v>
                </c:pt>
                <c:pt idx="1017">
                  <c:v>149.70763105823599</c:v>
                </c:pt>
                <c:pt idx="1018">
                  <c:v>150.17629869505501</c:v>
                </c:pt>
                <c:pt idx="1019">
                  <c:v>149.61967573816901</c:v>
                </c:pt>
                <c:pt idx="1020">
                  <c:v>149.10459900057199</c:v>
                </c:pt>
                <c:pt idx="1021">
                  <c:v>149.79293605680999</c:v>
                </c:pt>
                <c:pt idx="1022">
                  <c:v>149.182073954733</c:v>
                </c:pt>
                <c:pt idx="1023">
                  <c:v>149.398818921496</c:v>
                </c:pt>
                <c:pt idx="1024">
                  <c:v>149.65368894782799</c:v>
                </c:pt>
                <c:pt idx="1025">
                  <c:v>150.67550884839099</c:v>
                </c:pt>
                <c:pt idx="1026">
                  <c:v>149.698568940223</c:v>
                </c:pt>
                <c:pt idx="1027">
                  <c:v>149.532611665741</c:v>
                </c:pt>
                <c:pt idx="1028">
                  <c:v>149.552812352638</c:v>
                </c:pt>
                <c:pt idx="1029">
                  <c:v>149.43152009655799</c:v>
                </c:pt>
                <c:pt idx="1030">
                  <c:v>150.67327225333</c:v>
                </c:pt>
                <c:pt idx="1031">
                  <c:v>150.908952123555</c:v>
                </c:pt>
                <c:pt idx="1032">
                  <c:v>153.06646217987401</c:v>
                </c:pt>
                <c:pt idx="1033">
                  <c:v>154.74152230601899</c:v>
                </c:pt>
                <c:pt idx="1034">
                  <c:v>155.995722871862</c:v>
                </c:pt>
                <c:pt idx="1035">
                  <c:v>157.272879095576</c:v>
                </c:pt>
                <c:pt idx="1036">
                  <c:v>157.74511016533401</c:v>
                </c:pt>
                <c:pt idx="1037">
                  <c:v>158.467562742089</c:v>
                </c:pt>
                <c:pt idx="1038">
                  <c:v>160.655900314045</c:v>
                </c:pt>
                <c:pt idx="1039">
                  <c:v>160.529225974985</c:v>
                </c:pt>
                <c:pt idx="1040">
                  <c:v>161.69567779161099</c:v>
                </c:pt>
                <c:pt idx="1041">
                  <c:v>162.50778368479001</c:v>
                </c:pt>
                <c:pt idx="1042">
                  <c:v>163.06209684938699</c:v>
                </c:pt>
                <c:pt idx="1043">
                  <c:v>162.86920889092201</c:v>
                </c:pt>
                <c:pt idx="1044">
                  <c:v>162.23127755696299</c:v>
                </c:pt>
                <c:pt idx="1045">
                  <c:v>163.60551910817301</c:v>
                </c:pt>
                <c:pt idx="1046">
                  <c:v>164.434135918588</c:v>
                </c:pt>
                <c:pt idx="1047">
                  <c:v>164.72039465708201</c:v>
                </c:pt>
                <c:pt idx="1048">
                  <c:v>164.61931909883401</c:v>
                </c:pt>
                <c:pt idx="1049">
                  <c:v>164.47376229007401</c:v>
                </c:pt>
                <c:pt idx="1050">
                  <c:v>164.086384115328</c:v>
                </c:pt>
                <c:pt idx="1051">
                  <c:v>163.345133691341</c:v>
                </c:pt>
                <c:pt idx="1052">
                  <c:v>162.198952028988</c:v>
                </c:pt>
                <c:pt idx="1053">
                  <c:v>161.47504031183399</c:v>
                </c:pt>
                <c:pt idx="1054">
                  <c:v>160.52992841475901</c:v>
                </c:pt>
                <c:pt idx="1055">
                  <c:v>159.86661073203101</c:v>
                </c:pt>
                <c:pt idx="1056">
                  <c:v>158.849813960945</c:v>
                </c:pt>
                <c:pt idx="1057">
                  <c:v>158.79748289086299</c:v>
                </c:pt>
                <c:pt idx="1058">
                  <c:v>158.942767764396</c:v>
                </c:pt>
                <c:pt idx="1059">
                  <c:v>158.81788168826199</c:v>
                </c:pt>
                <c:pt idx="1060">
                  <c:v>159.421390476749</c:v>
                </c:pt>
                <c:pt idx="1061">
                  <c:v>159.074871165422</c:v>
                </c:pt>
                <c:pt idx="1062">
                  <c:v>157.15734412041101</c:v>
                </c:pt>
                <c:pt idx="1063">
                  <c:v>157.35783029932301</c:v>
                </c:pt>
                <c:pt idx="1064">
                  <c:v>156.54673672516199</c:v>
                </c:pt>
                <c:pt idx="1065">
                  <c:v>155.20886096180899</c:v>
                </c:pt>
                <c:pt idx="1066">
                  <c:v>152.353407470451</c:v>
                </c:pt>
                <c:pt idx="1067">
                  <c:v>150.471093153552</c:v>
                </c:pt>
                <c:pt idx="1068">
                  <c:v>149.03952994586899</c:v>
                </c:pt>
                <c:pt idx="1069">
                  <c:v>147.59277903634</c:v>
                </c:pt>
                <c:pt idx="1070">
                  <c:v>147.42881355313099</c:v>
                </c:pt>
                <c:pt idx="1071">
                  <c:v>147.626646835901</c:v>
                </c:pt>
                <c:pt idx="1072">
                  <c:v>149.71855446980101</c:v>
                </c:pt>
                <c:pt idx="1073">
                  <c:v>149.464790143187</c:v>
                </c:pt>
              </c:numCache>
            </c:numRef>
          </c:yVal>
          <c:smooth val="0"/>
        </c:ser>
        <c:dLbls>
          <c:showLegendKey val="0"/>
          <c:showVal val="0"/>
          <c:showCatName val="0"/>
          <c:showSerName val="0"/>
          <c:showPercent val="0"/>
          <c:showBubbleSize val="0"/>
        </c:dLbls>
        <c:axId val="91718784"/>
        <c:axId val="91720704"/>
      </c:scatterChart>
      <c:valAx>
        <c:axId val="91718784"/>
        <c:scaling>
          <c:orientation val="minMax"/>
        </c:scaling>
        <c:delete val="0"/>
        <c:axPos val="b"/>
        <c:majorGridlines/>
        <c:title>
          <c:tx>
            <c:rich>
              <a:bodyPr/>
              <a:lstStyle/>
              <a:p>
                <a:pPr>
                  <a:defRPr/>
                </a:pPr>
                <a:r>
                  <a:rPr lang="en-US"/>
                  <a:t>X (meters)</a:t>
                </a:r>
              </a:p>
            </c:rich>
          </c:tx>
          <c:layout/>
          <c:overlay val="0"/>
        </c:title>
        <c:numFmt formatCode="General" sourceLinked="1"/>
        <c:majorTickMark val="out"/>
        <c:minorTickMark val="none"/>
        <c:tickLblPos val="nextTo"/>
        <c:crossAx val="91720704"/>
        <c:crosses val="autoZero"/>
        <c:crossBetween val="midCat"/>
      </c:valAx>
      <c:valAx>
        <c:axId val="91720704"/>
        <c:scaling>
          <c:orientation val="minMax"/>
        </c:scaling>
        <c:delete val="0"/>
        <c:axPos val="l"/>
        <c:majorGridlines/>
        <c:title>
          <c:tx>
            <c:rich>
              <a:bodyPr rot="-5400000" vert="horz"/>
              <a:lstStyle/>
              <a:p>
                <a:pPr>
                  <a:defRPr/>
                </a:pPr>
                <a:r>
                  <a:rPr lang="en-US"/>
                  <a:t>Y (meters)</a:t>
                </a:r>
              </a:p>
            </c:rich>
          </c:tx>
          <c:layout/>
          <c:overlay val="0"/>
        </c:title>
        <c:numFmt formatCode="General" sourceLinked="1"/>
        <c:majorTickMark val="out"/>
        <c:minorTickMark val="none"/>
        <c:tickLblPos val="nextTo"/>
        <c:crossAx val="91718784"/>
        <c:crosses val="autoZero"/>
        <c:crossBetween val="midCat"/>
        <c:majorUnit val="100"/>
      </c:valAx>
    </c:plotArea>
    <c:plotVisOnly val="1"/>
    <c:dispBlanksAs val="gap"/>
    <c:showDLblsOverMax val="0"/>
  </c:chart>
  <c:spPr>
    <a:solidFill>
      <a:schemeClr val="tx1">
        <a:lumMod val="50000"/>
      </a:schemeClr>
    </a:solidFill>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5" Type="http://schemas.openxmlformats.org/officeDocument/2006/relationships/image" Target="../media/image49.emf"/><Relationship Id="rId4"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emf"/></Relationships>
</file>

<file path=ppt/drawings/drawing1.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drawings/drawing2.xml><?xml version="1.0" encoding="utf-8"?>
<c:userShapes xmlns:c="http://schemas.openxmlformats.org/drawingml/2006/chart">
  <cdr:relSizeAnchor xmlns:cdr="http://schemas.openxmlformats.org/drawingml/2006/chartDrawing">
    <cdr:from>
      <cdr:x>0.11315</cdr:x>
      <cdr:y>0.43381</cdr:y>
    </cdr:from>
    <cdr:to>
      <cdr:x>0.23091</cdr:x>
      <cdr:y>0.49159</cdr:y>
    </cdr:to>
    <cdr:sp macro="" textlink="">
      <cdr:nvSpPr>
        <cdr:cNvPr id="2" name="TextBox 1"/>
        <cdr:cNvSpPr txBox="1"/>
      </cdr:nvSpPr>
      <cdr:spPr>
        <a:xfrm xmlns:a="http://schemas.openxmlformats.org/drawingml/2006/main">
          <a:off x="609600" y="2209800"/>
          <a:ext cx="634367" cy="294342"/>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dr:relSizeAnchor xmlns:cdr="http://schemas.openxmlformats.org/drawingml/2006/chartDrawing">
    <cdr:from>
      <cdr:x>0.65064</cdr:x>
      <cdr:y>0.13463</cdr:y>
    </cdr:from>
    <cdr:to>
      <cdr:x>0.77793</cdr:x>
      <cdr:y>0.18773</cdr:y>
    </cdr:to>
    <cdr:sp macro="" textlink="">
      <cdr:nvSpPr>
        <cdr:cNvPr id="3" name="TextBox 2"/>
        <cdr:cNvSpPr txBox="1"/>
      </cdr:nvSpPr>
      <cdr:spPr>
        <a:xfrm xmlns:a="http://schemas.openxmlformats.org/drawingml/2006/main">
          <a:off x="3505200" y="685800"/>
          <a:ext cx="685799" cy="270516"/>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outliers (2)</a:t>
          </a:r>
        </a:p>
      </cdr:txBody>
    </cdr:sp>
  </cdr:relSizeAnchor>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dr:relSizeAnchor xmlns:cdr="http://schemas.openxmlformats.org/drawingml/2006/chartDrawing">
    <cdr:from>
      <cdr:x>0.59406</cdr:x>
      <cdr:y>0.41885</cdr:y>
    </cdr:from>
    <cdr:to>
      <cdr:x>0.70138</cdr:x>
      <cdr:y>0.47719</cdr:y>
    </cdr:to>
    <cdr:sp macro="" textlink="">
      <cdr:nvSpPr>
        <cdr:cNvPr id="6" name="TextBox 5"/>
        <cdr:cNvSpPr txBox="1"/>
      </cdr:nvSpPr>
      <cdr:spPr>
        <a:xfrm xmlns:a="http://schemas.openxmlformats.org/drawingml/2006/main">
          <a:off x="3200400" y="2133600"/>
          <a:ext cx="578157" cy="297189"/>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dr:relSizeAnchor xmlns:cdr="http://schemas.openxmlformats.org/drawingml/2006/chartDrawing">
    <cdr:from>
      <cdr:x>0.28289</cdr:x>
      <cdr:y>0.78141</cdr:y>
    </cdr:from>
    <cdr:to>
      <cdr:x>0.41018</cdr:x>
      <cdr:y>0.8377</cdr:y>
    </cdr:to>
    <cdr:sp macro="" textlink="">
      <cdr:nvSpPr>
        <cdr:cNvPr id="7" name="TextBox 6"/>
        <cdr:cNvSpPr txBox="1"/>
      </cdr:nvSpPr>
      <cdr:spPr>
        <a:xfrm xmlns:a="http://schemas.openxmlformats.org/drawingml/2006/main">
          <a:off x="1524000" y="3980480"/>
          <a:ext cx="685799" cy="286720"/>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outliers (3)</a:t>
          </a:r>
        </a:p>
      </cdr:txBody>
    </cdr:sp>
  </cdr:relSizeAnchor>
  <cdr:relSizeAnchor xmlns:cdr="http://schemas.openxmlformats.org/drawingml/2006/chartDrawing">
    <cdr:from>
      <cdr:x>0.06064</cdr:x>
      <cdr:y>0.62173</cdr:y>
    </cdr:from>
    <cdr:to>
      <cdr:x>0.13861</cdr:x>
      <cdr:y>0.67315</cdr:y>
    </cdr:to>
    <cdr:sp macro="" textlink="">
      <cdr:nvSpPr>
        <cdr:cNvPr id="8" name="TextBox 7"/>
        <cdr:cNvSpPr txBox="1"/>
      </cdr:nvSpPr>
      <cdr:spPr>
        <a:xfrm xmlns:a="http://schemas.openxmlformats.org/drawingml/2006/main">
          <a:off x="326688" y="3167075"/>
          <a:ext cx="420051" cy="261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start</a:t>
          </a:r>
        </a:p>
      </cdr:txBody>
    </cdr:sp>
  </cdr:relSizeAnchor>
</c:userShapes>
</file>

<file path=ppt/drawings/drawing3.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drawings/drawing4.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drawings/drawing5.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drawings/drawing6.xml><?xml version="1.0" encoding="utf-8"?>
<c:userShapes xmlns:c="http://schemas.openxmlformats.org/drawingml/2006/chart">
  <cdr:relSizeAnchor xmlns:cdr="http://schemas.openxmlformats.org/drawingml/2006/chartDrawing">
    <cdr:from>
      <cdr:x>0.05634</cdr:x>
      <cdr:y>0.1713</cdr:y>
    </cdr:from>
    <cdr:to>
      <cdr:x>0.4554</cdr:x>
      <cdr:y>0.24081</cdr:y>
    </cdr:to>
    <cdr:sp macro="" textlink="">
      <cdr:nvSpPr>
        <cdr:cNvPr id="2" name="TextBox 1"/>
        <cdr:cNvSpPr txBox="1"/>
      </cdr:nvSpPr>
      <cdr:spPr>
        <a:xfrm xmlns:a="http://schemas.openxmlformats.org/drawingml/2006/main">
          <a:off x="228599" y="657224"/>
          <a:ext cx="1619250" cy="266700"/>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vertOverflow="clip" wrap="none" rtlCol="0"/>
        <a:lstStyle xmlns:a="http://schemas.openxmlformats.org/drawingml/2006/main"/>
        <a:p xmlns:a="http://schemas.openxmlformats.org/drawingml/2006/main">
          <a:r>
            <a:rPr lang="en-US" sz="1100" i="0">
              <a:solidFill>
                <a:schemeClr val="tx1"/>
              </a:solidFill>
              <a:latin typeface="Cambria Math"/>
              <a:ea typeface="Cambria Math"/>
            </a:rPr>
            <a:t>𝜎</a:t>
          </a:r>
          <a:r>
            <a:rPr lang="en-US" sz="1100" i="0" smtClean="0">
              <a:solidFill>
                <a:schemeClr val="tx1"/>
              </a:solidFill>
              <a:latin typeface="Cambria Math"/>
              <a:ea typeface="Cambria Math"/>
            </a:rPr>
            <a:t>_</a:t>
          </a:r>
          <a:r>
            <a:rPr lang="en-US" sz="1100" b="0" i="0">
              <a:solidFill>
                <a:schemeClr val="tx1"/>
              </a:solidFill>
              <a:latin typeface="Cambria Math"/>
            </a:rPr>
            <a:t>𝑠=6.62</a:t>
          </a:r>
          <a:r>
            <a:rPr lang="en-US" sz="1100" dirty="0">
              <a:solidFill>
                <a:schemeClr val="tx1"/>
              </a:solidFill>
            </a:rPr>
            <a:t> meters/second</a:t>
          </a:r>
        </a:p>
      </cdr:txBody>
    </cdr:sp>
  </cdr:relSizeAnchor>
</c:userShapes>
</file>

<file path=ppt/drawings/drawing7.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6AEF7-FA5A-4785-9DAA-3BF5EC30DEFE}" type="datetimeFigureOut">
              <a:rPr lang="en-US" smtClean="0"/>
              <a:t>11/4/2011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D3195-AEC3-4106-82AB-CE28FBF0140F}" type="slidenum">
              <a:rPr lang="en-US" smtClean="0"/>
              <a:t>‹#›</a:t>
            </a:fld>
            <a:endParaRPr lang="en-US"/>
          </a:p>
        </p:txBody>
      </p:sp>
    </p:spTree>
    <p:extLst>
      <p:ext uri="{BB962C8B-B14F-4D97-AF65-F5344CB8AC3E}">
        <p14:creationId xmlns:p14="http://schemas.microsoft.com/office/powerpoint/2010/main" val="45833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DBC35-4F36-47E0-9F0D-5BB95EEC40D3}" type="slidenum">
              <a:rPr lang="en-US"/>
              <a:pPr/>
              <a:t>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dirty="0" smtClean="0"/>
              <a:t>LBSs support</a:t>
            </a:r>
            <a:r>
              <a:rPr lang="en-US" baseline="0" dirty="0" smtClean="0"/>
              <a:t> many </a:t>
            </a:r>
            <a:r>
              <a:rPr lang="en-US" dirty="0" smtClean="0"/>
              <a:t>important applications in the pervasive computing era.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high-level system model for typical location-based services. </a:t>
            </a:r>
            <a:endParaRPr lang="en-US" dirty="0"/>
          </a:p>
        </p:txBody>
      </p:sp>
      <p:sp>
        <p:nvSpPr>
          <p:cNvPr id="4" name="Slide Number Placeholder 3"/>
          <p:cNvSpPr>
            <a:spLocks noGrp="1"/>
          </p:cNvSpPr>
          <p:nvPr>
            <p:ph type="sldNum" sz="quarter" idx="10"/>
          </p:nvPr>
        </p:nvSpPr>
        <p:spPr/>
        <p:txBody>
          <a:bodyPr/>
          <a:lstStyle/>
          <a:p>
            <a:fld id="{92A6D40B-FD1B-45EE-B958-9E776BF19AF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Very difficult and expensive to capture the accurate and complete trajectory of a moving object due to the inherent limitations of data acquisition and storage mechanisms. </a:t>
            </a:r>
          </a:p>
          <a:p>
            <a:endParaRPr lang="en-US" dirty="0"/>
          </a:p>
        </p:txBody>
      </p:sp>
      <p:sp>
        <p:nvSpPr>
          <p:cNvPr id="4" name="Slide Number Placeholder 3"/>
          <p:cNvSpPr>
            <a:spLocks noGrp="1"/>
          </p:cNvSpPr>
          <p:nvPr>
            <p:ph type="sldNum" sz="quarter" idx="10"/>
          </p:nvPr>
        </p:nvSpPr>
        <p:spPr/>
        <p:txBody>
          <a:bodyPr/>
          <a:lstStyle/>
          <a:p>
            <a:fld id="{92A6D40B-FD1B-45EE-B958-9E776BF19AF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Perpendicular Euclidean Distance is based on projection of the location points on original trajectory to the</a:t>
            </a:r>
            <a:r>
              <a:rPr lang="en-US" baseline="0" dirty="0" smtClean="0"/>
              <a:t> approximate trajectory. </a:t>
            </a:r>
            <a:r>
              <a:rPr lang="en-US" dirty="0" smtClean="0"/>
              <a:t>Time Synchronized Euclidean Distance assumes object moving in constant speed on segments and thus synchronizes the original points with the mapped points by</a:t>
            </a:r>
            <a:r>
              <a:rPr lang="en-US" baseline="0" dirty="0" smtClean="0"/>
              <a:t> time. Area between the two trajectory can also be used as the error measure or by increasing the measure points (e.g., add some pseudo points in segments --- see those within p2p3 in the figures.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2A6D40B-FD1B-45EE-B958-9E776BF19AF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natural complement to the top-down Douglas-</a:t>
            </a:r>
            <a:r>
              <a:rPr lang="en-US" dirty="0" err="1" smtClean="0"/>
              <a:t>Peucker</a:t>
            </a:r>
            <a:r>
              <a:rPr lang="en-US" dirty="0" smtClean="0"/>
              <a:t> algorithm is the \</a:t>
            </a:r>
            <a:r>
              <a:rPr lang="en-US" dirty="0" err="1" smtClean="0"/>
              <a:t>emph</a:t>
            </a:r>
            <a:r>
              <a:rPr lang="en-US" dirty="0" smtClean="0"/>
              <a:t>{bottom-up} algorithm </a:t>
            </a:r>
            <a:endParaRPr lang="en-US" dirty="0"/>
          </a:p>
        </p:txBody>
      </p:sp>
      <p:sp>
        <p:nvSpPr>
          <p:cNvPr id="4" name="Slide Number Placeholder 3"/>
          <p:cNvSpPr>
            <a:spLocks noGrp="1"/>
          </p:cNvSpPr>
          <p:nvPr>
            <p:ph type="sldNum" sz="quarter" idx="10"/>
          </p:nvPr>
        </p:nvSpPr>
        <p:spPr/>
        <p:txBody>
          <a:bodyPr/>
          <a:lstStyle/>
          <a:p>
            <a:fld id="{92A6D40B-FD1B-45EE-B958-9E776BF19AF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40A99B-E10C-4DF0-B84D-1956AAEE61F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0A99B-E10C-4DF0-B84D-1956AAEE61F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0A99B-E10C-4DF0-B84D-1956AAEE61F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0A99B-E10C-4DF0-B84D-1956AAEE61F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40A99B-E10C-4DF0-B84D-1956AAEE61F9}"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40A99B-E10C-4DF0-B84D-1956AAEE61F9}"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40A99B-E10C-4DF0-B84D-1956AAEE61F9}" type="datetimeFigureOut">
              <a:rPr lang="en-US" smtClean="0"/>
              <a:t>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40A99B-E10C-4DF0-B84D-1956AAEE61F9}" type="datetimeFigureOut">
              <a:rPr lang="en-US" smtClean="0"/>
              <a:t>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0A99B-E10C-4DF0-B84D-1956AAEE61F9}" type="datetimeFigureOut">
              <a:rPr lang="en-US" smtClean="0"/>
              <a:t>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0A99B-E10C-4DF0-B84D-1956AAEE61F9}"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0A99B-E10C-4DF0-B84D-1956AAEE61F9}"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0A99B-E10C-4DF0-B84D-1956AAEE61F9}" type="datetimeFigureOut">
              <a:rPr lang="en-US" smtClean="0"/>
              <a:t>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package" Target="../embeddings/Microsoft_Word_Document2.docx"/><Relationship Id="rId4" Type="http://schemas.openxmlformats.org/officeDocument/2006/relationships/image" Target="../media/image23.emf"/><Relationship Id="rId9"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4.docx"/><Relationship Id="rId7" Type="http://schemas.openxmlformats.org/officeDocument/2006/relationships/chart" Target="../charts/chart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package" Target="../embeddings/Microsoft_Word_Document5.docx"/><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package" Target="../embeddings/Microsoft_Word_Document6.docx"/><Relationship Id="rId7" Type="http://schemas.openxmlformats.org/officeDocument/2006/relationships/package" Target="../embeddings/Microsoft_Word_Document8.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package" Target="../embeddings/Microsoft_Word_Document7.docx"/><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package" Target="../embeddings/Microsoft_Word_Document9.docx"/></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Word_Document12.docx"/><Relationship Id="rId3" Type="http://schemas.openxmlformats.org/officeDocument/2006/relationships/image" Target="../media/image28.gif"/><Relationship Id="rId7" Type="http://schemas.openxmlformats.org/officeDocument/2006/relationships/image" Target="../media/image37.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package" Target="../embeddings/Microsoft_Word_Document11.docx"/><Relationship Id="rId11"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package" Target="../embeddings/Microsoft_Word_Document13.docx"/><Relationship Id="rId4" Type="http://schemas.openxmlformats.org/officeDocument/2006/relationships/package" Target="../embeddings/Microsoft_Word_Document10.docx"/><Relationship Id="rId9" Type="http://schemas.openxmlformats.org/officeDocument/2006/relationships/image" Target="../media/image38.emf"/></Relationships>
</file>

<file path=ppt/slides/_rels/slide3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package" Target="../embeddings/Microsoft_Word_Document14.docx"/><Relationship Id="rId7" Type="http://schemas.openxmlformats.org/officeDocument/2006/relationships/package" Target="../embeddings/Microsoft_Word_Document16.docx"/><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1.emf"/><Relationship Id="rId11" Type="http://schemas.openxmlformats.org/officeDocument/2006/relationships/image" Target="../media/image44.jpeg"/><Relationship Id="rId5" Type="http://schemas.openxmlformats.org/officeDocument/2006/relationships/package" Target="../embeddings/Microsoft_Word_Document15.docx"/><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package" Target="../embeddings/Microsoft_Word_Document17.docx"/></Relationships>
</file>

<file path=ppt/slides/_rels/slide32.xml.rels><?xml version="1.0" encoding="UTF-8" standalone="yes"?>
<Relationships xmlns="http://schemas.openxmlformats.org/package/2006/relationships"><Relationship Id="rId8" Type="http://schemas.openxmlformats.org/officeDocument/2006/relationships/package" Target="../embeddings/Microsoft_Word_Document20.docx"/><Relationship Id="rId13" Type="http://schemas.openxmlformats.org/officeDocument/2006/relationships/image" Target="../media/image49.emf"/><Relationship Id="rId3" Type="http://schemas.openxmlformats.org/officeDocument/2006/relationships/image" Target="../media/image50.jpeg"/><Relationship Id="rId7" Type="http://schemas.openxmlformats.org/officeDocument/2006/relationships/image" Target="../media/image46.emf"/><Relationship Id="rId12" Type="http://schemas.openxmlformats.org/officeDocument/2006/relationships/package" Target="../embeddings/Microsoft_Word_Document22.doc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package" Target="../embeddings/Microsoft_Word_Document19.docx"/><Relationship Id="rId11" Type="http://schemas.openxmlformats.org/officeDocument/2006/relationships/image" Target="../media/image48.emf"/><Relationship Id="rId5" Type="http://schemas.openxmlformats.org/officeDocument/2006/relationships/image" Target="../media/image45.emf"/><Relationship Id="rId10" Type="http://schemas.openxmlformats.org/officeDocument/2006/relationships/package" Target="../embeddings/Microsoft_Word_Document21.docx"/><Relationship Id="rId4" Type="http://schemas.openxmlformats.org/officeDocument/2006/relationships/package" Target="../embeddings/Microsoft_Word_Document18.docx"/><Relationship Id="rId9" Type="http://schemas.openxmlformats.org/officeDocument/2006/relationships/image" Target="../media/image47.emf"/></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chart" Target="../charts/chart8.xml"/><Relationship Id="rId5" Type="http://schemas.openxmlformats.org/officeDocument/2006/relationships/image" Target="../media/image51.emf"/><Relationship Id="rId4" Type="http://schemas.openxmlformats.org/officeDocument/2006/relationships/package" Target="../embeddings/Microsoft_Word_Document23.docx"/></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ideo" Target="file:///D:\jckrumm\Documents\Presentations\2011\ACM%20GIS%20Tutorials\allen-wifi-tracking.avi"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24.docx"/><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57.jpeg"/><Relationship Id="rId5" Type="http://schemas.openxmlformats.org/officeDocument/2006/relationships/image" Target="../media/image56.emf"/><Relationship Id="rId4" Type="http://schemas.openxmlformats.org/officeDocument/2006/relationships/image" Target="../media/image55.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25.docx"/><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59.jpeg"/><Relationship Id="rId4" Type="http://schemas.openxmlformats.org/officeDocument/2006/relationships/image" Target="../media/image58.emf"/></Relationships>
</file>

<file path=ppt/slides/_rels/slide3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ideo" Target="file:///D:\jckrumm\Documents\Presentations\2011\ACM%20GIS%20Tutorials\allen-wifi-tracking.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package" Target="../embeddings/Microsoft_Word_Document28.docx"/><Relationship Id="rId3" Type="http://schemas.openxmlformats.org/officeDocument/2006/relationships/package" Target="../embeddings/Microsoft_Word_Document26.docx"/><Relationship Id="rId7" Type="http://schemas.openxmlformats.org/officeDocument/2006/relationships/image" Target="../media/image62.emf"/><Relationship Id="rId12" Type="http://schemas.openxmlformats.org/officeDocument/2006/relationships/chart" Target="../charts/chart9.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package" Target="../embeddings/Microsoft_Word_Document27.docx"/><Relationship Id="rId11" Type="http://schemas.openxmlformats.org/officeDocument/2006/relationships/image" Target="../media/image64.emf"/><Relationship Id="rId5" Type="http://schemas.openxmlformats.org/officeDocument/2006/relationships/image" Target="../media/image56.emf"/><Relationship Id="rId10" Type="http://schemas.openxmlformats.org/officeDocument/2006/relationships/package" Target="../embeddings/Microsoft_Word_Document29.docx"/><Relationship Id="rId4" Type="http://schemas.openxmlformats.org/officeDocument/2006/relationships/image" Target="../media/image61.emf"/><Relationship Id="rId9" Type="http://schemas.openxmlformats.org/officeDocument/2006/relationships/image" Target="../media/image63.emf"/></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smtClean="0"/>
              <a:t>Chapter 1</a:t>
            </a:r>
            <a:br>
              <a:rPr lang="en-US" dirty="0" smtClean="0"/>
            </a:br>
            <a:r>
              <a:rPr lang="en-US" dirty="0" smtClean="0"/>
              <a:t>Trajectory Preprocessing</a:t>
            </a:r>
            <a:endParaRPr lang="en-US" dirty="0"/>
          </a:p>
        </p:txBody>
      </p:sp>
      <p:sp>
        <p:nvSpPr>
          <p:cNvPr id="3" name="Subtitle 2"/>
          <p:cNvSpPr>
            <a:spLocks noGrp="1"/>
          </p:cNvSpPr>
          <p:nvPr>
            <p:ph type="subTitle" idx="1"/>
          </p:nvPr>
        </p:nvSpPr>
        <p:spPr>
          <a:xfrm>
            <a:off x="4648200" y="3810000"/>
            <a:ext cx="4343400" cy="1752600"/>
          </a:xfrm>
        </p:spPr>
        <p:txBody>
          <a:bodyPr>
            <a:normAutofit/>
          </a:bodyPr>
          <a:lstStyle/>
          <a:p>
            <a:r>
              <a:rPr lang="en-US" sz="2000" dirty="0" smtClean="0"/>
              <a:t>John Krumm</a:t>
            </a:r>
          </a:p>
          <a:p>
            <a:r>
              <a:rPr lang="en-US" sz="2000" dirty="0" smtClean="0"/>
              <a:t>Microsoft Research</a:t>
            </a:r>
          </a:p>
          <a:p>
            <a:r>
              <a:rPr lang="en-US" sz="2000" dirty="0" smtClean="0"/>
              <a:t>Redmond, WA  USA</a:t>
            </a:r>
            <a:endParaRPr lang="en-US" sz="2000" dirty="0"/>
          </a:p>
        </p:txBody>
      </p:sp>
      <p:sp>
        <p:nvSpPr>
          <p:cNvPr id="4" name="Subtitle 2"/>
          <p:cNvSpPr txBox="1">
            <a:spLocks/>
          </p:cNvSpPr>
          <p:nvPr/>
        </p:nvSpPr>
        <p:spPr>
          <a:xfrm>
            <a:off x="381000" y="3810000"/>
            <a:ext cx="4343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t>Wang-</a:t>
            </a:r>
            <a:r>
              <a:rPr lang="en-US" sz="2000" dirty="0" err="1" smtClean="0"/>
              <a:t>Chien</a:t>
            </a:r>
            <a:r>
              <a:rPr lang="en-US" sz="2000" dirty="0" smtClean="0"/>
              <a:t> Lee</a:t>
            </a:r>
          </a:p>
          <a:p>
            <a:r>
              <a:rPr lang="en-US" sz="2000" dirty="0" smtClean="0"/>
              <a:t>Pennsylvania State University</a:t>
            </a:r>
          </a:p>
          <a:p>
            <a:r>
              <a:rPr lang="en-US" sz="2000" dirty="0" smtClean="0"/>
              <a:t>University Park, PA  USA</a:t>
            </a:r>
            <a:endParaRPr lang="en-US" sz="2000" dirty="0"/>
          </a:p>
        </p:txBody>
      </p:sp>
      <p:pic>
        <p:nvPicPr>
          <p:cNvPr id="14338" name="Picture 2" descr="wlee-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996938"/>
            <a:ext cx="1198690" cy="176581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a4.sphotos.ak.fbcdn.net/hphotos-ak-snc6/269723_10150227298667809_698312808_7164261_145515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095" y="4996938"/>
            <a:ext cx="1411432" cy="157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Trajectory Data Reduction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Classification of Data Reduction Techniques. </a:t>
            </a:r>
          </a:p>
          <a:p>
            <a:pPr lvl="1"/>
            <a:r>
              <a:rPr lang="en-US" dirty="0" smtClean="0"/>
              <a:t>Batched Compression: </a:t>
            </a:r>
          </a:p>
          <a:p>
            <a:pPr lvl="2"/>
            <a:r>
              <a:rPr lang="en-US" dirty="0" smtClean="0"/>
              <a:t>Collect full set of location points and then compress the data set for transmission to the location server.</a:t>
            </a:r>
          </a:p>
          <a:p>
            <a:pPr lvl="2"/>
            <a:r>
              <a:rPr lang="en-US" dirty="0" smtClean="0"/>
              <a:t>Applications: content sharing sites such as </a:t>
            </a:r>
            <a:r>
              <a:rPr lang="en-US" dirty="0" err="1" smtClean="0"/>
              <a:t>Everytrail</a:t>
            </a:r>
            <a:r>
              <a:rPr lang="en-US" dirty="0" smtClean="0"/>
              <a:t> and </a:t>
            </a:r>
            <a:r>
              <a:rPr lang="en-US" dirty="0" err="1" smtClean="0"/>
              <a:t>Bikely</a:t>
            </a:r>
            <a:r>
              <a:rPr lang="en-US" dirty="0" smtClean="0"/>
              <a:t>.</a:t>
            </a:r>
          </a:p>
          <a:p>
            <a:pPr lvl="2"/>
            <a:r>
              <a:rPr lang="en-US" dirty="0" smtClean="0"/>
              <a:t>Techniques include Douglas-</a:t>
            </a:r>
            <a:r>
              <a:rPr lang="en-US" dirty="0" err="1" smtClean="0"/>
              <a:t>Peucker</a:t>
            </a:r>
            <a:r>
              <a:rPr lang="en-US" dirty="0" smtClean="0"/>
              <a:t> Algorithm, top-down time-ratio (TD-TR), and Bellman's algorithm.</a:t>
            </a:r>
          </a:p>
          <a:p>
            <a:pPr lvl="1"/>
            <a:r>
              <a:rPr lang="en-US" dirty="0" smtClean="0"/>
              <a:t>On-line Data Reduction</a:t>
            </a:r>
          </a:p>
          <a:p>
            <a:pPr lvl="2"/>
            <a:r>
              <a:rPr lang="en-US" dirty="0" smtClean="0"/>
              <a:t>Selective on-line updates of the locations based on specified precision requirements.</a:t>
            </a:r>
          </a:p>
          <a:p>
            <a:pPr lvl="2"/>
            <a:r>
              <a:rPr lang="en-US" dirty="0" smtClean="0"/>
              <a:t>Applications: traffic monitoring and fleet management.</a:t>
            </a:r>
          </a:p>
          <a:p>
            <a:pPr lvl="2"/>
            <a:r>
              <a:rPr lang="en-US" dirty="0" smtClean="0"/>
              <a:t>Techniques include Reservoir Sampling, Sliding Window, and Open Window.</a:t>
            </a:r>
          </a:p>
          <a:p>
            <a:pPr lvl="2"/>
            <a:endParaRPr lang="en-US" dirty="0"/>
          </a:p>
        </p:txBody>
      </p:sp>
    </p:spTree>
    <p:extLst>
      <p:ext uri="{BB962C8B-B14F-4D97-AF65-F5344CB8AC3E}">
        <p14:creationId xmlns:p14="http://schemas.microsoft.com/office/powerpoint/2010/main" val="720820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Batch Compression - </a:t>
            </a:r>
            <a:br>
              <a:rPr lang="en-US" dirty="0" smtClean="0"/>
            </a:br>
            <a:r>
              <a:rPr lang="en-US" dirty="0" smtClean="0"/>
              <a:t>Douglas-</a:t>
            </a:r>
            <a:r>
              <a:rPr lang="en-US" dirty="0" err="1" smtClean="0"/>
              <a:t>Peucker</a:t>
            </a:r>
            <a:r>
              <a:rPr lang="en-US" dirty="0" smtClean="0"/>
              <a:t> (DP) Algorithm</a:t>
            </a:r>
            <a:endParaRPr lang="en-US" dirty="0"/>
          </a:p>
        </p:txBody>
      </p:sp>
      <p:sp>
        <p:nvSpPr>
          <p:cNvPr id="3" name="Content Placeholder 2"/>
          <p:cNvSpPr>
            <a:spLocks noGrp="1"/>
          </p:cNvSpPr>
          <p:nvPr>
            <p:ph idx="1"/>
          </p:nvPr>
        </p:nvSpPr>
        <p:spPr>
          <a:xfrm>
            <a:off x="457200" y="1676400"/>
            <a:ext cx="8229600" cy="4602163"/>
          </a:xfrm>
        </p:spPr>
        <p:txBody>
          <a:bodyPr>
            <a:noAutofit/>
          </a:bodyPr>
          <a:lstStyle/>
          <a:p>
            <a:r>
              <a:rPr lang="en-US" sz="2800" dirty="0" smtClean="0"/>
              <a:t>Preserve directional trends in the approximated trajectory using the perpendicular Euclidean distance as the error measure.</a:t>
            </a:r>
            <a:endParaRPr lang="en-US" sz="2400" dirty="0" smtClean="0"/>
          </a:p>
          <a:p>
            <a:pPr marL="514350" indent="-514350">
              <a:buFont typeface="+mj-lt"/>
              <a:buAutoNum type="arabicPeriod"/>
            </a:pPr>
            <a:r>
              <a:rPr lang="en-US" sz="2400" dirty="0" smtClean="0"/>
              <a:t>Replace the original trajectory by an approximate line segment. </a:t>
            </a:r>
          </a:p>
          <a:p>
            <a:pPr marL="514350" indent="-514350">
              <a:buFont typeface="+mj-lt"/>
              <a:buAutoNum type="arabicPeriod"/>
            </a:pPr>
            <a:r>
              <a:rPr lang="en-US" sz="2400" dirty="0" smtClean="0"/>
              <a:t>If the replacement does not meet the specified error requirement, it recursively partitions the original problem into two </a:t>
            </a:r>
            <a:r>
              <a:rPr lang="en-US" sz="2400" dirty="0" err="1" smtClean="0"/>
              <a:t>subproblems</a:t>
            </a:r>
            <a:r>
              <a:rPr lang="en-US" sz="2400" dirty="0" smtClean="0"/>
              <a:t> by selecting the location point contributing the most errors as the </a:t>
            </a:r>
            <a:r>
              <a:rPr lang="en-US" sz="2400" i="1" dirty="0" smtClean="0">
                <a:solidFill>
                  <a:srgbClr val="C00000"/>
                </a:solidFill>
              </a:rPr>
              <a:t>split point</a:t>
            </a:r>
            <a:r>
              <a:rPr lang="en-US" sz="2400" dirty="0" smtClean="0"/>
              <a:t>. </a:t>
            </a:r>
          </a:p>
          <a:p>
            <a:pPr marL="514350" indent="-514350">
              <a:buFont typeface="+mj-lt"/>
              <a:buAutoNum type="arabicPeriod"/>
            </a:pPr>
            <a:r>
              <a:rPr lang="en-US" sz="2400" dirty="0" smtClean="0"/>
              <a:t>This process continues until the error between the approximated trajectory and the original trajectory is below the specified error threshold. </a:t>
            </a:r>
            <a:endParaRPr lang="en-US" sz="2800" dirty="0" smtClean="0"/>
          </a:p>
          <a:p>
            <a:endParaRPr lang="en-US" sz="2800" dirty="0"/>
          </a:p>
        </p:txBody>
      </p:sp>
    </p:spTree>
    <p:extLst>
      <p:ext uri="{BB962C8B-B14F-4D97-AF65-F5344CB8AC3E}">
        <p14:creationId xmlns:p14="http://schemas.microsoft.com/office/powerpoint/2010/main" val="10560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Illustration of DP Algorithm</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endParaRPr lang="en-US" dirty="0" smtClean="0"/>
          </a:p>
          <a:p>
            <a:endParaRPr lang="en-US" dirty="0" smtClean="0"/>
          </a:p>
          <a:p>
            <a:pPr>
              <a:buNone/>
            </a:pPr>
            <a:endParaRPr lang="en-US" dirty="0" smtClean="0"/>
          </a:p>
          <a:p>
            <a:r>
              <a:rPr lang="en-US" dirty="0" smtClean="0"/>
              <a:t>Split at the point with most error.</a:t>
            </a:r>
          </a:p>
          <a:p>
            <a:endParaRPr lang="en-US" dirty="0" smtClean="0"/>
          </a:p>
          <a:p>
            <a:endParaRPr lang="en-US" dirty="0" smtClean="0"/>
          </a:p>
          <a:p>
            <a:endParaRPr lang="en-US" dirty="0" smtClean="0"/>
          </a:p>
          <a:p>
            <a:endParaRPr lang="en-US" dirty="0" smtClean="0"/>
          </a:p>
          <a:p>
            <a:r>
              <a:rPr lang="en-US" dirty="0" smtClean="0"/>
              <a:t>Repeat until all the errors &lt; given threshold</a:t>
            </a:r>
          </a:p>
        </p:txBody>
      </p:sp>
      <p:pic>
        <p:nvPicPr>
          <p:cNvPr id="2051" name="Picture 3"/>
          <p:cNvPicPr>
            <a:picLocks noChangeAspect="1" noChangeArrowheads="1"/>
          </p:cNvPicPr>
          <p:nvPr/>
        </p:nvPicPr>
        <p:blipFill>
          <a:blip r:embed="rId2" cstate="print"/>
          <a:srcRect/>
          <a:stretch>
            <a:fillRect/>
          </a:stretch>
        </p:blipFill>
        <p:spPr bwMode="auto">
          <a:xfrm>
            <a:off x="1371600" y="1208365"/>
            <a:ext cx="6534150" cy="16097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304925" y="3657600"/>
            <a:ext cx="6534150" cy="1609725"/>
          </a:xfrm>
          <a:prstGeom prst="rect">
            <a:avLst/>
          </a:prstGeom>
          <a:noFill/>
          <a:ln w="9525">
            <a:noFill/>
            <a:miter lim="800000"/>
            <a:headEnd/>
            <a:tailEnd/>
          </a:ln>
        </p:spPr>
      </p:pic>
      <p:sp>
        <p:nvSpPr>
          <p:cNvPr id="10" name="Oval 9"/>
          <p:cNvSpPr/>
          <p:nvPr/>
        </p:nvSpPr>
        <p:spPr>
          <a:xfrm rot="21304468">
            <a:off x="5358421" y="1665565"/>
            <a:ext cx="3048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48330">
            <a:off x="2903211" y="3672375"/>
            <a:ext cx="3048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3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linds(horizontal)">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39875"/>
          </a:xfrm>
        </p:spPr>
        <p:txBody>
          <a:bodyPr>
            <a:normAutofit fontScale="90000"/>
          </a:bodyPr>
          <a:lstStyle/>
          <a:p>
            <a:r>
              <a:rPr lang="en-US" dirty="0" smtClean="0"/>
              <a:t>Batch Compression - </a:t>
            </a:r>
            <a:br>
              <a:rPr lang="en-US" dirty="0" smtClean="0"/>
            </a:br>
            <a:r>
              <a:rPr lang="en-US" dirty="0" smtClean="0"/>
              <a:t>Top-Down Time-Ratio (TDTR) </a:t>
            </a:r>
            <a:br>
              <a:rPr lang="en-US" dirty="0" smtClean="0"/>
            </a:br>
            <a:r>
              <a:rPr lang="en-US" dirty="0" smtClean="0"/>
              <a:t>and Bellman Algorithms</a:t>
            </a:r>
            <a:endParaRPr lang="en-US" dirty="0"/>
          </a:p>
        </p:txBody>
      </p:sp>
      <p:sp>
        <p:nvSpPr>
          <p:cNvPr id="3" name="Content Placeholder 2"/>
          <p:cNvSpPr>
            <a:spLocks noGrp="1"/>
          </p:cNvSpPr>
          <p:nvPr>
            <p:ph idx="1"/>
          </p:nvPr>
        </p:nvSpPr>
        <p:spPr>
          <a:xfrm>
            <a:off x="457200" y="2103437"/>
            <a:ext cx="8305800" cy="4525963"/>
          </a:xfrm>
        </p:spPr>
        <p:txBody>
          <a:bodyPr>
            <a:noAutofit/>
          </a:bodyPr>
          <a:lstStyle/>
          <a:p>
            <a:r>
              <a:rPr lang="en-US" sz="2800" dirty="0" smtClean="0"/>
              <a:t>DP uses perpendicular Euclidean distance as the error measure. Also, it’s heuristic based, i.e., no guarantee that the selected split points are the best choice.  </a:t>
            </a:r>
          </a:p>
          <a:p>
            <a:r>
              <a:rPr lang="en-US" sz="2800" dirty="0" smtClean="0"/>
              <a:t>TDTR uses time synchronized Euclidean distance as the error measure to take into account the geometric and temporal properties of object movements.</a:t>
            </a:r>
          </a:p>
          <a:p>
            <a:r>
              <a:rPr lang="en-US" sz="2800" dirty="0" smtClean="0"/>
              <a:t>Bellman Algorithm employs dynamic programming technique to ensure that the approximated trajectory is optimal</a:t>
            </a:r>
          </a:p>
          <a:p>
            <a:pPr lvl="1"/>
            <a:r>
              <a:rPr lang="en-US" dirty="0" smtClean="0"/>
              <a:t>Its computational cost is high.</a:t>
            </a:r>
          </a:p>
          <a:p>
            <a:endParaRPr lang="en-US" sz="2800" dirty="0"/>
          </a:p>
        </p:txBody>
      </p:sp>
    </p:spTree>
    <p:extLst>
      <p:ext uri="{BB962C8B-B14F-4D97-AF65-F5344CB8AC3E}">
        <p14:creationId xmlns:p14="http://schemas.microsoft.com/office/powerpoint/2010/main" val="5737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Joke</a:t>
            </a:r>
            <a:endParaRPr lang="en-US" dirty="0"/>
          </a:p>
        </p:txBody>
      </p:sp>
      <p:sp>
        <p:nvSpPr>
          <p:cNvPr id="3" name="TextBox 2"/>
          <p:cNvSpPr txBox="1"/>
          <p:nvPr/>
        </p:nvSpPr>
        <p:spPr>
          <a:xfrm>
            <a:off x="1524000" y="3429000"/>
            <a:ext cx="5893601" cy="461665"/>
          </a:xfrm>
          <a:prstGeom prst="rect">
            <a:avLst/>
          </a:prstGeom>
          <a:noFill/>
        </p:spPr>
        <p:txBody>
          <a:bodyPr wrap="none" rtlCol="0">
            <a:spAutoFit/>
          </a:bodyPr>
          <a:lstStyle/>
          <a:p>
            <a:r>
              <a:rPr lang="en-US" sz="2400" dirty="0" smtClean="0"/>
              <a:t>The one about the guy who joins a monastery</a:t>
            </a:r>
            <a:endParaRPr lang="en-US" sz="2400" dirty="0"/>
          </a:p>
        </p:txBody>
      </p:sp>
    </p:spTree>
    <p:extLst>
      <p:ext uri="{BB962C8B-B14F-4D97-AF65-F5344CB8AC3E}">
        <p14:creationId xmlns:p14="http://schemas.microsoft.com/office/powerpoint/2010/main" val="3294974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Reservoir Sampling</a:t>
            </a:r>
            <a:endParaRPr lang="en-US" dirty="0"/>
          </a:p>
        </p:txBody>
      </p:sp>
      <p:sp>
        <p:nvSpPr>
          <p:cNvPr id="3" name="Content Placeholder 2"/>
          <p:cNvSpPr>
            <a:spLocks noGrp="1"/>
          </p:cNvSpPr>
          <p:nvPr>
            <p:ph idx="1"/>
          </p:nvPr>
        </p:nvSpPr>
        <p:spPr>
          <a:xfrm>
            <a:off x="457200" y="838200"/>
            <a:ext cx="8458200" cy="5135563"/>
          </a:xfrm>
        </p:spPr>
        <p:txBody>
          <a:bodyPr>
            <a:noAutofit/>
          </a:bodyPr>
          <a:lstStyle/>
          <a:p>
            <a:r>
              <a:rPr lang="en-US" sz="2800" dirty="0" smtClean="0"/>
              <a:t>Generate an approximated trajectory of size R.</a:t>
            </a:r>
          </a:p>
          <a:p>
            <a:pPr lvl="1"/>
            <a:r>
              <a:rPr lang="en-US" sz="2400" dirty="0" smtClean="0"/>
              <a:t>Maintain a reservoir of size R. </a:t>
            </a:r>
          </a:p>
          <a:p>
            <a:pPr lvl="1"/>
            <a:r>
              <a:rPr lang="en-US" sz="2400" dirty="0" smtClean="0"/>
              <a:t>When a location point is acquired, decide whether to insert it into the reservoir. Once a location point is discarded, cannot get it back into the reservoir.</a:t>
            </a:r>
          </a:p>
          <a:p>
            <a:pPr lvl="1"/>
            <a:r>
              <a:rPr lang="en-US" sz="2400" dirty="0" smtClean="0"/>
              <a:t>When the </a:t>
            </a:r>
            <a:r>
              <a:rPr lang="en-US" sz="2400" dirty="0" err="1" smtClean="0"/>
              <a:t>k</a:t>
            </a:r>
            <a:r>
              <a:rPr lang="en-US" sz="2400" baseline="30000" dirty="0" err="1" smtClean="0"/>
              <a:t>th</a:t>
            </a:r>
            <a:r>
              <a:rPr lang="en-US" sz="2400" dirty="0" smtClean="0"/>
              <a:t> location point is acquired (k &gt; R), randomly decides, with a probability of R/k, whether to keep this location point or not.</a:t>
            </a:r>
          </a:p>
          <a:p>
            <a:pPr lvl="1"/>
            <a:r>
              <a:rPr lang="en-US" sz="2400" dirty="0" smtClean="0"/>
              <a:t>If the decision is positive, one of the R existing location points in the reservoir is discarded randomly to make space for the new location point.</a:t>
            </a:r>
          </a:p>
          <a:p>
            <a:pPr lvl="1"/>
            <a:r>
              <a:rPr lang="en-US" sz="2400" dirty="0" smtClean="0"/>
              <a:t>the reservoir algorithm always maintains a uniform sample of the evolving trajectory without even knowing the eventual trajectory size. </a:t>
            </a:r>
            <a:endParaRPr lang="en-US" dirty="0"/>
          </a:p>
        </p:txBody>
      </p:sp>
    </p:spTree>
    <p:extLst>
      <p:ext uri="{BB962C8B-B14F-4D97-AF65-F5344CB8AC3E}">
        <p14:creationId xmlns:p14="http://schemas.microsoft.com/office/powerpoint/2010/main" val="314877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t>On-line Compression –</a:t>
            </a:r>
            <a:br>
              <a:rPr lang="en-US" dirty="0" smtClean="0"/>
            </a:br>
            <a:r>
              <a:rPr lang="en-US" dirty="0" smtClean="0"/>
              <a:t>Sliding Window</a:t>
            </a:r>
            <a:endParaRPr lang="en-US" dirty="0"/>
          </a:p>
        </p:txBody>
      </p:sp>
      <p:sp>
        <p:nvSpPr>
          <p:cNvPr id="3" name="Content Placeholder 2"/>
          <p:cNvSpPr>
            <a:spLocks noGrp="1"/>
          </p:cNvSpPr>
          <p:nvPr>
            <p:ph idx="1"/>
          </p:nvPr>
        </p:nvSpPr>
        <p:spPr>
          <a:xfrm>
            <a:off x="457200" y="1493837"/>
            <a:ext cx="8229600" cy="4983163"/>
          </a:xfrm>
        </p:spPr>
        <p:txBody>
          <a:bodyPr>
            <a:noAutofit/>
          </a:bodyPr>
          <a:lstStyle/>
          <a:p>
            <a:r>
              <a:rPr lang="en-US" sz="2400" dirty="0" smtClean="0"/>
              <a:t>Fit the location points in a growing sliding window with a valid line segment and continue to grow the sliding window until the approximation error exceeds some error bound.</a:t>
            </a:r>
          </a:p>
          <a:p>
            <a:pPr marL="914400" lvl="1" indent="-514350">
              <a:buFont typeface="+mj-lt"/>
              <a:buAutoNum type="arabicPeriod"/>
            </a:pPr>
            <a:r>
              <a:rPr lang="en-US" sz="2000" dirty="0" smtClean="0"/>
              <a:t>First initialize the first location point of a trajectory as the anchor point p</a:t>
            </a:r>
            <a:r>
              <a:rPr lang="en-US" sz="2000" baseline="-25000" dirty="0" smtClean="0"/>
              <a:t>a </a:t>
            </a:r>
            <a:r>
              <a:rPr lang="en-US" sz="2000" dirty="0" smtClean="0"/>
              <a:t>and then starts to grow the sliding window </a:t>
            </a:r>
          </a:p>
          <a:p>
            <a:pPr marL="914400" lvl="1" indent="-514350">
              <a:buFont typeface="+mj-lt"/>
              <a:buAutoNum type="arabicPeriod"/>
            </a:pPr>
            <a:r>
              <a:rPr lang="en-US" sz="2000" dirty="0" smtClean="0"/>
              <a:t>When a new location point p</a:t>
            </a:r>
            <a:r>
              <a:rPr lang="en-US" sz="2000" baseline="-25000" dirty="0" smtClean="0"/>
              <a:t>i </a:t>
            </a:r>
            <a:r>
              <a:rPr lang="en-US" sz="2000" dirty="0" smtClean="0"/>
              <a:t>is added to the sliding window, the line segment p</a:t>
            </a:r>
            <a:r>
              <a:rPr lang="en-US" sz="2000" baseline="-25000" dirty="0" smtClean="0"/>
              <a:t>a </a:t>
            </a:r>
            <a:r>
              <a:rPr lang="en-US" sz="2000" dirty="0" smtClean="0"/>
              <a:t>p</a:t>
            </a:r>
            <a:r>
              <a:rPr lang="en-US" sz="2000" baseline="-25000" dirty="0" smtClean="0"/>
              <a:t>i </a:t>
            </a:r>
            <a:r>
              <a:rPr lang="en-US" sz="2000" dirty="0" smtClean="0"/>
              <a:t>is used to fit all the location points within the sliding window. </a:t>
            </a:r>
          </a:p>
          <a:p>
            <a:pPr marL="914400" lvl="1" indent="-514350">
              <a:buFont typeface="+mj-lt"/>
              <a:buAutoNum type="arabicPeriod"/>
            </a:pPr>
            <a:r>
              <a:rPr lang="en-US" sz="2000" dirty="0" smtClean="0"/>
              <a:t>As long as the distance errors against the line segment p</a:t>
            </a:r>
            <a:r>
              <a:rPr lang="en-US" sz="2000" baseline="-25000" dirty="0" smtClean="0"/>
              <a:t>a </a:t>
            </a:r>
            <a:r>
              <a:rPr lang="en-US" sz="2000" dirty="0" smtClean="0"/>
              <a:t>p</a:t>
            </a:r>
            <a:r>
              <a:rPr lang="en-US" sz="2000" baseline="-25000" dirty="0" smtClean="0"/>
              <a:t>i </a:t>
            </a:r>
            <a:r>
              <a:rPr lang="en-US" sz="2000" dirty="0" smtClean="0"/>
              <a:t>are smaller than the user-specified error threshold, the sliding window continues to grow. Otherwise, the line segment p</a:t>
            </a:r>
            <a:r>
              <a:rPr lang="en-US" sz="2000" baseline="-25000" dirty="0" smtClean="0"/>
              <a:t>a </a:t>
            </a:r>
            <a:r>
              <a:rPr lang="en-US" sz="2000" dirty="0" smtClean="0"/>
              <a:t>p</a:t>
            </a:r>
            <a:r>
              <a:rPr lang="en-US" sz="2000" baseline="-25000" dirty="0" smtClean="0"/>
              <a:t>i-1 </a:t>
            </a:r>
            <a:r>
              <a:rPr lang="en-US" sz="2000" dirty="0" smtClean="0"/>
              <a:t>is included as part of the approximated trajectory and p</a:t>
            </a:r>
            <a:r>
              <a:rPr lang="en-US" sz="2000" baseline="-25000" dirty="0" smtClean="0"/>
              <a:t>i</a:t>
            </a:r>
            <a:r>
              <a:rPr lang="en-US" sz="2000" dirty="0" smtClean="0"/>
              <a:t> is set as the new anchor point. </a:t>
            </a:r>
          </a:p>
          <a:p>
            <a:pPr marL="914400" lvl="1" indent="-514350">
              <a:buFont typeface="+mj-lt"/>
              <a:buAutoNum type="arabicPeriod"/>
            </a:pPr>
            <a:r>
              <a:rPr lang="en-US" sz="2000" dirty="0" smtClean="0"/>
              <a:t>The algorithm continues until all the location points in the original trajectory are visited.</a:t>
            </a:r>
            <a:endParaRPr lang="en-US" sz="2000" dirty="0"/>
          </a:p>
        </p:txBody>
      </p:sp>
    </p:spTree>
    <p:extLst>
      <p:ext uri="{BB962C8B-B14F-4D97-AF65-F5344CB8AC3E}">
        <p14:creationId xmlns:p14="http://schemas.microsoft.com/office/powerpoint/2010/main" val="3750551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Sliding Window - Illustration</a:t>
            </a:r>
            <a:endParaRPr lang="en-US" dirty="0"/>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endParaRPr lang="en-US" dirty="0" smtClean="0"/>
          </a:p>
          <a:p>
            <a:endParaRPr lang="en-US" dirty="0" smtClean="0"/>
          </a:p>
          <a:p>
            <a:endParaRPr lang="en-US" dirty="0" smtClean="0"/>
          </a:p>
          <a:p>
            <a:endParaRPr lang="en-US" dirty="0" smtClean="0"/>
          </a:p>
          <a:p>
            <a:endParaRPr lang="en-US" sz="3300" dirty="0" smtClean="0"/>
          </a:p>
          <a:p>
            <a:pPr>
              <a:buNone/>
            </a:pPr>
            <a:endParaRPr lang="en-US" sz="3300" dirty="0" smtClean="0"/>
          </a:p>
          <a:p>
            <a:r>
              <a:rPr lang="en-US" sz="4500" dirty="0" smtClean="0"/>
              <a:t>While the sliding window grows from {p</a:t>
            </a:r>
            <a:r>
              <a:rPr lang="en-US" sz="4500" baseline="-25000" dirty="0" smtClean="0"/>
              <a:t>0</a:t>
            </a:r>
            <a:r>
              <a:rPr lang="en-US" sz="4500" dirty="0" smtClean="0"/>
              <a:t>} to {p</a:t>
            </a:r>
            <a:r>
              <a:rPr lang="en-US" sz="4500" baseline="-25000" dirty="0" smtClean="0"/>
              <a:t>0</a:t>
            </a:r>
            <a:r>
              <a:rPr lang="en-US" sz="4500" dirty="0" smtClean="0"/>
              <a:t>, p</a:t>
            </a:r>
            <a:r>
              <a:rPr lang="en-US" sz="4500" baseline="-25000" dirty="0" smtClean="0"/>
              <a:t>1</a:t>
            </a:r>
            <a:r>
              <a:rPr lang="en-US" sz="4500" dirty="0" smtClean="0"/>
              <a:t>, p</a:t>
            </a:r>
            <a:r>
              <a:rPr lang="en-US" sz="4500" baseline="-25000" dirty="0" smtClean="0"/>
              <a:t>2</a:t>
            </a:r>
            <a:r>
              <a:rPr lang="en-US" sz="4500" dirty="0" smtClean="0"/>
              <a:t>, p</a:t>
            </a:r>
            <a:r>
              <a:rPr lang="en-US" sz="4500" baseline="-25000" dirty="0" smtClean="0"/>
              <a:t>3</a:t>
            </a:r>
            <a:r>
              <a:rPr lang="en-US" sz="4500" dirty="0" smtClean="0"/>
              <a:t>}, all the errors between fitting line segments and the original trajectory are not greater than the specified error threshold. </a:t>
            </a:r>
          </a:p>
          <a:p>
            <a:r>
              <a:rPr lang="en-US" sz="4500" dirty="0" smtClean="0"/>
              <a:t>When p</a:t>
            </a:r>
            <a:r>
              <a:rPr lang="en-US" sz="4500" baseline="-25000" dirty="0" smtClean="0"/>
              <a:t>4</a:t>
            </a:r>
            <a:r>
              <a:rPr lang="en-US" sz="4500" dirty="0" smtClean="0"/>
              <a:t> is included, the error for p</a:t>
            </a:r>
            <a:r>
              <a:rPr lang="en-US" sz="4500" baseline="-25000" dirty="0" smtClean="0"/>
              <a:t>2</a:t>
            </a:r>
            <a:r>
              <a:rPr lang="en-US" sz="4500" dirty="0" smtClean="0"/>
              <a:t> exceeds the threshold, so p</a:t>
            </a:r>
            <a:r>
              <a:rPr lang="en-US" sz="4500" baseline="-25000" dirty="0" smtClean="0"/>
              <a:t>0</a:t>
            </a:r>
            <a:r>
              <a:rPr lang="en-US" sz="4500" dirty="0" smtClean="0"/>
              <a:t>p</a:t>
            </a:r>
            <a:r>
              <a:rPr lang="en-US" sz="4500" baseline="-25000" dirty="0" smtClean="0"/>
              <a:t>3</a:t>
            </a:r>
            <a:r>
              <a:rPr lang="en-US" sz="4500" dirty="0" smtClean="0"/>
              <a:t> is included in the approximate trajectory and p</a:t>
            </a:r>
            <a:r>
              <a:rPr lang="en-US" sz="4500" baseline="-25000" dirty="0" smtClean="0"/>
              <a:t>3</a:t>
            </a:r>
            <a:r>
              <a:rPr lang="en-US" sz="4500" dirty="0" smtClean="0"/>
              <a:t> is set as the anchor to continue.   </a:t>
            </a:r>
            <a:endParaRPr lang="en-US" sz="4000" dirty="0"/>
          </a:p>
        </p:txBody>
      </p:sp>
      <p:pic>
        <p:nvPicPr>
          <p:cNvPr id="3074" name="Picture 2"/>
          <p:cNvPicPr>
            <a:picLocks noChangeAspect="1" noChangeArrowheads="1"/>
          </p:cNvPicPr>
          <p:nvPr/>
        </p:nvPicPr>
        <p:blipFill>
          <a:blip r:embed="rId2" cstate="print"/>
          <a:srcRect/>
          <a:stretch>
            <a:fillRect/>
          </a:stretch>
        </p:blipFill>
        <p:spPr bwMode="auto">
          <a:xfrm>
            <a:off x="1295400" y="1524000"/>
            <a:ext cx="6534150" cy="1609725"/>
          </a:xfrm>
          <a:prstGeom prst="rect">
            <a:avLst/>
          </a:prstGeom>
          <a:noFill/>
          <a:ln w="9525">
            <a:noFill/>
            <a:miter lim="800000"/>
            <a:headEnd/>
            <a:tailEnd/>
          </a:ln>
        </p:spPr>
      </p:pic>
    </p:spTree>
    <p:extLst>
      <p:ext uri="{BB962C8B-B14F-4D97-AF65-F5344CB8AC3E}">
        <p14:creationId xmlns:p14="http://schemas.microsoft.com/office/powerpoint/2010/main" val="779874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Open Window</a:t>
            </a:r>
            <a:endParaRPr lang="en-US" dirty="0"/>
          </a:p>
        </p:txBody>
      </p:sp>
      <p:sp>
        <p:nvSpPr>
          <p:cNvPr id="3" name="Content Placeholder 2"/>
          <p:cNvSpPr>
            <a:spLocks noGrp="1"/>
          </p:cNvSpPr>
          <p:nvPr>
            <p:ph idx="1"/>
          </p:nvPr>
        </p:nvSpPr>
        <p:spPr>
          <a:xfrm>
            <a:off x="457200" y="3048000"/>
            <a:ext cx="8229600" cy="2697163"/>
          </a:xfrm>
        </p:spPr>
        <p:txBody>
          <a:bodyPr>
            <a:noAutofit/>
          </a:bodyPr>
          <a:lstStyle/>
          <a:p>
            <a:r>
              <a:rPr lang="en-US" sz="2800" dirty="0" smtClean="0"/>
              <a:t>Different from the sliding window, choose location points with the highest error in the sliding window as the closing point of the approximating line segment as well as the new anchor point.</a:t>
            </a:r>
          </a:p>
          <a:p>
            <a:r>
              <a:rPr lang="en-US" sz="2800" dirty="0" smtClean="0"/>
              <a:t>When p</a:t>
            </a:r>
            <a:r>
              <a:rPr lang="en-US" sz="2800" baseline="-25000" dirty="0" smtClean="0"/>
              <a:t>4</a:t>
            </a:r>
            <a:r>
              <a:rPr lang="en-US" sz="2800" dirty="0" smtClean="0"/>
              <a:t> is included, the error for p</a:t>
            </a:r>
            <a:r>
              <a:rPr lang="en-US" sz="2800" baseline="-25000" dirty="0" smtClean="0"/>
              <a:t>2</a:t>
            </a:r>
            <a:r>
              <a:rPr lang="en-US" sz="2800" dirty="0" smtClean="0"/>
              <a:t> exceeds the threshold, so p</a:t>
            </a:r>
            <a:r>
              <a:rPr lang="en-US" sz="2800" baseline="-25000" dirty="0" smtClean="0"/>
              <a:t>0</a:t>
            </a:r>
            <a:r>
              <a:rPr lang="en-US" sz="2800" dirty="0" smtClean="0"/>
              <a:t>p</a:t>
            </a:r>
            <a:r>
              <a:rPr lang="en-US" sz="2800" baseline="-25000" dirty="0" smtClean="0"/>
              <a:t>2</a:t>
            </a:r>
            <a:r>
              <a:rPr lang="en-US" sz="2800" dirty="0" smtClean="0"/>
              <a:t> is included in the approximate trajectory and p</a:t>
            </a:r>
            <a:r>
              <a:rPr lang="en-US" sz="2800" baseline="-25000" dirty="0" smtClean="0"/>
              <a:t>2</a:t>
            </a:r>
            <a:r>
              <a:rPr lang="en-US" sz="2800" dirty="0" smtClean="0"/>
              <a:t> is set as the anchor to continue. </a:t>
            </a:r>
            <a:endParaRPr lang="en-US" sz="2800" dirty="0"/>
          </a:p>
        </p:txBody>
      </p:sp>
      <p:pic>
        <p:nvPicPr>
          <p:cNvPr id="4098" name="Picture 2"/>
          <p:cNvPicPr>
            <a:picLocks noChangeAspect="1" noChangeArrowheads="1"/>
          </p:cNvPicPr>
          <p:nvPr/>
        </p:nvPicPr>
        <p:blipFill>
          <a:blip r:embed="rId2" cstate="print"/>
          <a:srcRect/>
          <a:stretch>
            <a:fillRect/>
          </a:stretch>
        </p:blipFill>
        <p:spPr bwMode="auto">
          <a:xfrm>
            <a:off x="1376363" y="1143000"/>
            <a:ext cx="6391275" cy="1609725"/>
          </a:xfrm>
          <a:prstGeom prst="rect">
            <a:avLst/>
          </a:prstGeom>
          <a:noFill/>
          <a:ln w="9525">
            <a:noFill/>
            <a:miter lim="800000"/>
            <a:headEnd/>
            <a:tailEnd/>
          </a:ln>
        </p:spPr>
      </p:pic>
    </p:spTree>
    <p:extLst>
      <p:ext uri="{BB962C8B-B14F-4D97-AF65-F5344CB8AC3E}">
        <p14:creationId xmlns:p14="http://schemas.microsoft.com/office/powerpoint/2010/main" val="3533152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Summary</a:t>
            </a:r>
            <a:endParaRPr lang="en-US" dirty="0"/>
          </a:p>
        </p:txBody>
      </p:sp>
      <p:sp>
        <p:nvSpPr>
          <p:cNvPr id="3" name="Content Placeholder 2"/>
          <p:cNvSpPr>
            <a:spLocks noGrp="1"/>
          </p:cNvSpPr>
          <p:nvPr>
            <p:ph idx="1"/>
          </p:nvPr>
        </p:nvSpPr>
        <p:spPr/>
        <p:txBody>
          <a:bodyPr/>
          <a:lstStyle/>
          <a:p>
            <a:pPr marL="0" indent="0">
              <a:buNone/>
            </a:pPr>
            <a:r>
              <a:rPr lang="en-US" dirty="0" smtClean="0"/>
              <a:t>Trajectory Data Compression</a:t>
            </a:r>
          </a:p>
          <a:p>
            <a:r>
              <a:rPr lang="en-US" dirty="0" smtClean="0"/>
              <a:t>Batch</a:t>
            </a:r>
          </a:p>
          <a:p>
            <a:pPr lvl="1"/>
            <a:r>
              <a:rPr lang="en-US" dirty="0" smtClean="0"/>
              <a:t>Douglas-</a:t>
            </a:r>
            <a:r>
              <a:rPr lang="en-US" dirty="0" err="1" smtClean="0"/>
              <a:t>Peucker</a:t>
            </a:r>
            <a:r>
              <a:rPr lang="en-US" dirty="0" smtClean="0"/>
              <a:t> (DP)</a:t>
            </a:r>
          </a:p>
          <a:p>
            <a:pPr lvl="1"/>
            <a:r>
              <a:rPr lang="en-US" dirty="0" smtClean="0"/>
              <a:t>Top-Down Time Ratio (TDTR) – time included</a:t>
            </a:r>
          </a:p>
          <a:p>
            <a:pPr lvl="1"/>
            <a:r>
              <a:rPr lang="en-US" dirty="0" smtClean="0"/>
              <a:t>Bellman – dynamic programming</a:t>
            </a:r>
          </a:p>
          <a:p>
            <a:r>
              <a:rPr lang="en-US" dirty="0" smtClean="0"/>
              <a:t>On-line</a:t>
            </a:r>
          </a:p>
          <a:p>
            <a:pPr lvl="1"/>
            <a:r>
              <a:rPr lang="en-US" dirty="0" smtClean="0"/>
              <a:t>Sliding window</a:t>
            </a:r>
          </a:p>
          <a:p>
            <a:pPr lvl="1"/>
            <a:r>
              <a:rPr lang="en-US" dirty="0" smtClean="0"/>
              <a:t>Open window (variation of sliding window)</a:t>
            </a:r>
          </a:p>
        </p:txBody>
      </p:sp>
      <p:pic>
        <p:nvPicPr>
          <p:cNvPr id="4" name="Picture 4"/>
          <p:cNvPicPr>
            <a:picLocks noChangeAspect="1" noChangeArrowheads="1"/>
          </p:cNvPicPr>
          <p:nvPr/>
        </p:nvPicPr>
        <p:blipFill>
          <a:blip r:embed="rId2" cstate="print"/>
          <a:srcRect/>
          <a:stretch>
            <a:fillRect/>
          </a:stretch>
        </p:blipFill>
        <p:spPr bwMode="auto">
          <a:xfrm>
            <a:off x="4733925" y="2361088"/>
            <a:ext cx="3800475" cy="93626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10124" y="4497036"/>
            <a:ext cx="3724276" cy="917496"/>
          </a:xfrm>
          <a:prstGeom prst="rect">
            <a:avLst/>
          </a:prstGeom>
          <a:noFill/>
          <a:ln w="9525">
            <a:noFill/>
            <a:miter lim="800000"/>
            <a:headEnd/>
            <a:tailEnd/>
          </a:ln>
        </p:spPr>
      </p:pic>
    </p:spTree>
    <p:extLst>
      <p:ext uri="{BB962C8B-B14F-4D97-AF65-F5344CB8AC3E}">
        <p14:creationId xmlns:p14="http://schemas.microsoft.com/office/powerpoint/2010/main" val="235588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ChangeArrowheads="1"/>
          </p:cNvSpPr>
          <p:nvPr/>
        </p:nvSpPr>
        <p:spPr bwMode="auto">
          <a:xfrm>
            <a:off x="1295400" y="1143000"/>
            <a:ext cx="5943600" cy="3124200"/>
          </a:xfrm>
          <a:prstGeom prst="cloudCallout">
            <a:avLst>
              <a:gd name="adj1" fmla="val -39403"/>
              <a:gd name="adj2" fmla="val 42935"/>
            </a:avLst>
          </a:prstGeom>
          <a:noFill/>
          <a:ln w="9525">
            <a:solidFill>
              <a:schemeClr val="tx1"/>
            </a:solidFill>
            <a:round/>
            <a:headEnd/>
            <a:tailEnd/>
          </a:ln>
          <a:effectLst/>
        </p:spPr>
        <p:txBody>
          <a:bodyPr/>
          <a:lstStyle/>
          <a:p>
            <a:pPr algn="ctr"/>
            <a:endParaRPr lang="en-US" sz="2400"/>
          </a:p>
        </p:txBody>
      </p:sp>
      <p:pic>
        <p:nvPicPr>
          <p:cNvPr id="115715" name="Picture 3" descr="cars-trucks2"/>
          <p:cNvPicPr>
            <a:picLocks noChangeAspect="1" noChangeArrowheads="1"/>
          </p:cNvPicPr>
          <p:nvPr/>
        </p:nvPicPr>
        <p:blipFill>
          <a:blip r:embed="rId3" cstate="print"/>
          <a:srcRect/>
          <a:stretch>
            <a:fillRect/>
          </a:stretch>
        </p:blipFill>
        <p:spPr bwMode="auto">
          <a:xfrm>
            <a:off x="228600" y="762000"/>
            <a:ext cx="1346200" cy="1981200"/>
          </a:xfrm>
          <a:prstGeom prst="rect">
            <a:avLst/>
          </a:prstGeom>
          <a:noFill/>
        </p:spPr>
      </p:pic>
      <p:sp>
        <p:nvSpPr>
          <p:cNvPr id="115716" name="Text Box 4"/>
          <p:cNvSpPr txBox="1">
            <a:spLocks noChangeArrowheads="1"/>
          </p:cNvSpPr>
          <p:nvPr/>
        </p:nvSpPr>
        <p:spPr bwMode="auto">
          <a:xfrm>
            <a:off x="228600" y="2819400"/>
            <a:ext cx="1219200" cy="366713"/>
          </a:xfrm>
          <a:prstGeom prst="rect">
            <a:avLst/>
          </a:prstGeom>
          <a:noFill/>
          <a:ln w="9525">
            <a:noFill/>
            <a:miter lim="800000"/>
            <a:headEnd/>
            <a:tailEnd/>
          </a:ln>
          <a:effectLst/>
        </p:spPr>
        <p:txBody>
          <a:bodyPr wrap="none">
            <a:spAutoFit/>
          </a:bodyPr>
          <a:lstStyle/>
          <a:p>
            <a:r>
              <a:rPr lang="en-US" sz="1800" i="1"/>
              <a:t>Traffic info</a:t>
            </a:r>
          </a:p>
        </p:txBody>
      </p:sp>
      <p:grpSp>
        <p:nvGrpSpPr>
          <p:cNvPr id="2" name="Group 23"/>
          <p:cNvGrpSpPr>
            <a:grpSpLocks/>
          </p:cNvGrpSpPr>
          <p:nvPr/>
        </p:nvGrpSpPr>
        <p:grpSpPr bwMode="auto">
          <a:xfrm>
            <a:off x="1981200" y="1524000"/>
            <a:ext cx="2209800" cy="3262313"/>
            <a:chOff x="1200" y="2448"/>
            <a:chExt cx="1105" cy="1719"/>
          </a:xfrm>
        </p:grpSpPr>
        <p:pic>
          <p:nvPicPr>
            <p:cNvPr id="115717" name="Picture 5" descr="pda"/>
            <p:cNvPicPr>
              <a:picLocks noChangeAspect="1" noChangeArrowheads="1"/>
            </p:cNvPicPr>
            <p:nvPr/>
          </p:nvPicPr>
          <p:blipFill>
            <a:blip r:embed="rId4" cstate="print"/>
            <a:srcRect/>
            <a:stretch>
              <a:fillRect/>
            </a:stretch>
          </p:blipFill>
          <p:spPr bwMode="auto">
            <a:xfrm>
              <a:off x="1200" y="2448"/>
              <a:ext cx="1105" cy="1536"/>
            </a:xfrm>
            <a:prstGeom prst="rect">
              <a:avLst/>
            </a:prstGeom>
            <a:noFill/>
          </p:spPr>
        </p:pic>
        <p:sp>
          <p:nvSpPr>
            <p:cNvPr id="115718" name="Text Box 6"/>
            <p:cNvSpPr txBox="1">
              <a:spLocks noChangeArrowheads="1"/>
            </p:cNvSpPr>
            <p:nvPr/>
          </p:nvSpPr>
          <p:spPr bwMode="auto">
            <a:xfrm>
              <a:off x="1296" y="3936"/>
              <a:ext cx="756" cy="231"/>
            </a:xfrm>
            <a:prstGeom prst="rect">
              <a:avLst/>
            </a:prstGeom>
            <a:noFill/>
            <a:ln w="9525">
              <a:noFill/>
              <a:miter lim="800000"/>
              <a:headEnd/>
              <a:tailEnd/>
            </a:ln>
            <a:effectLst/>
          </p:spPr>
          <p:txBody>
            <a:bodyPr wrap="none">
              <a:spAutoFit/>
            </a:bodyPr>
            <a:lstStyle/>
            <a:p>
              <a:r>
                <a:rPr lang="en-US" sz="1800" i="1"/>
                <a:t>Navigation</a:t>
              </a:r>
            </a:p>
          </p:txBody>
        </p:sp>
      </p:grpSp>
      <p:grpSp>
        <p:nvGrpSpPr>
          <p:cNvPr id="3" name="Group 25"/>
          <p:cNvGrpSpPr>
            <a:grpSpLocks/>
          </p:cNvGrpSpPr>
          <p:nvPr/>
        </p:nvGrpSpPr>
        <p:grpSpPr bwMode="auto">
          <a:xfrm>
            <a:off x="228600" y="3581400"/>
            <a:ext cx="1724025" cy="2347913"/>
            <a:chOff x="144" y="1824"/>
            <a:chExt cx="1086" cy="1479"/>
          </a:xfrm>
        </p:grpSpPr>
        <p:pic>
          <p:nvPicPr>
            <p:cNvPr id="115719" name="Picture 7" descr="WideRadarTampa"/>
            <p:cNvPicPr>
              <a:picLocks noChangeAspect="1" noChangeArrowheads="1"/>
            </p:cNvPicPr>
            <p:nvPr/>
          </p:nvPicPr>
          <p:blipFill>
            <a:blip r:embed="rId5" cstate="print"/>
            <a:srcRect/>
            <a:stretch>
              <a:fillRect/>
            </a:stretch>
          </p:blipFill>
          <p:spPr bwMode="auto">
            <a:xfrm>
              <a:off x="144" y="1824"/>
              <a:ext cx="1086" cy="1200"/>
            </a:xfrm>
            <a:prstGeom prst="rect">
              <a:avLst/>
            </a:prstGeom>
            <a:noFill/>
          </p:spPr>
        </p:pic>
        <p:sp>
          <p:nvSpPr>
            <p:cNvPr id="115720" name="Text Box 8"/>
            <p:cNvSpPr txBox="1">
              <a:spLocks noChangeArrowheads="1"/>
            </p:cNvSpPr>
            <p:nvPr/>
          </p:nvSpPr>
          <p:spPr bwMode="auto">
            <a:xfrm>
              <a:off x="192" y="3072"/>
              <a:ext cx="944" cy="231"/>
            </a:xfrm>
            <a:prstGeom prst="rect">
              <a:avLst/>
            </a:prstGeom>
            <a:noFill/>
            <a:ln w="9525">
              <a:noFill/>
              <a:miter lim="800000"/>
              <a:headEnd/>
              <a:tailEnd/>
            </a:ln>
            <a:effectLst/>
          </p:spPr>
          <p:txBody>
            <a:bodyPr wrap="none">
              <a:spAutoFit/>
            </a:bodyPr>
            <a:lstStyle/>
            <a:p>
              <a:r>
                <a:rPr lang="en-US" sz="1800" i="1"/>
                <a:t>Local weather</a:t>
              </a:r>
            </a:p>
          </p:txBody>
        </p:sp>
      </p:grpSp>
      <p:pic>
        <p:nvPicPr>
          <p:cNvPr id="115722" name="Picture 10" descr="ecdlogo"/>
          <p:cNvPicPr>
            <a:picLocks noChangeAspect="1" noChangeArrowheads="1"/>
          </p:cNvPicPr>
          <p:nvPr/>
        </p:nvPicPr>
        <p:blipFill>
          <a:blip r:embed="rId6" cstate="print"/>
          <a:srcRect/>
          <a:stretch>
            <a:fillRect/>
          </a:stretch>
        </p:blipFill>
        <p:spPr bwMode="auto">
          <a:xfrm>
            <a:off x="3733800" y="4343400"/>
            <a:ext cx="2038350" cy="1946275"/>
          </a:xfrm>
          <a:prstGeom prst="rect">
            <a:avLst/>
          </a:prstGeom>
          <a:noFill/>
        </p:spPr>
      </p:pic>
      <p:sp>
        <p:nvSpPr>
          <p:cNvPr id="115723" name="Text Box 11"/>
          <p:cNvSpPr txBox="1">
            <a:spLocks noChangeArrowheads="1"/>
          </p:cNvSpPr>
          <p:nvPr/>
        </p:nvSpPr>
        <p:spPr bwMode="auto">
          <a:xfrm>
            <a:off x="3794125" y="6261893"/>
            <a:ext cx="1917700" cy="366713"/>
          </a:xfrm>
          <a:prstGeom prst="rect">
            <a:avLst/>
          </a:prstGeom>
          <a:noFill/>
          <a:ln w="9525">
            <a:noFill/>
            <a:miter lim="800000"/>
            <a:headEnd/>
            <a:tailEnd/>
          </a:ln>
          <a:effectLst/>
        </p:spPr>
        <p:txBody>
          <a:bodyPr wrap="none">
            <a:spAutoFit/>
          </a:bodyPr>
          <a:lstStyle/>
          <a:p>
            <a:r>
              <a:rPr lang="en-US" sz="1800" i="1" dirty="0"/>
              <a:t>Emergency service</a:t>
            </a:r>
          </a:p>
        </p:txBody>
      </p:sp>
      <p:sp>
        <p:nvSpPr>
          <p:cNvPr id="115725" name="Text Box 13"/>
          <p:cNvSpPr txBox="1">
            <a:spLocks noChangeArrowheads="1"/>
          </p:cNvSpPr>
          <p:nvPr/>
        </p:nvSpPr>
        <p:spPr bwMode="auto">
          <a:xfrm>
            <a:off x="7315200" y="2895600"/>
            <a:ext cx="1009650" cy="366713"/>
          </a:xfrm>
          <a:prstGeom prst="rect">
            <a:avLst/>
          </a:prstGeom>
          <a:noFill/>
          <a:ln w="9525">
            <a:noFill/>
            <a:miter lim="800000"/>
            <a:headEnd/>
            <a:tailEnd/>
          </a:ln>
          <a:effectLst/>
        </p:spPr>
        <p:txBody>
          <a:bodyPr wrap="none">
            <a:spAutoFit/>
          </a:bodyPr>
          <a:lstStyle/>
          <a:p>
            <a:r>
              <a:rPr lang="en-US" sz="1800" i="1" dirty="0"/>
              <a:t>Logistics</a:t>
            </a:r>
          </a:p>
        </p:txBody>
      </p:sp>
      <p:sp>
        <p:nvSpPr>
          <p:cNvPr id="115726" name="Rectangle 14"/>
          <p:cNvSpPr>
            <a:spLocks noGrp="1" noChangeArrowheads="1"/>
          </p:cNvSpPr>
          <p:nvPr>
            <p:ph type="title"/>
          </p:nvPr>
        </p:nvSpPr>
        <p:spPr>
          <a:xfrm>
            <a:off x="457200" y="0"/>
            <a:ext cx="8229600" cy="1143000"/>
          </a:xfrm>
          <a:noFill/>
          <a:ln/>
        </p:spPr>
        <p:txBody>
          <a:bodyPr anchor="ctr"/>
          <a:lstStyle/>
          <a:p>
            <a:r>
              <a:rPr lang="en-US" sz="4000" dirty="0"/>
              <a:t>Location-Based Services</a:t>
            </a:r>
          </a:p>
        </p:txBody>
      </p:sp>
      <p:sp>
        <p:nvSpPr>
          <p:cNvPr id="115728" name="Text Box 16"/>
          <p:cNvSpPr txBox="1">
            <a:spLocks noChangeArrowheads="1"/>
          </p:cNvSpPr>
          <p:nvPr/>
        </p:nvSpPr>
        <p:spPr bwMode="auto">
          <a:xfrm>
            <a:off x="6324600" y="5791200"/>
            <a:ext cx="2603500" cy="641350"/>
          </a:xfrm>
          <a:prstGeom prst="rect">
            <a:avLst/>
          </a:prstGeom>
          <a:noFill/>
          <a:ln w="9525">
            <a:noFill/>
            <a:miter lim="800000"/>
            <a:headEnd/>
            <a:tailEnd/>
          </a:ln>
          <a:effectLst/>
        </p:spPr>
        <p:txBody>
          <a:bodyPr wrap="none">
            <a:spAutoFit/>
          </a:bodyPr>
          <a:lstStyle/>
          <a:p>
            <a:pPr algn="ctr"/>
            <a:r>
              <a:rPr lang="en-US" sz="1800" i="1"/>
              <a:t>Geographical Information</a:t>
            </a:r>
          </a:p>
          <a:p>
            <a:pPr algn="ctr"/>
            <a:r>
              <a:rPr lang="en-US" sz="1800" i="1"/>
              <a:t>System (GIS)</a:t>
            </a:r>
          </a:p>
        </p:txBody>
      </p:sp>
      <p:pic>
        <p:nvPicPr>
          <p:cNvPr id="115730" name="Picture 18" descr="Telco3"/>
          <p:cNvPicPr>
            <a:picLocks noChangeAspect="1" noChangeArrowheads="1"/>
          </p:cNvPicPr>
          <p:nvPr/>
        </p:nvPicPr>
        <p:blipFill>
          <a:blip r:embed="rId7" cstate="print"/>
          <a:srcRect/>
          <a:stretch>
            <a:fillRect/>
          </a:stretch>
        </p:blipFill>
        <p:spPr bwMode="auto">
          <a:xfrm>
            <a:off x="6934200" y="1143000"/>
            <a:ext cx="1753849" cy="1731963"/>
          </a:xfrm>
          <a:prstGeom prst="rect">
            <a:avLst/>
          </a:prstGeom>
          <a:noFill/>
          <a:ln w="9525">
            <a:noFill/>
            <a:miter lim="800000"/>
            <a:headEnd/>
            <a:tailEnd/>
          </a:ln>
        </p:spPr>
      </p:pic>
      <p:pic>
        <p:nvPicPr>
          <p:cNvPr id="115731" name="Picture 19" descr="dog"/>
          <p:cNvPicPr>
            <a:picLocks noChangeAspect="1" noChangeArrowheads="1"/>
          </p:cNvPicPr>
          <p:nvPr/>
        </p:nvPicPr>
        <p:blipFill>
          <a:blip r:embed="rId8" cstate="print"/>
          <a:srcRect/>
          <a:stretch>
            <a:fillRect/>
          </a:stretch>
        </p:blipFill>
        <p:spPr bwMode="auto">
          <a:xfrm>
            <a:off x="2057400" y="4800600"/>
            <a:ext cx="1447800" cy="1644650"/>
          </a:xfrm>
          <a:prstGeom prst="rect">
            <a:avLst/>
          </a:prstGeom>
          <a:noFill/>
        </p:spPr>
      </p:pic>
      <p:sp>
        <p:nvSpPr>
          <p:cNvPr id="115732" name="Text Box 20"/>
          <p:cNvSpPr txBox="1">
            <a:spLocks noChangeArrowheads="1"/>
          </p:cNvSpPr>
          <p:nvPr/>
        </p:nvSpPr>
        <p:spPr bwMode="auto">
          <a:xfrm>
            <a:off x="2362200" y="6491288"/>
            <a:ext cx="1009650" cy="366712"/>
          </a:xfrm>
          <a:prstGeom prst="rect">
            <a:avLst/>
          </a:prstGeom>
          <a:noFill/>
          <a:ln w="9525">
            <a:noFill/>
            <a:miter lim="800000"/>
            <a:headEnd/>
            <a:tailEnd/>
          </a:ln>
          <a:effectLst/>
        </p:spPr>
        <p:txBody>
          <a:bodyPr wrap="none">
            <a:spAutoFit/>
          </a:bodyPr>
          <a:lstStyle/>
          <a:p>
            <a:r>
              <a:rPr lang="en-US" sz="1800" i="1"/>
              <a:t>Tracking</a:t>
            </a:r>
          </a:p>
        </p:txBody>
      </p:sp>
      <p:grpSp>
        <p:nvGrpSpPr>
          <p:cNvPr id="4" name="Group 27"/>
          <p:cNvGrpSpPr>
            <a:grpSpLocks/>
          </p:cNvGrpSpPr>
          <p:nvPr/>
        </p:nvGrpSpPr>
        <p:grpSpPr bwMode="auto">
          <a:xfrm>
            <a:off x="4267200" y="1371600"/>
            <a:ext cx="3452813" cy="2286000"/>
            <a:chOff x="2448" y="1440"/>
            <a:chExt cx="1983" cy="1268"/>
          </a:xfrm>
        </p:grpSpPr>
        <p:pic>
          <p:nvPicPr>
            <p:cNvPr id="115729" name="Picture 17" descr="homepage"/>
            <p:cNvPicPr>
              <a:picLocks noChangeAspect="1" noChangeArrowheads="1"/>
            </p:cNvPicPr>
            <p:nvPr/>
          </p:nvPicPr>
          <p:blipFill>
            <a:blip r:embed="rId9" cstate="print"/>
            <a:srcRect/>
            <a:stretch>
              <a:fillRect/>
            </a:stretch>
          </p:blipFill>
          <p:spPr bwMode="auto">
            <a:xfrm>
              <a:off x="2448" y="1440"/>
              <a:ext cx="1440" cy="1080"/>
            </a:xfrm>
            <a:prstGeom prst="rect">
              <a:avLst/>
            </a:prstGeom>
            <a:noFill/>
          </p:spPr>
        </p:pic>
        <p:sp>
          <p:nvSpPr>
            <p:cNvPr id="115738" name="Rectangle 26"/>
            <p:cNvSpPr>
              <a:spLocks noChangeArrowheads="1"/>
            </p:cNvSpPr>
            <p:nvPr/>
          </p:nvSpPr>
          <p:spPr bwMode="auto">
            <a:xfrm>
              <a:off x="2544" y="2496"/>
              <a:ext cx="1887" cy="212"/>
            </a:xfrm>
            <a:prstGeom prst="rect">
              <a:avLst/>
            </a:prstGeom>
            <a:noFill/>
            <a:ln w="9525">
              <a:noFill/>
              <a:miter lim="800000"/>
              <a:headEnd/>
              <a:tailEnd/>
            </a:ln>
            <a:effectLst/>
          </p:spPr>
          <p:txBody>
            <a:bodyPr>
              <a:spAutoFit/>
            </a:bodyPr>
            <a:lstStyle/>
            <a:p>
              <a:r>
                <a:rPr lang="en-US" sz="1600"/>
                <a:t>Mobile Commerce</a:t>
              </a:r>
            </a:p>
          </p:txBody>
        </p:sp>
      </p:grpSp>
      <p:pic>
        <p:nvPicPr>
          <p:cNvPr id="115733" name="Picture 21" descr="Image33"/>
          <p:cNvPicPr>
            <a:picLocks noGrp="1" noChangeAspect="1" noChangeArrowheads="1"/>
          </p:cNvPicPr>
          <p:nvPr>
            <p:ph idx="1"/>
          </p:nvPr>
        </p:nvPicPr>
        <p:blipFill>
          <a:blip r:embed="rId10" cstate="print"/>
          <a:srcRect/>
          <a:stretch>
            <a:fillRect/>
          </a:stretch>
        </p:blipFill>
        <p:spPr>
          <a:xfrm>
            <a:off x="6019800" y="3429000"/>
            <a:ext cx="2857500" cy="2143125"/>
          </a:xfrm>
          <a:noFill/>
          <a:ln/>
        </p:spPr>
      </p:pic>
    </p:spTree>
    <p:extLst>
      <p:ext uri="{BB962C8B-B14F-4D97-AF65-F5344CB8AC3E}">
        <p14:creationId xmlns:p14="http://schemas.microsoft.com/office/powerpoint/2010/main" val="2257359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 Filtering</a:t>
            </a:r>
            <a:endParaRPr lang="en-US" dirty="0"/>
          </a:p>
        </p:txBody>
      </p:sp>
      <p:sp>
        <p:nvSpPr>
          <p:cNvPr id="6" name="TextBox 5"/>
          <p:cNvSpPr txBox="1"/>
          <p:nvPr/>
        </p:nvSpPr>
        <p:spPr>
          <a:xfrm>
            <a:off x="6019800" y="1600200"/>
            <a:ext cx="2971800" cy="1200329"/>
          </a:xfrm>
          <a:prstGeom prst="rect">
            <a:avLst/>
          </a:prstGeom>
          <a:noFill/>
        </p:spPr>
        <p:txBody>
          <a:bodyPr wrap="square" rtlCol="0">
            <a:spAutoFit/>
          </a:bodyPr>
          <a:lstStyle/>
          <a:p>
            <a:r>
              <a:rPr lang="en-US" u="sng" dirty="0" smtClean="0"/>
              <a:t>Goals</a:t>
            </a:r>
          </a:p>
          <a:p>
            <a:pPr marL="285750" indent="-285750">
              <a:buFont typeface="Arial" pitchFamily="34" charset="0"/>
              <a:buChar char="•"/>
            </a:pPr>
            <a:r>
              <a:rPr lang="en-US" dirty="0" smtClean="0"/>
              <a:t>Smooth noise &amp; outliers</a:t>
            </a:r>
          </a:p>
          <a:p>
            <a:pPr marL="285750" indent="-285750">
              <a:buFont typeface="Arial" pitchFamily="34" charset="0"/>
              <a:buChar char="•"/>
            </a:pPr>
            <a:r>
              <a:rPr lang="en-US" dirty="0" smtClean="0"/>
              <a:t>Infer higher level values (e.g. speed)</a:t>
            </a:r>
            <a:endParaRPr lang="en-US" dirty="0"/>
          </a:p>
        </p:txBody>
      </p:sp>
      <p:graphicFrame>
        <p:nvGraphicFramePr>
          <p:cNvPr id="8" name="Chart 7"/>
          <p:cNvGraphicFramePr>
            <a:graphicFrameLocks noChangeAspect="1"/>
          </p:cNvGraphicFramePr>
          <p:nvPr>
            <p:extLst>
              <p:ext uri="{D42A27DB-BD31-4B8C-83A1-F6EECF244321}">
                <p14:modId xmlns:p14="http://schemas.microsoft.com/office/powerpoint/2010/main" val="225369408"/>
              </p:ext>
            </p:extLst>
          </p:nvPr>
        </p:nvGraphicFramePr>
        <p:xfrm>
          <a:off x="76200" y="1371600"/>
          <a:ext cx="5387339" cy="50939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19800" y="4038600"/>
            <a:ext cx="2185214" cy="1200329"/>
          </a:xfrm>
          <a:prstGeom prst="rect">
            <a:avLst/>
          </a:prstGeom>
          <a:noFill/>
        </p:spPr>
        <p:txBody>
          <a:bodyPr wrap="none" rtlCol="0">
            <a:spAutoFit/>
          </a:bodyPr>
          <a:lstStyle/>
          <a:p>
            <a:r>
              <a:rPr lang="en-US" u="sng" dirty="0" smtClean="0"/>
              <a:t>Techniques</a:t>
            </a:r>
          </a:p>
          <a:p>
            <a:pPr marL="285750" indent="-285750">
              <a:buFont typeface="Arial" pitchFamily="34" charset="0"/>
              <a:buChar char="•"/>
            </a:pPr>
            <a:r>
              <a:rPr lang="en-US" dirty="0" smtClean="0"/>
              <a:t>Mean and median</a:t>
            </a:r>
          </a:p>
          <a:p>
            <a:pPr marL="285750" indent="-285750">
              <a:buFont typeface="Arial" pitchFamily="34" charset="0"/>
              <a:buChar char="•"/>
            </a:pPr>
            <a:r>
              <a:rPr lang="en-US" dirty="0" err="1" smtClean="0"/>
              <a:t>Kalman</a:t>
            </a:r>
            <a:r>
              <a:rPr lang="en-US" dirty="0" smtClean="0"/>
              <a:t> filter</a:t>
            </a:r>
          </a:p>
          <a:p>
            <a:pPr marL="285750" indent="-285750">
              <a:buFont typeface="Arial" pitchFamily="34" charset="0"/>
              <a:buChar char="•"/>
            </a:pPr>
            <a:r>
              <a:rPr lang="en-US" dirty="0" smtClean="0"/>
              <a:t>Particle filter</a:t>
            </a:r>
            <a:endParaRPr lang="en-US" dirty="0"/>
          </a:p>
        </p:txBody>
      </p:sp>
    </p:spTree>
    <p:extLst>
      <p:ext uri="{BB962C8B-B14F-4D97-AF65-F5344CB8AC3E}">
        <p14:creationId xmlns:p14="http://schemas.microsoft.com/office/powerpoint/2010/main" val="3196303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Example</a:t>
            </a:r>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val="2764002131"/>
              </p:ext>
            </p:extLst>
          </p:nvPr>
        </p:nvGraphicFramePr>
        <p:xfrm>
          <a:off x="-1674813" y="3800475"/>
          <a:ext cx="5915026" cy="428625"/>
        </p:xfrm>
        <a:graphic>
          <a:graphicData uri="http://schemas.openxmlformats.org/presentationml/2006/ole">
            <mc:AlternateContent xmlns:mc="http://schemas.openxmlformats.org/markup-compatibility/2006">
              <mc:Choice xmlns:v="urn:schemas-microsoft-com:vml" Requires="v">
                <p:oleObj spid="_x0000_s1095" name="Document" r:id="rId3" imgW="5937085" imgH="435677" progId="Word.Document.12">
                  <p:embed/>
                </p:oleObj>
              </mc:Choice>
              <mc:Fallback>
                <p:oleObj name="Document" r:id="rId3" imgW="5937085" imgH="435677" progId="Word.Document.12">
                  <p:embed/>
                  <p:pic>
                    <p:nvPicPr>
                      <p:cNvPr id="0" name=""/>
                      <p:cNvPicPr>
                        <a:picLocks noChangeAspect="1" noChangeArrowheads="1"/>
                      </p:cNvPicPr>
                      <p:nvPr/>
                    </p:nvPicPr>
                    <p:blipFill>
                      <a:blip r:embed="rId4"/>
                      <a:srcRect/>
                      <a:stretch>
                        <a:fillRect/>
                      </a:stretch>
                    </p:blipFill>
                    <p:spPr bwMode="auto">
                      <a:xfrm>
                        <a:off x="-1674813" y="3800475"/>
                        <a:ext cx="5915026"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31" name="Object 7"/>
          <p:cNvGraphicFramePr>
            <a:graphicFrameLocks noChangeAspect="1"/>
          </p:cNvGraphicFramePr>
          <p:nvPr>
            <p:extLst>
              <p:ext uri="{D42A27DB-BD31-4B8C-83A1-F6EECF244321}">
                <p14:modId xmlns:p14="http://schemas.microsoft.com/office/powerpoint/2010/main" val="3009654236"/>
              </p:ext>
            </p:extLst>
          </p:nvPr>
        </p:nvGraphicFramePr>
        <p:xfrm>
          <a:off x="-838200" y="4179887"/>
          <a:ext cx="5937250" cy="627063"/>
        </p:xfrm>
        <a:graphic>
          <a:graphicData uri="http://schemas.openxmlformats.org/presentationml/2006/ole">
            <mc:AlternateContent xmlns:mc="http://schemas.openxmlformats.org/markup-compatibility/2006">
              <mc:Choice xmlns:v="urn:schemas-microsoft-com:vml" Requires="v">
                <p:oleObj spid="_x0000_s1096" name="Document" r:id="rId5" imgW="5937085" imgH="627749" progId="Word.Document.12">
                  <p:embed/>
                </p:oleObj>
              </mc:Choice>
              <mc:Fallback>
                <p:oleObj name="Document" r:id="rId5" imgW="5937085" imgH="627749" progId="Word.Document.12">
                  <p:embed/>
                  <p:pic>
                    <p:nvPicPr>
                      <p:cNvPr id="0" name=""/>
                      <p:cNvPicPr>
                        <a:picLocks noChangeAspect="1" noChangeArrowheads="1"/>
                      </p:cNvPicPr>
                      <p:nvPr/>
                    </p:nvPicPr>
                    <p:blipFill>
                      <a:blip r:embed="rId6"/>
                      <a:srcRect/>
                      <a:stretch>
                        <a:fillRect/>
                      </a:stretch>
                    </p:blipFill>
                    <p:spPr bwMode="auto">
                      <a:xfrm>
                        <a:off x="-838200" y="4179887"/>
                        <a:ext cx="593725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52400" y="1295400"/>
            <a:ext cx="2962671" cy="1200329"/>
          </a:xfrm>
          <a:prstGeom prst="rect">
            <a:avLst/>
          </a:prstGeom>
          <a:noFill/>
        </p:spPr>
        <p:txBody>
          <a:bodyPr wrap="none" rtlCol="0">
            <a:spAutoFit/>
          </a:bodyPr>
          <a:lstStyle/>
          <a:p>
            <a:r>
              <a:rPr lang="en-US" dirty="0" smtClean="0"/>
              <a:t>Track a moving person in (</a:t>
            </a:r>
            <a:r>
              <a:rPr lang="en-US" dirty="0" err="1" smtClean="0"/>
              <a:t>x,y</a:t>
            </a:r>
            <a:r>
              <a:rPr lang="en-US" dirty="0" smtClean="0"/>
              <a:t>)</a:t>
            </a:r>
          </a:p>
          <a:p>
            <a:pPr>
              <a:buFont typeface="Arial" pitchFamily="34" charset="0"/>
              <a:buChar char="•"/>
            </a:pPr>
            <a:r>
              <a:rPr lang="en-US" dirty="0" smtClean="0"/>
              <a:t> 1075 (</a:t>
            </a:r>
            <a:r>
              <a:rPr lang="en-US" dirty="0" err="1" smtClean="0"/>
              <a:t>x,y</a:t>
            </a:r>
            <a:r>
              <a:rPr lang="en-US" dirty="0" smtClean="0"/>
              <a:t>) measurements</a:t>
            </a:r>
          </a:p>
          <a:p>
            <a:pPr>
              <a:buFont typeface="Arial" pitchFamily="34" charset="0"/>
              <a:buChar char="•"/>
            </a:pPr>
            <a:r>
              <a:rPr lang="en-US" dirty="0" smtClean="0"/>
              <a:t> </a:t>
            </a:r>
            <a:r>
              <a:rPr lang="el-GR" dirty="0" smtClean="0"/>
              <a:t>Δ</a:t>
            </a:r>
            <a:r>
              <a:rPr lang="en-US" dirty="0" smtClean="0"/>
              <a:t> = 1 second</a:t>
            </a:r>
          </a:p>
          <a:p>
            <a:pPr>
              <a:buFont typeface="Arial" pitchFamily="34" charset="0"/>
              <a:buChar char="•"/>
            </a:pPr>
            <a:r>
              <a:rPr lang="en-US" dirty="0"/>
              <a:t> </a:t>
            </a:r>
            <a:r>
              <a:rPr lang="en-US" dirty="0" smtClean="0"/>
              <a:t>Manually added outliers</a:t>
            </a:r>
            <a:endParaRPr lang="en-US" dirty="0"/>
          </a:p>
        </p:txBody>
      </p:sp>
      <p:sp>
        <p:nvSpPr>
          <p:cNvPr id="13" name="TextBox 12"/>
          <p:cNvSpPr txBox="1"/>
          <p:nvPr/>
        </p:nvSpPr>
        <p:spPr>
          <a:xfrm>
            <a:off x="152400" y="3048000"/>
            <a:ext cx="1706429" cy="307777"/>
          </a:xfrm>
          <a:prstGeom prst="rect">
            <a:avLst/>
          </a:prstGeom>
          <a:noFill/>
        </p:spPr>
        <p:txBody>
          <a:bodyPr wrap="none" rtlCol="0">
            <a:spAutoFit/>
          </a:bodyPr>
          <a:lstStyle/>
          <a:p>
            <a:r>
              <a:rPr lang="en-US" sz="1400" dirty="0" smtClean="0"/>
              <a:t>measurement vector</a:t>
            </a:r>
            <a:endParaRPr lang="en-US" sz="1400" dirty="0"/>
          </a:p>
        </p:txBody>
      </p:sp>
      <p:sp>
        <p:nvSpPr>
          <p:cNvPr id="14" name="TextBox 13"/>
          <p:cNvSpPr txBox="1"/>
          <p:nvPr/>
        </p:nvSpPr>
        <p:spPr>
          <a:xfrm>
            <a:off x="914400" y="3352800"/>
            <a:ext cx="1257139" cy="307777"/>
          </a:xfrm>
          <a:prstGeom prst="rect">
            <a:avLst/>
          </a:prstGeom>
          <a:noFill/>
        </p:spPr>
        <p:txBody>
          <a:bodyPr wrap="none" rtlCol="0">
            <a:spAutoFit/>
          </a:bodyPr>
          <a:lstStyle/>
          <a:p>
            <a:r>
              <a:rPr lang="en-US" sz="1400" dirty="0" smtClean="0"/>
              <a:t>actual location</a:t>
            </a:r>
            <a:endParaRPr lang="en-US" sz="1400" dirty="0"/>
          </a:p>
        </p:txBody>
      </p:sp>
      <p:sp>
        <p:nvSpPr>
          <p:cNvPr id="15" name="TextBox 14"/>
          <p:cNvSpPr txBox="1"/>
          <p:nvPr/>
        </p:nvSpPr>
        <p:spPr>
          <a:xfrm>
            <a:off x="2286000" y="3657600"/>
            <a:ext cx="575799" cy="307777"/>
          </a:xfrm>
          <a:prstGeom prst="rect">
            <a:avLst/>
          </a:prstGeom>
          <a:noFill/>
        </p:spPr>
        <p:txBody>
          <a:bodyPr wrap="none" rtlCol="0">
            <a:spAutoFit/>
          </a:bodyPr>
          <a:lstStyle/>
          <a:p>
            <a:r>
              <a:rPr lang="en-US" sz="1400" dirty="0" smtClean="0"/>
              <a:t>noise</a:t>
            </a:r>
            <a:endParaRPr lang="en-US" sz="1400" dirty="0"/>
          </a:p>
        </p:txBody>
      </p:sp>
      <p:cxnSp>
        <p:nvCxnSpPr>
          <p:cNvPr id="17" name="Straight Arrow Connector 16"/>
          <p:cNvCxnSpPr>
            <a:stCxn id="13" idx="2"/>
          </p:cNvCxnSpPr>
          <p:nvPr/>
        </p:nvCxnSpPr>
        <p:spPr>
          <a:xfrm rot="5400000">
            <a:off x="656699" y="3461083"/>
            <a:ext cx="454223" cy="2436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p:cNvCxnSpPr>
          <p:nvPr/>
        </p:nvCxnSpPr>
        <p:spPr>
          <a:xfrm rot="5400000">
            <a:off x="1306374" y="3649603"/>
            <a:ext cx="225623" cy="247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1"/>
          </p:cNvCxnSpPr>
          <p:nvPr/>
        </p:nvCxnSpPr>
        <p:spPr>
          <a:xfrm rot="10800000" flipV="1">
            <a:off x="1905000" y="3811488"/>
            <a:ext cx="381000" cy="747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0" idx="0"/>
          </p:cNvCxnSpPr>
          <p:nvPr/>
        </p:nvCxnSpPr>
        <p:spPr>
          <a:xfrm rot="5400000" flipH="1" flipV="1">
            <a:off x="2423347" y="5279186"/>
            <a:ext cx="304800" cy="4400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1" idx="0"/>
          </p:cNvCxnSpPr>
          <p:nvPr/>
        </p:nvCxnSpPr>
        <p:spPr>
          <a:xfrm flipH="1" flipV="1">
            <a:off x="3048000" y="5334000"/>
            <a:ext cx="365058"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81351" y="5651589"/>
            <a:ext cx="948786" cy="307777"/>
          </a:xfrm>
          <a:prstGeom prst="rect">
            <a:avLst/>
          </a:prstGeom>
          <a:noFill/>
        </p:spPr>
        <p:txBody>
          <a:bodyPr wrap="none" rtlCol="0">
            <a:spAutoFit/>
          </a:bodyPr>
          <a:lstStyle/>
          <a:p>
            <a:r>
              <a:rPr lang="en-US" sz="1400" dirty="0" smtClean="0"/>
              <a:t>zero mean</a:t>
            </a:r>
            <a:endParaRPr lang="en-US" sz="1400" dirty="0"/>
          </a:p>
        </p:txBody>
      </p:sp>
      <p:sp>
        <p:nvSpPr>
          <p:cNvPr id="31" name="TextBox 30"/>
          <p:cNvSpPr txBox="1"/>
          <p:nvPr/>
        </p:nvSpPr>
        <p:spPr>
          <a:xfrm>
            <a:off x="2186151" y="5943600"/>
            <a:ext cx="2453813" cy="307777"/>
          </a:xfrm>
          <a:prstGeom prst="rect">
            <a:avLst/>
          </a:prstGeom>
          <a:noFill/>
        </p:spPr>
        <p:txBody>
          <a:bodyPr wrap="none" rtlCol="0">
            <a:spAutoFit/>
          </a:bodyPr>
          <a:lstStyle/>
          <a:p>
            <a:r>
              <a:rPr lang="en-US" sz="1400" dirty="0" smtClean="0"/>
              <a:t>standard deviation = ~4 meters</a:t>
            </a:r>
            <a:endParaRPr lang="en-US" sz="1400" dirty="0"/>
          </a:p>
        </p:txBody>
      </p:sp>
      <p:graphicFrame>
        <p:nvGraphicFramePr>
          <p:cNvPr id="1036" name="Object 12"/>
          <p:cNvGraphicFramePr>
            <a:graphicFrameLocks noChangeAspect="1"/>
          </p:cNvGraphicFramePr>
          <p:nvPr>
            <p:extLst>
              <p:ext uri="{D42A27DB-BD31-4B8C-83A1-F6EECF244321}">
                <p14:modId xmlns:p14="http://schemas.microsoft.com/office/powerpoint/2010/main" val="987295601"/>
              </p:ext>
            </p:extLst>
          </p:nvPr>
        </p:nvGraphicFramePr>
        <p:xfrm>
          <a:off x="-760413" y="4646613"/>
          <a:ext cx="5915026" cy="1004887"/>
        </p:xfrm>
        <a:graphic>
          <a:graphicData uri="http://schemas.openxmlformats.org/presentationml/2006/ole">
            <mc:AlternateContent xmlns:mc="http://schemas.openxmlformats.org/markup-compatibility/2006">
              <mc:Choice xmlns:v="urn:schemas-microsoft-com:vml" Requires="v">
                <p:oleObj spid="_x0000_s1097" name="Document" r:id="rId7" imgW="5937085" imgH="1015498" progId="Word.Document.12">
                  <p:embed/>
                </p:oleObj>
              </mc:Choice>
              <mc:Fallback>
                <p:oleObj name="Document" r:id="rId7" imgW="5937085" imgH="1015498" progId="Word.Document.12">
                  <p:embed/>
                  <p:pic>
                    <p:nvPicPr>
                      <p:cNvPr id="0" name=""/>
                      <p:cNvPicPr>
                        <a:picLocks noChangeAspect="1" noChangeArrowheads="1"/>
                      </p:cNvPicPr>
                      <p:nvPr/>
                    </p:nvPicPr>
                    <p:blipFill>
                      <a:blip r:embed="rId8"/>
                      <a:srcRect/>
                      <a:stretch>
                        <a:fillRect/>
                      </a:stretch>
                    </p:blipFill>
                    <p:spPr bwMode="auto">
                      <a:xfrm>
                        <a:off x="-760413" y="4646613"/>
                        <a:ext cx="5915026"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Chart 28"/>
          <p:cNvGraphicFramePr>
            <a:graphicFrameLocks noChangeAspect="1"/>
          </p:cNvGraphicFramePr>
          <p:nvPr>
            <p:extLst>
              <p:ext uri="{D42A27DB-BD31-4B8C-83A1-F6EECF244321}">
                <p14:modId xmlns:p14="http://schemas.microsoft.com/office/powerpoint/2010/main" val="2319105860"/>
              </p:ext>
            </p:extLst>
          </p:nvPr>
        </p:nvGraphicFramePr>
        <p:xfrm>
          <a:off x="3680461" y="1301858"/>
          <a:ext cx="5387339" cy="5093971"/>
        </p:xfrm>
        <a:graphic>
          <a:graphicData uri="http://schemas.openxmlformats.org/drawingml/2006/chart">
            <c:chart xmlns:c="http://schemas.openxmlformats.org/drawingml/2006/chart" xmlns:r="http://schemas.openxmlformats.org/officeDocument/2006/relationships" r:id="rId9"/>
          </a:graphicData>
        </a:graphic>
      </p:graphicFrame>
      <p:sp>
        <p:nvSpPr>
          <p:cNvPr id="33" name="TextBox 32"/>
          <p:cNvSpPr txBox="1"/>
          <p:nvPr/>
        </p:nvSpPr>
        <p:spPr>
          <a:xfrm>
            <a:off x="188205" y="2514600"/>
            <a:ext cx="1011687" cy="369332"/>
          </a:xfrm>
          <a:prstGeom prst="rect">
            <a:avLst/>
          </a:prstGeom>
          <a:noFill/>
        </p:spPr>
        <p:txBody>
          <a:bodyPr wrap="none" rtlCol="0">
            <a:spAutoFit/>
          </a:bodyPr>
          <a:lstStyle/>
          <a:p>
            <a:r>
              <a:rPr lang="en-US" u="sng" dirty="0" smtClean="0"/>
              <a:t>Notation</a:t>
            </a:r>
            <a:endParaRPr lang="en-US" u="sng" dirty="0"/>
          </a:p>
        </p:txBody>
      </p:sp>
    </p:spTree>
    <p:extLst>
      <p:ext uri="{BB962C8B-B14F-4D97-AF65-F5344CB8AC3E}">
        <p14:creationId xmlns:p14="http://schemas.microsoft.com/office/powerpoint/2010/main" val="2150458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800600" y="3581400"/>
            <a:ext cx="762000" cy="685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749298" y="38862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Mean Filter</a:t>
            </a:r>
            <a:endParaRPr lang="en-US" dirty="0"/>
          </a:p>
        </p:txBody>
      </p:sp>
      <p:sp>
        <p:nvSpPr>
          <p:cNvPr id="4" name="TextBox 3"/>
          <p:cNvSpPr txBox="1"/>
          <p:nvPr/>
        </p:nvSpPr>
        <p:spPr>
          <a:xfrm>
            <a:off x="304800" y="1600200"/>
            <a:ext cx="4917244" cy="646331"/>
          </a:xfrm>
          <a:prstGeom prst="rect">
            <a:avLst/>
          </a:prstGeom>
          <a:noFill/>
        </p:spPr>
        <p:txBody>
          <a:bodyPr wrap="none" rtlCol="0">
            <a:spAutoFit/>
          </a:bodyPr>
          <a:lstStyle/>
          <a:p>
            <a:pPr>
              <a:buFont typeface="Arial" pitchFamily="34" charset="0"/>
              <a:buChar char="•"/>
            </a:pPr>
            <a:r>
              <a:rPr lang="en-US" dirty="0" smtClean="0"/>
              <a:t> Also called “moving average” and “box car filter”</a:t>
            </a:r>
          </a:p>
          <a:p>
            <a:pPr>
              <a:buFont typeface="Arial" pitchFamily="34" charset="0"/>
              <a:buChar char="•"/>
            </a:pPr>
            <a:r>
              <a:rPr lang="en-US" dirty="0" smtClean="0"/>
              <a:t> Apply to x and y measurements separately</a:t>
            </a:r>
            <a:endParaRPr lang="en-US" dirty="0"/>
          </a:p>
        </p:txBody>
      </p:sp>
      <p:cxnSp>
        <p:nvCxnSpPr>
          <p:cNvPr id="6" name="Straight Arrow Connector 5"/>
          <p:cNvCxnSpPr/>
          <p:nvPr/>
        </p:nvCxnSpPr>
        <p:spPr>
          <a:xfrm>
            <a:off x="2438400" y="4267200"/>
            <a:ext cx="3810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2019300" y="3848100"/>
            <a:ext cx="1143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09800" y="3352800"/>
            <a:ext cx="343364" cy="369332"/>
          </a:xfrm>
          <a:prstGeom prst="rect">
            <a:avLst/>
          </a:prstGeom>
          <a:noFill/>
        </p:spPr>
        <p:txBody>
          <a:bodyPr wrap="none" rtlCol="0">
            <a:spAutoFit/>
          </a:bodyPr>
          <a:lstStyle/>
          <a:p>
            <a:r>
              <a:rPr lang="en-US" dirty="0" err="1" smtClean="0"/>
              <a:t>z</a:t>
            </a:r>
            <a:r>
              <a:rPr lang="en-US" baseline="-25000" dirty="0" err="1" smtClean="0"/>
              <a:t>x</a:t>
            </a:r>
            <a:endParaRPr lang="en-US" baseline="-25000" dirty="0"/>
          </a:p>
        </p:txBody>
      </p:sp>
      <p:sp>
        <p:nvSpPr>
          <p:cNvPr id="10" name="Oval 9"/>
          <p:cNvSpPr/>
          <p:nvPr/>
        </p:nvSpPr>
        <p:spPr>
          <a:xfrm>
            <a:off x="28956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480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004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528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52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576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100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624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148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67200" y="4038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196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720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24400" y="38862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6800" y="41910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0292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816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86400" y="3657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38800" y="35356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791200" y="35356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43600" y="3581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19800" y="4419600"/>
            <a:ext cx="261610" cy="369332"/>
          </a:xfrm>
          <a:prstGeom prst="rect">
            <a:avLst/>
          </a:prstGeom>
          <a:noFill/>
        </p:spPr>
        <p:txBody>
          <a:bodyPr wrap="none" rtlCol="0">
            <a:spAutoFit/>
          </a:bodyPr>
          <a:lstStyle/>
          <a:p>
            <a:r>
              <a:rPr lang="en-US" dirty="0" smtClean="0"/>
              <a:t>t</a:t>
            </a:r>
            <a:endParaRPr lang="en-US" dirty="0"/>
          </a:p>
        </p:txBody>
      </p:sp>
      <p:cxnSp>
        <p:nvCxnSpPr>
          <p:cNvPr id="33" name="Straight Connector 32"/>
          <p:cNvCxnSpPr/>
          <p:nvPr/>
        </p:nvCxnSpPr>
        <p:spPr>
          <a:xfrm rot="5400000">
            <a:off x="4358898" y="42672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05200" y="2438400"/>
            <a:ext cx="5591980" cy="369332"/>
          </a:xfrm>
          <a:prstGeom prst="rect">
            <a:avLst/>
          </a:prstGeom>
          <a:noFill/>
        </p:spPr>
        <p:txBody>
          <a:bodyPr wrap="none" rtlCol="0">
            <a:spAutoFit/>
          </a:bodyPr>
          <a:lstStyle/>
          <a:p>
            <a:r>
              <a:rPr lang="en-US" dirty="0" smtClean="0"/>
              <a:t>Filtered version of this point is mean of points in solid box</a:t>
            </a:r>
            <a:endParaRPr lang="en-US" dirty="0"/>
          </a:p>
        </p:txBody>
      </p:sp>
      <p:cxnSp>
        <p:nvCxnSpPr>
          <p:cNvPr id="36" name="Straight Arrow Connector 35"/>
          <p:cNvCxnSpPr>
            <a:endCxn id="20" idx="0"/>
          </p:cNvCxnSpPr>
          <p:nvPr/>
        </p:nvCxnSpPr>
        <p:spPr>
          <a:xfrm rot="5400000">
            <a:off x="4072890" y="3188970"/>
            <a:ext cx="1249681" cy="5105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09600" y="5181600"/>
            <a:ext cx="8004499" cy="1477328"/>
          </a:xfrm>
          <a:prstGeom prst="rect">
            <a:avLst/>
          </a:prstGeom>
          <a:noFill/>
        </p:spPr>
        <p:txBody>
          <a:bodyPr wrap="none" rtlCol="0">
            <a:spAutoFit/>
          </a:bodyPr>
          <a:lstStyle/>
          <a:p>
            <a:pPr>
              <a:buFont typeface="Arial" pitchFamily="34" charset="0"/>
              <a:buChar char="•"/>
            </a:pPr>
            <a:r>
              <a:rPr lang="en-US" dirty="0" smtClean="0"/>
              <a:t> “Causal” filter because it doesn’t look into future</a:t>
            </a:r>
          </a:p>
          <a:p>
            <a:pPr>
              <a:buFont typeface="Arial" pitchFamily="34" charset="0"/>
              <a:buChar char="•"/>
            </a:pPr>
            <a:r>
              <a:rPr lang="en-US" dirty="0" smtClean="0"/>
              <a:t> Causes lag when values change sharply</a:t>
            </a:r>
          </a:p>
          <a:p>
            <a:pPr>
              <a:buFont typeface="Arial" pitchFamily="34" charset="0"/>
              <a:buChar char="•"/>
            </a:pPr>
            <a:r>
              <a:rPr lang="en-US" dirty="0" smtClean="0"/>
              <a:t> Help fix with decaying weights, </a:t>
            </a:r>
            <a:r>
              <a:rPr lang="en-US" i="1" dirty="0" smtClean="0"/>
              <a:t>e.g.</a:t>
            </a:r>
          </a:p>
          <a:p>
            <a:pPr>
              <a:buFont typeface="Arial" pitchFamily="34" charset="0"/>
              <a:buChar char="•"/>
            </a:pPr>
            <a:r>
              <a:rPr lang="en-US" dirty="0" smtClean="0"/>
              <a:t> Sensitive to outliers, </a:t>
            </a:r>
            <a:r>
              <a:rPr lang="en-US" i="1" dirty="0" smtClean="0"/>
              <a:t>i.e.</a:t>
            </a:r>
            <a:r>
              <a:rPr lang="en-US" dirty="0" smtClean="0"/>
              <a:t> one really bad point can cause mean to take on any value</a:t>
            </a:r>
          </a:p>
          <a:p>
            <a:pPr>
              <a:buFont typeface="Arial" pitchFamily="34" charset="0"/>
              <a:buChar char="•"/>
            </a:pPr>
            <a:r>
              <a:rPr lang="en-US" dirty="0" smtClean="0"/>
              <a:t> Simple and effective (I will not vote to reject your paper if you use this technique) </a:t>
            </a:r>
            <a:endParaRPr lang="en-US" dirty="0"/>
          </a:p>
        </p:txBody>
      </p:sp>
      <p:sp>
        <p:nvSpPr>
          <p:cNvPr id="43" name="Freeform 42"/>
          <p:cNvSpPr/>
          <p:nvPr/>
        </p:nvSpPr>
        <p:spPr>
          <a:xfrm>
            <a:off x="4548753" y="3696346"/>
            <a:ext cx="2785820" cy="1991532"/>
          </a:xfrm>
          <a:custGeom>
            <a:avLst/>
            <a:gdLst>
              <a:gd name="connsiteX0" fmla="*/ 1038386 w 2785820"/>
              <a:gd name="connsiteY0" fmla="*/ 0 h 1991532"/>
              <a:gd name="connsiteX1" fmla="*/ 1976033 w 2785820"/>
              <a:gd name="connsiteY1" fmla="*/ 278969 h 1991532"/>
              <a:gd name="connsiteX2" fmla="*/ 2456481 w 2785820"/>
              <a:gd name="connsiteY2" fmla="*/ 1518834 h 1991532"/>
              <a:gd name="connsiteX3" fmla="*/ 0 w 2785820"/>
              <a:gd name="connsiteY3" fmla="*/ 1991532 h 1991532"/>
            </a:gdLst>
            <a:ahLst/>
            <a:cxnLst>
              <a:cxn ang="0">
                <a:pos x="connsiteX0" y="connsiteY0"/>
              </a:cxn>
              <a:cxn ang="0">
                <a:pos x="connsiteX1" y="connsiteY1"/>
              </a:cxn>
              <a:cxn ang="0">
                <a:pos x="connsiteX2" y="connsiteY2"/>
              </a:cxn>
              <a:cxn ang="0">
                <a:pos x="connsiteX3" y="connsiteY3"/>
              </a:cxn>
            </a:cxnLst>
            <a:rect l="l" t="t" r="r" b="b"/>
            <a:pathLst>
              <a:path w="2785820" h="1991532">
                <a:moveTo>
                  <a:pt x="1038386" y="0"/>
                </a:moveTo>
                <a:cubicBezTo>
                  <a:pt x="1389035" y="12915"/>
                  <a:pt x="1739684" y="25830"/>
                  <a:pt x="1976033" y="278969"/>
                </a:cubicBezTo>
                <a:cubicBezTo>
                  <a:pt x="2212382" y="532108"/>
                  <a:pt x="2785820" y="1233407"/>
                  <a:pt x="2456481" y="1518834"/>
                </a:cubicBezTo>
                <a:cubicBezTo>
                  <a:pt x="2127142" y="1804261"/>
                  <a:pt x="1063571" y="1897896"/>
                  <a:pt x="0" y="1991532"/>
                </a:cubicBezTo>
              </a:path>
            </a:pathLst>
          </a:cu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 name="Group 62"/>
          <p:cNvGrpSpPr/>
          <p:nvPr/>
        </p:nvGrpSpPr>
        <p:grpSpPr>
          <a:xfrm>
            <a:off x="4191000" y="5681418"/>
            <a:ext cx="920858" cy="338382"/>
            <a:chOff x="6470542" y="5695627"/>
            <a:chExt cx="920858" cy="338382"/>
          </a:xfrm>
        </p:grpSpPr>
        <p:sp>
          <p:nvSpPr>
            <p:cNvPr id="44" name="Freeform 43"/>
            <p:cNvSpPr/>
            <p:nvPr/>
          </p:nvSpPr>
          <p:spPr>
            <a:xfrm>
              <a:off x="6470542" y="5695627"/>
              <a:ext cx="914400" cy="309966"/>
            </a:xfrm>
            <a:custGeom>
              <a:avLst/>
              <a:gdLst>
                <a:gd name="connsiteX0" fmla="*/ 0 w 914400"/>
                <a:gd name="connsiteY0" fmla="*/ 309966 h 309966"/>
                <a:gd name="connsiteX1" fmla="*/ 433953 w 914400"/>
                <a:gd name="connsiteY1" fmla="*/ 240224 h 309966"/>
                <a:gd name="connsiteX2" fmla="*/ 914400 w 914400"/>
                <a:gd name="connsiteY2" fmla="*/ 0 h 309966"/>
                <a:gd name="connsiteX3" fmla="*/ 914400 w 914400"/>
                <a:gd name="connsiteY3" fmla="*/ 0 h 309966"/>
              </a:gdLst>
              <a:ahLst/>
              <a:cxnLst>
                <a:cxn ang="0">
                  <a:pos x="connsiteX0" y="connsiteY0"/>
                </a:cxn>
                <a:cxn ang="0">
                  <a:pos x="connsiteX1" y="connsiteY1"/>
                </a:cxn>
                <a:cxn ang="0">
                  <a:pos x="connsiteX2" y="connsiteY2"/>
                </a:cxn>
                <a:cxn ang="0">
                  <a:pos x="connsiteX3" y="connsiteY3"/>
                </a:cxn>
              </a:cxnLst>
              <a:rect l="l" t="t" r="r" b="b"/>
              <a:pathLst>
                <a:path w="914400" h="309966">
                  <a:moveTo>
                    <a:pt x="0" y="309966"/>
                  </a:moveTo>
                  <a:cubicBezTo>
                    <a:pt x="140776" y="300925"/>
                    <a:pt x="281553" y="291885"/>
                    <a:pt x="433953" y="240224"/>
                  </a:cubicBezTo>
                  <a:cubicBezTo>
                    <a:pt x="586353" y="188563"/>
                    <a:pt x="914400" y="0"/>
                    <a:pt x="914400" y="0"/>
                  </a:cubicBezTo>
                  <a:lnTo>
                    <a:pt x="914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Connector 45"/>
            <p:cNvCxnSpPr>
              <a:stCxn id="44" idx="2"/>
            </p:cNvCxnSpPr>
            <p:nvPr/>
          </p:nvCxnSpPr>
          <p:spPr>
            <a:xfrm>
              <a:off x="7384942" y="5695627"/>
              <a:ext cx="6458" cy="3241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6477000" y="6026904"/>
              <a:ext cx="914400" cy="71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www.raritanriver-rr.com/Freight/BoxCars/boxcar100.jpg"/>
          <p:cNvPicPr>
            <a:picLocks noChangeAspect="1" noChangeArrowheads="1"/>
          </p:cNvPicPr>
          <p:nvPr/>
        </p:nvPicPr>
        <p:blipFill>
          <a:blip r:embed="rId2" cstate="print"/>
          <a:srcRect/>
          <a:stretch>
            <a:fillRect/>
          </a:stretch>
        </p:blipFill>
        <p:spPr bwMode="auto">
          <a:xfrm>
            <a:off x="6477000" y="990600"/>
            <a:ext cx="2158368" cy="1355725"/>
          </a:xfrm>
          <a:prstGeom prst="rect">
            <a:avLst/>
          </a:prstGeom>
          <a:noFill/>
        </p:spPr>
      </p:pic>
    </p:spTree>
    <p:extLst>
      <p:ext uri="{BB962C8B-B14F-4D97-AF65-F5344CB8AC3E}">
        <p14:creationId xmlns:p14="http://schemas.microsoft.com/office/powerpoint/2010/main" val="3624394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96326363"/>
              </p:ext>
            </p:extLst>
          </p:nvPr>
        </p:nvGraphicFramePr>
        <p:xfrm>
          <a:off x="245155" y="1600200"/>
          <a:ext cx="4059936" cy="384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4157590073"/>
              </p:ext>
            </p:extLst>
          </p:nvPr>
        </p:nvGraphicFramePr>
        <p:xfrm>
          <a:off x="4800600" y="1602353"/>
          <a:ext cx="4057650" cy="38366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Mean Filter</a:t>
            </a:r>
            <a:endParaRPr lang="en-US" dirty="0"/>
          </a:p>
        </p:txBody>
      </p:sp>
      <p:sp>
        <p:nvSpPr>
          <p:cNvPr id="5" name="TextBox 4"/>
          <p:cNvSpPr txBox="1"/>
          <p:nvPr/>
        </p:nvSpPr>
        <p:spPr>
          <a:xfrm>
            <a:off x="5562600" y="5486400"/>
            <a:ext cx="2365840" cy="369332"/>
          </a:xfrm>
          <a:prstGeom prst="rect">
            <a:avLst/>
          </a:prstGeom>
          <a:noFill/>
        </p:spPr>
        <p:txBody>
          <a:bodyPr wrap="none" rtlCol="0">
            <a:spAutoFit/>
          </a:bodyPr>
          <a:lstStyle/>
          <a:p>
            <a:r>
              <a:rPr lang="en-US" dirty="0" smtClean="0"/>
              <a:t>10 points in each mean</a:t>
            </a:r>
            <a:endParaRPr lang="en-US" dirty="0"/>
          </a:p>
        </p:txBody>
      </p:sp>
      <p:sp>
        <p:nvSpPr>
          <p:cNvPr id="7" name="Oval 6"/>
          <p:cNvSpPr/>
          <p:nvPr/>
        </p:nvSpPr>
        <p:spPr>
          <a:xfrm>
            <a:off x="3048000" y="3400125"/>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28440" y="38862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62200" y="6019800"/>
            <a:ext cx="5211620" cy="646331"/>
          </a:xfrm>
          <a:prstGeom prst="rect">
            <a:avLst/>
          </a:prstGeom>
          <a:noFill/>
        </p:spPr>
        <p:txBody>
          <a:bodyPr wrap="none" rtlCol="0">
            <a:spAutoFit/>
          </a:bodyPr>
          <a:lstStyle/>
          <a:p>
            <a:pPr>
              <a:buFont typeface="Arial" pitchFamily="34" charset="0"/>
              <a:buChar char="•"/>
            </a:pPr>
            <a:r>
              <a:rPr lang="en-US" dirty="0" smtClean="0"/>
              <a:t> Outlier has noticeable impact</a:t>
            </a:r>
          </a:p>
          <a:p>
            <a:pPr>
              <a:buFont typeface="Arial" pitchFamily="34" charset="0"/>
              <a:buChar char="•"/>
            </a:pPr>
            <a:r>
              <a:rPr lang="en-US" dirty="0" smtClean="0"/>
              <a:t> If only there were some convenient way to fix this …</a:t>
            </a:r>
            <a:endParaRPr lang="en-US" dirty="0"/>
          </a:p>
        </p:txBody>
      </p:sp>
      <p:sp>
        <p:nvSpPr>
          <p:cNvPr id="12" name="TextBox 11"/>
          <p:cNvSpPr txBox="1"/>
          <p:nvPr/>
        </p:nvSpPr>
        <p:spPr>
          <a:xfrm>
            <a:off x="4250870" y="3596069"/>
            <a:ext cx="598241" cy="276999"/>
          </a:xfrm>
          <a:prstGeom prst="rect">
            <a:avLst/>
          </a:prstGeom>
          <a:noFill/>
        </p:spPr>
        <p:txBody>
          <a:bodyPr wrap="none" rtlCol="0">
            <a:spAutoFit/>
          </a:bodyPr>
          <a:lstStyle/>
          <a:p>
            <a:r>
              <a:rPr lang="en-US" sz="1200" dirty="0" smtClean="0"/>
              <a:t>outlier</a:t>
            </a:r>
            <a:endParaRPr lang="en-US" sz="1200" dirty="0"/>
          </a:p>
        </p:txBody>
      </p:sp>
      <p:cxnSp>
        <p:nvCxnSpPr>
          <p:cNvPr id="10" name="Straight Connector 9"/>
          <p:cNvCxnSpPr>
            <a:stCxn id="7" idx="6"/>
            <a:endCxn id="8" idx="2"/>
          </p:cNvCxnSpPr>
          <p:nvPr/>
        </p:nvCxnSpPr>
        <p:spPr>
          <a:xfrm>
            <a:off x="3200400" y="3476325"/>
            <a:ext cx="4728040" cy="48607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834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Filter</a:t>
            </a:r>
            <a:endParaRPr lang="en-US" dirty="0"/>
          </a:p>
        </p:txBody>
      </p:sp>
      <p:sp>
        <p:nvSpPr>
          <p:cNvPr id="4" name="Rectangle 3"/>
          <p:cNvSpPr/>
          <p:nvPr/>
        </p:nvSpPr>
        <p:spPr>
          <a:xfrm>
            <a:off x="4800600" y="3581400"/>
            <a:ext cx="762000" cy="685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49298" y="38862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438400" y="4267200"/>
            <a:ext cx="3810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2019300" y="3848100"/>
            <a:ext cx="1143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09800" y="3352800"/>
            <a:ext cx="343364" cy="369332"/>
          </a:xfrm>
          <a:prstGeom prst="rect">
            <a:avLst/>
          </a:prstGeom>
          <a:noFill/>
        </p:spPr>
        <p:txBody>
          <a:bodyPr wrap="none" rtlCol="0">
            <a:spAutoFit/>
          </a:bodyPr>
          <a:lstStyle/>
          <a:p>
            <a:r>
              <a:rPr lang="en-US" dirty="0" err="1" smtClean="0"/>
              <a:t>z</a:t>
            </a:r>
            <a:r>
              <a:rPr lang="en-US" baseline="-25000" dirty="0" err="1" smtClean="0"/>
              <a:t>x</a:t>
            </a:r>
            <a:endParaRPr lang="en-US" baseline="-25000" dirty="0"/>
          </a:p>
        </p:txBody>
      </p:sp>
      <p:sp>
        <p:nvSpPr>
          <p:cNvPr id="9" name="Oval 8"/>
          <p:cNvSpPr/>
          <p:nvPr/>
        </p:nvSpPr>
        <p:spPr>
          <a:xfrm>
            <a:off x="28956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004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528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052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576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100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148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67200" y="4038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196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720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4400" y="38862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76800" y="41910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816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86400" y="3657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38800" y="35356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91200" y="35356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43600" y="3581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19800" y="4419600"/>
            <a:ext cx="261610" cy="369332"/>
          </a:xfrm>
          <a:prstGeom prst="rect">
            <a:avLst/>
          </a:prstGeom>
          <a:noFill/>
        </p:spPr>
        <p:txBody>
          <a:bodyPr wrap="none" rtlCol="0">
            <a:spAutoFit/>
          </a:bodyPr>
          <a:lstStyle/>
          <a:p>
            <a:r>
              <a:rPr lang="en-US" dirty="0" smtClean="0"/>
              <a:t>t</a:t>
            </a:r>
            <a:endParaRPr lang="en-US" dirty="0"/>
          </a:p>
        </p:txBody>
      </p:sp>
      <p:cxnSp>
        <p:nvCxnSpPr>
          <p:cNvPr id="31" name="Straight Connector 30"/>
          <p:cNvCxnSpPr/>
          <p:nvPr/>
        </p:nvCxnSpPr>
        <p:spPr>
          <a:xfrm rot="5400000">
            <a:off x="4358898" y="42672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95600" y="2438400"/>
            <a:ext cx="6351803" cy="369332"/>
          </a:xfrm>
          <a:prstGeom prst="rect">
            <a:avLst/>
          </a:prstGeom>
          <a:noFill/>
        </p:spPr>
        <p:txBody>
          <a:bodyPr wrap="none" rtlCol="0">
            <a:spAutoFit/>
          </a:bodyPr>
          <a:lstStyle/>
          <a:p>
            <a:r>
              <a:rPr lang="en-US" dirty="0" smtClean="0"/>
              <a:t>Filtered version of this point is </a:t>
            </a:r>
            <a:r>
              <a:rPr lang="en-US" strike="sngStrike" dirty="0" smtClean="0"/>
              <a:t>mean</a:t>
            </a:r>
            <a:r>
              <a:rPr lang="en-US" dirty="0" smtClean="0"/>
              <a:t> median of points in solid box</a:t>
            </a:r>
            <a:endParaRPr lang="en-US" dirty="0"/>
          </a:p>
        </p:txBody>
      </p:sp>
      <p:cxnSp>
        <p:nvCxnSpPr>
          <p:cNvPr id="33" name="Straight Arrow Connector 32"/>
          <p:cNvCxnSpPr>
            <a:endCxn id="19" idx="0"/>
          </p:cNvCxnSpPr>
          <p:nvPr/>
        </p:nvCxnSpPr>
        <p:spPr>
          <a:xfrm rot="5400000">
            <a:off x="4072890" y="3188970"/>
            <a:ext cx="1249681" cy="5105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114800" y="3657600"/>
            <a:ext cx="45719" cy="45719"/>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114800" y="3352800"/>
            <a:ext cx="45719" cy="45719"/>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14800" y="3048000"/>
            <a:ext cx="45719" cy="45719"/>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14800" y="27432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14800" y="2438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14800" y="21336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114800" y="18288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14800" y="15240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114800" y="12192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114800" y="914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14800" y="6096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114800" y="3048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114800" y="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324600" y="2971800"/>
            <a:ext cx="2143158" cy="646331"/>
          </a:xfrm>
          <a:prstGeom prst="rect">
            <a:avLst/>
          </a:prstGeom>
          <a:noFill/>
        </p:spPr>
        <p:txBody>
          <a:bodyPr wrap="square" rtlCol="0">
            <a:spAutoFit/>
          </a:bodyPr>
          <a:lstStyle/>
          <a:p>
            <a:r>
              <a:rPr lang="en-US" dirty="0" smtClean="0"/>
              <a:t>Insensitive to value of, </a:t>
            </a:r>
            <a:r>
              <a:rPr lang="en-US" i="1" dirty="0" smtClean="0"/>
              <a:t>e.g</a:t>
            </a:r>
            <a:r>
              <a:rPr lang="en-US" dirty="0" smtClean="0"/>
              <a:t>., this point</a:t>
            </a:r>
            <a:endParaRPr lang="en-US" dirty="0"/>
          </a:p>
        </p:txBody>
      </p:sp>
      <p:cxnSp>
        <p:nvCxnSpPr>
          <p:cNvPr id="48" name="Straight Arrow Connector 47"/>
          <p:cNvCxnSpPr>
            <a:stCxn id="47" idx="1"/>
            <a:endCxn id="36" idx="6"/>
          </p:cNvCxnSpPr>
          <p:nvPr/>
        </p:nvCxnSpPr>
        <p:spPr>
          <a:xfrm rot="10800000">
            <a:off x="4160520" y="3070860"/>
            <a:ext cx="2164081" cy="22410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14800" y="5181600"/>
            <a:ext cx="3390672" cy="646331"/>
          </a:xfrm>
          <a:prstGeom prst="rect">
            <a:avLst/>
          </a:prstGeom>
          <a:noFill/>
        </p:spPr>
        <p:txBody>
          <a:bodyPr wrap="none" rtlCol="0">
            <a:spAutoFit/>
          </a:bodyPr>
          <a:lstStyle/>
          <a:p>
            <a:r>
              <a:rPr lang="en-US" dirty="0" smtClean="0"/>
              <a:t>median (1, 3, 4, 7, 1 x 10</a:t>
            </a:r>
            <a:r>
              <a:rPr lang="en-US" baseline="30000" dirty="0" smtClean="0"/>
              <a:t>10</a:t>
            </a:r>
            <a:r>
              <a:rPr lang="en-US" dirty="0" smtClean="0"/>
              <a:t>) = 4</a:t>
            </a:r>
          </a:p>
          <a:p>
            <a:r>
              <a:rPr lang="en-US" dirty="0" smtClean="0"/>
              <a:t>mean (1, 3, 4, 7, 1 x 10</a:t>
            </a:r>
            <a:r>
              <a:rPr lang="en-US" baseline="30000" dirty="0" smtClean="0"/>
              <a:t>10</a:t>
            </a:r>
            <a:r>
              <a:rPr lang="en-US" dirty="0" smtClean="0"/>
              <a:t>) ≈ 2 x 10</a:t>
            </a:r>
            <a:r>
              <a:rPr lang="en-US" baseline="30000" dirty="0" smtClean="0"/>
              <a:t>9</a:t>
            </a:r>
            <a:endParaRPr lang="en-US" dirty="0"/>
          </a:p>
        </p:txBody>
      </p:sp>
      <p:sp>
        <p:nvSpPr>
          <p:cNvPr id="53" name="TextBox 52"/>
          <p:cNvSpPr txBox="1"/>
          <p:nvPr/>
        </p:nvSpPr>
        <p:spPr>
          <a:xfrm>
            <a:off x="914400" y="5181600"/>
            <a:ext cx="2971800" cy="646331"/>
          </a:xfrm>
          <a:prstGeom prst="rect">
            <a:avLst/>
          </a:prstGeom>
          <a:noFill/>
        </p:spPr>
        <p:txBody>
          <a:bodyPr wrap="square" rtlCol="0">
            <a:spAutoFit/>
          </a:bodyPr>
          <a:lstStyle/>
          <a:p>
            <a:r>
              <a:rPr lang="en-US" dirty="0" smtClean="0"/>
              <a:t>Median is way less sensitive to outliners than mean</a:t>
            </a:r>
            <a:endParaRPr lang="en-US" dirty="0"/>
          </a:p>
        </p:txBody>
      </p:sp>
    </p:spTree>
    <p:extLst>
      <p:ext uri="{BB962C8B-B14F-4D97-AF65-F5344CB8AC3E}">
        <p14:creationId xmlns:p14="http://schemas.microsoft.com/office/powerpoint/2010/main" val="1832087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42569940"/>
              </p:ext>
            </p:extLst>
          </p:nvPr>
        </p:nvGraphicFramePr>
        <p:xfrm>
          <a:off x="4800600" y="1603990"/>
          <a:ext cx="4057650" cy="3836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2020393305"/>
              </p:ext>
            </p:extLst>
          </p:nvPr>
        </p:nvGraphicFramePr>
        <p:xfrm>
          <a:off x="245155" y="1600200"/>
          <a:ext cx="4059936"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Median Filter</a:t>
            </a:r>
            <a:endParaRPr lang="en-US" dirty="0"/>
          </a:p>
        </p:txBody>
      </p:sp>
      <p:sp>
        <p:nvSpPr>
          <p:cNvPr id="5" name="TextBox 4"/>
          <p:cNvSpPr txBox="1"/>
          <p:nvPr/>
        </p:nvSpPr>
        <p:spPr>
          <a:xfrm>
            <a:off x="5562600" y="5486400"/>
            <a:ext cx="2540567" cy="369332"/>
          </a:xfrm>
          <a:prstGeom prst="rect">
            <a:avLst/>
          </a:prstGeom>
          <a:noFill/>
        </p:spPr>
        <p:txBody>
          <a:bodyPr wrap="none" rtlCol="0">
            <a:spAutoFit/>
          </a:bodyPr>
          <a:lstStyle/>
          <a:p>
            <a:r>
              <a:rPr lang="en-US" dirty="0" smtClean="0"/>
              <a:t>10 points in each median</a:t>
            </a:r>
            <a:endParaRPr lang="en-US" dirty="0"/>
          </a:p>
        </p:txBody>
      </p:sp>
      <p:sp>
        <p:nvSpPr>
          <p:cNvPr id="7" name="Oval 6"/>
          <p:cNvSpPr/>
          <p:nvPr/>
        </p:nvSpPr>
        <p:spPr>
          <a:xfrm>
            <a:off x="3048000" y="3400125"/>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66541" y="3929744"/>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62200" y="6019800"/>
            <a:ext cx="3483646" cy="369332"/>
          </a:xfrm>
          <a:prstGeom prst="rect">
            <a:avLst/>
          </a:prstGeom>
          <a:noFill/>
        </p:spPr>
        <p:txBody>
          <a:bodyPr wrap="none" rtlCol="0">
            <a:spAutoFit/>
          </a:bodyPr>
          <a:lstStyle/>
          <a:p>
            <a:r>
              <a:rPr lang="en-US" dirty="0" smtClean="0"/>
              <a:t> Outlier has </a:t>
            </a:r>
            <a:r>
              <a:rPr lang="en-US" strike="sngStrike" dirty="0" smtClean="0"/>
              <a:t>noticeable</a:t>
            </a:r>
            <a:r>
              <a:rPr lang="en-US" dirty="0" smtClean="0"/>
              <a:t> less impact</a:t>
            </a:r>
          </a:p>
        </p:txBody>
      </p:sp>
      <p:sp>
        <p:nvSpPr>
          <p:cNvPr id="12" name="TextBox 11"/>
          <p:cNvSpPr txBox="1"/>
          <p:nvPr/>
        </p:nvSpPr>
        <p:spPr>
          <a:xfrm>
            <a:off x="4250870" y="3596069"/>
            <a:ext cx="598241" cy="276999"/>
          </a:xfrm>
          <a:prstGeom prst="rect">
            <a:avLst/>
          </a:prstGeom>
          <a:noFill/>
        </p:spPr>
        <p:txBody>
          <a:bodyPr wrap="none" rtlCol="0">
            <a:spAutoFit/>
          </a:bodyPr>
          <a:lstStyle/>
          <a:p>
            <a:r>
              <a:rPr lang="en-US" sz="1200" dirty="0" smtClean="0"/>
              <a:t>outlier</a:t>
            </a:r>
            <a:endParaRPr lang="en-US" sz="1200" dirty="0"/>
          </a:p>
        </p:txBody>
      </p:sp>
      <p:cxnSp>
        <p:nvCxnSpPr>
          <p:cNvPr id="10" name="Straight Connector 9"/>
          <p:cNvCxnSpPr>
            <a:stCxn id="7" idx="6"/>
            <a:endCxn id="8" idx="2"/>
          </p:cNvCxnSpPr>
          <p:nvPr/>
        </p:nvCxnSpPr>
        <p:spPr>
          <a:xfrm>
            <a:off x="3200400" y="3476325"/>
            <a:ext cx="4766141" cy="529619"/>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77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Joke</a:t>
            </a:r>
            <a:endParaRPr lang="en-US" dirty="0"/>
          </a:p>
        </p:txBody>
      </p:sp>
      <p:sp>
        <p:nvSpPr>
          <p:cNvPr id="3" name="TextBox 2"/>
          <p:cNvSpPr txBox="1"/>
          <p:nvPr/>
        </p:nvSpPr>
        <p:spPr>
          <a:xfrm>
            <a:off x="1524000" y="3429000"/>
            <a:ext cx="6028253" cy="461665"/>
          </a:xfrm>
          <a:prstGeom prst="rect">
            <a:avLst/>
          </a:prstGeom>
          <a:noFill/>
        </p:spPr>
        <p:txBody>
          <a:bodyPr wrap="none" rtlCol="0">
            <a:spAutoFit/>
          </a:bodyPr>
          <a:lstStyle/>
          <a:p>
            <a:r>
              <a:rPr lang="en-US" sz="2400" dirty="0" smtClean="0"/>
              <a:t>The one about the statisticians who go hunting</a:t>
            </a:r>
            <a:endParaRPr lang="en-US" sz="2400" dirty="0"/>
          </a:p>
        </p:txBody>
      </p:sp>
    </p:spTree>
    <p:extLst>
      <p:ext uri="{BB962C8B-B14F-4D97-AF65-F5344CB8AC3E}">
        <p14:creationId xmlns:p14="http://schemas.microsoft.com/office/powerpoint/2010/main" val="3748887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Kalman</a:t>
            </a:r>
            <a:r>
              <a:rPr lang="en-US" dirty="0" smtClean="0"/>
              <a:t> Filter</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6858000" y="762000"/>
            <a:ext cx="2127492" cy="3276600"/>
          </a:xfrm>
          <a:prstGeom prst="rect">
            <a:avLst/>
          </a:prstGeom>
          <a:noFill/>
          <a:ln w="9525">
            <a:noFill/>
            <a:miter lim="800000"/>
            <a:headEnd/>
            <a:tailEnd/>
          </a:ln>
        </p:spPr>
      </p:pic>
      <p:sp>
        <p:nvSpPr>
          <p:cNvPr id="6" name="TextBox 5"/>
          <p:cNvSpPr txBox="1"/>
          <p:nvPr/>
        </p:nvSpPr>
        <p:spPr>
          <a:xfrm>
            <a:off x="6679928" y="4038600"/>
            <a:ext cx="2464072" cy="276999"/>
          </a:xfrm>
          <a:prstGeom prst="rect">
            <a:avLst/>
          </a:prstGeom>
          <a:noFill/>
        </p:spPr>
        <p:txBody>
          <a:bodyPr wrap="none" rtlCol="0">
            <a:spAutoFit/>
          </a:bodyPr>
          <a:lstStyle/>
          <a:p>
            <a:r>
              <a:rPr lang="en-US" sz="1200" dirty="0" smtClean="0"/>
              <a:t>My favorite book on </a:t>
            </a:r>
            <a:r>
              <a:rPr lang="en-US" sz="1200" dirty="0" err="1" smtClean="0"/>
              <a:t>Kalman</a:t>
            </a:r>
            <a:r>
              <a:rPr lang="en-US" sz="1200" dirty="0" smtClean="0"/>
              <a:t> filtering</a:t>
            </a:r>
            <a:endParaRPr lang="en-US" sz="1200" dirty="0"/>
          </a:p>
        </p:txBody>
      </p:sp>
      <p:pic>
        <p:nvPicPr>
          <p:cNvPr id="25604" name="Picture 4" descr="http://www.mathsisfun.com/geometry/images/parabola-soccer.gif"/>
          <p:cNvPicPr>
            <a:picLocks noChangeAspect="1" noChangeArrowheads="1"/>
          </p:cNvPicPr>
          <p:nvPr/>
        </p:nvPicPr>
        <p:blipFill>
          <a:blip r:embed="rId3" cstate="print"/>
          <a:srcRect/>
          <a:stretch>
            <a:fillRect/>
          </a:stretch>
        </p:blipFill>
        <p:spPr bwMode="auto">
          <a:xfrm>
            <a:off x="1600200" y="1295400"/>
            <a:ext cx="2355082" cy="1905000"/>
          </a:xfrm>
          <a:prstGeom prst="rect">
            <a:avLst/>
          </a:prstGeom>
          <a:noFill/>
        </p:spPr>
      </p:pic>
      <p:sp>
        <p:nvSpPr>
          <p:cNvPr id="8" name="TextBox 7"/>
          <p:cNvSpPr txBox="1"/>
          <p:nvPr/>
        </p:nvSpPr>
        <p:spPr>
          <a:xfrm>
            <a:off x="838200" y="3352800"/>
            <a:ext cx="4725589" cy="646331"/>
          </a:xfrm>
          <a:prstGeom prst="rect">
            <a:avLst/>
          </a:prstGeom>
          <a:noFill/>
        </p:spPr>
        <p:txBody>
          <a:bodyPr wrap="none" rtlCol="0">
            <a:spAutoFit/>
          </a:bodyPr>
          <a:lstStyle/>
          <a:p>
            <a:pPr>
              <a:buFont typeface="Arial" pitchFamily="34" charset="0"/>
              <a:buChar char="•"/>
            </a:pPr>
            <a:r>
              <a:rPr lang="en-US" dirty="0" smtClean="0"/>
              <a:t> Mean and median filters assume smoothness</a:t>
            </a:r>
          </a:p>
          <a:p>
            <a:pPr>
              <a:buFont typeface="Arial" pitchFamily="34" charset="0"/>
              <a:buChar char="•"/>
            </a:pPr>
            <a:r>
              <a:rPr lang="en-US" dirty="0" smtClean="0"/>
              <a:t> </a:t>
            </a:r>
            <a:r>
              <a:rPr lang="en-US" dirty="0" err="1" smtClean="0"/>
              <a:t>Kalman</a:t>
            </a:r>
            <a:r>
              <a:rPr lang="en-US" dirty="0" smtClean="0"/>
              <a:t> filter adds assumption about trajectory</a:t>
            </a:r>
            <a:endParaRPr lang="en-US" dirty="0"/>
          </a:p>
        </p:txBody>
      </p:sp>
      <p:pic>
        <p:nvPicPr>
          <p:cNvPr id="25605" name="Picture 5" descr="C:\Users\jckrumm\AppData\Local\Microsoft\Windows\Temporary Internet Files\Content.IE5\5QJZ3H6L\MC900283437[1].wmf"/>
          <p:cNvPicPr>
            <a:picLocks noChangeAspect="1" noChangeArrowheads="1"/>
          </p:cNvPicPr>
          <p:nvPr/>
        </p:nvPicPr>
        <p:blipFill>
          <a:blip r:embed="rId4" cstate="print"/>
          <a:srcRect/>
          <a:stretch>
            <a:fillRect/>
          </a:stretch>
        </p:blipFill>
        <p:spPr bwMode="auto">
          <a:xfrm>
            <a:off x="2362200" y="4191000"/>
            <a:ext cx="3315636" cy="2514600"/>
          </a:xfrm>
          <a:prstGeom prst="rect">
            <a:avLst/>
          </a:prstGeom>
          <a:noFill/>
        </p:spPr>
      </p:pic>
      <p:sp>
        <p:nvSpPr>
          <p:cNvPr id="10" name="TextBox 9"/>
          <p:cNvSpPr txBox="1"/>
          <p:nvPr/>
        </p:nvSpPr>
        <p:spPr>
          <a:xfrm>
            <a:off x="4038600" y="1752600"/>
            <a:ext cx="2057400" cy="646331"/>
          </a:xfrm>
          <a:prstGeom prst="rect">
            <a:avLst/>
          </a:prstGeom>
          <a:noFill/>
        </p:spPr>
        <p:txBody>
          <a:bodyPr wrap="square" rtlCol="0">
            <a:spAutoFit/>
          </a:bodyPr>
          <a:lstStyle/>
          <a:p>
            <a:r>
              <a:rPr lang="en-US" dirty="0" smtClean="0"/>
              <a:t>Assumed trajectory is parabolic</a:t>
            </a:r>
            <a:endParaRPr lang="en-US" dirty="0"/>
          </a:p>
        </p:txBody>
      </p:sp>
      <p:sp>
        <p:nvSpPr>
          <p:cNvPr id="11" name="TextBox 10"/>
          <p:cNvSpPr txBox="1"/>
          <p:nvPr/>
        </p:nvSpPr>
        <p:spPr>
          <a:xfrm rot="20981686">
            <a:off x="2949384" y="5511588"/>
            <a:ext cx="509435" cy="307777"/>
          </a:xfrm>
          <a:prstGeom prst="rect">
            <a:avLst/>
          </a:prstGeom>
          <a:solidFill>
            <a:schemeClr val="tx1"/>
          </a:solidFill>
        </p:spPr>
        <p:txBody>
          <a:bodyPr wrap="none" rtlCol="0">
            <a:spAutoFit/>
          </a:bodyPr>
          <a:lstStyle/>
          <a:p>
            <a:r>
              <a:rPr lang="en-US" sz="1400" dirty="0" smtClean="0">
                <a:solidFill>
                  <a:schemeClr val="bg1"/>
                </a:solidFill>
              </a:rPr>
              <a:t>data</a:t>
            </a:r>
            <a:endParaRPr lang="en-US" sz="1400" dirty="0">
              <a:solidFill>
                <a:schemeClr val="bg1"/>
              </a:solidFill>
            </a:endParaRPr>
          </a:p>
        </p:txBody>
      </p:sp>
      <p:sp>
        <p:nvSpPr>
          <p:cNvPr id="12" name="TextBox 11"/>
          <p:cNvSpPr txBox="1"/>
          <p:nvPr/>
        </p:nvSpPr>
        <p:spPr>
          <a:xfrm rot="20981686">
            <a:off x="4494104" y="5204193"/>
            <a:ext cx="872355" cy="307777"/>
          </a:xfrm>
          <a:prstGeom prst="rect">
            <a:avLst/>
          </a:prstGeom>
          <a:solidFill>
            <a:schemeClr val="tx1"/>
          </a:solidFill>
        </p:spPr>
        <p:txBody>
          <a:bodyPr wrap="none" rtlCol="0">
            <a:spAutoFit/>
          </a:bodyPr>
          <a:lstStyle/>
          <a:p>
            <a:r>
              <a:rPr lang="en-US" sz="1400" dirty="0" smtClean="0">
                <a:solidFill>
                  <a:schemeClr val="bg1"/>
                </a:solidFill>
              </a:rPr>
              <a:t>dynamics</a:t>
            </a:r>
            <a:endParaRPr lang="en-US" sz="1400" dirty="0">
              <a:solidFill>
                <a:schemeClr val="bg1"/>
              </a:solidFill>
            </a:endParaRPr>
          </a:p>
        </p:txBody>
      </p:sp>
      <p:sp>
        <p:nvSpPr>
          <p:cNvPr id="13" name="TextBox 12"/>
          <p:cNvSpPr txBox="1"/>
          <p:nvPr/>
        </p:nvSpPr>
        <p:spPr>
          <a:xfrm>
            <a:off x="76200" y="5029200"/>
            <a:ext cx="2133600" cy="923330"/>
          </a:xfrm>
          <a:prstGeom prst="rect">
            <a:avLst/>
          </a:prstGeom>
          <a:noFill/>
        </p:spPr>
        <p:txBody>
          <a:bodyPr wrap="square" rtlCol="0">
            <a:spAutoFit/>
          </a:bodyPr>
          <a:lstStyle/>
          <a:p>
            <a:r>
              <a:rPr lang="en-US" dirty="0" smtClean="0"/>
              <a:t>Weight data against assumptions about system’s dynamics</a:t>
            </a:r>
            <a:endParaRPr lang="en-US" dirty="0"/>
          </a:p>
        </p:txBody>
      </p:sp>
      <p:sp>
        <p:nvSpPr>
          <p:cNvPr id="14" name="TextBox 13"/>
          <p:cNvSpPr txBox="1"/>
          <p:nvPr/>
        </p:nvSpPr>
        <p:spPr>
          <a:xfrm>
            <a:off x="6096001" y="4953000"/>
            <a:ext cx="2590800" cy="1477328"/>
          </a:xfrm>
          <a:prstGeom prst="rect">
            <a:avLst/>
          </a:prstGeom>
          <a:noFill/>
          <a:ln w="28575">
            <a:solidFill>
              <a:srgbClr val="FF0000"/>
            </a:solidFill>
          </a:ln>
        </p:spPr>
        <p:txBody>
          <a:bodyPr wrap="square" rtlCol="0">
            <a:spAutoFit/>
          </a:bodyPr>
          <a:lstStyle/>
          <a:p>
            <a:r>
              <a:rPr lang="en-US" dirty="0" smtClean="0"/>
              <a:t>Big difference #1: </a:t>
            </a:r>
            <a:r>
              <a:rPr lang="en-US" dirty="0" err="1" smtClean="0"/>
              <a:t>Kalman</a:t>
            </a:r>
            <a:r>
              <a:rPr lang="en-US" dirty="0" smtClean="0"/>
              <a:t> filter includes (helpful) assumptions about behavior of measured process</a:t>
            </a:r>
            <a:endParaRPr lang="en-US" dirty="0"/>
          </a:p>
        </p:txBody>
      </p:sp>
    </p:spTree>
    <p:extLst>
      <p:ext uri="{BB962C8B-B14F-4D97-AF65-F5344CB8AC3E}">
        <p14:creationId xmlns:p14="http://schemas.microsoft.com/office/powerpoint/2010/main" val="1428502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Kalman</a:t>
            </a:r>
            <a:r>
              <a:rPr lang="en-US" dirty="0" smtClean="0"/>
              <a:t> Filter</a:t>
            </a:r>
            <a:endParaRPr lang="en-US" dirty="0"/>
          </a:p>
        </p:txBody>
      </p:sp>
      <p:sp>
        <p:nvSpPr>
          <p:cNvPr id="4" name="TextBox 3"/>
          <p:cNvSpPr txBox="1"/>
          <p:nvPr/>
        </p:nvSpPr>
        <p:spPr>
          <a:xfrm>
            <a:off x="6096001" y="5200471"/>
            <a:ext cx="2590800" cy="1200329"/>
          </a:xfrm>
          <a:prstGeom prst="rect">
            <a:avLst/>
          </a:prstGeom>
          <a:noFill/>
          <a:ln w="28575">
            <a:solidFill>
              <a:srgbClr val="FF0000"/>
            </a:solidFill>
          </a:ln>
        </p:spPr>
        <p:txBody>
          <a:bodyPr wrap="square" rtlCol="0">
            <a:spAutoFit/>
          </a:bodyPr>
          <a:lstStyle/>
          <a:p>
            <a:r>
              <a:rPr lang="en-US" dirty="0" smtClean="0"/>
              <a:t>Big difference #2: </a:t>
            </a:r>
            <a:r>
              <a:rPr lang="en-US" dirty="0" err="1" smtClean="0"/>
              <a:t>Kalman</a:t>
            </a:r>
            <a:r>
              <a:rPr lang="en-US" dirty="0" smtClean="0"/>
              <a:t> filter can include state variables that are not measured directly</a:t>
            </a:r>
            <a:endParaRPr lang="en-US" dirty="0"/>
          </a:p>
        </p:txBody>
      </p:sp>
      <p:sp>
        <p:nvSpPr>
          <p:cNvPr id="5" name="TextBox 4"/>
          <p:cNvSpPr txBox="1"/>
          <p:nvPr/>
        </p:nvSpPr>
        <p:spPr>
          <a:xfrm>
            <a:off x="533400" y="1828800"/>
            <a:ext cx="6118213" cy="369332"/>
          </a:xfrm>
          <a:prstGeom prst="rect">
            <a:avLst/>
          </a:prstGeom>
          <a:noFill/>
        </p:spPr>
        <p:txBody>
          <a:bodyPr wrap="none" rtlCol="0">
            <a:spAutoFit/>
          </a:bodyPr>
          <a:lstStyle/>
          <a:p>
            <a:r>
              <a:rPr lang="en-US" dirty="0" err="1" smtClean="0"/>
              <a:t>Kalman</a:t>
            </a:r>
            <a:r>
              <a:rPr lang="en-US" dirty="0" smtClean="0"/>
              <a:t> filter separates measured variables from state variables</a:t>
            </a:r>
            <a:endParaRPr lang="en-US" dirty="0"/>
          </a:p>
        </p:txBody>
      </p:sp>
      <p:graphicFrame>
        <p:nvGraphicFramePr>
          <p:cNvPr id="30721" name="Object 1"/>
          <p:cNvGraphicFramePr>
            <a:graphicFrameLocks noChangeAspect="1"/>
          </p:cNvGraphicFramePr>
          <p:nvPr>
            <p:extLst>
              <p:ext uri="{D42A27DB-BD31-4B8C-83A1-F6EECF244321}">
                <p14:modId xmlns:p14="http://schemas.microsoft.com/office/powerpoint/2010/main" val="2780561465"/>
              </p:ext>
            </p:extLst>
          </p:nvPr>
        </p:nvGraphicFramePr>
        <p:xfrm>
          <a:off x="642937" y="2819400"/>
          <a:ext cx="6062663" cy="1120775"/>
        </p:xfrm>
        <a:graphic>
          <a:graphicData uri="http://schemas.openxmlformats.org/presentationml/2006/ole">
            <mc:AlternateContent xmlns:mc="http://schemas.openxmlformats.org/markup-compatibility/2006">
              <mc:Choice xmlns:v="urn:schemas-microsoft-com:vml" Requires="v">
                <p:oleObj spid="_x0000_s2096" name="Document" r:id="rId3" imgW="6093154" imgH="1129733" progId="Word.Document.12">
                  <p:embed/>
                </p:oleObj>
              </mc:Choice>
              <mc:Fallback>
                <p:oleObj name="Document" r:id="rId3" imgW="6093154" imgH="1129733" progId="Word.Document.12">
                  <p:embed/>
                  <p:pic>
                    <p:nvPicPr>
                      <p:cNvPr id="0" name=""/>
                      <p:cNvPicPr>
                        <a:picLocks noChangeAspect="1" noChangeArrowheads="1"/>
                      </p:cNvPicPr>
                      <p:nvPr/>
                    </p:nvPicPr>
                    <p:blipFill>
                      <a:blip r:embed="rId4"/>
                      <a:srcRect/>
                      <a:stretch>
                        <a:fillRect/>
                      </a:stretch>
                    </p:blipFill>
                    <p:spPr bwMode="auto">
                      <a:xfrm>
                        <a:off x="642937" y="2819400"/>
                        <a:ext cx="6062663"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928937" y="2743200"/>
            <a:ext cx="2667000" cy="923330"/>
          </a:xfrm>
          <a:prstGeom prst="rect">
            <a:avLst/>
          </a:prstGeom>
          <a:noFill/>
        </p:spPr>
        <p:txBody>
          <a:bodyPr wrap="square" rtlCol="0">
            <a:spAutoFit/>
          </a:bodyPr>
          <a:lstStyle/>
          <a:p>
            <a:r>
              <a:rPr lang="en-US" dirty="0" smtClean="0"/>
              <a:t>Running example: measure (</a:t>
            </a:r>
            <a:r>
              <a:rPr lang="en-US" dirty="0" err="1" smtClean="0"/>
              <a:t>x,y</a:t>
            </a:r>
            <a:r>
              <a:rPr lang="en-US" dirty="0" smtClean="0"/>
              <a:t>) coordinates (noisy)</a:t>
            </a:r>
            <a:endParaRPr lang="en-US" dirty="0"/>
          </a:p>
        </p:txBody>
      </p:sp>
      <p:graphicFrame>
        <p:nvGraphicFramePr>
          <p:cNvPr id="30722" name="Object 2"/>
          <p:cNvGraphicFramePr>
            <a:graphicFrameLocks noChangeAspect="1"/>
          </p:cNvGraphicFramePr>
          <p:nvPr>
            <p:extLst>
              <p:ext uri="{D42A27DB-BD31-4B8C-83A1-F6EECF244321}">
                <p14:modId xmlns:p14="http://schemas.microsoft.com/office/powerpoint/2010/main" val="2927177922"/>
              </p:ext>
            </p:extLst>
          </p:nvPr>
        </p:nvGraphicFramePr>
        <p:xfrm>
          <a:off x="771525" y="4191000"/>
          <a:ext cx="6086475" cy="1598612"/>
        </p:xfrm>
        <a:graphic>
          <a:graphicData uri="http://schemas.openxmlformats.org/presentationml/2006/ole">
            <mc:AlternateContent xmlns:mc="http://schemas.openxmlformats.org/markup-compatibility/2006">
              <mc:Choice xmlns:v="urn:schemas-microsoft-com:vml" Requires="v">
                <p:oleObj spid="_x0000_s2097" name="Document" r:id="rId5" imgW="6139902" imgH="1762167" progId="Word.Document.12">
                  <p:embed/>
                </p:oleObj>
              </mc:Choice>
              <mc:Fallback>
                <p:oleObj name="Document" r:id="rId5" imgW="6139902" imgH="1762167" progId="Word.Document.12">
                  <p:embed/>
                  <p:pic>
                    <p:nvPicPr>
                      <p:cNvPr id="0" name=""/>
                      <p:cNvPicPr>
                        <a:picLocks noChangeAspect="1" noChangeArrowheads="1"/>
                      </p:cNvPicPr>
                      <p:nvPr/>
                    </p:nvPicPr>
                    <p:blipFill>
                      <a:blip r:embed="rId6"/>
                      <a:srcRect/>
                      <a:stretch>
                        <a:fillRect/>
                      </a:stretch>
                    </p:blipFill>
                    <p:spPr bwMode="auto">
                      <a:xfrm>
                        <a:off x="771525" y="4191000"/>
                        <a:ext cx="6086475"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2971800" y="4410670"/>
            <a:ext cx="2362200" cy="923330"/>
          </a:xfrm>
          <a:prstGeom prst="rect">
            <a:avLst/>
          </a:prstGeom>
          <a:noFill/>
        </p:spPr>
        <p:txBody>
          <a:bodyPr wrap="square" rtlCol="0">
            <a:spAutoFit/>
          </a:bodyPr>
          <a:lstStyle/>
          <a:p>
            <a:r>
              <a:rPr lang="en-US" dirty="0" smtClean="0"/>
              <a:t>Running example: estimate location </a:t>
            </a:r>
            <a:r>
              <a:rPr lang="en-US" i="1" dirty="0" smtClean="0"/>
              <a:t>and</a:t>
            </a:r>
            <a:r>
              <a:rPr lang="en-US" dirty="0" smtClean="0"/>
              <a:t> velocity (</a:t>
            </a:r>
            <a:r>
              <a:rPr lang="en-US" dirty="0" smtClean="0">
                <a:sym typeface="Wingdings" pitchFamily="2" charset="2"/>
              </a:rPr>
              <a:t>!)</a:t>
            </a:r>
            <a:endParaRPr lang="en-US" dirty="0"/>
          </a:p>
        </p:txBody>
      </p:sp>
      <p:sp>
        <p:nvSpPr>
          <p:cNvPr id="10" name="TextBox 9"/>
          <p:cNvSpPr txBox="1"/>
          <p:nvPr/>
        </p:nvSpPr>
        <p:spPr>
          <a:xfrm>
            <a:off x="152400" y="3048000"/>
            <a:ext cx="1074525" cy="369332"/>
          </a:xfrm>
          <a:prstGeom prst="rect">
            <a:avLst/>
          </a:prstGeom>
          <a:noFill/>
        </p:spPr>
        <p:txBody>
          <a:bodyPr wrap="none" rtlCol="0">
            <a:spAutoFit/>
          </a:bodyPr>
          <a:lstStyle/>
          <a:p>
            <a:r>
              <a:rPr lang="en-US" dirty="0" smtClean="0"/>
              <a:t>Measure:</a:t>
            </a:r>
            <a:endParaRPr lang="en-US" dirty="0"/>
          </a:p>
        </p:txBody>
      </p:sp>
      <p:sp>
        <p:nvSpPr>
          <p:cNvPr id="11" name="TextBox 10"/>
          <p:cNvSpPr txBox="1"/>
          <p:nvPr/>
        </p:nvSpPr>
        <p:spPr>
          <a:xfrm>
            <a:off x="76200" y="4648200"/>
            <a:ext cx="1198277" cy="369332"/>
          </a:xfrm>
          <a:prstGeom prst="rect">
            <a:avLst/>
          </a:prstGeom>
          <a:noFill/>
        </p:spPr>
        <p:txBody>
          <a:bodyPr wrap="none" rtlCol="0">
            <a:spAutoFit/>
          </a:bodyPr>
          <a:lstStyle/>
          <a:p>
            <a:r>
              <a:rPr lang="en-US" dirty="0" smtClean="0"/>
              <a:t>Infer state:</a:t>
            </a:r>
            <a:endParaRPr lang="en-US" dirty="0"/>
          </a:p>
        </p:txBody>
      </p:sp>
      <p:graphicFrame>
        <p:nvGraphicFramePr>
          <p:cNvPr id="13" name="Chart 12"/>
          <p:cNvGraphicFramePr>
            <a:graphicFrameLocks noChangeAspect="1"/>
          </p:cNvGraphicFramePr>
          <p:nvPr>
            <p:extLst>
              <p:ext uri="{D42A27DB-BD31-4B8C-83A1-F6EECF244321}">
                <p14:modId xmlns:p14="http://schemas.microsoft.com/office/powerpoint/2010/main" val="1172735474"/>
              </p:ext>
            </p:extLst>
          </p:nvPr>
        </p:nvGraphicFramePr>
        <p:xfrm>
          <a:off x="5843095" y="2202537"/>
          <a:ext cx="3096612" cy="292798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06891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Kalman</a:t>
            </a:r>
            <a:r>
              <a:rPr lang="en-US" dirty="0" smtClean="0"/>
              <a:t> Filter Measurements</a:t>
            </a:r>
            <a:endParaRPr lang="en-US" dirty="0"/>
          </a:p>
        </p:txBody>
      </p:sp>
      <p:graphicFrame>
        <p:nvGraphicFramePr>
          <p:cNvPr id="31746" name="Object 2"/>
          <p:cNvGraphicFramePr>
            <a:graphicFrameLocks noChangeAspect="1"/>
          </p:cNvGraphicFramePr>
          <p:nvPr/>
        </p:nvGraphicFramePr>
        <p:xfrm>
          <a:off x="1981200" y="2438400"/>
          <a:ext cx="6062663" cy="601663"/>
        </p:xfrm>
        <a:graphic>
          <a:graphicData uri="http://schemas.openxmlformats.org/presentationml/2006/ole">
            <mc:AlternateContent xmlns:mc="http://schemas.openxmlformats.org/markup-compatibility/2006">
              <mc:Choice xmlns:v="urn:schemas-microsoft-com:vml" Requires="v">
                <p:oleObj spid="_x0000_s3166" name="Document" r:id="rId3" imgW="6093154" imgH="610092" progId="Word.Document.12">
                  <p:embed/>
                </p:oleObj>
              </mc:Choice>
              <mc:Fallback>
                <p:oleObj name="Document" r:id="rId3" imgW="6093154" imgH="61009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38400"/>
                        <a:ext cx="6062663"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533400" y="1752600"/>
            <a:ext cx="4343400" cy="646331"/>
          </a:xfrm>
          <a:prstGeom prst="rect">
            <a:avLst/>
          </a:prstGeom>
          <a:noFill/>
        </p:spPr>
        <p:txBody>
          <a:bodyPr wrap="square" rtlCol="0">
            <a:spAutoFit/>
          </a:bodyPr>
          <a:lstStyle/>
          <a:p>
            <a:r>
              <a:rPr lang="en-US" dirty="0" smtClean="0"/>
              <a:t>Measurement vector is related to state vector by a matrix multiplication plus noise.</a:t>
            </a:r>
            <a:endParaRPr lang="en-US" dirty="0"/>
          </a:p>
        </p:txBody>
      </p:sp>
      <p:graphicFrame>
        <p:nvGraphicFramePr>
          <p:cNvPr id="31747" name="Object 3"/>
          <p:cNvGraphicFramePr>
            <a:graphicFrameLocks noChangeAspect="1"/>
          </p:cNvGraphicFramePr>
          <p:nvPr>
            <p:extLst>
              <p:ext uri="{D42A27DB-BD31-4B8C-83A1-F6EECF244321}">
                <p14:modId xmlns:p14="http://schemas.microsoft.com/office/powerpoint/2010/main" val="592316566"/>
              </p:ext>
            </p:extLst>
          </p:nvPr>
        </p:nvGraphicFramePr>
        <p:xfrm>
          <a:off x="231775" y="3425825"/>
          <a:ext cx="5921375" cy="1609725"/>
        </p:xfrm>
        <a:graphic>
          <a:graphicData uri="http://schemas.openxmlformats.org/presentationml/2006/ole">
            <mc:AlternateContent xmlns:mc="http://schemas.openxmlformats.org/markup-compatibility/2006">
              <mc:Choice xmlns:v="urn:schemas-microsoft-com:vml" Requires="v">
                <p:oleObj spid="_x0000_s3167" name="Document" r:id="rId5" imgW="5978440" imgH="1627392" progId="Word.Document.12">
                  <p:embed/>
                </p:oleObj>
              </mc:Choice>
              <mc:Fallback>
                <p:oleObj name="Document" r:id="rId5" imgW="5978440" imgH="1627392" progId="Word.Document.12">
                  <p:embed/>
                  <p:pic>
                    <p:nvPicPr>
                      <p:cNvPr id="0" name=""/>
                      <p:cNvPicPr>
                        <a:picLocks noChangeAspect="1" noChangeArrowheads="1"/>
                      </p:cNvPicPr>
                      <p:nvPr/>
                    </p:nvPicPr>
                    <p:blipFill>
                      <a:blip r:embed="rId6"/>
                      <a:srcRect/>
                      <a:stretch>
                        <a:fillRect/>
                      </a:stretch>
                    </p:blipFill>
                    <p:spPr bwMode="auto">
                      <a:xfrm>
                        <a:off x="231775" y="3425825"/>
                        <a:ext cx="59213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extLst>
              <p:ext uri="{D42A27DB-BD31-4B8C-83A1-F6EECF244321}">
                <p14:modId xmlns:p14="http://schemas.microsoft.com/office/powerpoint/2010/main" val="3090168153"/>
              </p:ext>
            </p:extLst>
          </p:nvPr>
        </p:nvGraphicFramePr>
        <p:xfrm>
          <a:off x="-838200" y="5332413"/>
          <a:ext cx="5930900" cy="593725"/>
        </p:xfrm>
        <a:graphic>
          <a:graphicData uri="http://schemas.openxmlformats.org/presentationml/2006/ole">
            <mc:AlternateContent xmlns:mc="http://schemas.openxmlformats.org/markup-compatibility/2006">
              <mc:Choice xmlns:v="urn:schemas-microsoft-com:vml" Requires="v">
                <p:oleObj spid="_x0000_s3168" name="Document" r:id="rId7" imgW="5978440" imgH="597479" progId="Word.Document.12">
                  <p:embed/>
                </p:oleObj>
              </mc:Choice>
              <mc:Fallback>
                <p:oleObj name="Document" r:id="rId7" imgW="5978440" imgH="597479" progId="Word.Document.12">
                  <p:embed/>
                  <p:pic>
                    <p:nvPicPr>
                      <p:cNvPr id="0" name=""/>
                      <p:cNvPicPr>
                        <a:picLocks noChangeAspect="1" noChangeArrowheads="1"/>
                      </p:cNvPicPr>
                      <p:nvPr/>
                    </p:nvPicPr>
                    <p:blipFill>
                      <a:blip r:embed="rId8"/>
                      <a:srcRect/>
                      <a:stretch>
                        <a:fillRect/>
                      </a:stretch>
                    </p:blipFill>
                    <p:spPr bwMode="auto">
                      <a:xfrm>
                        <a:off x="-838200" y="5332413"/>
                        <a:ext cx="59309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838200" y="5865813"/>
          <a:ext cx="5930900" cy="534987"/>
        </p:xfrm>
        <a:graphic>
          <a:graphicData uri="http://schemas.openxmlformats.org/presentationml/2006/ole">
            <mc:AlternateContent xmlns:mc="http://schemas.openxmlformats.org/markup-compatibility/2006">
              <mc:Choice xmlns:v="urn:schemas-microsoft-com:vml" Requires="v">
                <p:oleObj spid="_x0000_s3169" name="Document" r:id="rId9" imgW="5978440" imgH="558560" progId="Word.Document.12">
                  <p:embed/>
                </p:oleObj>
              </mc:Choice>
              <mc:Fallback>
                <p:oleObj name="Document" r:id="rId9" imgW="5978440" imgH="558560" progId="Word.Document.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5865813"/>
                        <a:ext cx="59309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533400" y="3200400"/>
            <a:ext cx="1866601" cy="369332"/>
          </a:xfrm>
          <a:prstGeom prst="rect">
            <a:avLst/>
          </a:prstGeom>
          <a:noFill/>
        </p:spPr>
        <p:txBody>
          <a:bodyPr wrap="none" rtlCol="0">
            <a:spAutoFit/>
          </a:bodyPr>
          <a:lstStyle/>
          <a:p>
            <a:r>
              <a:rPr lang="en-US" dirty="0" smtClean="0"/>
              <a:t>Running example:</a:t>
            </a:r>
            <a:endParaRPr lang="en-US" dirty="0"/>
          </a:p>
        </p:txBody>
      </p:sp>
      <p:sp>
        <p:nvSpPr>
          <p:cNvPr id="16" name="Freeform 15"/>
          <p:cNvSpPr/>
          <p:nvPr/>
        </p:nvSpPr>
        <p:spPr>
          <a:xfrm>
            <a:off x="1710559" y="4587766"/>
            <a:ext cx="228600" cy="717331"/>
          </a:xfrm>
          <a:custGeom>
            <a:avLst/>
            <a:gdLst>
              <a:gd name="connsiteX0" fmla="*/ 0 w 228600"/>
              <a:gd name="connsiteY0" fmla="*/ 0 h 717331"/>
              <a:gd name="connsiteX1" fmla="*/ 134007 w 228600"/>
              <a:gd name="connsiteY1" fmla="*/ 149772 h 717331"/>
              <a:gd name="connsiteX2" fmla="*/ 55179 w 228600"/>
              <a:gd name="connsiteY2" fmla="*/ 465082 h 717331"/>
              <a:gd name="connsiteX3" fmla="*/ 134007 w 228600"/>
              <a:gd name="connsiteY3" fmla="*/ 536027 h 717331"/>
              <a:gd name="connsiteX4" fmla="*/ 228600 w 228600"/>
              <a:gd name="connsiteY4" fmla="*/ 717331 h 717331"/>
              <a:gd name="connsiteX5" fmla="*/ 228600 w 228600"/>
              <a:gd name="connsiteY5" fmla="*/ 717331 h 71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717331">
                <a:moveTo>
                  <a:pt x="0" y="0"/>
                </a:moveTo>
                <a:cubicBezTo>
                  <a:pt x="62405" y="36129"/>
                  <a:pt x="124811" y="72258"/>
                  <a:pt x="134007" y="149772"/>
                </a:cubicBezTo>
                <a:cubicBezTo>
                  <a:pt x="143203" y="227286"/>
                  <a:pt x="55179" y="400706"/>
                  <a:pt x="55179" y="465082"/>
                </a:cubicBezTo>
                <a:cubicBezTo>
                  <a:pt x="55179" y="529458"/>
                  <a:pt x="105104" y="493986"/>
                  <a:pt x="134007" y="536027"/>
                </a:cubicBezTo>
                <a:cubicBezTo>
                  <a:pt x="162910" y="578068"/>
                  <a:pt x="228600" y="717331"/>
                  <a:pt x="228600" y="717331"/>
                </a:cubicBezTo>
                <a:lnTo>
                  <a:pt x="228600" y="717331"/>
                </a:ln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10000" y="5257800"/>
            <a:ext cx="3581400" cy="1200329"/>
          </a:xfrm>
          <a:prstGeom prst="rect">
            <a:avLst/>
          </a:prstGeom>
          <a:noFill/>
        </p:spPr>
        <p:txBody>
          <a:bodyPr wrap="square" rtlCol="0">
            <a:spAutoFit/>
          </a:bodyPr>
          <a:lstStyle/>
          <a:p>
            <a:pPr>
              <a:buFont typeface="Arial" pitchFamily="34" charset="0"/>
              <a:buChar char="•"/>
            </a:pPr>
            <a:r>
              <a:rPr lang="en-US" dirty="0" smtClean="0"/>
              <a:t> In this case, measurements are just noisy copies of actual location</a:t>
            </a:r>
          </a:p>
          <a:p>
            <a:pPr>
              <a:buFont typeface="Arial" pitchFamily="34" charset="0"/>
              <a:buChar char="•"/>
            </a:pPr>
            <a:r>
              <a:rPr lang="en-US" dirty="0" smtClean="0"/>
              <a:t> Makes sensor noise explicit, </a:t>
            </a:r>
            <a:r>
              <a:rPr lang="en-US" i="1" dirty="0" smtClean="0"/>
              <a:t>e.g.</a:t>
            </a:r>
            <a:r>
              <a:rPr lang="en-US" dirty="0" smtClean="0"/>
              <a:t> GPS has </a:t>
            </a:r>
            <a:r>
              <a:rPr lang="el-GR" dirty="0" smtClean="0"/>
              <a:t>σ</a:t>
            </a:r>
            <a:r>
              <a:rPr lang="en-US" dirty="0" smtClean="0"/>
              <a:t> of around 4 meters</a:t>
            </a:r>
            <a:endParaRPr lang="en-US" dirty="0"/>
          </a:p>
        </p:txBody>
      </p:sp>
      <p:cxnSp>
        <p:nvCxnSpPr>
          <p:cNvPr id="19" name="Straight Arrow Connector 18"/>
          <p:cNvCxnSpPr/>
          <p:nvPr/>
        </p:nvCxnSpPr>
        <p:spPr>
          <a:xfrm rot="5400000">
            <a:off x="2400300" y="2933700"/>
            <a:ext cx="10668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771900" y="3009900"/>
            <a:ext cx="12192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37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 for LBSs</a:t>
            </a:r>
            <a:endParaRPr lang="en-US" dirty="0"/>
          </a:p>
        </p:txBody>
      </p:sp>
      <p:sp>
        <p:nvSpPr>
          <p:cNvPr id="3" name="Content Placeholder 2"/>
          <p:cNvSpPr>
            <a:spLocks noGrp="1"/>
          </p:cNvSpPr>
          <p:nvPr>
            <p:ph idx="1"/>
          </p:nvPr>
        </p:nvSpPr>
        <p:spPr>
          <a:xfrm>
            <a:off x="457200" y="4191000"/>
            <a:ext cx="8229600" cy="2057400"/>
          </a:xfrm>
        </p:spPr>
        <p:txBody>
          <a:bodyPr>
            <a:noAutofit/>
          </a:bodyPr>
          <a:lstStyle/>
          <a:p>
            <a:r>
              <a:rPr lang="en-US" sz="2800" dirty="0" smtClean="0"/>
              <a:t>The locations of tracked moving objects are reported to the location server via wireless communications. </a:t>
            </a:r>
          </a:p>
          <a:p>
            <a:r>
              <a:rPr lang="en-US" sz="2800" dirty="0" smtClean="0"/>
              <a:t>The LBS applications submit queries to the server to retrieve moving object data for analysis or other application needs.</a:t>
            </a:r>
            <a:endParaRPr lang="en-US" sz="2800" dirty="0"/>
          </a:p>
        </p:txBody>
      </p:sp>
      <p:pic>
        <p:nvPicPr>
          <p:cNvPr id="20482" name="Picture 2"/>
          <p:cNvPicPr>
            <a:picLocks noChangeAspect="1" noChangeArrowheads="1"/>
          </p:cNvPicPr>
          <p:nvPr/>
        </p:nvPicPr>
        <p:blipFill>
          <a:blip r:embed="rId3" cstate="print"/>
          <a:srcRect/>
          <a:stretch>
            <a:fillRect/>
          </a:stretch>
        </p:blipFill>
        <p:spPr bwMode="auto">
          <a:xfrm>
            <a:off x="228600" y="1419225"/>
            <a:ext cx="8705850" cy="2466975"/>
          </a:xfrm>
          <a:prstGeom prst="rect">
            <a:avLst/>
          </a:prstGeom>
          <a:noFill/>
          <a:ln w="9525">
            <a:noFill/>
            <a:miter lim="800000"/>
            <a:headEnd/>
            <a:tailEnd/>
          </a:ln>
        </p:spPr>
      </p:pic>
    </p:spTree>
    <p:extLst>
      <p:ext uri="{BB962C8B-B14F-4D97-AF65-F5344CB8AC3E}">
        <p14:creationId xmlns:p14="http://schemas.microsoft.com/office/powerpoint/2010/main" val="922238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Kalman</a:t>
            </a:r>
            <a:r>
              <a:rPr lang="en-US" dirty="0" smtClean="0"/>
              <a:t> Filter Dynamics</a:t>
            </a:r>
            <a:endParaRPr lang="en-US" dirty="0"/>
          </a:p>
        </p:txBody>
      </p:sp>
      <p:sp>
        <p:nvSpPr>
          <p:cNvPr id="4" name="TextBox 3"/>
          <p:cNvSpPr txBox="1"/>
          <p:nvPr/>
        </p:nvSpPr>
        <p:spPr>
          <a:xfrm>
            <a:off x="609600" y="1447800"/>
            <a:ext cx="6052491" cy="369332"/>
          </a:xfrm>
          <a:prstGeom prst="rect">
            <a:avLst/>
          </a:prstGeom>
          <a:noFill/>
        </p:spPr>
        <p:txBody>
          <a:bodyPr wrap="none" rtlCol="0">
            <a:spAutoFit/>
          </a:bodyPr>
          <a:lstStyle/>
          <a:p>
            <a:r>
              <a:rPr lang="en-US" dirty="0" smtClean="0"/>
              <a:t>Insert a bias for how we think system will change through time</a:t>
            </a:r>
            <a:endParaRPr lang="en-US" dirty="0"/>
          </a:p>
        </p:txBody>
      </p:sp>
      <p:pic>
        <p:nvPicPr>
          <p:cNvPr id="5" name="Picture 4" descr="http://www.mathsisfun.com/geometry/images/parabola-soccer.gif"/>
          <p:cNvPicPr>
            <a:picLocks noChangeAspect="1" noChangeArrowheads="1"/>
          </p:cNvPicPr>
          <p:nvPr/>
        </p:nvPicPr>
        <p:blipFill>
          <a:blip r:embed="rId3" cstate="print"/>
          <a:srcRect/>
          <a:stretch>
            <a:fillRect/>
          </a:stretch>
        </p:blipFill>
        <p:spPr bwMode="auto">
          <a:xfrm>
            <a:off x="7162800" y="1752600"/>
            <a:ext cx="1364482" cy="1103715"/>
          </a:xfrm>
          <a:prstGeom prst="rect">
            <a:avLst/>
          </a:prstGeom>
          <a:noFill/>
        </p:spPr>
      </p:pic>
      <p:graphicFrame>
        <p:nvGraphicFramePr>
          <p:cNvPr id="32770" name="Object 2"/>
          <p:cNvGraphicFramePr>
            <a:graphicFrameLocks noChangeAspect="1"/>
          </p:cNvGraphicFramePr>
          <p:nvPr>
            <p:extLst>
              <p:ext uri="{D42A27DB-BD31-4B8C-83A1-F6EECF244321}">
                <p14:modId xmlns:p14="http://schemas.microsoft.com/office/powerpoint/2010/main" val="2860221671"/>
              </p:ext>
            </p:extLst>
          </p:nvPr>
        </p:nvGraphicFramePr>
        <p:xfrm>
          <a:off x="1219200" y="1981200"/>
          <a:ext cx="6062663" cy="601663"/>
        </p:xfrm>
        <a:graphic>
          <a:graphicData uri="http://schemas.openxmlformats.org/presentationml/2006/ole">
            <mc:AlternateContent xmlns:mc="http://schemas.openxmlformats.org/markup-compatibility/2006">
              <mc:Choice xmlns:v="urn:schemas-microsoft-com:vml" Requires="v">
                <p:oleObj spid="_x0000_s4190" name="Document" r:id="rId4" imgW="6093154" imgH="610092" progId="Word.Document.12">
                  <p:embed/>
                </p:oleObj>
              </mc:Choice>
              <mc:Fallback>
                <p:oleObj name="Document" r:id="rId4" imgW="6093154" imgH="610092" progId="Word.Document.12">
                  <p:embed/>
                  <p:pic>
                    <p:nvPicPr>
                      <p:cNvPr id="0" name=""/>
                      <p:cNvPicPr>
                        <a:picLocks noChangeAspect="1" noChangeArrowheads="1"/>
                      </p:cNvPicPr>
                      <p:nvPr/>
                    </p:nvPicPr>
                    <p:blipFill>
                      <a:blip r:embed="rId5"/>
                      <a:srcRect/>
                      <a:stretch>
                        <a:fillRect/>
                      </a:stretch>
                    </p:blipFill>
                    <p:spPr bwMode="auto">
                      <a:xfrm>
                        <a:off x="1219200" y="1981200"/>
                        <a:ext cx="6062663"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2907953852"/>
              </p:ext>
            </p:extLst>
          </p:nvPr>
        </p:nvGraphicFramePr>
        <p:xfrm>
          <a:off x="304800" y="2819400"/>
          <a:ext cx="5907088" cy="1860550"/>
        </p:xfrm>
        <a:graphic>
          <a:graphicData uri="http://schemas.openxmlformats.org/presentationml/2006/ole">
            <mc:AlternateContent xmlns:mc="http://schemas.openxmlformats.org/markup-compatibility/2006">
              <mc:Choice xmlns:v="urn:schemas-microsoft-com:vml" Requires="v">
                <p:oleObj spid="_x0000_s4191" name="Document" r:id="rId6" imgW="5937085" imgH="1876762" progId="Word.Document.12">
                  <p:embed/>
                </p:oleObj>
              </mc:Choice>
              <mc:Fallback>
                <p:oleObj name="Document" r:id="rId6" imgW="5937085" imgH="1876762" progId="Word.Document.12">
                  <p:embed/>
                  <p:pic>
                    <p:nvPicPr>
                      <p:cNvPr id="0" name=""/>
                      <p:cNvPicPr>
                        <a:picLocks noChangeAspect="1" noChangeArrowheads="1"/>
                      </p:cNvPicPr>
                      <p:nvPr/>
                    </p:nvPicPr>
                    <p:blipFill>
                      <a:blip r:embed="rId7"/>
                      <a:srcRect/>
                      <a:stretch>
                        <a:fillRect/>
                      </a:stretch>
                    </p:blipFill>
                    <p:spPr bwMode="auto">
                      <a:xfrm>
                        <a:off x="304800" y="2819400"/>
                        <a:ext cx="5907088"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p:cNvCxnSpPr/>
          <p:nvPr/>
        </p:nvCxnSpPr>
        <p:spPr>
          <a:xfrm rot="16200000" flipH="1">
            <a:off x="2095500" y="2476500"/>
            <a:ext cx="5334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2286000"/>
            <a:ext cx="11430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2772" name="Object 4"/>
          <p:cNvGraphicFramePr>
            <a:graphicFrameLocks noChangeAspect="1"/>
          </p:cNvGraphicFramePr>
          <p:nvPr>
            <p:extLst>
              <p:ext uri="{D42A27DB-BD31-4B8C-83A1-F6EECF244321}">
                <p14:modId xmlns:p14="http://schemas.microsoft.com/office/powerpoint/2010/main" val="3594817964"/>
              </p:ext>
            </p:extLst>
          </p:nvPr>
        </p:nvGraphicFramePr>
        <p:xfrm>
          <a:off x="-457200" y="4572000"/>
          <a:ext cx="5907087" cy="461963"/>
        </p:xfrm>
        <a:graphic>
          <a:graphicData uri="http://schemas.openxmlformats.org/presentationml/2006/ole">
            <mc:AlternateContent xmlns:mc="http://schemas.openxmlformats.org/markup-compatibility/2006">
              <mc:Choice xmlns:v="urn:schemas-microsoft-com:vml" Requires="v">
                <p:oleObj spid="_x0000_s4192" name="Document" r:id="rId8" imgW="5937085" imgH="470272" progId="Word.Document.12">
                  <p:embed/>
                </p:oleObj>
              </mc:Choice>
              <mc:Fallback>
                <p:oleObj name="Document" r:id="rId8" imgW="5937085" imgH="470272" progId="Word.Document.12">
                  <p:embed/>
                  <p:pic>
                    <p:nvPicPr>
                      <p:cNvPr id="0" name=""/>
                      <p:cNvPicPr>
                        <a:picLocks noChangeAspect="1" noChangeArrowheads="1"/>
                      </p:cNvPicPr>
                      <p:nvPr/>
                    </p:nvPicPr>
                    <p:blipFill>
                      <a:blip r:embed="rId9"/>
                      <a:srcRect/>
                      <a:stretch>
                        <a:fillRect/>
                      </a:stretch>
                    </p:blipFill>
                    <p:spPr bwMode="auto">
                      <a:xfrm>
                        <a:off x="-457200" y="4572000"/>
                        <a:ext cx="59070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3657600" y="4572000"/>
            <a:ext cx="3918509" cy="369332"/>
          </a:xfrm>
          <a:prstGeom prst="rect">
            <a:avLst/>
          </a:prstGeom>
          <a:noFill/>
        </p:spPr>
        <p:txBody>
          <a:bodyPr wrap="none" rtlCol="0">
            <a:spAutoFit/>
          </a:bodyPr>
          <a:lstStyle/>
          <a:p>
            <a:r>
              <a:rPr lang="en-US" dirty="0" smtClean="0"/>
              <a:t>location is standard straight-line motion</a:t>
            </a:r>
            <a:endParaRPr lang="en-US" dirty="0"/>
          </a:p>
        </p:txBody>
      </p:sp>
      <p:graphicFrame>
        <p:nvGraphicFramePr>
          <p:cNvPr id="32773" name="Object 5"/>
          <p:cNvGraphicFramePr>
            <a:graphicFrameLocks noChangeAspect="1"/>
          </p:cNvGraphicFramePr>
          <p:nvPr>
            <p:extLst>
              <p:ext uri="{D42A27DB-BD31-4B8C-83A1-F6EECF244321}">
                <p14:modId xmlns:p14="http://schemas.microsoft.com/office/powerpoint/2010/main" val="3864223662"/>
              </p:ext>
            </p:extLst>
          </p:nvPr>
        </p:nvGraphicFramePr>
        <p:xfrm>
          <a:off x="-381000" y="5181600"/>
          <a:ext cx="5907088" cy="460375"/>
        </p:xfrm>
        <a:graphic>
          <a:graphicData uri="http://schemas.openxmlformats.org/presentationml/2006/ole">
            <mc:AlternateContent xmlns:mc="http://schemas.openxmlformats.org/markup-compatibility/2006">
              <mc:Choice xmlns:v="urn:schemas-microsoft-com:vml" Requires="v">
                <p:oleObj spid="_x0000_s4193" name="Document" r:id="rId10" imgW="5937085" imgH="470272" progId="Word.Document.12">
                  <p:embed/>
                </p:oleObj>
              </mc:Choice>
              <mc:Fallback>
                <p:oleObj name="Document" r:id="rId10" imgW="5937085" imgH="470272" progId="Word.Document.12">
                  <p:embed/>
                  <p:pic>
                    <p:nvPicPr>
                      <p:cNvPr id="0" name=""/>
                      <p:cNvPicPr>
                        <a:picLocks noChangeAspect="1" noChangeArrowheads="1"/>
                      </p:cNvPicPr>
                      <p:nvPr/>
                    </p:nvPicPr>
                    <p:blipFill>
                      <a:blip r:embed="rId11"/>
                      <a:srcRect/>
                      <a:stretch>
                        <a:fillRect/>
                      </a:stretch>
                    </p:blipFill>
                    <p:spPr bwMode="auto">
                      <a:xfrm>
                        <a:off x="-381000" y="5181600"/>
                        <a:ext cx="59070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3657600" y="5144869"/>
            <a:ext cx="4800600" cy="646331"/>
          </a:xfrm>
          <a:prstGeom prst="rect">
            <a:avLst/>
          </a:prstGeom>
          <a:noFill/>
        </p:spPr>
        <p:txBody>
          <a:bodyPr wrap="square" rtlCol="0">
            <a:spAutoFit/>
          </a:bodyPr>
          <a:lstStyle/>
          <a:p>
            <a:r>
              <a:rPr lang="en-US" dirty="0" smtClean="0"/>
              <a:t>velocity changes randomly (because we don’t have any idea what it actually does)</a:t>
            </a:r>
            <a:endParaRPr lang="en-US" dirty="0"/>
          </a:p>
        </p:txBody>
      </p:sp>
      <p:sp>
        <p:nvSpPr>
          <p:cNvPr id="18" name="Freeform 17"/>
          <p:cNvSpPr/>
          <p:nvPr/>
        </p:nvSpPr>
        <p:spPr>
          <a:xfrm>
            <a:off x="1752600" y="3854669"/>
            <a:ext cx="228600" cy="717331"/>
          </a:xfrm>
          <a:custGeom>
            <a:avLst/>
            <a:gdLst>
              <a:gd name="connsiteX0" fmla="*/ 0 w 228600"/>
              <a:gd name="connsiteY0" fmla="*/ 0 h 717331"/>
              <a:gd name="connsiteX1" fmla="*/ 134007 w 228600"/>
              <a:gd name="connsiteY1" fmla="*/ 149772 h 717331"/>
              <a:gd name="connsiteX2" fmla="*/ 55179 w 228600"/>
              <a:gd name="connsiteY2" fmla="*/ 465082 h 717331"/>
              <a:gd name="connsiteX3" fmla="*/ 134007 w 228600"/>
              <a:gd name="connsiteY3" fmla="*/ 536027 h 717331"/>
              <a:gd name="connsiteX4" fmla="*/ 228600 w 228600"/>
              <a:gd name="connsiteY4" fmla="*/ 717331 h 717331"/>
              <a:gd name="connsiteX5" fmla="*/ 228600 w 228600"/>
              <a:gd name="connsiteY5" fmla="*/ 717331 h 71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717331">
                <a:moveTo>
                  <a:pt x="0" y="0"/>
                </a:moveTo>
                <a:cubicBezTo>
                  <a:pt x="62405" y="36129"/>
                  <a:pt x="124811" y="72258"/>
                  <a:pt x="134007" y="149772"/>
                </a:cubicBezTo>
                <a:cubicBezTo>
                  <a:pt x="143203" y="227286"/>
                  <a:pt x="55179" y="400706"/>
                  <a:pt x="55179" y="465082"/>
                </a:cubicBezTo>
                <a:cubicBezTo>
                  <a:pt x="55179" y="529458"/>
                  <a:pt x="105104" y="493986"/>
                  <a:pt x="134007" y="536027"/>
                </a:cubicBezTo>
                <a:cubicBezTo>
                  <a:pt x="162910" y="578068"/>
                  <a:pt x="228600" y="717331"/>
                  <a:pt x="228600" y="717331"/>
                </a:cubicBezTo>
                <a:lnTo>
                  <a:pt x="228600" y="717331"/>
                </a:ln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1671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Kalman</a:t>
            </a:r>
            <a:r>
              <a:rPr lang="en-US" dirty="0" smtClean="0"/>
              <a:t> Filter Ingredients</a:t>
            </a:r>
            <a:endParaRPr lang="en-US" dirty="0"/>
          </a:p>
        </p:txBody>
      </p:sp>
      <p:graphicFrame>
        <p:nvGraphicFramePr>
          <p:cNvPr id="33794" name="Object 2"/>
          <p:cNvGraphicFramePr>
            <a:graphicFrameLocks noChangeAspect="1"/>
          </p:cNvGraphicFramePr>
          <p:nvPr>
            <p:extLst>
              <p:ext uri="{D42A27DB-BD31-4B8C-83A1-F6EECF244321}">
                <p14:modId xmlns:p14="http://schemas.microsoft.com/office/powerpoint/2010/main" val="1973143071"/>
              </p:ext>
            </p:extLst>
          </p:nvPr>
        </p:nvGraphicFramePr>
        <p:xfrm>
          <a:off x="-1295400" y="1752600"/>
          <a:ext cx="5937250" cy="681037"/>
        </p:xfrm>
        <a:graphic>
          <a:graphicData uri="http://schemas.openxmlformats.org/presentationml/2006/ole">
            <mc:AlternateContent xmlns:mc="http://schemas.openxmlformats.org/markup-compatibility/2006">
              <mc:Choice xmlns:v="urn:schemas-microsoft-com:vml" Requires="v">
                <p:oleObj spid="_x0000_s5214" name="Document" r:id="rId3" imgW="5937085" imgH="681804" progId="Word.Document.12">
                  <p:embed/>
                </p:oleObj>
              </mc:Choice>
              <mc:Fallback>
                <p:oleObj name="Document" r:id="rId3" imgW="5937085" imgH="681804" progId="Word.Document.12">
                  <p:embed/>
                  <p:pic>
                    <p:nvPicPr>
                      <p:cNvPr id="0" name=""/>
                      <p:cNvPicPr>
                        <a:picLocks noChangeAspect="1" noChangeArrowheads="1"/>
                      </p:cNvPicPr>
                      <p:nvPr/>
                    </p:nvPicPr>
                    <p:blipFill>
                      <a:blip r:embed="rId4"/>
                      <a:srcRect/>
                      <a:stretch>
                        <a:fillRect/>
                      </a:stretch>
                    </p:blipFill>
                    <p:spPr bwMode="auto">
                      <a:xfrm>
                        <a:off x="-1295400" y="1752600"/>
                        <a:ext cx="5937250"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extLst>
              <p:ext uri="{D42A27DB-BD31-4B8C-83A1-F6EECF244321}">
                <p14:modId xmlns:p14="http://schemas.microsoft.com/office/powerpoint/2010/main" val="4291801503"/>
              </p:ext>
            </p:extLst>
          </p:nvPr>
        </p:nvGraphicFramePr>
        <p:xfrm>
          <a:off x="-1525588" y="3657600"/>
          <a:ext cx="5915026" cy="1057275"/>
        </p:xfrm>
        <a:graphic>
          <a:graphicData uri="http://schemas.openxmlformats.org/presentationml/2006/ole">
            <mc:AlternateContent xmlns:mc="http://schemas.openxmlformats.org/markup-compatibility/2006">
              <mc:Choice xmlns:v="urn:schemas-microsoft-com:vml" Requires="v">
                <p:oleObj spid="_x0000_s5215" name="Document" r:id="rId5" imgW="5937085" imgH="1063066" progId="Word.Document.12">
                  <p:embed/>
                </p:oleObj>
              </mc:Choice>
              <mc:Fallback>
                <p:oleObj name="Document" r:id="rId5" imgW="5937085" imgH="1063066" progId="Word.Document.12">
                  <p:embed/>
                  <p:pic>
                    <p:nvPicPr>
                      <p:cNvPr id="0" name=""/>
                      <p:cNvPicPr>
                        <a:picLocks noChangeAspect="1" noChangeArrowheads="1"/>
                      </p:cNvPicPr>
                      <p:nvPr/>
                    </p:nvPicPr>
                    <p:blipFill>
                      <a:blip r:embed="rId6"/>
                      <a:srcRect/>
                      <a:stretch>
                        <a:fillRect/>
                      </a:stretch>
                    </p:blipFill>
                    <p:spPr bwMode="auto">
                      <a:xfrm>
                        <a:off x="-1525588" y="3657600"/>
                        <a:ext cx="5915026"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683299" y="1828800"/>
            <a:ext cx="4409220" cy="369332"/>
          </a:xfrm>
          <a:prstGeom prst="rect">
            <a:avLst/>
          </a:prstGeom>
          <a:noFill/>
        </p:spPr>
        <p:txBody>
          <a:bodyPr wrap="none" rtlCol="0">
            <a:spAutoFit/>
          </a:bodyPr>
          <a:lstStyle/>
          <a:p>
            <a:r>
              <a:rPr lang="en-US" dirty="0" smtClean="0"/>
              <a:t>H matrix: gives measurements for given state</a:t>
            </a:r>
            <a:endParaRPr lang="en-US" dirty="0"/>
          </a:p>
        </p:txBody>
      </p:sp>
      <p:graphicFrame>
        <p:nvGraphicFramePr>
          <p:cNvPr id="33796" name="Object 4"/>
          <p:cNvGraphicFramePr>
            <a:graphicFrameLocks noChangeAspect="1"/>
          </p:cNvGraphicFramePr>
          <p:nvPr>
            <p:extLst>
              <p:ext uri="{D42A27DB-BD31-4B8C-83A1-F6EECF244321}">
                <p14:modId xmlns:p14="http://schemas.microsoft.com/office/powerpoint/2010/main" val="3037486961"/>
              </p:ext>
            </p:extLst>
          </p:nvPr>
        </p:nvGraphicFramePr>
        <p:xfrm>
          <a:off x="-1524000" y="2743200"/>
          <a:ext cx="5937250" cy="469900"/>
        </p:xfrm>
        <a:graphic>
          <a:graphicData uri="http://schemas.openxmlformats.org/presentationml/2006/ole">
            <mc:AlternateContent xmlns:mc="http://schemas.openxmlformats.org/markup-compatibility/2006">
              <mc:Choice xmlns:v="urn:schemas-microsoft-com:vml" Requires="v">
                <p:oleObj spid="_x0000_s5216" name="Document" r:id="rId7" imgW="5937085" imgH="470272" progId="Word.Document.12">
                  <p:embed/>
                </p:oleObj>
              </mc:Choice>
              <mc:Fallback>
                <p:oleObj name="Document" r:id="rId7" imgW="5937085" imgH="470272" progId="Word.Document.12">
                  <p:embed/>
                  <p:pic>
                    <p:nvPicPr>
                      <p:cNvPr id="0" name=""/>
                      <p:cNvPicPr>
                        <a:picLocks noChangeAspect="1" noChangeArrowheads="1"/>
                      </p:cNvPicPr>
                      <p:nvPr/>
                    </p:nvPicPr>
                    <p:blipFill>
                      <a:blip r:embed="rId8"/>
                      <a:srcRect/>
                      <a:stretch>
                        <a:fillRect/>
                      </a:stretch>
                    </p:blipFill>
                    <p:spPr bwMode="auto">
                      <a:xfrm>
                        <a:off x="-1524000" y="2743200"/>
                        <a:ext cx="59372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2683299" y="2667000"/>
            <a:ext cx="3351880" cy="369332"/>
          </a:xfrm>
          <a:prstGeom prst="rect">
            <a:avLst/>
          </a:prstGeom>
          <a:noFill/>
        </p:spPr>
        <p:txBody>
          <a:bodyPr wrap="none" rtlCol="0">
            <a:spAutoFit/>
          </a:bodyPr>
          <a:lstStyle/>
          <a:p>
            <a:r>
              <a:rPr lang="en-US" dirty="0" smtClean="0"/>
              <a:t>Measurement noise: sensor noise</a:t>
            </a:r>
            <a:endParaRPr lang="en-US" dirty="0"/>
          </a:p>
        </p:txBody>
      </p:sp>
      <p:sp>
        <p:nvSpPr>
          <p:cNvPr id="9" name="TextBox 8"/>
          <p:cNvSpPr txBox="1"/>
          <p:nvPr/>
        </p:nvSpPr>
        <p:spPr>
          <a:xfrm>
            <a:off x="2683299" y="3886200"/>
            <a:ext cx="3751412" cy="369332"/>
          </a:xfrm>
          <a:prstGeom prst="rect">
            <a:avLst/>
          </a:prstGeom>
          <a:noFill/>
        </p:spPr>
        <p:txBody>
          <a:bodyPr wrap="none" rtlCol="0">
            <a:spAutoFit/>
          </a:bodyPr>
          <a:lstStyle/>
          <a:p>
            <a:r>
              <a:rPr lang="el-GR" dirty="0" smtClean="0"/>
              <a:t>φ</a:t>
            </a:r>
            <a:r>
              <a:rPr lang="en-US" dirty="0" smtClean="0"/>
              <a:t> matrix: gives time dynamics of state</a:t>
            </a:r>
            <a:endParaRPr lang="en-US" dirty="0"/>
          </a:p>
        </p:txBody>
      </p:sp>
      <p:graphicFrame>
        <p:nvGraphicFramePr>
          <p:cNvPr id="33797" name="Object 5"/>
          <p:cNvGraphicFramePr>
            <a:graphicFrameLocks noChangeAspect="1"/>
          </p:cNvGraphicFramePr>
          <p:nvPr>
            <p:extLst>
              <p:ext uri="{D42A27DB-BD31-4B8C-83A1-F6EECF244321}">
                <p14:modId xmlns:p14="http://schemas.microsoft.com/office/powerpoint/2010/main" val="459032248"/>
              </p:ext>
            </p:extLst>
          </p:nvPr>
        </p:nvGraphicFramePr>
        <p:xfrm>
          <a:off x="-1447800" y="5257800"/>
          <a:ext cx="5907088" cy="461963"/>
        </p:xfrm>
        <a:graphic>
          <a:graphicData uri="http://schemas.openxmlformats.org/presentationml/2006/ole">
            <mc:AlternateContent xmlns:mc="http://schemas.openxmlformats.org/markup-compatibility/2006">
              <mc:Choice xmlns:v="urn:schemas-microsoft-com:vml" Requires="v">
                <p:oleObj spid="_x0000_s5217" name="Document" r:id="rId9" imgW="5937085" imgH="470272" progId="Word.Document.12">
                  <p:embed/>
                </p:oleObj>
              </mc:Choice>
              <mc:Fallback>
                <p:oleObj name="Document" r:id="rId9" imgW="5937085" imgH="470272" progId="Word.Document.12">
                  <p:embed/>
                  <p:pic>
                    <p:nvPicPr>
                      <p:cNvPr id="0" name=""/>
                      <p:cNvPicPr>
                        <a:picLocks noChangeAspect="1" noChangeArrowheads="1"/>
                      </p:cNvPicPr>
                      <p:nvPr/>
                    </p:nvPicPr>
                    <p:blipFill>
                      <a:blip r:embed="rId10"/>
                      <a:srcRect/>
                      <a:stretch>
                        <a:fillRect/>
                      </a:stretch>
                    </p:blipFill>
                    <p:spPr bwMode="auto">
                      <a:xfrm>
                        <a:off x="-1447800" y="5257800"/>
                        <a:ext cx="5907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683299" y="5257800"/>
            <a:ext cx="4452822" cy="369332"/>
          </a:xfrm>
          <a:prstGeom prst="rect">
            <a:avLst/>
          </a:prstGeom>
          <a:noFill/>
        </p:spPr>
        <p:txBody>
          <a:bodyPr wrap="none" rtlCol="0">
            <a:spAutoFit/>
          </a:bodyPr>
          <a:lstStyle/>
          <a:p>
            <a:r>
              <a:rPr lang="en-US" dirty="0" smtClean="0"/>
              <a:t>Process noise: uncertainty in dynamics model</a:t>
            </a:r>
            <a:endParaRPr lang="en-US" dirty="0"/>
          </a:p>
        </p:txBody>
      </p:sp>
      <p:pic>
        <p:nvPicPr>
          <p:cNvPr id="33799" name="Picture 7" descr="http://www.journalnow.net/images/uploads/dishingitout/posts/Julia_child_thumb.jpg"/>
          <p:cNvPicPr>
            <a:picLocks noChangeAspect="1" noChangeArrowheads="1"/>
          </p:cNvPicPr>
          <p:nvPr/>
        </p:nvPicPr>
        <p:blipFill>
          <a:blip r:embed="rId11" cstate="print"/>
          <a:srcRect/>
          <a:stretch>
            <a:fillRect/>
          </a:stretch>
        </p:blipFill>
        <p:spPr bwMode="auto">
          <a:xfrm>
            <a:off x="6934200" y="2590800"/>
            <a:ext cx="1499480" cy="2019300"/>
          </a:xfrm>
          <a:prstGeom prst="rect">
            <a:avLst/>
          </a:prstGeom>
          <a:noFill/>
        </p:spPr>
      </p:pic>
    </p:spTree>
    <p:extLst>
      <p:ext uri="{BB962C8B-B14F-4D97-AF65-F5344CB8AC3E}">
        <p14:creationId xmlns:p14="http://schemas.microsoft.com/office/powerpoint/2010/main" val="2329270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Kalman</a:t>
            </a:r>
            <a:r>
              <a:rPr lang="en-US" dirty="0" smtClean="0"/>
              <a:t> Filter Recipe</a:t>
            </a:r>
            <a:endParaRPr lang="en-US" dirty="0"/>
          </a:p>
        </p:txBody>
      </p:sp>
      <p:pic>
        <p:nvPicPr>
          <p:cNvPr id="34818" name="Picture 2" descr="http://umass.edu/umhome/images/upload/78161/julia-childZ_0.jpg"/>
          <p:cNvPicPr>
            <a:picLocks noChangeAspect="1" noChangeArrowheads="1"/>
          </p:cNvPicPr>
          <p:nvPr/>
        </p:nvPicPr>
        <p:blipFill>
          <a:blip r:embed="rId3" cstate="print"/>
          <a:srcRect/>
          <a:stretch>
            <a:fillRect/>
          </a:stretch>
        </p:blipFill>
        <p:spPr bwMode="auto">
          <a:xfrm>
            <a:off x="5562600" y="1295400"/>
            <a:ext cx="3143250" cy="2505075"/>
          </a:xfrm>
          <a:prstGeom prst="rect">
            <a:avLst/>
          </a:prstGeom>
          <a:noFill/>
        </p:spPr>
      </p:pic>
      <p:graphicFrame>
        <p:nvGraphicFramePr>
          <p:cNvPr id="45058" name="Object 2"/>
          <p:cNvGraphicFramePr>
            <a:graphicFrameLocks noChangeAspect="1"/>
          </p:cNvGraphicFramePr>
          <p:nvPr>
            <p:extLst>
              <p:ext uri="{D42A27DB-BD31-4B8C-83A1-F6EECF244321}">
                <p14:modId xmlns:p14="http://schemas.microsoft.com/office/powerpoint/2010/main" val="110105628"/>
              </p:ext>
            </p:extLst>
          </p:nvPr>
        </p:nvGraphicFramePr>
        <p:xfrm>
          <a:off x="-1066800" y="1905000"/>
          <a:ext cx="6062662" cy="568325"/>
        </p:xfrm>
        <a:graphic>
          <a:graphicData uri="http://schemas.openxmlformats.org/presentationml/2006/ole">
            <mc:AlternateContent xmlns:mc="http://schemas.openxmlformats.org/markup-compatibility/2006">
              <mc:Choice xmlns:v="urn:schemas-microsoft-com:vml" Requires="v">
                <p:oleObj spid="_x0000_s6261" name="Document" r:id="rId4" imgW="6093154" imgH="580182" progId="Word.Document.12">
                  <p:embed/>
                </p:oleObj>
              </mc:Choice>
              <mc:Fallback>
                <p:oleObj name="Document" r:id="rId4" imgW="6093154" imgH="580182" progId="Word.Document.12">
                  <p:embed/>
                  <p:pic>
                    <p:nvPicPr>
                      <p:cNvPr id="0" name=""/>
                      <p:cNvPicPr>
                        <a:picLocks noChangeAspect="1" noChangeArrowheads="1"/>
                      </p:cNvPicPr>
                      <p:nvPr/>
                    </p:nvPicPr>
                    <p:blipFill>
                      <a:blip r:embed="rId5"/>
                      <a:srcRect/>
                      <a:stretch>
                        <a:fillRect/>
                      </a:stretch>
                    </p:blipFill>
                    <p:spPr bwMode="auto">
                      <a:xfrm>
                        <a:off x="-1066800" y="1905000"/>
                        <a:ext cx="60626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59" name="Object 3"/>
          <p:cNvGraphicFramePr>
            <a:graphicFrameLocks noChangeAspect="1"/>
          </p:cNvGraphicFramePr>
          <p:nvPr>
            <p:extLst>
              <p:ext uri="{D42A27DB-BD31-4B8C-83A1-F6EECF244321}">
                <p14:modId xmlns:p14="http://schemas.microsoft.com/office/powerpoint/2010/main" val="2827817429"/>
              </p:ext>
            </p:extLst>
          </p:nvPr>
        </p:nvGraphicFramePr>
        <p:xfrm>
          <a:off x="-685800" y="2590800"/>
          <a:ext cx="6062663" cy="568325"/>
        </p:xfrm>
        <a:graphic>
          <a:graphicData uri="http://schemas.openxmlformats.org/presentationml/2006/ole">
            <mc:AlternateContent xmlns:mc="http://schemas.openxmlformats.org/markup-compatibility/2006">
              <mc:Choice xmlns:v="urn:schemas-microsoft-com:vml" Requires="v">
                <p:oleObj spid="_x0000_s6262" name="Document" r:id="rId6" imgW="6093154" imgH="580182" progId="Word.Document.12">
                  <p:embed/>
                </p:oleObj>
              </mc:Choice>
              <mc:Fallback>
                <p:oleObj name="Document" r:id="rId6" imgW="6093154" imgH="580182" progId="Word.Document.12">
                  <p:embed/>
                  <p:pic>
                    <p:nvPicPr>
                      <p:cNvPr id="0" name=""/>
                      <p:cNvPicPr>
                        <a:picLocks noChangeAspect="1" noChangeArrowheads="1"/>
                      </p:cNvPicPr>
                      <p:nvPr/>
                    </p:nvPicPr>
                    <p:blipFill>
                      <a:blip r:embed="rId7"/>
                      <a:srcRect/>
                      <a:stretch>
                        <a:fillRect/>
                      </a:stretch>
                    </p:blipFill>
                    <p:spPr bwMode="auto">
                      <a:xfrm>
                        <a:off x="-685800" y="2590800"/>
                        <a:ext cx="6062663"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4"/>
          <p:cNvGraphicFramePr>
            <a:graphicFrameLocks noChangeAspect="1"/>
          </p:cNvGraphicFramePr>
          <p:nvPr>
            <p:extLst>
              <p:ext uri="{D42A27DB-BD31-4B8C-83A1-F6EECF244321}">
                <p14:modId xmlns:p14="http://schemas.microsoft.com/office/powerpoint/2010/main" val="615205609"/>
              </p:ext>
            </p:extLst>
          </p:nvPr>
        </p:nvGraphicFramePr>
        <p:xfrm>
          <a:off x="-685800" y="3124200"/>
          <a:ext cx="5907088" cy="511175"/>
        </p:xfrm>
        <a:graphic>
          <a:graphicData uri="http://schemas.openxmlformats.org/presentationml/2006/ole">
            <mc:AlternateContent xmlns:mc="http://schemas.openxmlformats.org/markup-compatibility/2006">
              <mc:Choice xmlns:v="urn:schemas-microsoft-com:vml" Requires="v">
                <p:oleObj spid="_x0000_s6263" name="Document" r:id="rId8" imgW="5937085" imgH="518200" progId="Word.Document.12">
                  <p:embed/>
                </p:oleObj>
              </mc:Choice>
              <mc:Fallback>
                <p:oleObj name="Document" r:id="rId8" imgW="5937085" imgH="518200" progId="Word.Document.12">
                  <p:embed/>
                  <p:pic>
                    <p:nvPicPr>
                      <p:cNvPr id="0" name=""/>
                      <p:cNvPicPr>
                        <a:picLocks noChangeAspect="1" noChangeArrowheads="1"/>
                      </p:cNvPicPr>
                      <p:nvPr/>
                    </p:nvPicPr>
                    <p:blipFill>
                      <a:blip r:embed="rId9"/>
                      <a:srcRect/>
                      <a:stretch>
                        <a:fillRect/>
                      </a:stretch>
                    </p:blipFill>
                    <p:spPr bwMode="auto">
                      <a:xfrm>
                        <a:off x="-685800" y="3124200"/>
                        <a:ext cx="59070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5"/>
          <p:cNvGraphicFramePr>
            <a:graphicFrameLocks noChangeAspect="1"/>
          </p:cNvGraphicFramePr>
          <p:nvPr>
            <p:extLst>
              <p:ext uri="{D42A27DB-BD31-4B8C-83A1-F6EECF244321}">
                <p14:modId xmlns:p14="http://schemas.microsoft.com/office/powerpoint/2010/main" val="33534846"/>
              </p:ext>
            </p:extLst>
          </p:nvPr>
        </p:nvGraphicFramePr>
        <p:xfrm>
          <a:off x="-611188" y="3886200"/>
          <a:ext cx="6034088" cy="622300"/>
        </p:xfrm>
        <a:graphic>
          <a:graphicData uri="http://schemas.openxmlformats.org/presentationml/2006/ole">
            <mc:AlternateContent xmlns:mc="http://schemas.openxmlformats.org/markup-compatibility/2006">
              <mc:Choice xmlns:v="urn:schemas-microsoft-com:vml" Requires="v">
                <p:oleObj spid="_x0000_s6264" name="Document" r:id="rId10" imgW="6093154" imgH="632434" progId="Word.Document.12">
                  <p:embed/>
                </p:oleObj>
              </mc:Choice>
              <mc:Fallback>
                <p:oleObj name="Document" r:id="rId10" imgW="6093154" imgH="632434" progId="Word.Document.12">
                  <p:embed/>
                  <p:pic>
                    <p:nvPicPr>
                      <p:cNvPr id="0" name=""/>
                      <p:cNvPicPr>
                        <a:picLocks noChangeAspect="1" noChangeArrowheads="1"/>
                      </p:cNvPicPr>
                      <p:nvPr/>
                    </p:nvPicPr>
                    <p:blipFill>
                      <a:blip r:embed="rId11"/>
                      <a:srcRect/>
                      <a:stretch>
                        <a:fillRect/>
                      </a:stretch>
                    </p:blipFill>
                    <p:spPr bwMode="auto">
                      <a:xfrm>
                        <a:off x="-611188" y="3886200"/>
                        <a:ext cx="603408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extLst>
              <p:ext uri="{D42A27DB-BD31-4B8C-83A1-F6EECF244321}">
                <p14:modId xmlns:p14="http://schemas.microsoft.com/office/powerpoint/2010/main" val="230310058"/>
              </p:ext>
            </p:extLst>
          </p:nvPr>
        </p:nvGraphicFramePr>
        <p:xfrm>
          <a:off x="-990600" y="4572000"/>
          <a:ext cx="6064251" cy="568325"/>
        </p:xfrm>
        <a:graphic>
          <a:graphicData uri="http://schemas.openxmlformats.org/presentationml/2006/ole">
            <mc:AlternateContent xmlns:mc="http://schemas.openxmlformats.org/markup-compatibility/2006">
              <mc:Choice xmlns:v="urn:schemas-microsoft-com:vml" Requires="v">
                <p:oleObj spid="_x0000_s6265" name="Document" r:id="rId12" imgW="6093154" imgH="580182" progId="Word.Document.12">
                  <p:embed/>
                </p:oleObj>
              </mc:Choice>
              <mc:Fallback>
                <p:oleObj name="Document" r:id="rId12" imgW="6093154" imgH="580182" progId="Word.Document.12">
                  <p:embed/>
                  <p:pic>
                    <p:nvPicPr>
                      <p:cNvPr id="0" name=""/>
                      <p:cNvPicPr>
                        <a:picLocks noChangeAspect="1" noChangeArrowheads="1"/>
                      </p:cNvPicPr>
                      <p:nvPr/>
                    </p:nvPicPr>
                    <p:blipFill>
                      <a:blip r:embed="rId13"/>
                      <a:srcRect/>
                      <a:stretch>
                        <a:fillRect/>
                      </a:stretch>
                    </p:blipFill>
                    <p:spPr bwMode="auto">
                      <a:xfrm>
                        <a:off x="-990600" y="4572000"/>
                        <a:ext cx="6064251"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81000" y="5410200"/>
            <a:ext cx="4343400" cy="1200329"/>
          </a:xfrm>
          <a:prstGeom prst="rect">
            <a:avLst/>
          </a:prstGeom>
          <a:noFill/>
        </p:spPr>
        <p:txBody>
          <a:bodyPr wrap="square" rtlCol="0">
            <a:spAutoFit/>
          </a:bodyPr>
          <a:lstStyle/>
          <a:p>
            <a:pPr>
              <a:buFont typeface="Arial" pitchFamily="34" charset="0"/>
              <a:buChar char="•"/>
            </a:pPr>
            <a:r>
              <a:rPr lang="en-US" dirty="0" smtClean="0"/>
              <a:t> Just plug in measurements and go</a:t>
            </a:r>
          </a:p>
          <a:p>
            <a:pPr>
              <a:buFont typeface="Arial" pitchFamily="34" charset="0"/>
              <a:buChar char="•"/>
            </a:pPr>
            <a:r>
              <a:rPr lang="en-US" dirty="0" smtClean="0"/>
              <a:t> Recursive filter – current time step uses state and error estimates from previous time step</a:t>
            </a:r>
            <a:endParaRPr lang="en-US" dirty="0"/>
          </a:p>
        </p:txBody>
      </p:sp>
      <p:sp>
        <p:nvSpPr>
          <p:cNvPr id="13" name="TextBox 12"/>
          <p:cNvSpPr txBox="1"/>
          <p:nvPr/>
        </p:nvSpPr>
        <p:spPr>
          <a:xfrm>
            <a:off x="5715000" y="5380672"/>
            <a:ext cx="2743200" cy="1200329"/>
          </a:xfrm>
          <a:prstGeom prst="rect">
            <a:avLst/>
          </a:prstGeom>
          <a:noFill/>
          <a:ln w="28575">
            <a:solidFill>
              <a:srgbClr val="FF0000"/>
            </a:solidFill>
          </a:ln>
        </p:spPr>
        <p:txBody>
          <a:bodyPr wrap="square" rtlCol="0">
            <a:spAutoFit/>
          </a:bodyPr>
          <a:lstStyle/>
          <a:p>
            <a:r>
              <a:rPr lang="en-US" dirty="0" smtClean="0"/>
              <a:t>Big difference #3: </a:t>
            </a:r>
            <a:r>
              <a:rPr lang="en-US" dirty="0" err="1" smtClean="0"/>
              <a:t>Kalman</a:t>
            </a:r>
            <a:r>
              <a:rPr lang="en-US" dirty="0" smtClean="0"/>
              <a:t> filter gives uncertainty estimate in the form of a Gaussian covariance matrix</a:t>
            </a:r>
            <a:endParaRPr lang="en-US" dirty="0"/>
          </a:p>
        </p:txBody>
      </p:sp>
    </p:spTree>
    <p:extLst>
      <p:ext uri="{BB962C8B-B14F-4D97-AF65-F5344CB8AC3E}">
        <p14:creationId xmlns:p14="http://schemas.microsoft.com/office/powerpoint/2010/main" val="1122845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err="1" smtClean="0"/>
                  <a:t>Kalman</a:t>
                </a:r>
                <a:r>
                  <a:rPr lang="en-US" dirty="0" smtClean="0"/>
                  <a:t> Filter</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r="-746"/>
                </a:stretch>
              </a:blipFill>
            </p:spPr>
            <p:txBody>
              <a:bodyPr/>
              <a:lstStyle/>
              <a:p>
                <a:r>
                  <a:rPr lang="en-US">
                    <a:noFill/>
                  </a:rPr>
                  <a:t> </a:t>
                </a:r>
              </a:p>
            </p:txBody>
          </p:sp>
        </mc:Fallback>
      </mc:AlternateContent>
      <p:sp>
        <p:nvSpPr>
          <p:cNvPr id="5" name="TextBox 4"/>
          <p:cNvSpPr txBox="1"/>
          <p:nvPr/>
        </p:nvSpPr>
        <p:spPr>
          <a:xfrm>
            <a:off x="228600" y="2514600"/>
            <a:ext cx="3505200" cy="1477328"/>
          </a:xfrm>
          <a:prstGeom prst="rect">
            <a:avLst/>
          </a:prstGeom>
          <a:noFill/>
        </p:spPr>
        <p:txBody>
          <a:bodyPr wrap="square" rtlCol="0">
            <a:spAutoFit/>
          </a:bodyPr>
          <a:lstStyle/>
          <a:p>
            <a:pPr>
              <a:buFont typeface="Arial" pitchFamily="34" charset="0"/>
              <a:buChar char="•"/>
            </a:pPr>
            <a:r>
              <a:rPr lang="en-US" dirty="0" smtClean="0"/>
              <a:t> Hard to pick process noise  </a:t>
            </a:r>
            <a:r>
              <a:rPr lang="el-GR" dirty="0" smtClean="0"/>
              <a:t>σ</a:t>
            </a:r>
            <a:r>
              <a:rPr lang="en-US" baseline="-25000" dirty="0" smtClean="0"/>
              <a:t>s</a:t>
            </a:r>
          </a:p>
          <a:p>
            <a:pPr>
              <a:buFont typeface="Arial" pitchFamily="34" charset="0"/>
              <a:buChar char="•"/>
            </a:pPr>
            <a:r>
              <a:rPr lang="en-US" dirty="0" smtClean="0"/>
              <a:t> Process noise models our uncertainty in system dynamics</a:t>
            </a:r>
          </a:p>
          <a:p>
            <a:pPr>
              <a:buFont typeface="Arial" pitchFamily="34" charset="0"/>
              <a:buChar char="•"/>
            </a:pPr>
            <a:r>
              <a:rPr lang="en-US" dirty="0" smtClean="0"/>
              <a:t> Here it accounts for fact that motion is not a straight line</a:t>
            </a:r>
          </a:p>
        </p:txBody>
      </p:sp>
      <p:graphicFrame>
        <p:nvGraphicFramePr>
          <p:cNvPr id="47105" name="Object 1"/>
          <p:cNvGraphicFramePr>
            <a:graphicFrameLocks noChangeAspect="1"/>
          </p:cNvGraphicFramePr>
          <p:nvPr>
            <p:extLst>
              <p:ext uri="{D42A27DB-BD31-4B8C-83A1-F6EECF244321}">
                <p14:modId xmlns:p14="http://schemas.microsoft.com/office/powerpoint/2010/main" val="643712411"/>
              </p:ext>
            </p:extLst>
          </p:nvPr>
        </p:nvGraphicFramePr>
        <p:xfrm>
          <a:off x="-1371600" y="1828800"/>
          <a:ext cx="5907088" cy="460375"/>
        </p:xfrm>
        <a:graphic>
          <a:graphicData uri="http://schemas.openxmlformats.org/presentationml/2006/ole">
            <mc:AlternateContent xmlns:mc="http://schemas.openxmlformats.org/markup-compatibility/2006">
              <mc:Choice xmlns:v="urn:schemas-microsoft-com:vml" Requires="v">
                <p:oleObj spid="_x0000_s9241" name="Document" r:id="rId4" imgW="5937085" imgH="470272" progId="Word.Document.12">
                  <p:embed/>
                </p:oleObj>
              </mc:Choice>
              <mc:Fallback>
                <p:oleObj name="Document" r:id="rId4" imgW="5937085" imgH="470272" progId="Word.Document.12">
                  <p:embed/>
                  <p:pic>
                    <p:nvPicPr>
                      <p:cNvPr id="0" name=""/>
                      <p:cNvPicPr>
                        <a:picLocks noChangeAspect="1" noChangeArrowheads="1"/>
                      </p:cNvPicPr>
                      <p:nvPr/>
                    </p:nvPicPr>
                    <p:blipFill>
                      <a:blip r:embed="rId5"/>
                      <a:srcRect/>
                      <a:stretch>
                        <a:fillRect/>
                      </a:stretch>
                    </p:blipFill>
                    <p:spPr bwMode="auto">
                      <a:xfrm>
                        <a:off x="-1371600" y="1828800"/>
                        <a:ext cx="59070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28600" y="1371600"/>
            <a:ext cx="1638334" cy="369332"/>
          </a:xfrm>
          <a:prstGeom prst="rect">
            <a:avLst/>
          </a:prstGeom>
          <a:noFill/>
        </p:spPr>
        <p:txBody>
          <a:bodyPr wrap="none" rtlCol="0">
            <a:spAutoFit/>
          </a:bodyPr>
          <a:lstStyle/>
          <a:p>
            <a:r>
              <a:rPr lang="en-US" dirty="0" smtClean="0"/>
              <a:t>Velocity model:</a:t>
            </a:r>
            <a:endParaRPr lang="en-US" dirty="0"/>
          </a:p>
        </p:txBody>
      </p:sp>
      <p:sp>
        <p:nvSpPr>
          <p:cNvPr id="8" name="TextBox 7"/>
          <p:cNvSpPr txBox="1"/>
          <p:nvPr/>
        </p:nvSpPr>
        <p:spPr>
          <a:xfrm>
            <a:off x="228600" y="4724400"/>
            <a:ext cx="3276600" cy="646331"/>
          </a:xfrm>
          <a:prstGeom prst="rect">
            <a:avLst/>
          </a:prstGeom>
          <a:noFill/>
        </p:spPr>
        <p:txBody>
          <a:bodyPr wrap="square" rtlCol="0">
            <a:spAutoFit/>
          </a:bodyPr>
          <a:lstStyle/>
          <a:p>
            <a:r>
              <a:rPr lang="en-US" dirty="0" smtClean="0"/>
              <a:t>“Tuning” </a:t>
            </a:r>
            <a:r>
              <a:rPr lang="el-GR" dirty="0" smtClean="0"/>
              <a:t>σ</a:t>
            </a:r>
            <a:r>
              <a:rPr lang="en-US" baseline="-25000" dirty="0" smtClean="0"/>
              <a:t>s</a:t>
            </a:r>
            <a:r>
              <a:rPr lang="en-US" dirty="0" smtClean="0"/>
              <a:t> (by trying a bunch of values) gives better result</a:t>
            </a:r>
            <a:endParaRPr lang="en-US" dirty="0"/>
          </a:p>
        </p:txBody>
      </p:sp>
      <p:cxnSp>
        <p:nvCxnSpPr>
          <p:cNvPr id="10" name="Straight Arrow Connector 9"/>
          <p:cNvCxnSpPr>
            <a:stCxn id="8" idx="3"/>
          </p:cNvCxnSpPr>
          <p:nvPr/>
        </p:nvCxnSpPr>
        <p:spPr>
          <a:xfrm flipV="1">
            <a:off x="3505200" y="4800600"/>
            <a:ext cx="762000" cy="2469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4163289836"/>
              </p:ext>
            </p:extLst>
          </p:nvPr>
        </p:nvGraphicFramePr>
        <p:xfrm>
          <a:off x="4343400" y="1905000"/>
          <a:ext cx="4057650" cy="38366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67386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Filter</a:t>
            </a:r>
            <a:endParaRPr lang="en-US" dirty="0"/>
          </a:p>
        </p:txBody>
      </p:sp>
      <p:pic>
        <p:nvPicPr>
          <p:cNvPr id="6" name="allen-wifi-tracking.avi">
            <a:hlinkClick r:id="" action="ppaction://media"/>
          </p:cNvPr>
          <p:cNvPicPr>
            <a:picLocks noRot="1" noChangeAspect="1"/>
          </p:cNvPicPr>
          <p:nvPr>
            <a:videoFile r:link="rId1"/>
          </p:nvPr>
        </p:nvPicPr>
        <p:blipFill>
          <a:blip r:embed="rId3" cstate="print"/>
          <a:stretch>
            <a:fillRect/>
          </a:stretch>
        </p:blipFill>
        <p:spPr>
          <a:xfrm>
            <a:off x="2667000" y="1600200"/>
            <a:ext cx="3810000" cy="3048000"/>
          </a:xfrm>
          <a:prstGeom prst="rect">
            <a:avLst/>
          </a:prstGeom>
        </p:spPr>
      </p:pic>
      <p:sp>
        <p:nvSpPr>
          <p:cNvPr id="7" name="TextBox 6"/>
          <p:cNvSpPr txBox="1"/>
          <p:nvPr/>
        </p:nvSpPr>
        <p:spPr>
          <a:xfrm>
            <a:off x="304800" y="3200400"/>
            <a:ext cx="1658083" cy="369332"/>
          </a:xfrm>
          <a:prstGeom prst="rect">
            <a:avLst/>
          </a:prstGeom>
          <a:noFill/>
        </p:spPr>
        <p:txBody>
          <a:bodyPr wrap="none" rtlCol="0">
            <a:spAutoFit/>
          </a:bodyPr>
          <a:lstStyle/>
          <a:p>
            <a:r>
              <a:rPr lang="en-US" dirty="0" smtClean="0"/>
              <a:t>Dieter Fox </a:t>
            </a:r>
            <a:r>
              <a:rPr lang="en-US" i="1" dirty="0" smtClean="0"/>
              <a:t>et al.</a:t>
            </a:r>
            <a:endParaRPr lang="en-US" i="1" dirty="0"/>
          </a:p>
        </p:txBody>
      </p:sp>
      <p:sp>
        <p:nvSpPr>
          <p:cNvPr id="8" name="TextBox 7"/>
          <p:cNvSpPr txBox="1"/>
          <p:nvPr/>
        </p:nvSpPr>
        <p:spPr>
          <a:xfrm>
            <a:off x="2743200" y="4724400"/>
            <a:ext cx="3661643" cy="369332"/>
          </a:xfrm>
          <a:prstGeom prst="rect">
            <a:avLst/>
          </a:prstGeom>
          <a:noFill/>
        </p:spPr>
        <p:txBody>
          <a:bodyPr wrap="none" rtlCol="0">
            <a:spAutoFit/>
          </a:bodyPr>
          <a:lstStyle/>
          <a:p>
            <a:r>
              <a:rPr lang="en-US" dirty="0" err="1" smtClean="0"/>
              <a:t>WiFi</a:t>
            </a:r>
            <a:r>
              <a:rPr lang="en-US" dirty="0" smtClean="0"/>
              <a:t> tracking in a multi-floor building</a:t>
            </a:r>
            <a:endParaRPr lang="en-US" dirty="0"/>
          </a:p>
        </p:txBody>
      </p:sp>
      <p:sp>
        <p:nvSpPr>
          <p:cNvPr id="9" name="TextBox 8"/>
          <p:cNvSpPr txBox="1"/>
          <p:nvPr/>
        </p:nvSpPr>
        <p:spPr>
          <a:xfrm>
            <a:off x="1905000" y="5410200"/>
            <a:ext cx="6137578" cy="923330"/>
          </a:xfrm>
          <a:prstGeom prst="rect">
            <a:avLst/>
          </a:prstGeom>
          <a:noFill/>
        </p:spPr>
        <p:txBody>
          <a:bodyPr wrap="none" rtlCol="0">
            <a:spAutoFit/>
          </a:bodyPr>
          <a:lstStyle/>
          <a:p>
            <a:pPr>
              <a:buFont typeface="Arial" pitchFamily="34" charset="0"/>
              <a:buChar char="•"/>
            </a:pPr>
            <a:r>
              <a:rPr lang="en-US" dirty="0" smtClean="0"/>
              <a:t> Multiple “particles” as hypotheses</a:t>
            </a:r>
          </a:p>
          <a:p>
            <a:pPr>
              <a:buFont typeface="Arial" pitchFamily="34" charset="0"/>
              <a:buChar char="•"/>
            </a:pPr>
            <a:r>
              <a:rPr lang="en-US" dirty="0" smtClean="0"/>
              <a:t> Particles move based on probabilistic motion model</a:t>
            </a:r>
          </a:p>
          <a:p>
            <a:pPr>
              <a:buFont typeface="Arial" pitchFamily="34" charset="0"/>
              <a:buChar char="•"/>
            </a:pPr>
            <a:r>
              <a:rPr lang="en-US" dirty="0" smtClean="0"/>
              <a:t> Particles live or die based on how well they match sensor data</a:t>
            </a:r>
            <a:endParaRPr lang="en-US" dirty="0"/>
          </a:p>
        </p:txBody>
      </p:sp>
    </p:spTree>
    <p:extLst>
      <p:ext uri="{BB962C8B-B14F-4D97-AF65-F5344CB8AC3E}">
        <p14:creationId xmlns:p14="http://schemas.microsoft.com/office/powerpoint/2010/main" val="1352829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Filter</a:t>
            </a:r>
            <a:endParaRPr lang="en-US" dirty="0"/>
          </a:p>
        </p:txBody>
      </p:sp>
      <p:pic>
        <p:nvPicPr>
          <p:cNvPr id="4" name="Picture 2" descr="http://www.cs.washington.edu/ai/Mobile_Robotics/mcl/animations/an-238-12a.gif"/>
          <p:cNvPicPr>
            <a:picLocks noChangeAspect="1" noChangeArrowheads="1" noCrop="1"/>
          </p:cNvPicPr>
          <p:nvPr/>
        </p:nvPicPr>
        <p:blipFill>
          <a:blip r:embed="rId2" cstate="print"/>
          <a:srcRect/>
          <a:stretch>
            <a:fillRect/>
          </a:stretch>
        </p:blipFill>
        <p:spPr bwMode="auto">
          <a:xfrm>
            <a:off x="914400" y="1714500"/>
            <a:ext cx="7334250" cy="2400300"/>
          </a:xfrm>
          <a:prstGeom prst="rect">
            <a:avLst/>
          </a:prstGeom>
          <a:noFill/>
        </p:spPr>
      </p:pic>
      <p:sp>
        <p:nvSpPr>
          <p:cNvPr id="5" name="TextBox 4"/>
          <p:cNvSpPr txBox="1"/>
          <p:nvPr/>
        </p:nvSpPr>
        <p:spPr>
          <a:xfrm>
            <a:off x="228600" y="4267200"/>
            <a:ext cx="1654877" cy="369332"/>
          </a:xfrm>
          <a:prstGeom prst="rect">
            <a:avLst/>
          </a:prstGeom>
          <a:noFill/>
        </p:spPr>
        <p:txBody>
          <a:bodyPr wrap="none" rtlCol="0">
            <a:spAutoFit/>
          </a:bodyPr>
          <a:lstStyle/>
          <a:p>
            <a:r>
              <a:rPr lang="en-US" dirty="0" smtClean="0"/>
              <a:t>Dieter Fox </a:t>
            </a:r>
            <a:r>
              <a:rPr lang="en-US" i="1" dirty="0" smtClean="0"/>
              <a:t>et al.</a:t>
            </a:r>
            <a:endParaRPr lang="en-US" i="1" dirty="0"/>
          </a:p>
        </p:txBody>
      </p:sp>
      <p:sp>
        <p:nvSpPr>
          <p:cNvPr id="6" name="TextBox 5"/>
          <p:cNvSpPr txBox="1"/>
          <p:nvPr/>
        </p:nvSpPr>
        <p:spPr>
          <a:xfrm>
            <a:off x="2057400" y="4953000"/>
            <a:ext cx="6190605" cy="1477328"/>
          </a:xfrm>
          <a:prstGeom prst="rect">
            <a:avLst/>
          </a:prstGeom>
          <a:noFill/>
        </p:spPr>
        <p:txBody>
          <a:bodyPr wrap="none" rtlCol="0">
            <a:spAutoFit/>
          </a:bodyPr>
          <a:lstStyle/>
          <a:p>
            <a:pPr>
              <a:buFont typeface="Arial" pitchFamily="34" charset="0"/>
              <a:buChar char="•"/>
            </a:pPr>
            <a:r>
              <a:rPr lang="en-US" dirty="0" smtClean="0"/>
              <a:t> Allows multi-modal uncertainty (</a:t>
            </a:r>
            <a:r>
              <a:rPr lang="en-US" dirty="0" err="1" smtClean="0"/>
              <a:t>Kalman</a:t>
            </a:r>
            <a:r>
              <a:rPr lang="en-US" dirty="0" smtClean="0"/>
              <a:t> is </a:t>
            </a:r>
            <a:r>
              <a:rPr lang="en-US" dirty="0" err="1" smtClean="0"/>
              <a:t>unimodal</a:t>
            </a:r>
            <a:r>
              <a:rPr lang="en-US" dirty="0" smtClean="0"/>
              <a:t> Gaussian)</a:t>
            </a:r>
          </a:p>
          <a:p>
            <a:pPr>
              <a:buFont typeface="Arial" pitchFamily="34" charset="0"/>
              <a:buChar char="•"/>
            </a:pPr>
            <a:r>
              <a:rPr lang="en-US" dirty="0" smtClean="0"/>
              <a:t> Allows continuous and discrete state variables (</a:t>
            </a:r>
            <a:r>
              <a:rPr lang="en-US" i="1" dirty="0" smtClean="0"/>
              <a:t>e.g.</a:t>
            </a:r>
            <a:r>
              <a:rPr lang="en-US" dirty="0" smtClean="0"/>
              <a:t> 3</a:t>
            </a:r>
            <a:r>
              <a:rPr lang="en-US" baseline="30000" dirty="0" smtClean="0"/>
              <a:t>rd</a:t>
            </a:r>
            <a:r>
              <a:rPr lang="en-US" dirty="0" smtClean="0"/>
              <a:t> floor)</a:t>
            </a:r>
          </a:p>
          <a:p>
            <a:pPr>
              <a:buFont typeface="Arial" pitchFamily="34" charset="0"/>
              <a:buChar char="•"/>
            </a:pPr>
            <a:r>
              <a:rPr lang="en-US" dirty="0" smtClean="0"/>
              <a:t> Allows rich dynamic model (</a:t>
            </a:r>
            <a:r>
              <a:rPr lang="en-US" i="1" dirty="0" smtClean="0"/>
              <a:t>e.g.</a:t>
            </a:r>
            <a:r>
              <a:rPr lang="en-US" dirty="0" smtClean="0"/>
              <a:t> must follow floor plan)</a:t>
            </a:r>
          </a:p>
          <a:p>
            <a:pPr>
              <a:buFont typeface="Arial" pitchFamily="34" charset="0"/>
              <a:buChar char="•"/>
            </a:pPr>
            <a:r>
              <a:rPr lang="en-US" dirty="0" smtClean="0"/>
              <a:t> Can be slow, especially if state vector dimension is too large</a:t>
            </a:r>
            <a:br>
              <a:rPr lang="en-US" dirty="0" smtClean="0"/>
            </a:br>
            <a:r>
              <a:rPr lang="en-US" dirty="0" smtClean="0"/>
              <a:t>(</a:t>
            </a:r>
            <a:r>
              <a:rPr lang="en-US" i="1" dirty="0" smtClean="0"/>
              <a:t>e.g.</a:t>
            </a:r>
            <a:r>
              <a:rPr lang="en-US" dirty="0" smtClean="0"/>
              <a:t> (x, y, identity, activity, next activity, emotional state, …) )</a:t>
            </a:r>
            <a:endParaRPr lang="en-US" dirty="0"/>
          </a:p>
        </p:txBody>
      </p:sp>
    </p:spTree>
    <p:extLst>
      <p:ext uri="{BB962C8B-B14F-4D97-AF65-F5344CB8AC3E}">
        <p14:creationId xmlns:p14="http://schemas.microsoft.com/office/powerpoint/2010/main" val="3885636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7818" y="3121637"/>
            <a:ext cx="3733800" cy="2416175"/>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Particle Filter Ingredients</a:t>
            </a:r>
            <a:endParaRPr lang="en-US" dirty="0"/>
          </a:p>
        </p:txBody>
      </p:sp>
      <p:graphicFrame>
        <p:nvGraphicFramePr>
          <p:cNvPr id="50177" name="Object 1"/>
          <p:cNvGraphicFramePr>
            <a:graphicFrameLocks noChangeAspect="1"/>
          </p:cNvGraphicFramePr>
          <p:nvPr>
            <p:extLst>
              <p:ext uri="{D42A27DB-BD31-4B8C-83A1-F6EECF244321}">
                <p14:modId xmlns:p14="http://schemas.microsoft.com/office/powerpoint/2010/main" val="1520107965"/>
              </p:ext>
            </p:extLst>
          </p:nvPr>
        </p:nvGraphicFramePr>
        <p:xfrm>
          <a:off x="-1754188" y="1903413"/>
          <a:ext cx="5880101" cy="461962"/>
        </p:xfrm>
        <a:graphic>
          <a:graphicData uri="http://schemas.openxmlformats.org/presentationml/2006/ole">
            <mc:AlternateContent xmlns:mc="http://schemas.openxmlformats.org/markup-compatibility/2006">
              <mc:Choice xmlns:v="urn:schemas-microsoft-com:vml" Requires="v">
                <p:oleObj spid="_x0000_s10265" name="Document" r:id="rId3" imgW="5937085" imgH="470272" progId="Word.Document.12">
                  <p:embed/>
                </p:oleObj>
              </mc:Choice>
              <mc:Fallback>
                <p:oleObj name="Document" r:id="rId3" imgW="5937085" imgH="470272" progId="Word.Document.12">
                  <p:embed/>
                  <p:pic>
                    <p:nvPicPr>
                      <p:cNvPr id="0" name=""/>
                      <p:cNvPicPr>
                        <a:picLocks noChangeAspect="1" noChangeArrowheads="1"/>
                      </p:cNvPicPr>
                      <p:nvPr/>
                    </p:nvPicPr>
                    <p:blipFill>
                      <a:blip r:embed="rId4"/>
                      <a:srcRect/>
                      <a:stretch>
                        <a:fillRect/>
                      </a:stretch>
                    </p:blipFill>
                    <p:spPr bwMode="auto">
                      <a:xfrm>
                        <a:off x="-1754188" y="1903413"/>
                        <a:ext cx="5880101"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438400" y="1600200"/>
            <a:ext cx="5922391" cy="1200329"/>
          </a:xfrm>
          <a:prstGeom prst="rect">
            <a:avLst/>
          </a:prstGeom>
          <a:noFill/>
        </p:spPr>
        <p:txBody>
          <a:bodyPr wrap="none" rtlCol="0">
            <a:spAutoFit/>
          </a:bodyPr>
          <a:lstStyle/>
          <a:p>
            <a:pPr>
              <a:buFont typeface="Arial" pitchFamily="34" charset="0"/>
              <a:buChar char="•"/>
            </a:pPr>
            <a:r>
              <a:rPr lang="en-US" dirty="0" smtClean="0"/>
              <a:t> </a:t>
            </a:r>
            <a:r>
              <a:rPr lang="en-US" b="1" dirty="0" smtClean="0"/>
              <a:t>z</a:t>
            </a:r>
            <a:r>
              <a:rPr lang="en-US" dirty="0" smtClean="0"/>
              <a:t> = measurement, </a:t>
            </a:r>
            <a:r>
              <a:rPr lang="en-US" b="1" dirty="0" smtClean="0"/>
              <a:t>x</a:t>
            </a:r>
            <a:r>
              <a:rPr lang="en-US" dirty="0" smtClean="0"/>
              <a:t> = state, not necessarily same</a:t>
            </a:r>
          </a:p>
          <a:p>
            <a:pPr>
              <a:buFont typeface="Arial" pitchFamily="34" charset="0"/>
              <a:buChar char="•"/>
            </a:pPr>
            <a:r>
              <a:rPr lang="en-US" dirty="0" smtClean="0"/>
              <a:t> Probability distribution of a measurement given actual value</a:t>
            </a:r>
          </a:p>
          <a:p>
            <a:pPr>
              <a:buFont typeface="Arial" pitchFamily="34" charset="0"/>
              <a:buChar char="•"/>
            </a:pPr>
            <a:r>
              <a:rPr lang="en-US" dirty="0" smtClean="0"/>
              <a:t> Can be anything, not just Gaussian like </a:t>
            </a:r>
            <a:r>
              <a:rPr lang="en-US" dirty="0" err="1" smtClean="0"/>
              <a:t>Kalman</a:t>
            </a:r>
            <a:endParaRPr lang="en-US" dirty="0" smtClean="0"/>
          </a:p>
          <a:p>
            <a:pPr>
              <a:buFont typeface="Arial" pitchFamily="34" charset="0"/>
              <a:buChar char="•"/>
            </a:pPr>
            <a:r>
              <a:rPr lang="en-US" dirty="0" smtClean="0"/>
              <a:t> But we use Gaussian for running example, just like </a:t>
            </a:r>
            <a:r>
              <a:rPr lang="en-US" dirty="0" err="1" smtClean="0"/>
              <a:t>Kalman</a:t>
            </a:r>
            <a:endParaRPr lang="en-US" dirty="0"/>
          </a:p>
        </p:txBody>
      </p:sp>
      <p:pic>
        <p:nvPicPr>
          <p:cNvPr id="50179" name="Picture 3"/>
          <p:cNvPicPr>
            <a:picLocks noChangeAspect="1" noChangeArrowheads="1"/>
          </p:cNvPicPr>
          <p:nvPr/>
        </p:nvPicPr>
        <p:blipFill>
          <a:blip r:embed="rId5" cstate="print"/>
          <a:srcRect/>
          <a:stretch>
            <a:fillRect/>
          </a:stretch>
        </p:blipFill>
        <p:spPr bwMode="auto">
          <a:xfrm>
            <a:off x="1676400" y="3375025"/>
            <a:ext cx="3576637" cy="2187575"/>
          </a:xfrm>
          <a:prstGeom prst="rect">
            <a:avLst/>
          </a:prstGeom>
          <a:noFill/>
          <a:ln w="9525">
            <a:noFill/>
            <a:miter lim="800000"/>
            <a:headEnd/>
            <a:tailEnd/>
          </a:ln>
          <a:effectLst/>
        </p:spPr>
      </p:pic>
      <p:sp>
        <p:nvSpPr>
          <p:cNvPr id="8" name="TextBox 7"/>
          <p:cNvSpPr txBox="1"/>
          <p:nvPr/>
        </p:nvSpPr>
        <p:spPr>
          <a:xfrm>
            <a:off x="2209800" y="5638800"/>
            <a:ext cx="2819400" cy="523220"/>
          </a:xfrm>
          <a:prstGeom prst="rect">
            <a:avLst/>
          </a:prstGeom>
          <a:noFill/>
        </p:spPr>
        <p:txBody>
          <a:bodyPr wrap="square" rtlCol="0">
            <a:spAutoFit/>
          </a:bodyPr>
          <a:lstStyle/>
          <a:p>
            <a:r>
              <a:rPr lang="en-US" sz="1400" dirty="0" smtClean="0"/>
              <a:t>For running example, measurement is noisy version of actual value</a:t>
            </a:r>
            <a:endParaRPr lang="en-US" sz="1400" dirty="0"/>
          </a:p>
        </p:txBody>
      </p:sp>
      <p:pic>
        <p:nvPicPr>
          <p:cNvPr id="50181" name="Picture 5" descr="Noise measurement control"/>
          <p:cNvPicPr>
            <a:picLocks noChangeAspect="1" noChangeArrowheads="1"/>
          </p:cNvPicPr>
          <p:nvPr/>
        </p:nvPicPr>
        <p:blipFill>
          <a:blip r:embed="rId6" cstate="print"/>
          <a:srcRect/>
          <a:stretch>
            <a:fillRect/>
          </a:stretch>
        </p:blipFill>
        <p:spPr bwMode="auto">
          <a:xfrm>
            <a:off x="6096000" y="2971800"/>
            <a:ext cx="2506318" cy="3238501"/>
          </a:xfrm>
          <a:prstGeom prst="rect">
            <a:avLst/>
          </a:prstGeom>
          <a:noFill/>
        </p:spPr>
      </p:pic>
      <p:sp>
        <p:nvSpPr>
          <p:cNvPr id="9" name="TextBox 8"/>
          <p:cNvSpPr txBox="1"/>
          <p:nvPr/>
        </p:nvSpPr>
        <p:spPr>
          <a:xfrm>
            <a:off x="304800" y="2438400"/>
            <a:ext cx="1447800" cy="1169551"/>
          </a:xfrm>
          <a:prstGeom prst="rect">
            <a:avLst/>
          </a:prstGeom>
          <a:noFill/>
        </p:spPr>
        <p:txBody>
          <a:bodyPr wrap="square" rtlCol="0">
            <a:spAutoFit/>
          </a:bodyPr>
          <a:lstStyle/>
          <a:p>
            <a:r>
              <a:rPr lang="en-US" sz="1400" i="1" dirty="0" smtClean="0"/>
              <a:t>E.g.</a:t>
            </a:r>
            <a:r>
              <a:rPr lang="en-US" sz="1400" dirty="0" smtClean="0"/>
              <a:t> measured speed (in </a:t>
            </a:r>
            <a:r>
              <a:rPr lang="en-US" sz="1400" b="1" dirty="0" smtClean="0"/>
              <a:t>z</a:t>
            </a:r>
            <a:r>
              <a:rPr lang="en-US" sz="1400" dirty="0" smtClean="0"/>
              <a:t>) will be slower if emotional state (in </a:t>
            </a:r>
            <a:r>
              <a:rPr lang="en-US" sz="1400" b="1" dirty="0" smtClean="0"/>
              <a:t>x</a:t>
            </a:r>
            <a:r>
              <a:rPr lang="en-US" sz="1400" dirty="0" smtClean="0"/>
              <a:t>) is “tired”</a:t>
            </a:r>
            <a:endParaRPr lang="en-US" sz="1400" dirty="0"/>
          </a:p>
        </p:txBody>
      </p:sp>
    </p:spTree>
    <p:extLst>
      <p:ext uri="{BB962C8B-B14F-4D97-AF65-F5344CB8AC3E}">
        <p14:creationId xmlns:p14="http://schemas.microsoft.com/office/powerpoint/2010/main" val="1185552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Filter Ingredients</a:t>
            </a:r>
            <a:endParaRPr lang="en-US" dirty="0"/>
          </a:p>
        </p:txBody>
      </p:sp>
      <p:graphicFrame>
        <p:nvGraphicFramePr>
          <p:cNvPr id="51202" name="Object 2"/>
          <p:cNvGraphicFramePr>
            <a:graphicFrameLocks noChangeAspect="1"/>
          </p:cNvGraphicFramePr>
          <p:nvPr>
            <p:extLst>
              <p:ext uri="{D42A27DB-BD31-4B8C-83A1-F6EECF244321}">
                <p14:modId xmlns:p14="http://schemas.microsoft.com/office/powerpoint/2010/main" val="1253034667"/>
              </p:ext>
            </p:extLst>
          </p:nvPr>
        </p:nvGraphicFramePr>
        <p:xfrm>
          <a:off x="-1524000" y="2133600"/>
          <a:ext cx="5907088" cy="461963"/>
        </p:xfrm>
        <a:graphic>
          <a:graphicData uri="http://schemas.openxmlformats.org/presentationml/2006/ole">
            <mc:AlternateContent xmlns:mc="http://schemas.openxmlformats.org/markup-compatibility/2006">
              <mc:Choice xmlns:v="urn:schemas-microsoft-com:vml" Requires="v">
                <p:oleObj spid="_x0000_s11289" name="Document" r:id="rId3" imgW="5937085" imgH="470272" progId="Word.Document.12">
                  <p:embed/>
                </p:oleObj>
              </mc:Choice>
              <mc:Fallback>
                <p:oleObj name="Document" r:id="rId3" imgW="5937085" imgH="470272" progId="Word.Document.12">
                  <p:embed/>
                  <p:pic>
                    <p:nvPicPr>
                      <p:cNvPr id="0" name=""/>
                      <p:cNvPicPr>
                        <a:picLocks noChangeAspect="1" noChangeArrowheads="1"/>
                      </p:cNvPicPr>
                      <p:nvPr/>
                    </p:nvPicPr>
                    <p:blipFill>
                      <a:blip r:embed="rId4"/>
                      <a:srcRect/>
                      <a:stretch>
                        <a:fillRect/>
                      </a:stretch>
                    </p:blipFill>
                    <p:spPr bwMode="auto">
                      <a:xfrm>
                        <a:off x="-1524000" y="2133600"/>
                        <a:ext cx="5907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438400" y="1828800"/>
            <a:ext cx="5768374" cy="2308324"/>
          </a:xfrm>
          <a:prstGeom prst="rect">
            <a:avLst/>
          </a:prstGeom>
          <a:noFill/>
        </p:spPr>
        <p:txBody>
          <a:bodyPr wrap="none" rtlCol="0">
            <a:spAutoFit/>
          </a:bodyPr>
          <a:lstStyle/>
          <a:p>
            <a:pPr>
              <a:buFont typeface="Arial" pitchFamily="34" charset="0"/>
              <a:buChar char="•"/>
            </a:pPr>
            <a:r>
              <a:rPr lang="en-US" dirty="0" smtClean="0"/>
              <a:t> Probabilistic dynamics, how state changes through time</a:t>
            </a:r>
          </a:p>
          <a:p>
            <a:pPr>
              <a:buFont typeface="Arial" pitchFamily="34" charset="0"/>
              <a:buChar char="•"/>
            </a:pPr>
            <a:r>
              <a:rPr lang="en-US" dirty="0" smtClean="0"/>
              <a:t> Can be anything, </a:t>
            </a:r>
            <a:r>
              <a:rPr lang="en-US" i="1" dirty="0" smtClean="0"/>
              <a:t>e.g.</a:t>
            </a:r>
          </a:p>
          <a:p>
            <a:pPr lvl="1">
              <a:buFont typeface="Arial" pitchFamily="34" charset="0"/>
              <a:buChar char="•"/>
            </a:pPr>
            <a:r>
              <a:rPr lang="en-US" dirty="0" smtClean="0"/>
              <a:t> Tend to go slower up hills</a:t>
            </a:r>
          </a:p>
          <a:p>
            <a:pPr lvl="1">
              <a:buFont typeface="Arial" pitchFamily="34" charset="0"/>
              <a:buChar char="•"/>
            </a:pPr>
            <a:r>
              <a:rPr lang="en-US" dirty="0" smtClean="0"/>
              <a:t> Avoid left turns</a:t>
            </a:r>
          </a:p>
          <a:p>
            <a:pPr lvl="1">
              <a:buFont typeface="Arial" pitchFamily="34" charset="0"/>
              <a:buChar char="•"/>
            </a:pPr>
            <a:r>
              <a:rPr lang="en-US" dirty="0" smtClean="0"/>
              <a:t> Attracted to Scandinavian people</a:t>
            </a:r>
          </a:p>
          <a:p>
            <a:pPr>
              <a:buFont typeface="Arial" pitchFamily="34" charset="0"/>
              <a:buChar char="•"/>
            </a:pPr>
            <a:r>
              <a:rPr lang="en-US" dirty="0" smtClean="0"/>
              <a:t> Closed form not necessary</a:t>
            </a:r>
          </a:p>
          <a:p>
            <a:pPr>
              <a:buFont typeface="Arial" pitchFamily="34" charset="0"/>
              <a:buChar char="•"/>
            </a:pPr>
            <a:r>
              <a:rPr lang="en-US" dirty="0" smtClean="0"/>
              <a:t> Just need a dynamic simulation with a noise component</a:t>
            </a:r>
          </a:p>
          <a:p>
            <a:pPr>
              <a:buFont typeface="Arial" pitchFamily="34" charset="0"/>
              <a:buChar char="•"/>
            </a:pPr>
            <a:r>
              <a:rPr lang="en-US" dirty="0" smtClean="0"/>
              <a:t> But we use Gaussian for running example, just like </a:t>
            </a:r>
            <a:r>
              <a:rPr lang="en-US" dirty="0" err="1" smtClean="0"/>
              <a:t>Kalman</a:t>
            </a:r>
            <a:endParaRPr lang="en-US" dirty="0"/>
          </a:p>
        </p:txBody>
      </p:sp>
      <p:pic>
        <p:nvPicPr>
          <p:cNvPr id="51204" name="Picture 4" descr="http://fieldnotes.pmpblogs.com/files/2010/02/curlingpants.jpg"/>
          <p:cNvPicPr>
            <a:picLocks noChangeAspect="1" noChangeArrowheads="1"/>
          </p:cNvPicPr>
          <p:nvPr/>
        </p:nvPicPr>
        <p:blipFill>
          <a:blip r:embed="rId5" cstate="print"/>
          <a:srcRect/>
          <a:stretch>
            <a:fillRect/>
          </a:stretch>
        </p:blipFill>
        <p:spPr bwMode="auto">
          <a:xfrm>
            <a:off x="6477000" y="2248545"/>
            <a:ext cx="1555531" cy="1219200"/>
          </a:xfrm>
          <a:prstGeom prst="rect">
            <a:avLst/>
          </a:prstGeom>
          <a:noFill/>
        </p:spPr>
      </p:pic>
      <p:sp>
        <p:nvSpPr>
          <p:cNvPr id="7" name="Oval 6"/>
          <p:cNvSpPr/>
          <p:nvPr/>
        </p:nvSpPr>
        <p:spPr>
          <a:xfrm>
            <a:off x="1402596" y="540637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1447800" y="4659871"/>
            <a:ext cx="761999" cy="761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202051" y="4621123"/>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0" y="4431268"/>
            <a:ext cx="319318" cy="369332"/>
          </a:xfrm>
          <a:prstGeom prst="rect">
            <a:avLst/>
          </a:prstGeom>
          <a:noFill/>
        </p:spPr>
        <p:txBody>
          <a:bodyPr wrap="none" rtlCol="0">
            <a:spAutoFit/>
          </a:bodyPr>
          <a:lstStyle/>
          <a:p>
            <a:r>
              <a:rPr lang="en-US" dirty="0" smtClean="0"/>
              <a:t>x</a:t>
            </a:r>
            <a:r>
              <a:rPr lang="en-US" baseline="-25000" dirty="0" smtClean="0"/>
              <a:t>i</a:t>
            </a:r>
            <a:endParaRPr lang="en-US" baseline="-25000" dirty="0"/>
          </a:p>
        </p:txBody>
      </p:sp>
      <p:sp>
        <p:nvSpPr>
          <p:cNvPr id="16" name="TextBox 15"/>
          <p:cNvSpPr txBox="1"/>
          <p:nvPr/>
        </p:nvSpPr>
        <p:spPr>
          <a:xfrm>
            <a:off x="914400" y="5269468"/>
            <a:ext cx="444352" cy="369332"/>
          </a:xfrm>
          <a:prstGeom prst="rect">
            <a:avLst/>
          </a:prstGeom>
          <a:noFill/>
        </p:spPr>
        <p:txBody>
          <a:bodyPr wrap="none" rtlCol="0">
            <a:spAutoFit/>
          </a:bodyPr>
          <a:lstStyle/>
          <a:p>
            <a:r>
              <a:rPr lang="en-US" dirty="0" smtClean="0"/>
              <a:t>x</a:t>
            </a:r>
            <a:r>
              <a:rPr lang="en-US" baseline="-25000" dirty="0" smtClean="0"/>
              <a:t>i-1</a:t>
            </a:r>
            <a:endParaRPr lang="en-US" baseline="-25000" dirty="0"/>
          </a:p>
        </p:txBody>
      </p:sp>
      <p:sp>
        <p:nvSpPr>
          <p:cNvPr id="17" name="TextBox 16"/>
          <p:cNvSpPr txBox="1"/>
          <p:nvPr/>
        </p:nvSpPr>
        <p:spPr>
          <a:xfrm>
            <a:off x="1828800" y="5040868"/>
            <a:ext cx="1103507" cy="276999"/>
          </a:xfrm>
          <a:prstGeom prst="rect">
            <a:avLst/>
          </a:prstGeom>
          <a:noFill/>
        </p:spPr>
        <p:txBody>
          <a:bodyPr wrap="none" rtlCol="0">
            <a:spAutoFit/>
          </a:bodyPr>
          <a:lstStyle/>
          <a:p>
            <a:r>
              <a:rPr lang="en-US" sz="1200" dirty="0" smtClean="0"/>
              <a:t>random vector</a:t>
            </a:r>
            <a:endParaRPr lang="en-US" sz="1200" dirty="0"/>
          </a:p>
        </p:txBody>
      </p:sp>
    </p:spTree>
    <p:extLst>
      <p:ext uri="{BB962C8B-B14F-4D97-AF65-F5344CB8AC3E}">
        <p14:creationId xmlns:p14="http://schemas.microsoft.com/office/powerpoint/2010/main" val="3926524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Filter Algorithm</a:t>
            </a:r>
            <a:endParaRPr lang="en-US" dirty="0"/>
          </a:p>
        </p:txBody>
      </p:sp>
      <p:sp>
        <p:nvSpPr>
          <p:cNvPr id="4" name="TextBox 3"/>
          <p:cNvSpPr txBox="1"/>
          <p:nvPr/>
        </p:nvSpPr>
        <p:spPr>
          <a:xfrm>
            <a:off x="838201" y="1600200"/>
            <a:ext cx="7620000" cy="2862322"/>
          </a:xfrm>
          <a:prstGeom prst="rect">
            <a:avLst/>
          </a:prstGeom>
          <a:noFill/>
        </p:spPr>
        <p:txBody>
          <a:bodyPr wrap="square" rtlCol="0">
            <a:spAutoFit/>
          </a:bodyPr>
          <a:lstStyle/>
          <a:p>
            <a:r>
              <a:rPr lang="en-US" dirty="0" smtClean="0"/>
              <a:t>Start with N instances of state vector </a:t>
            </a:r>
            <a:r>
              <a:rPr lang="en-US" b="1" dirty="0" smtClean="0"/>
              <a:t>x</a:t>
            </a:r>
            <a:r>
              <a:rPr lang="en-US" baseline="-25000" dirty="0" smtClean="0"/>
              <a:t>i</a:t>
            </a:r>
            <a:r>
              <a:rPr lang="en-US" baseline="30000" dirty="0" smtClean="0"/>
              <a:t>(j)</a:t>
            </a:r>
            <a:r>
              <a:rPr lang="en-US" dirty="0" smtClean="0"/>
              <a:t> , </a:t>
            </a:r>
            <a:r>
              <a:rPr lang="en-US" dirty="0" err="1" smtClean="0"/>
              <a:t>i</a:t>
            </a:r>
            <a:r>
              <a:rPr lang="en-US" dirty="0" smtClean="0"/>
              <a:t> = 0,   j = 1 … N</a:t>
            </a:r>
          </a:p>
          <a:p>
            <a:pPr marL="342900" indent="-342900">
              <a:buFont typeface="+mj-lt"/>
              <a:buAutoNum type="arabicPeriod"/>
            </a:pPr>
            <a:r>
              <a:rPr lang="en-US" dirty="0" err="1" smtClean="0"/>
              <a:t>i</a:t>
            </a:r>
            <a:r>
              <a:rPr lang="en-US" dirty="0" smtClean="0"/>
              <a:t> = i+1</a:t>
            </a:r>
          </a:p>
          <a:p>
            <a:pPr marL="342900" indent="-342900">
              <a:buFont typeface="+mj-lt"/>
              <a:buAutoNum type="arabicPeriod"/>
            </a:pPr>
            <a:r>
              <a:rPr lang="en-US" dirty="0" smtClean="0"/>
              <a:t>Take new measurement </a:t>
            </a:r>
            <a:r>
              <a:rPr lang="en-US" dirty="0" err="1" smtClean="0"/>
              <a:t>z</a:t>
            </a:r>
            <a:r>
              <a:rPr lang="en-US" baseline="-25000" dirty="0" err="1" smtClean="0"/>
              <a:t>i</a:t>
            </a:r>
            <a:endParaRPr lang="en-US" dirty="0" smtClean="0"/>
          </a:p>
          <a:p>
            <a:pPr marL="342900" indent="-342900">
              <a:buFont typeface="+mj-lt"/>
              <a:buAutoNum type="arabicPeriod"/>
            </a:pPr>
            <a:r>
              <a:rPr lang="en-US" dirty="0" smtClean="0"/>
              <a:t>Propagate particles forward in time with p(</a:t>
            </a:r>
            <a:r>
              <a:rPr lang="en-US" b="1" dirty="0" smtClean="0"/>
              <a:t>x</a:t>
            </a:r>
            <a:r>
              <a:rPr lang="en-US" baseline="-25000" dirty="0" smtClean="0"/>
              <a:t>i</a:t>
            </a:r>
            <a:r>
              <a:rPr lang="en-US" dirty="0" smtClean="0"/>
              <a:t>|</a:t>
            </a:r>
            <a:r>
              <a:rPr lang="en-US" b="1" dirty="0" smtClean="0"/>
              <a:t>x</a:t>
            </a:r>
            <a:r>
              <a:rPr lang="en-US" baseline="-25000" dirty="0" smtClean="0"/>
              <a:t>i-1</a:t>
            </a:r>
            <a:r>
              <a:rPr lang="en-US" dirty="0" smtClean="0"/>
              <a:t>), </a:t>
            </a:r>
            <a:r>
              <a:rPr lang="en-US" i="1" dirty="0" smtClean="0"/>
              <a:t>i.e.</a:t>
            </a:r>
            <a:r>
              <a:rPr lang="en-US" dirty="0" smtClean="0"/>
              <a:t> generate new, random hypotheses</a:t>
            </a:r>
          </a:p>
          <a:p>
            <a:pPr marL="342900" indent="-342900">
              <a:buFont typeface="+mj-lt"/>
              <a:buAutoNum type="arabicPeriod"/>
            </a:pPr>
            <a:r>
              <a:rPr lang="en-US" dirty="0" smtClean="0"/>
              <a:t>Compute importance weights </a:t>
            </a:r>
            <a:r>
              <a:rPr lang="en-US" dirty="0" err="1" smtClean="0"/>
              <a:t>w</a:t>
            </a:r>
            <a:r>
              <a:rPr lang="en-US" baseline="-25000" dirty="0" err="1" smtClean="0"/>
              <a:t>i</a:t>
            </a:r>
            <a:r>
              <a:rPr lang="en-US" baseline="30000" dirty="0" smtClean="0"/>
              <a:t>(j) </a:t>
            </a:r>
            <a:r>
              <a:rPr lang="en-US" dirty="0" smtClean="0"/>
              <a:t>= p(</a:t>
            </a:r>
            <a:r>
              <a:rPr lang="en-US" dirty="0" err="1" smtClean="0"/>
              <a:t>z</a:t>
            </a:r>
            <a:r>
              <a:rPr lang="en-US" baseline="-25000" dirty="0" err="1" smtClean="0"/>
              <a:t>i</a:t>
            </a:r>
            <a:r>
              <a:rPr lang="en-US" dirty="0" err="1" smtClean="0"/>
              <a:t>|</a:t>
            </a:r>
            <a:r>
              <a:rPr lang="en-US" b="1" dirty="0" err="1" smtClean="0"/>
              <a:t>x</a:t>
            </a:r>
            <a:r>
              <a:rPr lang="en-US" baseline="-25000" dirty="0" err="1" smtClean="0"/>
              <a:t>i</a:t>
            </a:r>
            <a:r>
              <a:rPr lang="en-US" baseline="30000" dirty="0" smtClean="0"/>
              <a:t>(j)</a:t>
            </a:r>
            <a:r>
              <a:rPr lang="en-US" dirty="0" smtClean="0"/>
              <a:t>), </a:t>
            </a:r>
            <a:r>
              <a:rPr lang="en-US" i="1" dirty="0" smtClean="0"/>
              <a:t>i.e.</a:t>
            </a:r>
            <a:r>
              <a:rPr lang="en-US" dirty="0" smtClean="0"/>
              <a:t> how well does measurement support hypothesis?</a:t>
            </a:r>
          </a:p>
          <a:p>
            <a:pPr marL="342900" indent="-342900">
              <a:buFont typeface="+mj-lt"/>
              <a:buAutoNum type="arabicPeriod"/>
            </a:pPr>
            <a:r>
              <a:rPr lang="en-US" dirty="0" smtClean="0"/>
              <a:t>Normalize importance weights so they sum to 1.0</a:t>
            </a:r>
          </a:p>
          <a:p>
            <a:pPr marL="342900" indent="-342900">
              <a:buFont typeface="+mj-lt"/>
              <a:buAutoNum type="arabicPeriod"/>
            </a:pPr>
            <a:r>
              <a:rPr lang="en-US" dirty="0" smtClean="0"/>
              <a:t>Randomly pick new particles based on importance weights</a:t>
            </a:r>
          </a:p>
          <a:p>
            <a:pPr marL="342900" indent="-342900">
              <a:buFont typeface="+mj-lt"/>
              <a:buAutoNum type="arabicPeriod"/>
            </a:pPr>
            <a:r>
              <a:rPr lang="en-US" dirty="0" err="1" smtClean="0"/>
              <a:t>Goto</a:t>
            </a:r>
            <a:r>
              <a:rPr lang="en-US" dirty="0" smtClean="0"/>
              <a:t> 1</a:t>
            </a:r>
            <a:endParaRPr lang="en-US" dirty="0"/>
          </a:p>
        </p:txBody>
      </p:sp>
      <p:sp>
        <p:nvSpPr>
          <p:cNvPr id="7" name="TextBox 6"/>
          <p:cNvSpPr txBox="1"/>
          <p:nvPr/>
        </p:nvSpPr>
        <p:spPr>
          <a:xfrm>
            <a:off x="1066800" y="5248870"/>
            <a:ext cx="3744679" cy="923330"/>
          </a:xfrm>
          <a:prstGeom prst="rect">
            <a:avLst/>
          </a:prstGeom>
          <a:noFill/>
        </p:spPr>
        <p:txBody>
          <a:bodyPr wrap="none" rtlCol="0">
            <a:spAutoFit/>
          </a:bodyPr>
          <a:lstStyle/>
          <a:p>
            <a:r>
              <a:rPr lang="en-US" dirty="0" smtClean="0"/>
              <a:t>Compute state estimate</a:t>
            </a:r>
          </a:p>
          <a:p>
            <a:pPr>
              <a:buFont typeface="Arial" pitchFamily="34" charset="0"/>
              <a:buChar char="•"/>
            </a:pPr>
            <a:r>
              <a:rPr lang="en-US" dirty="0" smtClean="0"/>
              <a:t> Weighted mean (assumes </a:t>
            </a:r>
            <a:r>
              <a:rPr lang="en-US" dirty="0" err="1" smtClean="0"/>
              <a:t>unimodal</a:t>
            </a:r>
            <a:r>
              <a:rPr lang="en-US" dirty="0" smtClean="0"/>
              <a:t>)</a:t>
            </a:r>
          </a:p>
          <a:p>
            <a:pPr>
              <a:buFont typeface="Arial" pitchFamily="34" charset="0"/>
              <a:buChar char="•"/>
            </a:pPr>
            <a:r>
              <a:rPr lang="en-US" dirty="0" smtClean="0"/>
              <a:t> Median</a:t>
            </a:r>
            <a:endParaRPr lang="en-US" dirty="0"/>
          </a:p>
        </p:txBody>
      </p:sp>
      <p:cxnSp>
        <p:nvCxnSpPr>
          <p:cNvPr id="13" name="Straight Connector 12"/>
          <p:cNvCxnSpPr/>
          <p:nvPr/>
        </p:nvCxnSpPr>
        <p:spPr>
          <a:xfrm>
            <a:off x="228600" y="4114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19100" y="47625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5410200"/>
            <a:ext cx="7620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274" name="Picture 2" descr="http://www.astronomynotes.com/solarsys/pics/satring-particles.gif"/>
          <p:cNvPicPr>
            <a:picLocks noChangeAspect="1" noChangeArrowheads="1"/>
          </p:cNvPicPr>
          <p:nvPr/>
        </p:nvPicPr>
        <p:blipFill>
          <a:blip r:embed="rId2" cstate="print"/>
          <a:srcRect/>
          <a:stretch>
            <a:fillRect/>
          </a:stretch>
        </p:blipFill>
        <p:spPr bwMode="auto">
          <a:xfrm>
            <a:off x="7239000" y="2971800"/>
            <a:ext cx="1853844" cy="1849333"/>
          </a:xfrm>
          <a:prstGeom prst="rect">
            <a:avLst/>
          </a:prstGeom>
          <a:noFill/>
        </p:spPr>
      </p:pic>
    </p:spTree>
    <p:extLst>
      <p:ext uri="{BB962C8B-B14F-4D97-AF65-F5344CB8AC3E}">
        <p14:creationId xmlns:p14="http://schemas.microsoft.com/office/powerpoint/2010/main" val="3555855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Filter</a:t>
            </a:r>
            <a:endParaRPr lang="en-US" dirty="0"/>
          </a:p>
        </p:txBody>
      </p:sp>
      <p:pic>
        <p:nvPicPr>
          <p:cNvPr id="6" name="allen-wifi-tracking.avi">
            <a:hlinkClick r:id="" action="ppaction://media"/>
          </p:cNvPr>
          <p:cNvPicPr>
            <a:picLocks noRot="1" noChangeAspect="1"/>
          </p:cNvPicPr>
          <p:nvPr>
            <a:videoFile r:link="rId1"/>
          </p:nvPr>
        </p:nvPicPr>
        <p:blipFill>
          <a:blip r:embed="rId3" cstate="print"/>
          <a:stretch>
            <a:fillRect/>
          </a:stretch>
        </p:blipFill>
        <p:spPr>
          <a:xfrm>
            <a:off x="2667000" y="1600200"/>
            <a:ext cx="3810000" cy="3048000"/>
          </a:xfrm>
          <a:prstGeom prst="rect">
            <a:avLst/>
          </a:prstGeom>
        </p:spPr>
      </p:pic>
      <p:sp>
        <p:nvSpPr>
          <p:cNvPr id="7" name="TextBox 6"/>
          <p:cNvSpPr txBox="1"/>
          <p:nvPr/>
        </p:nvSpPr>
        <p:spPr>
          <a:xfrm>
            <a:off x="304800" y="3200400"/>
            <a:ext cx="1658083" cy="369332"/>
          </a:xfrm>
          <a:prstGeom prst="rect">
            <a:avLst/>
          </a:prstGeom>
          <a:noFill/>
        </p:spPr>
        <p:txBody>
          <a:bodyPr wrap="none" rtlCol="0">
            <a:spAutoFit/>
          </a:bodyPr>
          <a:lstStyle/>
          <a:p>
            <a:r>
              <a:rPr lang="en-US" dirty="0" smtClean="0"/>
              <a:t>Dieter Fox </a:t>
            </a:r>
            <a:r>
              <a:rPr lang="en-US" i="1" dirty="0" smtClean="0"/>
              <a:t>et al.</a:t>
            </a:r>
            <a:endParaRPr lang="en-US" i="1" dirty="0"/>
          </a:p>
        </p:txBody>
      </p:sp>
      <p:sp>
        <p:nvSpPr>
          <p:cNvPr id="8" name="TextBox 7"/>
          <p:cNvSpPr txBox="1"/>
          <p:nvPr/>
        </p:nvSpPr>
        <p:spPr>
          <a:xfrm>
            <a:off x="2743200" y="4724400"/>
            <a:ext cx="3661643" cy="369332"/>
          </a:xfrm>
          <a:prstGeom prst="rect">
            <a:avLst/>
          </a:prstGeom>
          <a:noFill/>
        </p:spPr>
        <p:txBody>
          <a:bodyPr wrap="none" rtlCol="0">
            <a:spAutoFit/>
          </a:bodyPr>
          <a:lstStyle/>
          <a:p>
            <a:r>
              <a:rPr lang="en-US" dirty="0" err="1" smtClean="0"/>
              <a:t>WiFi</a:t>
            </a:r>
            <a:r>
              <a:rPr lang="en-US" dirty="0" smtClean="0"/>
              <a:t> tracking in a multi-floor building</a:t>
            </a:r>
            <a:endParaRPr lang="en-US" dirty="0"/>
          </a:p>
        </p:txBody>
      </p:sp>
      <p:sp>
        <p:nvSpPr>
          <p:cNvPr id="9" name="TextBox 8"/>
          <p:cNvSpPr txBox="1"/>
          <p:nvPr/>
        </p:nvSpPr>
        <p:spPr>
          <a:xfrm>
            <a:off x="1905000" y="5410200"/>
            <a:ext cx="6137578" cy="923330"/>
          </a:xfrm>
          <a:prstGeom prst="rect">
            <a:avLst/>
          </a:prstGeom>
          <a:noFill/>
        </p:spPr>
        <p:txBody>
          <a:bodyPr wrap="none" rtlCol="0">
            <a:spAutoFit/>
          </a:bodyPr>
          <a:lstStyle/>
          <a:p>
            <a:pPr>
              <a:buFont typeface="Arial" pitchFamily="34" charset="0"/>
              <a:buChar char="•"/>
            </a:pPr>
            <a:r>
              <a:rPr lang="en-US" dirty="0" smtClean="0"/>
              <a:t> Multiple “particles” as hypotheses</a:t>
            </a:r>
          </a:p>
          <a:p>
            <a:pPr>
              <a:buFont typeface="Arial" pitchFamily="34" charset="0"/>
              <a:buChar char="•"/>
            </a:pPr>
            <a:r>
              <a:rPr lang="en-US" dirty="0" smtClean="0"/>
              <a:t> Particles move based on probabilistic motion model</a:t>
            </a:r>
          </a:p>
          <a:p>
            <a:pPr>
              <a:buFont typeface="Arial" pitchFamily="34" charset="0"/>
              <a:buChar char="•"/>
            </a:pPr>
            <a:r>
              <a:rPr lang="en-US" dirty="0" smtClean="0"/>
              <a:t> Particles live or die based on how well they match sensor data</a:t>
            </a:r>
            <a:endParaRPr lang="en-US" dirty="0"/>
          </a:p>
        </p:txBody>
      </p:sp>
    </p:spTree>
    <p:extLst>
      <p:ext uri="{BB962C8B-B14F-4D97-AF65-F5344CB8AC3E}">
        <p14:creationId xmlns:p14="http://schemas.microsoft.com/office/powerpoint/2010/main" val="1676605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Trajectories</a:t>
            </a:r>
            <a:endParaRPr lang="en-US" dirty="0"/>
          </a:p>
        </p:txBody>
      </p:sp>
      <p:pic>
        <p:nvPicPr>
          <p:cNvPr id="4" name="Picture 2" descr="D:\jckrumm\Documents\Papers\2011\GPS Trajectories - book chapter\Driving Chapter\Figures\trajectory home to U Villag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703" y="1616529"/>
            <a:ext cx="473829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jckrumm\Documents\Papers\2011\GPS Trajectories - book chapter\Driving Chapter\Figures\trajectory home to U Village closeup.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981201"/>
            <a:ext cx="1254030" cy="1190075"/>
          </a:xfrm>
          <a:prstGeom prst="rect">
            <a:avLst/>
          </a:prstGeom>
          <a:noFill/>
          <a:ln w="28575">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338903" y="2607129"/>
            <a:ext cx="457200" cy="457200"/>
          </a:xfrm>
          <a:prstGeom prst="rect">
            <a:avLst/>
          </a:prstGeom>
          <a:noFill/>
          <a:ln w="285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flipV="1">
            <a:off x="1711231" y="1981201"/>
            <a:ext cx="1627672" cy="625928"/>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711231" y="3064330"/>
            <a:ext cx="1627672" cy="106946"/>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55132" y="3669268"/>
            <a:ext cx="3959738" cy="369332"/>
          </a:xfrm>
          <a:prstGeom prst="rect">
            <a:avLst/>
          </a:prstGeom>
        </p:spPr>
        <p:txBody>
          <a:bodyPr wrap="none">
            <a:spAutoFit/>
          </a:bodyPr>
          <a:lstStyle/>
          <a:p>
            <a:r>
              <a:rPr lang="en-US" dirty="0"/>
              <a:t>{&lt; x</a:t>
            </a:r>
            <a:r>
              <a:rPr lang="en-US" baseline="-25000" dirty="0"/>
              <a:t>1</a:t>
            </a:r>
            <a:r>
              <a:rPr lang="en-US" dirty="0"/>
              <a:t>, y</a:t>
            </a:r>
            <a:r>
              <a:rPr lang="en-US" baseline="-25000" dirty="0"/>
              <a:t>1</a:t>
            </a:r>
            <a:r>
              <a:rPr lang="en-US" dirty="0"/>
              <a:t>, t</a:t>
            </a:r>
            <a:r>
              <a:rPr lang="en-US" baseline="-25000" dirty="0"/>
              <a:t>1</a:t>
            </a:r>
            <a:r>
              <a:rPr lang="en-US" dirty="0"/>
              <a:t>&gt;, &lt; x</a:t>
            </a:r>
            <a:r>
              <a:rPr lang="en-US" baseline="-25000" dirty="0"/>
              <a:t>2</a:t>
            </a:r>
            <a:r>
              <a:rPr lang="en-US" dirty="0"/>
              <a:t>, y</a:t>
            </a:r>
            <a:r>
              <a:rPr lang="en-US" baseline="-25000" dirty="0"/>
              <a:t>2</a:t>
            </a:r>
            <a:r>
              <a:rPr lang="en-US" dirty="0"/>
              <a:t>, t</a:t>
            </a:r>
            <a:r>
              <a:rPr lang="en-US" baseline="-25000" dirty="0"/>
              <a:t>2</a:t>
            </a:r>
            <a:r>
              <a:rPr lang="en-US" dirty="0"/>
              <a:t>&gt;, ..., &lt; </a:t>
            </a:r>
            <a:r>
              <a:rPr lang="en-US" dirty="0" err="1"/>
              <a:t>x</a:t>
            </a:r>
            <a:r>
              <a:rPr lang="en-US" baseline="-25000" dirty="0" err="1"/>
              <a:t>N</a:t>
            </a:r>
            <a:r>
              <a:rPr lang="en-US" dirty="0"/>
              <a:t>, </a:t>
            </a:r>
            <a:r>
              <a:rPr lang="en-US" dirty="0" err="1"/>
              <a:t>y</a:t>
            </a:r>
            <a:r>
              <a:rPr lang="en-US" baseline="-25000" dirty="0" err="1"/>
              <a:t>N</a:t>
            </a:r>
            <a:r>
              <a:rPr lang="en-US" dirty="0"/>
              <a:t>, </a:t>
            </a:r>
            <a:r>
              <a:rPr lang="en-US" dirty="0" err="1"/>
              <a:t>t</a:t>
            </a:r>
            <a:r>
              <a:rPr lang="en-US" baseline="-25000" dirty="0" err="1"/>
              <a:t>N</a:t>
            </a:r>
            <a:r>
              <a:rPr lang="en-US" dirty="0"/>
              <a:t>&gt;}</a:t>
            </a:r>
          </a:p>
        </p:txBody>
      </p:sp>
      <p:sp>
        <p:nvSpPr>
          <p:cNvPr id="17" name="TextBox 16"/>
          <p:cNvSpPr txBox="1"/>
          <p:nvPr/>
        </p:nvSpPr>
        <p:spPr>
          <a:xfrm>
            <a:off x="787119" y="4648200"/>
            <a:ext cx="8054513" cy="1908215"/>
          </a:xfrm>
          <a:prstGeom prst="rect">
            <a:avLst/>
          </a:prstGeom>
          <a:noFill/>
        </p:spPr>
        <p:txBody>
          <a:bodyPr wrap="none" rtlCol="0">
            <a:spAutoFit/>
          </a:bodyPr>
          <a:lstStyle/>
          <a:p>
            <a:r>
              <a:rPr lang="en-US" sz="2800" dirty="0"/>
              <a:t>Positioning technologies</a:t>
            </a:r>
          </a:p>
          <a:p>
            <a:pPr marL="800100" lvl="1" indent="-342900">
              <a:buFont typeface="Arial" pitchFamily="34" charset="0"/>
              <a:buChar char="•"/>
            </a:pPr>
            <a:r>
              <a:rPr lang="en-US" sz="2400" dirty="0"/>
              <a:t>Global positioning system (GPS)</a:t>
            </a:r>
          </a:p>
          <a:p>
            <a:pPr marL="800100" lvl="1" indent="-342900">
              <a:buFont typeface="Arial" pitchFamily="34" charset="0"/>
              <a:buChar char="•"/>
            </a:pPr>
            <a:r>
              <a:rPr lang="en-US" sz="2400" dirty="0"/>
              <a:t>Network-based (e.g., using cellular or </a:t>
            </a:r>
            <a:r>
              <a:rPr lang="en-US" sz="2400" dirty="0" err="1"/>
              <a:t>wifi</a:t>
            </a:r>
            <a:r>
              <a:rPr lang="en-US" sz="2400" dirty="0"/>
              <a:t> access points) </a:t>
            </a:r>
          </a:p>
          <a:p>
            <a:pPr marL="800100" lvl="1" indent="-342900">
              <a:buFont typeface="Arial" pitchFamily="34" charset="0"/>
              <a:buChar char="•"/>
            </a:pPr>
            <a:r>
              <a:rPr lang="en-US" sz="2400" dirty="0"/>
              <a:t>Dead-Reckoning (for estimation)</a:t>
            </a:r>
          </a:p>
          <a:p>
            <a:endParaRPr lang="en-US" dirty="0"/>
          </a:p>
        </p:txBody>
      </p:sp>
    </p:spTree>
    <p:extLst>
      <p:ext uri="{BB962C8B-B14F-4D97-AF65-F5344CB8AC3E}">
        <p14:creationId xmlns:p14="http://schemas.microsoft.com/office/powerpoint/2010/main" val="2482914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5400"/>
            <a:ext cx="3733800" cy="2416175"/>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Particle Filter Running Example</a:t>
            </a:r>
            <a:endParaRPr lang="en-US" dirty="0"/>
          </a:p>
        </p:txBody>
      </p:sp>
      <p:sp>
        <p:nvSpPr>
          <p:cNvPr id="6" name="TextBox 5"/>
          <p:cNvSpPr txBox="1"/>
          <p:nvPr/>
        </p:nvSpPr>
        <p:spPr>
          <a:xfrm>
            <a:off x="4683087" y="5909100"/>
            <a:ext cx="3962400" cy="307777"/>
          </a:xfrm>
          <a:prstGeom prst="rect">
            <a:avLst/>
          </a:prstGeom>
          <a:noFill/>
        </p:spPr>
        <p:txBody>
          <a:bodyPr wrap="square" rtlCol="0">
            <a:spAutoFit/>
          </a:bodyPr>
          <a:lstStyle/>
          <a:p>
            <a:r>
              <a:rPr lang="en-US" sz="1400" dirty="0" smtClean="0"/>
              <a:t>Sometimes increasing the number of particles helps</a:t>
            </a:r>
            <a:endParaRPr lang="en-US" sz="1400" dirty="0"/>
          </a:p>
        </p:txBody>
      </p:sp>
      <p:graphicFrame>
        <p:nvGraphicFramePr>
          <p:cNvPr id="7" name="Object 1"/>
          <p:cNvGraphicFramePr>
            <a:graphicFrameLocks noChangeAspect="1"/>
          </p:cNvGraphicFramePr>
          <p:nvPr/>
        </p:nvGraphicFramePr>
        <p:xfrm>
          <a:off x="-1981200" y="1524000"/>
          <a:ext cx="5907088" cy="461963"/>
        </p:xfrm>
        <a:graphic>
          <a:graphicData uri="http://schemas.openxmlformats.org/presentationml/2006/ole">
            <mc:AlternateContent xmlns:mc="http://schemas.openxmlformats.org/markup-compatibility/2006">
              <mc:Choice xmlns:v="urn:schemas-microsoft-com:vml" Requires="v">
                <p:oleObj spid="_x0000_s13406" name="Document" r:id="rId3" imgW="5937085" imgH="469911" progId="Word.Document.12">
                  <p:embed/>
                </p:oleObj>
              </mc:Choice>
              <mc:Fallback>
                <p:oleObj name="Document" r:id="rId3" imgW="5937085" imgH="469911"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24000"/>
                        <a:ext cx="5907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3"/>
          <p:cNvPicPr>
            <a:picLocks noChangeAspect="1" noChangeArrowheads="1"/>
          </p:cNvPicPr>
          <p:nvPr/>
        </p:nvPicPr>
        <p:blipFill>
          <a:blip r:embed="rId5" cstate="print"/>
          <a:srcRect/>
          <a:stretch>
            <a:fillRect/>
          </a:stretch>
        </p:blipFill>
        <p:spPr bwMode="auto">
          <a:xfrm>
            <a:off x="152400" y="1524000"/>
            <a:ext cx="3576637" cy="2187575"/>
          </a:xfrm>
          <a:prstGeom prst="rect">
            <a:avLst/>
          </a:prstGeom>
          <a:noFill/>
          <a:ln w="9525">
            <a:noFill/>
            <a:miter lim="800000"/>
            <a:headEnd/>
            <a:tailEnd/>
          </a:ln>
          <a:effectLst/>
        </p:spPr>
      </p:pic>
      <p:sp>
        <p:nvSpPr>
          <p:cNvPr id="9" name="TextBox 8"/>
          <p:cNvSpPr txBox="1"/>
          <p:nvPr/>
        </p:nvSpPr>
        <p:spPr>
          <a:xfrm>
            <a:off x="1565313" y="1371600"/>
            <a:ext cx="2286000" cy="600164"/>
          </a:xfrm>
          <a:prstGeom prst="rect">
            <a:avLst/>
          </a:prstGeom>
          <a:noFill/>
        </p:spPr>
        <p:txBody>
          <a:bodyPr wrap="square" rtlCol="0">
            <a:spAutoFit/>
          </a:bodyPr>
          <a:lstStyle/>
          <a:p>
            <a:r>
              <a:rPr lang="en-US" sz="1100" dirty="0" smtClean="0"/>
              <a:t>Measurement model reflects true, simulated measurement noise. Same as </a:t>
            </a:r>
            <a:r>
              <a:rPr lang="en-US" sz="1100" dirty="0" err="1" smtClean="0"/>
              <a:t>Kalman</a:t>
            </a:r>
            <a:r>
              <a:rPr lang="en-US" sz="1100" dirty="0" smtClean="0"/>
              <a:t> in this case.</a:t>
            </a:r>
            <a:endParaRPr lang="en-US" sz="1100" dirty="0"/>
          </a:p>
        </p:txBody>
      </p:sp>
      <p:graphicFrame>
        <p:nvGraphicFramePr>
          <p:cNvPr id="56322" name="Object 2"/>
          <p:cNvGraphicFramePr>
            <a:graphicFrameLocks noChangeAspect="1"/>
          </p:cNvGraphicFramePr>
          <p:nvPr>
            <p:extLst>
              <p:ext uri="{D42A27DB-BD31-4B8C-83A1-F6EECF244321}">
                <p14:modId xmlns:p14="http://schemas.microsoft.com/office/powerpoint/2010/main" val="329187892"/>
              </p:ext>
            </p:extLst>
          </p:nvPr>
        </p:nvGraphicFramePr>
        <p:xfrm>
          <a:off x="-2057400" y="4419600"/>
          <a:ext cx="5907088" cy="461963"/>
        </p:xfrm>
        <a:graphic>
          <a:graphicData uri="http://schemas.openxmlformats.org/presentationml/2006/ole">
            <mc:AlternateContent xmlns:mc="http://schemas.openxmlformats.org/markup-compatibility/2006">
              <mc:Choice xmlns:v="urn:schemas-microsoft-com:vml" Requires="v">
                <p:oleObj spid="_x0000_s13407" name="Document" r:id="rId6" imgW="5937085" imgH="470272" progId="Word.Document.12">
                  <p:embed/>
                </p:oleObj>
              </mc:Choice>
              <mc:Fallback>
                <p:oleObj name="Document" r:id="rId6" imgW="5937085" imgH="470272" progId="Word.Document.12">
                  <p:embed/>
                  <p:pic>
                    <p:nvPicPr>
                      <p:cNvPr id="0" name=""/>
                      <p:cNvPicPr>
                        <a:picLocks noChangeAspect="1" noChangeArrowheads="1"/>
                      </p:cNvPicPr>
                      <p:nvPr/>
                    </p:nvPicPr>
                    <p:blipFill>
                      <a:blip r:embed="rId7"/>
                      <a:srcRect/>
                      <a:stretch>
                        <a:fillRect/>
                      </a:stretch>
                    </p:blipFill>
                    <p:spPr bwMode="auto">
                      <a:xfrm>
                        <a:off x="-2057400" y="4419600"/>
                        <a:ext cx="5907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660676421"/>
              </p:ext>
            </p:extLst>
          </p:nvPr>
        </p:nvGraphicFramePr>
        <p:xfrm>
          <a:off x="-1525588" y="5103813"/>
          <a:ext cx="5880101" cy="461962"/>
        </p:xfrm>
        <a:graphic>
          <a:graphicData uri="http://schemas.openxmlformats.org/presentationml/2006/ole">
            <mc:AlternateContent xmlns:mc="http://schemas.openxmlformats.org/markup-compatibility/2006">
              <mc:Choice xmlns:v="urn:schemas-microsoft-com:vml" Requires="v">
                <p:oleObj spid="_x0000_s13408" name="Document" r:id="rId8" imgW="5937085" imgH="470272" progId="Word.Document.12">
                  <p:embed/>
                </p:oleObj>
              </mc:Choice>
              <mc:Fallback>
                <p:oleObj name="Document" r:id="rId8" imgW="5937085" imgH="470272" progId="Word.Document.12">
                  <p:embed/>
                  <p:pic>
                    <p:nvPicPr>
                      <p:cNvPr id="0" name=""/>
                      <p:cNvPicPr>
                        <a:picLocks noChangeAspect="1" noChangeArrowheads="1"/>
                      </p:cNvPicPr>
                      <p:nvPr/>
                    </p:nvPicPr>
                    <p:blipFill>
                      <a:blip r:embed="rId9"/>
                      <a:srcRect/>
                      <a:stretch>
                        <a:fillRect/>
                      </a:stretch>
                    </p:blipFill>
                    <p:spPr bwMode="auto">
                      <a:xfrm>
                        <a:off x="-1525588" y="5103813"/>
                        <a:ext cx="5880101"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362200" y="5105400"/>
            <a:ext cx="1371600" cy="430887"/>
          </a:xfrm>
          <a:prstGeom prst="rect">
            <a:avLst/>
          </a:prstGeom>
          <a:noFill/>
        </p:spPr>
        <p:txBody>
          <a:bodyPr wrap="square" rtlCol="0">
            <a:spAutoFit/>
          </a:bodyPr>
          <a:lstStyle/>
          <a:p>
            <a:r>
              <a:rPr lang="en-US" sz="1100" dirty="0" smtClean="0"/>
              <a:t>location is standard straight-line motion</a:t>
            </a:r>
            <a:endParaRPr lang="en-US" sz="1100" dirty="0"/>
          </a:p>
        </p:txBody>
      </p:sp>
      <p:graphicFrame>
        <p:nvGraphicFramePr>
          <p:cNvPr id="12" name="Object 5"/>
          <p:cNvGraphicFramePr>
            <a:graphicFrameLocks noChangeAspect="1"/>
          </p:cNvGraphicFramePr>
          <p:nvPr>
            <p:extLst>
              <p:ext uri="{D42A27DB-BD31-4B8C-83A1-F6EECF244321}">
                <p14:modId xmlns:p14="http://schemas.microsoft.com/office/powerpoint/2010/main" val="2312424044"/>
              </p:ext>
            </p:extLst>
          </p:nvPr>
        </p:nvGraphicFramePr>
        <p:xfrm>
          <a:off x="-1446213" y="5715000"/>
          <a:ext cx="5881688" cy="463550"/>
        </p:xfrm>
        <a:graphic>
          <a:graphicData uri="http://schemas.openxmlformats.org/presentationml/2006/ole">
            <mc:AlternateContent xmlns:mc="http://schemas.openxmlformats.org/markup-compatibility/2006">
              <mc:Choice xmlns:v="urn:schemas-microsoft-com:vml" Requires="v">
                <p:oleObj spid="_x0000_s13409" name="Document" r:id="rId10" imgW="5937085" imgH="470272" progId="Word.Document.12">
                  <p:embed/>
                </p:oleObj>
              </mc:Choice>
              <mc:Fallback>
                <p:oleObj name="Document" r:id="rId10" imgW="5937085" imgH="470272" progId="Word.Document.12">
                  <p:embed/>
                  <p:pic>
                    <p:nvPicPr>
                      <p:cNvPr id="0" name=""/>
                      <p:cNvPicPr>
                        <a:picLocks noChangeAspect="1" noChangeArrowheads="1"/>
                      </p:cNvPicPr>
                      <p:nvPr/>
                    </p:nvPicPr>
                    <p:blipFill>
                      <a:blip r:embed="rId11"/>
                      <a:srcRect/>
                      <a:stretch>
                        <a:fillRect/>
                      </a:stretch>
                    </p:blipFill>
                    <p:spPr bwMode="auto">
                      <a:xfrm>
                        <a:off x="-1446213" y="5715000"/>
                        <a:ext cx="58816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2590800" y="5678269"/>
            <a:ext cx="1752600" cy="769441"/>
          </a:xfrm>
          <a:prstGeom prst="rect">
            <a:avLst/>
          </a:prstGeom>
          <a:noFill/>
        </p:spPr>
        <p:txBody>
          <a:bodyPr wrap="square" rtlCol="0">
            <a:spAutoFit/>
          </a:bodyPr>
          <a:lstStyle/>
          <a:p>
            <a:r>
              <a:rPr lang="en-US" sz="1100" dirty="0" smtClean="0"/>
              <a:t>velocity changes randomly (because we don’t have any idea what it actually does)</a:t>
            </a:r>
            <a:endParaRPr lang="en-US" sz="1100" dirty="0"/>
          </a:p>
        </p:txBody>
      </p:sp>
      <p:sp>
        <p:nvSpPr>
          <p:cNvPr id="14" name="TextBox 13"/>
          <p:cNvSpPr txBox="1"/>
          <p:nvPr/>
        </p:nvSpPr>
        <p:spPr>
          <a:xfrm>
            <a:off x="1600200" y="4343400"/>
            <a:ext cx="1981200" cy="600164"/>
          </a:xfrm>
          <a:prstGeom prst="rect">
            <a:avLst/>
          </a:prstGeom>
          <a:noFill/>
        </p:spPr>
        <p:txBody>
          <a:bodyPr wrap="square" rtlCol="0">
            <a:spAutoFit/>
          </a:bodyPr>
          <a:lstStyle/>
          <a:p>
            <a:r>
              <a:rPr lang="en-US" sz="1100" dirty="0" smtClean="0"/>
              <a:t>Straight line motion with random velocity change. Same as </a:t>
            </a:r>
            <a:r>
              <a:rPr lang="en-US" sz="1100" dirty="0" err="1" smtClean="0"/>
              <a:t>Kalman</a:t>
            </a:r>
            <a:r>
              <a:rPr lang="en-US" sz="1100" dirty="0" smtClean="0"/>
              <a:t> in this case.</a:t>
            </a:r>
            <a:endParaRPr lang="en-US" sz="1100" dirty="0"/>
          </a:p>
        </p:txBody>
      </p:sp>
      <p:graphicFrame>
        <p:nvGraphicFramePr>
          <p:cNvPr id="15" name="Chart 14"/>
          <p:cNvGraphicFramePr>
            <a:graphicFrameLocks/>
          </p:cNvGraphicFramePr>
          <p:nvPr>
            <p:extLst>
              <p:ext uri="{D42A27DB-BD31-4B8C-83A1-F6EECF244321}">
                <p14:modId xmlns:p14="http://schemas.microsoft.com/office/powerpoint/2010/main" val="3715589142"/>
              </p:ext>
            </p:extLst>
          </p:nvPr>
        </p:nvGraphicFramePr>
        <p:xfrm>
          <a:off x="4724400" y="1600200"/>
          <a:ext cx="4057650" cy="383669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40617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Summary</a:t>
            </a:r>
            <a:endParaRPr lang="en-US" dirty="0"/>
          </a:p>
        </p:txBody>
      </p:sp>
      <p:sp>
        <p:nvSpPr>
          <p:cNvPr id="3" name="TextBox 2"/>
          <p:cNvSpPr txBox="1"/>
          <p:nvPr/>
        </p:nvSpPr>
        <p:spPr>
          <a:xfrm>
            <a:off x="228600" y="1600200"/>
            <a:ext cx="5021183" cy="2062103"/>
          </a:xfrm>
          <a:prstGeom prst="rect">
            <a:avLst/>
          </a:prstGeom>
          <a:noFill/>
        </p:spPr>
        <p:txBody>
          <a:bodyPr wrap="none" rtlCol="0">
            <a:spAutoFit/>
          </a:bodyPr>
          <a:lstStyle/>
          <a:p>
            <a:pPr marL="285750" indent="-285750">
              <a:buFont typeface="Arial" pitchFamily="34" charset="0"/>
              <a:buChar char="•"/>
            </a:pPr>
            <a:r>
              <a:rPr lang="en-US" sz="3200" dirty="0" smtClean="0"/>
              <a:t>Measurement assumptions</a:t>
            </a:r>
          </a:p>
          <a:p>
            <a:pPr marL="285750" indent="-285750">
              <a:buFont typeface="Arial" pitchFamily="34" charset="0"/>
              <a:buChar char="•"/>
            </a:pPr>
            <a:r>
              <a:rPr lang="en-US" sz="3200" dirty="0" smtClean="0"/>
              <a:t>Mean and median filters</a:t>
            </a:r>
          </a:p>
          <a:p>
            <a:pPr marL="285750" indent="-285750">
              <a:buFont typeface="Arial" pitchFamily="34" charset="0"/>
              <a:buChar char="•"/>
            </a:pPr>
            <a:r>
              <a:rPr lang="en-US" sz="3200" dirty="0" err="1" smtClean="0"/>
              <a:t>Kalman</a:t>
            </a:r>
            <a:r>
              <a:rPr lang="en-US" sz="3200" dirty="0" smtClean="0"/>
              <a:t> filter</a:t>
            </a:r>
          </a:p>
          <a:p>
            <a:pPr marL="285750" indent="-285750">
              <a:buFont typeface="Arial" pitchFamily="34" charset="0"/>
              <a:buChar char="•"/>
            </a:pPr>
            <a:r>
              <a:rPr lang="en-US" sz="3200" dirty="0" smtClean="0"/>
              <a:t>Particle filter</a:t>
            </a:r>
            <a:endParaRPr lang="en-US" sz="3200" dirty="0"/>
          </a:p>
        </p:txBody>
      </p:sp>
      <p:graphicFrame>
        <p:nvGraphicFramePr>
          <p:cNvPr id="4" name="Chart 3"/>
          <p:cNvGraphicFramePr>
            <a:graphicFrameLocks noChangeAspect="1"/>
          </p:cNvGraphicFramePr>
          <p:nvPr>
            <p:extLst>
              <p:ext uri="{D42A27DB-BD31-4B8C-83A1-F6EECF244321}">
                <p14:modId xmlns:p14="http://schemas.microsoft.com/office/powerpoint/2010/main" val="846830577"/>
              </p:ext>
            </p:extLst>
          </p:nvPr>
        </p:nvGraphicFramePr>
        <p:xfrm>
          <a:off x="4876800" y="2819400"/>
          <a:ext cx="4097924" cy="3874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6582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Tree>
    <p:extLst>
      <p:ext uri="{BB962C8B-B14F-4D97-AF65-F5344CB8AC3E}">
        <p14:creationId xmlns:p14="http://schemas.microsoft.com/office/powerpoint/2010/main" val="961548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Object Databases</a:t>
            </a:r>
            <a:endParaRPr lang="en-US" dirty="0"/>
          </a:p>
        </p:txBody>
      </p:sp>
      <p:sp>
        <p:nvSpPr>
          <p:cNvPr id="3" name="Content Placeholder 2"/>
          <p:cNvSpPr>
            <a:spLocks noGrp="1"/>
          </p:cNvSpPr>
          <p:nvPr>
            <p:ph idx="1"/>
          </p:nvPr>
        </p:nvSpPr>
        <p:spPr/>
        <p:txBody>
          <a:bodyPr>
            <a:noAutofit/>
          </a:bodyPr>
          <a:lstStyle/>
          <a:p>
            <a:r>
              <a:rPr lang="en-US" sz="2800" dirty="0" smtClean="0"/>
              <a:t>Research communities have made tremendous research effort to support LBSs. </a:t>
            </a:r>
          </a:p>
          <a:p>
            <a:pPr lvl="1"/>
            <a:r>
              <a:rPr lang="en-US" sz="2400" dirty="0" smtClean="0"/>
              <a:t>E.g., Mobile object databases (MODs)</a:t>
            </a:r>
          </a:p>
          <a:p>
            <a:r>
              <a:rPr lang="en-US" sz="2800" dirty="0" smtClean="0"/>
              <a:t>In addition to conventional search functions of moving objects, many LBS applications need to analyze and mine various moving patterns and phenomenon of tracked objects. </a:t>
            </a:r>
          </a:p>
          <a:p>
            <a:r>
              <a:rPr lang="en-US" sz="2800" dirty="0" smtClean="0">
                <a:solidFill>
                  <a:srgbClr val="C00000"/>
                </a:solidFill>
              </a:rPr>
              <a:t>Trajectory Management: </a:t>
            </a:r>
            <a:r>
              <a:rPr lang="en-US" sz="2800" dirty="0" smtClean="0"/>
              <a:t>trajectories of moving objects, i.e., their geographical-temporal traces, are often treated as first-class citizens in MODs.    </a:t>
            </a:r>
            <a:endParaRPr lang="en-US" sz="2800" dirty="0"/>
          </a:p>
        </p:txBody>
      </p:sp>
    </p:spTree>
    <p:extLst>
      <p:ext uri="{BB962C8B-B14F-4D97-AF65-F5344CB8AC3E}">
        <p14:creationId xmlns:p14="http://schemas.microsoft.com/office/powerpoint/2010/main" val="221489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Trajectory Preprocessing</a:t>
            </a:r>
            <a:endParaRPr lang="en-US" dirty="0"/>
          </a:p>
        </p:txBody>
      </p:sp>
      <p:sp>
        <p:nvSpPr>
          <p:cNvPr id="3" name="Content Placeholder 2"/>
          <p:cNvSpPr>
            <a:spLocks noGrp="1"/>
          </p:cNvSpPr>
          <p:nvPr>
            <p:ph idx="1"/>
          </p:nvPr>
        </p:nvSpPr>
        <p:spPr>
          <a:xfrm>
            <a:off x="457200" y="1066800"/>
            <a:ext cx="8305800" cy="5334000"/>
          </a:xfrm>
        </p:spPr>
        <p:txBody>
          <a:bodyPr>
            <a:noAutofit/>
          </a:bodyPr>
          <a:lstStyle/>
          <a:p>
            <a:r>
              <a:rPr lang="en-US" sz="2800" dirty="0" smtClean="0"/>
              <a:t>Problems to solve with trajectories</a:t>
            </a:r>
          </a:p>
          <a:p>
            <a:pPr lvl="1"/>
            <a:r>
              <a:rPr lang="en-US" sz="2400" dirty="0" smtClean="0"/>
              <a:t>Lots of trajectories → lots of data</a:t>
            </a:r>
          </a:p>
          <a:p>
            <a:pPr lvl="1"/>
            <a:r>
              <a:rPr lang="en-US" sz="2400" dirty="0" smtClean="0"/>
              <a:t>Noise complicates analysis and inference </a:t>
            </a:r>
          </a:p>
          <a:p>
            <a:r>
              <a:rPr lang="en-US" sz="2800" dirty="0" smtClean="0"/>
              <a:t>Employ the </a:t>
            </a:r>
            <a:r>
              <a:rPr lang="en-US" sz="2800" i="1" dirty="0" smtClean="0">
                <a:solidFill>
                  <a:srgbClr val="C00000"/>
                </a:solidFill>
              </a:rPr>
              <a:t>data reduction and filtering techniques</a:t>
            </a:r>
            <a:endParaRPr lang="en-US" sz="2400" dirty="0"/>
          </a:p>
          <a:p>
            <a:pPr lvl="1"/>
            <a:r>
              <a:rPr lang="en-US" sz="2400" dirty="0" smtClean="0"/>
              <a:t>Specialized data compression for trajectories</a:t>
            </a:r>
          </a:p>
          <a:p>
            <a:pPr lvl="1"/>
            <a:r>
              <a:rPr lang="en-US" sz="2400" dirty="0" smtClean="0"/>
              <a:t>Principled filtering techniques </a:t>
            </a:r>
          </a:p>
        </p:txBody>
      </p:sp>
      <p:pic>
        <p:nvPicPr>
          <p:cNvPr id="32771" name="Picture 3" descr="C:\Users\jckrumm\AppData\Local\Microsoft\Windows\Temporary Internet Files\Content.IE5\OFI3TF80\MC9000303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674895"/>
            <a:ext cx="2190750" cy="110807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C:\Users\jckrumm\AppData\Local\Microsoft\Windows\Temporary Internet Files\Content.IE5\LKNTET16\MC90004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435929"/>
            <a:ext cx="1810512" cy="136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4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 Compression</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228600" y="2551020"/>
            <a:ext cx="8686800" cy="2140042"/>
          </a:xfrm>
          <a:prstGeom prst="rect">
            <a:avLst/>
          </a:prstGeom>
          <a:noFill/>
          <a:ln w="9525">
            <a:noFill/>
            <a:miter lim="800000"/>
            <a:headEnd/>
            <a:tailEnd/>
          </a:ln>
        </p:spPr>
      </p:pic>
    </p:spTree>
    <p:extLst>
      <p:ext uri="{BB962C8B-B14F-4D97-AF65-F5344CB8AC3E}">
        <p14:creationId xmlns:p14="http://schemas.microsoft.com/office/powerpoint/2010/main" val="313528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Performance Metrics</a:t>
            </a:r>
            <a:endParaRPr lang="en-US" dirty="0"/>
          </a:p>
        </p:txBody>
      </p:sp>
      <p:sp>
        <p:nvSpPr>
          <p:cNvPr id="3" name="Content Placeholder 2"/>
          <p:cNvSpPr>
            <a:spLocks noGrp="1"/>
          </p:cNvSpPr>
          <p:nvPr>
            <p:ph idx="1"/>
          </p:nvPr>
        </p:nvSpPr>
        <p:spPr>
          <a:xfrm>
            <a:off x="457200" y="1066800"/>
            <a:ext cx="8229600" cy="4754563"/>
          </a:xfrm>
        </p:spPr>
        <p:txBody>
          <a:bodyPr>
            <a:noAutofit/>
          </a:bodyPr>
          <a:lstStyle/>
          <a:p>
            <a:r>
              <a:rPr lang="en-US" sz="2800" dirty="0" smtClean="0"/>
              <a:t>Trajectory data reduction techniques aims to reduce trajectory size w/o compromising much precision.</a:t>
            </a:r>
          </a:p>
          <a:p>
            <a:r>
              <a:rPr lang="en-US" sz="2800" dirty="0" smtClean="0"/>
              <a:t>Performance Metrics</a:t>
            </a:r>
          </a:p>
          <a:p>
            <a:pPr lvl="1"/>
            <a:r>
              <a:rPr lang="en-US" sz="2400" dirty="0" smtClean="0"/>
              <a:t>Processing time</a:t>
            </a:r>
          </a:p>
          <a:p>
            <a:pPr lvl="1"/>
            <a:r>
              <a:rPr lang="en-US" sz="2400" dirty="0" smtClean="0"/>
              <a:t>Compression Rate</a:t>
            </a:r>
          </a:p>
          <a:p>
            <a:pPr lvl="1"/>
            <a:r>
              <a:rPr lang="en-US" sz="2400" dirty="0" smtClean="0"/>
              <a:t>Error Measure</a:t>
            </a:r>
          </a:p>
          <a:p>
            <a:r>
              <a:rPr lang="en-US" sz="2800" dirty="0" smtClean="0"/>
              <a:t>The distance between a location on the original trajectory and the corresponding estimated location on the approximated trajectory is used to measure the error introduced by data reduction. </a:t>
            </a:r>
          </a:p>
          <a:p>
            <a:pPr lvl="1"/>
            <a:r>
              <a:rPr lang="en-US" sz="2400" dirty="0" smtClean="0"/>
              <a:t>Examples are </a:t>
            </a:r>
            <a:r>
              <a:rPr lang="en-US" sz="2400" i="1" dirty="0" smtClean="0">
                <a:solidFill>
                  <a:srgbClr val="C00000"/>
                </a:solidFill>
              </a:rPr>
              <a:t>Perpendicular Euclidean Distance </a:t>
            </a:r>
            <a:r>
              <a:rPr lang="en-US" sz="2400" dirty="0" smtClean="0"/>
              <a:t>or </a:t>
            </a:r>
            <a:r>
              <a:rPr lang="en-US" sz="2400" i="1" dirty="0" smtClean="0">
                <a:solidFill>
                  <a:srgbClr val="C00000"/>
                </a:solidFill>
              </a:rPr>
              <a:t>Time Synchronized Euclidean Distance</a:t>
            </a:r>
            <a:r>
              <a:rPr lang="en-US" sz="2400" dirty="0" smtClean="0"/>
              <a:t>.</a:t>
            </a:r>
          </a:p>
          <a:p>
            <a:endParaRPr lang="en-US" sz="2400" dirty="0"/>
          </a:p>
        </p:txBody>
      </p:sp>
      <p:pic>
        <p:nvPicPr>
          <p:cNvPr id="18434" name="Picture 2" descr="http://image.hotbikeweb.com/f/10259539%20w750%20st0/0805_hbkp_06_z%20harley_drags%20burno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133600"/>
            <a:ext cx="2336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Error Measures</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Perpendicular Euclidean Distance</a:t>
            </a:r>
          </a:p>
          <a:p>
            <a:endParaRPr lang="en-US" dirty="0" smtClean="0"/>
          </a:p>
          <a:p>
            <a:endParaRPr lang="en-US" dirty="0" smtClean="0"/>
          </a:p>
          <a:p>
            <a:endParaRPr lang="en-US" dirty="0" smtClean="0"/>
          </a:p>
          <a:p>
            <a:r>
              <a:rPr lang="en-US" dirty="0" smtClean="0"/>
              <a:t>Time Synchronized Euclidean Distance</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47800" y="1981200"/>
            <a:ext cx="6419850" cy="16097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66825" y="4419600"/>
            <a:ext cx="6505575" cy="1609725"/>
          </a:xfrm>
          <a:prstGeom prst="rect">
            <a:avLst/>
          </a:prstGeom>
          <a:noFill/>
          <a:ln w="9525">
            <a:noFill/>
            <a:miter lim="800000"/>
            <a:headEnd/>
            <a:tailEnd/>
          </a:ln>
        </p:spPr>
      </p:pic>
    </p:spTree>
    <p:extLst>
      <p:ext uri="{BB962C8B-B14F-4D97-AF65-F5344CB8AC3E}">
        <p14:creationId xmlns:p14="http://schemas.microsoft.com/office/powerpoint/2010/main" val="3024487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32266</TotalTime>
  <Words>2383</Words>
  <Application>Microsoft Office PowerPoint</Application>
  <PresentationFormat>On-screen Show (4:3)</PresentationFormat>
  <Paragraphs>321</Paragraphs>
  <Slides>42</Slides>
  <Notes>5</Notes>
  <HiddenSlides>2</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Document</vt:lpstr>
      <vt:lpstr>Chapter 1 Trajectory Preprocessing</vt:lpstr>
      <vt:lpstr>Location-Based Services</vt:lpstr>
      <vt:lpstr>System Model for LBSs</vt:lpstr>
      <vt:lpstr>Trajectories</vt:lpstr>
      <vt:lpstr>Mobile Object Databases</vt:lpstr>
      <vt:lpstr>Trajectory Preprocessing</vt:lpstr>
      <vt:lpstr>Part 1 - Compression</vt:lpstr>
      <vt:lpstr>Performance Metrics</vt:lpstr>
      <vt:lpstr>Illustration of Error Measures</vt:lpstr>
      <vt:lpstr>Trajectory Data Reduction </vt:lpstr>
      <vt:lpstr>Batch Compression -  Douglas-Peucker (DP) Algorithm</vt:lpstr>
      <vt:lpstr>Illustration of DP Algorithm</vt:lpstr>
      <vt:lpstr>Batch Compression -  Top-Down Time-Ratio (TDTR)  and Bellman Algorithms</vt:lpstr>
      <vt:lpstr>Joke</vt:lpstr>
      <vt:lpstr>Reservoir Sampling</vt:lpstr>
      <vt:lpstr>On-line Compression – Sliding Window</vt:lpstr>
      <vt:lpstr>Sliding Window - Illustration</vt:lpstr>
      <vt:lpstr>Open Window</vt:lpstr>
      <vt:lpstr>Part 1 Summary</vt:lpstr>
      <vt:lpstr>Part 2 - Filtering</vt:lpstr>
      <vt:lpstr>Running Example</vt:lpstr>
      <vt:lpstr>Mean Filter</vt:lpstr>
      <vt:lpstr>Mean Filter</vt:lpstr>
      <vt:lpstr>Median Filter</vt:lpstr>
      <vt:lpstr>Median Filter</vt:lpstr>
      <vt:lpstr>Joke</vt:lpstr>
      <vt:lpstr>Kalman Filter</vt:lpstr>
      <vt:lpstr>Kalman Filter</vt:lpstr>
      <vt:lpstr>Kalman Filter Measurements</vt:lpstr>
      <vt:lpstr>Kalman Filter Dynamics</vt:lpstr>
      <vt:lpstr>Kalman Filter Ingredients</vt:lpstr>
      <vt:lpstr>Kalman Filter Recipe</vt:lpstr>
      <vt:lpstr>Kalman Filter</vt:lpstr>
      <vt:lpstr>Particle Filter</vt:lpstr>
      <vt:lpstr>Particle Filter</vt:lpstr>
      <vt:lpstr>Particle Filter Ingredients</vt:lpstr>
      <vt:lpstr>Particle Filter Ingredients</vt:lpstr>
      <vt:lpstr>Particle Filter Algorithm</vt:lpstr>
      <vt:lpstr>Particle Filter</vt:lpstr>
      <vt:lpstr>Particle Filter Running Example</vt:lpstr>
      <vt:lpstr>Part 2 Summary</vt:lpstr>
      <vt:lpstr>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Krumm</dc:creator>
  <cp:lastModifiedBy>John Krumm</cp:lastModifiedBy>
  <cp:revision>237</cp:revision>
  <dcterms:created xsi:type="dcterms:W3CDTF">2010-09-01T19:59:03Z</dcterms:created>
  <dcterms:modified xsi:type="dcterms:W3CDTF">2011-11-04T13:39:46Z</dcterms:modified>
</cp:coreProperties>
</file>