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handoutMasterIdLst>
    <p:handoutMasterId r:id="rId32"/>
  </p:handoutMasterIdLst>
  <p:sldIdLst>
    <p:sldId id="256" r:id="rId2"/>
    <p:sldId id="289" r:id="rId3"/>
    <p:sldId id="308" r:id="rId4"/>
    <p:sldId id="260" r:id="rId5"/>
    <p:sldId id="261" r:id="rId6"/>
    <p:sldId id="284" r:id="rId7"/>
    <p:sldId id="262" r:id="rId8"/>
    <p:sldId id="264" r:id="rId9"/>
    <p:sldId id="268" r:id="rId10"/>
    <p:sldId id="291" r:id="rId11"/>
    <p:sldId id="292" r:id="rId12"/>
    <p:sldId id="293" r:id="rId13"/>
    <p:sldId id="295" r:id="rId14"/>
    <p:sldId id="272" r:id="rId15"/>
    <p:sldId id="296" r:id="rId16"/>
    <p:sldId id="266" r:id="rId17"/>
    <p:sldId id="267" r:id="rId18"/>
    <p:sldId id="273" r:id="rId19"/>
    <p:sldId id="274" r:id="rId20"/>
    <p:sldId id="313" r:id="rId21"/>
    <p:sldId id="297" r:id="rId22"/>
    <p:sldId id="277" r:id="rId23"/>
    <p:sldId id="263" r:id="rId24"/>
    <p:sldId id="298" r:id="rId25"/>
    <p:sldId id="304" r:id="rId26"/>
    <p:sldId id="302" r:id="rId27"/>
    <p:sldId id="319" r:id="rId28"/>
    <p:sldId id="301" r:id="rId29"/>
    <p:sldId id="316" r:id="rId30"/>
    <p:sldId id="300" r:id="rId3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3FF"/>
    <a:srgbClr val="F7F7F7"/>
    <a:srgbClr val="EFF1FF"/>
    <a:srgbClr val="E6A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sknath\MyCVS\SD\SmartAds\Projects\SmartAds\paper\mobisys2012\Graphs\MobileA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sknath\MyCVS\SD\SmartAds\Projects\SmartAds\paper\mobisys2012\Graphs\MobileA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\sknath\MyCVS\SD\SmartAds\Projects\SmartAds\paper\mobisys2012\Graphs\MobileAd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\sknath\MyCVS\SD\SmartAds\Projects\SmartAds\paper\mobisys2012\Graphs\MobileA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96956685892941E-2"/>
          <c:y val="0.13961164513730134"/>
          <c:w val="0.93594752015135252"/>
          <c:h val="0.59574341036163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Time Spent (2011, U.S.)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TV</c:v>
                </c:pt>
                <c:pt idx="1">
                  <c:v>Radio</c:v>
                </c:pt>
                <c:pt idx="2">
                  <c:v>Print</c:v>
                </c:pt>
                <c:pt idx="3">
                  <c:v>Web</c:v>
                </c:pt>
                <c:pt idx="4">
                  <c:v>Mobile Apps</c:v>
                </c:pt>
              </c:strCache>
            </c:strRef>
          </c:cat>
          <c:val>
            <c:numRef>
              <c:f>Sheet1!$C$3:$C$7</c:f>
              <c:numCache>
                <c:formatCode>0%</c:formatCode>
                <c:ptCount val="5"/>
                <c:pt idx="0">
                  <c:v>0.4</c:v>
                </c:pt>
                <c:pt idx="1">
                  <c:v>0.09</c:v>
                </c:pt>
                <c:pt idx="2">
                  <c:v>0.06</c:v>
                </c:pt>
                <c:pt idx="3">
                  <c:v>0.2</c:v>
                </c:pt>
                <c:pt idx="4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Ad Spending (2011, U.S.)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TV</c:v>
                </c:pt>
                <c:pt idx="1">
                  <c:v>Radio</c:v>
                </c:pt>
                <c:pt idx="2">
                  <c:v>Print</c:v>
                </c:pt>
                <c:pt idx="3">
                  <c:v>Web</c:v>
                </c:pt>
                <c:pt idx="4">
                  <c:v>Mobile Apps</c:v>
                </c:pt>
              </c:strCache>
            </c:strRef>
          </c:cat>
          <c:val>
            <c:numRef>
              <c:f>Sheet1!$D$3:$D$7</c:f>
              <c:numCache>
                <c:formatCode>0%</c:formatCode>
                <c:ptCount val="5"/>
                <c:pt idx="0">
                  <c:v>0.43</c:v>
                </c:pt>
                <c:pt idx="1">
                  <c:v>0.11</c:v>
                </c:pt>
                <c:pt idx="2">
                  <c:v>0.28999999999999998</c:v>
                </c:pt>
                <c:pt idx="3">
                  <c:v>0.16</c:v>
                </c:pt>
                <c:pt idx="4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622328"/>
        <c:axId val="185621936"/>
      </c:barChart>
      <c:catAx>
        <c:axId val="185622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621936"/>
        <c:crosses val="autoZero"/>
        <c:auto val="1"/>
        <c:lblAlgn val="ctr"/>
        <c:lblOffset val="100"/>
        <c:noMultiLvlLbl val="0"/>
      </c:catAx>
      <c:valAx>
        <c:axId val="18562193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85622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513328174727529E-2"/>
          <c:y val="0.86567460820227504"/>
          <c:w val="0.92644731002827541"/>
          <c:h val="0.103749724085777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Sheet3!$Y$1</c:f>
              <c:strCache>
                <c:ptCount val="1"/>
                <c:pt idx="0">
                  <c:v>CDF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Sheet3!$X$2:$X$572</c:f>
              <c:numCache>
                <c:formatCode>General</c:formatCode>
                <c:ptCount val="57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7</c:v>
                </c:pt>
                <c:pt idx="51">
                  <c:v>7</c:v>
                </c:pt>
                <c:pt idx="52">
                  <c:v>7</c:v>
                </c:pt>
                <c:pt idx="53">
                  <c:v>7</c:v>
                </c:pt>
                <c:pt idx="54">
                  <c:v>7</c:v>
                </c:pt>
                <c:pt idx="55">
                  <c:v>7</c:v>
                </c:pt>
                <c:pt idx="56">
                  <c:v>7</c:v>
                </c:pt>
                <c:pt idx="57">
                  <c:v>7</c:v>
                </c:pt>
                <c:pt idx="58">
                  <c:v>7</c:v>
                </c:pt>
                <c:pt idx="59">
                  <c:v>7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8</c:v>
                </c:pt>
                <c:pt idx="72">
                  <c:v>8</c:v>
                </c:pt>
                <c:pt idx="73">
                  <c:v>8</c:v>
                </c:pt>
                <c:pt idx="74">
                  <c:v>8</c:v>
                </c:pt>
                <c:pt idx="75">
                  <c:v>8</c:v>
                </c:pt>
                <c:pt idx="76">
                  <c:v>8</c:v>
                </c:pt>
                <c:pt idx="77">
                  <c:v>8</c:v>
                </c:pt>
                <c:pt idx="78">
                  <c:v>8</c:v>
                </c:pt>
                <c:pt idx="79">
                  <c:v>8</c:v>
                </c:pt>
                <c:pt idx="80">
                  <c:v>8</c:v>
                </c:pt>
                <c:pt idx="81">
                  <c:v>8</c:v>
                </c:pt>
                <c:pt idx="82">
                  <c:v>8</c:v>
                </c:pt>
                <c:pt idx="83">
                  <c:v>8</c:v>
                </c:pt>
                <c:pt idx="84">
                  <c:v>8</c:v>
                </c:pt>
                <c:pt idx="85">
                  <c:v>8</c:v>
                </c:pt>
                <c:pt idx="86">
                  <c:v>8</c:v>
                </c:pt>
                <c:pt idx="87">
                  <c:v>8</c:v>
                </c:pt>
                <c:pt idx="88">
                  <c:v>9</c:v>
                </c:pt>
                <c:pt idx="89">
                  <c:v>9</c:v>
                </c:pt>
                <c:pt idx="90">
                  <c:v>9</c:v>
                </c:pt>
                <c:pt idx="91">
                  <c:v>9</c:v>
                </c:pt>
                <c:pt idx="92">
                  <c:v>9</c:v>
                </c:pt>
                <c:pt idx="93">
                  <c:v>9</c:v>
                </c:pt>
                <c:pt idx="94">
                  <c:v>9</c:v>
                </c:pt>
                <c:pt idx="95">
                  <c:v>9</c:v>
                </c:pt>
                <c:pt idx="96">
                  <c:v>9</c:v>
                </c:pt>
                <c:pt idx="97">
                  <c:v>9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9</c:v>
                </c:pt>
                <c:pt idx="106">
                  <c:v>9</c:v>
                </c:pt>
                <c:pt idx="107">
                  <c:v>10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10</c:v>
                </c:pt>
                <c:pt idx="122">
                  <c:v>10</c:v>
                </c:pt>
                <c:pt idx="123">
                  <c:v>10</c:v>
                </c:pt>
                <c:pt idx="124">
                  <c:v>10</c:v>
                </c:pt>
                <c:pt idx="125">
                  <c:v>10</c:v>
                </c:pt>
                <c:pt idx="126">
                  <c:v>10</c:v>
                </c:pt>
                <c:pt idx="127">
                  <c:v>11</c:v>
                </c:pt>
                <c:pt idx="128">
                  <c:v>11</c:v>
                </c:pt>
                <c:pt idx="129">
                  <c:v>11</c:v>
                </c:pt>
                <c:pt idx="130">
                  <c:v>11</c:v>
                </c:pt>
                <c:pt idx="131">
                  <c:v>11</c:v>
                </c:pt>
                <c:pt idx="132">
                  <c:v>11</c:v>
                </c:pt>
                <c:pt idx="133">
                  <c:v>11</c:v>
                </c:pt>
                <c:pt idx="134">
                  <c:v>11</c:v>
                </c:pt>
                <c:pt idx="135">
                  <c:v>11</c:v>
                </c:pt>
                <c:pt idx="136">
                  <c:v>11</c:v>
                </c:pt>
                <c:pt idx="137">
                  <c:v>11</c:v>
                </c:pt>
                <c:pt idx="138">
                  <c:v>11</c:v>
                </c:pt>
                <c:pt idx="139">
                  <c:v>11</c:v>
                </c:pt>
                <c:pt idx="140">
                  <c:v>11</c:v>
                </c:pt>
                <c:pt idx="141">
                  <c:v>11</c:v>
                </c:pt>
                <c:pt idx="142">
                  <c:v>11</c:v>
                </c:pt>
                <c:pt idx="143">
                  <c:v>11</c:v>
                </c:pt>
                <c:pt idx="144">
                  <c:v>11</c:v>
                </c:pt>
                <c:pt idx="145">
                  <c:v>12</c:v>
                </c:pt>
                <c:pt idx="146">
                  <c:v>12</c:v>
                </c:pt>
                <c:pt idx="147">
                  <c:v>12</c:v>
                </c:pt>
                <c:pt idx="148">
                  <c:v>12</c:v>
                </c:pt>
                <c:pt idx="149">
                  <c:v>12</c:v>
                </c:pt>
                <c:pt idx="150">
                  <c:v>12</c:v>
                </c:pt>
                <c:pt idx="151">
                  <c:v>12</c:v>
                </c:pt>
                <c:pt idx="152">
                  <c:v>12</c:v>
                </c:pt>
                <c:pt idx="153">
                  <c:v>12</c:v>
                </c:pt>
                <c:pt idx="154">
                  <c:v>12</c:v>
                </c:pt>
                <c:pt idx="155">
                  <c:v>12</c:v>
                </c:pt>
                <c:pt idx="156">
                  <c:v>12</c:v>
                </c:pt>
                <c:pt idx="157">
                  <c:v>13</c:v>
                </c:pt>
                <c:pt idx="158">
                  <c:v>13</c:v>
                </c:pt>
                <c:pt idx="159">
                  <c:v>13</c:v>
                </c:pt>
                <c:pt idx="160">
                  <c:v>13</c:v>
                </c:pt>
                <c:pt idx="161">
                  <c:v>13</c:v>
                </c:pt>
                <c:pt idx="162">
                  <c:v>13</c:v>
                </c:pt>
                <c:pt idx="163">
                  <c:v>13</c:v>
                </c:pt>
                <c:pt idx="164">
                  <c:v>13</c:v>
                </c:pt>
                <c:pt idx="165">
                  <c:v>13</c:v>
                </c:pt>
                <c:pt idx="166">
                  <c:v>13</c:v>
                </c:pt>
                <c:pt idx="167">
                  <c:v>13</c:v>
                </c:pt>
                <c:pt idx="168">
                  <c:v>13</c:v>
                </c:pt>
                <c:pt idx="169">
                  <c:v>13</c:v>
                </c:pt>
                <c:pt idx="170">
                  <c:v>13</c:v>
                </c:pt>
                <c:pt idx="171">
                  <c:v>13</c:v>
                </c:pt>
                <c:pt idx="172">
                  <c:v>13</c:v>
                </c:pt>
                <c:pt idx="173">
                  <c:v>14</c:v>
                </c:pt>
                <c:pt idx="174">
                  <c:v>14</c:v>
                </c:pt>
                <c:pt idx="175">
                  <c:v>14</c:v>
                </c:pt>
                <c:pt idx="176">
                  <c:v>14</c:v>
                </c:pt>
                <c:pt idx="177">
                  <c:v>14</c:v>
                </c:pt>
                <c:pt idx="178">
                  <c:v>14</c:v>
                </c:pt>
                <c:pt idx="179">
                  <c:v>14</c:v>
                </c:pt>
                <c:pt idx="180">
                  <c:v>14</c:v>
                </c:pt>
                <c:pt idx="181">
                  <c:v>14</c:v>
                </c:pt>
                <c:pt idx="182">
                  <c:v>14</c:v>
                </c:pt>
                <c:pt idx="183">
                  <c:v>14</c:v>
                </c:pt>
                <c:pt idx="184">
                  <c:v>14</c:v>
                </c:pt>
                <c:pt idx="185">
                  <c:v>14</c:v>
                </c:pt>
                <c:pt idx="186">
                  <c:v>14</c:v>
                </c:pt>
                <c:pt idx="187">
                  <c:v>14</c:v>
                </c:pt>
                <c:pt idx="188">
                  <c:v>15</c:v>
                </c:pt>
                <c:pt idx="189">
                  <c:v>15</c:v>
                </c:pt>
                <c:pt idx="190">
                  <c:v>15</c:v>
                </c:pt>
                <c:pt idx="191">
                  <c:v>15</c:v>
                </c:pt>
                <c:pt idx="192">
                  <c:v>15</c:v>
                </c:pt>
                <c:pt idx="193">
                  <c:v>15</c:v>
                </c:pt>
                <c:pt idx="194">
                  <c:v>15</c:v>
                </c:pt>
                <c:pt idx="195">
                  <c:v>15</c:v>
                </c:pt>
                <c:pt idx="196">
                  <c:v>15</c:v>
                </c:pt>
                <c:pt idx="197">
                  <c:v>15</c:v>
                </c:pt>
                <c:pt idx="198">
                  <c:v>15</c:v>
                </c:pt>
                <c:pt idx="199">
                  <c:v>15</c:v>
                </c:pt>
                <c:pt idx="200">
                  <c:v>15</c:v>
                </c:pt>
                <c:pt idx="201">
                  <c:v>15</c:v>
                </c:pt>
                <c:pt idx="202">
                  <c:v>16</c:v>
                </c:pt>
                <c:pt idx="203">
                  <c:v>16</c:v>
                </c:pt>
                <c:pt idx="204">
                  <c:v>16</c:v>
                </c:pt>
                <c:pt idx="205">
                  <c:v>16</c:v>
                </c:pt>
                <c:pt idx="206">
                  <c:v>16</c:v>
                </c:pt>
                <c:pt idx="207">
                  <c:v>16</c:v>
                </c:pt>
                <c:pt idx="208">
                  <c:v>16</c:v>
                </c:pt>
                <c:pt idx="209">
                  <c:v>16</c:v>
                </c:pt>
                <c:pt idx="210">
                  <c:v>17</c:v>
                </c:pt>
                <c:pt idx="211">
                  <c:v>17</c:v>
                </c:pt>
                <c:pt idx="212">
                  <c:v>17</c:v>
                </c:pt>
                <c:pt idx="213">
                  <c:v>17</c:v>
                </c:pt>
                <c:pt idx="214">
                  <c:v>17</c:v>
                </c:pt>
                <c:pt idx="215">
                  <c:v>17</c:v>
                </c:pt>
                <c:pt idx="216">
                  <c:v>17</c:v>
                </c:pt>
                <c:pt idx="217">
                  <c:v>17</c:v>
                </c:pt>
                <c:pt idx="218">
                  <c:v>17</c:v>
                </c:pt>
                <c:pt idx="219">
                  <c:v>17</c:v>
                </c:pt>
                <c:pt idx="220">
                  <c:v>17</c:v>
                </c:pt>
                <c:pt idx="221">
                  <c:v>17</c:v>
                </c:pt>
                <c:pt idx="222">
                  <c:v>17</c:v>
                </c:pt>
                <c:pt idx="223">
                  <c:v>17</c:v>
                </c:pt>
                <c:pt idx="224">
                  <c:v>17</c:v>
                </c:pt>
                <c:pt idx="225">
                  <c:v>17</c:v>
                </c:pt>
                <c:pt idx="226">
                  <c:v>17</c:v>
                </c:pt>
                <c:pt idx="227">
                  <c:v>17</c:v>
                </c:pt>
                <c:pt idx="228">
                  <c:v>17</c:v>
                </c:pt>
                <c:pt idx="229">
                  <c:v>18</c:v>
                </c:pt>
                <c:pt idx="230">
                  <c:v>18</c:v>
                </c:pt>
                <c:pt idx="231">
                  <c:v>18</c:v>
                </c:pt>
                <c:pt idx="232">
                  <c:v>18</c:v>
                </c:pt>
                <c:pt idx="233">
                  <c:v>18</c:v>
                </c:pt>
                <c:pt idx="234">
                  <c:v>18</c:v>
                </c:pt>
                <c:pt idx="235">
                  <c:v>18</c:v>
                </c:pt>
                <c:pt idx="236">
                  <c:v>18</c:v>
                </c:pt>
                <c:pt idx="237">
                  <c:v>18</c:v>
                </c:pt>
                <c:pt idx="238">
                  <c:v>18</c:v>
                </c:pt>
                <c:pt idx="239">
                  <c:v>18</c:v>
                </c:pt>
                <c:pt idx="240">
                  <c:v>18</c:v>
                </c:pt>
                <c:pt idx="241">
                  <c:v>18</c:v>
                </c:pt>
                <c:pt idx="242">
                  <c:v>18</c:v>
                </c:pt>
                <c:pt idx="243">
                  <c:v>18</c:v>
                </c:pt>
                <c:pt idx="244">
                  <c:v>18</c:v>
                </c:pt>
                <c:pt idx="245">
                  <c:v>19</c:v>
                </c:pt>
                <c:pt idx="246">
                  <c:v>19</c:v>
                </c:pt>
                <c:pt idx="247">
                  <c:v>19</c:v>
                </c:pt>
                <c:pt idx="248">
                  <c:v>19</c:v>
                </c:pt>
                <c:pt idx="249">
                  <c:v>19</c:v>
                </c:pt>
                <c:pt idx="250">
                  <c:v>19</c:v>
                </c:pt>
                <c:pt idx="251">
                  <c:v>19</c:v>
                </c:pt>
                <c:pt idx="252">
                  <c:v>19</c:v>
                </c:pt>
                <c:pt idx="253">
                  <c:v>19</c:v>
                </c:pt>
                <c:pt idx="254">
                  <c:v>19</c:v>
                </c:pt>
                <c:pt idx="255">
                  <c:v>19</c:v>
                </c:pt>
                <c:pt idx="256">
                  <c:v>19</c:v>
                </c:pt>
                <c:pt idx="257">
                  <c:v>19</c:v>
                </c:pt>
                <c:pt idx="258">
                  <c:v>19</c:v>
                </c:pt>
                <c:pt idx="259">
                  <c:v>19</c:v>
                </c:pt>
                <c:pt idx="260">
                  <c:v>19</c:v>
                </c:pt>
                <c:pt idx="261">
                  <c:v>20</c:v>
                </c:pt>
                <c:pt idx="262">
                  <c:v>20</c:v>
                </c:pt>
                <c:pt idx="263">
                  <c:v>20</c:v>
                </c:pt>
                <c:pt idx="264">
                  <c:v>20</c:v>
                </c:pt>
                <c:pt idx="265">
                  <c:v>20</c:v>
                </c:pt>
                <c:pt idx="266">
                  <c:v>20</c:v>
                </c:pt>
                <c:pt idx="267">
                  <c:v>20</c:v>
                </c:pt>
                <c:pt idx="268">
                  <c:v>20</c:v>
                </c:pt>
                <c:pt idx="269">
                  <c:v>20</c:v>
                </c:pt>
                <c:pt idx="270">
                  <c:v>20</c:v>
                </c:pt>
                <c:pt idx="271">
                  <c:v>20</c:v>
                </c:pt>
                <c:pt idx="272">
                  <c:v>20</c:v>
                </c:pt>
                <c:pt idx="273">
                  <c:v>20</c:v>
                </c:pt>
                <c:pt idx="274">
                  <c:v>20</c:v>
                </c:pt>
                <c:pt idx="275">
                  <c:v>20</c:v>
                </c:pt>
                <c:pt idx="276">
                  <c:v>20</c:v>
                </c:pt>
                <c:pt idx="277">
                  <c:v>20</c:v>
                </c:pt>
                <c:pt idx="278">
                  <c:v>21</c:v>
                </c:pt>
                <c:pt idx="279">
                  <c:v>21</c:v>
                </c:pt>
                <c:pt idx="280">
                  <c:v>21</c:v>
                </c:pt>
                <c:pt idx="281">
                  <c:v>21</c:v>
                </c:pt>
                <c:pt idx="282">
                  <c:v>21</c:v>
                </c:pt>
                <c:pt idx="283">
                  <c:v>21</c:v>
                </c:pt>
                <c:pt idx="284">
                  <c:v>21</c:v>
                </c:pt>
                <c:pt idx="285">
                  <c:v>21</c:v>
                </c:pt>
                <c:pt idx="286">
                  <c:v>22</c:v>
                </c:pt>
                <c:pt idx="287">
                  <c:v>22</c:v>
                </c:pt>
                <c:pt idx="288">
                  <c:v>22</c:v>
                </c:pt>
                <c:pt idx="289">
                  <c:v>22</c:v>
                </c:pt>
                <c:pt idx="290">
                  <c:v>22</c:v>
                </c:pt>
                <c:pt idx="291">
                  <c:v>22</c:v>
                </c:pt>
                <c:pt idx="292">
                  <c:v>22</c:v>
                </c:pt>
                <c:pt idx="293">
                  <c:v>22</c:v>
                </c:pt>
                <c:pt idx="294">
                  <c:v>22</c:v>
                </c:pt>
                <c:pt idx="295">
                  <c:v>22</c:v>
                </c:pt>
                <c:pt idx="296">
                  <c:v>22</c:v>
                </c:pt>
                <c:pt idx="297">
                  <c:v>22</c:v>
                </c:pt>
                <c:pt idx="298">
                  <c:v>22</c:v>
                </c:pt>
                <c:pt idx="299">
                  <c:v>22</c:v>
                </c:pt>
                <c:pt idx="300">
                  <c:v>23</c:v>
                </c:pt>
                <c:pt idx="301">
                  <c:v>23</c:v>
                </c:pt>
                <c:pt idx="302">
                  <c:v>23</c:v>
                </c:pt>
                <c:pt idx="303">
                  <c:v>23</c:v>
                </c:pt>
                <c:pt idx="304">
                  <c:v>23</c:v>
                </c:pt>
                <c:pt idx="305">
                  <c:v>23</c:v>
                </c:pt>
                <c:pt idx="306">
                  <c:v>23</c:v>
                </c:pt>
                <c:pt idx="307">
                  <c:v>23</c:v>
                </c:pt>
                <c:pt idx="308">
                  <c:v>23</c:v>
                </c:pt>
                <c:pt idx="309">
                  <c:v>23</c:v>
                </c:pt>
                <c:pt idx="310">
                  <c:v>23</c:v>
                </c:pt>
                <c:pt idx="311">
                  <c:v>23</c:v>
                </c:pt>
                <c:pt idx="312">
                  <c:v>23</c:v>
                </c:pt>
                <c:pt idx="313">
                  <c:v>23</c:v>
                </c:pt>
                <c:pt idx="314">
                  <c:v>23</c:v>
                </c:pt>
                <c:pt idx="315">
                  <c:v>24</c:v>
                </c:pt>
                <c:pt idx="316">
                  <c:v>24</c:v>
                </c:pt>
                <c:pt idx="317">
                  <c:v>24</c:v>
                </c:pt>
                <c:pt idx="318">
                  <c:v>24</c:v>
                </c:pt>
                <c:pt idx="319">
                  <c:v>24</c:v>
                </c:pt>
                <c:pt idx="320">
                  <c:v>24</c:v>
                </c:pt>
                <c:pt idx="321">
                  <c:v>24</c:v>
                </c:pt>
                <c:pt idx="322">
                  <c:v>24</c:v>
                </c:pt>
                <c:pt idx="323">
                  <c:v>24</c:v>
                </c:pt>
                <c:pt idx="324">
                  <c:v>24</c:v>
                </c:pt>
                <c:pt idx="325">
                  <c:v>24</c:v>
                </c:pt>
                <c:pt idx="326">
                  <c:v>24</c:v>
                </c:pt>
                <c:pt idx="327">
                  <c:v>24</c:v>
                </c:pt>
                <c:pt idx="328">
                  <c:v>24</c:v>
                </c:pt>
                <c:pt idx="329">
                  <c:v>24</c:v>
                </c:pt>
                <c:pt idx="330">
                  <c:v>24</c:v>
                </c:pt>
                <c:pt idx="331">
                  <c:v>24</c:v>
                </c:pt>
                <c:pt idx="332">
                  <c:v>24</c:v>
                </c:pt>
                <c:pt idx="333">
                  <c:v>24</c:v>
                </c:pt>
                <c:pt idx="334">
                  <c:v>24</c:v>
                </c:pt>
                <c:pt idx="335">
                  <c:v>25</c:v>
                </c:pt>
                <c:pt idx="336">
                  <c:v>25</c:v>
                </c:pt>
                <c:pt idx="337">
                  <c:v>25</c:v>
                </c:pt>
                <c:pt idx="338">
                  <c:v>25</c:v>
                </c:pt>
                <c:pt idx="339">
                  <c:v>25</c:v>
                </c:pt>
                <c:pt idx="340">
                  <c:v>26</c:v>
                </c:pt>
                <c:pt idx="341">
                  <c:v>26</c:v>
                </c:pt>
                <c:pt idx="342">
                  <c:v>26</c:v>
                </c:pt>
                <c:pt idx="343">
                  <c:v>26</c:v>
                </c:pt>
                <c:pt idx="344">
                  <c:v>26</c:v>
                </c:pt>
                <c:pt idx="345">
                  <c:v>26</c:v>
                </c:pt>
                <c:pt idx="346">
                  <c:v>26</c:v>
                </c:pt>
                <c:pt idx="347">
                  <c:v>26</c:v>
                </c:pt>
                <c:pt idx="348">
                  <c:v>26</c:v>
                </c:pt>
                <c:pt idx="349">
                  <c:v>26</c:v>
                </c:pt>
                <c:pt idx="350">
                  <c:v>27</c:v>
                </c:pt>
                <c:pt idx="351">
                  <c:v>27</c:v>
                </c:pt>
                <c:pt idx="352">
                  <c:v>27</c:v>
                </c:pt>
                <c:pt idx="353">
                  <c:v>27</c:v>
                </c:pt>
                <c:pt idx="354">
                  <c:v>27</c:v>
                </c:pt>
                <c:pt idx="355">
                  <c:v>27</c:v>
                </c:pt>
                <c:pt idx="356">
                  <c:v>28</c:v>
                </c:pt>
                <c:pt idx="357">
                  <c:v>28</c:v>
                </c:pt>
                <c:pt idx="358">
                  <c:v>28</c:v>
                </c:pt>
                <c:pt idx="359">
                  <c:v>28</c:v>
                </c:pt>
                <c:pt idx="360">
                  <c:v>28</c:v>
                </c:pt>
                <c:pt idx="361">
                  <c:v>28</c:v>
                </c:pt>
                <c:pt idx="362">
                  <c:v>28</c:v>
                </c:pt>
                <c:pt idx="363">
                  <c:v>28</c:v>
                </c:pt>
                <c:pt idx="364">
                  <c:v>28</c:v>
                </c:pt>
                <c:pt idx="365">
                  <c:v>28</c:v>
                </c:pt>
                <c:pt idx="366">
                  <c:v>28</c:v>
                </c:pt>
                <c:pt idx="367">
                  <c:v>28</c:v>
                </c:pt>
                <c:pt idx="368">
                  <c:v>28</c:v>
                </c:pt>
                <c:pt idx="369">
                  <c:v>29</c:v>
                </c:pt>
                <c:pt idx="370">
                  <c:v>29</c:v>
                </c:pt>
                <c:pt idx="371">
                  <c:v>29</c:v>
                </c:pt>
                <c:pt idx="372">
                  <c:v>29</c:v>
                </c:pt>
                <c:pt idx="373">
                  <c:v>29</c:v>
                </c:pt>
                <c:pt idx="374">
                  <c:v>29</c:v>
                </c:pt>
                <c:pt idx="375">
                  <c:v>29</c:v>
                </c:pt>
                <c:pt idx="376">
                  <c:v>29</c:v>
                </c:pt>
                <c:pt idx="377">
                  <c:v>29</c:v>
                </c:pt>
                <c:pt idx="378">
                  <c:v>29</c:v>
                </c:pt>
                <c:pt idx="379">
                  <c:v>29</c:v>
                </c:pt>
                <c:pt idx="380">
                  <c:v>29</c:v>
                </c:pt>
                <c:pt idx="381">
                  <c:v>29</c:v>
                </c:pt>
                <c:pt idx="382">
                  <c:v>29</c:v>
                </c:pt>
                <c:pt idx="383">
                  <c:v>30</c:v>
                </c:pt>
                <c:pt idx="384">
                  <c:v>30</c:v>
                </c:pt>
                <c:pt idx="385">
                  <c:v>30</c:v>
                </c:pt>
                <c:pt idx="386">
                  <c:v>30</c:v>
                </c:pt>
                <c:pt idx="387">
                  <c:v>30</c:v>
                </c:pt>
                <c:pt idx="388">
                  <c:v>30</c:v>
                </c:pt>
                <c:pt idx="389">
                  <c:v>30</c:v>
                </c:pt>
                <c:pt idx="390">
                  <c:v>30</c:v>
                </c:pt>
                <c:pt idx="391">
                  <c:v>30</c:v>
                </c:pt>
                <c:pt idx="392">
                  <c:v>31</c:v>
                </c:pt>
                <c:pt idx="393">
                  <c:v>31</c:v>
                </c:pt>
                <c:pt idx="394">
                  <c:v>31</c:v>
                </c:pt>
                <c:pt idx="395">
                  <c:v>31</c:v>
                </c:pt>
                <c:pt idx="396">
                  <c:v>31</c:v>
                </c:pt>
                <c:pt idx="397">
                  <c:v>31</c:v>
                </c:pt>
                <c:pt idx="398">
                  <c:v>31</c:v>
                </c:pt>
                <c:pt idx="399">
                  <c:v>31</c:v>
                </c:pt>
                <c:pt idx="400">
                  <c:v>32</c:v>
                </c:pt>
                <c:pt idx="401">
                  <c:v>32</c:v>
                </c:pt>
                <c:pt idx="402">
                  <c:v>32</c:v>
                </c:pt>
                <c:pt idx="403">
                  <c:v>32</c:v>
                </c:pt>
                <c:pt idx="404">
                  <c:v>32</c:v>
                </c:pt>
                <c:pt idx="405">
                  <c:v>32</c:v>
                </c:pt>
                <c:pt idx="406">
                  <c:v>33</c:v>
                </c:pt>
                <c:pt idx="407">
                  <c:v>33</c:v>
                </c:pt>
                <c:pt idx="408">
                  <c:v>33</c:v>
                </c:pt>
                <c:pt idx="409">
                  <c:v>33</c:v>
                </c:pt>
                <c:pt idx="410">
                  <c:v>33</c:v>
                </c:pt>
                <c:pt idx="411">
                  <c:v>33</c:v>
                </c:pt>
                <c:pt idx="412">
                  <c:v>34</c:v>
                </c:pt>
                <c:pt idx="413">
                  <c:v>34</c:v>
                </c:pt>
                <c:pt idx="414">
                  <c:v>34</c:v>
                </c:pt>
                <c:pt idx="415">
                  <c:v>34</c:v>
                </c:pt>
                <c:pt idx="416">
                  <c:v>34</c:v>
                </c:pt>
                <c:pt idx="417">
                  <c:v>34</c:v>
                </c:pt>
                <c:pt idx="418">
                  <c:v>35</c:v>
                </c:pt>
                <c:pt idx="419">
                  <c:v>36</c:v>
                </c:pt>
                <c:pt idx="420">
                  <c:v>36</c:v>
                </c:pt>
                <c:pt idx="421">
                  <c:v>36</c:v>
                </c:pt>
                <c:pt idx="422">
                  <c:v>36</c:v>
                </c:pt>
                <c:pt idx="423">
                  <c:v>36</c:v>
                </c:pt>
                <c:pt idx="424">
                  <c:v>37</c:v>
                </c:pt>
                <c:pt idx="425">
                  <c:v>37</c:v>
                </c:pt>
                <c:pt idx="426">
                  <c:v>37</c:v>
                </c:pt>
                <c:pt idx="427">
                  <c:v>37</c:v>
                </c:pt>
                <c:pt idx="428">
                  <c:v>37</c:v>
                </c:pt>
                <c:pt idx="429">
                  <c:v>37</c:v>
                </c:pt>
                <c:pt idx="430">
                  <c:v>37</c:v>
                </c:pt>
                <c:pt idx="431">
                  <c:v>37</c:v>
                </c:pt>
                <c:pt idx="432">
                  <c:v>38</c:v>
                </c:pt>
                <c:pt idx="433">
                  <c:v>38</c:v>
                </c:pt>
                <c:pt idx="434">
                  <c:v>38</c:v>
                </c:pt>
                <c:pt idx="435">
                  <c:v>38</c:v>
                </c:pt>
                <c:pt idx="436">
                  <c:v>39</c:v>
                </c:pt>
                <c:pt idx="437">
                  <c:v>39</c:v>
                </c:pt>
                <c:pt idx="438">
                  <c:v>39</c:v>
                </c:pt>
                <c:pt idx="439">
                  <c:v>39</c:v>
                </c:pt>
                <c:pt idx="440">
                  <c:v>39</c:v>
                </c:pt>
                <c:pt idx="441">
                  <c:v>39</c:v>
                </c:pt>
                <c:pt idx="442">
                  <c:v>40</c:v>
                </c:pt>
                <c:pt idx="443">
                  <c:v>40</c:v>
                </c:pt>
                <c:pt idx="444">
                  <c:v>40</c:v>
                </c:pt>
                <c:pt idx="445">
                  <c:v>40</c:v>
                </c:pt>
                <c:pt idx="446">
                  <c:v>40</c:v>
                </c:pt>
                <c:pt idx="447">
                  <c:v>40</c:v>
                </c:pt>
                <c:pt idx="448">
                  <c:v>41</c:v>
                </c:pt>
                <c:pt idx="449">
                  <c:v>41</c:v>
                </c:pt>
                <c:pt idx="450">
                  <c:v>41</c:v>
                </c:pt>
                <c:pt idx="451">
                  <c:v>41</c:v>
                </c:pt>
                <c:pt idx="452">
                  <c:v>42</c:v>
                </c:pt>
                <c:pt idx="453">
                  <c:v>42</c:v>
                </c:pt>
                <c:pt idx="454">
                  <c:v>43</c:v>
                </c:pt>
                <c:pt idx="455">
                  <c:v>43</c:v>
                </c:pt>
                <c:pt idx="456">
                  <c:v>43</c:v>
                </c:pt>
                <c:pt idx="457">
                  <c:v>44</c:v>
                </c:pt>
                <c:pt idx="458">
                  <c:v>44</c:v>
                </c:pt>
                <c:pt idx="459">
                  <c:v>45</c:v>
                </c:pt>
                <c:pt idx="460">
                  <c:v>45</c:v>
                </c:pt>
                <c:pt idx="461">
                  <c:v>45</c:v>
                </c:pt>
                <c:pt idx="462">
                  <c:v>45</c:v>
                </c:pt>
                <c:pt idx="463">
                  <c:v>45</c:v>
                </c:pt>
                <c:pt idx="464">
                  <c:v>45</c:v>
                </c:pt>
                <c:pt idx="465">
                  <c:v>45</c:v>
                </c:pt>
                <c:pt idx="466">
                  <c:v>45</c:v>
                </c:pt>
                <c:pt idx="467">
                  <c:v>45</c:v>
                </c:pt>
                <c:pt idx="468">
                  <c:v>46</c:v>
                </c:pt>
                <c:pt idx="469">
                  <c:v>46</c:v>
                </c:pt>
                <c:pt idx="470">
                  <c:v>46</c:v>
                </c:pt>
                <c:pt idx="471">
                  <c:v>46</c:v>
                </c:pt>
                <c:pt idx="472">
                  <c:v>46</c:v>
                </c:pt>
                <c:pt idx="473">
                  <c:v>48</c:v>
                </c:pt>
                <c:pt idx="474">
                  <c:v>48</c:v>
                </c:pt>
                <c:pt idx="475">
                  <c:v>48</c:v>
                </c:pt>
                <c:pt idx="476">
                  <c:v>48</c:v>
                </c:pt>
                <c:pt idx="477">
                  <c:v>49</c:v>
                </c:pt>
                <c:pt idx="478">
                  <c:v>50</c:v>
                </c:pt>
                <c:pt idx="479">
                  <c:v>50</c:v>
                </c:pt>
                <c:pt idx="480">
                  <c:v>51</c:v>
                </c:pt>
                <c:pt idx="481">
                  <c:v>52</c:v>
                </c:pt>
                <c:pt idx="482">
                  <c:v>52</c:v>
                </c:pt>
                <c:pt idx="483">
                  <c:v>52</c:v>
                </c:pt>
                <c:pt idx="484">
                  <c:v>53</c:v>
                </c:pt>
                <c:pt idx="485">
                  <c:v>53</c:v>
                </c:pt>
                <c:pt idx="486">
                  <c:v>53</c:v>
                </c:pt>
                <c:pt idx="487">
                  <c:v>54</c:v>
                </c:pt>
                <c:pt idx="488">
                  <c:v>54</c:v>
                </c:pt>
                <c:pt idx="489">
                  <c:v>55</c:v>
                </c:pt>
                <c:pt idx="490">
                  <c:v>55</c:v>
                </c:pt>
                <c:pt idx="491">
                  <c:v>55</c:v>
                </c:pt>
                <c:pt idx="492">
                  <c:v>56</c:v>
                </c:pt>
                <c:pt idx="493">
                  <c:v>56</c:v>
                </c:pt>
                <c:pt idx="494">
                  <c:v>59</c:v>
                </c:pt>
                <c:pt idx="495">
                  <c:v>59</c:v>
                </c:pt>
                <c:pt idx="496">
                  <c:v>60</c:v>
                </c:pt>
                <c:pt idx="497">
                  <c:v>60</c:v>
                </c:pt>
                <c:pt idx="498">
                  <c:v>60</c:v>
                </c:pt>
                <c:pt idx="499">
                  <c:v>61</c:v>
                </c:pt>
                <c:pt idx="500">
                  <c:v>62</c:v>
                </c:pt>
                <c:pt idx="501">
                  <c:v>62</c:v>
                </c:pt>
                <c:pt idx="502">
                  <c:v>62</c:v>
                </c:pt>
                <c:pt idx="503">
                  <c:v>63</c:v>
                </c:pt>
                <c:pt idx="504">
                  <c:v>63</c:v>
                </c:pt>
                <c:pt idx="505">
                  <c:v>63</c:v>
                </c:pt>
                <c:pt idx="506">
                  <c:v>63</c:v>
                </c:pt>
                <c:pt idx="507">
                  <c:v>64</c:v>
                </c:pt>
                <c:pt idx="508">
                  <c:v>64</c:v>
                </c:pt>
                <c:pt idx="509">
                  <c:v>65</c:v>
                </c:pt>
                <c:pt idx="510">
                  <c:v>66</c:v>
                </c:pt>
                <c:pt idx="511">
                  <c:v>66</c:v>
                </c:pt>
                <c:pt idx="512">
                  <c:v>68</c:v>
                </c:pt>
                <c:pt idx="513">
                  <c:v>70</c:v>
                </c:pt>
                <c:pt idx="514">
                  <c:v>71</c:v>
                </c:pt>
                <c:pt idx="515">
                  <c:v>72</c:v>
                </c:pt>
                <c:pt idx="516">
                  <c:v>74</c:v>
                </c:pt>
                <c:pt idx="517">
                  <c:v>75</c:v>
                </c:pt>
                <c:pt idx="518">
                  <c:v>75</c:v>
                </c:pt>
                <c:pt idx="519">
                  <c:v>75</c:v>
                </c:pt>
                <c:pt idx="520">
                  <c:v>75</c:v>
                </c:pt>
                <c:pt idx="521">
                  <c:v>76</c:v>
                </c:pt>
                <c:pt idx="522">
                  <c:v>76</c:v>
                </c:pt>
                <c:pt idx="523">
                  <c:v>78</c:v>
                </c:pt>
                <c:pt idx="524">
                  <c:v>78</c:v>
                </c:pt>
                <c:pt idx="525">
                  <c:v>79</c:v>
                </c:pt>
                <c:pt idx="526">
                  <c:v>80</c:v>
                </c:pt>
                <c:pt idx="527">
                  <c:v>80</c:v>
                </c:pt>
                <c:pt idx="528">
                  <c:v>81</c:v>
                </c:pt>
                <c:pt idx="529">
                  <c:v>81</c:v>
                </c:pt>
                <c:pt idx="530">
                  <c:v>82</c:v>
                </c:pt>
                <c:pt idx="531">
                  <c:v>82</c:v>
                </c:pt>
                <c:pt idx="532">
                  <c:v>84</c:v>
                </c:pt>
                <c:pt idx="533">
                  <c:v>85</c:v>
                </c:pt>
                <c:pt idx="534">
                  <c:v>87</c:v>
                </c:pt>
                <c:pt idx="535">
                  <c:v>89</c:v>
                </c:pt>
                <c:pt idx="536">
                  <c:v>89</c:v>
                </c:pt>
                <c:pt idx="537">
                  <c:v>89</c:v>
                </c:pt>
                <c:pt idx="538">
                  <c:v>94</c:v>
                </c:pt>
                <c:pt idx="539">
                  <c:v>94</c:v>
                </c:pt>
                <c:pt idx="540">
                  <c:v>95</c:v>
                </c:pt>
                <c:pt idx="541">
                  <c:v>95</c:v>
                </c:pt>
                <c:pt idx="542">
                  <c:v>96</c:v>
                </c:pt>
                <c:pt idx="543">
                  <c:v>96</c:v>
                </c:pt>
                <c:pt idx="544">
                  <c:v>96</c:v>
                </c:pt>
                <c:pt idx="545">
                  <c:v>98</c:v>
                </c:pt>
                <c:pt idx="546">
                  <c:v>98</c:v>
                </c:pt>
                <c:pt idx="547">
                  <c:v>98</c:v>
                </c:pt>
                <c:pt idx="548">
                  <c:v>99</c:v>
                </c:pt>
                <c:pt idx="549">
                  <c:v>99</c:v>
                </c:pt>
                <c:pt idx="550">
                  <c:v>100</c:v>
                </c:pt>
                <c:pt idx="551">
                  <c:v>103</c:v>
                </c:pt>
                <c:pt idx="552">
                  <c:v>110</c:v>
                </c:pt>
                <c:pt idx="553">
                  <c:v>115</c:v>
                </c:pt>
                <c:pt idx="554">
                  <c:v>116</c:v>
                </c:pt>
                <c:pt idx="555">
                  <c:v>117</c:v>
                </c:pt>
                <c:pt idx="556">
                  <c:v>121</c:v>
                </c:pt>
                <c:pt idx="557">
                  <c:v>126</c:v>
                </c:pt>
                <c:pt idx="558">
                  <c:v>130</c:v>
                </c:pt>
                <c:pt idx="559">
                  <c:v>135</c:v>
                </c:pt>
                <c:pt idx="560">
                  <c:v>137</c:v>
                </c:pt>
                <c:pt idx="561">
                  <c:v>139</c:v>
                </c:pt>
                <c:pt idx="562">
                  <c:v>139</c:v>
                </c:pt>
                <c:pt idx="563">
                  <c:v>144</c:v>
                </c:pt>
                <c:pt idx="564">
                  <c:v>144</c:v>
                </c:pt>
                <c:pt idx="565">
                  <c:v>147</c:v>
                </c:pt>
                <c:pt idx="566">
                  <c:v>161</c:v>
                </c:pt>
                <c:pt idx="567">
                  <c:v>161</c:v>
                </c:pt>
                <c:pt idx="568">
                  <c:v>162</c:v>
                </c:pt>
                <c:pt idx="569">
                  <c:v>163</c:v>
                </c:pt>
                <c:pt idx="570">
                  <c:v>196</c:v>
                </c:pt>
              </c:numCache>
            </c:numRef>
          </c:xVal>
          <c:yVal>
            <c:numRef>
              <c:f>Sheet3!$Y$2:$Y$572</c:f>
              <c:numCache>
                <c:formatCode>General</c:formatCode>
                <c:ptCount val="571"/>
                <c:pt idx="0">
                  <c:v>0.17513134851138354</c:v>
                </c:pt>
                <c:pt idx="1">
                  <c:v>0.35026269702276708</c:v>
                </c:pt>
                <c:pt idx="2">
                  <c:v>0.52539404553415059</c:v>
                </c:pt>
                <c:pt idx="3">
                  <c:v>0.70052539404553416</c:v>
                </c:pt>
                <c:pt idx="4">
                  <c:v>0.87565674255691772</c:v>
                </c:pt>
                <c:pt idx="5">
                  <c:v>1.0507880910683012</c:v>
                </c:pt>
                <c:pt idx="6">
                  <c:v>1.2259194395796846</c:v>
                </c:pt>
                <c:pt idx="7">
                  <c:v>1.4010507880910681</c:v>
                </c:pt>
                <c:pt idx="8">
                  <c:v>1.5761821366024515</c:v>
                </c:pt>
                <c:pt idx="9">
                  <c:v>1.751313485113835</c:v>
                </c:pt>
                <c:pt idx="10">
                  <c:v>1.9264448336252185</c:v>
                </c:pt>
                <c:pt idx="11">
                  <c:v>2.1015761821366019</c:v>
                </c:pt>
                <c:pt idx="12">
                  <c:v>2.2767075306479856</c:v>
                </c:pt>
                <c:pt idx="13">
                  <c:v>2.4518388791593693</c:v>
                </c:pt>
                <c:pt idx="14">
                  <c:v>2.6269702276707529</c:v>
                </c:pt>
                <c:pt idx="15">
                  <c:v>2.8021015761821366</c:v>
                </c:pt>
                <c:pt idx="16">
                  <c:v>2.9772329246935203</c:v>
                </c:pt>
                <c:pt idx="17">
                  <c:v>3.152364273204904</c:v>
                </c:pt>
                <c:pt idx="18">
                  <c:v>3.3274956217162877</c:v>
                </c:pt>
                <c:pt idx="19">
                  <c:v>3.5026269702276713</c:v>
                </c:pt>
                <c:pt idx="20">
                  <c:v>3.677758318739055</c:v>
                </c:pt>
                <c:pt idx="21">
                  <c:v>3.8528896672504387</c:v>
                </c:pt>
                <c:pt idx="22">
                  <c:v>4.0280210157618219</c:v>
                </c:pt>
                <c:pt idx="23">
                  <c:v>4.2031523642732056</c:v>
                </c:pt>
                <c:pt idx="24">
                  <c:v>4.3782837127845893</c:v>
                </c:pt>
                <c:pt idx="25">
                  <c:v>4.553415061295973</c:v>
                </c:pt>
                <c:pt idx="26">
                  <c:v>4.7285464098073566</c:v>
                </c:pt>
                <c:pt idx="27">
                  <c:v>4.9036777583187403</c:v>
                </c:pt>
                <c:pt idx="28">
                  <c:v>5.078809106830124</c:v>
                </c:pt>
                <c:pt idx="29">
                  <c:v>5.2539404553415077</c:v>
                </c:pt>
                <c:pt idx="30">
                  <c:v>5.4290718038528913</c:v>
                </c:pt>
                <c:pt idx="31">
                  <c:v>5.604203152364275</c:v>
                </c:pt>
                <c:pt idx="32">
                  <c:v>5.7793345008756587</c:v>
                </c:pt>
                <c:pt idx="33">
                  <c:v>5.9544658493870424</c:v>
                </c:pt>
                <c:pt idx="34">
                  <c:v>6.1295971978984261</c:v>
                </c:pt>
                <c:pt idx="35">
                  <c:v>6.3047285464098097</c:v>
                </c:pt>
                <c:pt idx="36">
                  <c:v>6.4798598949211934</c:v>
                </c:pt>
                <c:pt idx="37">
                  <c:v>6.6549912434325771</c:v>
                </c:pt>
                <c:pt idx="38">
                  <c:v>6.8301225919439608</c:v>
                </c:pt>
                <c:pt idx="39">
                  <c:v>7.0052539404553444</c:v>
                </c:pt>
                <c:pt idx="40">
                  <c:v>7.1803852889667281</c:v>
                </c:pt>
                <c:pt idx="41">
                  <c:v>7.3555166374781118</c:v>
                </c:pt>
                <c:pt idx="42">
                  <c:v>7.5306479859894955</c:v>
                </c:pt>
                <c:pt idx="43">
                  <c:v>7.7057793345008792</c:v>
                </c:pt>
                <c:pt idx="44">
                  <c:v>7.8809106830122628</c:v>
                </c:pt>
                <c:pt idx="45">
                  <c:v>8.0560420315236456</c:v>
                </c:pt>
                <c:pt idx="46">
                  <c:v>8.2311733800350293</c:v>
                </c:pt>
                <c:pt idx="47">
                  <c:v>8.406304728546413</c:v>
                </c:pt>
                <c:pt idx="48">
                  <c:v>8.5814360770577967</c:v>
                </c:pt>
                <c:pt idx="49">
                  <c:v>8.7565674255691803</c:v>
                </c:pt>
                <c:pt idx="50">
                  <c:v>8.931698774080564</c:v>
                </c:pt>
                <c:pt idx="51">
                  <c:v>9.1068301225919477</c:v>
                </c:pt>
                <c:pt idx="52">
                  <c:v>9.2819614711033314</c:v>
                </c:pt>
                <c:pt idx="53">
                  <c:v>9.457092819614715</c:v>
                </c:pt>
                <c:pt idx="54">
                  <c:v>9.6322241681260987</c:v>
                </c:pt>
                <c:pt idx="55">
                  <c:v>9.8073555166374824</c:v>
                </c:pt>
                <c:pt idx="56">
                  <c:v>9.9824868651488661</c:v>
                </c:pt>
                <c:pt idx="57">
                  <c:v>10.15761821366025</c:v>
                </c:pt>
                <c:pt idx="58">
                  <c:v>10.332749562171633</c:v>
                </c:pt>
                <c:pt idx="59">
                  <c:v>10.507880910683017</c:v>
                </c:pt>
                <c:pt idx="60">
                  <c:v>10.683012259194401</c:v>
                </c:pt>
                <c:pt idx="61">
                  <c:v>10.858143607705784</c:v>
                </c:pt>
                <c:pt idx="62">
                  <c:v>11.033274956217168</c:v>
                </c:pt>
                <c:pt idx="63">
                  <c:v>11.208406304728552</c:v>
                </c:pt>
                <c:pt idx="64">
                  <c:v>11.383537653239935</c:v>
                </c:pt>
                <c:pt idx="65">
                  <c:v>11.558669001751319</c:v>
                </c:pt>
                <c:pt idx="66">
                  <c:v>11.733800350262703</c:v>
                </c:pt>
                <c:pt idx="67">
                  <c:v>11.908931698774087</c:v>
                </c:pt>
                <c:pt idx="68">
                  <c:v>12.08406304728547</c:v>
                </c:pt>
                <c:pt idx="69">
                  <c:v>12.259194395796854</c:v>
                </c:pt>
                <c:pt idx="70">
                  <c:v>12.434325744308238</c:v>
                </c:pt>
                <c:pt idx="71">
                  <c:v>12.609457092819621</c:v>
                </c:pt>
                <c:pt idx="72">
                  <c:v>12.784588441331005</c:v>
                </c:pt>
                <c:pt idx="73">
                  <c:v>12.959719789842389</c:v>
                </c:pt>
                <c:pt idx="74">
                  <c:v>13.134851138353772</c:v>
                </c:pt>
                <c:pt idx="75">
                  <c:v>13.309982486865156</c:v>
                </c:pt>
                <c:pt idx="76">
                  <c:v>13.48511383537654</c:v>
                </c:pt>
                <c:pt idx="77">
                  <c:v>13.660245183887923</c:v>
                </c:pt>
                <c:pt idx="78">
                  <c:v>13.835376532399307</c:v>
                </c:pt>
                <c:pt idx="79">
                  <c:v>14.010507880910691</c:v>
                </c:pt>
                <c:pt idx="80">
                  <c:v>14.185639229422074</c:v>
                </c:pt>
                <c:pt idx="81">
                  <c:v>14.360770577933458</c:v>
                </c:pt>
                <c:pt idx="82">
                  <c:v>14.535901926444842</c:v>
                </c:pt>
                <c:pt idx="83">
                  <c:v>14.711033274956225</c:v>
                </c:pt>
                <c:pt idx="84">
                  <c:v>14.886164623467609</c:v>
                </c:pt>
                <c:pt idx="85">
                  <c:v>15.061295971978993</c:v>
                </c:pt>
                <c:pt idx="86">
                  <c:v>15.236427320490376</c:v>
                </c:pt>
                <c:pt idx="87">
                  <c:v>15.41155866900176</c:v>
                </c:pt>
                <c:pt idx="88">
                  <c:v>15.586690017513144</c:v>
                </c:pt>
                <c:pt idx="89">
                  <c:v>15.761821366024527</c:v>
                </c:pt>
                <c:pt idx="90">
                  <c:v>15.936952714535911</c:v>
                </c:pt>
                <c:pt idx="91">
                  <c:v>16.112084063047295</c:v>
                </c:pt>
                <c:pt idx="92">
                  <c:v>16.287215411558677</c:v>
                </c:pt>
                <c:pt idx="93">
                  <c:v>16.462346760070059</c:v>
                </c:pt>
                <c:pt idx="94">
                  <c:v>16.63747810858144</c:v>
                </c:pt>
                <c:pt idx="95">
                  <c:v>16.812609457092822</c:v>
                </c:pt>
                <c:pt idx="96">
                  <c:v>16.987740805604204</c:v>
                </c:pt>
                <c:pt idx="97">
                  <c:v>17.162872154115586</c:v>
                </c:pt>
                <c:pt idx="98">
                  <c:v>17.338003502626968</c:v>
                </c:pt>
                <c:pt idx="99">
                  <c:v>17.51313485113835</c:v>
                </c:pt>
                <c:pt idx="100">
                  <c:v>17.688266199649732</c:v>
                </c:pt>
                <c:pt idx="101">
                  <c:v>17.863397548161114</c:v>
                </c:pt>
                <c:pt idx="102">
                  <c:v>18.038528896672496</c:v>
                </c:pt>
                <c:pt idx="103">
                  <c:v>18.213660245183878</c:v>
                </c:pt>
                <c:pt idx="104">
                  <c:v>18.38879159369526</c:v>
                </c:pt>
                <c:pt idx="105">
                  <c:v>18.563922942206641</c:v>
                </c:pt>
                <c:pt idx="106">
                  <c:v>18.739054290718023</c:v>
                </c:pt>
                <c:pt idx="107">
                  <c:v>18.914185639229405</c:v>
                </c:pt>
                <c:pt idx="108">
                  <c:v>19.089316987740787</c:v>
                </c:pt>
                <c:pt idx="109">
                  <c:v>19.264448336252169</c:v>
                </c:pt>
                <c:pt idx="110">
                  <c:v>19.439579684763551</c:v>
                </c:pt>
                <c:pt idx="111">
                  <c:v>19.614711033274933</c:v>
                </c:pt>
                <c:pt idx="112">
                  <c:v>19.789842381786315</c:v>
                </c:pt>
                <c:pt idx="113">
                  <c:v>19.964973730297697</c:v>
                </c:pt>
                <c:pt idx="114">
                  <c:v>20.140105078809079</c:v>
                </c:pt>
                <c:pt idx="115">
                  <c:v>20.31523642732046</c:v>
                </c:pt>
                <c:pt idx="116">
                  <c:v>20.490367775831842</c:v>
                </c:pt>
                <c:pt idx="117">
                  <c:v>20.665499124343224</c:v>
                </c:pt>
                <c:pt idx="118">
                  <c:v>20.840630472854606</c:v>
                </c:pt>
                <c:pt idx="119">
                  <c:v>21.015761821365988</c:v>
                </c:pt>
                <c:pt idx="120">
                  <c:v>21.19089316987737</c:v>
                </c:pt>
                <c:pt idx="121">
                  <c:v>21.366024518388752</c:v>
                </c:pt>
                <c:pt idx="122">
                  <c:v>21.541155866900134</c:v>
                </c:pt>
                <c:pt idx="123">
                  <c:v>21.716287215411516</c:v>
                </c:pt>
                <c:pt idx="124">
                  <c:v>21.891418563922898</c:v>
                </c:pt>
                <c:pt idx="125">
                  <c:v>22.066549912434279</c:v>
                </c:pt>
                <c:pt idx="126">
                  <c:v>22.241681260945661</c:v>
                </c:pt>
                <c:pt idx="127">
                  <c:v>22.416812609457043</c:v>
                </c:pt>
                <c:pt idx="128">
                  <c:v>22.591943957968425</c:v>
                </c:pt>
                <c:pt idx="129">
                  <c:v>22.767075306479807</c:v>
                </c:pt>
                <c:pt idx="130">
                  <c:v>22.942206654991189</c:v>
                </c:pt>
                <c:pt idx="131">
                  <c:v>23.117338003502571</c:v>
                </c:pt>
                <c:pt idx="132">
                  <c:v>23.292469352013953</c:v>
                </c:pt>
                <c:pt idx="133">
                  <c:v>23.467600700525335</c:v>
                </c:pt>
                <c:pt idx="134">
                  <c:v>23.642732049036717</c:v>
                </c:pt>
                <c:pt idx="135">
                  <c:v>23.817863397548098</c:v>
                </c:pt>
                <c:pt idx="136">
                  <c:v>23.99299474605948</c:v>
                </c:pt>
                <c:pt idx="137">
                  <c:v>24.168126094570862</c:v>
                </c:pt>
                <c:pt idx="138">
                  <c:v>24.343257443082244</c:v>
                </c:pt>
                <c:pt idx="139">
                  <c:v>24.518388791593626</c:v>
                </c:pt>
                <c:pt idx="140">
                  <c:v>24.693520140105008</c:v>
                </c:pt>
                <c:pt idx="141">
                  <c:v>24.86865148861639</c:v>
                </c:pt>
                <c:pt idx="142">
                  <c:v>25.043782837127772</c:v>
                </c:pt>
                <c:pt idx="143">
                  <c:v>25.218914185639154</c:v>
                </c:pt>
                <c:pt idx="144">
                  <c:v>25.394045534150536</c:v>
                </c:pt>
                <c:pt idx="145">
                  <c:v>25.569176882661917</c:v>
                </c:pt>
                <c:pt idx="146">
                  <c:v>25.744308231173299</c:v>
                </c:pt>
                <c:pt idx="147">
                  <c:v>25.919439579684681</c:v>
                </c:pt>
                <c:pt idx="148">
                  <c:v>26.094570928196063</c:v>
                </c:pt>
                <c:pt idx="149">
                  <c:v>26.269702276707445</c:v>
                </c:pt>
                <c:pt idx="150">
                  <c:v>26.444833625218827</c:v>
                </c:pt>
                <c:pt idx="151">
                  <c:v>26.619964973730209</c:v>
                </c:pt>
                <c:pt idx="152">
                  <c:v>26.795096322241591</c:v>
                </c:pt>
                <c:pt idx="153">
                  <c:v>26.970227670752973</c:v>
                </c:pt>
                <c:pt idx="154">
                  <c:v>27.145359019264355</c:v>
                </c:pt>
                <c:pt idx="155">
                  <c:v>27.320490367775736</c:v>
                </c:pt>
                <c:pt idx="156">
                  <c:v>27.495621716287118</c:v>
                </c:pt>
                <c:pt idx="157">
                  <c:v>27.6707530647985</c:v>
                </c:pt>
                <c:pt idx="158">
                  <c:v>27.845884413309882</c:v>
                </c:pt>
                <c:pt idx="159">
                  <c:v>28.021015761821264</c:v>
                </c:pt>
                <c:pt idx="160">
                  <c:v>28.196147110332646</c:v>
                </c:pt>
                <c:pt idx="161">
                  <c:v>28.371278458844028</c:v>
                </c:pt>
                <c:pt idx="162">
                  <c:v>28.54640980735541</c:v>
                </c:pt>
                <c:pt idx="163">
                  <c:v>28.721541155866792</c:v>
                </c:pt>
                <c:pt idx="164">
                  <c:v>28.896672504378174</c:v>
                </c:pt>
                <c:pt idx="165">
                  <c:v>29.071803852889555</c:v>
                </c:pt>
                <c:pt idx="166">
                  <c:v>29.246935201400937</c:v>
                </c:pt>
                <c:pt idx="167">
                  <c:v>29.422066549912319</c:v>
                </c:pt>
                <c:pt idx="168">
                  <c:v>29.597197898423701</c:v>
                </c:pt>
                <c:pt idx="169">
                  <c:v>29.772329246935083</c:v>
                </c:pt>
                <c:pt idx="170">
                  <c:v>29.947460595446465</c:v>
                </c:pt>
                <c:pt idx="171">
                  <c:v>30.122591943957847</c:v>
                </c:pt>
                <c:pt idx="172">
                  <c:v>30.297723292469229</c:v>
                </c:pt>
                <c:pt idx="173">
                  <c:v>30.472854640980611</c:v>
                </c:pt>
                <c:pt idx="174">
                  <c:v>30.647985989491993</c:v>
                </c:pt>
                <c:pt idx="175">
                  <c:v>30.823117338003374</c:v>
                </c:pt>
                <c:pt idx="176">
                  <c:v>30.998248686514756</c:v>
                </c:pt>
                <c:pt idx="177">
                  <c:v>31.173380035026138</c:v>
                </c:pt>
                <c:pt idx="178">
                  <c:v>31.34851138353752</c:v>
                </c:pt>
                <c:pt idx="179">
                  <c:v>31.523642732048902</c:v>
                </c:pt>
                <c:pt idx="180">
                  <c:v>31.698774080560284</c:v>
                </c:pt>
                <c:pt idx="181">
                  <c:v>31.873905429071666</c:v>
                </c:pt>
                <c:pt idx="182">
                  <c:v>32.049036777583048</c:v>
                </c:pt>
                <c:pt idx="183">
                  <c:v>32.224168126094433</c:v>
                </c:pt>
                <c:pt idx="184">
                  <c:v>32.399299474605819</c:v>
                </c:pt>
                <c:pt idx="185">
                  <c:v>32.574430823117204</c:v>
                </c:pt>
                <c:pt idx="186">
                  <c:v>32.74956217162859</c:v>
                </c:pt>
                <c:pt idx="187">
                  <c:v>32.924693520139975</c:v>
                </c:pt>
                <c:pt idx="188">
                  <c:v>33.099824868651361</c:v>
                </c:pt>
                <c:pt idx="189">
                  <c:v>33.274956217162746</c:v>
                </c:pt>
                <c:pt idx="190">
                  <c:v>33.450087565674131</c:v>
                </c:pt>
                <c:pt idx="191">
                  <c:v>33.625218914185517</c:v>
                </c:pt>
                <c:pt idx="192">
                  <c:v>33.800350262696902</c:v>
                </c:pt>
                <c:pt idx="193">
                  <c:v>33.975481611208288</c:v>
                </c:pt>
                <c:pt idx="194">
                  <c:v>34.150612959719673</c:v>
                </c:pt>
                <c:pt idx="195">
                  <c:v>34.325744308231059</c:v>
                </c:pt>
                <c:pt idx="196">
                  <c:v>34.500875656742444</c:v>
                </c:pt>
                <c:pt idx="197">
                  <c:v>34.67600700525383</c:v>
                </c:pt>
                <c:pt idx="198">
                  <c:v>34.851138353765215</c:v>
                </c:pt>
                <c:pt idx="199">
                  <c:v>35.026269702276601</c:v>
                </c:pt>
                <c:pt idx="200">
                  <c:v>35.201401050787986</c:v>
                </c:pt>
                <c:pt idx="201">
                  <c:v>35.376532399299371</c:v>
                </c:pt>
                <c:pt idx="202">
                  <c:v>35.551663747810757</c:v>
                </c:pt>
                <c:pt idx="203">
                  <c:v>35.726795096322142</c:v>
                </c:pt>
                <c:pt idx="204">
                  <c:v>35.901926444833528</c:v>
                </c:pt>
                <c:pt idx="205">
                  <c:v>36.077057793344913</c:v>
                </c:pt>
                <c:pt idx="206">
                  <c:v>36.252189141856299</c:v>
                </c:pt>
                <c:pt idx="207">
                  <c:v>36.427320490367684</c:v>
                </c:pt>
                <c:pt idx="208">
                  <c:v>36.60245183887907</c:v>
                </c:pt>
                <c:pt idx="209">
                  <c:v>36.777583187390455</c:v>
                </c:pt>
                <c:pt idx="210">
                  <c:v>36.952714535901841</c:v>
                </c:pt>
                <c:pt idx="211">
                  <c:v>37.127845884413226</c:v>
                </c:pt>
                <c:pt idx="212">
                  <c:v>37.302977232924611</c:v>
                </c:pt>
                <c:pt idx="213">
                  <c:v>37.478108581435997</c:v>
                </c:pt>
                <c:pt idx="214">
                  <c:v>37.653239929947382</c:v>
                </c:pt>
                <c:pt idx="215">
                  <c:v>37.828371278458768</c:v>
                </c:pt>
                <c:pt idx="216">
                  <c:v>38.003502626970153</c:v>
                </c:pt>
                <c:pt idx="217">
                  <c:v>38.178633975481539</c:v>
                </c:pt>
                <c:pt idx="218">
                  <c:v>38.353765323992924</c:v>
                </c:pt>
                <c:pt idx="219">
                  <c:v>38.52889667250431</c:v>
                </c:pt>
                <c:pt idx="220">
                  <c:v>38.704028021015695</c:v>
                </c:pt>
                <c:pt idx="221">
                  <c:v>38.879159369527081</c:v>
                </c:pt>
                <c:pt idx="222">
                  <c:v>39.054290718038466</c:v>
                </c:pt>
                <c:pt idx="223">
                  <c:v>39.229422066549851</c:v>
                </c:pt>
                <c:pt idx="224">
                  <c:v>39.404553415061237</c:v>
                </c:pt>
                <c:pt idx="225">
                  <c:v>39.579684763572622</c:v>
                </c:pt>
                <c:pt idx="226">
                  <c:v>39.754816112084008</c:v>
                </c:pt>
                <c:pt idx="227">
                  <c:v>39.929947460595393</c:v>
                </c:pt>
                <c:pt idx="228">
                  <c:v>40.105078809106779</c:v>
                </c:pt>
                <c:pt idx="229">
                  <c:v>40.280210157618164</c:v>
                </c:pt>
                <c:pt idx="230">
                  <c:v>40.45534150612955</c:v>
                </c:pt>
                <c:pt idx="231">
                  <c:v>40.630472854640935</c:v>
                </c:pt>
                <c:pt idx="232">
                  <c:v>40.805604203152321</c:v>
                </c:pt>
                <c:pt idx="233">
                  <c:v>40.980735551663706</c:v>
                </c:pt>
                <c:pt idx="234">
                  <c:v>41.155866900175091</c:v>
                </c:pt>
                <c:pt idx="235">
                  <c:v>41.330998248686477</c:v>
                </c:pt>
                <c:pt idx="236">
                  <c:v>41.506129597197862</c:v>
                </c:pt>
                <c:pt idx="237">
                  <c:v>41.681260945709248</c:v>
                </c:pt>
                <c:pt idx="238">
                  <c:v>41.856392294220633</c:v>
                </c:pt>
                <c:pt idx="239">
                  <c:v>42.031523642732019</c:v>
                </c:pt>
                <c:pt idx="240">
                  <c:v>42.206654991243404</c:v>
                </c:pt>
                <c:pt idx="241">
                  <c:v>42.38178633975479</c:v>
                </c:pt>
                <c:pt idx="242">
                  <c:v>42.556917688266175</c:v>
                </c:pt>
                <c:pt idx="243">
                  <c:v>42.732049036777561</c:v>
                </c:pt>
                <c:pt idx="244">
                  <c:v>42.907180385288946</c:v>
                </c:pt>
                <c:pt idx="245">
                  <c:v>43.082311733800331</c:v>
                </c:pt>
                <c:pt idx="246">
                  <c:v>43.257443082311717</c:v>
                </c:pt>
                <c:pt idx="247">
                  <c:v>43.432574430823102</c:v>
                </c:pt>
                <c:pt idx="248">
                  <c:v>43.607705779334488</c:v>
                </c:pt>
                <c:pt idx="249">
                  <c:v>43.782837127845873</c:v>
                </c:pt>
                <c:pt idx="250">
                  <c:v>43.957968476357259</c:v>
                </c:pt>
                <c:pt idx="251">
                  <c:v>44.133099824868644</c:v>
                </c:pt>
                <c:pt idx="252">
                  <c:v>44.30823117338003</c:v>
                </c:pt>
                <c:pt idx="253">
                  <c:v>44.483362521891415</c:v>
                </c:pt>
                <c:pt idx="254">
                  <c:v>44.6584938704028</c:v>
                </c:pt>
                <c:pt idx="255">
                  <c:v>44.833625218914186</c:v>
                </c:pt>
                <c:pt idx="256">
                  <c:v>45.008756567425571</c:v>
                </c:pt>
                <c:pt idx="257">
                  <c:v>45.183887915936957</c:v>
                </c:pt>
                <c:pt idx="258">
                  <c:v>45.359019264448342</c:v>
                </c:pt>
                <c:pt idx="259">
                  <c:v>45.534150612959728</c:v>
                </c:pt>
                <c:pt idx="260">
                  <c:v>45.709281961471113</c:v>
                </c:pt>
                <c:pt idx="261">
                  <c:v>45.884413309982499</c:v>
                </c:pt>
                <c:pt idx="262">
                  <c:v>46.059544658493884</c:v>
                </c:pt>
                <c:pt idx="263">
                  <c:v>46.23467600700527</c:v>
                </c:pt>
                <c:pt idx="264">
                  <c:v>46.409807355516655</c:v>
                </c:pt>
                <c:pt idx="265">
                  <c:v>46.58493870402804</c:v>
                </c:pt>
                <c:pt idx="266">
                  <c:v>46.760070052539426</c:v>
                </c:pt>
                <c:pt idx="267">
                  <c:v>46.935201401050811</c:v>
                </c:pt>
                <c:pt idx="268">
                  <c:v>47.110332749562197</c:v>
                </c:pt>
                <c:pt idx="269">
                  <c:v>47.285464098073582</c:v>
                </c:pt>
                <c:pt idx="270">
                  <c:v>47.460595446584968</c:v>
                </c:pt>
                <c:pt idx="271">
                  <c:v>47.635726795096353</c:v>
                </c:pt>
                <c:pt idx="272">
                  <c:v>47.810858143607739</c:v>
                </c:pt>
                <c:pt idx="273">
                  <c:v>47.985989492119124</c:v>
                </c:pt>
                <c:pt idx="274">
                  <c:v>48.16112084063051</c:v>
                </c:pt>
                <c:pt idx="275">
                  <c:v>48.336252189141895</c:v>
                </c:pt>
                <c:pt idx="276">
                  <c:v>48.51138353765328</c:v>
                </c:pt>
                <c:pt idx="277">
                  <c:v>48.686514886164666</c:v>
                </c:pt>
                <c:pt idx="278">
                  <c:v>48.861646234676051</c:v>
                </c:pt>
                <c:pt idx="279">
                  <c:v>49.036777583187437</c:v>
                </c:pt>
                <c:pt idx="280">
                  <c:v>49.211908931698822</c:v>
                </c:pt>
                <c:pt idx="281">
                  <c:v>49.387040280210208</c:v>
                </c:pt>
                <c:pt idx="282">
                  <c:v>49.562171628721593</c:v>
                </c:pt>
                <c:pt idx="283">
                  <c:v>49.737302977232979</c:v>
                </c:pt>
                <c:pt idx="284">
                  <c:v>49.912434325744364</c:v>
                </c:pt>
                <c:pt idx="285">
                  <c:v>50.08756567425575</c:v>
                </c:pt>
                <c:pt idx="286">
                  <c:v>50.262697022767135</c:v>
                </c:pt>
                <c:pt idx="287">
                  <c:v>50.43782837127852</c:v>
                </c:pt>
                <c:pt idx="288">
                  <c:v>50.612959719789906</c:v>
                </c:pt>
                <c:pt idx="289">
                  <c:v>50.788091068301291</c:v>
                </c:pt>
                <c:pt idx="290">
                  <c:v>50.963222416812677</c:v>
                </c:pt>
                <c:pt idx="291">
                  <c:v>51.138353765324062</c:v>
                </c:pt>
                <c:pt idx="292">
                  <c:v>51.313485113835448</c:v>
                </c:pt>
                <c:pt idx="293">
                  <c:v>51.488616462346833</c:v>
                </c:pt>
                <c:pt idx="294">
                  <c:v>51.663747810858219</c:v>
                </c:pt>
                <c:pt idx="295">
                  <c:v>51.838879159369604</c:v>
                </c:pt>
                <c:pt idx="296">
                  <c:v>52.01401050788099</c:v>
                </c:pt>
                <c:pt idx="297">
                  <c:v>52.189141856392375</c:v>
                </c:pt>
                <c:pt idx="298">
                  <c:v>52.36427320490376</c:v>
                </c:pt>
                <c:pt idx="299">
                  <c:v>52.539404553415146</c:v>
                </c:pt>
                <c:pt idx="300">
                  <c:v>52.714535901926531</c:v>
                </c:pt>
                <c:pt idx="301">
                  <c:v>52.889667250437917</c:v>
                </c:pt>
                <c:pt idx="302">
                  <c:v>53.064798598949302</c:v>
                </c:pt>
                <c:pt idx="303">
                  <c:v>53.239929947460688</c:v>
                </c:pt>
                <c:pt idx="304">
                  <c:v>53.415061295972073</c:v>
                </c:pt>
                <c:pt idx="305">
                  <c:v>53.590192644483459</c:v>
                </c:pt>
                <c:pt idx="306">
                  <c:v>53.765323992994844</c:v>
                </c:pt>
                <c:pt idx="307">
                  <c:v>53.94045534150623</c:v>
                </c:pt>
                <c:pt idx="308">
                  <c:v>54.115586690017615</c:v>
                </c:pt>
                <c:pt idx="309">
                  <c:v>54.290718038529</c:v>
                </c:pt>
                <c:pt idx="310">
                  <c:v>54.465849387040386</c:v>
                </c:pt>
                <c:pt idx="311">
                  <c:v>54.640980735551771</c:v>
                </c:pt>
                <c:pt idx="312">
                  <c:v>54.816112084063157</c:v>
                </c:pt>
                <c:pt idx="313">
                  <c:v>54.991243432574542</c:v>
                </c:pt>
                <c:pt idx="314">
                  <c:v>55.166374781085928</c:v>
                </c:pt>
                <c:pt idx="315">
                  <c:v>55.341506129597313</c:v>
                </c:pt>
                <c:pt idx="316">
                  <c:v>55.516637478108699</c:v>
                </c:pt>
                <c:pt idx="317">
                  <c:v>55.691768826620084</c:v>
                </c:pt>
                <c:pt idx="318">
                  <c:v>55.86690017513147</c:v>
                </c:pt>
                <c:pt idx="319">
                  <c:v>56.042031523642855</c:v>
                </c:pt>
                <c:pt idx="320">
                  <c:v>56.21716287215424</c:v>
                </c:pt>
                <c:pt idx="321">
                  <c:v>56.392294220665626</c:v>
                </c:pt>
                <c:pt idx="322">
                  <c:v>56.567425569177011</c:v>
                </c:pt>
                <c:pt idx="323">
                  <c:v>56.742556917688397</c:v>
                </c:pt>
                <c:pt idx="324">
                  <c:v>56.917688266199782</c:v>
                </c:pt>
                <c:pt idx="325">
                  <c:v>57.092819614711168</c:v>
                </c:pt>
                <c:pt idx="326">
                  <c:v>57.267950963222553</c:v>
                </c:pt>
                <c:pt idx="327">
                  <c:v>57.443082311733939</c:v>
                </c:pt>
                <c:pt idx="328">
                  <c:v>57.618213660245324</c:v>
                </c:pt>
                <c:pt idx="329">
                  <c:v>57.79334500875671</c:v>
                </c:pt>
                <c:pt idx="330">
                  <c:v>57.968476357268095</c:v>
                </c:pt>
                <c:pt idx="331">
                  <c:v>58.14360770577948</c:v>
                </c:pt>
                <c:pt idx="332">
                  <c:v>58.318739054290866</c:v>
                </c:pt>
                <c:pt idx="333">
                  <c:v>58.493870402802251</c:v>
                </c:pt>
                <c:pt idx="334">
                  <c:v>58.669001751313637</c:v>
                </c:pt>
                <c:pt idx="335">
                  <c:v>58.844133099825022</c:v>
                </c:pt>
                <c:pt idx="336">
                  <c:v>59.019264448336408</c:v>
                </c:pt>
                <c:pt idx="337">
                  <c:v>59.194395796847793</c:v>
                </c:pt>
                <c:pt idx="338">
                  <c:v>59.369527145359179</c:v>
                </c:pt>
                <c:pt idx="339">
                  <c:v>59.544658493870564</c:v>
                </c:pt>
                <c:pt idx="340">
                  <c:v>59.71978984238195</c:v>
                </c:pt>
                <c:pt idx="341">
                  <c:v>59.894921190893335</c:v>
                </c:pt>
                <c:pt idx="342">
                  <c:v>60.07005253940472</c:v>
                </c:pt>
                <c:pt idx="343">
                  <c:v>60.245183887916106</c:v>
                </c:pt>
                <c:pt idx="344">
                  <c:v>60.420315236427491</c:v>
                </c:pt>
                <c:pt idx="345">
                  <c:v>60.595446584938877</c:v>
                </c:pt>
                <c:pt idx="346">
                  <c:v>60.770577933450262</c:v>
                </c:pt>
                <c:pt idx="347">
                  <c:v>60.945709281961648</c:v>
                </c:pt>
                <c:pt idx="348">
                  <c:v>61.120840630473033</c:v>
                </c:pt>
                <c:pt idx="349">
                  <c:v>61.295971978984419</c:v>
                </c:pt>
                <c:pt idx="350">
                  <c:v>61.471103327495804</c:v>
                </c:pt>
                <c:pt idx="351">
                  <c:v>61.64623467600719</c:v>
                </c:pt>
                <c:pt idx="352">
                  <c:v>61.821366024518575</c:v>
                </c:pt>
                <c:pt idx="353">
                  <c:v>61.99649737302996</c:v>
                </c:pt>
                <c:pt idx="354">
                  <c:v>62.171628721541346</c:v>
                </c:pt>
                <c:pt idx="355">
                  <c:v>62.346760070052731</c:v>
                </c:pt>
                <c:pt idx="356">
                  <c:v>62.521891418564117</c:v>
                </c:pt>
                <c:pt idx="357">
                  <c:v>62.697022767075502</c:v>
                </c:pt>
                <c:pt idx="358">
                  <c:v>62.872154115586888</c:v>
                </c:pt>
                <c:pt idx="359">
                  <c:v>63.047285464098273</c:v>
                </c:pt>
                <c:pt idx="360">
                  <c:v>63.222416812609659</c:v>
                </c:pt>
                <c:pt idx="361">
                  <c:v>63.397548161121044</c:v>
                </c:pt>
                <c:pt idx="362">
                  <c:v>63.57267950963243</c:v>
                </c:pt>
                <c:pt idx="363">
                  <c:v>63.747810858143815</c:v>
                </c:pt>
                <c:pt idx="364">
                  <c:v>63.9229422066552</c:v>
                </c:pt>
                <c:pt idx="365">
                  <c:v>64.098073555166579</c:v>
                </c:pt>
                <c:pt idx="366">
                  <c:v>64.273204903677964</c:v>
                </c:pt>
                <c:pt idx="367">
                  <c:v>64.44833625218935</c:v>
                </c:pt>
                <c:pt idx="368">
                  <c:v>64.623467600700735</c:v>
                </c:pt>
                <c:pt idx="369">
                  <c:v>64.798598949212121</c:v>
                </c:pt>
                <c:pt idx="370">
                  <c:v>64.973730297723506</c:v>
                </c:pt>
                <c:pt idx="371">
                  <c:v>65.148861646234892</c:v>
                </c:pt>
                <c:pt idx="372">
                  <c:v>65.323992994746277</c:v>
                </c:pt>
                <c:pt idx="373">
                  <c:v>65.499124343257662</c:v>
                </c:pt>
                <c:pt idx="374">
                  <c:v>65.674255691769048</c:v>
                </c:pt>
                <c:pt idx="375">
                  <c:v>65.849387040280433</c:v>
                </c:pt>
                <c:pt idx="376">
                  <c:v>66.024518388791819</c:v>
                </c:pt>
                <c:pt idx="377">
                  <c:v>66.199649737303204</c:v>
                </c:pt>
                <c:pt idx="378">
                  <c:v>66.37478108581459</c:v>
                </c:pt>
                <c:pt idx="379">
                  <c:v>66.549912434325975</c:v>
                </c:pt>
                <c:pt idx="380">
                  <c:v>66.725043782837361</c:v>
                </c:pt>
                <c:pt idx="381">
                  <c:v>66.900175131348746</c:v>
                </c:pt>
                <c:pt idx="382">
                  <c:v>67.075306479860132</c:v>
                </c:pt>
                <c:pt idx="383">
                  <c:v>67.250437828371517</c:v>
                </c:pt>
                <c:pt idx="384">
                  <c:v>67.425569176882902</c:v>
                </c:pt>
                <c:pt idx="385">
                  <c:v>67.600700525394288</c:v>
                </c:pt>
                <c:pt idx="386">
                  <c:v>67.775831873905673</c:v>
                </c:pt>
                <c:pt idx="387">
                  <c:v>67.950963222417059</c:v>
                </c:pt>
                <c:pt idx="388">
                  <c:v>68.126094570928444</c:v>
                </c:pt>
                <c:pt idx="389">
                  <c:v>68.30122591943983</c:v>
                </c:pt>
                <c:pt idx="390">
                  <c:v>68.476357267951215</c:v>
                </c:pt>
                <c:pt idx="391">
                  <c:v>68.651488616462601</c:v>
                </c:pt>
                <c:pt idx="392">
                  <c:v>68.826619964973986</c:v>
                </c:pt>
                <c:pt idx="393">
                  <c:v>69.001751313485371</c:v>
                </c:pt>
                <c:pt idx="394">
                  <c:v>69.176882661996757</c:v>
                </c:pt>
                <c:pt idx="395">
                  <c:v>69.352014010508142</c:v>
                </c:pt>
                <c:pt idx="396">
                  <c:v>69.527145359019528</c:v>
                </c:pt>
                <c:pt idx="397">
                  <c:v>69.702276707530913</c:v>
                </c:pt>
                <c:pt idx="398">
                  <c:v>69.877408056042299</c:v>
                </c:pt>
                <c:pt idx="399">
                  <c:v>70.052539404553684</c:v>
                </c:pt>
                <c:pt idx="400">
                  <c:v>70.22767075306507</c:v>
                </c:pt>
                <c:pt idx="401">
                  <c:v>70.402802101576455</c:v>
                </c:pt>
                <c:pt idx="402">
                  <c:v>70.577933450087841</c:v>
                </c:pt>
                <c:pt idx="403">
                  <c:v>70.753064798599226</c:v>
                </c:pt>
                <c:pt idx="404">
                  <c:v>70.928196147110611</c:v>
                </c:pt>
                <c:pt idx="405">
                  <c:v>71.103327495621997</c:v>
                </c:pt>
                <c:pt idx="406">
                  <c:v>71.278458844133382</c:v>
                </c:pt>
                <c:pt idx="407">
                  <c:v>71.453590192644768</c:v>
                </c:pt>
                <c:pt idx="408">
                  <c:v>71.628721541156153</c:v>
                </c:pt>
                <c:pt idx="409">
                  <c:v>71.803852889667539</c:v>
                </c:pt>
                <c:pt idx="410">
                  <c:v>71.978984238178924</c:v>
                </c:pt>
                <c:pt idx="411">
                  <c:v>72.15411558669031</c:v>
                </c:pt>
                <c:pt idx="412">
                  <c:v>72.329246935201695</c:v>
                </c:pt>
                <c:pt idx="413">
                  <c:v>72.504378283713081</c:v>
                </c:pt>
                <c:pt idx="414">
                  <c:v>72.679509632224466</c:v>
                </c:pt>
                <c:pt idx="415">
                  <c:v>72.854640980735851</c:v>
                </c:pt>
                <c:pt idx="416">
                  <c:v>73.029772329247237</c:v>
                </c:pt>
                <c:pt idx="417">
                  <c:v>73.204903677758622</c:v>
                </c:pt>
                <c:pt idx="418">
                  <c:v>73.380035026270008</c:v>
                </c:pt>
                <c:pt idx="419">
                  <c:v>73.555166374781393</c:v>
                </c:pt>
                <c:pt idx="420">
                  <c:v>73.730297723292779</c:v>
                </c:pt>
                <c:pt idx="421">
                  <c:v>73.905429071804164</c:v>
                </c:pt>
                <c:pt idx="422">
                  <c:v>74.08056042031555</c:v>
                </c:pt>
                <c:pt idx="423">
                  <c:v>74.255691768826935</c:v>
                </c:pt>
                <c:pt idx="424">
                  <c:v>74.430823117338321</c:v>
                </c:pt>
                <c:pt idx="425">
                  <c:v>74.605954465849706</c:v>
                </c:pt>
                <c:pt idx="426">
                  <c:v>74.781085814361091</c:v>
                </c:pt>
                <c:pt idx="427">
                  <c:v>74.956217162872477</c:v>
                </c:pt>
                <c:pt idx="428">
                  <c:v>75.131348511383862</c:v>
                </c:pt>
                <c:pt idx="429">
                  <c:v>75.306479859895248</c:v>
                </c:pt>
                <c:pt idx="430">
                  <c:v>75.481611208406633</c:v>
                </c:pt>
                <c:pt idx="431">
                  <c:v>75.656742556918019</c:v>
                </c:pt>
                <c:pt idx="432">
                  <c:v>75.831873905429404</c:v>
                </c:pt>
                <c:pt idx="433">
                  <c:v>76.00700525394079</c:v>
                </c:pt>
                <c:pt idx="434">
                  <c:v>76.182136602452175</c:v>
                </c:pt>
                <c:pt idx="435">
                  <c:v>76.357267950963561</c:v>
                </c:pt>
                <c:pt idx="436">
                  <c:v>76.532399299474946</c:v>
                </c:pt>
                <c:pt idx="437">
                  <c:v>76.707530647986331</c:v>
                </c:pt>
                <c:pt idx="438">
                  <c:v>76.882661996497717</c:v>
                </c:pt>
                <c:pt idx="439">
                  <c:v>77.057793345009102</c:v>
                </c:pt>
                <c:pt idx="440">
                  <c:v>77.232924693520488</c:v>
                </c:pt>
                <c:pt idx="441">
                  <c:v>77.408056042031873</c:v>
                </c:pt>
                <c:pt idx="442">
                  <c:v>77.583187390543259</c:v>
                </c:pt>
                <c:pt idx="443">
                  <c:v>77.758318739054644</c:v>
                </c:pt>
                <c:pt idx="444">
                  <c:v>77.93345008756603</c:v>
                </c:pt>
                <c:pt idx="445">
                  <c:v>78.108581436077415</c:v>
                </c:pt>
                <c:pt idx="446">
                  <c:v>78.283712784588801</c:v>
                </c:pt>
                <c:pt idx="447">
                  <c:v>78.458844133100186</c:v>
                </c:pt>
                <c:pt idx="448">
                  <c:v>78.633975481611571</c:v>
                </c:pt>
                <c:pt idx="449">
                  <c:v>78.809106830122957</c:v>
                </c:pt>
                <c:pt idx="450">
                  <c:v>78.984238178634342</c:v>
                </c:pt>
                <c:pt idx="451">
                  <c:v>79.159369527145728</c:v>
                </c:pt>
                <c:pt idx="452">
                  <c:v>79.334500875657113</c:v>
                </c:pt>
                <c:pt idx="453">
                  <c:v>79.509632224168499</c:v>
                </c:pt>
                <c:pt idx="454">
                  <c:v>79.684763572679884</c:v>
                </c:pt>
                <c:pt idx="455">
                  <c:v>79.85989492119127</c:v>
                </c:pt>
                <c:pt idx="456">
                  <c:v>80.035026269702655</c:v>
                </c:pt>
                <c:pt idx="457">
                  <c:v>80.210157618214041</c:v>
                </c:pt>
                <c:pt idx="458">
                  <c:v>80.385288966725426</c:v>
                </c:pt>
                <c:pt idx="459">
                  <c:v>80.560420315236811</c:v>
                </c:pt>
                <c:pt idx="460">
                  <c:v>80.735551663748197</c:v>
                </c:pt>
                <c:pt idx="461">
                  <c:v>80.910683012259582</c:v>
                </c:pt>
                <c:pt idx="462">
                  <c:v>81.085814360770968</c:v>
                </c:pt>
                <c:pt idx="463">
                  <c:v>81.260945709282353</c:v>
                </c:pt>
                <c:pt idx="464">
                  <c:v>81.436077057793739</c:v>
                </c:pt>
                <c:pt idx="465">
                  <c:v>81.611208406305124</c:v>
                </c:pt>
                <c:pt idx="466">
                  <c:v>81.78633975481651</c:v>
                </c:pt>
                <c:pt idx="467">
                  <c:v>81.961471103327895</c:v>
                </c:pt>
                <c:pt idx="468">
                  <c:v>82.136602451839281</c:v>
                </c:pt>
                <c:pt idx="469">
                  <c:v>82.311733800350666</c:v>
                </c:pt>
                <c:pt idx="470">
                  <c:v>82.486865148862051</c:v>
                </c:pt>
                <c:pt idx="471">
                  <c:v>82.661996497373437</c:v>
                </c:pt>
                <c:pt idx="472">
                  <c:v>82.837127845884822</c:v>
                </c:pt>
                <c:pt idx="473">
                  <c:v>83.012259194396208</c:v>
                </c:pt>
                <c:pt idx="474">
                  <c:v>83.187390542907593</c:v>
                </c:pt>
                <c:pt idx="475">
                  <c:v>83.362521891418979</c:v>
                </c:pt>
                <c:pt idx="476">
                  <c:v>83.537653239930364</c:v>
                </c:pt>
                <c:pt idx="477">
                  <c:v>83.71278458844175</c:v>
                </c:pt>
                <c:pt idx="478">
                  <c:v>83.887915936953135</c:v>
                </c:pt>
                <c:pt idx="479">
                  <c:v>84.063047285464521</c:v>
                </c:pt>
                <c:pt idx="480">
                  <c:v>84.238178633975906</c:v>
                </c:pt>
                <c:pt idx="481">
                  <c:v>84.413309982487291</c:v>
                </c:pt>
                <c:pt idx="482">
                  <c:v>84.588441330998677</c:v>
                </c:pt>
                <c:pt idx="483">
                  <c:v>84.763572679510062</c:v>
                </c:pt>
                <c:pt idx="484">
                  <c:v>84.938704028021448</c:v>
                </c:pt>
                <c:pt idx="485">
                  <c:v>85.113835376532833</c:v>
                </c:pt>
                <c:pt idx="486">
                  <c:v>85.288966725044219</c:v>
                </c:pt>
                <c:pt idx="487">
                  <c:v>85.464098073555604</c:v>
                </c:pt>
                <c:pt idx="488">
                  <c:v>85.63922942206699</c:v>
                </c:pt>
                <c:pt idx="489">
                  <c:v>85.814360770578375</c:v>
                </c:pt>
                <c:pt idx="490">
                  <c:v>85.989492119089761</c:v>
                </c:pt>
                <c:pt idx="491">
                  <c:v>86.164623467601146</c:v>
                </c:pt>
                <c:pt idx="492">
                  <c:v>86.339754816112531</c:v>
                </c:pt>
                <c:pt idx="493">
                  <c:v>86.514886164623917</c:v>
                </c:pt>
                <c:pt idx="494">
                  <c:v>86.690017513135302</c:v>
                </c:pt>
                <c:pt idx="495">
                  <c:v>86.865148861646688</c:v>
                </c:pt>
                <c:pt idx="496">
                  <c:v>87.040280210158073</c:v>
                </c:pt>
                <c:pt idx="497">
                  <c:v>87.215411558669459</c:v>
                </c:pt>
                <c:pt idx="498">
                  <c:v>87.390542907180844</c:v>
                </c:pt>
                <c:pt idx="499">
                  <c:v>87.56567425569223</c:v>
                </c:pt>
                <c:pt idx="500">
                  <c:v>87.740805604203615</c:v>
                </c:pt>
                <c:pt idx="501">
                  <c:v>87.915936952715001</c:v>
                </c:pt>
                <c:pt idx="502">
                  <c:v>88.091068301226386</c:v>
                </c:pt>
                <c:pt idx="503">
                  <c:v>88.266199649737771</c:v>
                </c:pt>
                <c:pt idx="504">
                  <c:v>88.441330998249157</c:v>
                </c:pt>
                <c:pt idx="505">
                  <c:v>88.616462346760542</c:v>
                </c:pt>
                <c:pt idx="506">
                  <c:v>88.791593695271928</c:v>
                </c:pt>
                <c:pt idx="507">
                  <c:v>88.966725043783313</c:v>
                </c:pt>
                <c:pt idx="508">
                  <c:v>89.141856392294699</c:v>
                </c:pt>
                <c:pt idx="509">
                  <c:v>89.316987740806084</c:v>
                </c:pt>
                <c:pt idx="510">
                  <c:v>89.49211908931747</c:v>
                </c:pt>
                <c:pt idx="511">
                  <c:v>89.667250437828855</c:v>
                </c:pt>
                <c:pt idx="512">
                  <c:v>89.842381786340241</c:v>
                </c:pt>
                <c:pt idx="513">
                  <c:v>90.017513134851626</c:v>
                </c:pt>
                <c:pt idx="514">
                  <c:v>90.192644483363011</c:v>
                </c:pt>
                <c:pt idx="515">
                  <c:v>90.367775831874397</c:v>
                </c:pt>
                <c:pt idx="516">
                  <c:v>90.542907180385782</c:v>
                </c:pt>
                <c:pt idx="517">
                  <c:v>90.718038528897168</c:v>
                </c:pt>
                <c:pt idx="518">
                  <c:v>90.893169877408553</c:v>
                </c:pt>
                <c:pt idx="519">
                  <c:v>91.068301225919939</c:v>
                </c:pt>
                <c:pt idx="520">
                  <c:v>91.243432574431324</c:v>
                </c:pt>
                <c:pt idx="521">
                  <c:v>91.41856392294271</c:v>
                </c:pt>
                <c:pt idx="522">
                  <c:v>91.593695271454095</c:v>
                </c:pt>
                <c:pt idx="523">
                  <c:v>91.768826619965481</c:v>
                </c:pt>
                <c:pt idx="524">
                  <c:v>91.943957968476866</c:v>
                </c:pt>
                <c:pt idx="525">
                  <c:v>92.119089316988251</c:v>
                </c:pt>
                <c:pt idx="526">
                  <c:v>92.294220665499637</c:v>
                </c:pt>
                <c:pt idx="527">
                  <c:v>92.469352014011022</c:v>
                </c:pt>
                <c:pt idx="528">
                  <c:v>92.644483362522408</c:v>
                </c:pt>
                <c:pt idx="529">
                  <c:v>92.819614711033793</c:v>
                </c:pt>
                <c:pt idx="530">
                  <c:v>92.994746059545179</c:v>
                </c:pt>
                <c:pt idx="531">
                  <c:v>93.169877408056564</c:v>
                </c:pt>
                <c:pt idx="532">
                  <c:v>93.34500875656795</c:v>
                </c:pt>
                <c:pt idx="533">
                  <c:v>93.520140105079335</c:v>
                </c:pt>
                <c:pt idx="534">
                  <c:v>93.695271453590721</c:v>
                </c:pt>
                <c:pt idx="535">
                  <c:v>93.870402802102106</c:v>
                </c:pt>
                <c:pt idx="536">
                  <c:v>94.045534150613491</c:v>
                </c:pt>
                <c:pt idx="537">
                  <c:v>94.220665499124877</c:v>
                </c:pt>
                <c:pt idx="538">
                  <c:v>94.395796847636262</c:v>
                </c:pt>
                <c:pt idx="539">
                  <c:v>94.570928196147648</c:v>
                </c:pt>
                <c:pt idx="540">
                  <c:v>94.746059544659033</c:v>
                </c:pt>
                <c:pt idx="541">
                  <c:v>94.921190893170419</c:v>
                </c:pt>
                <c:pt idx="542">
                  <c:v>95.096322241681804</c:v>
                </c:pt>
                <c:pt idx="543">
                  <c:v>95.27145359019319</c:v>
                </c:pt>
                <c:pt idx="544">
                  <c:v>95.446584938704575</c:v>
                </c:pt>
                <c:pt idx="545">
                  <c:v>95.621716287215961</c:v>
                </c:pt>
                <c:pt idx="546">
                  <c:v>95.796847635727346</c:v>
                </c:pt>
                <c:pt idx="547">
                  <c:v>95.971978984238731</c:v>
                </c:pt>
                <c:pt idx="548">
                  <c:v>96.147110332750117</c:v>
                </c:pt>
                <c:pt idx="549">
                  <c:v>96.322241681261502</c:v>
                </c:pt>
                <c:pt idx="550">
                  <c:v>96.497373029772888</c:v>
                </c:pt>
                <c:pt idx="551">
                  <c:v>96.672504378284273</c:v>
                </c:pt>
                <c:pt idx="552">
                  <c:v>96.847635726795659</c:v>
                </c:pt>
                <c:pt idx="553">
                  <c:v>97.022767075307044</c:v>
                </c:pt>
                <c:pt idx="554">
                  <c:v>97.19789842381843</c:v>
                </c:pt>
                <c:pt idx="555">
                  <c:v>97.373029772329815</c:v>
                </c:pt>
                <c:pt idx="556">
                  <c:v>97.5481611208412</c:v>
                </c:pt>
                <c:pt idx="557">
                  <c:v>97.723292469352586</c:v>
                </c:pt>
                <c:pt idx="558">
                  <c:v>97.898423817863971</c:v>
                </c:pt>
                <c:pt idx="559">
                  <c:v>98.073555166375357</c:v>
                </c:pt>
                <c:pt idx="560">
                  <c:v>98.248686514886742</c:v>
                </c:pt>
                <c:pt idx="561">
                  <c:v>98.423817863398128</c:v>
                </c:pt>
                <c:pt idx="562">
                  <c:v>98.598949211909513</c:v>
                </c:pt>
                <c:pt idx="563">
                  <c:v>98.774080560420899</c:v>
                </c:pt>
                <c:pt idx="564">
                  <c:v>98.949211908932284</c:v>
                </c:pt>
                <c:pt idx="565">
                  <c:v>99.12434325744367</c:v>
                </c:pt>
                <c:pt idx="566">
                  <c:v>99.299474605955055</c:v>
                </c:pt>
                <c:pt idx="567">
                  <c:v>99.47460595446644</c:v>
                </c:pt>
                <c:pt idx="568">
                  <c:v>99.649737302977826</c:v>
                </c:pt>
                <c:pt idx="569">
                  <c:v>99.824868651489211</c:v>
                </c:pt>
                <c:pt idx="570">
                  <c:v>100.0000000000006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623112"/>
        <c:axId val="185621544"/>
      </c:scatterChart>
      <c:valAx>
        <c:axId val="185623112"/>
        <c:scaling>
          <c:orientation val="minMax"/>
          <c:max val="200"/>
        </c:scaling>
        <c:delete val="0"/>
        <c:axPos val="b"/>
        <c:min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Ad Keywords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5621544"/>
        <c:crosses val="autoZero"/>
        <c:crossBetween val="midCat"/>
      </c:valAx>
      <c:valAx>
        <c:axId val="185621544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Apps (CDF)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56231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Sheet7!$O$185:$O$1206</c:f>
              <c:numCache>
                <c:formatCode>General</c:formatCode>
                <c:ptCount val="1022"/>
                <c:pt idx="0">
                  <c:v>8.1967213114754103E-3</c:v>
                </c:pt>
                <c:pt idx="1">
                  <c:v>1.020408163265306E-2</c:v>
                </c:pt>
                <c:pt idx="2">
                  <c:v>1.1904761904761904E-2</c:v>
                </c:pt>
                <c:pt idx="3">
                  <c:v>1.2658227848101266E-2</c:v>
                </c:pt>
                <c:pt idx="4">
                  <c:v>1.3888888888888888E-2</c:v>
                </c:pt>
                <c:pt idx="5">
                  <c:v>1.4492753623188406E-2</c:v>
                </c:pt>
                <c:pt idx="6">
                  <c:v>1.4705882352941176E-2</c:v>
                </c:pt>
                <c:pt idx="7">
                  <c:v>1.6129032258064516E-2</c:v>
                </c:pt>
                <c:pt idx="8">
                  <c:v>1.6216216216216217E-2</c:v>
                </c:pt>
                <c:pt idx="9">
                  <c:v>1.7543859649122806E-2</c:v>
                </c:pt>
                <c:pt idx="10">
                  <c:v>1.7699115044247787E-2</c:v>
                </c:pt>
                <c:pt idx="11">
                  <c:v>1.7857142857142856E-2</c:v>
                </c:pt>
                <c:pt idx="12">
                  <c:v>1.7937219730941704E-2</c:v>
                </c:pt>
                <c:pt idx="13">
                  <c:v>2.2222222222222223E-2</c:v>
                </c:pt>
                <c:pt idx="14">
                  <c:v>2.247191011235955E-2</c:v>
                </c:pt>
                <c:pt idx="15">
                  <c:v>2.3529411764705882E-2</c:v>
                </c:pt>
                <c:pt idx="16">
                  <c:v>2.3923444976076555E-2</c:v>
                </c:pt>
                <c:pt idx="17">
                  <c:v>2.4793388429752067E-2</c:v>
                </c:pt>
                <c:pt idx="18">
                  <c:v>2.5000000000000001E-2</c:v>
                </c:pt>
                <c:pt idx="19">
                  <c:v>2.5316455696202531E-2</c:v>
                </c:pt>
                <c:pt idx="20">
                  <c:v>2.564102564102564E-2</c:v>
                </c:pt>
                <c:pt idx="21">
                  <c:v>2.6041666666666668E-2</c:v>
                </c:pt>
                <c:pt idx="22">
                  <c:v>2.6315789473684209E-2</c:v>
                </c:pt>
                <c:pt idx="23">
                  <c:v>2.6315789473684209E-2</c:v>
                </c:pt>
                <c:pt idx="24">
                  <c:v>2.6595744680851064E-2</c:v>
                </c:pt>
                <c:pt idx="25">
                  <c:v>2.6881720430107527E-2</c:v>
                </c:pt>
                <c:pt idx="26">
                  <c:v>2.7027027027027029E-2</c:v>
                </c:pt>
                <c:pt idx="27">
                  <c:v>2.7397260273972601E-2</c:v>
                </c:pt>
                <c:pt idx="28">
                  <c:v>2.8301886792452831E-2</c:v>
                </c:pt>
                <c:pt idx="29">
                  <c:v>2.8571428571428571E-2</c:v>
                </c:pt>
                <c:pt idx="30">
                  <c:v>2.9411764705882353E-2</c:v>
                </c:pt>
                <c:pt idx="31">
                  <c:v>2.9556650246305417E-2</c:v>
                </c:pt>
                <c:pt idx="32">
                  <c:v>3.017241379310345E-2</c:v>
                </c:pt>
                <c:pt idx="33">
                  <c:v>3.0303030303030304E-2</c:v>
                </c:pt>
                <c:pt idx="34">
                  <c:v>3.0303030303030304E-2</c:v>
                </c:pt>
                <c:pt idx="35">
                  <c:v>3.0456852791878174E-2</c:v>
                </c:pt>
                <c:pt idx="36">
                  <c:v>3.0674846625766871E-2</c:v>
                </c:pt>
                <c:pt idx="37">
                  <c:v>3.0927835051546393E-2</c:v>
                </c:pt>
                <c:pt idx="38">
                  <c:v>3.125E-2</c:v>
                </c:pt>
                <c:pt idx="39">
                  <c:v>3.1746031746031744E-2</c:v>
                </c:pt>
                <c:pt idx="40">
                  <c:v>3.2258064516129031E-2</c:v>
                </c:pt>
                <c:pt idx="41">
                  <c:v>3.3333333333333333E-2</c:v>
                </c:pt>
                <c:pt idx="42">
                  <c:v>3.3333333333333333E-2</c:v>
                </c:pt>
                <c:pt idx="43">
                  <c:v>3.3333333333333333E-2</c:v>
                </c:pt>
                <c:pt idx="44">
                  <c:v>3.3707865168539325E-2</c:v>
                </c:pt>
                <c:pt idx="45">
                  <c:v>3.3707865168539325E-2</c:v>
                </c:pt>
                <c:pt idx="46">
                  <c:v>3.3898305084745763E-2</c:v>
                </c:pt>
                <c:pt idx="47">
                  <c:v>3.4482758620689655E-2</c:v>
                </c:pt>
                <c:pt idx="48">
                  <c:v>3.4482758620689655E-2</c:v>
                </c:pt>
                <c:pt idx="49">
                  <c:v>3.4482758620689655E-2</c:v>
                </c:pt>
                <c:pt idx="50">
                  <c:v>3.5294117647058823E-2</c:v>
                </c:pt>
                <c:pt idx="51">
                  <c:v>3.5714285714285712E-2</c:v>
                </c:pt>
                <c:pt idx="52">
                  <c:v>3.5714285714285712E-2</c:v>
                </c:pt>
                <c:pt idx="53">
                  <c:v>3.5714285714285712E-2</c:v>
                </c:pt>
                <c:pt idx="54">
                  <c:v>3.6363636363636362E-2</c:v>
                </c:pt>
                <c:pt idx="55">
                  <c:v>3.7037037037037035E-2</c:v>
                </c:pt>
                <c:pt idx="56">
                  <c:v>3.8461538461538464E-2</c:v>
                </c:pt>
                <c:pt idx="57">
                  <c:v>3.896103896103896E-2</c:v>
                </c:pt>
                <c:pt idx="58">
                  <c:v>3.9215686274509803E-2</c:v>
                </c:pt>
                <c:pt idx="59">
                  <c:v>3.9215686274509803E-2</c:v>
                </c:pt>
                <c:pt idx="60">
                  <c:v>3.9215686274509803E-2</c:v>
                </c:pt>
                <c:pt idx="61">
                  <c:v>0.04</c:v>
                </c:pt>
                <c:pt idx="62">
                  <c:v>0.04</c:v>
                </c:pt>
                <c:pt idx="63">
                  <c:v>4.1095890410958902E-2</c:v>
                </c:pt>
                <c:pt idx="64">
                  <c:v>4.1095890410958902E-2</c:v>
                </c:pt>
                <c:pt idx="65">
                  <c:v>4.1666666666666664E-2</c:v>
                </c:pt>
                <c:pt idx="66">
                  <c:v>4.1666666666666664E-2</c:v>
                </c:pt>
                <c:pt idx="67">
                  <c:v>4.1666666666666664E-2</c:v>
                </c:pt>
                <c:pt idx="68">
                  <c:v>4.195804195804196E-2</c:v>
                </c:pt>
                <c:pt idx="69">
                  <c:v>4.3010752688172046E-2</c:v>
                </c:pt>
                <c:pt idx="70">
                  <c:v>4.3478260869565216E-2</c:v>
                </c:pt>
                <c:pt idx="71">
                  <c:v>4.3689320388349516E-2</c:v>
                </c:pt>
                <c:pt idx="72">
                  <c:v>4.3902439024390241E-2</c:v>
                </c:pt>
                <c:pt idx="73">
                  <c:v>4.3956043956043959E-2</c:v>
                </c:pt>
                <c:pt idx="74">
                  <c:v>4.5454545454545456E-2</c:v>
                </c:pt>
                <c:pt idx="75">
                  <c:v>4.5454545454545456E-2</c:v>
                </c:pt>
                <c:pt idx="76">
                  <c:v>4.5454545454545456E-2</c:v>
                </c:pt>
                <c:pt idx="77">
                  <c:v>4.6511627906976744E-2</c:v>
                </c:pt>
                <c:pt idx="78">
                  <c:v>4.6666666666666669E-2</c:v>
                </c:pt>
                <c:pt idx="79">
                  <c:v>4.6728971962616821E-2</c:v>
                </c:pt>
                <c:pt idx="80">
                  <c:v>4.7619047619047616E-2</c:v>
                </c:pt>
                <c:pt idx="81">
                  <c:v>4.7619047619047616E-2</c:v>
                </c:pt>
                <c:pt idx="82">
                  <c:v>4.7619047619047616E-2</c:v>
                </c:pt>
                <c:pt idx="83">
                  <c:v>4.9504950495049507E-2</c:v>
                </c:pt>
                <c:pt idx="84">
                  <c:v>4.9586776859504134E-2</c:v>
                </c:pt>
                <c:pt idx="85">
                  <c:v>0.05</c:v>
                </c:pt>
                <c:pt idx="86">
                  <c:v>0.05</c:v>
                </c:pt>
                <c:pt idx="87">
                  <c:v>0.05</c:v>
                </c:pt>
                <c:pt idx="88">
                  <c:v>0.05</c:v>
                </c:pt>
                <c:pt idx="89">
                  <c:v>0.05</c:v>
                </c:pt>
                <c:pt idx="90">
                  <c:v>0.05</c:v>
                </c:pt>
                <c:pt idx="91">
                  <c:v>0.05</c:v>
                </c:pt>
                <c:pt idx="92">
                  <c:v>5.0505050505050504E-2</c:v>
                </c:pt>
                <c:pt idx="93">
                  <c:v>5.0632911392405063E-2</c:v>
                </c:pt>
                <c:pt idx="94">
                  <c:v>5.0632911392405063E-2</c:v>
                </c:pt>
                <c:pt idx="95">
                  <c:v>5.1546391752577317E-2</c:v>
                </c:pt>
                <c:pt idx="96">
                  <c:v>5.2631578947368418E-2</c:v>
                </c:pt>
                <c:pt idx="97">
                  <c:v>5.2631578947368418E-2</c:v>
                </c:pt>
                <c:pt idx="98">
                  <c:v>5.2631578947368418E-2</c:v>
                </c:pt>
                <c:pt idx="99">
                  <c:v>5.2631578947368418E-2</c:v>
                </c:pt>
                <c:pt idx="100">
                  <c:v>5.2631578947368418E-2</c:v>
                </c:pt>
                <c:pt idx="101">
                  <c:v>5.3030303030303032E-2</c:v>
                </c:pt>
                <c:pt idx="102">
                  <c:v>5.3333333333333337E-2</c:v>
                </c:pt>
                <c:pt idx="103">
                  <c:v>5.3333333333333337E-2</c:v>
                </c:pt>
                <c:pt idx="104">
                  <c:v>5.3571428571428568E-2</c:v>
                </c:pt>
                <c:pt idx="105">
                  <c:v>5.4054054054054057E-2</c:v>
                </c:pt>
                <c:pt idx="106">
                  <c:v>5.5555555555555552E-2</c:v>
                </c:pt>
                <c:pt idx="107">
                  <c:v>5.5555555555555552E-2</c:v>
                </c:pt>
                <c:pt idx="108">
                  <c:v>5.5555555555555552E-2</c:v>
                </c:pt>
                <c:pt idx="109">
                  <c:v>5.5555555555555552E-2</c:v>
                </c:pt>
                <c:pt idx="110">
                  <c:v>5.6603773584905662E-2</c:v>
                </c:pt>
                <c:pt idx="111">
                  <c:v>5.6603773584905662E-2</c:v>
                </c:pt>
                <c:pt idx="112">
                  <c:v>5.7142857142857141E-2</c:v>
                </c:pt>
                <c:pt idx="113">
                  <c:v>5.7692307692307696E-2</c:v>
                </c:pt>
                <c:pt idx="114">
                  <c:v>5.8252427184466021E-2</c:v>
                </c:pt>
                <c:pt idx="115">
                  <c:v>5.8823529411764705E-2</c:v>
                </c:pt>
                <c:pt idx="116">
                  <c:v>5.8823529411764705E-2</c:v>
                </c:pt>
                <c:pt idx="117">
                  <c:v>5.8823529411764705E-2</c:v>
                </c:pt>
                <c:pt idx="118">
                  <c:v>5.8823529411764705E-2</c:v>
                </c:pt>
                <c:pt idx="119">
                  <c:v>5.9523809523809521E-2</c:v>
                </c:pt>
                <c:pt idx="120">
                  <c:v>5.9701492537313432E-2</c:v>
                </c:pt>
                <c:pt idx="121">
                  <c:v>0.06</c:v>
                </c:pt>
                <c:pt idx="122">
                  <c:v>6.0606060606060608E-2</c:v>
                </c:pt>
                <c:pt idx="123">
                  <c:v>6.1224489795918366E-2</c:v>
                </c:pt>
                <c:pt idx="124">
                  <c:v>6.1538461538461542E-2</c:v>
                </c:pt>
                <c:pt idx="125">
                  <c:v>6.1946902654867256E-2</c:v>
                </c:pt>
                <c:pt idx="126">
                  <c:v>6.25E-2</c:v>
                </c:pt>
                <c:pt idx="127">
                  <c:v>6.25E-2</c:v>
                </c:pt>
                <c:pt idx="128">
                  <c:v>6.25E-2</c:v>
                </c:pt>
                <c:pt idx="129">
                  <c:v>6.25E-2</c:v>
                </c:pt>
                <c:pt idx="130">
                  <c:v>6.25E-2</c:v>
                </c:pt>
                <c:pt idx="131">
                  <c:v>6.3157894736842107E-2</c:v>
                </c:pt>
                <c:pt idx="132">
                  <c:v>6.3492063492063489E-2</c:v>
                </c:pt>
                <c:pt idx="133">
                  <c:v>6.3829787234042548E-2</c:v>
                </c:pt>
                <c:pt idx="134">
                  <c:v>6.4102564102564097E-2</c:v>
                </c:pt>
                <c:pt idx="135">
                  <c:v>6.4516129032258063E-2</c:v>
                </c:pt>
                <c:pt idx="136">
                  <c:v>6.4516129032258063E-2</c:v>
                </c:pt>
                <c:pt idx="137">
                  <c:v>6.4516129032258063E-2</c:v>
                </c:pt>
                <c:pt idx="138">
                  <c:v>6.4935064935064929E-2</c:v>
                </c:pt>
                <c:pt idx="139">
                  <c:v>6.5573770491803282E-2</c:v>
                </c:pt>
                <c:pt idx="140">
                  <c:v>6.5934065934065936E-2</c:v>
                </c:pt>
                <c:pt idx="141">
                  <c:v>6.6666666666666666E-2</c:v>
                </c:pt>
                <c:pt idx="142">
                  <c:v>6.6666666666666666E-2</c:v>
                </c:pt>
                <c:pt idx="143">
                  <c:v>6.6666666666666666E-2</c:v>
                </c:pt>
                <c:pt idx="144">
                  <c:v>6.7226890756302518E-2</c:v>
                </c:pt>
                <c:pt idx="145">
                  <c:v>6.7567567567567571E-2</c:v>
                </c:pt>
                <c:pt idx="146">
                  <c:v>6.7632850241545889E-2</c:v>
                </c:pt>
                <c:pt idx="147">
                  <c:v>6.8181818181818177E-2</c:v>
                </c:pt>
                <c:pt idx="148">
                  <c:v>6.8181818181818177E-2</c:v>
                </c:pt>
                <c:pt idx="149">
                  <c:v>6.8965517241379309E-2</c:v>
                </c:pt>
                <c:pt idx="150">
                  <c:v>6.9767441860465115E-2</c:v>
                </c:pt>
                <c:pt idx="151">
                  <c:v>7.0175438596491224E-2</c:v>
                </c:pt>
                <c:pt idx="152">
                  <c:v>7.1428571428571425E-2</c:v>
                </c:pt>
                <c:pt idx="153">
                  <c:v>7.1428571428571425E-2</c:v>
                </c:pt>
                <c:pt idx="154">
                  <c:v>7.1428571428571425E-2</c:v>
                </c:pt>
                <c:pt idx="155">
                  <c:v>7.2727272727272724E-2</c:v>
                </c:pt>
                <c:pt idx="156">
                  <c:v>7.3684210526315783E-2</c:v>
                </c:pt>
                <c:pt idx="157">
                  <c:v>7.407407407407407E-2</c:v>
                </c:pt>
                <c:pt idx="158">
                  <c:v>7.407407407407407E-2</c:v>
                </c:pt>
                <c:pt idx="159">
                  <c:v>7.407407407407407E-2</c:v>
                </c:pt>
                <c:pt idx="160">
                  <c:v>7.407407407407407E-2</c:v>
                </c:pt>
                <c:pt idx="161">
                  <c:v>7.4999999999999997E-2</c:v>
                </c:pt>
                <c:pt idx="162">
                  <c:v>7.4999999999999997E-2</c:v>
                </c:pt>
                <c:pt idx="163">
                  <c:v>7.4999999999999997E-2</c:v>
                </c:pt>
                <c:pt idx="164">
                  <c:v>7.5187969924812026E-2</c:v>
                </c:pt>
                <c:pt idx="165">
                  <c:v>7.6923076923076927E-2</c:v>
                </c:pt>
                <c:pt idx="166">
                  <c:v>7.6923076923076927E-2</c:v>
                </c:pt>
                <c:pt idx="167">
                  <c:v>7.6923076923076927E-2</c:v>
                </c:pt>
                <c:pt idx="168">
                  <c:v>7.6923076923076927E-2</c:v>
                </c:pt>
                <c:pt idx="169">
                  <c:v>7.6923076923076927E-2</c:v>
                </c:pt>
                <c:pt idx="170">
                  <c:v>7.6923076923076927E-2</c:v>
                </c:pt>
                <c:pt idx="171">
                  <c:v>7.6923076923076927E-2</c:v>
                </c:pt>
                <c:pt idx="172">
                  <c:v>7.8125E-2</c:v>
                </c:pt>
                <c:pt idx="173">
                  <c:v>7.8125E-2</c:v>
                </c:pt>
                <c:pt idx="174">
                  <c:v>7.8431372549019607E-2</c:v>
                </c:pt>
                <c:pt idx="175">
                  <c:v>7.8431372549019607E-2</c:v>
                </c:pt>
                <c:pt idx="176">
                  <c:v>7.8947368421052627E-2</c:v>
                </c:pt>
                <c:pt idx="177">
                  <c:v>7.9754601226993863E-2</c:v>
                </c:pt>
                <c:pt idx="178">
                  <c:v>0.08</c:v>
                </c:pt>
                <c:pt idx="179">
                  <c:v>0.08</c:v>
                </c:pt>
                <c:pt idx="180">
                  <c:v>8.0645161290322578E-2</c:v>
                </c:pt>
                <c:pt idx="181">
                  <c:v>8.1081081081081086E-2</c:v>
                </c:pt>
                <c:pt idx="182">
                  <c:v>8.1081081081081086E-2</c:v>
                </c:pt>
                <c:pt idx="183">
                  <c:v>8.1081081081081086E-2</c:v>
                </c:pt>
                <c:pt idx="184">
                  <c:v>8.1395348837209308E-2</c:v>
                </c:pt>
                <c:pt idx="185">
                  <c:v>8.1632653061224483E-2</c:v>
                </c:pt>
                <c:pt idx="186">
                  <c:v>8.1632653061224483E-2</c:v>
                </c:pt>
                <c:pt idx="187">
                  <c:v>8.3333333333333329E-2</c:v>
                </c:pt>
                <c:pt idx="188">
                  <c:v>8.3333333333333329E-2</c:v>
                </c:pt>
                <c:pt idx="189">
                  <c:v>8.3333333333333329E-2</c:v>
                </c:pt>
                <c:pt idx="190">
                  <c:v>8.3333333333333329E-2</c:v>
                </c:pt>
                <c:pt idx="191">
                  <c:v>8.3333333333333329E-2</c:v>
                </c:pt>
                <c:pt idx="192">
                  <c:v>8.3333333333333329E-2</c:v>
                </c:pt>
                <c:pt idx="193">
                  <c:v>8.3333333333333329E-2</c:v>
                </c:pt>
                <c:pt idx="194">
                  <c:v>8.3333333333333329E-2</c:v>
                </c:pt>
                <c:pt idx="195">
                  <c:v>8.3333333333333329E-2</c:v>
                </c:pt>
                <c:pt idx="196">
                  <c:v>8.3333333333333329E-2</c:v>
                </c:pt>
                <c:pt idx="197">
                  <c:v>8.3333333333333329E-2</c:v>
                </c:pt>
                <c:pt idx="198">
                  <c:v>8.4507042253521125E-2</c:v>
                </c:pt>
                <c:pt idx="199">
                  <c:v>8.5365853658536592E-2</c:v>
                </c:pt>
                <c:pt idx="200">
                  <c:v>8.5714285714285715E-2</c:v>
                </c:pt>
                <c:pt idx="201">
                  <c:v>8.6206896551724144E-2</c:v>
                </c:pt>
                <c:pt idx="202">
                  <c:v>8.6956521739130432E-2</c:v>
                </c:pt>
                <c:pt idx="203">
                  <c:v>8.6956521739130432E-2</c:v>
                </c:pt>
                <c:pt idx="204">
                  <c:v>8.6956521739130432E-2</c:v>
                </c:pt>
                <c:pt idx="205">
                  <c:v>8.6956521739130432E-2</c:v>
                </c:pt>
                <c:pt idx="206">
                  <c:v>8.6956521739130432E-2</c:v>
                </c:pt>
                <c:pt idx="207">
                  <c:v>8.7499999999999994E-2</c:v>
                </c:pt>
                <c:pt idx="208">
                  <c:v>8.8235294117647065E-2</c:v>
                </c:pt>
                <c:pt idx="209">
                  <c:v>8.8235294117647065E-2</c:v>
                </c:pt>
                <c:pt idx="210">
                  <c:v>8.8888888888888892E-2</c:v>
                </c:pt>
                <c:pt idx="211">
                  <c:v>8.8888888888888892E-2</c:v>
                </c:pt>
                <c:pt idx="212">
                  <c:v>8.8888888888888892E-2</c:v>
                </c:pt>
                <c:pt idx="213">
                  <c:v>8.9552238805970144E-2</c:v>
                </c:pt>
                <c:pt idx="214">
                  <c:v>9.0909090909090912E-2</c:v>
                </c:pt>
                <c:pt idx="215">
                  <c:v>9.0909090909090912E-2</c:v>
                </c:pt>
                <c:pt idx="216">
                  <c:v>9.0909090909090912E-2</c:v>
                </c:pt>
                <c:pt idx="217">
                  <c:v>9.0909090909090912E-2</c:v>
                </c:pt>
                <c:pt idx="218">
                  <c:v>9.0909090909090912E-2</c:v>
                </c:pt>
                <c:pt idx="219">
                  <c:v>9.0909090909090912E-2</c:v>
                </c:pt>
                <c:pt idx="220">
                  <c:v>9.0909090909090912E-2</c:v>
                </c:pt>
                <c:pt idx="221">
                  <c:v>9.0909090909090912E-2</c:v>
                </c:pt>
                <c:pt idx="222">
                  <c:v>9.0909090909090912E-2</c:v>
                </c:pt>
                <c:pt idx="223">
                  <c:v>9.2307692307692313E-2</c:v>
                </c:pt>
                <c:pt idx="224">
                  <c:v>9.2307692307692313E-2</c:v>
                </c:pt>
                <c:pt idx="225">
                  <c:v>9.2592592592592587E-2</c:v>
                </c:pt>
                <c:pt idx="226">
                  <c:v>9.2592592592592587E-2</c:v>
                </c:pt>
                <c:pt idx="227">
                  <c:v>9.2592592592592587E-2</c:v>
                </c:pt>
                <c:pt idx="228">
                  <c:v>9.3023255813953487E-2</c:v>
                </c:pt>
                <c:pt idx="229">
                  <c:v>9.3220338983050849E-2</c:v>
                </c:pt>
                <c:pt idx="230">
                  <c:v>9.3333333333333338E-2</c:v>
                </c:pt>
                <c:pt idx="231">
                  <c:v>9.375E-2</c:v>
                </c:pt>
                <c:pt idx="232">
                  <c:v>9.4339622641509441E-2</c:v>
                </c:pt>
                <c:pt idx="233">
                  <c:v>9.5238095238095233E-2</c:v>
                </c:pt>
                <c:pt idx="234">
                  <c:v>9.5238095238095233E-2</c:v>
                </c:pt>
                <c:pt idx="235">
                  <c:v>9.5238095238095233E-2</c:v>
                </c:pt>
                <c:pt idx="236">
                  <c:v>9.5238095238095233E-2</c:v>
                </c:pt>
                <c:pt idx="237">
                  <c:v>9.5744680851063829E-2</c:v>
                </c:pt>
                <c:pt idx="238">
                  <c:v>9.5890410958904104E-2</c:v>
                </c:pt>
                <c:pt idx="239">
                  <c:v>9.6774193548387094E-2</c:v>
                </c:pt>
                <c:pt idx="240">
                  <c:v>9.6774193548387094E-2</c:v>
                </c:pt>
                <c:pt idx="241">
                  <c:v>9.6774193548387094E-2</c:v>
                </c:pt>
                <c:pt idx="242">
                  <c:v>9.7222222222222224E-2</c:v>
                </c:pt>
                <c:pt idx="243">
                  <c:v>9.7560975609756101E-2</c:v>
                </c:pt>
                <c:pt idx="244">
                  <c:v>9.7826086956521743E-2</c:v>
                </c:pt>
                <c:pt idx="245">
                  <c:v>9.8039215686274508E-2</c:v>
                </c:pt>
                <c:pt idx="246">
                  <c:v>9.8039215686274508E-2</c:v>
                </c:pt>
                <c:pt idx="247">
                  <c:v>9.8039215686274508E-2</c:v>
                </c:pt>
                <c:pt idx="248">
                  <c:v>9.8765432098765427E-2</c:v>
                </c:pt>
                <c:pt idx="249">
                  <c:v>0.1</c:v>
                </c:pt>
                <c:pt idx="250">
                  <c:v>0.1</c:v>
                </c:pt>
                <c:pt idx="251">
                  <c:v>0.1</c:v>
                </c:pt>
                <c:pt idx="252">
                  <c:v>0.1</c:v>
                </c:pt>
                <c:pt idx="253">
                  <c:v>0.1</c:v>
                </c:pt>
                <c:pt idx="254">
                  <c:v>0.1</c:v>
                </c:pt>
                <c:pt idx="255">
                  <c:v>0.1</c:v>
                </c:pt>
                <c:pt idx="256">
                  <c:v>0.1</c:v>
                </c:pt>
                <c:pt idx="257">
                  <c:v>0.1</c:v>
                </c:pt>
                <c:pt idx="258">
                  <c:v>0.10126582278481013</c:v>
                </c:pt>
                <c:pt idx="259">
                  <c:v>0.10126582278481013</c:v>
                </c:pt>
                <c:pt idx="260">
                  <c:v>0.10169491525423729</c:v>
                </c:pt>
                <c:pt idx="261">
                  <c:v>0.10204081632653061</c:v>
                </c:pt>
                <c:pt idx="262">
                  <c:v>0.10256410256410256</c:v>
                </c:pt>
                <c:pt idx="263">
                  <c:v>0.10256410256410256</c:v>
                </c:pt>
                <c:pt idx="264">
                  <c:v>0.10344827586206896</c:v>
                </c:pt>
                <c:pt idx="265">
                  <c:v>0.10344827586206896</c:v>
                </c:pt>
                <c:pt idx="266">
                  <c:v>0.10344827586206896</c:v>
                </c:pt>
                <c:pt idx="267">
                  <c:v>0.10344827586206896</c:v>
                </c:pt>
                <c:pt idx="268">
                  <c:v>0.10416666666666667</c:v>
                </c:pt>
                <c:pt idx="269">
                  <c:v>0.10416666666666667</c:v>
                </c:pt>
                <c:pt idx="270">
                  <c:v>0.10416666666666667</c:v>
                </c:pt>
                <c:pt idx="271">
                  <c:v>0.10526315789473684</c:v>
                </c:pt>
                <c:pt idx="272">
                  <c:v>0.10526315789473684</c:v>
                </c:pt>
                <c:pt idx="273">
                  <c:v>0.10526315789473684</c:v>
                </c:pt>
                <c:pt idx="274">
                  <c:v>0.10526315789473684</c:v>
                </c:pt>
                <c:pt idx="275">
                  <c:v>0.10526315789473684</c:v>
                </c:pt>
                <c:pt idx="276">
                  <c:v>0.10588235294117647</c:v>
                </c:pt>
                <c:pt idx="277">
                  <c:v>0.10606060606060606</c:v>
                </c:pt>
                <c:pt idx="278">
                  <c:v>0.10638297872340426</c:v>
                </c:pt>
                <c:pt idx="279">
                  <c:v>0.10714285714285714</c:v>
                </c:pt>
                <c:pt idx="280">
                  <c:v>0.10714285714285714</c:v>
                </c:pt>
                <c:pt idx="281">
                  <c:v>0.10810810810810811</c:v>
                </c:pt>
                <c:pt idx="282">
                  <c:v>0.10810810810810811</c:v>
                </c:pt>
                <c:pt idx="283">
                  <c:v>0.1111111111111111</c:v>
                </c:pt>
                <c:pt idx="284">
                  <c:v>0.1111111111111111</c:v>
                </c:pt>
                <c:pt idx="285">
                  <c:v>0.1111111111111111</c:v>
                </c:pt>
                <c:pt idx="286">
                  <c:v>0.1111111111111111</c:v>
                </c:pt>
                <c:pt idx="287">
                  <c:v>0.1111111111111111</c:v>
                </c:pt>
                <c:pt idx="288">
                  <c:v>0.1111111111111111</c:v>
                </c:pt>
                <c:pt idx="289">
                  <c:v>0.1111111111111111</c:v>
                </c:pt>
                <c:pt idx="290">
                  <c:v>0.1111111111111111</c:v>
                </c:pt>
                <c:pt idx="291">
                  <c:v>0.1111111111111111</c:v>
                </c:pt>
                <c:pt idx="292">
                  <c:v>0.1111111111111111</c:v>
                </c:pt>
                <c:pt idx="293">
                  <c:v>0.1111111111111111</c:v>
                </c:pt>
                <c:pt idx="294">
                  <c:v>0.1111111111111111</c:v>
                </c:pt>
                <c:pt idx="295">
                  <c:v>0.1111111111111111</c:v>
                </c:pt>
                <c:pt idx="296">
                  <c:v>0.1111111111111111</c:v>
                </c:pt>
                <c:pt idx="297">
                  <c:v>0.1111111111111111</c:v>
                </c:pt>
                <c:pt idx="298">
                  <c:v>0.1111111111111111</c:v>
                </c:pt>
                <c:pt idx="299">
                  <c:v>0.1111111111111111</c:v>
                </c:pt>
                <c:pt idx="300">
                  <c:v>0.1111111111111111</c:v>
                </c:pt>
                <c:pt idx="301">
                  <c:v>0.1111111111111111</c:v>
                </c:pt>
                <c:pt idx="302">
                  <c:v>0.1111111111111111</c:v>
                </c:pt>
                <c:pt idx="303">
                  <c:v>0.1111111111111111</c:v>
                </c:pt>
                <c:pt idx="304">
                  <c:v>0.1111111111111111</c:v>
                </c:pt>
                <c:pt idx="305">
                  <c:v>0.11267605633802817</c:v>
                </c:pt>
                <c:pt idx="306">
                  <c:v>0.11333333333333333</c:v>
                </c:pt>
                <c:pt idx="307">
                  <c:v>0.11363636363636363</c:v>
                </c:pt>
                <c:pt idx="308">
                  <c:v>0.11363636363636363</c:v>
                </c:pt>
                <c:pt idx="309">
                  <c:v>0.11428571428571428</c:v>
                </c:pt>
                <c:pt idx="310">
                  <c:v>0.11428571428571428</c:v>
                </c:pt>
                <c:pt idx="311">
                  <c:v>0.11538461538461539</c:v>
                </c:pt>
                <c:pt idx="312">
                  <c:v>0.11538461538461539</c:v>
                </c:pt>
                <c:pt idx="313">
                  <c:v>0.11666666666666667</c:v>
                </c:pt>
                <c:pt idx="314">
                  <c:v>0.11764705882352941</c:v>
                </c:pt>
                <c:pt idx="315">
                  <c:v>0.11764705882352941</c:v>
                </c:pt>
                <c:pt idx="316">
                  <c:v>0.11764705882352941</c:v>
                </c:pt>
                <c:pt idx="317">
                  <c:v>0.11764705882352941</c:v>
                </c:pt>
                <c:pt idx="318">
                  <c:v>0.11764705882352941</c:v>
                </c:pt>
                <c:pt idx="319">
                  <c:v>0.11764705882352941</c:v>
                </c:pt>
                <c:pt idx="320">
                  <c:v>0.11904761904761904</c:v>
                </c:pt>
                <c:pt idx="321">
                  <c:v>0.11904761904761904</c:v>
                </c:pt>
                <c:pt idx="322">
                  <c:v>0.12</c:v>
                </c:pt>
                <c:pt idx="323">
                  <c:v>0.1206896551724138</c:v>
                </c:pt>
                <c:pt idx="324">
                  <c:v>0.1206896551724138</c:v>
                </c:pt>
                <c:pt idx="325">
                  <c:v>0.12121212121212122</c:v>
                </c:pt>
                <c:pt idx="326">
                  <c:v>0.12121212121212122</c:v>
                </c:pt>
                <c:pt idx="327">
                  <c:v>0.12121212121212122</c:v>
                </c:pt>
                <c:pt idx="328">
                  <c:v>0.12121212121212122</c:v>
                </c:pt>
                <c:pt idx="329">
                  <c:v>0.12195121951219512</c:v>
                </c:pt>
                <c:pt idx="330">
                  <c:v>0.12244897959183673</c:v>
                </c:pt>
                <c:pt idx="331">
                  <c:v>0.12244897959183673</c:v>
                </c:pt>
                <c:pt idx="332">
                  <c:v>0.12280701754385964</c:v>
                </c:pt>
                <c:pt idx="333">
                  <c:v>0.125</c:v>
                </c:pt>
                <c:pt idx="334">
                  <c:v>0.125</c:v>
                </c:pt>
                <c:pt idx="335">
                  <c:v>0.125</c:v>
                </c:pt>
                <c:pt idx="336">
                  <c:v>0.125</c:v>
                </c:pt>
                <c:pt idx="337">
                  <c:v>0.125</c:v>
                </c:pt>
                <c:pt idx="338">
                  <c:v>0.125</c:v>
                </c:pt>
                <c:pt idx="339">
                  <c:v>0.125</c:v>
                </c:pt>
                <c:pt idx="340">
                  <c:v>0.125</c:v>
                </c:pt>
                <c:pt idx="341">
                  <c:v>0.125</c:v>
                </c:pt>
                <c:pt idx="342">
                  <c:v>0.125</c:v>
                </c:pt>
                <c:pt idx="343">
                  <c:v>0.125</c:v>
                </c:pt>
                <c:pt idx="344">
                  <c:v>0.125</c:v>
                </c:pt>
                <c:pt idx="345">
                  <c:v>0.125</c:v>
                </c:pt>
                <c:pt idx="346">
                  <c:v>0.125</c:v>
                </c:pt>
                <c:pt idx="347">
                  <c:v>0.125</c:v>
                </c:pt>
                <c:pt idx="348">
                  <c:v>0.125</c:v>
                </c:pt>
                <c:pt idx="349">
                  <c:v>0.125</c:v>
                </c:pt>
                <c:pt idx="350">
                  <c:v>0.125</c:v>
                </c:pt>
                <c:pt idx="351">
                  <c:v>0.125</c:v>
                </c:pt>
                <c:pt idx="352">
                  <c:v>0.12658227848101267</c:v>
                </c:pt>
                <c:pt idx="353">
                  <c:v>0.12676056338028169</c:v>
                </c:pt>
                <c:pt idx="354">
                  <c:v>0.12698412698412698</c:v>
                </c:pt>
                <c:pt idx="355">
                  <c:v>0.1276595744680851</c:v>
                </c:pt>
                <c:pt idx="356">
                  <c:v>0.12820512820512819</c:v>
                </c:pt>
                <c:pt idx="357">
                  <c:v>0.12903225806451613</c:v>
                </c:pt>
                <c:pt idx="358">
                  <c:v>0.12903225806451613</c:v>
                </c:pt>
                <c:pt idx="359">
                  <c:v>0.12941176470588237</c:v>
                </c:pt>
                <c:pt idx="360">
                  <c:v>0.12962962962962962</c:v>
                </c:pt>
                <c:pt idx="361">
                  <c:v>0.13043478260869565</c:v>
                </c:pt>
                <c:pt idx="362">
                  <c:v>0.13043478260869565</c:v>
                </c:pt>
                <c:pt idx="363">
                  <c:v>0.13157894736842105</c:v>
                </c:pt>
                <c:pt idx="364">
                  <c:v>0.13157894736842105</c:v>
                </c:pt>
                <c:pt idx="365">
                  <c:v>0.13157894736842105</c:v>
                </c:pt>
                <c:pt idx="366">
                  <c:v>0.13333333333333333</c:v>
                </c:pt>
                <c:pt idx="367">
                  <c:v>0.13333333333333333</c:v>
                </c:pt>
                <c:pt idx="368">
                  <c:v>0.13333333333333333</c:v>
                </c:pt>
                <c:pt idx="369">
                  <c:v>0.13333333333333333</c:v>
                </c:pt>
                <c:pt idx="370">
                  <c:v>0.13333333333333333</c:v>
                </c:pt>
                <c:pt idx="371">
                  <c:v>0.13333333333333333</c:v>
                </c:pt>
                <c:pt idx="372">
                  <c:v>0.13333333333333333</c:v>
                </c:pt>
                <c:pt idx="373">
                  <c:v>0.13333333333333333</c:v>
                </c:pt>
                <c:pt idx="374">
                  <c:v>0.13333333333333333</c:v>
                </c:pt>
                <c:pt idx="375">
                  <c:v>0.13333333333333333</c:v>
                </c:pt>
                <c:pt idx="376">
                  <c:v>0.13333333333333333</c:v>
                </c:pt>
                <c:pt idx="377">
                  <c:v>0.13333333333333333</c:v>
                </c:pt>
                <c:pt idx="378">
                  <c:v>0.13333333333333333</c:v>
                </c:pt>
                <c:pt idx="379">
                  <c:v>0.13333333333333333</c:v>
                </c:pt>
                <c:pt idx="380">
                  <c:v>0.13333333333333333</c:v>
                </c:pt>
                <c:pt idx="381">
                  <c:v>0.13333333333333333</c:v>
                </c:pt>
                <c:pt idx="382">
                  <c:v>0.13333333333333333</c:v>
                </c:pt>
                <c:pt idx="383">
                  <c:v>0.13461538461538461</c:v>
                </c:pt>
                <c:pt idx="384">
                  <c:v>0.13513513513513514</c:v>
                </c:pt>
                <c:pt idx="385">
                  <c:v>0.13513513513513514</c:v>
                </c:pt>
                <c:pt idx="386">
                  <c:v>0.13513513513513514</c:v>
                </c:pt>
                <c:pt idx="387">
                  <c:v>0.13636363636363635</c:v>
                </c:pt>
                <c:pt idx="388">
                  <c:v>0.13636363636363635</c:v>
                </c:pt>
                <c:pt idx="389">
                  <c:v>0.13636363636363635</c:v>
                </c:pt>
                <c:pt idx="390">
                  <c:v>0.13750000000000001</c:v>
                </c:pt>
                <c:pt idx="391">
                  <c:v>0.13793103448275862</c:v>
                </c:pt>
                <c:pt idx="392">
                  <c:v>0.13793103448275862</c:v>
                </c:pt>
                <c:pt idx="393">
                  <c:v>0.13793103448275862</c:v>
                </c:pt>
                <c:pt idx="394">
                  <c:v>0.1388888888888889</c:v>
                </c:pt>
                <c:pt idx="395">
                  <c:v>0.13953488372093023</c:v>
                </c:pt>
                <c:pt idx="396">
                  <c:v>0.13953488372093023</c:v>
                </c:pt>
                <c:pt idx="397">
                  <c:v>0.14035087719298245</c:v>
                </c:pt>
                <c:pt idx="398">
                  <c:v>0.14285714285714285</c:v>
                </c:pt>
                <c:pt idx="399">
                  <c:v>0.14285714285714285</c:v>
                </c:pt>
                <c:pt idx="400">
                  <c:v>0.14285714285714285</c:v>
                </c:pt>
                <c:pt idx="401">
                  <c:v>0.14285714285714285</c:v>
                </c:pt>
                <c:pt idx="402">
                  <c:v>0.14285714285714285</c:v>
                </c:pt>
                <c:pt idx="403">
                  <c:v>0.14285714285714285</c:v>
                </c:pt>
                <c:pt idx="404">
                  <c:v>0.14285714285714285</c:v>
                </c:pt>
                <c:pt idx="405">
                  <c:v>0.14285714285714285</c:v>
                </c:pt>
                <c:pt idx="406">
                  <c:v>0.14285714285714285</c:v>
                </c:pt>
                <c:pt idx="407">
                  <c:v>0.14285714285714285</c:v>
                </c:pt>
                <c:pt idx="408">
                  <c:v>0.14285714285714285</c:v>
                </c:pt>
                <c:pt idx="409">
                  <c:v>0.14285714285714285</c:v>
                </c:pt>
                <c:pt idx="410">
                  <c:v>0.14545454545454545</c:v>
                </c:pt>
                <c:pt idx="411">
                  <c:v>0.14634146341463414</c:v>
                </c:pt>
                <c:pt idx="412">
                  <c:v>0.14634146341463414</c:v>
                </c:pt>
                <c:pt idx="413">
                  <c:v>0.14705882352941177</c:v>
                </c:pt>
                <c:pt idx="414">
                  <c:v>0.15</c:v>
                </c:pt>
                <c:pt idx="415">
                  <c:v>0.15</c:v>
                </c:pt>
                <c:pt idx="416">
                  <c:v>0.15</c:v>
                </c:pt>
                <c:pt idx="417">
                  <c:v>0.15</c:v>
                </c:pt>
                <c:pt idx="418">
                  <c:v>0.15</c:v>
                </c:pt>
                <c:pt idx="419">
                  <c:v>0.15</c:v>
                </c:pt>
                <c:pt idx="420">
                  <c:v>0.15</c:v>
                </c:pt>
                <c:pt idx="421">
                  <c:v>0.15</c:v>
                </c:pt>
                <c:pt idx="422">
                  <c:v>0.15</c:v>
                </c:pt>
                <c:pt idx="423">
                  <c:v>0.15094339622641509</c:v>
                </c:pt>
                <c:pt idx="424">
                  <c:v>0.15151515151515152</c:v>
                </c:pt>
                <c:pt idx="425">
                  <c:v>0.15217391304347827</c:v>
                </c:pt>
                <c:pt idx="426">
                  <c:v>0.15254237288135594</c:v>
                </c:pt>
                <c:pt idx="427">
                  <c:v>0.15384615384615385</c:v>
                </c:pt>
                <c:pt idx="428">
                  <c:v>0.15384615384615385</c:v>
                </c:pt>
                <c:pt idx="429">
                  <c:v>0.15384615384615385</c:v>
                </c:pt>
                <c:pt idx="430">
                  <c:v>0.15384615384615385</c:v>
                </c:pt>
                <c:pt idx="431">
                  <c:v>0.15625</c:v>
                </c:pt>
                <c:pt idx="432">
                  <c:v>0.15625</c:v>
                </c:pt>
                <c:pt idx="433">
                  <c:v>0.15625</c:v>
                </c:pt>
                <c:pt idx="434">
                  <c:v>0.15625</c:v>
                </c:pt>
                <c:pt idx="435">
                  <c:v>0.15789473684210525</c:v>
                </c:pt>
                <c:pt idx="436">
                  <c:v>0.15789473684210525</c:v>
                </c:pt>
                <c:pt idx="437">
                  <c:v>0.15789473684210525</c:v>
                </c:pt>
                <c:pt idx="438">
                  <c:v>0.15789473684210525</c:v>
                </c:pt>
                <c:pt idx="439">
                  <c:v>0.15789473684210525</c:v>
                </c:pt>
                <c:pt idx="440">
                  <c:v>0.15789473684210525</c:v>
                </c:pt>
                <c:pt idx="441">
                  <c:v>0.15789473684210525</c:v>
                </c:pt>
                <c:pt idx="442">
                  <c:v>0.15789473684210525</c:v>
                </c:pt>
                <c:pt idx="443">
                  <c:v>0.16</c:v>
                </c:pt>
                <c:pt idx="444">
                  <c:v>0.16</c:v>
                </c:pt>
                <c:pt idx="445">
                  <c:v>0.16</c:v>
                </c:pt>
                <c:pt idx="446">
                  <c:v>0.16</c:v>
                </c:pt>
                <c:pt idx="447">
                  <c:v>0.16</c:v>
                </c:pt>
                <c:pt idx="448">
                  <c:v>0.16129032258064516</c:v>
                </c:pt>
                <c:pt idx="449">
                  <c:v>0.16129032258064516</c:v>
                </c:pt>
                <c:pt idx="450">
                  <c:v>0.16216216216216217</c:v>
                </c:pt>
                <c:pt idx="451">
                  <c:v>0.16216216216216217</c:v>
                </c:pt>
                <c:pt idx="452">
                  <c:v>0.16216216216216217</c:v>
                </c:pt>
                <c:pt idx="453">
                  <c:v>0.16326530612244897</c:v>
                </c:pt>
                <c:pt idx="454">
                  <c:v>0.16666666666666666</c:v>
                </c:pt>
                <c:pt idx="455">
                  <c:v>0.16666666666666666</c:v>
                </c:pt>
                <c:pt idx="456">
                  <c:v>0.16666666666666666</c:v>
                </c:pt>
                <c:pt idx="457">
                  <c:v>0.16666666666666666</c:v>
                </c:pt>
                <c:pt idx="458">
                  <c:v>0.16666666666666666</c:v>
                </c:pt>
                <c:pt idx="459">
                  <c:v>0.16666666666666666</c:v>
                </c:pt>
                <c:pt idx="460">
                  <c:v>0.16666666666666666</c:v>
                </c:pt>
                <c:pt idx="461">
                  <c:v>0.16666666666666666</c:v>
                </c:pt>
                <c:pt idx="462">
                  <c:v>0.16666666666666666</c:v>
                </c:pt>
                <c:pt idx="463">
                  <c:v>0.16666666666666666</c:v>
                </c:pt>
                <c:pt idx="464">
                  <c:v>0.16666666666666666</c:v>
                </c:pt>
                <c:pt idx="465">
                  <c:v>0.16666666666666666</c:v>
                </c:pt>
                <c:pt idx="466">
                  <c:v>0.16666666666666666</c:v>
                </c:pt>
                <c:pt idx="467">
                  <c:v>0.16666666666666666</c:v>
                </c:pt>
                <c:pt idx="468">
                  <c:v>0.16666666666666666</c:v>
                </c:pt>
                <c:pt idx="469">
                  <c:v>0.16666666666666666</c:v>
                </c:pt>
                <c:pt idx="470">
                  <c:v>0.16666666666666666</c:v>
                </c:pt>
                <c:pt idx="471">
                  <c:v>0.16666666666666666</c:v>
                </c:pt>
                <c:pt idx="472">
                  <c:v>0.16666666666666666</c:v>
                </c:pt>
                <c:pt idx="473">
                  <c:v>0.16666666666666666</c:v>
                </c:pt>
                <c:pt idx="474">
                  <c:v>0.16666666666666666</c:v>
                </c:pt>
                <c:pt idx="475">
                  <c:v>0.16666666666666666</c:v>
                </c:pt>
                <c:pt idx="476">
                  <c:v>0.16666666666666666</c:v>
                </c:pt>
                <c:pt idx="477">
                  <c:v>0.16842105263157894</c:v>
                </c:pt>
                <c:pt idx="478">
                  <c:v>0.16949152542372881</c:v>
                </c:pt>
                <c:pt idx="479">
                  <c:v>0.1702127659574468</c:v>
                </c:pt>
                <c:pt idx="480">
                  <c:v>0.17073170731707318</c:v>
                </c:pt>
                <c:pt idx="481">
                  <c:v>0.17142857142857143</c:v>
                </c:pt>
                <c:pt idx="482">
                  <c:v>0.17142857142857143</c:v>
                </c:pt>
                <c:pt idx="483">
                  <c:v>0.17241379310344829</c:v>
                </c:pt>
                <c:pt idx="484">
                  <c:v>0.17241379310344829</c:v>
                </c:pt>
                <c:pt idx="485">
                  <c:v>0.17241379310344829</c:v>
                </c:pt>
                <c:pt idx="486">
                  <c:v>0.1728395061728395</c:v>
                </c:pt>
                <c:pt idx="487">
                  <c:v>0.17391304347826086</c:v>
                </c:pt>
                <c:pt idx="488">
                  <c:v>0.17391304347826086</c:v>
                </c:pt>
                <c:pt idx="489">
                  <c:v>0.17391304347826086</c:v>
                </c:pt>
                <c:pt idx="490">
                  <c:v>0.17391304347826086</c:v>
                </c:pt>
                <c:pt idx="491">
                  <c:v>0.17499999999999999</c:v>
                </c:pt>
                <c:pt idx="492">
                  <c:v>0.17647058823529413</c:v>
                </c:pt>
                <c:pt idx="493">
                  <c:v>0.17647058823529413</c:v>
                </c:pt>
                <c:pt idx="494">
                  <c:v>0.17647058823529413</c:v>
                </c:pt>
                <c:pt idx="495">
                  <c:v>0.17647058823529413</c:v>
                </c:pt>
                <c:pt idx="496">
                  <c:v>0.17647058823529413</c:v>
                </c:pt>
                <c:pt idx="497">
                  <c:v>0.17647058823529413</c:v>
                </c:pt>
                <c:pt idx="498">
                  <c:v>0.17647058823529413</c:v>
                </c:pt>
                <c:pt idx="499">
                  <c:v>0.17741935483870969</c:v>
                </c:pt>
                <c:pt idx="500">
                  <c:v>0.17777777777777778</c:v>
                </c:pt>
                <c:pt idx="501">
                  <c:v>0.17857142857142858</c:v>
                </c:pt>
                <c:pt idx="502">
                  <c:v>0.17857142857142858</c:v>
                </c:pt>
                <c:pt idx="503">
                  <c:v>0.17948717948717949</c:v>
                </c:pt>
                <c:pt idx="504">
                  <c:v>0.17948717948717949</c:v>
                </c:pt>
                <c:pt idx="505">
                  <c:v>0.17948717948717949</c:v>
                </c:pt>
                <c:pt idx="506">
                  <c:v>0.18181818181818182</c:v>
                </c:pt>
                <c:pt idx="507">
                  <c:v>0.18181818181818182</c:v>
                </c:pt>
                <c:pt idx="508">
                  <c:v>0.18181818181818182</c:v>
                </c:pt>
                <c:pt idx="509">
                  <c:v>0.18181818181818182</c:v>
                </c:pt>
                <c:pt idx="510">
                  <c:v>0.18181818181818182</c:v>
                </c:pt>
                <c:pt idx="511">
                  <c:v>0.18181818181818182</c:v>
                </c:pt>
                <c:pt idx="512">
                  <c:v>0.18181818181818182</c:v>
                </c:pt>
                <c:pt idx="513">
                  <c:v>0.18181818181818182</c:v>
                </c:pt>
                <c:pt idx="514">
                  <c:v>0.18181818181818182</c:v>
                </c:pt>
                <c:pt idx="515">
                  <c:v>0.18421052631578946</c:v>
                </c:pt>
                <c:pt idx="516">
                  <c:v>0.18518518518518517</c:v>
                </c:pt>
                <c:pt idx="517">
                  <c:v>0.18518518518518517</c:v>
                </c:pt>
                <c:pt idx="518">
                  <c:v>0.18518518518518517</c:v>
                </c:pt>
                <c:pt idx="519">
                  <c:v>0.1875</c:v>
                </c:pt>
                <c:pt idx="520">
                  <c:v>0.1875</c:v>
                </c:pt>
                <c:pt idx="521">
                  <c:v>0.1875</c:v>
                </c:pt>
                <c:pt idx="522">
                  <c:v>0.1875</c:v>
                </c:pt>
                <c:pt idx="523">
                  <c:v>0.1875</c:v>
                </c:pt>
                <c:pt idx="524">
                  <c:v>0.1875</c:v>
                </c:pt>
                <c:pt idx="525">
                  <c:v>0.1875</c:v>
                </c:pt>
                <c:pt idx="526">
                  <c:v>0.1875</c:v>
                </c:pt>
                <c:pt idx="527">
                  <c:v>0.1891891891891892</c:v>
                </c:pt>
                <c:pt idx="528">
                  <c:v>0.1891891891891892</c:v>
                </c:pt>
                <c:pt idx="529">
                  <c:v>0.19047619047619047</c:v>
                </c:pt>
                <c:pt idx="530">
                  <c:v>0.19047619047619047</c:v>
                </c:pt>
                <c:pt idx="531">
                  <c:v>0.19047619047619047</c:v>
                </c:pt>
                <c:pt idx="532">
                  <c:v>0.19230769230769232</c:v>
                </c:pt>
                <c:pt idx="533">
                  <c:v>0.19230769230769232</c:v>
                </c:pt>
                <c:pt idx="534">
                  <c:v>0.19230769230769232</c:v>
                </c:pt>
                <c:pt idx="535">
                  <c:v>0.19230769230769232</c:v>
                </c:pt>
                <c:pt idx="536">
                  <c:v>0.1951219512195122</c:v>
                </c:pt>
                <c:pt idx="537">
                  <c:v>0.2</c:v>
                </c:pt>
                <c:pt idx="538">
                  <c:v>0.2</c:v>
                </c:pt>
                <c:pt idx="539">
                  <c:v>0.2</c:v>
                </c:pt>
                <c:pt idx="540">
                  <c:v>0.2</c:v>
                </c:pt>
                <c:pt idx="541">
                  <c:v>0.2</c:v>
                </c:pt>
                <c:pt idx="542">
                  <c:v>0.2</c:v>
                </c:pt>
                <c:pt idx="543">
                  <c:v>0.2</c:v>
                </c:pt>
                <c:pt idx="544">
                  <c:v>0.2</c:v>
                </c:pt>
                <c:pt idx="545">
                  <c:v>0.2</c:v>
                </c:pt>
                <c:pt idx="546">
                  <c:v>0.2</c:v>
                </c:pt>
                <c:pt idx="547">
                  <c:v>0.2</c:v>
                </c:pt>
                <c:pt idx="548">
                  <c:v>0.2</c:v>
                </c:pt>
                <c:pt idx="549">
                  <c:v>0.2</c:v>
                </c:pt>
                <c:pt idx="550">
                  <c:v>0.2</c:v>
                </c:pt>
                <c:pt idx="551">
                  <c:v>0.2</c:v>
                </c:pt>
                <c:pt idx="552">
                  <c:v>0.2</c:v>
                </c:pt>
                <c:pt idx="553">
                  <c:v>0.2</c:v>
                </c:pt>
                <c:pt idx="554">
                  <c:v>0.2</c:v>
                </c:pt>
                <c:pt idx="555">
                  <c:v>0.2</c:v>
                </c:pt>
                <c:pt idx="556">
                  <c:v>0.2</c:v>
                </c:pt>
                <c:pt idx="557">
                  <c:v>0.20338983050847459</c:v>
                </c:pt>
                <c:pt idx="558">
                  <c:v>0.20454545454545456</c:v>
                </c:pt>
                <c:pt idx="559">
                  <c:v>0.20512820512820512</c:v>
                </c:pt>
                <c:pt idx="560">
                  <c:v>0.20512820512820512</c:v>
                </c:pt>
                <c:pt idx="561">
                  <c:v>0.20588235294117646</c:v>
                </c:pt>
                <c:pt idx="562">
                  <c:v>0.20689655172413793</c:v>
                </c:pt>
                <c:pt idx="563">
                  <c:v>0.20689655172413793</c:v>
                </c:pt>
                <c:pt idx="564">
                  <c:v>0.20689655172413793</c:v>
                </c:pt>
                <c:pt idx="565">
                  <c:v>0.20689655172413793</c:v>
                </c:pt>
                <c:pt idx="566">
                  <c:v>0.20833333333333334</c:v>
                </c:pt>
                <c:pt idx="567">
                  <c:v>0.20833333333333334</c:v>
                </c:pt>
                <c:pt idx="568">
                  <c:v>0.20833333333333334</c:v>
                </c:pt>
                <c:pt idx="569">
                  <c:v>0.21052631578947367</c:v>
                </c:pt>
                <c:pt idx="570">
                  <c:v>0.21052631578947367</c:v>
                </c:pt>
                <c:pt idx="571">
                  <c:v>0.21052631578947367</c:v>
                </c:pt>
                <c:pt idx="572">
                  <c:v>0.21428571428571427</c:v>
                </c:pt>
                <c:pt idx="573">
                  <c:v>0.21428571428571427</c:v>
                </c:pt>
                <c:pt idx="574">
                  <c:v>0.21428571428571427</c:v>
                </c:pt>
                <c:pt idx="575">
                  <c:v>0.21428571428571427</c:v>
                </c:pt>
                <c:pt idx="576">
                  <c:v>0.21428571428571427</c:v>
                </c:pt>
                <c:pt idx="577">
                  <c:v>0.21428571428571427</c:v>
                </c:pt>
                <c:pt idx="578">
                  <c:v>0.21428571428571427</c:v>
                </c:pt>
                <c:pt idx="579">
                  <c:v>0.21428571428571427</c:v>
                </c:pt>
                <c:pt idx="580">
                  <c:v>0.21428571428571427</c:v>
                </c:pt>
                <c:pt idx="581">
                  <c:v>0.21428571428571427</c:v>
                </c:pt>
                <c:pt idx="582">
                  <c:v>0.21621621621621623</c:v>
                </c:pt>
                <c:pt idx="583">
                  <c:v>0.21739130434782608</c:v>
                </c:pt>
                <c:pt idx="584">
                  <c:v>0.21875</c:v>
                </c:pt>
                <c:pt idx="585">
                  <c:v>0.21951219512195122</c:v>
                </c:pt>
                <c:pt idx="586">
                  <c:v>0.21978021978021978</c:v>
                </c:pt>
                <c:pt idx="587">
                  <c:v>0.22222222222222221</c:v>
                </c:pt>
                <c:pt idx="588">
                  <c:v>0.22222222222222221</c:v>
                </c:pt>
                <c:pt idx="589">
                  <c:v>0.22222222222222221</c:v>
                </c:pt>
                <c:pt idx="590">
                  <c:v>0.22222222222222221</c:v>
                </c:pt>
                <c:pt idx="591">
                  <c:v>0.22222222222222221</c:v>
                </c:pt>
                <c:pt idx="592">
                  <c:v>0.22222222222222221</c:v>
                </c:pt>
                <c:pt idx="593">
                  <c:v>0.22222222222222221</c:v>
                </c:pt>
                <c:pt idx="594">
                  <c:v>0.22222222222222221</c:v>
                </c:pt>
                <c:pt idx="595">
                  <c:v>0.22222222222222221</c:v>
                </c:pt>
                <c:pt idx="596">
                  <c:v>0.22222222222222221</c:v>
                </c:pt>
                <c:pt idx="597">
                  <c:v>0.22222222222222221</c:v>
                </c:pt>
                <c:pt idx="598">
                  <c:v>0.22222222222222221</c:v>
                </c:pt>
                <c:pt idx="599">
                  <c:v>0.22222222222222221</c:v>
                </c:pt>
                <c:pt idx="600">
                  <c:v>0.22222222222222221</c:v>
                </c:pt>
                <c:pt idx="601">
                  <c:v>0.22580645161290322</c:v>
                </c:pt>
                <c:pt idx="602">
                  <c:v>0.22727272727272727</c:v>
                </c:pt>
                <c:pt idx="603">
                  <c:v>0.22727272727272727</c:v>
                </c:pt>
                <c:pt idx="604">
                  <c:v>0.22727272727272727</c:v>
                </c:pt>
                <c:pt idx="605">
                  <c:v>0.22727272727272727</c:v>
                </c:pt>
                <c:pt idx="606">
                  <c:v>0.22807017543859648</c:v>
                </c:pt>
                <c:pt idx="607">
                  <c:v>0.22857142857142856</c:v>
                </c:pt>
                <c:pt idx="608">
                  <c:v>0.23076923076923078</c:v>
                </c:pt>
                <c:pt idx="609">
                  <c:v>0.23076923076923078</c:v>
                </c:pt>
                <c:pt idx="610">
                  <c:v>0.23076923076923078</c:v>
                </c:pt>
                <c:pt idx="611">
                  <c:v>0.23076923076923078</c:v>
                </c:pt>
                <c:pt idx="612">
                  <c:v>0.23076923076923078</c:v>
                </c:pt>
                <c:pt idx="613">
                  <c:v>0.23076923076923078</c:v>
                </c:pt>
                <c:pt idx="614">
                  <c:v>0.23076923076923078</c:v>
                </c:pt>
                <c:pt idx="615">
                  <c:v>0.23076923076923078</c:v>
                </c:pt>
                <c:pt idx="616">
                  <c:v>0.23076923076923078</c:v>
                </c:pt>
                <c:pt idx="617">
                  <c:v>0.23255813953488372</c:v>
                </c:pt>
                <c:pt idx="618">
                  <c:v>0.23255813953488372</c:v>
                </c:pt>
                <c:pt idx="619">
                  <c:v>0.23255813953488372</c:v>
                </c:pt>
                <c:pt idx="620">
                  <c:v>0.23333333333333334</c:v>
                </c:pt>
                <c:pt idx="621">
                  <c:v>0.23333333333333334</c:v>
                </c:pt>
                <c:pt idx="622">
                  <c:v>0.23333333333333334</c:v>
                </c:pt>
                <c:pt idx="623">
                  <c:v>0.23333333333333334</c:v>
                </c:pt>
                <c:pt idx="624">
                  <c:v>0.23529411764705882</c:v>
                </c:pt>
                <c:pt idx="625">
                  <c:v>0.23529411764705882</c:v>
                </c:pt>
                <c:pt idx="626">
                  <c:v>0.23809523809523808</c:v>
                </c:pt>
                <c:pt idx="627">
                  <c:v>0.23809523809523808</c:v>
                </c:pt>
                <c:pt idx="628">
                  <c:v>0.23809523809523808</c:v>
                </c:pt>
                <c:pt idx="629">
                  <c:v>0.23809523809523808</c:v>
                </c:pt>
                <c:pt idx="630">
                  <c:v>0.24</c:v>
                </c:pt>
                <c:pt idx="631">
                  <c:v>0.24</c:v>
                </c:pt>
                <c:pt idx="632">
                  <c:v>0.24</c:v>
                </c:pt>
                <c:pt idx="633">
                  <c:v>0.2413793103448276</c:v>
                </c:pt>
                <c:pt idx="634">
                  <c:v>0.2413793103448276</c:v>
                </c:pt>
                <c:pt idx="635">
                  <c:v>0.24242424242424243</c:v>
                </c:pt>
                <c:pt idx="636">
                  <c:v>0.24242424242424243</c:v>
                </c:pt>
                <c:pt idx="637">
                  <c:v>0.24242424242424243</c:v>
                </c:pt>
                <c:pt idx="638">
                  <c:v>0.24324324324324326</c:v>
                </c:pt>
                <c:pt idx="639">
                  <c:v>0.24390243902439024</c:v>
                </c:pt>
                <c:pt idx="640">
                  <c:v>0.24390243902439024</c:v>
                </c:pt>
                <c:pt idx="641">
                  <c:v>0.25</c:v>
                </c:pt>
                <c:pt idx="642">
                  <c:v>0.25</c:v>
                </c:pt>
                <c:pt idx="643">
                  <c:v>0.25</c:v>
                </c:pt>
                <c:pt idx="644">
                  <c:v>0.25</c:v>
                </c:pt>
                <c:pt idx="645">
                  <c:v>0.25</c:v>
                </c:pt>
                <c:pt idx="646">
                  <c:v>0.25</c:v>
                </c:pt>
                <c:pt idx="647">
                  <c:v>0.25</c:v>
                </c:pt>
                <c:pt idx="648">
                  <c:v>0.25</c:v>
                </c:pt>
                <c:pt idx="649">
                  <c:v>0.25</c:v>
                </c:pt>
                <c:pt idx="650">
                  <c:v>0.25</c:v>
                </c:pt>
                <c:pt idx="651">
                  <c:v>0.25</c:v>
                </c:pt>
                <c:pt idx="652">
                  <c:v>0.25</c:v>
                </c:pt>
                <c:pt idx="653">
                  <c:v>0.25</c:v>
                </c:pt>
                <c:pt idx="654">
                  <c:v>0.25</c:v>
                </c:pt>
                <c:pt idx="655">
                  <c:v>0.25</c:v>
                </c:pt>
                <c:pt idx="656">
                  <c:v>0.25</c:v>
                </c:pt>
                <c:pt idx="657">
                  <c:v>0.25</c:v>
                </c:pt>
                <c:pt idx="658">
                  <c:v>0.25</c:v>
                </c:pt>
                <c:pt idx="659">
                  <c:v>0.25</c:v>
                </c:pt>
                <c:pt idx="660">
                  <c:v>0.25</c:v>
                </c:pt>
                <c:pt idx="661">
                  <c:v>0.25</c:v>
                </c:pt>
                <c:pt idx="662">
                  <c:v>0.25</c:v>
                </c:pt>
                <c:pt idx="663">
                  <c:v>0.25</c:v>
                </c:pt>
                <c:pt idx="664">
                  <c:v>0.25714285714285712</c:v>
                </c:pt>
                <c:pt idx="665">
                  <c:v>0.25806451612903225</c:v>
                </c:pt>
                <c:pt idx="666">
                  <c:v>0.25925925925925924</c:v>
                </c:pt>
                <c:pt idx="667">
                  <c:v>0.25925925925925924</c:v>
                </c:pt>
                <c:pt idx="668">
                  <c:v>0.2608695652173913</c:v>
                </c:pt>
                <c:pt idx="669">
                  <c:v>0.26315789473684209</c:v>
                </c:pt>
                <c:pt idx="670">
                  <c:v>0.26315789473684209</c:v>
                </c:pt>
                <c:pt idx="671">
                  <c:v>0.26315789473684209</c:v>
                </c:pt>
                <c:pt idx="672">
                  <c:v>0.26315789473684209</c:v>
                </c:pt>
                <c:pt idx="673">
                  <c:v>0.26315789473684209</c:v>
                </c:pt>
                <c:pt idx="674">
                  <c:v>0.26315789473684209</c:v>
                </c:pt>
                <c:pt idx="675">
                  <c:v>0.26666666666666666</c:v>
                </c:pt>
                <c:pt idx="676">
                  <c:v>0.26666666666666666</c:v>
                </c:pt>
                <c:pt idx="677">
                  <c:v>0.26666666666666666</c:v>
                </c:pt>
                <c:pt idx="678">
                  <c:v>0.26666666666666666</c:v>
                </c:pt>
                <c:pt idx="679">
                  <c:v>0.26666666666666666</c:v>
                </c:pt>
                <c:pt idx="680">
                  <c:v>0.26666666666666666</c:v>
                </c:pt>
                <c:pt idx="681">
                  <c:v>0.26666666666666666</c:v>
                </c:pt>
                <c:pt idx="682">
                  <c:v>0.26785714285714285</c:v>
                </c:pt>
                <c:pt idx="683">
                  <c:v>0.26829268292682928</c:v>
                </c:pt>
                <c:pt idx="684">
                  <c:v>0.27027027027027029</c:v>
                </c:pt>
                <c:pt idx="685">
                  <c:v>0.27027027027027029</c:v>
                </c:pt>
                <c:pt idx="686">
                  <c:v>0.27272727272727271</c:v>
                </c:pt>
                <c:pt idx="687">
                  <c:v>0.27272727272727271</c:v>
                </c:pt>
                <c:pt idx="688">
                  <c:v>0.27272727272727271</c:v>
                </c:pt>
                <c:pt idx="689">
                  <c:v>0.27272727272727271</c:v>
                </c:pt>
                <c:pt idx="690">
                  <c:v>0.27272727272727271</c:v>
                </c:pt>
                <c:pt idx="691">
                  <c:v>0.27586206896551724</c:v>
                </c:pt>
                <c:pt idx="692">
                  <c:v>0.27659574468085107</c:v>
                </c:pt>
                <c:pt idx="693">
                  <c:v>0.27777777777777779</c:v>
                </c:pt>
                <c:pt idx="694">
                  <c:v>0.27777777777777779</c:v>
                </c:pt>
                <c:pt idx="695">
                  <c:v>0.28000000000000003</c:v>
                </c:pt>
                <c:pt idx="696">
                  <c:v>0.28000000000000003</c:v>
                </c:pt>
                <c:pt idx="697">
                  <c:v>0.28000000000000003</c:v>
                </c:pt>
                <c:pt idx="698">
                  <c:v>0.28205128205128205</c:v>
                </c:pt>
                <c:pt idx="699">
                  <c:v>0.2857142857142857</c:v>
                </c:pt>
                <c:pt idx="700">
                  <c:v>0.2857142857142857</c:v>
                </c:pt>
                <c:pt idx="701">
                  <c:v>0.2857142857142857</c:v>
                </c:pt>
                <c:pt idx="702">
                  <c:v>0.2857142857142857</c:v>
                </c:pt>
                <c:pt idx="703">
                  <c:v>0.2857142857142857</c:v>
                </c:pt>
                <c:pt idx="704">
                  <c:v>0.2857142857142857</c:v>
                </c:pt>
                <c:pt idx="705">
                  <c:v>0.2857142857142857</c:v>
                </c:pt>
                <c:pt idx="706">
                  <c:v>0.2857142857142857</c:v>
                </c:pt>
                <c:pt idx="707">
                  <c:v>0.2857142857142857</c:v>
                </c:pt>
                <c:pt idx="708">
                  <c:v>0.2857142857142857</c:v>
                </c:pt>
                <c:pt idx="709">
                  <c:v>0.2857142857142857</c:v>
                </c:pt>
                <c:pt idx="710">
                  <c:v>0.2857142857142857</c:v>
                </c:pt>
                <c:pt idx="711">
                  <c:v>0.29166666666666669</c:v>
                </c:pt>
                <c:pt idx="712">
                  <c:v>0.29268292682926828</c:v>
                </c:pt>
                <c:pt idx="713">
                  <c:v>0.29411764705882354</c:v>
                </c:pt>
                <c:pt idx="714">
                  <c:v>0.29411764705882354</c:v>
                </c:pt>
                <c:pt idx="715">
                  <c:v>0.29411764705882354</c:v>
                </c:pt>
                <c:pt idx="716">
                  <c:v>0.29545454545454547</c:v>
                </c:pt>
                <c:pt idx="717">
                  <c:v>0.29629629629629628</c:v>
                </c:pt>
                <c:pt idx="718">
                  <c:v>0.3</c:v>
                </c:pt>
                <c:pt idx="719">
                  <c:v>0.3</c:v>
                </c:pt>
                <c:pt idx="720">
                  <c:v>0.3</c:v>
                </c:pt>
                <c:pt idx="721">
                  <c:v>0.3</c:v>
                </c:pt>
                <c:pt idx="722">
                  <c:v>0.3</c:v>
                </c:pt>
                <c:pt idx="723">
                  <c:v>0.30303030303030304</c:v>
                </c:pt>
                <c:pt idx="724">
                  <c:v>0.30434782608695654</c:v>
                </c:pt>
                <c:pt idx="725">
                  <c:v>0.30434782608695654</c:v>
                </c:pt>
                <c:pt idx="726">
                  <c:v>0.30769230769230771</c:v>
                </c:pt>
                <c:pt idx="727">
                  <c:v>0.30769230769230771</c:v>
                </c:pt>
                <c:pt idx="728">
                  <c:v>0.30769230769230771</c:v>
                </c:pt>
                <c:pt idx="729">
                  <c:v>0.30769230769230771</c:v>
                </c:pt>
                <c:pt idx="730">
                  <c:v>0.30769230769230771</c:v>
                </c:pt>
                <c:pt idx="731">
                  <c:v>0.30769230769230771</c:v>
                </c:pt>
                <c:pt idx="732">
                  <c:v>0.30769230769230771</c:v>
                </c:pt>
                <c:pt idx="733">
                  <c:v>0.30769230769230771</c:v>
                </c:pt>
                <c:pt idx="734">
                  <c:v>0.30769230769230771</c:v>
                </c:pt>
                <c:pt idx="735">
                  <c:v>0.31034482758620691</c:v>
                </c:pt>
                <c:pt idx="736">
                  <c:v>0.31111111111111112</c:v>
                </c:pt>
                <c:pt idx="737">
                  <c:v>0.3125</c:v>
                </c:pt>
                <c:pt idx="738">
                  <c:v>0.3125</c:v>
                </c:pt>
                <c:pt idx="739">
                  <c:v>0.31428571428571428</c:v>
                </c:pt>
                <c:pt idx="740">
                  <c:v>0.31578947368421051</c:v>
                </c:pt>
                <c:pt idx="741">
                  <c:v>0.31578947368421051</c:v>
                </c:pt>
                <c:pt idx="742">
                  <c:v>0.31578947368421051</c:v>
                </c:pt>
                <c:pt idx="743">
                  <c:v>0.31578947368421051</c:v>
                </c:pt>
                <c:pt idx="744">
                  <c:v>0.31578947368421051</c:v>
                </c:pt>
                <c:pt idx="745">
                  <c:v>0.31578947368421051</c:v>
                </c:pt>
                <c:pt idx="746">
                  <c:v>0.31578947368421051</c:v>
                </c:pt>
                <c:pt idx="747">
                  <c:v>0.32</c:v>
                </c:pt>
                <c:pt idx="748">
                  <c:v>0.32500000000000001</c:v>
                </c:pt>
                <c:pt idx="749">
                  <c:v>0.33333333333333331</c:v>
                </c:pt>
                <c:pt idx="750">
                  <c:v>0.33333333333333331</c:v>
                </c:pt>
                <c:pt idx="751">
                  <c:v>0.33333333333333331</c:v>
                </c:pt>
                <c:pt idx="752">
                  <c:v>0.33333333333333331</c:v>
                </c:pt>
                <c:pt idx="753">
                  <c:v>0.33333333333333331</c:v>
                </c:pt>
                <c:pt idx="754">
                  <c:v>0.33333333333333331</c:v>
                </c:pt>
                <c:pt idx="755">
                  <c:v>0.33333333333333331</c:v>
                </c:pt>
                <c:pt idx="756">
                  <c:v>0.33333333333333331</c:v>
                </c:pt>
                <c:pt idx="757">
                  <c:v>0.33333333333333331</c:v>
                </c:pt>
                <c:pt idx="758">
                  <c:v>0.33333333333333331</c:v>
                </c:pt>
                <c:pt idx="759">
                  <c:v>0.33333333333333331</c:v>
                </c:pt>
                <c:pt idx="760">
                  <c:v>0.33333333333333331</c:v>
                </c:pt>
                <c:pt idx="761">
                  <c:v>0.33333333333333331</c:v>
                </c:pt>
                <c:pt idx="762">
                  <c:v>0.33333333333333331</c:v>
                </c:pt>
                <c:pt idx="763">
                  <c:v>0.33333333333333331</c:v>
                </c:pt>
                <c:pt idx="764">
                  <c:v>0.33333333333333331</c:v>
                </c:pt>
                <c:pt idx="765">
                  <c:v>0.33333333333333331</c:v>
                </c:pt>
                <c:pt idx="766">
                  <c:v>0.33333333333333331</c:v>
                </c:pt>
                <c:pt idx="767">
                  <c:v>0.33333333333333331</c:v>
                </c:pt>
                <c:pt idx="768">
                  <c:v>0.33333333333333331</c:v>
                </c:pt>
                <c:pt idx="769">
                  <c:v>0.33333333333333331</c:v>
                </c:pt>
                <c:pt idx="770">
                  <c:v>0.33333333333333331</c:v>
                </c:pt>
                <c:pt idx="771">
                  <c:v>0.33333333333333331</c:v>
                </c:pt>
                <c:pt idx="772">
                  <c:v>0.33333333333333331</c:v>
                </c:pt>
                <c:pt idx="773">
                  <c:v>0.33333333333333331</c:v>
                </c:pt>
                <c:pt idx="774">
                  <c:v>0.33333333333333331</c:v>
                </c:pt>
                <c:pt idx="775">
                  <c:v>0.33333333333333331</c:v>
                </c:pt>
                <c:pt idx="776">
                  <c:v>0.33333333333333331</c:v>
                </c:pt>
                <c:pt idx="777">
                  <c:v>0.34210526315789475</c:v>
                </c:pt>
                <c:pt idx="778">
                  <c:v>0.34375</c:v>
                </c:pt>
                <c:pt idx="779">
                  <c:v>0.34482758620689657</c:v>
                </c:pt>
                <c:pt idx="780">
                  <c:v>0.34615384615384615</c:v>
                </c:pt>
                <c:pt idx="781">
                  <c:v>0.34782608695652173</c:v>
                </c:pt>
                <c:pt idx="782">
                  <c:v>0.34782608695652173</c:v>
                </c:pt>
                <c:pt idx="783">
                  <c:v>0.35</c:v>
                </c:pt>
                <c:pt idx="784">
                  <c:v>0.35135135135135137</c:v>
                </c:pt>
                <c:pt idx="785">
                  <c:v>0.35294117647058826</c:v>
                </c:pt>
                <c:pt idx="786">
                  <c:v>0.35294117647058826</c:v>
                </c:pt>
                <c:pt idx="787">
                  <c:v>0.35294117647058826</c:v>
                </c:pt>
                <c:pt idx="788">
                  <c:v>0.35294117647058826</c:v>
                </c:pt>
                <c:pt idx="789">
                  <c:v>0.35294117647058826</c:v>
                </c:pt>
                <c:pt idx="790">
                  <c:v>0.35714285714285715</c:v>
                </c:pt>
                <c:pt idx="791">
                  <c:v>0.35714285714285715</c:v>
                </c:pt>
                <c:pt idx="792">
                  <c:v>0.35714285714285715</c:v>
                </c:pt>
                <c:pt idx="793">
                  <c:v>0.36</c:v>
                </c:pt>
                <c:pt idx="794">
                  <c:v>0.36363636363636365</c:v>
                </c:pt>
                <c:pt idx="795">
                  <c:v>0.36363636363636365</c:v>
                </c:pt>
                <c:pt idx="796">
                  <c:v>0.36363636363636365</c:v>
                </c:pt>
                <c:pt idx="797">
                  <c:v>0.36363636363636365</c:v>
                </c:pt>
                <c:pt idx="798">
                  <c:v>0.36363636363636365</c:v>
                </c:pt>
                <c:pt idx="799">
                  <c:v>0.36842105263157893</c:v>
                </c:pt>
                <c:pt idx="800">
                  <c:v>0.36842105263157893</c:v>
                </c:pt>
                <c:pt idx="801">
                  <c:v>0.37142857142857144</c:v>
                </c:pt>
                <c:pt idx="802">
                  <c:v>0.375</c:v>
                </c:pt>
                <c:pt idx="803">
                  <c:v>0.375</c:v>
                </c:pt>
                <c:pt idx="804">
                  <c:v>0.375</c:v>
                </c:pt>
                <c:pt idx="805">
                  <c:v>0.37931034482758619</c:v>
                </c:pt>
                <c:pt idx="806">
                  <c:v>0.37931034482758619</c:v>
                </c:pt>
                <c:pt idx="807">
                  <c:v>0.38095238095238093</c:v>
                </c:pt>
                <c:pt idx="808">
                  <c:v>0.38095238095238093</c:v>
                </c:pt>
                <c:pt idx="809">
                  <c:v>0.38095238095238093</c:v>
                </c:pt>
                <c:pt idx="810">
                  <c:v>0.38461538461538464</c:v>
                </c:pt>
                <c:pt idx="811">
                  <c:v>0.38461538461538464</c:v>
                </c:pt>
                <c:pt idx="812">
                  <c:v>0.38461538461538464</c:v>
                </c:pt>
                <c:pt idx="813">
                  <c:v>0.38461538461538464</c:v>
                </c:pt>
                <c:pt idx="814">
                  <c:v>0.38461538461538464</c:v>
                </c:pt>
                <c:pt idx="815">
                  <c:v>0.4</c:v>
                </c:pt>
                <c:pt idx="816">
                  <c:v>0.4</c:v>
                </c:pt>
                <c:pt idx="817">
                  <c:v>0.4</c:v>
                </c:pt>
                <c:pt idx="818">
                  <c:v>0.4</c:v>
                </c:pt>
                <c:pt idx="819">
                  <c:v>0.4</c:v>
                </c:pt>
                <c:pt idx="820">
                  <c:v>0.4</c:v>
                </c:pt>
                <c:pt idx="821">
                  <c:v>0.4</c:v>
                </c:pt>
                <c:pt idx="822">
                  <c:v>0.4</c:v>
                </c:pt>
                <c:pt idx="823">
                  <c:v>0.4</c:v>
                </c:pt>
                <c:pt idx="824">
                  <c:v>0.4</c:v>
                </c:pt>
                <c:pt idx="825">
                  <c:v>0.4</c:v>
                </c:pt>
                <c:pt idx="826">
                  <c:v>0.4</c:v>
                </c:pt>
                <c:pt idx="827">
                  <c:v>0.4</c:v>
                </c:pt>
                <c:pt idx="828">
                  <c:v>0.4</c:v>
                </c:pt>
                <c:pt idx="829">
                  <c:v>0.40909090909090912</c:v>
                </c:pt>
                <c:pt idx="830">
                  <c:v>0.41176470588235292</c:v>
                </c:pt>
                <c:pt idx="831">
                  <c:v>0.41176470588235292</c:v>
                </c:pt>
                <c:pt idx="832">
                  <c:v>0.41176470588235292</c:v>
                </c:pt>
                <c:pt idx="833">
                  <c:v>0.41379310344827586</c:v>
                </c:pt>
                <c:pt idx="834">
                  <c:v>0.41666666666666669</c:v>
                </c:pt>
                <c:pt idx="835">
                  <c:v>0.41666666666666669</c:v>
                </c:pt>
                <c:pt idx="836">
                  <c:v>0.41666666666666669</c:v>
                </c:pt>
                <c:pt idx="837">
                  <c:v>0.41666666666666669</c:v>
                </c:pt>
                <c:pt idx="838">
                  <c:v>0.41666666666666669</c:v>
                </c:pt>
                <c:pt idx="839">
                  <c:v>0.42105263157894735</c:v>
                </c:pt>
                <c:pt idx="840">
                  <c:v>0.42105263157894735</c:v>
                </c:pt>
                <c:pt idx="841">
                  <c:v>0.42307692307692307</c:v>
                </c:pt>
                <c:pt idx="842">
                  <c:v>0.42307692307692307</c:v>
                </c:pt>
                <c:pt idx="843">
                  <c:v>0.42857142857142855</c:v>
                </c:pt>
                <c:pt idx="844">
                  <c:v>0.42857142857142855</c:v>
                </c:pt>
                <c:pt idx="845">
                  <c:v>0.42857142857142855</c:v>
                </c:pt>
                <c:pt idx="846">
                  <c:v>0.42857142857142855</c:v>
                </c:pt>
                <c:pt idx="847">
                  <c:v>0.42857142857142855</c:v>
                </c:pt>
                <c:pt idx="848">
                  <c:v>0.42857142857142855</c:v>
                </c:pt>
                <c:pt idx="849">
                  <c:v>0.42857142857142855</c:v>
                </c:pt>
                <c:pt idx="850">
                  <c:v>0.42857142857142855</c:v>
                </c:pt>
                <c:pt idx="851">
                  <c:v>0.4375</c:v>
                </c:pt>
                <c:pt idx="852">
                  <c:v>0.4375</c:v>
                </c:pt>
                <c:pt idx="853">
                  <c:v>0.4375</c:v>
                </c:pt>
                <c:pt idx="854">
                  <c:v>0.44444444444444442</c:v>
                </c:pt>
                <c:pt idx="855">
                  <c:v>0.44444444444444442</c:v>
                </c:pt>
                <c:pt idx="856">
                  <c:v>0.44444444444444442</c:v>
                </c:pt>
                <c:pt idx="857">
                  <c:v>0.44444444444444442</c:v>
                </c:pt>
                <c:pt idx="858">
                  <c:v>0.44444444444444442</c:v>
                </c:pt>
                <c:pt idx="859">
                  <c:v>0.44444444444444442</c:v>
                </c:pt>
                <c:pt idx="860">
                  <c:v>0.45</c:v>
                </c:pt>
                <c:pt idx="861">
                  <c:v>0.45454545454545453</c:v>
                </c:pt>
                <c:pt idx="862">
                  <c:v>0.45454545454545453</c:v>
                </c:pt>
                <c:pt idx="863">
                  <c:v>0.45833333333333331</c:v>
                </c:pt>
                <c:pt idx="864">
                  <c:v>0.45833333333333331</c:v>
                </c:pt>
                <c:pt idx="865">
                  <c:v>0.46153846153846156</c:v>
                </c:pt>
                <c:pt idx="866">
                  <c:v>0.46153846153846156</c:v>
                </c:pt>
                <c:pt idx="867">
                  <c:v>0.46153846153846156</c:v>
                </c:pt>
                <c:pt idx="868">
                  <c:v>0.46153846153846156</c:v>
                </c:pt>
                <c:pt idx="869">
                  <c:v>0.46153846153846156</c:v>
                </c:pt>
                <c:pt idx="870">
                  <c:v>0.46153846153846156</c:v>
                </c:pt>
                <c:pt idx="871">
                  <c:v>0.4642857142857143</c:v>
                </c:pt>
                <c:pt idx="872">
                  <c:v>0.46666666666666667</c:v>
                </c:pt>
                <c:pt idx="873">
                  <c:v>0.46666666666666667</c:v>
                </c:pt>
                <c:pt idx="874">
                  <c:v>0.46666666666666667</c:v>
                </c:pt>
                <c:pt idx="875">
                  <c:v>0.47368421052631576</c:v>
                </c:pt>
                <c:pt idx="876">
                  <c:v>0.48</c:v>
                </c:pt>
                <c:pt idx="877">
                  <c:v>0.5</c:v>
                </c:pt>
                <c:pt idx="878">
                  <c:v>0.5</c:v>
                </c:pt>
                <c:pt idx="879">
                  <c:v>0.5</c:v>
                </c:pt>
                <c:pt idx="880">
                  <c:v>0.5</c:v>
                </c:pt>
                <c:pt idx="881">
                  <c:v>0.5</c:v>
                </c:pt>
                <c:pt idx="882">
                  <c:v>0.5</c:v>
                </c:pt>
                <c:pt idx="883">
                  <c:v>0.5</c:v>
                </c:pt>
                <c:pt idx="884">
                  <c:v>0.5</c:v>
                </c:pt>
                <c:pt idx="885">
                  <c:v>0.5</c:v>
                </c:pt>
                <c:pt idx="886">
                  <c:v>0.5</c:v>
                </c:pt>
                <c:pt idx="887">
                  <c:v>0.5</c:v>
                </c:pt>
                <c:pt idx="888">
                  <c:v>0.5</c:v>
                </c:pt>
                <c:pt idx="889">
                  <c:v>0.5</c:v>
                </c:pt>
                <c:pt idx="890">
                  <c:v>0.5</c:v>
                </c:pt>
                <c:pt idx="891">
                  <c:v>0.5</c:v>
                </c:pt>
                <c:pt idx="892">
                  <c:v>0.5</c:v>
                </c:pt>
                <c:pt idx="893">
                  <c:v>0.5</c:v>
                </c:pt>
                <c:pt idx="894">
                  <c:v>0.5</c:v>
                </c:pt>
                <c:pt idx="895">
                  <c:v>0.5</c:v>
                </c:pt>
                <c:pt idx="896">
                  <c:v>0.5</c:v>
                </c:pt>
                <c:pt idx="897">
                  <c:v>0.5</c:v>
                </c:pt>
                <c:pt idx="898">
                  <c:v>0.5</c:v>
                </c:pt>
                <c:pt idx="899">
                  <c:v>0.5</c:v>
                </c:pt>
                <c:pt idx="900">
                  <c:v>0.5</c:v>
                </c:pt>
                <c:pt idx="901">
                  <c:v>0.5</c:v>
                </c:pt>
                <c:pt idx="902">
                  <c:v>0.5</c:v>
                </c:pt>
                <c:pt idx="903">
                  <c:v>0.5161290322580645</c:v>
                </c:pt>
                <c:pt idx="904">
                  <c:v>0.52173913043478259</c:v>
                </c:pt>
                <c:pt idx="905">
                  <c:v>0.52380952380952384</c:v>
                </c:pt>
                <c:pt idx="906">
                  <c:v>0.52380952380952384</c:v>
                </c:pt>
                <c:pt idx="907">
                  <c:v>0.52631578947368418</c:v>
                </c:pt>
                <c:pt idx="908">
                  <c:v>0.52631578947368418</c:v>
                </c:pt>
                <c:pt idx="909">
                  <c:v>0.53333333333333333</c:v>
                </c:pt>
                <c:pt idx="910">
                  <c:v>0.53333333333333333</c:v>
                </c:pt>
                <c:pt idx="911">
                  <c:v>0.53333333333333333</c:v>
                </c:pt>
                <c:pt idx="912">
                  <c:v>0.53846153846153844</c:v>
                </c:pt>
                <c:pt idx="913">
                  <c:v>0.54545454545454541</c:v>
                </c:pt>
                <c:pt idx="914">
                  <c:v>0.54545454545454541</c:v>
                </c:pt>
                <c:pt idx="915">
                  <c:v>0.55555555555555558</c:v>
                </c:pt>
                <c:pt idx="916">
                  <c:v>0.55555555555555558</c:v>
                </c:pt>
                <c:pt idx="917">
                  <c:v>0.55555555555555558</c:v>
                </c:pt>
                <c:pt idx="918">
                  <c:v>0.55555555555555558</c:v>
                </c:pt>
                <c:pt idx="919">
                  <c:v>0.55555555555555558</c:v>
                </c:pt>
                <c:pt idx="920">
                  <c:v>0.55555555555555558</c:v>
                </c:pt>
                <c:pt idx="921">
                  <c:v>0.5714285714285714</c:v>
                </c:pt>
                <c:pt idx="922">
                  <c:v>0.5714285714285714</c:v>
                </c:pt>
                <c:pt idx="923">
                  <c:v>0.5714285714285714</c:v>
                </c:pt>
                <c:pt idx="924">
                  <c:v>0.5714285714285714</c:v>
                </c:pt>
                <c:pt idx="925">
                  <c:v>0.5714285714285714</c:v>
                </c:pt>
                <c:pt idx="926">
                  <c:v>0.5714285714285714</c:v>
                </c:pt>
                <c:pt idx="927">
                  <c:v>0.58333333333333337</c:v>
                </c:pt>
                <c:pt idx="928">
                  <c:v>0.58333333333333337</c:v>
                </c:pt>
                <c:pt idx="929">
                  <c:v>0.6</c:v>
                </c:pt>
                <c:pt idx="930">
                  <c:v>0.6</c:v>
                </c:pt>
                <c:pt idx="931">
                  <c:v>0.6</c:v>
                </c:pt>
                <c:pt idx="932">
                  <c:v>0.6</c:v>
                </c:pt>
                <c:pt idx="933">
                  <c:v>0.6</c:v>
                </c:pt>
                <c:pt idx="934">
                  <c:v>0.6</c:v>
                </c:pt>
                <c:pt idx="935">
                  <c:v>0.6</c:v>
                </c:pt>
                <c:pt idx="936">
                  <c:v>0.6</c:v>
                </c:pt>
                <c:pt idx="937">
                  <c:v>0.6</c:v>
                </c:pt>
                <c:pt idx="938">
                  <c:v>0.6</c:v>
                </c:pt>
                <c:pt idx="939">
                  <c:v>0.6</c:v>
                </c:pt>
                <c:pt idx="940">
                  <c:v>0.6</c:v>
                </c:pt>
                <c:pt idx="941">
                  <c:v>0.61538461538461542</c:v>
                </c:pt>
                <c:pt idx="942">
                  <c:v>0.61538461538461542</c:v>
                </c:pt>
                <c:pt idx="943">
                  <c:v>0.61538461538461542</c:v>
                </c:pt>
                <c:pt idx="944">
                  <c:v>0.61904761904761907</c:v>
                </c:pt>
                <c:pt idx="945">
                  <c:v>0.625</c:v>
                </c:pt>
                <c:pt idx="946">
                  <c:v>0.625</c:v>
                </c:pt>
                <c:pt idx="947">
                  <c:v>0.625</c:v>
                </c:pt>
                <c:pt idx="948">
                  <c:v>0.625</c:v>
                </c:pt>
                <c:pt idx="949">
                  <c:v>0.63636363636363635</c:v>
                </c:pt>
                <c:pt idx="950">
                  <c:v>0.63636363636363635</c:v>
                </c:pt>
                <c:pt idx="951">
                  <c:v>0.6428571428571429</c:v>
                </c:pt>
                <c:pt idx="952">
                  <c:v>0.6428571428571429</c:v>
                </c:pt>
                <c:pt idx="953">
                  <c:v>0.66666666666666663</c:v>
                </c:pt>
                <c:pt idx="954">
                  <c:v>0.66666666666666663</c:v>
                </c:pt>
                <c:pt idx="955">
                  <c:v>0.66666666666666663</c:v>
                </c:pt>
                <c:pt idx="956">
                  <c:v>0.66666666666666663</c:v>
                </c:pt>
                <c:pt idx="957">
                  <c:v>0.66666666666666663</c:v>
                </c:pt>
                <c:pt idx="958">
                  <c:v>0.66666666666666663</c:v>
                </c:pt>
                <c:pt idx="959">
                  <c:v>0.66666666666666663</c:v>
                </c:pt>
                <c:pt idx="960">
                  <c:v>0.66666666666666663</c:v>
                </c:pt>
                <c:pt idx="961">
                  <c:v>0.66666666666666663</c:v>
                </c:pt>
                <c:pt idx="962">
                  <c:v>0.66666666666666663</c:v>
                </c:pt>
                <c:pt idx="963">
                  <c:v>0.66666666666666663</c:v>
                </c:pt>
                <c:pt idx="964">
                  <c:v>0.6875</c:v>
                </c:pt>
                <c:pt idx="965">
                  <c:v>0.69230769230769229</c:v>
                </c:pt>
                <c:pt idx="966">
                  <c:v>0.69565217391304346</c:v>
                </c:pt>
                <c:pt idx="967">
                  <c:v>0.7</c:v>
                </c:pt>
                <c:pt idx="968">
                  <c:v>0.7</c:v>
                </c:pt>
                <c:pt idx="969">
                  <c:v>0.7142857142857143</c:v>
                </c:pt>
                <c:pt idx="970">
                  <c:v>0.7142857142857143</c:v>
                </c:pt>
                <c:pt idx="971">
                  <c:v>0.7142857142857143</c:v>
                </c:pt>
                <c:pt idx="972">
                  <c:v>0.72222222222222221</c:v>
                </c:pt>
                <c:pt idx="973">
                  <c:v>0.72727272727272729</c:v>
                </c:pt>
                <c:pt idx="974">
                  <c:v>0.73333333333333328</c:v>
                </c:pt>
                <c:pt idx="975">
                  <c:v>0.75</c:v>
                </c:pt>
                <c:pt idx="976">
                  <c:v>0.75</c:v>
                </c:pt>
                <c:pt idx="977">
                  <c:v>0.75</c:v>
                </c:pt>
                <c:pt idx="978">
                  <c:v>0.75</c:v>
                </c:pt>
                <c:pt idx="979">
                  <c:v>0.75</c:v>
                </c:pt>
                <c:pt idx="980">
                  <c:v>0.75</c:v>
                </c:pt>
                <c:pt idx="981">
                  <c:v>0.77777777777777779</c:v>
                </c:pt>
                <c:pt idx="982">
                  <c:v>0.77777777777777779</c:v>
                </c:pt>
                <c:pt idx="983">
                  <c:v>0.8</c:v>
                </c:pt>
                <c:pt idx="984">
                  <c:v>0.8</c:v>
                </c:pt>
                <c:pt idx="985">
                  <c:v>0.81818181818181823</c:v>
                </c:pt>
                <c:pt idx="986">
                  <c:v>0.81818181818181823</c:v>
                </c:pt>
                <c:pt idx="987">
                  <c:v>0.83333333333333337</c:v>
                </c:pt>
                <c:pt idx="988">
                  <c:v>0.85</c:v>
                </c:pt>
                <c:pt idx="989">
                  <c:v>0.8571428571428571</c:v>
                </c:pt>
                <c:pt idx="990">
                  <c:v>0.8571428571428571</c:v>
                </c:pt>
                <c:pt idx="991">
                  <c:v>0.8571428571428571</c:v>
                </c:pt>
                <c:pt idx="992">
                  <c:v>0.875</c:v>
                </c:pt>
                <c:pt idx="993">
                  <c:v>0.875</c:v>
                </c:pt>
                <c:pt idx="994">
                  <c:v>0.88888888888888884</c:v>
                </c:pt>
                <c:pt idx="995">
                  <c:v>0.9</c:v>
                </c:pt>
                <c:pt idx="996">
                  <c:v>0.9</c:v>
                </c:pt>
                <c:pt idx="997">
                  <c:v>0.91666666666666663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</c:numCache>
            </c:numRef>
          </c:xVal>
          <c:yVal>
            <c:numRef>
              <c:f>Sheet7!$P$185:$P$1206</c:f>
              <c:numCache>
                <c:formatCode>General</c:formatCode>
                <c:ptCount val="1022"/>
                <c:pt idx="0">
                  <c:v>9.7847358121330719E-4</c:v>
                </c:pt>
                <c:pt idx="1">
                  <c:v>1.9569471624266144E-3</c:v>
                </c:pt>
                <c:pt idx="2">
                  <c:v>2.9354207436399216E-3</c:v>
                </c:pt>
                <c:pt idx="3">
                  <c:v>3.9138943248532287E-3</c:v>
                </c:pt>
                <c:pt idx="4">
                  <c:v>4.8923679060665359E-3</c:v>
                </c:pt>
                <c:pt idx="5">
                  <c:v>5.8708414872798431E-3</c:v>
                </c:pt>
                <c:pt idx="6">
                  <c:v>6.8493150684931503E-3</c:v>
                </c:pt>
                <c:pt idx="7">
                  <c:v>7.8277886497064575E-3</c:v>
                </c:pt>
                <c:pt idx="8">
                  <c:v>8.8062622309197647E-3</c:v>
                </c:pt>
                <c:pt idx="9">
                  <c:v>9.7847358121330719E-3</c:v>
                </c:pt>
                <c:pt idx="10">
                  <c:v>1.0763209393346379E-2</c:v>
                </c:pt>
                <c:pt idx="11">
                  <c:v>1.1741682974559686E-2</c:v>
                </c:pt>
                <c:pt idx="12">
                  <c:v>1.2720156555772993E-2</c:v>
                </c:pt>
                <c:pt idx="13">
                  <c:v>1.3698630136986301E-2</c:v>
                </c:pt>
                <c:pt idx="14">
                  <c:v>1.4677103718199608E-2</c:v>
                </c:pt>
                <c:pt idx="15">
                  <c:v>1.5655577299412915E-2</c:v>
                </c:pt>
                <c:pt idx="16">
                  <c:v>1.6634050880626222E-2</c:v>
                </c:pt>
                <c:pt idx="17">
                  <c:v>1.7612524461839529E-2</c:v>
                </c:pt>
                <c:pt idx="18">
                  <c:v>1.8590998043052837E-2</c:v>
                </c:pt>
                <c:pt idx="19">
                  <c:v>1.9569471624266144E-2</c:v>
                </c:pt>
                <c:pt idx="20">
                  <c:v>2.0547945205479451E-2</c:v>
                </c:pt>
                <c:pt idx="21">
                  <c:v>2.1526418786692758E-2</c:v>
                </c:pt>
                <c:pt idx="22">
                  <c:v>2.2504892367906065E-2</c:v>
                </c:pt>
                <c:pt idx="23">
                  <c:v>2.3483365949119372E-2</c:v>
                </c:pt>
                <c:pt idx="24">
                  <c:v>2.446183953033268E-2</c:v>
                </c:pt>
                <c:pt idx="25">
                  <c:v>2.5440313111545987E-2</c:v>
                </c:pt>
                <c:pt idx="26">
                  <c:v>2.6418786692759294E-2</c:v>
                </c:pt>
                <c:pt idx="27">
                  <c:v>2.7397260273972601E-2</c:v>
                </c:pt>
                <c:pt idx="28">
                  <c:v>2.8375733855185908E-2</c:v>
                </c:pt>
                <c:pt idx="29">
                  <c:v>2.9354207436399216E-2</c:v>
                </c:pt>
                <c:pt idx="30">
                  <c:v>3.0332681017612523E-2</c:v>
                </c:pt>
                <c:pt idx="31">
                  <c:v>3.131115459882583E-2</c:v>
                </c:pt>
                <c:pt idx="32">
                  <c:v>3.2289628180039137E-2</c:v>
                </c:pt>
                <c:pt idx="33">
                  <c:v>3.3268101761252444E-2</c:v>
                </c:pt>
                <c:pt idx="34">
                  <c:v>3.4246575342465752E-2</c:v>
                </c:pt>
                <c:pt idx="35">
                  <c:v>3.5225048923679059E-2</c:v>
                </c:pt>
                <c:pt idx="36">
                  <c:v>3.6203522504892366E-2</c:v>
                </c:pt>
                <c:pt idx="37">
                  <c:v>3.7181996086105673E-2</c:v>
                </c:pt>
                <c:pt idx="38">
                  <c:v>3.816046966731898E-2</c:v>
                </c:pt>
                <c:pt idx="39">
                  <c:v>3.9138943248532287E-2</c:v>
                </c:pt>
                <c:pt idx="40">
                  <c:v>4.0117416829745595E-2</c:v>
                </c:pt>
                <c:pt idx="41">
                  <c:v>4.1095890410958902E-2</c:v>
                </c:pt>
                <c:pt idx="42">
                  <c:v>4.2074363992172209E-2</c:v>
                </c:pt>
                <c:pt idx="43">
                  <c:v>4.3052837573385516E-2</c:v>
                </c:pt>
                <c:pt idx="44">
                  <c:v>4.4031311154598823E-2</c:v>
                </c:pt>
                <c:pt idx="45">
                  <c:v>4.5009784735812131E-2</c:v>
                </c:pt>
                <c:pt idx="46">
                  <c:v>4.5988258317025438E-2</c:v>
                </c:pt>
                <c:pt idx="47">
                  <c:v>4.6966731898238745E-2</c:v>
                </c:pt>
                <c:pt idx="48">
                  <c:v>4.7945205479452052E-2</c:v>
                </c:pt>
                <c:pt idx="49">
                  <c:v>4.8923679060665359E-2</c:v>
                </c:pt>
                <c:pt idx="50">
                  <c:v>4.9902152641878667E-2</c:v>
                </c:pt>
                <c:pt idx="51">
                  <c:v>5.0880626223091974E-2</c:v>
                </c:pt>
                <c:pt idx="52">
                  <c:v>5.1859099804305281E-2</c:v>
                </c:pt>
                <c:pt idx="53">
                  <c:v>5.2837573385518588E-2</c:v>
                </c:pt>
                <c:pt idx="54">
                  <c:v>5.3816046966731895E-2</c:v>
                </c:pt>
                <c:pt idx="55">
                  <c:v>5.4794520547945202E-2</c:v>
                </c:pt>
                <c:pt idx="56">
                  <c:v>5.577299412915851E-2</c:v>
                </c:pt>
                <c:pt idx="57">
                  <c:v>5.6751467710371817E-2</c:v>
                </c:pt>
                <c:pt idx="58">
                  <c:v>5.7729941291585124E-2</c:v>
                </c:pt>
                <c:pt idx="59">
                  <c:v>5.8708414872798431E-2</c:v>
                </c:pt>
                <c:pt idx="60">
                  <c:v>5.9686888454011738E-2</c:v>
                </c:pt>
                <c:pt idx="61">
                  <c:v>6.0665362035225046E-2</c:v>
                </c:pt>
                <c:pt idx="62">
                  <c:v>6.1643835616438353E-2</c:v>
                </c:pt>
                <c:pt idx="63">
                  <c:v>6.262230919765166E-2</c:v>
                </c:pt>
                <c:pt idx="64">
                  <c:v>6.3600782778864967E-2</c:v>
                </c:pt>
                <c:pt idx="65">
                  <c:v>6.4579256360078274E-2</c:v>
                </c:pt>
                <c:pt idx="66">
                  <c:v>6.5557729941291581E-2</c:v>
                </c:pt>
                <c:pt idx="67">
                  <c:v>6.6536203522504889E-2</c:v>
                </c:pt>
                <c:pt idx="68">
                  <c:v>6.7514677103718196E-2</c:v>
                </c:pt>
                <c:pt idx="69">
                  <c:v>6.8493150684931503E-2</c:v>
                </c:pt>
                <c:pt idx="70">
                  <c:v>6.947162426614481E-2</c:v>
                </c:pt>
                <c:pt idx="71">
                  <c:v>7.0450097847358117E-2</c:v>
                </c:pt>
                <c:pt idx="72">
                  <c:v>7.1428571428571425E-2</c:v>
                </c:pt>
                <c:pt idx="73">
                  <c:v>7.2407045009784732E-2</c:v>
                </c:pt>
                <c:pt idx="74">
                  <c:v>7.3385518590998039E-2</c:v>
                </c:pt>
                <c:pt idx="75">
                  <c:v>7.4363992172211346E-2</c:v>
                </c:pt>
                <c:pt idx="76">
                  <c:v>7.5342465753424653E-2</c:v>
                </c:pt>
                <c:pt idx="77">
                  <c:v>7.6320939334637961E-2</c:v>
                </c:pt>
                <c:pt idx="78">
                  <c:v>7.7299412915851268E-2</c:v>
                </c:pt>
                <c:pt idx="79">
                  <c:v>7.8277886497064575E-2</c:v>
                </c:pt>
                <c:pt idx="80">
                  <c:v>7.9256360078277882E-2</c:v>
                </c:pt>
                <c:pt idx="81">
                  <c:v>8.0234833659491189E-2</c:v>
                </c:pt>
                <c:pt idx="82">
                  <c:v>8.1213307240704496E-2</c:v>
                </c:pt>
                <c:pt idx="83">
                  <c:v>8.2191780821917804E-2</c:v>
                </c:pt>
                <c:pt idx="84">
                  <c:v>8.3170254403131111E-2</c:v>
                </c:pt>
                <c:pt idx="85">
                  <c:v>8.4148727984344418E-2</c:v>
                </c:pt>
                <c:pt idx="86">
                  <c:v>8.5127201565557725E-2</c:v>
                </c:pt>
                <c:pt idx="87">
                  <c:v>8.6105675146771032E-2</c:v>
                </c:pt>
                <c:pt idx="88">
                  <c:v>8.708414872798434E-2</c:v>
                </c:pt>
                <c:pt idx="89">
                  <c:v>8.8062622309197647E-2</c:v>
                </c:pt>
                <c:pt idx="90">
                  <c:v>8.9041095890410954E-2</c:v>
                </c:pt>
                <c:pt idx="91">
                  <c:v>9.0019569471624261E-2</c:v>
                </c:pt>
                <c:pt idx="92">
                  <c:v>9.0998043052837568E-2</c:v>
                </c:pt>
                <c:pt idx="93">
                  <c:v>9.1976516634050876E-2</c:v>
                </c:pt>
                <c:pt idx="94">
                  <c:v>9.2954990215264183E-2</c:v>
                </c:pt>
                <c:pt idx="95">
                  <c:v>9.393346379647749E-2</c:v>
                </c:pt>
                <c:pt idx="96">
                  <c:v>9.4911937377690797E-2</c:v>
                </c:pt>
                <c:pt idx="97">
                  <c:v>9.5890410958904104E-2</c:v>
                </c:pt>
                <c:pt idx="98">
                  <c:v>9.6868884540117411E-2</c:v>
                </c:pt>
                <c:pt idx="99">
                  <c:v>9.7847358121330719E-2</c:v>
                </c:pt>
                <c:pt idx="100">
                  <c:v>9.8825831702544026E-2</c:v>
                </c:pt>
                <c:pt idx="101">
                  <c:v>9.9804305283757333E-2</c:v>
                </c:pt>
                <c:pt idx="102">
                  <c:v>0.10078277886497064</c:v>
                </c:pt>
                <c:pt idx="103">
                  <c:v>0.10176125244618395</c:v>
                </c:pt>
                <c:pt idx="104">
                  <c:v>0.10273972602739725</c:v>
                </c:pt>
                <c:pt idx="105">
                  <c:v>0.10371819960861056</c:v>
                </c:pt>
                <c:pt idx="106">
                  <c:v>0.10469667318982387</c:v>
                </c:pt>
                <c:pt idx="107">
                  <c:v>0.10567514677103718</c:v>
                </c:pt>
                <c:pt idx="108">
                  <c:v>0.10665362035225048</c:v>
                </c:pt>
                <c:pt idx="109">
                  <c:v>0.10763209393346379</c:v>
                </c:pt>
                <c:pt idx="110">
                  <c:v>0.1086105675146771</c:v>
                </c:pt>
                <c:pt idx="111">
                  <c:v>0.1095890410958904</c:v>
                </c:pt>
                <c:pt idx="112">
                  <c:v>0.11056751467710371</c:v>
                </c:pt>
                <c:pt idx="113">
                  <c:v>0.11154598825831702</c:v>
                </c:pt>
                <c:pt idx="114">
                  <c:v>0.11252446183953033</c:v>
                </c:pt>
                <c:pt idx="115">
                  <c:v>0.11350293542074363</c:v>
                </c:pt>
                <c:pt idx="116">
                  <c:v>0.11448140900195694</c:v>
                </c:pt>
                <c:pt idx="117">
                  <c:v>0.11545988258317025</c:v>
                </c:pt>
                <c:pt idx="118">
                  <c:v>0.11643835616438356</c:v>
                </c:pt>
                <c:pt idx="119">
                  <c:v>0.11741682974559686</c:v>
                </c:pt>
                <c:pt idx="120">
                  <c:v>0.11839530332681017</c:v>
                </c:pt>
                <c:pt idx="121">
                  <c:v>0.11937377690802348</c:v>
                </c:pt>
                <c:pt idx="122">
                  <c:v>0.12035225048923678</c:v>
                </c:pt>
                <c:pt idx="123">
                  <c:v>0.12133072407045009</c:v>
                </c:pt>
                <c:pt idx="124">
                  <c:v>0.1223091976516634</c:v>
                </c:pt>
                <c:pt idx="125">
                  <c:v>0.12328767123287671</c:v>
                </c:pt>
                <c:pt idx="126">
                  <c:v>0.12426614481409001</c:v>
                </c:pt>
                <c:pt idx="127">
                  <c:v>0.12524461839530332</c:v>
                </c:pt>
                <c:pt idx="128">
                  <c:v>0.12622309197651663</c:v>
                </c:pt>
                <c:pt idx="129">
                  <c:v>0.12720156555772993</c:v>
                </c:pt>
                <c:pt idx="130">
                  <c:v>0.12818003913894324</c:v>
                </c:pt>
                <c:pt idx="131">
                  <c:v>0.12915851272015655</c:v>
                </c:pt>
                <c:pt idx="132">
                  <c:v>0.13013698630136986</c:v>
                </c:pt>
                <c:pt idx="133">
                  <c:v>0.13111545988258316</c:v>
                </c:pt>
                <c:pt idx="134">
                  <c:v>0.13209393346379647</c:v>
                </c:pt>
                <c:pt idx="135">
                  <c:v>0.13307240704500978</c:v>
                </c:pt>
                <c:pt idx="136">
                  <c:v>0.13405088062622308</c:v>
                </c:pt>
                <c:pt idx="137">
                  <c:v>0.13502935420743639</c:v>
                </c:pt>
                <c:pt idx="138">
                  <c:v>0.1360078277886497</c:v>
                </c:pt>
                <c:pt idx="139">
                  <c:v>0.13698630136986301</c:v>
                </c:pt>
                <c:pt idx="140">
                  <c:v>0.13796477495107631</c:v>
                </c:pt>
                <c:pt idx="141">
                  <c:v>0.13894324853228962</c:v>
                </c:pt>
                <c:pt idx="142">
                  <c:v>0.13992172211350293</c:v>
                </c:pt>
                <c:pt idx="143">
                  <c:v>0.14090019569471623</c:v>
                </c:pt>
                <c:pt idx="144">
                  <c:v>0.14187866927592954</c:v>
                </c:pt>
                <c:pt idx="145">
                  <c:v>0.14285714285714285</c:v>
                </c:pt>
                <c:pt idx="146">
                  <c:v>0.14383561643835616</c:v>
                </c:pt>
                <c:pt idx="147">
                  <c:v>0.14481409001956946</c:v>
                </c:pt>
                <c:pt idx="148">
                  <c:v>0.14579256360078277</c:v>
                </c:pt>
                <c:pt idx="149">
                  <c:v>0.14677103718199608</c:v>
                </c:pt>
                <c:pt idx="150">
                  <c:v>0.14774951076320939</c:v>
                </c:pt>
                <c:pt idx="151">
                  <c:v>0.14872798434442269</c:v>
                </c:pt>
                <c:pt idx="152">
                  <c:v>0.149706457925636</c:v>
                </c:pt>
                <c:pt idx="153">
                  <c:v>0.15068493150684931</c:v>
                </c:pt>
                <c:pt idx="154">
                  <c:v>0.15166340508806261</c:v>
                </c:pt>
                <c:pt idx="155">
                  <c:v>0.15264187866927592</c:v>
                </c:pt>
                <c:pt idx="156">
                  <c:v>0.15362035225048923</c:v>
                </c:pt>
                <c:pt idx="157">
                  <c:v>0.15459882583170254</c:v>
                </c:pt>
                <c:pt idx="158">
                  <c:v>0.15557729941291584</c:v>
                </c:pt>
                <c:pt idx="159">
                  <c:v>0.15655577299412915</c:v>
                </c:pt>
                <c:pt idx="160">
                  <c:v>0.15753424657534246</c:v>
                </c:pt>
                <c:pt idx="161">
                  <c:v>0.15851272015655576</c:v>
                </c:pt>
                <c:pt idx="162">
                  <c:v>0.15949119373776907</c:v>
                </c:pt>
                <c:pt idx="163">
                  <c:v>0.16046966731898238</c:v>
                </c:pt>
                <c:pt idx="164">
                  <c:v>0.16144814090019569</c:v>
                </c:pt>
                <c:pt idx="165">
                  <c:v>0.16242661448140899</c:v>
                </c:pt>
                <c:pt idx="166">
                  <c:v>0.1634050880626223</c:v>
                </c:pt>
                <c:pt idx="167">
                  <c:v>0.16438356164383561</c:v>
                </c:pt>
                <c:pt idx="168">
                  <c:v>0.16536203522504891</c:v>
                </c:pt>
                <c:pt idx="169">
                  <c:v>0.16634050880626222</c:v>
                </c:pt>
                <c:pt idx="170">
                  <c:v>0.16731898238747553</c:v>
                </c:pt>
                <c:pt idx="171">
                  <c:v>0.16829745596868884</c:v>
                </c:pt>
                <c:pt idx="172">
                  <c:v>0.16927592954990214</c:v>
                </c:pt>
                <c:pt idx="173">
                  <c:v>0.17025440313111545</c:v>
                </c:pt>
                <c:pt idx="174">
                  <c:v>0.17123287671232876</c:v>
                </c:pt>
                <c:pt idx="175">
                  <c:v>0.17221135029354206</c:v>
                </c:pt>
                <c:pt idx="176">
                  <c:v>0.17318982387475537</c:v>
                </c:pt>
                <c:pt idx="177">
                  <c:v>0.17416829745596868</c:v>
                </c:pt>
                <c:pt idx="178">
                  <c:v>0.17514677103718199</c:v>
                </c:pt>
                <c:pt idx="179">
                  <c:v>0.17612524461839529</c:v>
                </c:pt>
                <c:pt idx="180">
                  <c:v>0.1771037181996086</c:v>
                </c:pt>
                <c:pt idx="181">
                  <c:v>0.17808219178082191</c:v>
                </c:pt>
                <c:pt idx="182">
                  <c:v>0.17906066536203522</c:v>
                </c:pt>
                <c:pt idx="183">
                  <c:v>0.18003913894324852</c:v>
                </c:pt>
                <c:pt idx="184">
                  <c:v>0.18101761252446183</c:v>
                </c:pt>
                <c:pt idx="185">
                  <c:v>0.18199608610567514</c:v>
                </c:pt>
                <c:pt idx="186">
                  <c:v>0.18297455968688844</c:v>
                </c:pt>
                <c:pt idx="187">
                  <c:v>0.18395303326810175</c:v>
                </c:pt>
                <c:pt idx="188">
                  <c:v>0.18493150684931506</c:v>
                </c:pt>
                <c:pt idx="189">
                  <c:v>0.18590998043052837</c:v>
                </c:pt>
                <c:pt idx="190">
                  <c:v>0.18688845401174167</c:v>
                </c:pt>
                <c:pt idx="191">
                  <c:v>0.18786692759295498</c:v>
                </c:pt>
                <c:pt idx="192">
                  <c:v>0.18884540117416829</c:v>
                </c:pt>
                <c:pt idx="193">
                  <c:v>0.18982387475538159</c:v>
                </c:pt>
                <c:pt idx="194">
                  <c:v>0.1908023483365949</c:v>
                </c:pt>
                <c:pt idx="195">
                  <c:v>0.19178082191780821</c:v>
                </c:pt>
                <c:pt idx="196">
                  <c:v>0.19275929549902152</c:v>
                </c:pt>
                <c:pt idx="197">
                  <c:v>0.19373776908023482</c:v>
                </c:pt>
                <c:pt idx="198">
                  <c:v>0.19471624266144813</c:v>
                </c:pt>
                <c:pt idx="199">
                  <c:v>0.19569471624266144</c:v>
                </c:pt>
                <c:pt idx="200">
                  <c:v>0.19667318982387474</c:v>
                </c:pt>
                <c:pt idx="201">
                  <c:v>0.19765166340508805</c:v>
                </c:pt>
                <c:pt idx="202">
                  <c:v>0.19863013698630136</c:v>
                </c:pt>
                <c:pt idx="203">
                  <c:v>0.19960861056751467</c:v>
                </c:pt>
                <c:pt idx="204">
                  <c:v>0.20058708414872797</c:v>
                </c:pt>
                <c:pt idx="205">
                  <c:v>0.20156555772994128</c:v>
                </c:pt>
                <c:pt idx="206">
                  <c:v>0.20254403131115459</c:v>
                </c:pt>
                <c:pt idx="207">
                  <c:v>0.20352250489236789</c:v>
                </c:pt>
                <c:pt idx="208">
                  <c:v>0.2045009784735812</c:v>
                </c:pt>
                <c:pt idx="209">
                  <c:v>0.20547945205479451</c:v>
                </c:pt>
                <c:pt idx="210">
                  <c:v>0.20645792563600782</c:v>
                </c:pt>
                <c:pt idx="211">
                  <c:v>0.20743639921722112</c:v>
                </c:pt>
                <c:pt idx="212">
                  <c:v>0.20841487279843443</c:v>
                </c:pt>
                <c:pt idx="213">
                  <c:v>0.20939334637964774</c:v>
                </c:pt>
                <c:pt idx="214">
                  <c:v>0.21037181996086105</c:v>
                </c:pt>
                <c:pt idx="215">
                  <c:v>0.21135029354207435</c:v>
                </c:pt>
                <c:pt idx="216">
                  <c:v>0.21232876712328766</c:v>
                </c:pt>
                <c:pt idx="217">
                  <c:v>0.21330724070450097</c:v>
                </c:pt>
                <c:pt idx="218">
                  <c:v>0.21428571428571427</c:v>
                </c:pt>
                <c:pt idx="219">
                  <c:v>0.21526418786692758</c:v>
                </c:pt>
                <c:pt idx="220">
                  <c:v>0.21624266144814089</c:v>
                </c:pt>
                <c:pt idx="221">
                  <c:v>0.2172211350293542</c:v>
                </c:pt>
                <c:pt idx="222">
                  <c:v>0.2181996086105675</c:v>
                </c:pt>
                <c:pt idx="223">
                  <c:v>0.21917808219178081</c:v>
                </c:pt>
                <c:pt idx="224">
                  <c:v>0.22015655577299412</c:v>
                </c:pt>
                <c:pt idx="225">
                  <c:v>0.22113502935420742</c:v>
                </c:pt>
                <c:pt idx="226">
                  <c:v>0.22211350293542073</c:v>
                </c:pt>
                <c:pt idx="227">
                  <c:v>0.22309197651663404</c:v>
                </c:pt>
                <c:pt idx="228">
                  <c:v>0.22407045009784735</c:v>
                </c:pt>
                <c:pt idx="229">
                  <c:v>0.22504892367906065</c:v>
                </c:pt>
                <c:pt idx="230">
                  <c:v>0.22602739726027396</c:v>
                </c:pt>
                <c:pt idx="231">
                  <c:v>0.22700587084148727</c:v>
                </c:pt>
                <c:pt idx="232">
                  <c:v>0.22798434442270057</c:v>
                </c:pt>
                <c:pt idx="233">
                  <c:v>0.22896281800391388</c:v>
                </c:pt>
                <c:pt idx="234">
                  <c:v>0.22994129158512719</c:v>
                </c:pt>
                <c:pt idx="235">
                  <c:v>0.2309197651663405</c:v>
                </c:pt>
                <c:pt idx="236">
                  <c:v>0.2318982387475538</c:v>
                </c:pt>
                <c:pt idx="237">
                  <c:v>0.23287671232876711</c:v>
                </c:pt>
                <c:pt idx="238">
                  <c:v>0.23385518590998042</c:v>
                </c:pt>
                <c:pt idx="239">
                  <c:v>0.23483365949119372</c:v>
                </c:pt>
                <c:pt idx="240">
                  <c:v>0.23581213307240703</c:v>
                </c:pt>
                <c:pt idx="241">
                  <c:v>0.23679060665362034</c:v>
                </c:pt>
                <c:pt idx="242">
                  <c:v>0.23776908023483365</c:v>
                </c:pt>
                <c:pt idx="243">
                  <c:v>0.23874755381604695</c:v>
                </c:pt>
                <c:pt idx="244">
                  <c:v>0.23972602739726026</c:v>
                </c:pt>
                <c:pt idx="245">
                  <c:v>0.24070450097847357</c:v>
                </c:pt>
                <c:pt idx="246">
                  <c:v>0.24168297455968688</c:v>
                </c:pt>
                <c:pt idx="247">
                  <c:v>0.24266144814090018</c:v>
                </c:pt>
                <c:pt idx="248">
                  <c:v>0.24363992172211349</c:v>
                </c:pt>
                <c:pt idx="249">
                  <c:v>0.2446183953033268</c:v>
                </c:pt>
                <c:pt idx="250">
                  <c:v>0.2455968688845401</c:v>
                </c:pt>
                <c:pt idx="251">
                  <c:v>0.24657534246575341</c:v>
                </c:pt>
                <c:pt idx="252">
                  <c:v>0.24755381604696672</c:v>
                </c:pt>
                <c:pt idx="253">
                  <c:v>0.24853228962818003</c:v>
                </c:pt>
                <c:pt idx="254">
                  <c:v>0.24951076320939333</c:v>
                </c:pt>
                <c:pt idx="255">
                  <c:v>0.25048923679060664</c:v>
                </c:pt>
                <c:pt idx="256">
                  <c:v>0.25146771037181992</c:v>
                </c:pt>
                <c:pt idx="257">
                  <c:v>0.2524461839530332</c:v>
                </c:pt>
                <c:pt idx="258">
                  <c:v>0.25342465753424648</c:v>
                </c:pt>
                <c:pt idx="259">
                  <c:v>0.25440313111545976</c:v>
                </c:pt>
                <c:pt idx="260">
                  <c:v>0.25538160469667304</c:v>
                </c:pt>
                <c:pt idx="261">
                  <c:v>0.25636007827788632</c:v>
                </c:pt>
                <c:pt idx="262">
                  <c:v>0.2573385518590996</c:v>
                </c:pt>
                <c:pt idx="263">
                  <c:v>0.25831702544031288</c:v>
                </c:pt>
                <c:pt idx="264">
                  <c:v>0.25929549902152615</c:v>
                </c:pt>
                <c:pt idx="265">
                  <c:v>0.26027397260273943</c:v>
                </c:pt>
                <c:pt idx="266">
                  <c:v>0.26125244618395271</c:v>
                </c:pt>
                <c:pt idx="267">
                  <c:v>0.26223091976516599</c:v>
                </c:pt>
                <c:pt idx="268">
                  <c:v>0.26320939334637927</c:v>
                </c:pt>
                <c:pt idx="269">
                  <c:v>0.26418786692759255</c:v>
                </c:pt>
                <c:pt idx="270">
                  <c:v>0.26516634050880583</c:v>
                </c:pt>
                <c:pt idx="271">
                  <c:v>0.26614481409001911</c:v>
                </c:pt>
                <c:pt idx="272">
                  <c:v>0.26712328767123239</c:v>
                </c:pt>
                <c:pt idx="273">
                  <c:v>0.26810176125244567</c:v>
                </c:pt>
                <c:pt idx="274">
                  <c:v>0.26908023483365895</c:v>
                </c:pt>
                <c:pt idx="275">
                  <c:v>0.27005870841487223</c:v>
                </c:pt>
                <c:pt idx="276">
                  <c:v>0.27103718199608551</c:v>
                </c:pt>
                <c:pt idx="277">
                  <c:v>0.27201565557729879</c:v>
                </c:pt>
                <c:pt idx="278">
                  <c:v>0.27299412915851207</c:v>
                </c:pt>
                <c:pt idx="279">
                  <c:v>0.27397260273972535</c:v>
                </c:pt>
                <c:pt idx="280">
                  <c:v>0.27495107632093863</c:v>
                </c:pt>
                <c:pt idx="281">
                  <c:v>0.2759295499021519</c:v>
                </c:pt>
                <c:pt idx="282">
                  <c:v>0.27690802348336518</c:v>
                </c:pt>
                <c:pt idx="283">
                  <c:v>0.27788649706457846</c:v>
                </c:pt>
                <c:pt idx="284">
                  <c:v>0.27886497064579174</c:v>
                </c:pt>
                <c:pt idx="285">
                  <c:v>0.27984344422700502</c:v>
                </c:pt>
                <c:pt idx="286">
                  <c:v>0.2808219178082183</c:v>
                </c:pt>
                <c:pt idx="287">
                  <c:v>0.28180039138943158</c:v>
                </c:pt>
                <c:pt idx="288">
                  <c:v>0.28277886497064486</c:v>
                </c:pt>
                <c:pt idx="289">
                  <c:v>0.28375733855185814</c:v>
                </c:pt>
                <c:pt idx="290">
                  <c:v>0.28473581213307142</c:v>
                </c:pt>
                <c:pt idx="291">
                  <c:v>0.2857142857142847</c:v>
                </c:pt>
                <c:pt idx="292">
                  <c:v>0.28669275929549798</c:v>
                </c:pt>
                <c:pt idx="293">
                  <c:v>0.28767123287671126</c:v>
                </c:pt>
                <c:pt idx="294">
                  <c:v>0.28864970645792454</c:v>
                </c:pt>
                <c:pt idx="295">
                  <c:v>0.28962818003913782</c:v>
                </c:pt>
                <c:pt idx="296">
                  <c:v>0.2906066536203511</c:v>
                </c:pt>
                <c:pt idx="297">
                  <c:v>0.29158512720156438</c:v>
                </c:pt>
                <c:pt idx="298">
                  <c:v>0.29256360078277766</c:v>
                </c:pt>
                <c:pt idx="299">
                  <c:v>0.29354207436399093</c:v>
                </c:pt>
                <c:pt idx="300">
                  <c:v>0.29452054794520421</c:v>
                </c:pt>
                <c:pt idx="301">
                  <c:v>0.29549902152641749</c:v>
                </c:pt>
                <c:pt idx="302">
                  <c:v>0.29647749510763077</c:v>
                </c:pt>
                <c:pt idx="303">
                  <c:v>0.29745596868884405</c:v>
                </c:pt>
                <c:pt idx="304">
                  <c:v>0.29843444227005733</c:v>
                </c:pt>
                <c:pt idx="305">
                  <c:v>0.29941291585127061</c:v>
                </c:pt>
                <c:pt idx="306">
                  <c:v>0.30039138943248389</c:v>
                </c:pt>
                <c:pt idx="307">
                  <c:v>0.30136986301369717</c:v>
                </c:pt>
                <c:pt idx="308">
                  <c:v>0.30234833659491045</c:v>
                </c:pt>
                <c:pt idx="309">
                  <c:v>0.30332681017612373</c:v>
                </c:pt>
                <c:pt idx="310">
                  <c:v>0.30430528375733701</c:v>
                </c:pt>
                <c:pt idx="311">
                  <c:v>0.30528375733855029</c:v>
                </c:pt>
                <c:pt idx="312">
                  <c:v>0.30626223091976357</c:v>
                </c:pt>
                <c:pt idx="313">
                  <c:v>0.30724070450097685</c:v>
                </c:pt>
                <c:pt idx="314">
                  <c:v>0.30821917808219013</c:v>
                </c:pt>
                <c:pt idx="315">
                  <c:v>0.30919765166340341</c:v>
                </c:pt>
                <c:pt idx="316">
                  <c:v>0.31017612524461668</c:v>
                </c:pt>
                <c:pt idx="317">
                  <c:v>0.31115459882582996</c:v>
                </c:pt>
                <c:pt idx="318">
                  <c:v>0.31213307240704324</c:v>
                </c:pt>
                <c:pt idx="319">
                  <c:v>0.31311154598825652</c:v>
                </c:pt>
                <c:pt idx="320">
                  <c:v>0.3140900195694698</c:v>
                </c:pt>
                <c:pt idx="321">
                  <c:v>0.31506849315068308</c:v>
                </c:pt>
                <c:pt idx="322">
                  <c:v>0.31604696673189636</c:v>
                </c:pt>
                <c:pt idx="323">
                  <c:v>0.31702544031310964</c:v>
                </c:pt>
                <c:pt idx="324">
                  <c:v>0.31800391389432292</c:v>
                </c:pt>
                <c:pt idx="325">
                  <c:v>0.3189823874755362</c:v>
                </c:pt>
                <c:pt idx="326">
                  <c:v>0.31996086105674948</c:v>
                </c:pt>
                <c:pt idx="327">
                  <c:v>0.32093933463796276</c:v>
                </c:pt>
                <c:pt idx="328">
                  <c:v>0.32191780821917604</c:v>
                </c:pt>
                <c:pt idx="329">
                  <c:v>0.32289628180038932</c:v>
                </c:pt>
                <c:pt idx="330">
                  <c:v>0.3238747553816026</c:v>
                </c:pt>
                <c:pt idx="331">
                  <c:v>0.32485322896281588</c:v>
                </c:pt>
                <c:pt idx="332">
                  <c:v>0.32583170254402916</c:v>
                </c:pt>
                <c:pt idx="333">
                  <c:v>0.32681017612524244</c:v>
                </c:pt>
                <c:pt idx="334">
                  <c:v>0.32778864970645571</c:v>
                </c:pt>
                <c:pt idx="335">
                  <c:v>0.32876712328766899</c:v>
                </c:pt>
                <c:pt idx="336">
                  <c:v>0.32974559686888227</c:v>
                </c:pt>
                <c:pt idx="337">
                  <c:v>0.33072407045009555</c:v>
                </c:pt>
                <c:pt idx="338">
                  <c:v>0.33170254403130883</c:v>
                </c:pt>
                <c:pt idx="339">
                  <c:v>0.33268101761252211</c:v>
                </c:pt>
                <c:pt idx="340">
                  <c:v>0.33365949119373539</c:v>
                </c:pt>
                <c:pt idx="341">
                  <c:v>0.33463796477494867</c:v>
                </c:pt>
                <c:pt idx="342">
                  <c:v>0.33561643835616195</c:v>
                </c:pt>
                <c:pt idx="343">
                  <c:v>0.33659491193737523</c:v>
                </c:pt>
                <c:pt idx="344">
                  <c:v>0.33757338551858851</c:v>
                </c:pt>
                <c:pt idx="345">
                  <c:v>0.33855185909980179</c:v>
                </c:pt>
                <c:pt idx="346">
                  <c:v>0.33953033268101507</c:v>
                </c:pt>
                <c:pt idx="347">
                  <c:v>0.34050880626222835</c:v>
                </c:pt>
                <c:pt idx="348">
                  <c:v>0.34148727984344163</c:v>
                </c:pt>
                <c:pt idx="349">
                  <c:v>0.34246575342465491</c:v>
                </c:pt>
                <c:pt idx="350">
                  <c:v>0.34344422700586819</c:v>
                </c:pt>
                <c:pt idx="351">
                  <c:v>0.34442270058708147</c:v>
                </c:pt>
                <c:pt idx="352">
                  <c:v>0.34540117416829474</c:v>
                </c:pt>
                <c:pt idx="353">
                  <c:v>0.34637964774950802</c:v>
                </c:pt>
                <c:pt idx="354">
                  <c:v>0.3473581213307213</c:v>
                </c:pt>
                <c:pt idx="355">
                  <c:v>0.34833659491193458</c:v>
                </c:pt>
                <c:pt idx="356">
                  <c:v>0.34931506849314786</c:v>
                </c:pt>
                <c:pt idx="357">
                  <c:v>0.35029354207436114</c:v>
                </c:pt>
                <c:pt idx="358">
                  <c:v>0.35127201565557442</c:v>
                </c:pt>
                <c:pt idx="359">
                  <c:v>0.3522504892367877</c:v>
                </c:pt>
                <c:pt idx="360">
                  <c:v>0.35322896281800098</c:v>
                </c:pt>
                <c:pt idx="361">
                  <c:v>0.35420743639921426</c:v>
                </c:pt>
                <c:pt idx="362">
                  <c:v>0.35518590998042754</c:v>
                </c:pt>
                <c:pt idx="363">
                  <c:v>0.35616438356164082</c:v>
                </c:pt>
                <c:pt idx="364">
                  <c:v>0.3571428571428541</c:v>
                </c:pt>
                <c:pt idx="365">
                  <c:v>0.35812133072406738</c:v>
                </c:pt>
                <c:pt idx="366">
                  <c:v>0.35909980430528066</c:v>
                </c:pt>
                <c:pt idx="367">
                  <c:v>0.36007827788649394</c:v>
                </c:pt>
                <c:pt idx="368">
                  <c:v>0.36105675146770722</c:v>
                </c:pt>
                <c:pt idx="369">
                  <c:v>0.36203522504892049</c:v>
                </c:pt>
                <c:pt idx="370">
                  <c:v>0.36301369863013377</c:v>
                </c:pt>
                <c:pt idx="371">
                  <c:v>0.36399217221134705</c:v>
                </c:pt>
                <c:pt idx="372">
                  <c:v>0.36497064579256033</c:v>
                </c:pt>
                <c:pt idx="373">
                  <c:v>0.36594911937377361</c:v>
                </c:pt>
                <c:pt idx="374">
                  <c:v>0.36692759295498689</c:v>
                </c:pt>
                <c:pt idx="375">
                  <c:v>0.36790606653620017</c:v>
                </c:pt>
                <c:pt idx="376">
                  <c:v>0.36888454011741345</c:v>
                </c:pt>
                <c:pt idx="377">
                  <c:v>0.36986301369862673</c:v>
                </c:pt>
                <c:pt idx="378">
                  <c:v>0.37084148727984001</c:v>
                </c:pt>
                <c:pt idx="379">
                  <c:v>0.37181996086105329</c:v>
                </c:pt>
                <c:pt idx="380">
                  <c:v>0.37279843444226657</c:v>
                </c:pt>
                <c:pt idx="381">
                  <c:v>0.37377690802347985</c:v>
                </c:pt>
                <c:pt idx="382">
                  <c:v>0.37475538160469313</c:v>
                </c:pt>
                <c:pt idx="383">
                  <c:v>0.37573385518590641</c:v>
                </c:pt>
                <c:pt idx="384">
                  <c:v>0.37671232876711969</c:v>
                </c:pt>
                <c:pt idx="385">
                  <c:v>0.37769080234833297</c:v>
                </c:pt>
                <c:pt idx="386">
                  <c:v>0.37866927592954625</c:v>
                </c:pt>
                <c:pt idx="387">
                  <c:v>0.37964774951075952</c:v>
                </c:pt>
                <c:pt idx="388">
                  <c:v>0.3806262230919728</c:v>
                </c:pt>
                <c:pt idx="389">
                  <c:v>0.38160469667318608</c:v>
                </c:pt>
                <c:pt idx="390">
                  <c:v>0.38258317025439936</c:v>
                </c:pt>
                <c:pt idx="391">
                  <c:v>0.38356164383561264</c:v>
                </c:pt>
                <c:pt idx="392">
                  <c:v>0.38454011741682592</c:v>
                </c:pt>
                <c:pt idx="393">
                  <c:v>0.3855185909980392</c:v>
                </c:pt>
                <c:pt idx="394">
                  <c:v>0.38649706457925248</c:v>
                </c:pt>
                <c:pt idx="395">
                  <c:v>0.38747553816046576</c:v>
                </c:pt>
                <c:pt idx="396">
                  <c:v>0.38845401174167904</c:v>
                </c:pt>
                <c:pt idx="397">
                  <c:v>0.38943248532289232</c:v>
                </c:pt>
                <c:pt idx="398">
                  <c:v>0.3904109589041056</c:v>
                </c:pt>
                <c:pt idx="399">
                  <c:v>0.39138943248531888</c:v>
                </c:pt>
                <c:pt idx="400">
                  <c:v>0.39236790606653216</c:v>
                </c:pt>
                <c:pt idx="401">
                  <c:v>0.39334637964774544</c:v>
                </c:pt>
                <c:pt idx="402">
                  <c:v>0.39432485322895872</c:v>
                </c:pt>
                <c:pt idx="403">
                  <c:v>0.395303326810172</c:v>
                </c:pt>
                <c:pt idx="404">
                  <c:v>0.39628180039138527</c:v>
                </c:pt>
                <c:pt idx="405">
                  <c:v>0.39726027397259855</c:v>
                </c:pt>
                <c:pt idx="406">
                  <c:v>0.39823874755381183</c:v>
                </c:pt>
                <c:pt idx="407">
                  <c:v>0.39921722113502511</c:v>
                </c:pt>
                <c:pt idx="408">
                  <c:v>0.40019569471623839</c:v>
                </c:pt>
                <c:pt idx="409">
                  <c:v>0.40117416829745167</c:v>
                </c:pt>
                <c:pt idx="410">
                  <c:v>0.40215264187866495</c:v>
                </c:pt>
                <c:pt idx="411">
                  <c:v>0.40313111545987823</c:v>
                </c:pt>
                <c:pt idx="412">
                  <c:v>0.40410958904109151</c:v>
                </c:pt>
                <c:pt idx="413">
                  <c:v>0.40508806262230479</c:v>
                </c:pt>
                <c:pt idx="414">
                  <c:v>0.40606653620351807</c:v>
                </c:pt>
                <c:pt idx="415">
                  <c:v>0.40704500978473135</c:v>
                </c:pt>
                <c:pt idx="416">
                  <c:v>0.40802348336594463</c:v>
                </c:pt>
                <c:pt idx="417">
                  <c:v>0.40900195694715791</c:v>
                </c:pt>
                <c:pt idx="418">
                  <c:v>0.40998043052837119</c:v>
                </c:pt>
                <c:pt idx="419">
                  <c:v>0.41095890410958447</c:v>
                </c:pt>
                <c:pt idx="420">
                  <c:v>0.41193737769079775</c:v>
                </c:pt>
                <c:pt idx="421">
                  <c:v>0.41291585127201103</c:v>
                </c:pt>
                <c:pt idx="422">
                  <c:v>0.4138943248532243</c:v>
                </c:pt>
                <c:pt idx="423">
                  <c:v>0.41487279843443758</c:v>
                </c:pt>
                <c:pt idx="424">
                  <c:v>0.41585127201565086</c:v>
                </c:pt>
                <c:pt idx="425">
                  <c:v>0.41682974559686414</c:v>
                </c:pt>
                <c:pt idx="426">
                  <c:v>0.41780821917807742</c:v>
                </c:pt>
                <c:pt idx="427">
                  <c:v>0.4187866927592907</c:v>
                </c:pt>
                <c:pt idx="428">
                  <c:v>0.41976516634050398</c:v>
                </c:pt>
                <c:pt idx="429">
                  <c:v>0.42074363992171726</c:v>
                </c:pt>
                <c:pt idx="430">
                  <c:v>0.42172211350293054</c:v>
                </c:pt>
                <c:pt idx="431">
                  <c:v>0.42270058708414382</c:v>
                </c:pt>
                <c:pt idx="432">
                  <c:v>0.4236790606653571</c:v>
                </c:pt>
                <c:pt idx="433">
                  <c:v>0.42465753424657038</c:v>
                </c:pt>
                <c:pt idx="434">
                  <c:v>0.42563600782778366</c:v>
                </c:pt>
                <c:pt idx="435">
                  <c:v>0.42661448140899694</c:v>
                </c:pt>
                <c:pt idx="436">
                  <c:v>0.42759295499021022</c:v>
                </c:pt>
                <c:pt idx="437">
                  <c:v>0.4285714285714235</c:v>
                </c:pt>
                <c:pt idx="438">
                  <c:v>0.42954990215263678</c:v>
                </c:pt>
                <c:pt idx="439">
                  <c:v>0.43052837573385005</c:v>
                </c:pt>
                <c:pt idx="440">
                  <c:v>0.43150684931506333</c:v>
                </c:pt>
                <c:pt idx="441">
                  <c:v>0.43248532289627661</c:v>
                </c:pt>
                <c:pt idx="442">
                  <c:v>0.43346379647748989</c:v>
                </c:pt>
                <c:pt idx="443">
                  <c:v>0.43444227005870317</c:v>
                </c:pt>
                <c:pt idx="444">
                  <c:v>0.43542074363991645</c:v>
                </c:pt>
                <c:pt idx="445">
                  <c:v>0.43639921722112973</c:v>
                </c:pt>
                <c:pt idx="446">
                  <c:v>0.43737769080234301</c:v>
                </c:pt>
                <c:pt idx="447">
                  <c:v>0.43835616438355629</c:v>
                </c:pt>
                <c:pt idx="448">
                  <c:v>0.43933463796476957</c:v>
                </c:pt>
                <c:pt idx="449">
                  <c:v>0.44031311154598285</c:v>
                </c:pt>
                <c:pt idx="450">
                  <c:v>0.44129158512719613</c:v>
                </c:pt>
                <c:pt idx="451">
                  <c:v>0.44227005870840941</c:v>
                </c:pt>
                <c:pt idx="452">
                  <c:v>0.44324853228962269</c:v>
                </c:pt>
                <c:pt idx="453">
                  <c:v>0.44422700587083597</c:v>
                </c:pt>
                <c:pt idx="454">
                  <c:v>0.44520547945204925</c:v>
                </c:pt>
                <c:pt idx="455">
                  <c:v>0.44618395303326253</c:v>
                </c:pt>
                <c:pt idx="456">
                  <c:v>0.44716242661447581</c:v>
                </c:pt>
                <c:pt idx="457">
                  <c:v>0.44814090019568908</c:v>
                </c:pt>
                <c:pt idx="458">
                  <c:v>0.44911937377690236</c:v>
                </c:pt>
                <c:pt idx="459">
                  <c:v>0.45009784735811564</c:v>
                </c:pt>
                <c:pt idx="460">
                  <c:v>0.45107632093932892</c:v>
                </c:pt>
                <c:pt idx="461">
                  <c:v>0.4520547945205422</c:v>
                </c:pt>
                <c:pt idx="462">
                  <c:v>0.45303326810175548</c:v>
                </c:pt>
                <c:pt idx="463">
                  <c:v>0.45401174168296876</c:v>
                </c:pt>
                <c:pt idx="464">
                  <c:v>0.45499021526418204</c:v>
                </c:pt>
                <c:pt idx="465">
                  <c:v>0.45596868884539532</c:v>
                </c:pt>
                <c:pt idx="466">
                  <c:v>0.4569471624266086</c:v>
                </c:pt>
                <c:pt idx="467">
                  <c:v>0.45792563600782188</c:v>
                </c:pt>
                <c:pt idx="468">
                  <c:v>0.45890410958903516</c:v>
                </c:pt>
                <c:pt idx="469">
                  <c:v>0.45988258317024844</c:v>
                </c:pt>
                <c:pt idx="470">
                  <c:v>0.46086105675146172</c:v>
                </c:pt>
                <c:pt idx="471">
                  <c:v>0.461839530332675</c:v>
                </c:pt>
                <c:pt idx="472">
                  <c:v>0.46281800391388828</c:v>
                </c:pt>
                <c:pt idx="473">
                  <c:v>0.46379647749510156</c:v>
                </c:pt>
                <c:pt idx="474">
                  <c:v>0.46477495107631484</c:v>
                </c:pt>
                <c:pt idx="475">
                  <c:v>0.46575342465752811</c:v>
                </c:pt>
                <c:pt idx="476">
                  <c:v>0.46673189823874139</c:v>
                </c:pt>
                <c:pt idx="477">
                  <c:v>0.46771037181995467</c:v>
                </c:pt>
                <c:pt idx="478">
                  <c:v>0.46868884540116795</c:v>
                </c:pt>
                <c:pt idx="479">
                  <c:v>0.46966731898238123</c:v>
                </c:pt>
                <c:pt idx="480">
                  <c:v>0.47064579256359451</c:v>
                </c:pt>
                <c:pt idx="481">
                  <c:v>0.47162426614480779</c:v>
                </c:pt>
                <c:pt idx="482">
                  <c:v>0.47260273972602107</c:v>
                </c:pt>
                <c:pt idx="483">
                  <c:v>0.47358121330723435</c:v>
                </c:pt>
                <c:pt idx="484">
                  <c:v>0.47455968688844763</c:v>
                </c:pt>
                <c:pt idx="485">
                  <c:v>0.47553816046966091</c:v>
                </c:pt>
                <c:pt idx="486">
                  <c:v>0.47651663405087419</c:v>
                </c:pt>
                <c:pt idx="487">
                  <c:v>0.47749510763208747</c:v>
                </c:pt>
                <c:pt idx="488">
                  <c:v>0.47847358121330075</c:v>
                </c:pt>
                <c:pt idx="489">
                  <c:v>0.47945205479451403</c:v>
                </c:pt>
                <c:pt idx="490">
                  <c:v>0.48043052837572731</c:v>
                </c:pt>
                <c:pt idx="491">
                  <c:v>0.48140900195694059</c:v>
                </c:pt>
                <c:pt idx="492">
                  <c:v>0.48238747553815386</c:v>
                </c:pt>
                <c:pt idx="493">
                  <c:v>0.48336594911936714</c:v>
                </c:pt>
                <c:pt idx="494">
                  <c:v>0.48434442270058042</c:v>
                </c:pt>
                <c:pt idx="495">
                  <c:v>0.4853228962817937</c:v>
                </c:pt>
                <c:pt idx="496">
                  <c:v>0.48630136986300698</c:v>
                </c:pt>
                <c:pt idx="497">
                  <c:v>0.48727984344422026</c:v>
                </c:pt>
                <c:pt idx="498">
                  <c:v>0.48825831702543354</c:v>
                </c:pt>
                <c:pt idx="499">
                  <c:v>0.48923679060664682</c:v>
                </c:pt>
                <c:pt idx="500">
                  <c:v>0.4902152641878601</c:v>
                </c:pt>
                <c:pt idx="501">
                  <c:v>0.49119373776907338</c:v>
                </c:pt>
                <c:pt idx="502">
                  <c:v>0.49217221135028666</c:v>
                </c:pt>
                <c:pt idx="503">
                  <c:v>0.49315068493149994</c:v>
                </c:pt>
                <c:pt idx="504">
                  <c:v>0.49412915851271322</c:v>
                </c:pt>
                <c:pt idx="505">
                  <c:v>0.4951076320939265</c:v>
                </c:pt>
                <c:pt idx="506">
                  <c:v>0.49608610567513978</c:v>
                </c:pt>
                <c:pt idx="507">
                  <c:v>0.49706457925635306</c:v>
                </c:pt>
                <c:pt idx="508">
                  <c:v>0.49804305283756634</c:v>
                </c:pt>
                <c:pt idx="509">
                  <c:v>0.49902152641877962</c:v>
                </c:pt>
                <c:pt idx="510">
                  <c:v>0.49999999999999289</c:v>
                </c:pt>
                <c:pt idx="511">
                  <c:v>0.50097847358120617</c:v>
                </c:pt>
                <c:pt idx="512">
                  <c:v>0.50195694716241945</c:v>
                </c:pt>
                <c:pt idx="513">
                  <c:v>0.50293542074363273</c:v>
                </c:pt>
                <c:pt idx="514">
                  <c:v>0.50391389432484601</c:v>
                </c:pt>
                <c:pt idx="515">
                  <c:v>0.50489236790605929</c:v>
                </c:pt>
                <c:pt idx="516">
                  <c:v>0.50587084148727257</c:v>
                </c:pt>
                <c:pt idx="517">
                  <c:v>0.50684931506848585</c:v>
                </c:pt>
                <c:pt idx="518">
                  <c:v>0.50782778864969913</c:v>
                </c:pt>
                <c:pt idx="519">
                  <c:v>0.50880626223091241</c:v>
                </c:pt>
                <c:pt idx="520">
                  <c:v>0.50978473581212569</c:v>
                </c:pt>
                <c:pt idx="521">
                  <c:v>0.51076320939333897</c:v>
                </c:pt>
                <c:pt idx="522">
                  <c:v>0.51174168297455225</c:v>
                </c:pt>
                <c:pt idx="523">
                  <c:v>0.51272015655576553</c:v>
                </c:pt>
                <c:pt idx="524">
                  <c:v>0.51369863013697881</c:v>
                </c:pt>
                <c:pt idx="525">
                  <c:v>0.51467710371819209</c:v>
                </c:pt>
                <c:pt idx="526">
                  <c:v>0.51565557729940537</c:v>
                </c:pt>
                <c:pt idx="527">
                  <c:v>0.51663405088061864</c:v>
                </c:pt>
                <c:pt idx="528">
                  <c:v>0.51761252446183192</c:v>
                </c:pt>
                <c:pt idx="529">
                  <c:v>0.5185909980430452</c:v>
                </c:pt>
                <c:pt idx="530">
                  <c:v>0.51956947162425848</c:v>
                </c:pt>
                <c:pt idx="531">
                  <c:v>0.52054794520547176</c:v>
                </c:pt>
                <c:pt idx="532">
                  <c:v>0.52152641878668504</c:v>
                </c:pt>
                <c:pt idx="533">
                  <c:v>0.52250489236789832</c:v>
                </c:pt>
                <c:pt idx="534">
                  <c:v>0.5234833659491116</c:v>
                </c:pt>
                <c:pt idx="535">
                  <c:v>0.52446183953032488</c:v>
                </c:pt>
                <c:pt idx="536">
                  <c:v>0.52544031311153816</c:v>
                </c:pt>
                <c:pt idx="537">
                  <c:v>0.52641878669275144</c:v>
                </c:pt>
                <c:pt idx="538">
                  <c:v>0.52739726027396472</c:v>
                </c:pt>
                <c:pt idx="539">
                  <c:v>0.528375733855178</c:v>
                </c:pt>
                <c:pt idx="540">
                  <c:v>0.52935420743639128</c:v>
                </c:pt>
                <c:pt idx="541">
                  <c:v>0.53033268101760456</c:v>
                </c:pt>
                <c:pt idx="542">
                  <c:v>0.53131115459881784</c:v>
                </c:pt>
                <c:pt idx="543">
                  <c:v>0.53228962818003112</c:v>
                </c:pt>
                <c:pt idx="544">
                  <c:v>0.5332681017612444</c:v>
                </c:pt>
                <c:pt idx="545">
                  <c:v>0.53424657534245767</c:v>
                </c:pt>
                <c:pt idx="546">
                  <c:v>0.53522504892367095</c:v>
                </c:pt>
                <c:pt idx="547">
                  <c:v>0.53620352250488423</c:v>
                </c:pt>
                <c:pt idx="548">
                  <c:v>0.53718199608609751</c:v>
                </c:pt>
                <c:pt idx="549">
                  <c:v>0.53816046966731079</c:v>
                </c:pt>
                <c:pt idx="550">
                  <c:v>0.53913894324852407</c:v>
                </c:pt>
                <c:pt idx="551">
                  <c:v>0.54011741682973735</c:v>
                </c:pt>
                <c:pt idx="552">
                  <c:v>0.54109589041095063</c:v>
                </c:pt>
                <c:pt idx="553">
                  <c:v>0.54207436399216391</c:v>
                </c:pt>
                <c:pt idx="554">
                  <c:v>0.54305283757337719</c:v>
                </c:pt>
                <c:pt idx="555">
                  <c:v>0.54403131115459047</c:v>
                </c:pt>
                <c:pt idx="556">
                  <c:v>0.54500978473580375</c:v>
                </c:pt>
                <c:pt idx="557">
                  <c:v>0.54598825831701703</c:v>
                </c:pt>
                <c:pt idx="558">
                  <c:v>0.54696673189823031</c:v>
                </c:pt>
                <c:pt idx="559">
                  <c:v>0.54794520547944359</c:v>
                </c:pt>
                <c:pt idx="560">
                  <c:v>0.54892367906065687</c:v>
                </c:pt>
                <c:pt idx="561">
                  <c:v>0.54990215264187015</c:v>
                </c:pt>
                <c:pt idx="562">
                  <c:v>0.55088062622308342</c:v>
                </c:pt>
                <c:pt idx="563">
                  <c:v>0.5518590998042967</c:v>
                </c:pt>
                <c:pt idx="564">
                  <c:v>0.55283757338550998</c:v>
                </c:pt>
                <c:pt idx="565">
                  <c:v>0.55381604696672326</c:v>
                </c:pt>
                <c:pt idx="566">
                  <c:v>0.55479452054793654</c:v>
                </c:pt>
                <c:pt idx="567">
                  <c:v>0.55577299412914982</c:v>
                </c:pt>
                <c:pt idx="568">
                  <c:v>0.5567514677103631</c:v>
                </c:pt>
                <c:pt idx="569">
                  <c:v>0.55772994129157638</c:v>
                </c:pt>
                <c:pt idx="570">
                  <c:v>0.55870841487278966</c:v>
                </c:pt>
                <c:pt idx="571">
                  <c:v>0.55968688845400294</c:v>
                </c:pt>
                <c:pt idx="572">
                  <c:v>0.56066536203521622</c:v>
                </c:pt>
                <c:pt idx="573">
                  <c:v>0.5616438356164295</c:v>
                </c:pt>
                <c:pt idx="574">
                  <c:v>0.56262230919764278</c:v>
                </c:pt>
                <c:pt idx="575">
                  <c:v>0.56360078277885606</c:v>
                </c:pt>
                <c:pt idx="576">
                  <c:v>0.56457925636006934</c:v>
                </c:pt>
                <c:pt idx="577">
                  <c:v>0.56555772994128262</c:v>
                </c:pt>
                <c:pt idx="578">
                  <c:v>0.5665362035224959</c:v>
                </c:pt>
                <c:pt idx="579">
                  <c:v>0.56751467710370918</c:v>
                </c:pt>
                <c:pt idx="580">
                  <c:v>0.56849315068492245</c:v>
                </c:pt>
                <c:pt idx="581">
                  <c:v>0.56947162426613573</c:v>
                </c:pt>
                <c:pt idx="582">
                  <c:v>0.57045009784734901</c:v>
                </c:pt>
                <c:pt idx="583">
                  <c:v>0.57142857142856229</c:v>
                </c:pt>
                <c:pt idx="584">
                  <c:v>0.57240704500977557</c:v>
                </c:pt>
                <c:pt idx="585">
                  <c:v>0.57338551859098885</c:v>
                </c:pt>
                <c:pt idx="586">
                  <c:v>0.57436399217220213</c:v>
                </c:pt>
                <c:pt idx="587">
                  <c:v>0.57534246575341541</c:v>
                </c:pt>
                <c:pt idx="588">
                  <c:v>0.57632093933462869</c:v>
                </c:pt>
                <c:pt idx="589">
                  <c:v>0.57729941291584197</c:v>
                </c:pt>
                <c:pt idx="590">
                  <c:v>0.57827788649705525</c:v>
                </c:pt>
                <c:pt idx="591">
                  <c:v>0.57925636007826853</c:v>
                </c:pt>
                <c:pt idx="592">
                  <c:v>0.58023483365948181</c:v>
                </c:pt>
                <c:pt idx="593">
                  <c:v>0.58121330724069509</c:v>
                </c:pt>
                <c:pt idx="594">
                  <c:v>0.58219178082190837</c:v>
                </c:pt>
                <c:pt idx="595">
                  <c:v>0.58317025440312165</c:v>
                </c:pt>
                <c:pt idx="596">
                  <c:v>0.58414872798433493</c:v>
                </c:pt>
                <c:pt idx="597">
                  <c:v>0.58512720156554821</c:v>
                </c:pt>
                <c:pt idx="598">
                  <c:v>0.58610567514676148</c:v>
                </c:pt>
                <c:pt idx="599">
                  <c:v>0.58708414872797476</c:v>
                </c:pt>
                <c:pt idx="600">
                  <c:v>0.58806262230918804</c:v>
                </c:pt>
                <c:pt idx="601">
                  <c:v>0.58904109589040132</c:v>
                </c:pt>
                <c:pt idx="602">
                  <c:v>0.5900195694716146</c:v>
                </c:pt>
                <c:pt idx="603">
                  <c:v>0.59099804305282788</c:v>
                </c:pt>
                <c:pt idx="604">
                  <c:v>0.59197651663404116</c:v>
                </c:pt>
                <c:pt idx="605">
                  <c:v>0.59295499021525444</c:v>
                </c:pt>
                <c:pt idx="606">
                  <c:v>0.59393346379646772</c:v>
                </c:pt>
                <c:pt idx="607">
                  <c:v>0.594911937377681</c:v>
                </c:pt>
                <c:pt idx="608">
                  <c:v>0.59589041095889428</c:v>
                </c:pt>
                <c:pt idx="609">
                  <c:v>0.59686888454010756</c:v>
                </c:pt>
                <c:pt idx="610">
                  <c:v>0.59784735812132084</c:v>
                </c:pt>
                <c:pt idx="611">
                  <c:v>0.59882583170253412</c:v>
                </c:pt>
                <c:pt idx="612">
                  <c:v>0.5998043052837474</c:v>
                </c:pt>
                <c:pt idx="613">
                  <c:v>0.60078277886496068</c:v>
                </c:pt>
                <c:pt idx="614">
                  <c:v>0.60176125244617396</c:v>
                </c:pt>
                <c:pt idx="615">
                  <c:v>0.60273972602738723</c:v>
                </c:pt>
                <c:pt idx="616">
                  <c:v>0.60371819960860051</c:v>
                </c:pt>
                <c:pt idx="617">
                  <c:v>0.60469667318981379</c:v>
                </c:pt>
                <c:pt idx="618">
                  <c:v>0.60567514677102707</c:v>
                </c:pt>
                <c:pt idx="619">
                  <c:v>0.60665362035224035</c:v>
                </c:pt>
                <c:pt idx="620">
                  <c:v>0.60763209393345363</c:v>
                </c:pt>
                <c:pt idx="621">
                  <c:v>0.60861056751466691</c:v>
                </c:pt>
                <c:pt idx="622">
                  <c:v>0.60958904109588019</c:v>
                </c:pt>
                <c:pt idx="623">
                  <c:v>0.61056751467709347</c:v>
                </c:pt>
                <c:pt idx="624">
                  <c:v>0.61154598825830675</c:v>
                </c:pt>
                <c:pt idx="625">
                  <c:v>0.61252446183952003</c:v>
                </c:pt>
                <c:pt idx="626">
                  <c:v>0.61350293542073331</c:v>
                </c:pt>
                <c:pt idx="627">
                  <c:v>0.61448140900194659</c:v>
                </c:pt>
                <c:pt idx="628">
                  <c:v>0.61545988258315987</c:v>
                </c:pt>
                <c:pt idx="629">
                  <c:v>0.61643835616437315</c:v>
                </c:pt>
                <c:pt idx="630">
                  <c:v>0.61741682974558643</c:v>
                </c:pt>
                <c:pt idx="631">
                  <c:v>0.61839530332679971</c:v>
                </c:pt>
                <c:pt idx="632">
                  <c:v>0.61937377690801299</c:v>
                </c:pt>
                <c:pt idx="633">
                  <c:v>0.62035225048922626</c:v>
                </c:pt>
                <c:pt idx="634">
                  <c:v>0.62133072407043954</c:v>
                </c:pt>
                <c:pt idx="635">
                  <c:v>0.62230919765165282</c:v>
                </c:pt>
                <c:pt idx="636">
                  <c:v>0.6232876712328661</c:v>
                </c:pt>
                <c:pt idx="637">
                  <c:v>0.62426614481407938</c:v>
                </c:pt>
                <c:pt idx="638">
                  <c:v>0.62524461839529266</c:v>
                </c:pt>
                <c:pt idx="639">
                  <c:v>0.62622309197650594</c:v>
                </c:pt>
                <c:pt idx="640">
                  <c:v>0.62720156555771922</c:v>
                </c:pt>
                <c:pt idx="641">
                  <c:v>0.6281800391389325</c:v>
                </c:pt>
                <c:pt idx="642">
                  <c:v>0.62915851272014578</c:v>
                </c:pt>
                <c:pt idx="643">
                  <c:v>0.63013698630135906</c:v>
                </c:pt>
                <c:pt idx="644">
                  <c:v>0.63111545988257234</c:v>
                </c:pt>
                <c:pt idx="645">
                  <c:v>0.63209393346378562</c:v>
                </c:pt>
                <c:pt idx="646">
                  <c:v>0.6330724070449989</c:v>
                </c:pt>
                <c:pt idx="647">
                  <c:v>0.63405088062621218</c:v>
                </c:pt>
                <c:pt idx="648">
                  <c:v>0.63502935420742546</c:v>
                </c:pt>
                <c:pt idx="649">
                  <c:v>0.63600782778863874</c:v>
                </c:pt>
                <c:pt idx="650">
                  <c:v>0.63698630136985201</c:v>
                </c:pt>
                <c:pt idx="651">
                  <c:v>0.63796477495106529</c:v>
                </c:pt>
                <c:pt idx="652">
                  <c:v>0.63894324853227857</c:v>
                </c:pt>
                <c:pt idx="653">
                  <c:v>0.63992172211349185</c:v>
                </c:pt>
                <c:pt idx="654">
                  <c:v>0.64090019569470513</c:v>
                </c:pt>
                <c:pt idx="655">
                  <c:v>0.64187866927591841</c:v>
                </c:pt>
                <c:pt idx="656">
                  <c:v>0.64285714285713169</c:v>
                </c:pt>
                <c:pt idx="657">
                  <c:v>0.64383561643834497</c:v>
                </c:pt>
                <c:pt idx="658">
                  <c:v>0.64481409001955825</c:v>
                </c:pt>
                <c:pt idx="659">
                  <c:v>0.64579256360077153</c:v>
                </c:pt>
                <c:pt idx="660">
                  <c:v>0.64677103718198481</c:v>
                </c:pt>
                <c:pt idx="661">
                  <c:v>0.64774951076319809</c:v>
                </c:pt>
                <c:pt idx="662">
                  <c:v>0.64872798434441137</c:v>
                </c:pt>
                <c:pt idx="663">
                  <c:v>0.64970645792562465</c:v>
                </c:pt>
                <c:pt idx="664">
                  <c:v>0.65068493150683793</c:v>
                </c:pt>
                <c:pt idx="665">
                  <c:v>0.65166340508805121</c:v>
                </c:pt>
                <c:pt idx="666">
                  <c:v>0.65264187866926449</c:v>
                </c:pt>
                <c:pt idx="667">
                  <c:v>0.65362035225047777</c:v>
                </c:pt>
                <c:pt idx="668">
                  <c:v>0.65459882583169104</c:v>
                </c:pt>
                <c:pt idx="669">
                  <c:v>0.65557729941290432</c:v>
                </c:pt>
                <c:pt idx="670">
                  <c:v>0.6565557729941176</c:v>
                </c:pt>
                <c:pt idx="671">
                  <c:v>0.65753424657533088</c:v>
                </c:pt>
                <c:pt idx="672">
                  <c:v>0.65851272015654416</c:v>
                </c:pt>
                <c:pt idx="673">
                  <c:v>0.65949119373775744</c:v>
                </c:pt>
                <c:pt idx="674">
                  <c:v>0.66046966731897072</c:v>
                </c:pt>
                <c:pt idx="675">
                  <c:v>0.661448140900184</c:v>
                </c:pt>
                <c:pt idx="676">
                  <c:v>0.66242661448139728</c:v>
                </c:pt>
                <c:pt idx="677">
                  <c:v>0.66340508806261056</c:v>
                </c:pt>
                <c:pt idx="678">
                  <c:v>0.66438356164382384</c:v>
                </c:pt>
                <c:pt idx="679">
                  <c:v>0.66536203522503712</c:v>
                </c:pt>
                <c:pt idx="680">
                  <c:v>0.6663405088062504</c:v>
                </c:pt>
                <c:pt idx="681">
                  <c:v>0.66731898238746368</c:v>
                </c:pt>
                <c:pt idx="682">
                  <c:v>0.66829745596867696</c:v>
                </c:pt>
                <c:pt idx="683">
                  <c:v>0.66927592954989024</c:v>
                </c:pt>
                <c:pt idx="684">
                  <c:v>0.67025440313110352</c:v>
                </c:pt>
                <c:pt idx="685">
                  <c:v>0.67123287671231679</c:v>
                </c:pt>
                <c:pt idx="686">
                  <c:v>0.67221135029353007</c:v>
                </c:pt>
                <c:pt idx="687">
                  <c:v>0.67318982387474335</c:v>
                </c:pt>
                <c:pt idx="688">
                  <c:v>0.67416829745595663</c:v>
                </c:pt>
                <c:pt idx="689">
                  <c:v>0.67514677103716991</c:v>
                </c:pt>
                <c:pt idx="690">
                  <c:v>0.67612524461838319</c:v>
                </c:pt>
                <c:pt idx="691">
                  <c:v>0.67710371819959647</c:v>
                </c:pt>
                <c:pt idx="692">
                  <c:v>0.67808219178080975</c:v>
                </c:pt>
                <c:pt idx="693">
                  <c:v>0.67906066536202303</c:v>
                </c:pt>
                <c:pt idx="694">
                  <c:v>0.68003913894323631</c:v>
                </c:pt>
                <c:pt idx="695">
                  <c:v>0.68101761252444959</c:v>
                </c:pt>
                <c:pt idx="696">
                  <c:v>0.68199608610566287</c:v>
                </c:pt>
                <c:pt idx="697">
                  <c:v>0.68297455968687615</c:v>
                </c:pt>
                <c:pt idx="698">
                  <c:v>0.68395303326808943</c:v>
                </c:pt>
                <c:pt idx="699">
                  <c:v>0.68493150684930271</c:v>
                </c:pt>
                <c:pt idx="700">
                  <c:v>0.68590998043051599</c:v>
                </c:pt>
                <c:pt idx="701">
                  <c:v>0.68688845401172927</c:v>
                </c:pt>
                <c:pt idx="702">
                  <c:v>0.68786692759294255</c:v>
                </c:pt>
                <c:pt idx="703">
                  <c:v>0.68884540117415582</c:v>
                </c:pt>
                <c:pt idx="704">
                  <c:v>0.6898238747553691</c:v>
                </c:pt>
                <c:pt idx="705">
                  <c:v>0.69080234833658238</c:v>
                </c:pt>
                <c:pt idx="706">
                  <c:v>0.69178082191779566</c:v>
                </c:pt>
                <c:pt idx="707">
                  <c:v>0.69275929549900894</c:v>
                </c:pt>
                <c:pt idx="708">
                  <c:v>0.69373776908022222</c:v>
                </c:pt>
                <c:pt idx="709">
                  <c:v>0.6947162426614355</c:v>
                </c:pt>
                <c:pt idx="710">
                  <c:v>0.69569471624264878</c:v>
                </c:pt>
                <c:pt idx="711">
                  <c:v>0.69667318982386206</c:v>
                </c:pt>
                <c:pt idx="712">
                  <c:v>0.69765166340507534</c:v>
                </c:pt>
                <c:pt idx="713">
                  <c:v>0.69863013698628862</c:v>
                </c:pt>
                <c:pt idx="714">
                  <c:v>0.6996086105675019</c:v>
                </c:pt>
                <c:pt idx="715">
                  <c:v>0.70058708414871518</c:v>
                </c:pt>
                <c:pt idx="716">
                  <c:v>0.70156555772992846</c:v>
                </c:pt>
                <c:pt idx="717">
                  <c:v>0.70254403131114174</c:v>
                </c:pt>
                <c:pt idx="718">
                  <c:v>0.70352250489235502</c:v>
                </c:pt>
                <c:pt idx="719">
                  <c:v>0.7045009784735683</c:v>
                </c:pt>
                <c:pt idx="720">
                  <c:v>0.70547945205478158</c:v>
                </c:pt>
                <c:pt idx="721">
                  <c:v>0.70645792563599485</c:v>
                </c:pt>
                <c:pt idx="722">
                  <c:v>0.70743639921720813</c:v>
                </c:pt>
                <c:pt idx="723">
                  <c:v>0.70841487279842141</c:v>
                </c:pt>
                <c:pt idx="724">
                  <c:v>0.70939334637963469</c:v>
                </c:pt>
                <c:pt idx="725">
                  <c:v>0.71037181996084797</c:v>
                </c:pt>
                <c:pt idx="726">
                  <c:v>0.71135029354206125</c:v>
                </c:pt>
                <c:pt idx="727">
                  <c:v>0.71232876712327453</c:v>
                </c:pt>
                <c:pt idx="728">
                  <c:v>0.71330724070448781</c:v>
                </c:pt>
                <c:pt idx="729">
                  <c:v>0.71428571428570109</c:v>
                </c:pt>
                <c:pt idx="730">
                  <c:v>0.71526418786691437</c:v>
                </c:pt>
                <c:pt idx="731">
                  <c:v>0.71624266144812765</c:v>
                </c:pt>
                <c:pt idx="732">
                  <c:v>0.71722113502934093</c:v>
                </c:pt>
                <c:pt idx="733">
                  <c:v>0.71819960861055421</c:v>
                </c:pt>
                <c:pt idx="734">
                  <c:v>0.71917808219176749</c:v>
                </c:pt>
                <c:pt idx="735">
                  <c:v>0.72015655577298077</c:v>
                </c:pt>
                <c:pt idx="736">
                  <c:v>0.72113502935419405</c:v>
                </c:pt>
                <c:pt idx="737">
                  <c:v>0.72211350293540733</c:v>
                </c:pt>
                <c:pt idx="738">
                  <c:v>0.7230919765166206</c:v>
                </c:pt>
                <c:pt idx="739">
                  <c:v>0.72407045009783388</c:v>
                </c:pt>
                <c:pt idx="740">
                  <c:v>0.72504892367904716</c:v>
                </c:pt>
                <c:pt idx="741">
                  <c:v>0.72602739726026044</c:v>
                </c:pt>
                <c:pt idx="742">
                  <c:v>0.72700587084147372</c:v>
                </c:pt>
                <c:pt idx="743">
                  <c:v>0.727984344422687</c:v>
                </c:pt>
                <c:pt idx="744">
                  <c:v>0.72896281800390028</c:v>
                </c:pt>
                <c:pt idx="745">
                  <c:v>0.72994129158511356</c:v>
                </c:pt>
                <c:pt idx="746">
                  <c:v>0.73091976516632684</c:v>
                </c:pt>
                <c:pt idx="747">
                  <c:v>0.73189823874754012</c:v>
                </c:pt>
                <c:pt idx="748">
                  <c:v>0.7328767123287534</c:v>
                </c:pt>
                <c:pt idx="749">
                  <c:v>0.73385518590996668</c:v>
                </c:pt>
                <c:pt idx="750">
                  <c:v>0.73483365949117996</c:v>
                </c:pt>
                <c:pt idx="751">
                  <c:v>0.73581213307239324</c:v>
                </c:pt>
                <c:pt idx="752">
                  <c:v>0.73679060665360652</c:v>
                </c:pt>
                <c:pt idx="753">
                  <c:v>0.7377690802348198</c:v>
                </c:pt>
                <c:pt idx="754">
                  <c:v>0.73874755381603308</c:v>
                </c:pt>
                <c:pt idx="755">
                  <c:v>0.73972602739724636</c:v>
                </c:pt>
                <c:pt idx="756">
                  <c:v>0.74070450097845963</c:v>
                </c:pt>
                <c:pt idx="757">
                  <c:v>0.74168297455967291</c:v>
                </c:pt>
                <c:pt idx="758">
                  <c:v>0.74266144814088619</c:v>
                </c:pt>
                <c:pt idx="759">
                  <c:v>0.74363992172209947</c:v>
                </c:pt>
                <c:pt idx="760">
                  <c:v>0.74461839530331275</c:v>
                </c:pt>
                <c:pt idx="761">
                  <c:v>0.74559686888452603</c:v>
                </c:pt>
                <c:pt idx="762">
                  <c:v>0.74657534246573931</c:v>
                </c:pt>
                <c:pt idx="763">
                  <c:v>0.74755381604695259</c:v>
                </c:pt>
                <c:pt idx="764">
                  <c:v>0.74853228962816587</c:v>
                </c:pt>
                <c:pt idx="765">
                  <c:v>0.74951076320937915</c:v>
                </c:pt>
                <c:pt idx="766">
                  <c:v>0.75048923679059243</c:v>
                </c:pt>
                <c:pt idx="767">
                  <c:v>0.75146771037180571</c:v>
                </c:pt>
                <c:pt idx="768">
                  <c:v>0.75244618395301899</c:v>
                </c:pt>
                <c:pt idx="769">
                  <c:v>0.75342465753423227</c:v>
                </c:pt>
                <c:pt idx="770">
                  <c:v>0.75440313111544555</c:v>
                </c:pt>
                <c:pt idx="771">
                  <c:v>0.75538160469665883</c:v>
                </c:pt>
                <c:pt idx="772">
                  <c:v>0.75636007827787211</c:v>
                </c:pt>
                <c:pt idx="773">
                  <c:v>0.75733855185908538</c:v>
                </c:pt>
                <c:pt idx="774">
                  <c:v>0.75831702544029866</c:v>
                </c:pt>
                <c:pt idx="775">
                  <c:v>0.75929549902151194</c:v>
                </c:pt>
                <c:pt idx="776">
                  <c:v>0.76027397260272522</c:v>
                </c:pt>
                <c:pt idx="777">
                  <c:v>0.7612524461839385</c:v>
                </c:pt>
                <c:pt idx="778">
                  <c:v>0.76223091976515178</c:v>
                </c:pt>
                <c:pt idx="779">
                  <c:v>0.76320939334636506</c:v>
                </c:pt>
                <c:pt idx="780">
                  <c:v>0.76418786692757834</c:v>
                </c:pt>
                <c:pt idx="781">
                  <c:v>0.76516634050879162</c:v>
                </c:pt>
                <c:pt idx="782">
                  <c:v>0.7661448140900049</c:v>
                </c:pt>
                <c:pt idx="783">
                  <c:v>0.76712328767121818</c:v>
                </c:pt>
                <c:pt idx="784">
                  <c:v>0.76810176125243146</c:v>
                </c:pt>
                <c:pt idx="785">
                  <c:v>0.76908023483364474</c:v>
                </c:pt>
                <c:pt idx="786">
                  <c:v>0.77005870841485802</c:v>
                </c:pt>
                <c:pt idx="787">
                  <c:v>0.7710371819960713</c:v>
                </c:pt>
                <c:pt idx="788">
                  <c:v>0.77201565557728458</c:v>
                </c:pt>
                <c:pt idx="789">
                  <c:v>0.77299412915849786</c:v>
                </c:pt>
                <c:pt idx="790">
                  <c:v>0.77397260273971114</c:v>
                </c:pt>
                <c:pt idx="791">
                  <c:v>0.77495107632092441</c:v>
                </c:pt>
                <c:pt idx="792">
                  <c:v>0.77592954990213769</c:v>
                </c:pt>
                <c:pt idx="793">
                  <c:v>0.77690802348335097</c:v>
                </c:pt>
                <c:pt idx="794">
                  <c:v>0.77788649706456425</c:v>
                </c:pt>
                <c:pt idx="795">
                  <c:v>0.77886497064577753</c:v>
                </c:pt>
                <c:pt idx="796">
                  <c:v>0.77984344422699081</c:v>
                </c:pt>
                <c:pt idx="797">
                  <c:v>0.78082191780820409</c:v>
                </c:pt>
                <c:pt idx="798">
                  <c:v>0.78180039138941737</c:v>
                </c:pt>
                <c:pt idx="799">
                  <c:v>0.78277886497063065</c:v>
                </c:pt>
                <c:pt idx="800">
                  <c:v>0.78375733855184393</c:v>
                </c:pt>
                <c:pt idx="801">
                  <c:v>0.78473581213305721</c:v>
                </c:pt>
                <c:pt idx="802">
                  <c:v>0.78571428571427049</c:v>
                </c:pt>
                <c:pt idx="803">
                  <c:v>0.78669275929548377</c:v>
                </c:pt>
                <c:pt idx="804">
                  <c:v>0.78767123287669705</c:v>
                </c:pt>
                <c:pt idx="805">
                  <c:v>0.78864970645791033</c:v>
                </c:pt>
                <c:pt idx="806">
                  <c:v>0.78962818003912361</c:v>
                </c:pt>
                <c:pt idx="807">
                  <c:v>0.79060665362033689</c:v>
                </c:pt>
                <c:pt idx="808">
                  <c:v>0.79158512720155016</c:v>
                </c:pt>
                <c:pt idx="809">
                  <c:v>0.79256360078276344</c:v>
                </c:pt>
                <c:pt idx="810">
                  <c:v>0.79354207436397672</c:v>
                </c:pt>
                <c:pt idx="811">
                  <c:v>0.79452054794519</c:v>
                </c:pt>
                <c:pt idx="812">
                  <c:v>0.79549902152640328</c:v>
                </c:pt>
                <c:pt idx="813">
                  <c:v>0.79647749510761656</c:v>
                </c:pt>
                <c:pt idx="814">
                  <c:v>0.79745596868882984</c:v>
                </c:pt>
                <c:pt idx="815">
                  <c:v>0.79843444227004312</c:v>
                </c:pt>
                <c:pt idx="816">
                  <c:v>0.7994129158512564</c:v>
                </c:pt>
                <c:pt idx="817">
                  <c:v>0.80039138943246968</c:v>
                </c:pt>
                <c:pt idx="818">
                  <c:v>0.80136986301368296</c:v>
                </c:pt>
                <c:pt idx="819">
                  <c:v>0.80234833659489624</c:v>
                </c:pt>
                <c:pt idx="820">
                  <c:v>0.80332681017610952</c:v>
                </c:pt>
                <c:pt idx="821">
                  <c:v>0.8043052837573228</c:v>
                </c:pt>
                <c:pt idx="822">
                  <c:v>0.80528375733853608</c:v>
                </c:pt>
                <c:pt idx="823">
                  <c:v>0.80626223091974936</c:v>
                </c:pt>
                <c:pt idx="824">
                  <c:v>0.80724070450096264</c:v>
                </c:pt>
                <c:pt idx="825">
                  <c:v>0.80821917808217592</c:v>
                </c:pt>
                <c:pt idx="826">
                  <c:v>0.80919765166338919</c:v>
                </c:pt>
                <c:pt idx="827">
                  <c:v>0.81017612524460247</c:v>
                </c:pt>
                <c:pt idx="828">
                  <c:v>0.81115459882581575</c:v>
                </c:pt>
                <c:pt idx="829">
                  <c:v>0.81213307240702903</c:v>
                </c:pt>
                <c:pt idx="830">
                  <c:v>0.81311154598824231</c:v>
                </c:pt>
                <c:pt idx="831">
                  <c:v>0.81409001956945559</c:v>
                </c:pt>
                <c:pt idx="832">
                  <c:v>0.81506849315066887</c:v>
                </c:pt>
                <c:pt idx="833">
                  <c:v>0.81604696673188215</c:v>
                </c:pt>
                <c:pt idx="834">
                  <c:v>0.81702544031309543</c:v>
                </c:pt>
                <c:pt idx="835">
                  <c:v>0.81800391389430871</c:v>
                </c:pt>
                <c:pt idx="836">
                  <c:v>0.81898238747552199</c:v>
                </c:pt>
                <c:pt idx="837">
                  <c:v>0.81996086105673527</c:v>
                </c:pt>
                <c:pt idx="838">
                  <c:v>0.82093933463794855</c:v>
                </c:pt>
                <c:pt idx="839">
                  <c:v>0.82191780821916183</c:v>
                </c:pt>
                <c:pt idx="840">
                  <c:v>0.82289628180037511</c:v>
                </c:pt>
                <c:pt idx="841">
                  <c:v>0.82387475538158839</c:v>
                </c:pt>
                <c:pt idx="842">
                  <c:v>0.82485322896280167</c:v>
                </c:pt>
                <c:pt idx="843">
                  <c:v>0.82583170254401495</c:v>
                </c:pt>
                <c:pt idx="844">
                  <c:v>0.82681017612522822</c:v>
                </c:pt>
                <c:pt idx="845">
                  <c:v>0.8277886497064415</c:v>
                </c:pt>
                <c:pt idx="846">
                  <c:v>0.82876712328765478</c:v>
                </c:pt>
                <c:pt idx="847">
                  <c:v>0.82974559686886806</c:v>
                </c:pt>
                <c:pt idx="848">
                  <c:v>0.83072407045008134</c:v>
                </c:pt>
                <c:pt idx="849">
                  <c:v>0.83170254403129462</c:v>
                </c:pt>
                <c:pt idx="850">
                  <c:v>0.8326810176125079</c:v>
                </c:pt>
                <c:pt idx="851">
                  <c:v>0.83365949119372118</c:v>
                </c:pt>
                <c:pt idx="852">
                  <c:v>0.83463796477493446</c:v>
                </c:pt>
                <c:pt idx="853">
                  <c:v>0.83561643835614774</c:v>
                </c:pt>
                <c:pt idx="854">
                  <c:v>0.83659491193736102</c:v>
                </c:pt>
                <c:pt idx="855">
                  <c:v>0.8375733855185743</c:v>
                </c:pt>
                <c:pt idx="856">
                  <c:v>0.83855185909978758</c:v>
                </c:pt>
                <c:pt idx="857">
                  <c:v>0.83953033268100086</c:v>
                </c:pt>
                <c:pt idx="858">
                  <c:v>0.84050880626221414</c:v>
                </c:pt>
                <c:pt idx="859">
                  <c:v>0.84148727984342742</c:v>
                </c:pt>
                <c:pt idx="860">
                  <c:v>0.8424657534246407</c:v>
                </c:pt>
                <c:pt idx="861">
                  <c:v>0.84344422700585397</c:v>
                </c:pt>
                <c:pt idx="862">
                  <c:v>0.84442270058706725</c:v>
                </c:pt>
                <c:pt idx="863">
                  <c:v>0.84540117416828053</c:v>
                </c:pt>
                <c:pt idx="864">
                  <c:v>0.84637964774949381</c:v>
                </c:pt>
                <c:pt idx="865">
                  <c:v>0.84735812133070709</c:v>
                </c:pt>
                <c:pt idx="866">
                  <c:v>0.84833659491192037</c:v>
                </c:pt>
                <c:pt idx="867">
                  <c:v>0.84931506849313365</c:v>
                </c:pt>
                <c:pt idx="868">
                  <c:v>0.85029354207434693</c:v>
                </c:pt>
                <c:pt idx="869">
                  <c:v>0.85127201565556021</c:v>
                </c:pt>
                <c:pt idx="870">
                  <c:v>0.85225048923677349</c:v>
                </c:pt>
                <c:pt idx="871">
                  <c:v>0.85322896281798677</c:v>
                </c:pt>
                <c:pt idx="872">
                  <c:v>0.85420743639920005</c:v>
                </c:pt>
                <c:pt idx="873">
                  <c:v>0.85518590998041333</c:v>
                </c:pt>
                <c:pt idx="874">
                  <c:v>0.85616438356162661</c:v>
                </c:pt>
                <c:pt idx="875">
                  <c:v>0.85714285714283989</c:v>
                </c:pt>
                <c:pt idx="876">
                  <c:v>0.85812133072405317</c:v>
                </c:pt>
                <c:pt idx="877">
                  <c:v>0.85909980430526645</c:v>
                </c:pt>
                <c:pt idx="878">
                  <c:v>0.86007827788647973</c:v>
                </c:pt>
                <c:pt idx="879">
                  <c:v>0.861056751467693</c:v>
                </c:pt>
                <c:pt idx="880">
                  <c:v>0.86203522504890628</c:v>
                </c:pt>
                <c:pt idx="881">
                  <c:v>0.86301369863011956</c:v>
                </c:pt>
                <c:pt idx="882">
                  <c:v>0.86399217221133284</c:v>
                </c:pt>
                <c:pt idx="883">
                  <c:v>0.86497064579254612</c:v>
                </c:pt>
                <c:pt idx="884">
                  <c:v>0.8659491193737594</c:v>
                </c:pt>
                <c:pt idx="885">
                  <c:v>0.86692759295497268</c:v>
                </c:pt>
                <c:pt idx="886">
                  <c:v>0.86790606653618596</c:v>
                </c:pt>
                <c:pt idx="887">
                  <c:v>0.86888454011739924</c:v>
                </c:pt>
                <c:pt idx="888">
                  <c:v>0.86986301369861252</c:v>
                </c:pt>
                <c:pt idx="889">
                  <c:v>0.8708414872798258</c:v>
                </c:pt>
                <c:pt idx="890">
                  <c:v>0.87181996086103908</c:v>
                </c:pt>
                <c:pt idx="891">
                  <c:v>0.87279843444225236</c:v>
                </c:pt>
                <c:pt idx="892">
                  <c:v>0.87377690802346564</c:v>
                </c:pt>
                <c:pt idx="893">
                  <c:v>0.87475538160467892</c:v>
                </c:pt>
                <c:pt idx="894">
                  <c:v>0.8757338551858922</c:v>
                </c:pt>
                <c:pt idx="895">
                  <c:v>0.87671232876710548</c:v>
                </c:pt>
                <c:pt idx="896">
                  <c:v>0.87769080234831875</c:v>
                </c:pt>
                <c:pt idx="897">
                  <c:v>0.87866927592953203</c:v>
                </c:pt>
                <c:pt idx="898">
                  <c:v>0.87964774951074531</c:v>
                </c:pt>
                <c:pt idx="899">
                  <c:v>0.88062622309195859</c:v>
                </c:pt>
                <c:pt idx="900">
                  <c:v>0.88160469667317187</c:v>
                </c:pt>
                <c:pt idx="901">
                  <c:v>0.88258317025438515</c:v>
                </c:pt>
                <c:pt idx="902">
                  <c:v>0.88356164383559843</c:v>
                </c:pt>
                <c:pt idx="903">
                  <c:v>0.88454011741681171</c:v>
                </c:pt>
                <c:pt idx="904">
                  <c:v>0.88551859099802499</c:v>
                </c:pt>
                <c:pt idx="905">
                  <c:v>0.88649706457923827</c:v>
                </c:pt>
                <c:pt idx="906">
                  <c:v>0.88747553816045155</c:v>
                </c:pt>
                <c:pt idx="907">
                  <c:v>0.88845401174166483</c:v>
                </c:pt>
                <c:pt idx="908">
                  <c:v>0.88943248532287811</c:v>
                </c:pt>
                <c:pt idx="909">
                  <c:v>0.89041095890409139</c:v>
                </c:pt>
                <c:pt idx="910">
                  <c:v>0.89138943248530467</c:v>
                </c:pt>
                <c:pt idx="911">
                  <c:v>0.89236790606651795</c:v>
                </c:pt>
                <c:pt idx="912">
                  <c:v>0.89334637964773123</c:v>
                </c:pt>
                <c:pt idx="913">
                  <c:v>0.89432485322894451</c:v>
                </c:pt>
                <c:pt idx="914">
                  <c:v>0.89530332681015778</c:v>
                </c:pt>
                <c:pt idx="915">
                  <c:v>0.89628180039137106</c:v>
                </c:pt>
                <c:pt idx="916">
                  <c:v>0.89726027397258434</c:v>
                </c:pt>
                <c:pt idx="917">
                  <c:v>0.89823874755379762</c:v>
                </c:pt>
                <c:pt idx="918">
                  <c:v>0.8992172211350109</c:v>
                </c:pt>
                <c:pt idx="919">
                  <c:v>0.90019569471622418</c:v>
                </c:pt>
                <c:pt idx="920">
                  <c:v>0.90117416829743746</c:v>
                </c:pt>
                <c:pt idx="921">
                  <c:v>0.90215264187865074</c:v>
                </c:pt>
                <c:pt idx="922">
                  <c:v>0.90313111545986402</c:v>
                </c:pt>
                <c:pt idx="923">
                  <c:v>0.9041095890410773</c:v>
                </c:pt>
                <c:pt idx="924">
                  <c:v>0.90508806262229058</c:v>
                </c:pt>
                <c:pt idx="925">
                  <c:v>0.90606653620350386</c:v>
                </c:pt>
                <c:pt idx="926">
                  <c:v>0.90704500978471714</c:v>
                </c:pt>
                <c:pt idx="927">
                  <c:v>0.90802348336593042</c:v>
                </c:pt>
                <c:pt idx="928">
                  <c:v>0.9090019569471437</c:v>
                </c:pt>
                <c:pt idx="929">
                  <c:v>0.90998043052835698</c:v>
                </c:pt>
                <c:pt idx="930">
                  <c:v>0.91095890410957026</c:v>
                </c:pt>
                <c:pt idx="931">
                  <c:v>0.91193737769078353</c:v>
                </c:pt>
                <c:pt idx="932">
                  <c:v>0.91291585127199681</c:v>
                </c:pt>
                <c:pt idx="933">
                  <c:v>0.91389432485321009</c:v>
                </c:pt>
                <c:pt idx="934">
                  <c:v>0.91487279843442337</c:v>
                </c:pt>
                <c:pt idx="935">
                  <c:v>0.91585127201563665</c:v>
                </c:pt>
                <c:pt idx="936">
                  <c:v>0.91682974559684993</c:v>
                </c:pt>
                <c:pt idx="937">
                  <c:v>0.91780821917806321</c:v>
                </c:pt>
                <c:pt idx="938">
                  <c:v>0.91878669275927649</c:v>
                </c:pt>
                <c:pt idx="939">
                  <c:v>0.91976516634048977</c:v>
                </c:pt>
                <c:pt idx="940">
                  <c:v>0.92074363992170305</c:v>
                </c:pt>
                <c:pt idx="941">
                  <c:v>0.92172211350291633</c:v>
                </c:pt>
                <c:pt idx="942">
                  <c:v>0.92270058708412961</c:v>
                </c:pt>
                <c:pt idx="943">
                  <c:v>0.92367906066534289</c:v>
                </c:pt>
                <c:pt idx="944">
                  <c:v>0.92465753424655617</c:v>
                </c:pt>
                <c:pt idx="945">
                  <c:v>0.92563600782776945</c:v>
                </c:pt>
                <c:pt idx="946">
                  <c:v>0.92661448140898273</c:v>
                </c:pt>
                <c:pt idx="947">
                  <c:v>0.92759295499019601</c:v>
                </c:pt>
                <c:pt idx="948">
                  <c:v>0.92857142857140929</c:v>
                </c:pt>
                <c:pt idx="949">
                  <c:v>0.92954990215262256</c:v>
                </c:pt>
                <c:pt idx="950">
                  <c:v>0.93052837573383584</c:v>
                </c:pt>
                <c:pt idx="951">
                  <c:v>0.93150684931504912</c:v>
                </c:pt>
                <c:pt idx="952">
                  <c:v>0.9324853228962624</c:v>
                </c:pt>
                <c:pt idx="953">
                  <c:v>0.93346379647747568</c:v>
                </c:pt>
                <c:pt idx="954">
                  <c:v>0.93444227005868896</c:v>
                </c:pt>
                <c:pt idx="955">
                  <c:v>0.93542074363990224</c:v>
                </c:pt>
                <c:pt idx="956">
                  <c:v>0.93639921722111552</c:v>
                </c:pt>
                <c:pt idx="957">
                  <c:v>0.9373776908023288</c:v>
                </c:pt>
                <c:pt idx="958">
                  <c:v>0.93835616438354208</c:v>
                </c:pt>
                <c:pt idx="959">
                  <c:v>0.93933463796475536</c:v>
                </c:pt>
                <c:pt idx="960">
                  <c:v>0.94031311154596864</c:v>
                </c:pt>
                <c:pt idx="961">
                  <c:v>0.94129158512718192</c:v>
                </c:pt>
                <c:pt idx="962">
                  <c:v>0.9422700587083952</c:v>
                </c:pt>
                <c:pt idx="963">
                  <c:v>0.94324853228960848</c:v>
                </c:pt>
                <c:pt idx="964">
                  <c:v>0.94422700587082176</c:v>
                </c:pt>
                <c:pt idx="965">
                  <c:v>0.94520547945203504</c:v>
                </c:pt>
                <c:pt idx="966">
                  <c:v>0.94618395303324832</c:v>
                </c:pt>
                <c:pt idx="967">
                  <c:v>0.94716242661446159</c:v>
                </c:pt>
                <c:pt idx="968">
                  <c:v>0.94814090019567487</c:v>
                </c:pt>
                <c:pt idx="969">
                  <c:v>0.94911937377688815</c:v>
                </c:pt>
                <c:pt idx="970">
                  <c:v>0.95009784735810143</c:v>
                </c:pt>
                <c:pt idx="971">
                  <c:v>0.95107632093931471</c:v>
                </c:pt>
                <c:pt idx="972">
                  <c:v>0.95205479452052799</c:v>
                </c:pt>
                <c:pt idx="973">
                  <c:v>0.95303326810174127</c:v>
                </c:pt>
                <c:pt idx="974">
                  <c:v>0.95401174168295455</c:v>
                </c:pt>
                <c:pt idx="975">
                  <c:v>0.95499021526416783</c:v>
                </c:pt>
                <c:pt idx="976">
                  <c:v>0.95596868884538111</c:v>
                </c:pt>
                <c:pt idx="977">
                  <c:v>0.95694716242659439</c:v>
                </c:pt>
                <c:pt idx="978">
                  <c:v>0.95792563600780767</c:v>
                </c:pt>
                <c:pt idx="979">
                  <c:v>0.95890410958902095</c:v>
                </c:pt>
                <c:pt idx="980">
                  <c:v>0.95988258317023423</c:v>
                </c:pt>
                <c:pt idx="981">
                  <c:v>0.96086105675144751</c:v>
                </c:pt>
                <c:pt idx="982">
                  <c:v>0.96183953033266079</c:v>
                </c:pt>
                <c:pt idx="983">
                  <c:v>0.96281800391387407</c:v>
                </c:pt>
                <c:pt idx="984">
                  <c:v>0.96379647749508734</c:v>
                </c:pt>
                <c:pt idx="985">
                  <c:v>0.96477495107630062</c:v>
                </c:pt>
                <c:pt idx="986">
                  <c:v>0.9657534246575139</c:v>
                </c:pt>
                <c:pt idx="987">
                  <c:v>0.96673189823872718</c:v>
                </c:pt>
                <c:pt idx="988">
                  <c:v>0.96771037181994046</c:v>
                </c:pt>
                <c:pt idx="989">
                  <c:v>0.96868884540115374</c:v>
                </c:pt>
                <c:pt idx="990">
                  <c:v>0.96966731898236702</c:v>
                </c:pt>
                <c:pt idx="991">
                  <c:v>0.9706457925635803</c:v>
                </c:pt>
                <c:pt idx="992">
                  <c:v>0.97162426614479358</c:v>
                </c:pt>
                <c:pt idx="993">
                  <c:v>0.97260273972600686</c:v>
                </c:pt>
                <c:pt idx="994">
                  <c:v>0.97358121330722014</c:v>
                </c:pt>
                <c:pt idx="995">
                  <c:v>0.97455968688843342</c:v>
                </c:pt>
                <c:pt idx="996">
                  <c:v>0.9755381604696467</c:v>
                </c:pt>
                <c:pt idx="997">
                  <c:v>0.97651663405085998</c:v>
                </c:pt>
                <c:pt idx="998">
                  <c:v>0.97749510763207326</c:v>
                </c:pt>
                <c:pt idx="999">
                  <c:v>0.97847358121328654</c:v>
                </c:pt>
                <c:pt idx="1000">
                  <c:v>0.97945205479449982</c:v>
                </c:pt>
                <c:pt idx="1001">
                  <c:v>0.9804305283757131</c:v>
                </c:pt>
                <c:pt idx="1002">
                  <c:v>0.98140900195692637</c:v>
                </c:pt>
                <c:pt idx="1003">
                  <c:v>0.98238747553813965</c:v>
                </c:pt>
                <c:pt idx="1004">
                  <c:v>0.98336594911935293</c:v>
                </c:pt>
                <c:pt idx="1005">
                  <c:v>0.98434442270056621</c:v>
                </c:pt>
                <c:pt idx="1006">
                  <c:v>0.98532289628177949</c:v>
                </c:pt>
                <c:pt idx="1007">
                  <c:v>0.98630136986299277</c:v>
                </c:pt>
                <c:pt idx="1008">
                  <c:v>0.98727984344420605</c:v>
                </c:pt>
                <c:pt idx="1009">
                  <c:v>0.98825831702541933</c:v>
                </c:pt>
                <c:pt idx="1010">
                  <c:v>0.98923679060663261</c:v>
                </c:pt>
                <c:pt idx="1011">
                  <c:v>0.99021526418784589</c:v>
                </c:pt>
                <c:pt idx="1012">
                  <c:v>0.99119373776905917</c:v>
                </c:pt>
                <c:pt idx="1013">
                  <c:v>0.99217221135027245</c:v>
                </c:pt>
                <c:pt idx="1014">
                  <c:v>0.99315068493148573</c:v>
                </c:pt>
                <c:pt idx="1015">
                  <c:v>0.99412915851269901</c:v>
                </c:pt>
                <c:pt idx="1016">
                  <c:v>0.99510763209391229</c:v>
                </c:pt>
                <c:pt idx="1017">
                  <c:v>0.99608610567512557</c:v>
                </c:pt>
                <c:pt idx="1018">
                  <c:v>0.99706457925633885</c:v>
                </c:pt>
                <c:pt idx="1019">
                  <c:v>0.99804305283755212</c:v>
                </c:pt>
                <c:pt idx="1020">
                  <c:v>0.9990215264187654</c:v>
                </c:pt>
                <c:pt idx="1021">
                  <c:v>0.99999999999997868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544504"/>
        <c:axId val="187545680"/>
      </c:scatterChart>
      <c:valAx>
        <c:axId val="187544504"/>
        <c:scaling>
          <c:orientation val="minMax"/>
          <c:max val="1"/>
          <c:min val="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min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Ad Keywords in Metadata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87545680"/>
        <c:crosses val="autoZero"/>
        <c:crossBetween val="midCat"/>
        <c:majorUnit val="0.2"/>
      </c:valAx>
      <c:valAx>
        <c:axId val="187545680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Apps (CDF)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87544504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Sheet7!$R$5:$R$1176</c:f>
              <c:numCache>
                <c:formatCode>General</c:formatCode>
                <c:ptCount val="117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1.0999999999999999E-2</c:v>
                </c:pt>
                <c:pt idx="6">
                  <c:v>1.6E-2</c:v>
                </c:pt>
                <c:pt idx="7">
                  <c:v>1.7999999999999999E-2</c:v>
                </c:pt>
                <c:pt idx="8">
                  <c:v>2.3E-2</c:v>
                </c:pt>
                <c:pt idx="9">
                  <c:v>2.7E-2</c:v>
                </c:pt>
                <c:pt idx="10">
                  <c:v>2.9000000000000001E-2</c:v>
                </c:pt>
                <c:pt idx="11">
                  <c:v>0.03</c:v>
                </c:pt>
                <c:pt idx="12">
                  <c:v>3.1E-2</c:v>
                </c:pt>
                <c:pt idx="13">
                  <c:v>3.3000000000000002E-2</c:v>
                </c:pt>
                <c:pt idx="14">
                  <c:v>3.5999999999999997E-2</c:v>
                </c:pt>
                <c:pt idx="15">
                  <c:v>3.9E-2</c:v>
                </c:pt>
                <c:pt idx="16">
                  <c:v>4.2999999999999997E-2</c:v>
                </c:pt>
                <c:pt idx="17">
                  <c:v>4.4999999999999998E-2</c:v>
                </c:pt>
                <c:pt idx="18">
                  <c:v>4.4999999999999998E-2</c:v>
                </c:pt>
                <c:pt idx="19">
                  <c:v>4.5999999999999999E-2</c:v>
                </c:pt>
                <c:pt idx="20">
                  <c:v>4.5999999999999999E-2</c:v>
                </c:pt>
                <c:pt idx="21">
                  <c:v>4.5999999999999999E-2</c:v>
                </c:pt>
                <c:pt idx="22">
                  <c:v>4.7E-2</c:v>
                </c:pt>
                <c:pt idx="23">
                  <c:v>4.7E-2</c:v>
                </c:pt>
                <c:pt idx="24">
                  <c:v>4.8000000000000001E-2</c:v>
                </c:pt>
                <c:pt idx="25">
                  <c:v>4.9000000000000002E-2</c:v>
                </c:pt>
                <c:pt idx="26">
                  <c:v>4.9000000000000002E-2</c:v>
                </c:pt>
                <c:pt idx="27">
                  <c:v>0.05</c:v>
                </c:pt>
                <c:pt idx="28">
                  <c:v>5.1999999999999998E-2</c:v>
                </c:pt>
                <c:pt idx="29">
                  <c:v>5.3999999999999999E-2</c:v>
                </c:pt>
                <c:pt idx="30">
                  <c:v>5.6000000000000001E-2</c:v>
                </c:pt>
                <c:pt idx="31">
                  <c:v>5.6000000000000001E-2</c:v>
                </c:pt>
                <c:pt idx="32">
                  <c:v>5.7000000000000002E-2</c:v>
                </c:pt>
                <c:pt idx="33">
                  <c:v>0.06</c:v>
                </c:pt>
                <c:pt idx="34">
                  <c:v>6.3E-2</c:v>
                </c:pt>
                <c:pt idx="35">
                  <c:v>6.7000000000000004E-2</c:v>
                </c:pt>
                <c:pt idx="36">
                  <c:v>7.0999999999999994E-2</c:v>
                </c:pt>
                <c:pt idx="37">
                  <c:v>7.0999999999999994E-2</c:v>
                </c:pt>
                <c:pt idx="38">
                  <c:v>7.0999999999999994E-2</c:v>
                </c:pt>
                <c:pt idx="39">
                  <c:v>7.3999999999999996E-2</c:v>
                </c:pt>
                <c:pt idx="40">
                  <c:v>7.3999999999999996E-2</c:v>
                </c:pt>
                <c:pt idx="41">
                  <c:v>7.3999999999999996E-2</c:v>
                </c:pt>
                <c:pt idx="42">
                  <c:v>7.5999999999999998E-2</c:v>
                </c:pt>
                <c:pt idx="43">
                  <c:v>7.6999999999999999E-2</c:v>
                </c:pt>
                <c:pt idx="44">
                  <c:v>7.6999999999999999E-2</c:v>
                </c:pt>
                <c:pt idx="45">
                  <c:v>7.8E-2</c:v>
                </c:pt>
                <c:pt idx="46">
                  <c:v>0.08</c:v>
                </c:pt>
                <c:pt idx="47">
                  <c:v>0.08</c:v>
                </c:pt>
                <c:pt idx="48">
                  <c:v>0.08</c:v>
                </c:pt>
                <c:pt idx="49">
                  <c:v>8.1000000000000003E-2</c:v>
                </c:pt>
                <c:pt idx="50">
                  <c:v>8.3000000000000004E-2</c:v>
                </c:pt>
                <c:pt idx="51">
                  <c:v>8.3000000000000004E-2</c:v>
                </c:pt>
                <c:pt idx="52">
                  <c:v>8.4000000000000005E-2</c:v>
                </c:pt>
                <c:pt idx="53">
                  <c:v>8.4000000000000005E-2</c:v>
                </c:pt>
                <c:pt idx="54">
                  <c:v>8.5999999999999993E-2</c:v>
                </c:pt>
                <c:pt idx="55">
                  <c:v>8.5999999999999993E-2</c:v>
                </c:pt>
                <c:pt idx="56">
                  <c:v>8.5999999999999993E-2</c:v>
                </c:pt>
                <c:pt idx="57">
                  <c:v>8.7999999999999995E-2</c:v>
                </c:pt>
                <c:pt idx="58">
                  <c:v>0.09</c:v>
                </c:pt>
                <c:pt idx="59">
                  <c:v>9.1999999999999998E-2</c:v>
                </c:pt>
                <c:pt idx="60">
                  <c:v>9.1999999999999998E-2</c:v>
                </c:pt>
                <c:pt idx="61">
                  <c:v>9.4E-2</c:v>
                </c:pt>
                <c:pt idx="62">
                  <c:v>9.5000000000000001E-2</c:v>
                </c:pt>
                <c:pt idx="63">
                  <c:v>9.6000000000000002E-2</c:v>
                </c:pt>
                <c:pt idx="64">
                  <c:v>9.7000000000000003E-2</c:v>
                </c:pt>
                <c:pt idx="65">
                  <c:v>0.1</c:v>
                </c:pt>
                <c:pt idx="66">
                  <c:v>0.10199999999999999</c:v>
                </c:pt>
                <c:pt idx="67">
                  <c:v>0.10199999999999999</c:v>
                </c:pt>
                <c:pt idx="68">
                  <c:v>0.104</c:v>
                </c:pt>
                <c:pt idx="69">
                  <c:v>0.108</c:v>
                </c:pt>
                <c:pt idx="70">
                  <c:v>0.109</c:v>
                </c:pt>
                <c:pt idx="71">
                  <c:v>0.113</c:v>
                </c:pt>
                <c:pt idx="72">
                  <c:v>0.114</c:v>
                </c:pt>
                <c:pt idx="73">
                  <c:v>0.115</c:v>
                </c:pt>
                <c:pt idx="74">
                  <c:v>0.11600000000000001</c:v>
                </c:pt>
                <c:pt idx="75">
                  <c:v>0.11799999999999999</c:v>
                </c:pt>
                <c:pt idx="76">
                  <c:v>0.12</c:v>
                </c:pt>
                <c:pt idx="77">
                  <c:v>0.122</c:v>
                </c:pt>
                <c:pt idx="78">
                  <c:v>0.125</c:v>
                </c:pt>
                <c:pt idx="79">
                  <c:v>0.127</c:v>
                </c:pt>
                <c:pt idx="80">
                  <c:v>0.128</c:v>
                </c:pt>
                <c:pt idx="81">
                  <c:v>0.13100000000000001</c:v>
                </c:pt>
                <c:pt idx="82">
                  <c:v>0.13400000000000001</c:v>
                </c:pt>
                <c:pt idx="83">
                  <c:v>0.14000000000000001</c:v>
                </c:pt>
                <c:pt idx="84">
                  <c:v>0.14000000000000001</c:v>
                </c:pt>
                <c:pt idx="85">
                  <c:v>0.14199999999999999</c:v>
                </c:pt>
                <c:pt idx="86">
                  <c:v>0.14199999999999999</c:v>
                </c:pt>
                <c:pt idx="87">
                  <c:v>0.14299999999999999</c:v>
                </c:pt>
                <c:pt idx="88">
                  <c:v>0.14599999999999999</c:v>
                </c:pt>
                <c:pt idx="89">
                  <c:v>0.14899999999999999</c:v>
                </c:pt>
                <c:pt idx="90">
                  <c:v>0.14899999999999999</c:v>
                </c:pt>
                <c:pt idx="91">
                  <c:v>0.14899999999999999</c:v>
                </c:pt>
                <c:pt idx="92">
                  <c:v>0.15</c:v>
                </c:pt>
                <c:pt idx="93">
                  <c:v>0.15</c:v>
                </c:pt>
                <c:pt idx="94">
                  <c:v>0.151</c:v>
                </c:pt>
                <c:pt idx="95">
                  <c:v>0.151</c:v>
                </c:pt>
                <c:pt idx="96">
                  <c:v>0.151</c:v>
                </c:pt>
                <c:pt idx="97">
                  <c:v>0.152</c:v>
                </c:pt>
                <c:pt idx="98">
                  <c:v>0.154</c:v>
                </c:pt>
                <c:pt idx="99">
                  <c:v>0.156</c:v>
                </c:pt>
                <c:pt idx="100">
                  <c:v>0.16</c:v>
                </c:pt>
                <c:pt idx="101">
                  <c:v>0.161</c:v>
                </c:pt>
                <c:pt idx="102">
                  <c:v>0.161</c:v>
                </c:pt>
                <c:pt idx="103">
                  <c:v>0.16300000000000001</c:v>
                </c:pt>
                <c:pt idx="104">
                  <c:v>0.16400000000000001</c:v>
                </c:pt>
                <c:pt idx="105">
                  <c:v>0.16600000000000001</c:v>
                </c:pt>
                <c:pt idx="106">
                  <c:v>0.16600000000000001</c:v>
                </c:pt>
                <c:pt idx="107">
                  <c:v>0.16600000000000001</c:v>
                </c:pt>
                <c:pt idx="108">
                  <c:v>0.16900000000000001</c:v>
                </c:pt>
                <c:pt idx="109">
                  <c:v>0.17</c:v>
                </c:pt>
                <c:pt idx="110">
                  <c:v>0.17100000000000001</c:v>
                </c:pt>
                <c:pt idx="111">
                  <c:v>0.17199999999999999</c:v>
                </c:pt>
                <c:pt idx="112">
                  <c:v>0.17299999999999999</c:v>
                </c:pt>
                <c:pt idx="113">
                  <c:v>0.17399999999999999</c:v>
                </c:pt>
                <c:pt idx="114">
                  <c:v>0.17499999999999999</c:v>
                </c:pt>
                <c:pt idx="115">
                  <c:v>0.17599999999999999</c:v>
                </c:pt>
                <c:pt idx="116">
                  <c:v>0.17699999999999999</c:v>
                </c:pt>
                <c:pt idx="117">
                  <c:v>0.17699999999999999</c:v>
                </c:pt>
                <c:pt idx="118">
                  <c:v>0.17699999999999999</c:v>
                </c:pt>
                <c:pt idx="119">
                  <c:v>0.17799999999999999</c:v>
                </c:pt>
                <c:pt idx="120">
                  <c:v>0.17799999999999999</c:v>
                </c:pt>
                <c:pt idx="121">
                  <c:v>0.17799999999999999</c:v>
                </c:pt>
                <c:pt idx="122">
                  <c:v>0.18099999999999999</c:v>
                </c:pt>
                <c:pt idx="123">
                  <c:v>0.18099999999999999</c:v>
                </c:pt>
                <c:pt idx="124">
                  <c:v>0.182</c:v>
                </c:pt>
                <c:pt idx="125">
                  <c:v>0.182</c:v>
                </c:pt>
                <c:pt idx="126">
                  <c:v>0.189</c:v>
                </c:pt>
                <c:pt idx="127">
                  <c:v>0.189</c:v>
                </c:pt>
                <c:pt idx="128">
                  <c:v>0.191</c:v>
                </c:pt>
                <c:pt idx="129">
                  <c:v>0.192</c:v>
                </c:pt>
                <c:pt idx="130">
                  <c:v>0.192</c:v>
                </c:pt>
                <c:pt idx="131">
                  <c:v>0.19400000000000001</c:v>
                </c:pt>
                <c:pt idx="132">
                  <c:v>0.19500000000000001</c:v>
                </c:pt>
                <c:pt idx="133">
                  <c:v>0.19500000000000001</c:v>
                </c:pt>
                <c:pt idx="134">
                  <c:v>0.19600000000000001</c:v>
                </c:pt>
                <c:pt idx="135">
                  <c:v>0.19600000000000001</c:v>
                </c:pt>
                <c:pt idx="136">
                  <c:v>0.19800000000000001</c:v>
                </c:pt>
                <c:pt idx="137">
                  <c:v>0.19800000000000001</c:v>
                </c:pt>
                <c:pt idx="138">
                  <c:v>0.19900000000000001</c:v>
                </c:pt>
                <c:pt idx="139">
                  <c:v>0.20399999999999999</c:v>
                </c:pt>
                <c:pt idx="140">
                  <c:v>0.20399999999999999</c:v>
                </c:pt>
                <c:pt idx="141">
                  <c:v>0.20499999999999999</c:v>
                </c:pt>
                <c:pt idx="142">
                  <c:v>0.20499999999999999</c:v>
                </c:pt>
                <c:pt idx="143">
                  <c:v>0.20599999999999999</c:v>
                </c:pt>
                <c:pt idx="144">
                  <c:v>0.20699999999999999</c:v>
                </c:pt>
                <c:pt idx="145">
                  <c:v>0.20799999999999999</c:v>
                </c:pt>
                <c:pt idx="146">
                  <c:v>0.20899999999999999</c:v>
                </c:pt>
                <c:pt idx="147">
                  <c:v>0.21</c:v>
                </c:pt>
                <c:pt idx="148">
                  <c:v>0.21199999999999999</c:v>
                </c:pt>
                <c:pt idx="149">
                  <c:v>0.21199999999999999</c:v>
                </c:pt>
                <c:pt idx="150">
                  <c:v>0.21199999999999999</c:v>
                </c:pt>
                <c:pt idx="151">
                  <c:v>0.21299999999999999</c:v>
                </c:pt>
                <c:pt idx="152">
                  <c:v>0.214</c:v>
                </c:pt>
                <c:pt idx="153">
                  <c:v>0.215</c:v>
                </c:pt>
                <c:pt idx="154">
                  <c:v>0.217</c:v>
                </c:pt>
                <c:pt idx="155">
                  <c:v>0.218</c:v>
                </c:pt>
                <c:pt idx="156">
                  <c:v>0.218</c:v>
                </c:pt>
                <c:pt idx="157">
                  <c:v>0.219</c:v>
                </c:pt>
                <c:pt idx="158">
                  <c:v>0.22</c:v>
                </c:pt>
                <c:pt idx="159">
                  <c:v>0.223</c:v>
                </c:pt>
                <c:pt idx="160">
                  <c:v>0.224</c:v>
                </c:pt>
                <c:pt idx="161">
                  <c:v>0.22600000000000001</c:v>
                </c:pt>
                <c:pt idx="162">
                  <c:v>0.22800000000000001</c:v>
                </c:pt>
                <c:pt idx="163">
                  <c:v>0.22800000000000001</c:v>
                </c:pt>
                <c:pt idx="164">
                  <c:v>0.22800000000000001</c:v>
                </c:pt>
                <c:pt idx="165">
                  <c:v>0.22800000000000001</c:v>
                </c:pt>
                <c:pt idx="166">
                  <c:v>0.22900000000000001</c:v>
                </c:pt>
                <c:pt idx="167">
                  <c:v>0.22900000000000001</c:v>
                </c:pt>
                <c:pt idx="168">
                  <c:v>0.23</c:v>
                </c:pt>
                <c:pt idx="169">
                  <c:v>0.23100000000000001</c:v>
                </c:pt>
                <c:pt idx="170">
                  <c:v>0.23200000000000001</c:v>
                </c:pt>
                <c:pt idx="171">
                  <c:v>0.23400000000000001</c:v>
                </c:pt>
                <c:pt idx="172">
                  <c:v>0.23400000000000001</c:v>
                </c:pt>
                <c:pt idx="173">
                  <c:v>0.23599999999999999</c:v>
                </c:pt>
                <c:pt idx="174">
                  <c:v>0.23699999999999999</c:v>
                </c:pt>
                <c:pt idx="175">
                  <c:v>0.23899999999999999</c:v>
                </c:pt>
                <c:pt idx="176">
                  <c:v>0.24</c:v>
                </c:pt>
                <c:pt idx="177">
                  <c:v>0.24</c:v>
                </c:pt>
                <c:pt idx="178">
                  <c:v>0.24399999999999999</c:v>
                </c:pt>
                <c:pt idx="179">
                  <c:v>0.245</c:v>
                </c:pt>
                <c:pt idx="180">
                  <c:v>0.246</c:v>
                </c:pt>
                <c:pt idx="181">
                  <c:v>0.246</c:v>
                </c:pt>
                <c:pt idx="182">
                  <c:v>0.246</c:v>
                </c:pt>
                <c:pt idx="183">
                  <c:v>0.247</c:v>
                </c:pt>
                <c:pt idx="184">
                  <c:v>0.248</c:v>
                </c:pt>
                <c:pt idx="185">
                  <c:v>0.248</c:v>
                </c:pt>
                <c:pt idx="186">
                  <c:v>0.248</c:v>
                </c:pt>
                <c:pt idx="187">
                  <c:v>0.249</c:v>
                </c:pt>
                <c:pt idx="188">
                  <c:v>0.251</c:v>
                </c:pt>
                <c:pt idx="189">
                  <c:v>0.253</c:v>
                </c:pt>
                <c:pt idx="190">
                  <c:v>0.253</c:v>
                </c:pt>
                <c:pt idx="191">
                  <c:v>0.254</c:v>
                </c:pt>
                <c:pt idx="192">
                  <c:v>0.255</c:v>
                </c:pt>
                <c:pt idx="193">
                  <c:v>0.25600000000000001</c:v>
                </c:pt>
                <c:pt idx="194">
                  <c:v>0.25700000000000001</c:v>
                </c:pt>
                <c:pt idx="195">
                  <c:v>0.25800000000000001</c:v>
                </c:pt>
                <c:pt idx="196">
                  <c:v>0.25800000000000001</c:v>
                </c:pt>
                <c:pt idx="197">
                  <c:v>0.26</c:v>
                </c:pt>
                <c:pt idx="198">
                  <c:v>0.26</c:v>
                </c:pt>
                <c:pt idx="199">
                  <c:v>0.26400000000000001</c:v>
                </c:pt>
                <c:pt idx="200">
                  <c:v>0.26400000000000001</c:v>
                </c:pt>
                <c:pt idx="201">
                  <c:v>0.26400000000000001</c:v>
                </c:pt>
                <c:pt idx="202">
                  <c:v>0.26600000000000001</c:v>
                </c:pt>
                <c:pt idx="203">
                  <c:v>0.26600000000000001</c:v>
                </c:pt>
                <c:pt idx="204">
                  <c:v>0.26600000000000001</c:v>
                </c:pt>
                <c:pt idx="205">
                  <c:v>0.26700000000000002</c:v>
                </c:pt>
                <c:pt idx="206">
                  <c:v>0.26700000000000002</c:v>
                </c:pt>
                <c:pt idx="207">
                  <c:v>0.26700000000000002</c:v>
                </c:pt>
                <c:pt idx="208">
                  <c:v>0.26900000000000002</c:v>
                </c:pt>
                <c:pt idx="209">
                  <c:v>0.26900000000000002</c:v>
                </c:pt>
                <c:pt idx="210">
                  <c:v>0.26900000000000002</c:v>
                </c:pt>
                <c:pt idx="211">
                  <c:v>0.27</c:v>
                </c:pt>
                <c:pt idx="212">
                  <c:v>0.27100000000000002</c:v>
                </c:pt>
                <c:pt idx="213">
                  <c:v>0.27100000000000002</c:v>
                </c:pt>
                <c:pt idx="214">
                  <c:v>0.27100000000000002</c:v>
                </c:pt>
                <c:pt idx="215">
                  <c:v>0.27200000000000002</c:v>
                </c:pt>
                <c:pt idx="216">
                  <c:v>0.27400000000000002</c:v>
                </c:pt>
                <c:pt idx="217">
                  <c:v>0.27600000000000002</c:v>
                </c:pt>
                <c:pt idx="218">
                  <c:v>0.27600000000000002</c:v>
                </c:pt>
                <c:pt idx="219">
                  <c:v>0.27800000000000002</c:v>
                </c:pt>
                <c:pt idx="220">
                  <c:v>0.27800000000000002</c:v>
                </c:pt>
                <c:pt idx="221">
                  <c:v>0.27800000000000002</c:v>
                </c:pt>
                <c:pt idx="222">
                  <c:v>0.28000000000000003</c:v>
                </c:pt>
                <c:pt idx="223">
                  <c:v>0.28000000000000003</c:v>
                </c:pt>
                <c:pt idx="224">
                  <c:v>0.28299999999999997</c:v>
                </c:pt>
                <c:pt idx="225">
                  <c:v>0.28399999999999997</c:v>
                </c:pt>
                <c:pt idx="226">
                  <c:v>0.28399999999999997</c:v>
                </c:pt>
                <c:pt idx="227">
                  <c:v>0.28499999999999998</c:v>
                </c:pt>
                <c:pt idx="228">
                  <c:v>0.28899999999999998</c:v>
                </c:pt>
                <c:pt idx="229">
                  <c:v>0.29099999999999998</c:v>
                </c:pt>
                <c:pt idx="230">
                  <c:v>0.29199999999999998</c:v>
                </c:pt>
                <c:pt idx="231">
                  <c:v>0.29499999999999998</c:v>
                </c:pt>
                <c:pt idx="232">
                  <c:v>0.29499999999999998</c:v>
                </c:pt>
                <c:pt idx="233">
                  <c:v>0.29599999999999999</c:v>
                </c:pt>
                <c:pt idx="234">
                  <c:v>0.29899999999999999</c:v>
                </c:pt>
                <c:pt idx="235">
                  <c:v>0.3</c:v>
                </c:pt>
                <c:pt idx="236">
                  <c:v>0.3</c:v>
                </c:pt>
                <c:pt idx="237">
                  <c:v>0.3</c:v>
                </c:pt>
                <c:pt idx="238">
                  <c:v>0.3</c:v>
                </c:pt>
                <c:pt idx="239">
                  <c:v>0.3</c:v>
                </c:pt>
                <c:pt idx="240">
                  <c:v>0.30099999999999999</c:v>
                </c:pt>
                <c:pt idx="241">
                  <c:v>0.30099999999999999</c:v>
                </c:pt>
                <c:pt idx="242">
                  <c:v>0.30299999999999999</c:v>
                </c:pt>
                <c:pt idx="243">
                  <c:v>0.30399999999999999</c:v>
                </c:pt>
                <c:pt idx="244">
                  <c:v>0.30599999999999999</c:v>
                </c:pt>
                <c:pt idx="245">
                  <c:v>0.30599999999999999</c:v>
                </c:pt>
                <c:pt idx="246">
                  <c:v>0.30599999999999999</c:v>
                </c:pt>
                <c:pt idx="247">
                  <c:v>0.307</c:v>
                </c:pt>
                <c:pt idx="248">
                  <c:v>0.307</c:v>
                </c:pt>
                <c:pt idx="249">
                  <c:v>0.309</c:v>
                </c:pt>
                <c:pt idx="250">
                  <c:v>0.311</c:v>
                </c:pt>
                <c:pt idx="251">
                  <c:v>0.311</c:v>
                </c:pt>
                <c:pt idx="252">
                  <c:v>0.311</c:v>
                </c:pt>
                <c:pt idx="253">
                  <c:v>0.312</c:v>
                </c:pt>
                <c:pt idx="254">
                  <c:v>0.314</c:v>
                </c:pt>
                <c:pt idx="255">
                  <c:v>0.314</c:v>
                </c:pt>
                <c:pt idx="256">
                  <c:v>0.315</c:v>
                </c:pt>
                <c:pt idx="257">
                  <c:v>0.316</c:v>
                </c:pt>
                <c:pt idx="258">
                  <c:v>0.317</c:v>
                </c:pt>
                <c:pt idx="259">
                  <c:v>0.318</c:v>
                </c:pt>
                <c:pt idx="260">
                  <c:v>0.31900000000000001</c:v>
                </c:pt>
                <c:pt idx="261">
                  <c:v>0.32</c:v>
                </c:pt>
                <c:pt idx="262">
                  <c:v>0.32</c:v>
                </c:pt>
                <c:pt idx="263">
                  <c:v>0.32100000000000001</c:v>
                </c:pt>
                <c:pt idx="264">
                  <c:v>0.32200000000000001</c:v>
                </c:pt>
                <c:pt idx="265">
                  <c:v>0.32500000000000001</c:v>
                </c:pt>
                <c:pt idx="266">
                  <c:v>0.32500000000000001</c:v>
                </c:pt>
                <c:pt idx="267">
                  <c:v>0.32700000000000001</c:v>
                </c:pt>
                <c:pt idx="268">
                  <c:v>0.32700000000000001</c:v>
                </c:pt>
                <c:pt idx="269">
                  <c:v>0.32800000000000001</c:v>
                </c:pt>
                <c:pt idx="270">
                  <c:v>0.33</c:v>
                </c:pt>
                <c:pt idx="271">
                  <c:v>0.33300000000000002</c:v>
                </c:pt>
                <c:pt idx="272">
                  <c:v>0.33400000000000002</c:v>
                </c:pt>
                <c:pt idx="273">
                  <c:v>0.33400000000000002</c:v>
                </c:pt>
                <c:pt idx="274">
                  <c:v>0.33500000000000002</c:v>
                </c:pt>
                <c:pt idx="275">
                  <c:v>0.33600000000000002</c:v>
                </c:pt>
                <c:pt idx="276">
                  <c:v>0.33600000000000002</c:v>
                </c:pt>
                <c:pt idx="277">
                  <c:v>0.33700000000000002</c:v>
                </c:pt>
                <c:pt idx="278">
                  <c:v>0.33800000000000002</c:v>
                </c:pt>
                <c:pt idx="279">
                  <c:v>0.33800000000000002</c:v>
                </c:pt>
                <c:pt idx="280">
                  <c:v>0.33800000000000002</c:v>
                </c:pt>
                <c:pt idx="281">
                  <c:v>0.33900000000000002</c:v>
                </c:pt>
                <c:pt idx="282">
                  <c:v>0.34</c:v>
                </c:pt>
                <c:pt idx="283">
                  <c:v>0.34100000000000003</c:v>
                </c:pt>
                <c:pt idx="284">
                  <c:v>0.34399999999999997</c:v>
                </c:pt>
                <c:pt idx="285">
                  <c:v>0.34399999999999997</c:v>
                </c:pt>
                <c:pt idx="286">
                  <c:v>0.34499999999999997</c:v>
                </c:pt>
                <c:pt idx="287">
                  <c:v>0.34599999999999997</c:v>
                </c:pt>
                <c:pt idx="288">
                  <c:v>0.34699999999999998</c:v>
                </c:pt>
                <c:pt idx="289">
                  <c:v>0.34699999999999998</c:v>
                </c:pt>
                <c:pt idx="290">
                  <c:v>0.34799999999999998</c:v>
                </c:pt>
                <c:pt idx="291">
                  <c:v>0.35</c:v>
                </c:pt>
                <c:pt idx="292">
                  <c:v>0.35199999999999998</c:v>
                </c:pt>
                <c:pt idx="293">
                  <c:v>0.35199999999999998</c:v>
                </c:pt>
                <c:pt idx="294">
                  <c:v>0.35299999999999998</c:v>
                </c:pt>
                <c:pt idx="295">
                  <c:v>0.35399999999999998</c:v>
                </c:pt>
                <c:pt idx="296">
                  <c:v>0.35399999999999998</c:v>
                </c:pt>
                <c:pt idx="297">
                  <c:v>0.35399999999999998</c:v>
                </c:pt>
                <c:pt idx="298">
                  <c:v>0.35699999999999998</c:v>
                </c:pt>
                <c:pt idx="299">
                  <c:v>0.35699999999999998</c:v>
                </c:pt>
                <c:pt idx="300">
                  <c:v>0.35699999999999998</c:v>
                </c:pt>
                <c:pt idx="301">
                  <c:v>0.35799999999999998</c:v>
                </c:pt>
                <c:pt idx="302">
                  <c:v>0.35799999999999998</c:v>
                </c:pt>
                <c:pt idx="303">
                  <c:v>0.35899999999999999</c:v>
                </c:pt>
                <c:pt idx="304">
                  <c:v>0.35899999999999999</c:v>
                </c:pt>
                <c:pt idx="305">
                  <c:v>0.36099999999999999</c:v>
                </c:pt>
                <c:pt idx="306">
                  <c:v>0.36199999999999999</c:v>
                </c:pt>
                <c:pt idx="307">
                  <c:v>0.36299999999999999</c:v>
                </c:pt>
                <c:pt idx="308">
                  <c:v>0.36299999999999999</c:v>
                </c:pt>
                <c:pt idx="309">
                  <c:v>0.36499999999999999</c:v>
                </c:pt>
                <c:pt idx="310">
                  <c:v>0.36799999999999999</c:v>
                </c:pt>
                <c:pt idx="311">
                  <c:v>0.36899999999999999</c:v>
                </c:pt>
                <c:pt idx="312">
                  <c:v>0.36899999999999999</c:v>
                </c:pt>
                <c:pt idx="313">
                  <c:v>0.37</c:v>
                </c:pt>
                <c:pt idx="314">
                  <c:v>0.373</c:v>
                </c:pt>
                <c:pt idx="315">
                  <c:v>0.374</c:v>
                </c:pt>
                <c:pt idx="316">
                  <c:v>0.374</c:v>
                </c:pt>
                <c:pt idx="317">
                  <c:v>0.376</c:v>
                </c:pt>
                <c:pt idx="318">
                  <c:v>0.376</c:v>
                </c:pt>
                <c:pt idx="319">
                  <c:v>0.376</c:v>
                </c:pt>
                <c:pt idx="320">
                  <c:v>0.378</c:v>
                </c:pt>
                <c:pt idx="321">
                  <c:v>0.379</c:v>
                </c:pt>
                <c:pt idx="322">
                  <c:v>0.379</c:v>
                </c:pt>
                <c:pt idx="323">
                  <c:v>0.379</c:v>
                </c:pt>
                <c:pt idx="324">
                  <c:v>0.38</c:v>
                </c:pt>
                <c:pt idx="325">
                  <c:v>0.38</c:v>
                </c:pt>
                <c:pt idx="326">
                  <c:v>0.38100000000000001</c:v>
                </c:pt>
                <c:pt idx="327">
                  <c:v>0.38300000000000001</c:v>
                </c:pt>
                <c:pt idx="328">
                  <c:v>0.38500000000000001</c:v>
                </c:pt>
                <c:pt idx="329">
                  <c:v>0.38500000000000001</c:v>
                </c:pt>
                <c:pt idx="330">
                  <c:v>0.38500000000000001</c:v>
                </c:pt>
                <c:pt idx="331">
                  <c:v>0.38600000000000001</c:v>
                </c:pt>
                <c:pt idx="332">
                  <c:v>0.38600000000000001</c:v>
                </c:pt>
                <c:pt idx="333">
                  <c:v>0.38700000000000001</c:v>
                </c:pt>
                <c:pt idx="334">
                  <c:v>0.38700000000000001</c:v>
                </c:pt>
                <c:pt idx="335">
                  <c:v>0.38800000000000001</c:v>
                </c:pt>
                <c:pt idx="336">
                  <c:v>0.38900000000000001</c:v>
                </c:pt>
                <c:pt idx="337">
                  <c:v>0.39</c:v>
                </c:pt>
                <c:pt idx="338">
                  <c:v>0.39100000000000001</c:v>
                </c:pt>
                <c:pt idx="339">
                  <c:v>0.39200000000000002</c:v>
                </c:pt>
                <c:pt idx="340">
                  <c:v>0.39500000000000002</c:v>
                </c:pt>
                <c:pt idx="341">
                  <c:v>0.39700000000000002</c:v>
                </c:pt>
                <c:pt idx="342">
                  <c:v>0.39800000000000002</c:v>
                </c:pt>
                <c:pt idx="343">
                  <c:v>0.39800000000000002</c:v>
                </c:pt>
                <c:pt idx="344">
                  <c:v>0.39900000000000002</c:v>
                </c:pt>
                <c:pt idx="345">
                  <c:v>0.39900000000000002</c:v>
                </c:pt>
                <c:pt idx="346">
                  <c:v>0.39900000000000002</c:v>
                </c:pt>
                <c:pt idx="347">
                  <c:v>0.4</c:v>
                </c:pt>
                <c:pt idx="348">
                  <c:v>0.4</c:v>
                </c:pt>
                <c:pt idx="349">
                  <c:v>0.4</c:v>
                </c:pt>
                <c:pt idx="350">
                  <c:v>0.40200000000000002</c:v>
                </c:pt>
                <c:pt idx="351">
                  <c:v>0.40200000000000002</c:v>
                </c:pt>
                <c:pt idx="352">
                  <c:v>0.40300000000000002</c:v>
                </c:pt>
                <c:pt idx="353">
                  <c:v>0.40300000000000002</c:v>
                </c:pt>
                <c:pt idx="354">
                  <c:v>0.40300000000000002</c:v>
                </c:pt>
                <c:pt idx="355">
                  <c:v>0.40300000000000002</c:v>
                </c:pt>
                <c:pt idx="356">
                  <c:v>0.40300000000000002</c:v>
                </c:pt>
                <c:pt idx="357">
                  <c:v>0.40400000000000003</c:v>
                </c:pt>
                <c:pt idx="358">
                  <c:v>0.40400000000000003</c:v>
                </c:pt>
                <c:pt idx="359">
                  <c:v>0.40500000000000003</c:v>
                </c:pt>
                <c:pt idx="360">
                  <c:v>0.40600000000000003</c:v>
                </c:pt>
                <c:pt idx="361">
                  <c:v>0.40600000000000003</c:v>
                </c:pt>
                <c:pt idx="362">
                  <c:v>0.40600000000000003</c:v>
                </c:pt>
                <c:pt idx="363">
                  <c:v>0.41</c:v>
                </c:pt>
                <c:pt idx="364">
                  <c:v>0.41199999999999998</c:v>
                </c:pt>
                <c:pt idx="365">
                  <c:v>0.41299999999999998</c:v>
                </c:pt>
                <c:pt idx="366">
                  <c:v>0.41299999999999998</c:v>
                </c:pt>
                <c:pt idx="367">
                  <c:v>0.41399999999999998</c:v>
                </c:pt>
                <c:pt idx="368">
                  <c:v>0.41399999999999998</c:v>
                </c:pt>
                <c:pt idx="369">
                  <c:v>0.41399999999999998</c:v>
                </c:pt>
                <c:pt idx="370">
                  <c:v>0.41699999999999998</c:v>
                </c:pt>
                <c:pt idx="371">
                  <c:v>0.41699999999999998</c:v>
                </c:pt>
                <c:pt idx="372">
                  <c:v>0.41699999999999998</c:v>
                </c:pt>
                <c:pt idx="373">
                  <c:v>0.41899999999999998</c:v>
                </c:pt>
                <c:pt idx="374">
                  <c:v>0.41899999999999998</c:v>
                </c:pt>
                <c:pt idx="375">
                  <c:v>0.41899999999999998</c:v>
                </c:pt>
                <c:pt idx="376">
                  <c:v>0.41899999999999998</c:v>
                </c:pt>
                <c:pt idx="377">
                  <c:v>0.41899999999999998</c:v>
                </c:pt>
                <c:pt idx="378">
                  <c:v>0.42</c:v>
                </c:pt>
                <c:pt idx="379">
                  <c:v>0.42099999999999999</c:v>
                </c:pt>
                <c:pt idx="380">
                  <c:v>0.42199999999999999</c:v>
                </c:pt>
                <c:pt idx="381">
                  <c:v>0.42199999999999999</c:v>
                </c:pt>
                <c:pt idx="382">
                  <c:v>0.42299999999999999</c:v>
                </c:pt>
                <c:pt idx="383">
                  <c:v>0.42299999999999999</c:v>
                </c:pt>
                <c:pt idx="384">
                  <c:v>0.42299999999999999</c:v>
                </c:pt>
                <c:pt idx="385">
                  <c:v>0.42499999999999999</c:v>
                </c:pt>
                <c:pt idx="386">
                  <c:v>0.42699999999999999</c:v>
                </c:pt>
                <c:pt idx="387">
                  <c:v>0.42699999999999999</c:v>
                </c:pt>
                <c:pt idx="388">
                  <c:v>0.42799999999999999</c:v>
                </c:pt>
                <c:pt idx="389">
                  <c:v>0.43</c:v>
                </c:pt>
                <c:pt idx="390">
                  <c:v>0.43099999999999999</c:v>
                </c:pt>
                <c:pt idx="391">
                  <c:v>0.43099999999999999</c:v>
                </c:pt>
                <c:pt idx="392">
                  <c:v>0.432</c:v>
                </c:pt>
                <c:pt idx="393">
                  <c:v>0.433</c:v>
                </c:pt>
                <c:pt idx="394">
                  <c:v>0.435</c:v>
                </c:pt>
                <c:pt idx="395">
                  <c:v>0.436</c:v>
                </c:pt>
                <c:pt idx="396">
                  <c:v>0.437</c:v>
                </c:pt>
                <c:pt idx="397">
                  <c:v>0.437</c:v>
                </c:pt>
                <c:pt idx="398">
                  <c:v>0.438</c:v>
                </c:pt>
                <c:pt idx="399">
                  <c:v>0.438</c:v>
                </c:pt>
                <c:pt idx="400">
                  <c:v>0.438</c:v>
                </c:pt>
                <c:pt idx="401">
                  <c:v>0.439</c:v>
                </c:pt>
                <c:pt idx="402">
                  <c:v>0.439</c:v>
                </c:pt>
                <c:pt idx="403">
                  <c:v>0.44</c:v>
                </c:pt>
                <c:pt idx="404">
                  <c:v>0.441</c:v>
                </c:pt>
                <c:pt idx="405">
                  <c:v>0.442</c:v>
                </c:pt>
                <c:pt idx="406">
                  <c:v>0.442</c:v>
                </c:pt>
                <c:pt idx="407">
                  <c:v>0.44600000000000001</c:v>
                </c:pt>
                <c:pt idx="408">
                  <c:v>0.44700000000000001</c:v>
                </c:pt>
                <c:pt idx="409">
                  <c:v>0.44700000000000001</c:v>
                </c:pt>
                <c:pt idx="410">
                  <c:v>0.44800000000000001</c:v>
                </c:pt>
                <c:pt idx="411">
                  <c:v>0.44900000000000001</c:v>
                </c:pt>
                <c:pt idx="412">
                  <c:v>0.44900000000000001</c:v>
                </c:pt>
                <c:pt idx="413">
                  <c:v>0.44900000000000001</c:v>
                </c:pt>
                <c:pt idx="414">
                  <c:v>0.44900000000000001</c:v>
                </c:pt>
                <c:pt idx="415">
                  <c:v>0.45100000000000001</c:v>
                </c:pt>
                <c:pt idx="416">
                  <c:v>0.45200000000000001</c:v>
                </c:pt>
                <c:pt idx="417">
                  <c:v>0.45300000000000001</c:v>
                </c:pt>
                <c:pt idx="418">
                  <c:v>0.45600000000000002</c:v>
                </c:pt>
                <c:pt idx="419">
                  <c:v>0.45600000000000002</c:v>
                </c:pt>
                <c:pt idx="420">
                  <c:v>0.45600000000000002</c:v>
                </c:pt>
                <c:pt idx="421">
                  <c:v>0.45700000000000002</c:v>
                </c:pt>
                <c:pt idx="422">
                  <c:v>0.45700000000000002</c:v>
                </c:pt>
                <c:pt idx="423">
                  <c:v>0.45700000000000002</c:v>
                </c:pt>
                <c:pt idx="424">
                  <c:v>0.45800000000000002</c:v>
                </c:pt>
                <c:pt idx="425">
                  <c:v>0.45800000000000002</c:v>
                </c:pt>
                <c:pt idx="426">
                  <c:v>0.46</c:v>
                </c:pt>
                <c:pt idx="427">
                  <c:v>0.46</c:v>
                </c:pt>
                <c:pt idx="428">
                  <c:v>0.46</c:v>
                </c:pt>
                <c:pt idx="429">
                  <c:v>0.46</c:v>
                </c:pt>
                <c:pt idx="430">
                  <c:v>0.46100000000000002</c:v>
                </c:pt>
                <c:pt idx="431">
                  <c:v>0.46100000000000002</c:v>
                </c:pt>
                <c:pt idx="432">
                  <c:v>0.46100000000000002</c:v>
                </c:pt>
                <c:pt idx="433">
                  <c:v>0.46200000000000002</c:v>
                </c:pt>
                <c:pt idx="434">
                  <c:v>0.46200000000000002</c:v>
                </c:pt>
                <c:pt idx="435">
                  <c:v>0.46300000000000002</c:v>
                </c:pt>
                <c:pt idx="436">
                  <c:v>0.46300000000000002</c:v>
                </c:pt>
                <c:pt idx="437">
                  <c:v>0.46400000000000002</c:v>
                </c:pt>
                <c:pt idx="438">
                  <c:v>0.46400000000000002</c:v>
                </c:pt>
                <c:pt idx="439">
                  <c:v>0.46600000000000003</c:v>
                </c:pt>
                <c:pt idx="440">
                  <c:v>0.46600000000000003</c:v>
                </c:pt>
                <c:pt idx="441">
                  <c:v>0.46600000000000003</c:v>
                </c:pt>
                <c:pt idx="442">
                  <c:v>0.46800000000000003</c:v>
                </c:pt>
                <c:pt idx="443">
                  <c:v>0.46800000000000003</c:v>
                </c:pt>
                <c:pt idx="444">
                  <c:v>0.47</c:v>
                </c:pt>
                <c:pt idx="445">
                  <c:v>0.47</c:v>
                </c:pt>
                <c:pt idx="446">
                  <c:v>0.47</c:v>
                </c:pt>
                <c:pt idx="447">
                  <c:v>0.47</c:v>
                </c:pt>
                <c:pt idx="448">
                  <c:v>0.47099999999999997</c:v>
                </c:pt>
                <c:pt idx="449">
                  <c:v>0.47199999999999998</c:v>
                </c:pt>
                <c:pt idx="450">
                  <c:v>0.47199999999999998</c:v>
                </c:pt>
                <c:pt idx="451">
                  <c:v>0.47299999999999998</c:v>
                </c:pt>
                <c:pt idx="452">
                  <c:v>0.47299999999999998</c:v>
                </c:pt>
                <c:pt idx="453">
                  <c:v>0.47299999999999998</c:v>
                </c:pt>
                <c:pt idx="454">
                  <c:v>0.47599999999999998</c:v>
                </c:pt>
                <c:pt idx="455">
                  <c:v>0.47599999999999998</c:v>
                </c:pt>
                <c:pt idx="456">
                  <c:v>0.47699999999999998</c:v>
                </c:pt>
                <c:pt idx="457">
                  <c:v>0.47699999999999998</c:v>
                </c:pt>
                <c:pt idx="458">
                  <c:v>0.47699999999999998</c:v>
                </c:pt>
                <c:pt idx="459">
                  <c:v>0.47799999999999998</c:v>
                </c:pt>
                <c:pt idx="460">
                  <c:v>0.47799999999999998</c:v>
                </c:pt>
                <c:pt idx="461">
                  <c:v>0.47799999999999998</c:v>
                </c:pt>
                <c:pt idx="462">
                  <c:v>0.48199999999999998</c:v>
                </c:pt>
                <c:pt idx="463">
                  <c:v>0.48199999999999998</c:v>
                </c:pt>
                <c:pt idx="464">
                  <c:v>0.48399999999999999</c:v>
                </c:pt>
                <c:pt idx="465">
                  <c:v>0.48399999999999999</c:v>
                </c:pt>
                <c:pt idx="466">
                  <c:v>0.48599999999999999</c:v>
                </c:pt>
                <c:pt idx="467">
                  <c:v>0.48699999999999999</c:v>
                </c:pt>
                <c:pt idx="468">
                  <c:v>0.48699999999999999</c:v>
                </c:pt>
                <c:pt idx="469">
                  <c:v>0.49</c:v>
                </c:pt>
                <c:pt idx="470">
                  <c:v>0.49099999999999999</c:v>
                </c:pt>
                <c:pt idx="471">
                  <c:v>0.49099999999999999</c:v>
                </c:pt>
                <c:pt idx="472">
                  <c:v>0.49199999999999999</c:v>
                </c:pt>
                <c:pt idx="473">
                  <c:v>0.49299999999999999</c:v>
                </c:pt>
                <c:pt idx="474">
                  <c:v>0.49399999999999999</c:v>
                </c:pt>
                <c:pt idx="475">
                  <c:v>0.49399999999999999</c:v>
                </c:pt>
                <c:pt idx="476">
                  <c:v>0.495</c:v>
                </c:pt>
                <c:pt idx="477">
                  <c:v>0.496</c:v>
                </c:pt>
                <c:pt idx="478">
                  <c:v>0.496</c:v>
                </c:pt>
                <c:pt idx="479">
                  <c:v>0.496</c:v>
                </c:pt>
                <c:pt idx="480">
                  <c:v>0.498</c:v>
                </c:pt>
                <c:pt idx="481">
                  <c:v>0.499</c:v>
                </c:pt>
                <c:pt idx="482">
                  <c:v>0.5</c:v>
                </c:pt>
                <c:pt idx="483">
                  <c:v>0.501</c:v>
                </c:pt>
                <c:pt idx="484">
                  <c:v>0.501</c:v>
                </c:pt>
                <c:pt idx="485">
                  <c:v>0.505</c:v>
                </c:pt>
                <c:pt idx="486">
                  <c:v>0.50600000000000001</c:v>
                </c:pt>
                <c:pt idx="487">
                  <c:v>0.50600000000000001</c:v>
                </c:pt>
                <c:pt idx="488">
                  <c:v>0.50700000000000001</c:v>
                </c:pt>
                <c:pt idx="489">
                  <c:v>0.50700000000000001</c:v>
                </c:pt>
                <c:pt idx="490">
                  <c:v>0.50800000000000001</c:v>
                </c:pt>
                <c:pt idx="491">
                  <c:v>0.50900000000000001</c:v>
                </c:pt>
                <c:pt idx="492">
                  <c:v>0.50900000000000001</c:v>
                </c:pt>
                <c:pt idx="493">
                  <c:v>0.51</c:v>
                </c:pt>
                <c:pt idx="494">
                  <c:v>0.51</c:v>
                </c:pt>
                <c:pt idx="495">
                  <c:v>0.51</c:v>
                </c:pt>
                <c:pt idx="496">
                  <c:v>0.51</c:v>
                </c:pt>
                <c:pt idx="497">
                  <c:v>0.51100000000000001</c:v>
                </c:pt>
                <c:pt idx="498">
                  <c:v>0.51200000000000001</c:v>
                </c:pt>
                <c:pt idx="499">
                  <c:v>0.51300000000000001</c:v>
                </c:pt>
                <c:pt idx="500">
                  <c:v>0.51300000000000001</c:v>
                </c:pt>
                <c:pt idx="501">
                  <c:v>0.51600000000000001</c:v>
                </c:pt>
                <c:pt idx="502">
                  <c:v>0.51600000000000001</c:v>
                </c:pt>
                <c:pt idx="503">
                  <c:v>0.51700000000000002</c:v>
                </c:pt>
                <c:pt idx="504">
                  <c:v>0.51700000000000002</c:v>
                </c:pt>
                <c:pt idx="505">
                  <c:v>0.51800000000000002</c:v>
                </c:pt>
                <c:pt idx="506">
                  <c:v>0.51800000000000002</c:v>
                </c:pt>
                <c:pt idx="507">
                  <c:v>0.51900000000000002</c:v>
                </c:pt>
                <c:pt idx="508">
                  <c:v>0.51900000000000002</c:v>
                </c:pt>
                <c:pt idx="509">
                  <c:v>0.52</c:v>
                </c:pt>
                <c:pt idx="510">
                  <c:v>0.52</c:v>
                </c:pt>
                <c:pt idx="511">
                  <c:v>0.52</c:v>
                </c:pt>
                <c:pt idx="512">
                  <c:v>0.52</c:v>
                </c:pt>
                <c:pt idx="513">
                  <c:v>0.52100000000000002</c:v>
                </c:pt>
                <c:pt idx="514">
                  <c:v>0.52100000000000002</c:v>
                </c:pt>
                <c:pt idx="515">
                  <c:v>0.52100000000000002</c:v>
                </c:pt>
                <c:pt idx="516">
                  <c:v>0.52200000000000002</c:v>
                </c:pt>
                <c:pt idx="517">
                  <c:v>0.52200000000000002</c:v>
                </c:pt>
                <c:pt idx="518">
                  <c:v>0.52300000000000002</c:v>
                </c:pt>
                <c:pt idx="519">
                  <c:v>0.52300000000000002</c:v>
                </c:pt>
                <c:pt idx="520">
                  <c:v>0.52300000000000002</c:v>
                </c:pt>
                <c:pt idx="521">
                  <c:v>0.52400000000000002</c:v>
                </c:pt>
                <c:pt idx="522">
                  <c:v>0.52500000000000002</c:v>
                </c:pt>
                <c:pt idx="523">
                  <c:v>0.52500000000000002</c:v>
                </c:pt>
                <c:pt idx="524">
                  <c:v>0.52600000000000002</c:v>
                </c:pt>
                <c:pt idx="525">
                  <c:v>0.52600000000000002</c:v>
                </c:pt>
                <c:pt idx="526">
                  <c:v>0.52600000000000002</c:v>
                </c:pt>
                <c:pt idx="527">
                  <c:v>0.52600000000000002</c:v>
                </c:pt>
                <c:pt idx="528">
                  <c:v>0.52800000000000002</c:v>
                </c:pt>
                <c:pt idx="529">
                  <c:v>0.52800000000000002</c:v>
                </c:pt>
                <c:pt idx="530">
                  <c:v>0.52800000000000002</c:v>
                </c:pt>
                <c:pt idx="531">
                  <c:v>0.52900000000000003</c:v>
                </c:pt>
                <c:pt idx="532">
                  <c:v>0.52900000000000003</c:v>
                </c:pt>
                <c:pt idx="533">
                  <c:v>0.53</c:v>
                </c:pt>
                <c:pt idx="534">
                  <c:v>0.53</c:v>
                </c:pt>
                <c:pt idx="535">
                  <c:v>0.53100000000000003</c:v>
                </c:pt>
                <c:pt idx="536">
                  <c:v>0.53100000000000003</c:v>
                </c:pt>
                <c:pt idx="537">
                  <c:v>0.53100000000000003</c:v>
                </c:pt>
                <c:pt idx="538">
                  <c:v>0.53100000000000003</c:v>
                </c:pt>
                <c:pt idx="539">
                  <c:v>0.53300000000000003</c:v>
                </c:pt>
                <c:pt idx="540">
                  <c:v>0.53300000000000003</c:v>
                </c:pt>
                <c:pt idx="541">
                  <c:v>0.53300000000000003</c:v>
                </c:pt>
                <c:pt idx="542">
                  <c:v>0.53400000000000003</c:v>
                </c:pt>
                <c:pt idx="543">
                  <c:v>0.53500000000000003</c:v>
                </c:pt>
                <c:pt idx="544">
                  <c:v>0.53500000000000003</c:v>
                </c:pt>
                <c:pt idx="545">
                  <c:v>0.53500000000000003</c:v>
                </c:pt>
                <c:pt idx="546">
                  <c:v>0.53600000000000003</c:v>
                </c:pt>
                <c:pt idx="547">
                  <c:v>0.53800000000000003</c:v>
                </c:pt>
                <c:pt idx="548">
                  <c:v>0.53900000000000003</c:v>
                </c:pt>
                <c:pt idx="549">
                  <c:v>0.54100000000000004</c:v>
                </c:pt>
                <c:pt idx="550">
                  <c:v>0.54100000000000004</c:v>
                </c:pt>
                <c:pt idx="551">
                  <c:v>0.54100000000000004</c:v>
                </c:pt>
                <c:pt idx="552">
                  <c:v>0.54100000000000004</c:v>
                </c:pt>
                <c:pt idx="553">
                  <c:v>0.54300000000000004</c:v>
                </c:pt>
                <c:pt idx="554">
                  <c:v>0.54400000000000004</c:v>
                </c:pt>
                <c:pt idx="555">
                  <c:v>0.54500000000000004</c:v>
                </c:pt>
                <c:pt idx="556">
                  <c:v>0.54500000000000004</c:v>
                </c:pt>
                <c:pt idx="557">
                  <c:v>0.54600000000000004</c:v>
                </c:pt>
                <c:pt idx="558">
                  <c:v>0.54700000000000004</c:v>
                </c:pt>
                <c:pt idx="559">
                  <c:v>0.54700000000000004</c:v>
                </c:pt>
                <c:pt idx="560">
                  <c:v>0.54700000000000004</c:v>
                </c:pt>
                <c:pt idx="561">
                  <c:v>0.54700000000000004</c:v>
                </c:pt>
                <c:pt idx="562">
                  <c:v>0.54900000000000004</c:v>
                </c:pt>
                <c:pt idx="563">
                  <c:v>0.54900000000000004</c:v>
                </c:pt>
                <c:pt idx="564">
                  <c:v>0.55000000000000004</c:v>
                </c:pt>
                <c:pt idx="565">
                  <c:v>0.55100000000000005</c:v>
                </c:pt>
                <c:pt idx="566">
                  <c:v>0.55300000000000005</c:v>
                </c:pt>
                <c:pt idx="567">
                  <c:v>0.55300000000000005</c:v>
                </c:pt>
                <c:pt idx="568">
                  <c:v>0.55400000000000005</c:v>
                </c:pt>
                <c:pt idx="569">
                  <c:v>0.55500000000000005</c:v>
                </c:pt>
                <c:pt idx="570">
                  <c:v>0.55500000000000005</c:v>
                </c:pt>
                <c:pt idx="571">
                  <c:v>0.55600000000000005</c:v>
                </c:pt>
                <c:pt idx="572">
                  <c:v>0.55600000000000005</c:v>
                </c:pt>
                <c:pt idx="573">
                  <c:v>0.55600000000000005</c:v>
                </c:pt>
                <c:pt idx="574">
                  <c:v>0.55700000000000005</c:v>
                </c:pt>
                <c:pt idx="575">
                  <c:v>0.55700000000000005</c:v>
                </c:pt>
                <c:pt idx="576">
                  <c:v>0.55700000000000005</c:v>
                </c:pt>
                <c:pt idx="577">
                  <c:v>0.55700000000000005</c:v>
                </c:pt>
                <c:pt idx="578">
                  <c:v>0.55700000000000005</c:v>
                </c:pt>
                <c:pt idx="579">
                  <c:v>0.55800000000000005</c:v>
                </c:pt>
                <c:pt idx="580">
                  <c:v>0.55800000000000005</c:v>
                </c:pt>
                <c:pt idx="581">
                  <c:v>0.55900000000000005</c:v>
                </c:pt>
                <c:pt idx="582">
                  <c:v>0.56000000000000005</c:v>
                </c:pt>
                <c:pt idx="583">
                  <c:v>0.56000000000000005</c:v>
                </c:pt>
                <c:pt idx="584">
                  <c:v>0.56000000000000005</c:v>
                </c:pt>
                <c:pt idx="585">
                  <c:v>0.56000000000000005</c:v>
                </c:pt>
                <c:pt idx="586">
                  <c:v>0.56100000000000005</c:v>
                </c:pt>
                <c:pt idx="587">
                  <c:v>0.56200000000000006</c:v>
                </c:pt>
                <c:pt idx="588">
                  <c:v>0.56200000000000006</c:v>
                </c:pt>
                <c:pt idx="589">
                  <c:v>0.56499999999999995</c:v>
                </c:pt>
                <c:pt idx="590">
                  <c:v>0.56599999999999995</c:v>
                </c:pt>
                <c:pt idx="591">
                  <c:v>0.56699999999999995</c:v>
                </c:pt>
                <c:pt idx="592">
                  <c:v>0.56699999999999995</c:v>
                </c:pt>
                <c:pt idx="593">
                  <c:v>0.56799999999999995</c:v>
                </c:pt>
                <c:pt idx="594">
                  <c:v>0.56799999999999995</c:v>
                </c:pt>
                <c:pt idx="595">
                  <c:v>0.56799999999999995</c:v>
                </c:pt>
                <c:pt idx="596">
                  <c:v>0.56899999999999995</c:v>
                </c:pt>
                <c:pt idx="597">
                  <c:v>0.56999999999999995</c:v>
                </c:pt>
                <c:pt idx="598">
                  <c:v>0.56999999999999995</c:v>
                </c:pt>
                <c:pt idx="599">
                  <c:v>0.56999999999999995</c:v>
                </c:pt>
                <c:pt idx="600">
                  <c:v>0.57099999999999995</c:v>
                </c:pt>
                <c:pt idx="601">
                  <c:v>0.57299999999999995</c:v>
                </c:pt>
                <c:pt idx="602">
                  <c:v>0.57399999999999995</c:v>
                </c:pt>
                <c:pt idx="603">
                  <c:v>0.57499999999999996</c:v>
                </c:pt>
                <c:pt idx="604">
                  <c:v>0.57599999999999996</c:v>
                </c:pt>
                <c:pt idx="605">
                  <c:v>0.57599999999999996</c:v>
                </c:pt>
                <c:pt idx="606">
                  <c:v>0.57599999999999996</c:v>
                </c:pt>
                <c:pt idx="607">
                  <c:v>0.57699999999999996</c:v>
                </c:pt>
                <c:pt idx="608">
                  <c:v>0.57699999999999996</c:v>
                </c:pt>
                <c:pt idx="609">
                  <c:v>0.57799999999999996</c:v>
                </c:pt>
                <c:pt idx="610">
                  <c:v>0.57899999999999996</c:v>
                </c:pt>
                <c:pt idx="611">
                  <c:v>0.57899999999999996</c:v>
                </c:pt>
                <c:pt idx="612">
                  <c:v>0.57899999999999996</c:v>
                </c:pt>
                <c:pt idx="613">
                  <c:v>0.57999999999999996</c:v>
                </c:pt>
                <c:pt idx="614">
                  <c:v>0.58099999999999996</c:v>
                </c:pt>
                <c:pt idx="615">
                  <c:v>0.58099999999999996</c:v>
                </c:pt>
                <c:pt idx="616">
                  <c:v>0.58399999999999996</c:v>
                </c:pt>
                <c:pt idx="617">
                  <c:v>0.58399999999999996</c:v>
                </c:pt>
                <c:pt idx="618">
                  <c:v>0.58599999999999997</c:v>
                </c:pt>
                <c:pt idx="619">
                  <c:v>0.58599999999999997</c:v>
                </c:pt>
                <c:pt idx="620">
                  <c:v>0.58599999999999997</c:v>
                </c:pt>
                <c:pt idx="621">
                  <c:v>0.58699999999999997</c:v>
                </c:pt>
                <c:pt idx="622">
                  <c:v>0.58699999999999997</c:v>
                </c:pt>
                <c:pt idx="623">
                  <c:v>0.58899999999999997</c:v>
                </c:pt>
                <c:pt idx="624">
                  <c:v>0.59099999999999997</c:v>
                </c:pt>
                <c:pt idx="625">
                  <c:v>0.59199999999999997</c:v>
                </c:pt>
                <c:pt idx="626">
                  <c:v>0.59399999999999997</c:v>
                </c:pt>
                <c:pt idx="627">
                  <c:v>0.59399999999999997</c:v>
                </c:pt>
                <c:pt idx="628">
                  <c:v>0.59399999999999997</c:v>
                </c:pt>
                <c:pt idx="629">
                  <c:v>0.59499999999999997</c:v>
                </c:pt>
                <c:pt idx="630">
                  <c:v>0.59599999999999997</c:v>
                </c:pt>
                <c:pt idx="631">
                  <c:v>0.59799999999999998</c:v>
                </c:pt>
                <c:pt idx="632">
                  <c:v>0.59899999999999998</c:v>
                </c:pt>
                <c:pt idx="633">
                  <c:v>0.59899999999999998</c:v>
                </c:pt>
                <c:pt idx="634">
                  <c:v>0.6</c:v>
                </c:pt>
                <c:pt idx="635">
                  <c:v>0.6</c:v>
                </c:pt>
                <c:pt idx="636">
                  <c:v>0.60199999999999998</c:v>
                </c:pt>
                <c:pt idx="637">
                  <c:v>0.60199999999999998</c:v>
                </c:pt>
                <c:pt idx="638">
                  <c:v>0.60399999999999998</c:v>
                </c:pt>
                <c:pt idx="639">
                  <c:v>0.60499999999999998</c:v>
                </c:pt>
                <c:pt idx="640">
                  <c:v>0.60499999999999998</c:v>
                </c:pt>
                <c:pt idx="641">
                  <c:v>0.60599999999999998</c:v>
                </c:pt>
                <c:pt idx="642">
                  <c:v>0.60599999999999998</c:v>
                </c:pt>
                <c:pt idx="643">
                  <c:v>0.60599999999999998</c:v>
                </c:pt>
                <c:pt idx="644">
                  <c:v>0.60799999999999998</c:v>
                </c:pt>
                <c:pt idx="645">
                  <c:v>0.60899999999999999</c:v>
                </c:pt>
                <c:pt idx="646">
                  <c:v>0.61199999999999999</c:v>
                </c:pt>
                <c:pt idx="647">
                  <c:v>0.61599999999999999</c:v>
                </c:pt>
                <c:pt idx="648">
                  <c:v>0.61699999999999999</c:v>
                </c:pt>
                <c:pt idx="649">
                  <c:v>0.61699999999999999</c:v>
                </c:pt>
                <c:pt idx="650">
                  <c:v>0.61699999999999999</c:v>
                </c:pt>
                <c:pt idx="651">
                  <c:v>0.61799999999999999</c:v>
                </c:pt>
                <c:pt idx="652">
                  <c:v>0.61899999999999999</c:v>
                </c:pt>
                <c:pt idx="653">
                  <c:v>0.61899999999999999</c:v>
                </c:pt>
                <c:pt idx="654">
                  <c:v>0.62</c:v>
                </c:pt>
                <c:pt idx="655">
                  <c:v>0.621</c:v>
                </c:pt>
                <c:pt idx="656">
                  <c:v>0.623</c:v>
                </c:pt>
                <c:pt idx="657">
                  <c:v>0.624</c:v>
                </c:pt>
                <c:pt idx="658">
                  <c:v>0.625</c:v>
                </c:pt>
                <c:pt idx="659">
                  <c:v>0.625</c:v>
                </c:pt>
                <c:pt idx="660">
                  <c:v>0.628</c:v>
                </c:pt>
                <c:pt idx="661">
                  <c:v>0.628</c:v>
                </c:pt>
                <c:pt idx="662">
                  <c:v>0.629</c:v>
                </c:pt>
                <c:pt idx="663">
                  <c:v>0.63</c:v>
                </c:pt>
                <c:pt idx="664">
                  <c:v>0.63300000000000001</c:v>
                </c:pt>
                <c:pt idx="665">
                  <c:v>0.63500000000000001</c:v>
                </c:pt>
                <c:pt idx="666">
                  <c:v>0.63500000000000001</c:v>
                </c:pt>
                <c:pt idx="667">
                  <c:v>0.63600000000000001</c:v>
                </c:pt>
                <c:pt idx="668">
                  <c:v>0.63600000000000001</c:v>
                </c:pt>
                <c:pt idx="669">
                  <c:v>0.63700000000000001</c:v>
                </c:pt>
                <c:pt idx="670">
                  <c:v>0.63700000000000001</c:v>
                </c:pt>
                <c:pt idx="671">
                  <c:v>0.63800000000000001</c:v>
                </c:pt>
                <c:pt idx="672">
                  <c:v>0.63800000000000001</c:v>
                </c:pt>
                <c:pt idx="673">
                  <c:v>0.63800000000000001</c:v>
                </c:pt>
                <c:pt idx="674">
                  <c:v>0.63900000000000001</c:v>
                </c:pt>
                <c:pt idx="675">
                  <c:v>0.63900000000000001</c:v>
                </c:pt>
                <c:pt idx="676">
                  <c:v>0.64100000000000001</c:v>
                </c:pt>
                <c:pt idx="677">
                  <c:v>0.64100000000000001</c:v>
                </c:pt>
                <c:pt idx="678">
                  <c:v>0.64100000000000001</c:v>
                </c:pt>
                <c:pt idx="679">
                  <c:v>0.64100000000000001</c:v>
                </c:pt>
                <c:pt idx="680">
                  <c:v>0.64200000000000002</c:v>
                </c:pt>
                <c:pt idx="681">
                  <c:v>0.64400000000000002</c:v>
                </c:pt>
                <c:pt idx="682">
                  <c:v>0.64500000000000002</c:v>
                </c:pt>
                <c:pt idx="683">
                  <c:v>0.64500000000000002</c:v>
                </c:pt>
                <c:pt idx="684">
                  <c:v>0.64500000000000002</c:v>
                </c:pt>
                <c:pt idx="685">
                  <c:v>0.64600000000000002</c:v>
                </c:pt>
                <c:pt idx="686">
                  <c:v>0.64600000000000002</c:v>
                </c:pt>
                <c:pt idx="687">
                  <c:v>0.64700000000000002</c:v>
                </c:pt>
                <c:pt idx="688">
                  <c:v>0.64700000000000002</c:v>
                </c:pt>
                <c:pt idx="689">
                  <c:v>0.64800000000000002</c:v>
                </c:pt>
                <c:pt idx="690">
                  <c:v>0.64900000000000002</c:v>
                </c:pt>
                <c:pt idx="691">
                  <c:v>0.64900000000000002</c:v>
                </c:pt>
                <c:pt idx="692">
                  <c:v>0.64900000000000002</c:v>
                </c:pt>
                <c:pt idx="693">
                  <c:v>0.65200000000000002</c:v>
                </c:pt>
                <c:pt idx="694">
                  <c:v>0.65200000000000002</c:v>
                </c:pt>
                <c:pt idx="695">
                  <c:v>0.65300000000000002</c:v>
                </c:pt>
                <c:pt idx="696">
                  <c:v>0.65300000000000002</c:v>
                </c:pt>
                <c:pt idx="697">
                  <c:v>0.65300000000000002</c:v>
                </c:pt>
                <c:pt idx="698">
                  <c:v>0.65300000000000002</c:v>
                </c:pt>
                <c:pt idx="699">
                  <c:v>0.65400000000000003</c:v>
                </c:pt>
                <c:pt idx="700">
                  <c:v>0.65500000000000003</c:v>
                </c:pt>
                <c:pt idx="701">
                  <c:v>0.65600000000000003</c:v>
                </c:pt>
                <c:pt idx="702">
                  <c:v>0.65600000000000003</c:v>
                </c:pt>
                <c:pt idx="703">
                  <c:v>0.65600000000000003</c:v>
                </c:pt>
                <c:pt idx="704">
                  <c:v>0.65700000000000003</c:v>
                </c:pt>
                <c:pt idx="705">
                  <c:v>0.65900000000000003</c:v>
                </c:pt>
                <c:pt idx="706">
                  <c:v>0.65900000000000003</c:v>
                </c:pt>
                <c:pt idx="707">
                  <c:v>0.66</c:v>
                </c:pt>
                <c:pt idx="708">
                  <c:v>0.66100000000000003</c:v>
                </c:pt>
                <c:pt idx="709">
                  <c:v>0.66200000000000003</c:v>
                </c:pt>
                <c:pt idx="710">
                  <c:v>0.66200000000000003</c:v>
                </c:pt>
                <c:pt idx="711">
                  <c:v>0.66300000000000003</c:v>
                </c:pt>
                <c:pt idx="712">
                  <c:v>0.66400000000000003</c:v>
                </c:pt>
                <c:pt idx="713">
                  <c:v>0.66500000000000004</c:v>
                </c:pt>
                <c:pt idx="714">
                  <c:v>0.66500000000000004</c:v>
                </c:pt>
                <c:pt idx="715">
                  <c:v>0.66600000000000004</c:v>
                </c:pt>
                <c:pt idx="716">
                  <c:v>0.66700000000000004</c:v>
                </c:pt>
                <c:pt idx="717">
                  <c:v>0.66700000000000004</c:v>
                </c:pt>
                <c:pt idx="718">
                  <c:v>0.66800000000000004</c:v>
                </c:pt>
                <c:pt idx="719">
                  <c:v>0.66800000000000004</c:v>
                </c:pt>
                <c:pt idx="720">
                  <c:v>0.66800000000000004</c:v>
                </c:pt>
                <c:pt idx="721">
                  <c:v>0.66800000000000004</c:v>
                </c:pt>
                <c:pt idx="722">
                  <c:v>0.66800000000000004</c:v>
                </c:pt>
                <c:pt idx="723">
                  <c:v>0.66900000000000004</c:v>
                </c:pt>
                <c:pt idx="724">
                  <c:v>0.67100000000000004</c:v>
                </c:pt>
                <c:pt idx="725">
                  <c:v>0.67200000000000004</c:v>
                </c:pt>
                <c:pt idx="726">
                  <c:v>0.67600000000000005</c:v>
                </c:pt>
                <c:pt idx="727">
                  <c:v>0.67900000000000005</c:v>
                </c:pt>
                <c:pt idx="728">
                  <c:v>0.67900000000000005</c:v>
                </c:pt>
                <c:pt idx="729">
                  <c:v>0.67900000000000005</c:v>
                </c:pt>
                <c:pt idx="730">
                  <c:v>0.68100000000000005</c:v>
                </c:pt>
                <c:pt idx="731">
                  <c:v>0.68100000000000005</c:v>
                </c:pt>
                <c:pt idx="732">
                  <c:v>0.68100000000000005</c:v>
                </c:pt>
                <c:pt idx="733">
                  <c:v>0.68200000000000005</c:v>
                </c:pt>
                <c:pt idx="734">
                  <c:v>0.68200000000000005</c:v>
                </c:pt>
                <c:pt idx="735">
                  <c:v>0.68200000000000005</c:v>
                </c:pt>
                <c:pt idx="736">
                  <c:v>0.68200000000000005</c:v>
                </c:pt>
                <c:pt idx="737">
                  <c:v>0.68300000000000005</c:v>
                </c:pt>
                <c:pt idx="738">
                  <c:v>0.68400000000000005</c:v>
                </c:pt>
                <c:pt idx="739">
                  <c:v>0.68400000000000005</c:v>
                </c:pt>
                <c:pt idx="740">
                  <c:v>0.68400000000000005</c:v>
                </c:pt>
                <c:pt idx="741">
                  <c:v>0.68500000000000005</c:v>
                </c:pt>
                <c:pt idx="742">
                  <c:v>0.68600000000000005</c:v>
                </c:pt>
                <c:pt idx="743">
                  <c:v>0.68799999999999994</c:v>
                </c:pt>
                <c:pt idx="744">
                  <c:v>0.68799999999999994</c:v>
                </c:pt>
                <c:pt idx="745">
                  <c:v>0.68799999999999994</c:v>
                </c:pt>
                <c:pt idx="746">
                  <c:v>0.69</c:v>
                </c:pt>
                <c:pt idx="747">
                  <c:v>0.69199999999999995</c:v>
                </c:pt>
                <c:pt idx="748">
                  <c:v>0.69399999999999995</c:v>
                </c:pt>
                <c:pt idx="749">
                  <c:v>0.69499999999999995</c:v>
                </c:pt>
                <c:pt idx="750">
                  <c:v>0.69599999999999995</c:v>
                </c:pt>
                <c:pt idx="751">
                  <c:v>0.69599999999999995</c:v>
                </c:pt>
                <c:pt idx="752">
                  <c:v>0.69699999999999995</c:v>
                </c:pt>
                <c:pt idx="753">
                  <c:v>0.69799999999999995</c:v>
                </c:pt>
                <c:pt idx="754">
                  <c:v>0.69899999999999995</c:v>
                </c:pt>
                <c:pt idx="755">
                  <c:v>0.69899999999999995</c:v>
                </c:pt>
                <c:pt idx="756">
                  <c:v>0.70299999999999996</c:v>
                </c:pt>
                <c:pt idx="757">
                  <c:v>0.70499999999999996</c:v>
                </c:pt>
                <c:pt idx="758">
                  <c:v>0.70499999999999996</c:v>
                </c:pt>
                <c:pt idx="759">
                  <c:v>0.70599999999999996</c:v>
                </c:pt>
                <c:pt idx="760">
                  <c:v>0.70699999999999996</c:v>
                </c:pt>
                <c:pt idx="761">
                  <c:v>0.70699999999999996</c:v>
                </c:pt>
                <c:pt idx="762">
                  <c:v>0.70699999999999996</c:v>
                </c:pt>
                <c:pt idx="763">
                  <c:v>0.70799999999999996</c:v>
                </c:pt>
                <c:pt idx="764">
                  <c:v>0.71</c:v>
                </c:pt>
                <c:pt idx="765">
                  <c:v>0.71</c:v>
                </c:pt>
                <c:pt idx="766">
                  <c:v>0.71099999999999997</c:v>
                </c:pt>
                <c:pt idx="767">
                  <c:v>0.71199999999999997</c:v>
                </c:pt>
                <c:pt idx="768">
                  <c:v>0.71199999999999997</c:v>
                </c:pt>
                <c:pt idx="769">
                  <c:v>0.71199999999999997</c:v>
                </c:pt>
                <c:pt idx="770">
                  <c:v>0.71299999999999997</c:v>
                </c:pt>
                <c:pt idx="771">
                  <c:v>0.71299999999999997</c:v>
                </c:pt>
                <c:pt idx="772">
                  <c:v>0.71299999999999997</c:v>
                </c:pt>
                <c:pt idx="773">
                  <c:v>0.71299999999999997</c:v>
                </c:pt>
                <c:pt idx="774">
                  <c:v>0.71599999999999997</c:v>
                </c:pt>
                <c:pt idx="775">
                  <c:v>0.71699999999999997</c:v>
                </c:pt>
                <c:pt idx="776">
                  <c:v>0.71699999999999997</c:v>
                </c:pt>
                <c:pt idx="777">
                  <c:v>0.71699999999999997</c:v>
                </c:pt>
                <c:pt idx="778">
                  <c:v>0.71799999999999997</c:v>
                </c:pt>
                <c:pt idx="779">
                  <c:v>0.72</c:v>
                </c:pt>
                <c:pt idx="780">
                  <c:v>0.72099999999999997</c:v>
                </c:pt>
                <c:pt idx="781">
                  <c:v>0.72199999999999998</c:v>
                </c:pt>
                <c:pt idx="782">
                  <c:v>0.72199999999999998</c:v>
                </c:pt>
                <c:pt idx="783">
                  <c:v>0.72199999999999998</c:v>
                </c:pt>
                <c:pt idx="784">
                  <c:v>0.72299999999999998</c:v>
                </c:pt>
                <c:pt idx="785">
                  <c:v>0.72499999999999998</c:v>
                </c:pt>
                <c:pt idx="786">
                  <c:v>0.72699999999999998</c:v>
                </c:pt>
                <c:pt idx="787">
                  <c:v>0.72799999999999998</c:v>
                </c:pt>
                <c:pt idx="788">
                  <c:v>0.72799999999999998</c:v>
                </c:pt>
                <c:pt idx="789">
                  <c:v>0.72899999999999998</c:v>
                </c:pt>
                <c:pt idx="790">
                  <c:v>0.73099999999999998</c:v>
                </c:pt>
                <c:pt idx="791">
                  <c:v>0.73099999999999998</c:v>
                </c:pt>
                <c:pt idx="792">
                  <c:v>0.73099999999999998</c:v>
                </c:pt>
                <c:pt idx="793">
                  <c:v>0.73199999999999998</c:v>
                </c:pt>
                <c:pt idx="794">
                  <c:v>0.73199999999999998</c:v>
                </c:pt>
                <c:pt idx="795">
                  <c:v>0.73299999999999998</c:v>
                </c:pt>
                <c:pt idx="796">
                  <c:v>0.73299999999999998</c:v>
                </c:pt>
                <c:pt idx="797">
                  <c:v>0.73299999999999998</c:v>
                </c:pt>
                <c:pt idx="798">
                  <c:v>0.73399999999999999</c:v>
                </c:pt>
                <c:pt idx="799">
                  <c:v>0.73599999999999999</c:v>
                </c:pt>
                <c:pt idx="800">
                  <c:v>0.73799999999999999</c:v>
                </c:pt>
                <c:pt idx="801">
                  <c:v>0.73799999999999999</c:v>
                </c:pt>
                <c:pt idx="802">
                  <c:v>0.73799999999999999</c:v>
                </c:pt>
                <c:pt idx="803">
                  <c:v>0.73799999999999999</c:v>
                </c:pt>
                <c:pt idx="804">
                  <c:v>0.73899999999999999</c:v>
                </c:pt>
                <c:pt idx="805">
                  <c:v>0.74</c:v>
                </c:pt>
                <c:pt idx="806">
                  <c:v>0.74099999999999999</c:v>
                </c:pt>
                <c:pt idx="807">
                  <c:v>0.74199999999999999</c:v>
                </c:pt>
                <c:pt idx="808">
                  <c:v>0.74199999999999999</c:v>
                </c:pt>
                <c:pt idx="809">
                  <c:v>0.74199999999999999</c:v>
                </c:pt>
                <c:pt idx="810">
                  <c:v>0.74299999999999999</c:v>
                </c:pt>
                <c:pt idx="811">
                  <c:v>0.74399999999999999</c:v>
                </c:pt>
                <c:pt idx="812">
                  <c:v>0.74399999999999999</c:v>
                </c:pt>
                <c:pt idx="813">
                  <c:v>0.74399999999999999</c:v>
                </c:pt>
                <c:pt idx="814">
                  <c:v>0.74399999999999999</c:v>
                </c:pt>
                <c:pt idx="815">
                  <c:v>0.745</c:v>
                </c:pt>
                <c:pt idx="816">
                  <c:v>0.745</c:v>
                </c:pt>
                <c:pt idx="817">
                  <c:v>0.746</c:v>
                </c:pt>
                <c:pt idx="818">
                  <c:v>0.746</c:v>
                </c:pt>
                <c:pt idx="819">
                  <c:v>0.746</c:v>
                </c:pt>
                <c:pt idx="820">
                  <c:v>0.747</c:v>
                </c:pt>
                <c:pt idx="821">
                  <c:v>0.749</c:v>
                </c:pt>
                <c:pt idx="822">
                  <c:v>0.749</c:v>
                </c:pt>
                <c:pt idx="823">
                  <c:v>0.75</c:v>
                </c:pt>
                <c:pt idx="824">
                  <c:v>0.752</c:v>
                </c:pt>
                <c:pt idx="825">
                  <c:v>0.752</c:v>
                </c:pt>
                <c:pt idx="826">
                  <c:v>0.753</c:v>
                </c:pt>
                <c:pt idx="827">
                  <c:v>0.754</c:v>
                </c:pt>
                <c:pt idx="828">
                  <c:v>0.75600000000000001</c:v>
                </c:pt>
                <c:pt idx="829">
                  <c:v>0.75600000000000001</c:v>
                </c:pt>
                <c:pt idx="830">
                  <c:v>0.75600000000000001</c:v>
                </c:pt>
                <c:pt idx="831">
                  <c:v>0.75600000000000001</c:v>
                </c:pt>
                <c:pt idx="832">
                  <c:v>0.75700000000000001</c:v>
                </c:pt>
                <c:pt idx="833">
                  <c:v>0.75800000000000001</c:v>
                </c:pt>
                <c:pt idx="834">
                  <c:v>0.75900000000000001</c:v>
                </c:pt>
                <c:pt idx="835">
                  <c:v>0.75900000000000001</c:v>
                </c:pt>
                <c:pt idx="836">
                  <c:v>0.76</c:v>
                </c:pt>
                <c:pt idx="837">
                  <c:v>0.76200000000000001</c:v>
                </c:pt>
                <c:pt idx="838">
                  <c:v>0.76300000000000001</c:v>
                </c:pt>
                <c:pt idx="839">
                  <c:v>0.76400000000000001</c:v>
                </c:pt>
                <c:pt idx="840">
                  <c:v>0.76400000000000001</c:v>
                </c:pt>
                <c:pt idx="841">
                  <c:v>0.76400000000000001</c:v>
                </c:pt>
                <c:pt idx="842">
                  <c:v>0.76400000000000001</c:v>
                </c:pt>
                <c:pt idx="843">
                  <c:v>0.76500000000000001</c:v>
                </c:pt>
                <c:pt idx="844">
                  <c:v>0.76800000000000002</c:v>
                </c:pt>
                <c:pt idx="845">
                  <c:v>0.76800000000000002</c:v>
                </c:pt>
                <c:pt idx="846">
                  <c:v>0.76900000000000002</c:v>
                </c:pt>
                <c:pt idx="847">
                  <c:v>0.77</c:v>
                </c:pt>
                <c:pt idx="848">
                  <c:v>0.77100000000000002</c:v>
                </c:pt>
                <c:pt idx="849">
                  <c:v>0.77100000000000002</c:v>
                </c:pt>
                <c:pt idx="850">
                  <c:v>0.77300000000000002</c:v>
                </c:pt>
                <c:pt idx="851">
                  <c:v>0.77500000000000002</c:v>
                </c:pt>
                <c:pt idx="852">
                  <c:v>0.77600000000000002</c:v>
                </c:pt>
                <c:pt idx="853">
                  <c:v>0.77600000000000002</c:v>
                </c:pt>
                <c:pt idx="854">
                  <c:v>0.77700000000000002</c:v>
                </c:pt>
                <c:pt idx="855">
                  <c:v>0.77900000000000003</c:v>
                </c:pt>
                <c:pt idx="856">
                  <c:v>0.78</c:v>
                </c:pt>
                <c:pt idx="857">
                  <c:v>0.78</c:v>
                </c:pt>
                <c:pt idx="858">
                  <c:v>0.78</c:v>
                </c:pt>
                <c:pt idx="859">
                  <c:v>0.78</c:v>
                </c:pt>
                <c:pt idx="860">
                  <c:v>0.78300000000000003</c:v>
                </c:pt>
                <c:pt idx="861">
                  <c:v>0.78300000000000003</c:v>
                </c:pt>
                <c:pt idx="862">
                  <c:v>0.78400000000000003</c:v>
                </c:pt>
                <c:pt idx="863">
                  <c:v>0.78400000000000003</c:v>
                </c:pt>
                <c:pt idx="864">
                  <c:v>0.78500000000000003</c:v>
                </c:pt>
                <c:pt idx="865">
                  <c:v>0.78600000000000003</c:v>
                </c:pt>
                <c:pt idx="866">
                  <c:v>0.78600000000000003</c:v>
                </c:pt>
                <c:pt idx="867">
                  <c:v>0.78600000000000003</c:v>
                </c:pt>
                <c:pt idx="868">
                  <c:v>0.78700000000000003</c:v>
                </c:pt>
                <c:pt idx="869">
                  <c:v>0.78800000000000003</c:v>
                </c:pt>
                <c:pt idx="870">
                  <c:v>0.78800000000000003</c:v>
                </c:pt>
                <c:pt idx="871">
                  <c:v>0.78800000000000003</c:v>
                </c:pt>
                <c:pt idx="872">
                  <c:v>0.78800000000000003</c:v>
                </c:pt>
                <c:pt idx="873">
                  <c:v>0.78800000000000003</c:v>
                </c:pt>
                <c:pt idx="874">
                  <c:v>0.78800000000000003</c:v>
                </c:pt>
                <c:pt idx="875">
                  <c:v>0.78900000000000003</c:v>
                </c:pt>
                <c:pt idx="876">
                  <c:v>0.79100000000000004</c:v>
                </c:pt>
                <c:pt idx="877">
                  <c:v>0.79100000000000004</c:v>
                </c:pt>
                <c:pt idx="878">
                  <c:v>0.79100000000000004</c:v>
                </c:pt>
                <c:pt idx="879">
                  <c:v>0.79200000000000004</c:v>
                </c:pt>
                <c:pt idx="880">
                  <c:v>0.79300000000000004</c:v>
                </c:pt>
                <c:pt idx="881">
                  <c:v>0.79400000000000004</c:v>
                </c:pt>
                <c:pt idx="882">
                  <c:v>0.79400000000000004</c:v>
                </c:pt>
                <c:pt idx="883">
                  <c:v>0.79400000000000004</c:v>
                </c:pt>
                <c:pt idx="884">
                  <c:v>0.79500000000000004</c:v>
                </c:pt>
                <c:pt idx="885">
                  <c:v>0.79500000000000004</c:v>
                </c:pt>
                <c:pt idx="886">
                  <c:v>0.79700000000000004</c:v>
                </c:pt>
                <c:pt idx="887">
                  <c:v>0.79700000000000004</c:v>
                </c:pt>
                <c:pt idx="888">
                  <c:v>0.79700000000000004</c:v>
                </c:pt>
                <c:pt idx="889">
                  <c:v>0.79800000000000004</c:v>
                </c:pt>
                <c:pt idx="890">
                  <c:v>0.79800000000000004</c:v>
                </c:pt>
                <c:pt idx="891">
                  <c:v>0.79900000000000004</c:v>
                </c:pt>
                <c:pt idx="892">
                  <c:v>0.79900000000000004</c:v>
                </c:pt>
                <c:pt idx="893">
                  <c:v>0.79900000000000004</c:v>
                </c:pt>
                <c:pt idx="894">
                  <c:v>0.79900000000000004</c:v>
                </c:pt>
                <c:pt idx="895">
                  <c:v>0.8</c:v>
                </c:pt>
                <c:pt idx="896">
                  <c:v>0.8</c:v>
                </c:pt>
                <c:pt idx="897">
                  <c:v>0.8</c:v>
                </c:pt>
                <c:pt idx="898">
                  <c:v>0.80100000000000005</c:v>
                </c:pt>
                <c:pt idx="899">
                  <c:v>0.80200000000000005</c:v>
                </c:pt>
                <c:pt idx="900">
                  <c:v>0.80300000000000005</c:v>
                </c:pt>
                <c:pt idx="901">
                  <c:v>0.80400000000000005</c:v>
                </c:pt>
                <c:pt idx="902">
                  <c:v>0.80500000000000005</c:v>
                </c:pt>
                <c:pt idx="903">
                  <c:v>0.80500000000000005</c:v>
                </c:pt>
                <c:pt idx="904">
                  <c:v>0.80600000000000005</c:v>
                </c:pt>
                <c:pt idx="905">
                  <c:v>0.80600000000000005</c:v>
                </c:pt>
                <c:pt idx="906">
                  <c:v>0.80800000000000005</c:v>
                </c:pt>
                <c:pt idx="907">
                  <c:v>0.80800000000000005</c:v>
                </c:pt>
                <c:pt idx="908">
                  <c:v>0.80800000000000005</c:v>
                </c:pt>
                <c:pt idx="909">
                  <c:v>0.80800000000000005</c:v>
                </c:pt>
                <c:pt idx="910">
                  <c:v>0.80800000000000005</c:v>
                </c:pt>
                <c:pt idx="911">
                  <c:v>0.80900000000000005</c:v>
                </c:pt>
                <c:pt idx="912">
                  <c:v>0.81</c:v>
                </c:pt>
                <c:pt idx="913">
                  <c:v>0.81</c:v>
                </c:pt>
                <c:pt idx="914">
                  <c:v>0.81100000000000005</c:v>
                </c:pt>
                <c:pt idx="915">
                  <c:v>0.81100000000000005</c:v>
                </c:pt>
                <c:pt idx="916">
                  <c:v>0.81200000000000006</c:v>
                </c:pt>
                <c:pt idx="917">
                  <c:v>0.81200000000000006</c:v>
                </c:pt>
                <c:pt idx="918">
                  <c:v>0.81200000000000006</c:v>
                </c:pt>
                <c:pt idx="919">
                  <c:v>0.81299999999999994</c:v>
                </c:pt>
                <c:pt idx="920">
                  <c:v>0.81399999999999995</c:v>
                </c:pt>
                <c:pt idx="921">
                  <c:v>0.81499999999999995</c:v>
                </c:pt>
                <c:pt idx="922">
                  <c:v>0.81799999999999995</c:v>
                </c:pt>
                <c:pt idx="923">
                  <c:v>0.81899999999999995</c:v>
                </c:pt>
                <c:pt idx="924">
                  <c:v>0.81899999999999995</c:v>
                </c:pt>
                <c:pt idx="925">
                  <c:v>0.82</c:v>
                </c:pt>
                <c:pt idx="926">
                  <c:v>0.82</c:v>
                </c:pt>
                <c:pt idx="927">
                  <c:v>0.82099999999999995</c:v>
                </c:pt>
                <c:pt idx="928">
                  <c:v>0.82299999999999995</c:v>
                </c:pt>
                <c:pt idx="929">
                  <c:v>0.82399999999999995</c:v>
                </c:pt>
                <c:pt idx="930">
                  <c:v>0.82499999999999996</c:v>
                </c:pt>
                <c:pt idx="931">
                  <c:v>0.82499999999999996</c:v>
                </c:pt>
                <c:pt idx="932">
                  <c:v>0.82499999999999996</c:v>
                </c:pt>
                <c:pt idx="933">
                  <c:v>0.82499999999999996</c:v>
                </c:pt>
                <c:pt idx="934">
                  <c:v>0.82599999999999996</c:v>
                </c:pt>
                <c:pt idx="935">
                  <c:v>0.82699999999999996</c:v>
                </c:pt>
                <c:pt idx="936">
                  <c:v>0.82799999999999996</c:v>
                </c:pt>
                <c:pt idx="937">
                  <c:v>0.82799999999999996</c:v>
                </c:pt>
                <c:pt idx="938">
                  <c:v>0.82899999999999996</c:v>
                </c:pt>
                <c:pt idx="939">
                  <c:v>0.83</c:v>
                </c:pt>
                <c:pt idx="940">
                  <c:v>0.83099999999999996</c:v>
                </c:pt>
                <c:pt idx="941">
                  <c:v>0.83199999999999996</c:v>
                </c:pt>
                <c:pt idx="942">
                  <c:v>0.83199999999999996</c:v>
                </c:pt>
                <c:pt idx="943">
                  <c:v>0.83199999999999996</c:v>
                </c:pt>
                <c:pt idx="944">
                  <c:v>0.83299999999999996</c:v>
                </c:pt>
                <c:pt idx="945">
                  <c:v>0.83299999999999996</c:v>
                </c:pt>
                <c:pt idx="946">
                  <c:v>0.83399999999999996</c:v>
                </c:pt>
                <c:pt idx="947">
                  <c:v>0.83499999999999996</c:v>
                </c:pt>
                <c:pt idx="948">
                  <c:v>0.83499999999999996</c:v>
                </c:pt>
                <c:pt idx="949">
                  <c:v>0.83599999999999997</c:v>
                </c:pt>
                <c:pt idx="950">
                  <c:v>0.83599999999999997</c:v>
                </c:pt>
                <c:pt idx="951">
                  <c:v>0.83599999999999997</c:v>
                </c:pt>
                <c:pt idx="952">
                  <c:v>0.83599999999999997</c:v>
                </c:pt>
                <c:pt idx="953">
                  <c:v>0.83699999999999997</c:v>
                </c:pt>
                <c:pt idx="954">
                  <c:v>0.83699999999999997</c:v>
                </c:pt>
                <c:pt idx="955">
                  <c:v>0.83799999999999997</c:v>
                </c:pt>
                <c:pt idx="956">
                  <c:v>0.83899999999999997</c:v>
                </c:pt>
                <c:pt idx="957">
                  <c:v>0.83899999999999997</c:v>
                </c:pt>
                <c:pt idx="958">
                  <c:v>0.84099999999999997</c:v>
                </c:pt>
                <c:pt idx="959">
                  <c:v>0.84199999999999997</c:v>
                </c:pt>
                <c:pt idx="960">
                  <c:v>0.84199999999999997</c:v>
                </c:pt>
                <c:pt idx="961">
                  <c:v>0.84599999999999997</c:v>
                </c:pt>
                <c:pt idx="962">
                  <c:v>0.84699999999999998</c:v>
                </c:pt>
                <c:pt idx="963">
                  <c:v>0.84699999999999998</c:v>
                </c:pt>
                <c:pt idx="964">
                  <c:v>0.84899999999999998</c:v>
                </c:pt>
                <c:pt idx="965">
                  <c:v>0.85</c:v>
                </c:pt>
                <c:pt idx="966">
                  <c:v>0.85</c:v>
                </c:pt>
                <c:pt idx="967">
                  <c:v>0.85199999999999998</c:v>
                </c:pt>
                <c:pt idx="968">
                  <c:v>0.85199999999999998</c:v>
                </c:pt>
                <c:pt idx="969">
                  <c:v>0.85299999999999998</c:v>
                </c:pt>
                <c:pt idx="970">
                  <c:v>0.85299999999999998</c:v>
                </c:pt>
                <c:pt idx="971">
                  <c:v>0.85299999999999998</c:v>
                </c:pt>
                <c:pt idx="972">
                  <c:v>0.85399999999999998</c:v>
                </c:pt>
                <c:pt idx="973">
                  <c:v>0.85599999999999998</c:v>
                </c:pt>
                <c:pt idx="974">
                  <c:v>0.85699999999999998</c:v>
                </c:pt>
                <c:pt idx="975">
                  <c:v>0.85699999999999998</c:v>
                </c:pt>
                <c:pt idx="976">
                  <c:v>0.85699999999999998</c:v>
                </c:pt>
                <c:pt idx="977">
                  <c:v>0.85799999999999998</c:v>
                </c:pt>
                <c:pt idx="978">
                  <c:v>0.85899999999999999</c:v>
                </c:pt>
                <c:pt idx="979">
                  <c:v>0.85899999999999999</c:v>
                </c:pt>
                <c:pt idx="980">
                  <c:v>0.86</c:v>
                </c:pt>
                <c:pt idx="981">
                  <c:v>0.86099999999999999</c:v>
                </c:pt>
                <c:pt idx="982">
                  <c:v>0.86299999999999999</c:v>
                </c:pt>
                <c:pt idx="983">
                  <c:v>0.86299999999999999</c:v>
                </c:pt>
                <c:pt idx="984">
                  <c:v>0.86399999999999999</c:v>
                </c:pt>
                <c:pt idx="985">
                  <c:v>0.86399999999999999</c:v>
                </c:pt>
                <c:pt idx="986">
                  <c:v>0.86499999999999999</c:v>
                </c:pt>
                <c:pt idx="987">
                  <c:v>0.86599999999999999</c:v>
                </c:pt>
                <c:pt idx="988">
                  <c:v>0.86699999999999999</c:v>
                </c:pt>
                <c:pt idx="989">
                  <c:v>0.86899999999999999</c:v>
                </c:pt>
                <c:pt idx="990">
                  <c:v>0.86899999999999999</c:v>
                </c:pt>
                <c:pt idx="991">
                  <c:v>0.87</c:v>
                </c:pt>
                <c:pt idx="992">
                  <c:v>0.871</c:v>
                </c:pt>
                <c:pt idx="993">
                  <c:v>0.873</c:v>
                </c:pt>
                <c:pt idx="994">
                  <c:v>0.874</c:v>
                </c:pt>
                <c:pt idx="995">
                  <c:v>0.875</c:v>
                </c:pt>
                <c:pt idx="996">
                  <c:v>0.876</c:v>
                </c:pt>
                <c:pt idx="997">
                  <c:v>0.877</c:v>
                </c:pt>
                <c:pt idx="998">
                  <c:v>0.877</c:v>
                </c:pt>
                <c:pt idx="999">
                  <c:v>0.877</c:v>
                </c:pt>
                <c:pt idx="1000">
                  <c:v>0.877</c:v>
                </c:pt>
                <c:pt idx="1001">
                  <c:v>0.878</c:v>
                </c:pt>
                <c:pt idx="1002">
                  <c:v>0.879</c:v>
                </c:pt>
                <c:pt idx="1003">
                  <c:v>0.879</c:v>
                </c:pt>
                <c:pt idx="1004">
                  <c:v>0.879</c:v>
                </c:pt>
                <c:pt idx="1005">
                  <c:v>0.88200000000000001</c:v>
                </c:pt>
                <c:pt idx="1006">
                  <c:v>0.88300000000000001</c:v>
                </c:pt>
                <c:pt idx="1007">
                  <c:v>0.88300000000000001</c:v>
                </c:pt>
                <c:pt idx="1008">
                  <c:v>0.88300000000000001</c:v>
                </c:pt>
                <c:pt idx="1009">
                  <c:v>0.88300000000000001</c:v>
                </c:pt>
                <c:pt idx="1010">
                  <c:v>0.88400000000000001</c:v>
                </c:pt>
                <c:pt idx="1011">
                  <c:v>0.88500000000000001</c:v>
                </c:pt>
                <c:pt idx="1012">
                  <c:v>0.88500000000000001</c:v>
                </c:pt>
                <c:pt idx="1013">
                  <c:v>0.88600000000000001</c:v>
                </c:pt>
                <c:pt idx="1014">
                  <c:v>0.88800000000000001</c:v>
                </c:pt>
                <c:pt idx="1015">
                  <c:v>0.88800000000000001</c:v>
                </c:pt>
                <c:pt idx="1016">
                  <c:v>0.88900000000000001</c:v>
                </c:pt>
                <c:pt idx="1017">
                  <c:v>0.88900000000000001</c:v>
                </c:pt>
                <c:pt idx="1018">
                  <c:v>0.89</c:v>
                </c:pt>
                <c:pt idx="1019">
                  <c:v>0.89</c:v>
                </c:pt>
                <c:pt idx="1020">
                  <c:v>0.89100000000000001</c:v>
                </c:pt>
                <c:pt idx="1021">
                  <c:v>0.89300000000000002</c:v>
                </c:pt>
                <c:pt idx="1022">
                  <c:v>0.89500000000000002</c:v>
                </c:pt>
                <c:pt idx="1023">
                  <c:v>0.89600000000000002</c:v>
                </c:pt>
                <c:pt idx="1024">
                  <c:v>0.89700000000000002</c:v>
                </c:pt>
                <c:pt idx="1025">
                  <c:v>0.89800000000000002</c:v>
                </c:pt>
                <c:pt idx="1026">
                  <c:v>0.89800000000000002</c:v>
                </c:pt>
                <c:pt idx="1027">
                  <c:v>0.89800000000000002</c:v>
                </c:pt>
                <c:pt idx="1028">
                  <c:v>0.89900000000000002</c:v>
                </c:pt>
                <c:pt idx="1029">
                  <c:v>0.9</c:v>
                </c:pt>
                <c:pt idx="1030">
                  <c:v>0.90100000000000002</c:v>
                </c:pt>
                <c:pt idx="1031">
                  <c:v>0.90100000000000002</c:v>
                </c:pt>
                <c:pt idx="1032">
                  <c:v>0.90200000000000002</c:v>
                </c:pt>
                <c:pt idx="1033">
                  <c:v>0.90200000000000002</c:v>
                </c:pt>
                <c:pt idx="1034">
                  <c:v>0.90300000000000002</c:v>
                </c:pt>
                <c:pt idx="1035">
                  <c:v>0.90400000000000003</c:v>
                </c:pt>
                <c:pt idx="1036">
                  <c:v>0.90400000000000003</c:v>
                </c:pt>
                <c:pt idx="1037">
                  <c:v>0.90500000000000003</c:v>
                </c:pt>
                <c:pt idx="1038">
                  <c:v>0.90500000000000003</c:v>
                </c:pt>
                <c:pt idx="1039">
                  <c:v>0.90500000000000003</c:v>
                </c:pt>
                <c:pt idx="1040">
                  <c:v>0.90600000000000003</c:v>
                </c:pt>
                <c:pt idx="1041">
                  <c:v>0.90700000000000003</c:v>
                </c:pt>
                <c:pt idx="1042">
                  <c:v>0.90700000000000003</c:v>
                </c:pt>
                <c:pt idx="1043">
                  <c:v>0.90800000000000003</c:v>
                </c:pt>
                <c:pt idx="1044">
                  <c:v>0.90800000000000003</c:v>
                </c:pt>
                <c:pt idx="1045">
                  <c:v>0.90800000000000003</c:v>
                </c:pt>
                <c:pt idx="1046">
                  <c:v>0.91100000000000003</c:v>
                </c:pt>
                <c:pt idx="1047">
                  <c:v>0.91200000000000003</c:v>
                </c:pt>
                <c:pt idx="1048">
                  <c:v>0.91300000000000003</c:v>
                </c:pt>
                <c:pt idx="1049">
                  <c:v>0.91800000000000004</c:v>
                </c:pt>
                <c:pt idx="1050">
                  <c:v>0.91800000000000004</c:v>
                </c:pt>
                <c:pt idx="1051">
                  <c:v>0.91800000000000004</c:v>
                </c:pt>
                <c:pt idx="1052">
                  <c:v>0.91900000000000004</c:v>
                </c:pt>
                <c:pt idx="1053">
                  <c:v>0.92100000000000004</c:v>
                </c:pt>
                <c:pt idx="1054">
                  <c:v>0.92500000000000004</c:v>
                </c:pt>
                <c:pt idx="1055">
                  <c:v>0.92500000000000004</c:v>
                </c:pt>
                <c:pt idx="1056">
                  <c:v>0.92600000000000005</c:v>
                </c:pt>
                <c:pt idx="1057">
                  <c:v>0.92700000000000005</c:v>
                </c:pt>
                <c:pt idx="1058">
                  <c:v>0.92800000000000005</c:v>
                </c:pt>
                <c:pt idx="1059">
                  <c:v>0.92900000000000005</c:v>
                </c:pt>
                <c:pt idx="1060">
                  <c:v>0.92900000000000005</c:v>
                </c:pt>
                <c:pt idx="1061">
                  <c:v>0.93200000000000005</c:v>
                </c:pt>
                <c:pt idx="1062">
                  <c:v>0.93300000000000005</c:v>
                </c:pt>
                <c:pt idx="1063">
                  <c:v>0.93300000000000005</c:v>
                </c:pt>
                <c:pt idx="1064">
                  <c:v>0.93400000000000005</c:v>
                </c:pt>
                <c:pt idx="1065">
                  <c:v>0.93500000000000005</c:v>
                </c:pt>
                <c:pt idx="1066">
                  <c:v>0.93500000000000005</c:v>
                </c:pt>
                <c:pt idx="1067">
                  <c:v>0.93600000000000005</c:v>
                </c:pt>
                <c:pt idx="1068">
                  <c:v>0.93700000000000006</c:v>
                </c:pt>
                <c:pt idx="1069">
                  <c:v>0.93799999999999994</c:v>
                </c:pt>
                <c:pt idx="1070">
                  <c:v>0.93799999999999994</c:v>
                </c:pt>
                <c:pt idx="1071">
                  <c:v>0.94199999999999995</c:v>
                </c:pt>
                <c:pt idx="1072">
                  <c:v>0.94799999999999995</c:v>
                </c:pt>
                <c:pt idx="1073">
                  <c:v>0.95</c:v>
                </c:pt>
                <c:pt idx="1074">
                  <c:v>0.95</c:v>
                </c:pt>
                <c:pt idx="1075">
                  <c:v>0.95299999999999996</c:v>
                </c:pt>
                <c:pt idx="1076">
                  <c:v>0.95499999999999996</c:v>
                </c:pt>
                <c:pt idx="1077">
                  <c:v>0.95699999999999996</c:v>
                </c:pt>
                <c:pt idx="1078">
                  <c:v>0.95799999999999996</c:v>
                </c:pt>
                <c:pt idx="1079">
                  <c:v>0.95899999999999996</c:v>
                </c:pt>
                <c:pt idx="1080">
                  <c:v>0.96</c:v>
                </c:pt>
                <c:pt idx="1081">
                  <c:v>0.96299999999999997</c:v>
                </c:pt>
                <c:pt idx="1082">
                  <c:v>0.96299999999999997</c:v>
                </c:pt>
                <c:pt idx="1083">
                  <c:v>0.96299999999999997</c:v>
                </c:pt>
                <c:pt idx="1084">
                  <c:v>0.97</c:v>
                </c:pt>
                <c:pt idx="1085">
                  <c:v>0.97099999999999997</c:v>
                </c:pt>
                <c:pt idx="1086">
                  <c:v>0.97399999999999998</c:v>
                </c:pt>
                <c:pt idx="1087">
                  <c:v>0.97399999999999998</c:v>
                </c:pt>
                <c:pt idx="1088">
                  <c:v>0.97499999999999998</c:v>
                </c:pt>
                <c:pt idx="1089">
                  <c:v>0.97799999999999998</c:v>
                </c:pt>
                <c:pt idx="1090">
                  <c:v>0.97799999999999998</c:v>
                </c:pt>
                <c:pt idx="1091">
                  <c:v>0.98</c:v>
                </c:pt>
                <c:pt idx="1092">
                  <c:v>0.98199999999999998</c:v>
                </c:pt>
                <c:pt idx="1093">
                  <c:v>0.98299999999999998</c:v>
                </c:pt>
                <c:pt idx="1094">
                  <c:v>0.98599999999999999</c:v>
                </c:pt>
                <c:pt idx="1095">
                  <c:v>0.98699999999999999</c:v>
                </c:pt>
                <c:pt idx="1096">
                  <c:v>0.98799999999999999</c:v>
                </c:pt>
                <c:pt idx="1097">
                  <c:v>0.99</c:v>
                </c:pt>
                <c:pt idx="1098">
                  <c:v>0.99399999999999999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</c:numCache>
            </c:numRef>
          </c:xVal>
          <c:yVal>
            <c:numRef>
              <c:f>Sheet7!$S$5:$S$1176</c:f>
              <c:numCache>
                <c:formatCode>General</c:formatCode>
                <c:ptCount val="1172"/>
                <c:pt idx="0">
                  <c:v>8.5324232081911264E-4</c:v>
                </c:pt>
                <c:pt idx="1">
                  <c:v>1.7064846416382253E-3</c:v>
                </c:pt>
                <c:pt idx="2">
                  <c:v>2.5597269624573378E-3</c:v>
                </c:pt>
                <c:pt idx="3">
                  <c:v>3.4129692832764505E-3</c:v>
                </c:pt>
                <c:pt idx="4">
                  <c:v>4.2662116040955633E-3</c:v>
                </c:pt>
                <c:pt idx="5">
                  <c:v>5.1194539249146756E-3</c:v>
                </c:pt>
                <c:pt idx="6">
                  <c:v>5.9726962457337879E-3</c:v>
                </c:pt>
                <c:pt idx="7">
                  <c:v>6.8259385665529002E-3</c:v>
                </c:pt>
                <c:pt idx="8">
                  <c:v>7.6791808873720125E-3</c:v>
                </c:pt>
                <c:pt idx="9">
                  <c:v>8.5324232081911248E-3</c:v>
                </c:pt>
                <c:pt idx="10">
                  <c:v>9.385665529010238E-3</c:v>
                </c:pt>
                <c:pt idx="11">
                  <c:v>1.0238907849829351E-2</c:v>
                </c:pt>
                <c:pt idx="12">
                  <c:v>1.1092150170648464E-2</c:v>
                </c:pt>
                <c:pt idx="13">
                  <c:v>1.1945392491467578E-2</c:v>
                </c:pt>
                <c:pt idx="14">
                  <c:v>1.2798634812286691E-2</c:v>
                </c:pt>
                <c:pt idx="15">
                  <c:v>1.3651877133105804E-2</c:v>
                </c:pt>
                <c:pt idx="16">
                  <c:v>1.4505119453924917E-2</c:v>
                </c:pt>
                <c:pt idx="17">
                  <c:v>1.535836177474403E-2</c:v>
                </c:pt>
                <c:pt idx="18">
                  <c:v>1.6211604095563142E-2</c:v>
                </c:pt>
                <c:pt idx="19">
                  <c:v>1.7064846416382253E-2</c:v>
                </c:pt>
                <c:pt idx="20">
                  <c:v>1.7918088737201365E-2</c:v>
                </c:pt>
                <c:pt idx="21">
                  <c:v>1.8771331058020476E-2</c:v>
                </c:pt>
                <c:pt idx="22">
                  <c:v>1.9624573378839587E-2</c:v>
                </c:pt>
                <c:pt idx="23">
                  <c:v>2.0477815699658699E-2</c:v>
                </c:pt>
                <c:pt idx="24">
                  <c:v>2.133105802047781E-2</c:v>
                </c:pt>
                <c:pt idx="25">
                  <c:v>2.2184300341296922E-2</c:v>
                </c:pt>
                <c:pt idx="26">
                  <c:v>2.3037542662116033E-2</c:v>
                </c:pt>
                <c:pt idx="27">
                  <c:v>2.3890784982935145E-2</c:v>
                </c:pt>
                <c:pt idx="28">
                  <c:v>2.4744027303754256E-2</c:v>
                </c:pt>
                <c:pt idx="29">
                  <c:v>2.5597269624573368E-2</c:v>
                </c:pt>
                <c:pt idx="30">
                  <c:v>2.6450511945392479E-2</c:v>
                </c:pt>
                <c:pt idx="31">
                  <c:v>2.730375426621159E-2</c:v>
                </c:pt>
                <c:pt idx="32">
                  <c:v>2.8156996587030702E-2</c:v>
                </c:pt>
                <c:pt idx="33">
                  <c:v>2.9010238907849813E-2</c:v>
                </c:pt>
                <c:pt idx="34">
                  <c:v>2.9863481228668925E-2</c:v>
                </c:pt>
                <c:pt idx="35">
                  <c:v>3.0716723549488036E-2</c:v>
                </c:pt>
                <c:pt idx="36">
                  <c:v>3.1569965870307151E-2</c:v>
                </c:pt>
                <c:pt idx="37">
                  <c:v>3.2423208191126263E-2</c:v>
                </c:pt>
                <c:pt idx="38">
                  <c:v>3.3276450511945374E-2</c:v>
                </c:pt>
                <c:pt idx="39">
                  <c:v>3.4129692832764486E-2</c:v>
                </c:pt>
                <c:pt idx="40">
                  <c:v>3.4982935153583597E-2</c:v>
                </c:pt>
                <c:pt idx="41">
                  <c:v>3.5836177474402708E-2</c:v>
                </c:pt>
                <c:pt idx="42">
                  <c:v>3.668941979522182E-2</c:v>
                </c:pt>
                <c:pt idx="43">
                  <c:v>3.7542662116040931E-2</c:v>
                </c:pt>
                <c:pt idx="44">
                  <c:v>3.8395904436860043E-2</c:v>
                </c:pt>
                <c:pt idx="45">
                  <c:v>3.9249146757679154E-2</c:v>
                </c:pt>
                <c:pt idx="46">
                  <c:v>4.0102389078498266E-2</c:v>
                </c:pt>
                <c:pt idx="47">
                  <c:v>4.0955631399317377E-2</c:v>
                </c:pt>
                <c:pt idx="48">
                  <c:v>4.1808873720136489E-2</c:v>
                </c:pt>
                <c:pt idx="49">
                  <c:v>4.26621160409556E-2</c:v>
                </c:pt>
                <c:pt idx="50">
                  <c:v>4.3515358361774711E-2</c:v>
                </c:pt>
                <c:pt idx="51">
                  <c:v>4.4368600682593823E-2</c:v>
                </c:pt>
                <c:pt idx="52">
                  <c:v>4.5221843003412934E-2</c:v>
                </c:pt>
                <c:pt idx="53">
                  <c:v>4.6075085324232046E-2</c:v>
                </c:pt>
                <c:pt idx="54">
                  <c:v>4.6928327645051157E-2</c:v>
                </c:pt>
                <c:pt idx="55">
                  <c:v>4.7781569965870269E-2</c:v>
                </c:pt>
                <c:pt idx="56">
                  <c:v>4.863481228668938E-2</c:v>
                </c:pt>
                <c:pt idx="57">
                  <c:v>4.9488054607508492E-2</c:v>
                </c:pt>
                <c:pt idx="58">
                  <c:v>5.0341296928327603E-2</c:v>
                </c:pt>
                <c:pt idx="59">
                  <c:v>5.1194539249146714E-2</c:v>
                </c:pt>
                <c:pt idx="60">
                  <c:v>5.2047781569965826E-2</c:v>
                </c:pt>
                <c:pt idx="61">
                  <c:v>5.2901023890784937E-2</c:v>
                </c:pt>
                <c:pt idx="62">
                  <c:v>5.3754266211604049E-2</c:v>
                </c:pt>
                <c:pt idx="63">
                  <c:v>5.460750853242316E-2</c:v>
                </c:pt>
                <c:pt idx="64">
                  <c:v>5.5460750853242272E-2</c:v>
                </c:pt>
                <c:pt idx="65">
                  <c:v>5.6313993174061383E-2</c:v>
                </c:pt>
                <c:pt idx="66">
                  <c:v>5.7167235494880494E-2</c:v>
                </c:pt>
                <c:pt idx="67">
                  <c:v>5.8020477815699606E-2</c:v>
                </c:pt>
                <c:pt idx="68">
                  <c:v>5.8873720136518717E-2</c:v>
                </c:pt>
                <c:pt idx="69">
                  <c:v>5.9726962457337829E-2</c:v>
                </c:pt>
                <c:pt idx="70">
                  <c:v>6.058020477815694E-2</c:v>
                </c:pt>
                <c:pt idx="71">
                  <c:v>6.1433447098976052E-2</c:v>
                </c:pt>
                <c:pt idx="72">
                  <c:v>6.2286689419795163E-2</c:v>
                </c:pt>
                <c:pt idx="73">
                  <c:v>6.3139931740614275E-2</c:v>
                </c:pt>
                <c:pt idx="74">
                  <c:v>6.3993174061433386E-2</c:v>
                </c:pt>
                <c:pt idx="75">
                  <c:v>6.4846416382252497E-2</c:v>
                </c:pt>
                <c:pt idx="76">
                  <c:v>6.5699658703071609E-2</c:v>
                </c:pt>
                <c:pt idx="77">
                  <c:v>6.655290102389072E-2</c:v>
                </c:pt>
                <c:pt idx="78">
                  <c:v>6.7406143344709832E-2</c:v>
                </c:pt>
                <c:pt idx="79">
                  <c:v>6.8259385665528943E-2</c:v>
                </c:pt>
                <c:pt idx="80">
                  <c:v>6.9112627986348055E-2</c:v>
                </c:pt>
                <c:pt idx="81">
                  <c:v>6.9965870307167166E-2</c:v>
                </c:pt>
                <c:pt idx="82">
                  <c:v>7.0819112627986278E-2</c:v>
                </c:pt>
                <c:pt idx="83">
                  <c:v>7.1672354948805389E-2</c:v>
                </c:pt>
                <c:pt idx="84">
                  <c:v>7.25255972696245E-2</c:v>
                </c:pt>
                <c:pt idx="85">
                  <c:v>7.3378839590443612E-2</c:v>
                </c:pt>
                <c:pt idx="86">
                  <c:v>7.4232081911262723E-2</c:v>
                </c:pt>
                <c:pt idx="87">
                  <c:v>7.5085324232081835E-2</c:v>
                </c:pt>
                <c:pt idx="88">
                  <c:v>7.5938566552900946E-2</c:v>
                </c:pt>
                <c:pt idx="89">
                  <c:v>7.6791808873720058E-2</c:v>
                </c:pt>
                <c:pt idx="90">
                  <c:v>7.7645051194539169E-2</c:v>
                </c:pt>
                <c:pt idx="91">
                  <c:v>7.8498293515358281E-2</c:v>
                </c:pt>
                <c:pt idx="92">
                  <c:v>7.9351535836177392E-2</c:v>
                </c:pt>
                <c:pt idx="93">
                  <c:v>8.0204778156996503E-2</c:v>
                </c:pt>
                <c:pt idx="94">
                  <c:v>8.1058020477815615E-2</c:v>
                </c:pt>
                <c:pt idx="95">
                  <c:v>8.1911262798634726E-2</c:v>
                </c:pt>
                <c:pt idx="96">
                  <c:v>8.2764505119453838E-2</c:v>
                </c:pt>
                <c:pt idx="97">
                  <c:v>8.3617747440272949E-2</c:v>
                </c:pt>
                <c:pt idx="98">
                  <c:v>8.4470989761092061E-2</c:v>
                </c:pt>
                <c:pt idx="99">
                  <c:v>8.5324232081911172E-2</c:v>
                </c:pt>
                <c:pt idx="100">
                  <c:v>8.6177474402730284E-2</c:v>
                </c:pt>
                <c:pt idx="101">
                  <c:v>8.7030716723549395E-2</c:v>
                </c:pt>
                <c:pt idx="102">
                  <c:v>8.7883959044368506E-2</c:v>
                </c:pt>
                <c:pt idx="103">
                  <c:v>8.8737201365187618E-2</c:v>
                </c:pt>
                <c:pt idx="104">
                  <c:v>8.9590443686006729E-2</c:v>
                </c:pt>
                <c:pt idx="105">
                  <c:v>9.0443686006825841E-2</c:v>
                </c:pt>
                <c:pt idx="106">
                  <c:v>9.1296928327644952E-2</c:v>
                </c:pt>
                <c:pt idx="107">
                  <c:v>9.2150170648464064E-2</c:v>
                </c:pt>
                <c:pt idx="108">
                  <c:v>9.3003412969283175E-2</c:v>
                </c:pt>
                <c:pt idx="109">
                  <c:v>9.3856655290102287E-2</c:v>
                </c:pt>
                <c:pt idx="110">
                  <c:v>9.4709897610921398E-2</c:v>
                </c:pt>
                <c:pt idx="111">
                  <c:v>9.5563139931740509E-2</c:v>
                </c:pt>
                <c:pt idx="112">
                  <c:v>9.6416382252559621E-2</c:v>
                </c:pt>
                <c:pt idx="113">
                  <c:v>9.7269624573378732E-2</c:v>
                </c:pt>
                <c:pt idx="114">
                  <c:v>9.8122866894197844E-2</c:v>
                </c:pt>
                <c:pt idx="115">
                  <c:v>9.8976109215016955E-2</c:v>
                </c:pt>
                <c:pt idx="116">
                  <c:v>9.9829351535836067E-2</c:v>
                </c:pt>
                <c:pt idx="117">
                  <c:v>0.10068259385665518</c:v>
                </c:pt>
                <c:pt idx="118">
                  <c:v>0.10153583617747429</c:v>
                </c:pt>
                <c:pt idx="119">
                  <c:v>0.1023890784982934</c:v>
                </c:pt>
                <c:pt idx="120">
                  <c:v>0.10324232081911251</c:v>
                </c:pt>
                <c:pt idx="121">
                  <c:v>0.10409556313993162</c:v>
                </c:pt>
                <c:pt idx="122">
                  <c:v>0.10494880546075074</c:v>
                </c:pt>
                <c:pt idx="123">
                  <c:v>0.10580204778156985</c:v>
                </c:pt>
                <c:pt idx="124">
                  <c:v>0.10665529010238896</c:v>
                </c:pt>
                <c:pt idx="125">
                  <c:v>0.10750853242320807</c:v>
                </c:pt>
                <c:pt idx="126">
                  <c:v>0.10836177474402718</c:v>
                </c:pt>
                <c:pt idx="127">
                  <c:v>0.10921501706484629</c:v>
                </c:pt>
                <c:pt idx="128">
                  <c:v>0.1100682593856654</c:v>
                </c:pt>
                <c:pt idx="129">
                  <c:v>0.11092150170648452</c:v>
                </c:pt>
                <c:pt idx="130">
                  <c:v>0.11177474402730363</c:v>
                </c:pt>
                <c:pt idx="131">
                  <c:v>0.11262798634812274</c:v>
                </c:pt>
                <c:pt idx="132">
                  <c:v>0.11348122866894185</c:v>
                </c:pt>
                <c:pt idx="133">
                  <c:v>0.11433447098976096</c:v>
                </c:pt>
                <c:pt idx="134">
                  <c:v>0.11518771331058007</c:v>
                </c:pt>
                <c:pt idx="135">
                  <c:v>0.11604095563139918</c:v>
                </c:pt>
                <c:pt idx="136">
                  <c:v>0.1168941979522183</c:v>
                </c:pt>
                <c:pt idx="137">
                  <c:v>0.11774744027303741</c:v>
                </c:pt>
                <c:pt idx="138">
                  <c:v>0.11860068259385652</c:v>
                </c:pt>
                <c:pt idx="139">
                  <c:v>0.11945392491467563</c:v>
                </c:pt>
                <c:pt idx="140">
                  <c:v>0.12030716723549474</c:v>
                </c:pt>
                <c:pt idx="141">
                  <c:v>0.12116040955631385</c:v>
                </c:pt>
                <c:pt idx="142">
                  <c:v>0.12201365187713296</c:v>
                </c:pt>
                <c:pt idx="143">
                  <c:v>0.12286689419795208</c:v>
                </c:pt>
                <c:pt idx="144">
                  <c:v>0.12372013651877119</c:v>
                </c:pt>
                <c:pt idx="145">
                  <c:v>0.1245733788395903</c:v>
                </c:pt>
                <c:pt idx="146">
                  <c:v>0.12542662116040942</c:v>
                </c:pt>
                <c:pt idx="147">
                  <c:v>0.12627986348122855</c:v>
                </c:pt>
                <c:pt idx="148">
                  <c:v>0.12713310580204767</c:v>
                </c:pt>
                <c:pt idx="149">
                  <c:v>0.1279863481228668</c:v>
                </c:pt>
                <c:pt idx="150">
                  <c:v>0.12883959044368593</c:v>
                </c:pt>
                <c:pt idx="151">
                  <c:v>0.12969283276450505</c:v>
                </c:pt>
                <c:pt idx="152">
                  <c:v>0.13054607508532418</c:v>
                </c:pt>
                <c:pt idx="153">
                  <c:v>0.1313993174061433</c:v>
                </c:pt>
                <c:pt idx="154">
                  <c:v>0.13225255972696243</c:v>
                </c:pt>
                <c:pt idx="155">
                  <c:v>0.13310580204778155</c:v>
                </c:pt>
                <c:pt idx="156">
                  <c:v>0.13395904436860068</c:v>
                </c:pt>
                <c:pt idx="157">
                  <c:v>0.1348122866894198</c:v>
                </c:pt>
                <c:pt idx="158">
                  <c:v>0.13566552901023893</c:v>
                </c:pt>
                <c:pt idx="159">
                  <c:v>0.13651877133105805</c:v>
                </c:pt>
                <c:pt idx="160">
                  <c:v>0.13737201365187718</c:v>
                </c:pt>
                <c:pt idx="161">
                  <c:v>0.1382252559726963</c:v>
                </c:pt>
                <c:pt idx="162">
                  <c:v>0.13907849829351543</c:v>
                </c:pt>
                <c:pt idx="163">
                  <c:v>0.13993174061433455</c:v>
                </c:pt>
                <c:pt idx="164">
                  <c:v>0.14078498293515368</c:v>
                </c:pt>
                <c:pt idx="165">
                  <c:v>0.1416382252559728</c:v>
                </c:pt>
                <c:pt idx="166">
                  <c:v>0.14249146757679193</c:v>
                </c:pt>
                <c:pt idx="167">
                  <c:v>0.14334470989761106</c:v>
                </c:pt>
                <c:pt idx="168">
                  <c:v>0.14419795221843018</c:v>
                </c:pt>
                <c:pt idx="169">
                  <c:v>0.14505119453924931</c:v>
                </c:pt>
                <c:pt idx="170">
                  <c:v>0.14590443686006843</c:v>
                </c:pt>
                <c:pt idx="171">
                  <c:v>0.14675767918088756</c:v>
                </c:pt>
                <c:pt idx="172">
                  <c:v>0.14761092150170668</c:v>
                </c:pt>
                <c:pt idx="173">
                  <c:v>0.14846416382252581</c:v>
                </c:pt>
                <c:pt idx="174">
                  <c:v>0.14931740614334493</c:v>
                </c:pt>
                <c:pt idx="175">
                  <c:v>0.15017064846416406</c:v>
                </c:pt>
                <c:pt idx="176">
                  <c:v>0.15102389078498318</c:v>
                </c:pt>
                <c:pt idx="177">
                  <c:v>0.15187713310580231</c:v>
                </c:pt>
                <c:pt idx="178">
                  <c:v>0.15273037542662143</c:v>
                </c:pt>
                <c:pt idx="179">
                  <c:v>0.15358361774744056</c:v>
                </c:pt>
                <c:pt idx="180">
                  <c:v>0.15443686006825968</c:v>
                </c:pt>
                <c:pt idx="181">
                  <c:v>0.15529010238907881</c:v>
                </c:pt>
                <c:pt idx="182">
                  <c:v>0.15614334470989794</c:v>
                </c:pt>
                <c:pt idx="183">
                  <c:v>0.15699658703071706</c:v>
                </c:pt>
                <c:pt idx="184">
                  <c:v>0.15784982935153619</c:v>
                </c:pt>
                <c:pt idx="185">
                  <c:v>0.15870307167235531</c:v>
                </c:pt>
                <c:pt idx="186">
                  <c:v>0.15955631399317444</c:v>
                </c:pt>
                <c:pt idx="187">
                  <c:v>0.16040955631399356</c:v>
                </c:pt>
                <c:pt idx="188">
                  <c:v>0.16126279863481269</c:v>
                </c:pt>
                <c:pt idx="189">
                  <c:v>0.16211604095563181</c:v>
                </c:pt>
                <c:pt idx="190">
                  <c:v>0.16296928327645094</c:v>
                </c:pt>
                <c:pt idx="191">
                  <c:v>0.16382252559727006</c:v>
                </c:pt>
                <c:pt idx="192">
                  <c:v>0.16467576791808919</c:v>
                </c:pt>
                <c:pt idx="193">
                  <c:v>0.16552901023890831</c:v>
                </c:pt>
                <c:pt idx="194">
                  <c:v>0.16638225255972744</c:v>
                </c:pt>
                <c:pt idx="195">
                  <c:v>0.16723549488054656</c:v>
                </c:pt>
                <c:pt idx="196">
                  <c:v>0.16808873720136569</c:v>
                </c:pt>
                <c:pt idx="197">
                  <c:v>0.16894197952218482</c:v>
                </c:pt>
                <c:pt idx="198">
                  <c:v>0.16979522184300394</c:v>
                </c:pt>
                <c:pt idx="199">
                  <c:v>0.17064846416382307</c:v>
                </c:pt>
                <c:pt idx="200">
                  <c:v>0.17150170648464219</c:v>
                </c:pt>
                <c:pt idx="201">
                  <c:v>0.17235494880546132</c:v>
                </c:pt>
                <c:pt idx="202">
                  <c:v>0.17320819112628044</c:v>
                </c:pt>
                <c:pt idx="203">
                  <c:v>0.17406143344709957</c:v>
                </c:pt>
                <c:pt idx="204">
                  <c:v>0.17491467576791869</c:v>
                </c:pt>
                <c:pt idx="205">
                  <c:v>0.17576791808873782</c:v>
                </c:pt>
                <c:pt idx="206">
                  <c:v>0.17662116040955694</c:v>
                </c:pt>
                <c:pt idx="207">
                  <c:v>0.17747440273037607</c:v>
                </c:pt>
                <c:pt idx="208">
                  <c:v>0.17832764505119519</c:v>
                </c:pt>
                <c:pt idx="209">
                  <c:v>0.17918088737201432</c:v>
                </c:pt>
                <c:pt idx="210">
                  <c:v>0.18003412969283344</c:v>
                </c:pt>
                <c:pt idx="211">
                  <c:v>0.18088737201365257</c:v>
                </c:pt>
                <c:pt idx="212">
                  <c:v>0.1817406143344717</c:v>
                </c:pt>
                <c:pt idx="213">
                  <c:v>0.18259385665529082</c:v>
                </c:pt>
                <c:pt idx="214">
                  <c:v>0.18344709897610995</c:v>
                </c:pt>
                <c:pt idx="215">
                  <c:v>0.18430034129692907</c:v>
                </c:pt>
                <c:pt idx="216">
                  <c:v>0.1851535836177482</c:v>
                </c:pt>
                <c:pt idx="217">
                  <c:v>0.18600682593856732</c:v>
                </c:pt>
                <c:pt idx="218">
                  <c:v>0.18686006825938645</c:v>
                </c:pt>
                <c:pt idx="219">
                  <c:v>0.18771331058020557</c:v>
                </c:pt>
                <c:pt idx="220">
                  <c:v>0.1885665529010247</c:v>
                </c:pt>
                <c:pt idx="221">
                  <c:v>0.18941979522184382</c:v>
                </c:pt>
                <c:pt idx="222">
                  <c:v>0.19027303754266295</c:v>
                </c:pt>
                <c:pt idx="223">
                  <c:v>0.19112627986348207</c:v>
                </c:pt>
                <c:pt idx="224">
                  <c:v>0.1919795221843012</c:v>
                </c:pt>
                <c:pt idx="225">
                  <c:v>0.19283276450512032</c:v>
                </c:pt>
                <c:pt idx="226">
                  <c:v>0.19368600682593945</c:v>
                </c:pt>
                <c:pt idx="227">
                  <c:v>0.19453924914675857</c:v>
                </c:pt>
                <c:pt idx="228">
                  <c:v>0.1953924914675777</c:v>
                </c:pt>
                <c:pt idx="229">
                  <c:v>0.19624573378839683</c:v>
                </c:pt>
                <c:pt idx="230">
                  <c:v>0.19709897610921595</c:v>
                </c:pt>
                <c:pt idx="231">
                  <c:v>0.19795221843003508</c:v>
                </c:pt>
                <c:pt idx="232">
                  <c:v>0.1988054607508542</c:v>
                </c:pt>
                <c:pt idx="233">
                  <c:v>0.19965870307167333</c:v>
                </c:pt>
                <c:pt idx="234">
                  <c:v>0.20051194539249245</c:v>
                </c:pt>
                <c:pt idx="235">
                  <c:v>0.20136518771331158</c:v>
                </c:pt>
                <c:pt idx="236">
                  <c:v>0.2022184300341307</c:v>
                </c:pt>
                <c:pt idx="237">
                  <c:v>0.20307167235494983</c:v>
                </c:pt>
                <c:pt idx="238">
                  <c:v>0.20392491467576895</c:v>
                </c:pt>
                <c:pt idx="239">
                  <c:v>0.20477815699658808</c:v>
                </c:pt>
                <c:pt idx="240">
                  <c:v>0.2056313993174072</c:v>
                </c:pt>
                <c:pt idx="241">
                  <c:v>0.20648464163822633</c:v>
                </c:pt>
                <c:pt idx="242">
                  <c:v>0.20733788395904545</c:v>
                </c:pt>
                <c:pt idx="243">
                  <c:v>0.20819112627986458</c:v>
                </c:pt>
                <c:pt idx="244">
                  <c:v>0.20904436860068371</c:v>
                </c:pt>
                <c:pt idx="245">
                  <c:v>0.20989761092150283</c:v>
                </c:pt>
                <c:pt idx="246">
                  <c:v>0.21075085324232196</c:v>
                </c:pt>
                <c:pt idx="247">
                  <c:v>0.21160409556314108</c:v>
                </c:pt>
                <c:pt idx="248">
                  <c:v>0.21245733788396021</c:v>
                </c:pt>
                <c:pt idx="249">
                  <c:v>0.21331058020477933</c:v>
                </c:pt>
                <c:pt idx="250">
                  <c:v>0.21416382252559846</c:v>
                </c:pt>
                <c:pt idx="251">
                  <c:v>0.21501706484641758</c:v>
                </c:pt>
                <c:pt idx="252">
                  <c:v>0.21587030716723671</c:v>
                </c:pt>
                <c:pt idx="253">
                  <c:v>0.21672354948805583</c:v>
                </c:pt>
                <c:pt idx="254">
                  <c:v>0.21757679180887496</c:v>
                </c:pt>
                <c:pt idx="255">
                  <c:v>0.21843003412969408</c:v>
                </c:pt>
                <c:pt idx="256">
                  <c:v>0.21928327645051321</c:v>
                </c:pt>
                <c:pt idx="257">
                  <c:v>0.22013651877133233</c:v>
                </c:pt>
                <c:pt idx="258">
                  <c:v>0.22098976109215146</c:v>
                </c:pt>
                <c:pt idx="259">
                  <c:v>0.22184300341297059</c:v>
                </c:pt>
                <c:pt idx="260">
                  <c:v>0.22269624573378971</c:v>
                </c:pt>
                <c:pt idx="261">
                  <c:v>0.22354948805460884</c:v>
                </c:pt>
                <c:pt idx="262">
                  <c:v>0.22440273037542796</c:v>
                </c:pt>
                <c:pt idx="263">
                  <c:v>0.22525597269624709</c:v>
                </c:pt>
                <c:pt idx="264">
                  <c:v>0.22610921501706621</c:v>
                </c:pt>
                <c:pt idx="265">
                  <c:v>0.22696245733788534</c:v>
                </c:pt>
                <c:pt idx="266">
                  <c:v>0.22781569965870446</c:v>
                </c:pt>
                <c:pt idx="267">
                  <c:v>0.22866894197952359</c:v>
                </c:pt>
                <c:pt idx="268">
                  <c:v>0.22952218430034271</c:v>
                </c:pt>
                <c:pt idx="269">
                  <c:v>0.23037542662116184</c:v>
                </c:pt>
                <c:pt idx="270">
                  <c:v>0.23122866894198096</c:v>
                </c:pt>
                <c:pt idx="271">
                  <c:v>0.23208191126280009</c:v>
                </c:pt>
                <c:pt idx="272">
                  <c:v>0.23293515358361921</c:v>
                </c:pt>
                <c:pt idx="273">
                  <c:v>0.23378839590443834</c:v>
                </c:pt>
                <c:pt idx="274">
                  <c:v>0.23464163822525747</c:v>
                </c:pt>
                <c:pt idx="275">
                  <c:v>0.23549488054607659</c:v>
                </c:pt>
                <c:pt idx="276">
                  <c:v>0.23634812286689572</c:v>
                </c:pt>
                <c:pt idx="277">
                  <c:v>0.23720136518771484</c:v>
                </c:pt>
                <c:pt idx="278">
                  <c:v>0.23805460750853397</c:v>
                </c:pt>
                <c:pt idx="279">
                  <c:v>0.23890784982935309</c:v>
                </c:pt>
                <c:pt idx="280">
                  <c:v>0.23976109215017222</c:v>
                </c:pt>
                <c:pt idx="281">
                  <c:v>0.24061433447099134</c:v>
                </c:pt>
                <c:pt idx="282">
                  <c:v>0.24146757679181047</c:v>
                </c:pt>
                <c:pt idx="283">
                  <c:v>0.24232081911262959</c:v>
                </c:pt>
                <c:pt idx="284">
                  <c:v>0.24317406143344872</c:v>
                </c:pt>
                <c:pt idx="285">
                  <c:v>0.24402730375426784</c:v>
                </c:pt>
                <c:pt idx="286">
                  <c:v>0.24488054607508697</c:v>
                </c:pt>
                <c:pt idx="287">
                  <c:v>0.24573378839590609</c:v>
                </c:pt>
                <c:pt idx="288">
                  <c:v>0.24658703071672522</c:v>
                </c:pt>
                <c:pt idx="289">
                  <c:v>0.24744027303754434</c:v>
                </c:pt>
                <c:pt idx="290">
                  <c:v>0.24829351535836347</c:v>
                </c:pt>
                <c:pt idx="291">
                  <c:v>0.2491467576791826</c:v>
                </c:pt>
                <c:pt idx="292">
                  <c:v>0.25000000000000172</c:v>
                </c:pt>
                <c:pt idx="293">
                  <c:v>0.25085324232082085</c:v>
                </c:pt>
                <c:pt idx="294">
                  <c:v>0.25170648464163997</c:v>
                </c:pt>
                <c:pt idx="295">
                  <c:v>0.2525597269624591</c:v>
                </c:pt>
                <c:pt idx="296">
                  <c:v>0.25341296928327822</c:v>
                </c:pt>
                <c:pt idx="297">
                  <c:v>0.25426621160409735</c:v>
                </c:pt>
                <c:pt idx="298">
                  <c:v>0.25511945392491647</c:v>
                </c:pt>
                <c:pt idx="299">
                  <c:v>0.2559726962457356</c:v>
                </c:pt>
                <c:pt idx="300">
                  <c:v>0.25682593856655472</c:v>
                </c:pt>
                <c:pt idx="301">
                  <c:v>0.25767918088737385</c:v>
                </c:pt>
                <c:pt idx="302">
                  <c:v>0.25853242320819297</c:v>
                </c:pt>
                <c:pt idx="303">
                  <c:v>0.2593856655290121</c:v>
                </c:pt>
                <c:pt idx="304">
                  <c:v>0.26023890784983122</c:v>
                </c:pt>
                <c:pt idx="305">
                  <c:v>0.26109215017065035</c:v>
                </c:pt>
                <c:pt idx="306">
                  <c:v>0.26194539249146948</c:v>
                </c:pt>
                <c:pt idx="307">
                  <c:v>0.2627986348122886</c:v>
                </c:pt>
                <c:pt idx="308">
                  <c:v>0.26365187713310773</c:v>
                </c:pt>
                <c:pt idx="309">
                  <c:v>0.26450511945392685</c:v>
                </c:pt>
                <c:pt idx="310">
                  <c:v>0.26535836177474598</c:v>
                </c:pt>
                <c:pt idx="311">
                  <c:v>0.2662116040955651</c:v>
                </c:pt>
                <c:pt idx="312">
                  <c:v>0.26706484641638423</c:v>
                </c:pt>
                <c:pt idx="313">
                  <c:v>0.26791808873720335</c:v>
                </c:pt>
                <c:pt idx="314">
                  <c:v>0.26877133105802248</c:v>
                </c:pt>
                <c:pt idx="315">
                  <c:v>0.2696245733788416</c:v>
                </c:pt>
                <c:pt idx="316">
                  <c:v>0.27047781569966073</c:v>
                </c:pt>
                <c:pt idx="317">
                  <c:v>0.27133105802047985</c:v>
                </c:pt>
                <c:pt idx="318">
                  <c:v>0.27218430034129898</c:v>
                </c:pt>
                <c:pt idx="319">
                  <c:v>0.2730375426621181</c:v>
                </c:pt>
                <c:pt idx="320">
                  <c:v>0.27389078498293723</c:v>
                </c:pt>
                <c:pt idx="321">
                  <c:v>0.27474402730375636</c:v>
                </c:pt>
                <c:pt idx="322">
                  <c:v>0.27559726962457548</c:v>
                </c:pt>
                <c:pt idx="323">
                  <c:v>0.27645051194539461</c:v>
                </c:pt>
                <c:pt idx="324">
                  <c:v>0.27730375426621373</c:v>
                </c:pt>
                <c:pt idx="325">
                  <c:v>0.27815699658703286</c:v>
                </c:pt>
                <c:pt idx="326">
                  <c:v>0.27901023890785198</c:v>
                </c:pt>
                <c:pt idx="327">
                  <c:v>0.27986348122867111</c:v>
                </c:pt>
                <c:pt idx="328">
                  <c:v>0.28071672354949023</c:v>
                </c:pt>
                <c:pt idx="329">
                  <c:v>0.28156996587030936</c:v>
                </c:pt>
                <c:pt idx="330">
                  <c:v>0.28242320819112848</c:v>
                </c:pt>
                <c:pt idx="331">
                  <c:v>0.28327645051194761</c:v>
                </c:pt>
                <c:pt idx="332">
                  <c:v>0.28412969283276673</c:v>
                </c:pt>
                <c:pt idx="333">
                  <c:v>0.28498293515358586</c:v>
                </c:pt>
                <c:pt idx="334">
                  <c:v>0.28583617747440498</c:v>
                </c:pt>
                <c:pt idx="335">
                  <c:v>0.28668941979522411</c:v>
                </c:pt>
                <c:pt idx="336">
                  <c:v>0.28754266211604323</c:v>
                </c:pt>
                <c:pt idx="337">
                  <c:v>0.28839590443686236</c:v>
                </c:pt>
                <c:pt idx="338">
                  <c:v>0.28924914675768149</c:v>
                </c:pt>
                <c:pt idx="339">
                  <c:v>0.29010238907850061</c:v>
                </c:pt>
                <c:pt idx="340">
                  <c:v>0.29095563139931974</c:v>
                </c:pt>
                <c:pt idx="341">
                  <c:v>0.29180887372013886</c:v>
                </c:pt>
                <c:pt idx="342">
                  <c:v>0.29266211604095799</c:v>
                </c:pt>
                <c:pt idx="343">
                  <c:v>0.29351535836177711</c:v>
                </c:pt>
                <c:pt idx="344">
                  <c:v>0.29436860068259624</c:v>
                </c:pt>
                <c:pt idx="345">
                  <c:v>0.29522184300341536</c:v>
                </c:pt>
                <c:pt idx="346">
                  <c:v>0.29607508532423449</c:v>
                </c:pt>
                <c:pt idx="347">
                  <c:v>0.29692832764505361</c:v>
                </c:pt>
                <c:pt idx="348">
                  <c:v>0.29778156996587274</c:v>
                </c:pt>
                <c:pt idx="349">
                  <c:v>0.29863481228669186</c:v>
                </c:pt>
                <c:pt idx="350">
                  <c:v>0.29948805460751099</c:v>
                </c:pt>
                <c:pt idx="351">
                  <c:v>0.30034129692833011</c:v>
                </c:pt>
                <c:pt idx="352">
                  <c:v>0.30119453924914924</c:v>
                </c:pt>
                <c:pt idx="353">
                  <c:v>0.30204778156996837</c:v>
                </c:pt>
                <c:pt idx="354">
                  <c:v>0.30290102389078749</c:v>
                </c:pt>
                <c:pt idx="355">
                  <c:v>0.30375426621160662</c:v>
                </c:pt>
                <c:pt idx="356">
                  <c:v>0.30460750853242574</c:v>
                </c:pt>
                <c:pt idx="357">
                  <c:v>0.30546075085324487</c:v>
                </c:pt>
                <c:pt idx="358">
                  <c:v>0.30631399317406399</c:v>
                </c:pt>
                <c:pt idx="359">
                  <c:v>0.30716723549488312</c:v>
                </c:pt>
                <c:pt idx="360">
                  <c:v>0.30802047781570224</c:v>
                </c:pt>
                <c:pt idx="361">
                  <c:v>0.30887372013652137</c:v>
                </c:pt>
                <c:pt idx="362">
                  <c:v>0.30972696245734049</c:v>
                </c:pt>
                <c:pt idx="363">
                  <c:v>0.31058020477815962</c:v>
                </c:pt>
                <c:pt idx="364">
                  <c:v>0.31143344709897874</c:v>
                </c:pt>
                <c:pt idx="365">
                  <c:v>0.31228668941979787</c:v>
                </c:pt>
                <c:pt idx="366">
                  <c:v>0.31313993174061699</c:v>
                </c:pt>
                <c:pt idx="367">
                  <c:v>0.31399317406143612</c:v>
                </c:pt>
                <c:pt idx="368">
                  <c:v>0.31484641638225525</c:v>
                </c:pt>
                <c:pt idx="369">
                  <c:v>0.31569965870307437</c:v>
                </c:pt>
                <c:pt idx="370">
                  <c:v>0.3165529010238935</c:v>
                </c:pt>
                <c:pt idx="371">
                  <c:v>0.31740614334471262</c:v>
                </c:pt>
                <c:pt idx="372">
                  <c:v>0.31825938566553175</c:v>
                </c:pt>
                <c:pt idx="373">
                  <c:v>0.31911262798635087</c:v>
                </c:pt>
                <c:pt idx="374">
                  <c:v>0.31996587030717</c:v>
                </c:pt>
                <c:pt idx="375">
                  <c:v>0.32081911262798912</c:v>
                </c:pt>
                <c:pt idx="376">
                  <c:v>0.32167235494880825</c:v>
                </c:pt>
                <c:pt idx="377">
                  <c:v>0.32252559726962737</c:v>
                </c:pt>
                <c:pt idx="378">
                  <c:v>0.3233788395904465</c:v>
                </c:pt>
                <c:pt idx="379">
                  <c:v>0.32423208191126562</c:v>
                </c:pt>
                <c:pt idx="380">
                  <c:v>0.32508532423208475</c:v>
                </c:pt>
                <c:pt idx="381">
                  <c:v>0.32593856655290387</c:v>
                </c:pt>
                <c:pt idx="382">
                  <c:v>0.326791808873723</c:v>
                </c:pt>
                <c:pt idx="383">
                  <c:v>0.32764505119454213</c:v>
                </c:pt>
                <c:pt idx="384">
                  <c:v>0.32849829351536125</c:v>
                </c:pt>
                <c:pt idx="385">
                  <c:v>0.32935153583618038</c:v>
                </c:pt>
                <c:pt idx="386">
                  <c:v>0.3302047781569995</c:v>
                </c:pt>
                <c:pt idx="387">
                  <c:v>0.33105802047781863</c:v>
                </c:pt>
                <c:pt idx="388">
                  <c:v>0.33191126279863775</c:v>
                </c:pt>
                <c:pt idx="389">
                  <c:v>0.33276450511945688</c:v>
                </c:pt>
                <c:pt idx="390">
                  <c:v>0.333617747440276</c:v>
                </c:pt>
                <c:pt idx="391">
                  <c:v>0.33447098976109513</c:v>
                </c:pt>
                <c:pt idx="392">
                  <c:v>0.33532423208191425</c:v>
                </c:pt>
                <c:pt idx="393">
                  <c:v>0.33617747440273338</c:v>
                </c:pt>
                <c:pt idx="394">
                  <c:v>0.3370307167235525</c:v>
                </c:pt>
                <c:pt idx="395">
                  <c:v>0.33788395904437163</c:v>
                </c:pt>
                <c:pt idx="396">
                  <c:v>0.33873720136519075</c:v>
                </c:pt>
                <c:pt idx="397">
                  <c:v>0.33959044368600988</c:v>
                </c:pt>
                <c:pt idx="398">
                  <c:v>0.340443686006829</c:v>
                </c:pt>
                <c:pt idx="399">
                  <c:v>0.34129692832764813</c:v>
                </c:pt>
                <c:pt idx="400">
                  <c:v>0.34215017064846726</c:v>
                </c:pt>
                <c:pt idx="401">
                  <c:v>0.34300341296928638</c:v>
                </c:pt>
                <c:pt idx="402">
                  <c:v>0.34385665529010551</c:v>
                </c:pt>
                <c:pt idx="403">
                  <c:v>0.34470989761092463</c:v>
                </c:pt>
                <c:pt idx="404">
                  <c:v>0.34556313993174376</c:v>
                </c:pt>
                <c:pt idx="405">
                  <c:v>0.34641638225256288</c:v>
                </c:pt>
                <c:pt idx="406">
                  <c:v>0.34726962457338201</c:v>
                </c:pt>
                <c:pt idx="407">
                  <c:v>0.34812286689420113</c:v>
                </c:pt>
                <c:pt idx="408">
                  <c:v>0.34897610921502026</c:v>
                </c:pt>
                <c:pt idx="409">
                  <c:v>0.34982935153583938</c:v>
                </c:pt>
                <c:pt idx="410">
                  <c:v>0.35068259385665851</c:v>
                </c:pt>
                <c:pt idx="411">
                  <c:v>0.35153583617747763</c:v>
                </c:pt>
                <c:pt idx="412">
                  <c:v>0.35238907849829676</c:v>
                </c:pt>
                <c:pt idx="413">
                  <c:v>0.35324232081911588</c:v>
                </c:pt>
                <c:pt idx="414">
                  <c:v>0.35409556313993501</c:v>
                </c:pt>
                <c:pt idx="415">
                  <c:v>0.35494880546075414</c:v>
                </c:pt>
                <c:pt idx="416">
                  <c:v>0.35580204778157326</c:v>
                </c:pt>
                <c:pt idx="417">
                  <c:v>0.35665529010239239</c:v>
                </c:pt>
                <c:pt idx="418">
                  <c:v>0.35750853242321151</c:v>
                </c:pt>
                <c:pt idx="419">
                  <c:v>0.35836177474403064</c:v>
                </c:pt>
                <c:pt idx="420">
                  <c:v>0.35921501706484976</c:v>
                </c:pt>
                <c:pt idx="421">
                  <c:v>0.36006825938566889</c:v>
                </c:pt>
                <c:pt idx="422">
                  <c:v>0.36092150170648801</c:v>
                </c:pt>
                <c:pt idx="423">
                  <c:v>0.36177474402730714</c:v>
                </c:pt>
                <c:pt idx="424">
                  <c:v>0.36262798634812626</c:v>
                </c:pt>
                <c:pt idx="425">
                  <c:v>0.36348122866894539</c:v>
                </c:pt>
                <c:pt idx="426">
                  <c:v>0.36433447098976451</c:v>
                </c:pt>
                <c:pt idx="427">
                  <c:v>0.36518771331058364</c:v>
                </c:pt>
                <c:pt idx="428">
                  <c:v>0.36604095563140276</c:v>
                </c:pt>
                <c:pt idx="429">
                  <c:v>0.36689419795222189</c:v>
                </c:pt>
                <c:pt idx="430">
                  <c:v>0.36774744027304102</c:v>
                </c:pt>
                <c:pt idx="431">
                  <c:v>0.36860068259386014</c:v>
                </c:pt>
                <c:pt idx="432">
                  <c:v>0.36945392491467927</c:v>
                </c:pt>
                <c:pt idx="433">
                  <c:v>0.37030716723549839</c:v>
                </c:pt>
                <c:pt idx="434">
                  <c:v>0.37116040955631752</c:v>
                </c:pt>
                <c:pt idx="435">
                  <c:v>0.37201365187713664</c:v>
                </c:pt>
                <c:pt idx="436">
                  <c:v>0.37286689419795577</c:v>
                </c:pt>
                <c:pt idx="437">
                  <c:v>0.37372013651877489</c:v>
                </c:pt>
                <c:pt idx="438">
                  <c:v>0.37457337883959402</c:v>
                </c:pt>
                <c:pt idx="439">
                  <c:v>0.37542662116041314</c:v>
                </c:pt>
                <c:pt idx="440">
                  <c:v>0.37627986348123227</c:v>
                </c:pt>
                <c:pt idx="441">
                  <c:v>0.37713310580205139</c:v>
                </c:pt>
                <c:pt idx="442">
                  <c:v>0.37798634812287052</c:v>
                </c:pt>
                <c:pt idx="443">
                  <c:v>0.37883959044368964</c:v>
                </c:pt>
                <c:pt idx="444">
                  <c:v>0.37969283276450877</c:v>
                </c:pt>
                <c:pt idx="445">
                  <c:v>0.3805460750853279</c:v>
                </c:pt>
                <c:pt idx="446">
                  <c:v>0.38139931740614702</c:v>
                </c:pt>
                <c:pt idx="447">
                  <c:v>0.38225255972696615</c:v>
                </c:pt>
                <c:pt idx="448">
                  <c:v>0.38310580204778527</c:v>
                </c:pt>
                <c:pt idx="449">
                  <c:v>0.3839590443686044</c:v>
                </c:pt>
                <c:pt idx="450">
                  <c:v>0.38481228668942352</c:v>
                </c:pt>
                <c:pt idx="451">
                  <c:v>0.38566552901024265</c:v>
                </c:pt>
                <c:pt idx="452">
                  <c:v>0.38651877133106177</c:v>
                </c:pt>
                <c:pt idx="453">
                  <c:v>0.3873720136518809</c:v>
                </c:pt>
                <c:pt idx="454">
                  <c:v>0.38822525597270002</c:v>
                </c:pt>
                <c:pt idx="455">
                  <c:v>0.38907849829351915</c:v>
                </c:pt>
                <c:pt idx="456">
                  <c:v>0.38993174061433827</c:v>
                </c:pt>
                <c:pt idx="457">
                  <c:v>0.3907849829351574</c:v>
                </c:pt>
                <c:pt idx="458">
                  <c:v>0.39163822525597652</c:v>
                </c:pt>
                <c:pt idx="459">
                  <c:v>0.39249146757679565</c:v>
                </c:pt>
                <c:pt idx="460">
                  <c:v>0.39334470989761477</c:v>
                </c:pt>
                <c:pt idx="461">
                  <c:v>0.3941979522184339</c:v>
                </c:pt>
                <c:pt idx="462">
                  <c:v>0.39505119453925303</c:v>
                </c:pt>
                <c:pt idx="463">
                  <c:v>0.39590443686007215</c:v>
                </c:pt>
                <c:pt idx="464">
                  <c:v>0.39675767918089128</c:v>
                </c:pt>
                <c:pt idx="465">
                  <c:v>0.3976109215017104</c:v>
                </c:pt>
                <c:pt idx="466">
                  <c:v>0.39846416382252953</c:v>
                </c:pt>
                <c:pt idx="467">
                  <c:v>0.39931740614334865</c:v>
                </c:pt>
                <c:pt idx="468">
                  <c:v>0.40017064846416778</c:v>
                </c:pt>
                <c:pt idx="469">
                  <c:v>0.4010238907849869</c:v>
                </c:pt>
                <c:pt idx="470">
                  <c:v>0.40187713310580603</c:v>
                </c:pt>
                <c:pt idx="471">
                  <c:v>0.40273037542662515</c:v>
                </c:pt>
                <c:pt idx="472">
                  <c:v>0.40358361774744428</c:v>
                </c:pt>
                <c:pt idx="473">
                  <c:v>0.4044368600682634</c:v>
                </c:pt>
                <c:pt idx="474">
                  <c:v>0.40529010238908253</c:v>
                </c:pt>
                <c:pt idx="475">
                  <c:v>0.40614334470990165</c:v>
                </c:pt>
                <c:pt idx="476">
                  <c:v>0.40699658703072078</c:v>
                </c:pt>
                <c:pt idx="477">
                  <c:v>0.40784982935153991</c:v>
                </c:pt>
                <c:pt idx="478">
                  <c:v>0.40870307167235903</c:v>
                </c:pt>
                <c:pt idx="479">
                  <c:v>0.40955631399317816</c:v>
                </c:pt>
                <c:pt idx="480">
                  <c:v>0.41040955631399728</c:v>
                </c:pt>
                <c:pt idx="481">
                  <c:v>0.41126279863481641</c:v>
                </c:pt>
                <c:pt idx="482">
                  <c:v>0.41211604095563553</c:v>
                </c:pt>
                <c:pt idx="483">
                  <c:v>0.41296928327645466</c:v>
                </c:pt>
                <c:pt idx="484">
                  <c:v>0.41382252559727378</c:v>
                </c:pt>
                <c:pt idx="485">
                  <c:v>0.41467576791809291</c:v>
                </c:pt>
                <c:pt idx="486">
                  <c:v>0.41552901023891203</c:v>
                </c:pt>
                <c:pt idx="487">
                  <c:v>0.41638225255973116</c:v>
                </c:pt>
                <c:pt idx="488">
                  <c:v>0.41723549488055028</c:v>
                </c:pt>
                <c:pt idx="489">
                  <c:v>0.41808873720136941</c:v>
                </c:pt>
                <c:pt idx="490">
                  <c:v>0.41894197952218853</c:v>
                </c:pt>
                <c:pt idx="491">
                  <c:v>0.41979522184300766</c:v>
                </c:pt>
                <c:pt idx="492">
                  <c:v>0.42064846416382679</c:v>
                </c:pt>
                <c:pt idx="493">
                  <c:v>0.42150170648464591</c:v>
                </c:pt>
                <c:pt idx="494">
                  <c:v>0.42235494880546504</c:v>
                </c:pt>
                <c:pt idx="495">
                  <c:v>0.42320819112628416</c:v>
                </c:pt>
                <c:pt idx="496">
                  <c:v>0.42406143344710329</c:v>
                </c:pt>
                <c:pt idx="497">
                  <c:v>0.42491467576792241</c:v>
                </c:pt>
                <c:pt idx="498">
                  <c:v>0.42576791808874154</c:v>
                </c:pt>
                <c:pt idx="499">
                  <c:v>0.42662116040956066</c:v>
                </c:pt>
                <c:pt idx="500">
                  <c:v>0.42747440273037979</c:v>
                </c:pt>
                <c:pt idx="501">
                  <c:v>0.42832764505119891</c:v>
                </c:pt>
                <c:pt idx="502">
                  <c:v>0.42918088737201804</c:v>
                </c:pt>
                <c:pt idx="503">
                  <c:v>0.43003412969283716</c:v>
                </c:pt>
                <c:pt idx="504">
                  <c:v>0.43088737201365629</c:v>
                </c:pt>
                <c:pt idx="505">
                  <c:v>0.43174061433447541</c:v>
                </c:pt>
                <c:pt idx="506">
                  <c:v>0.43259385665529454</c:v>
                </c:pt>
                <c:pt idx="507">
                  <c:v>0.43344709897611367</c:v>
                </c:pt>
                <c:pt idx="508">
                  <c:v>0.43430034129693279</c:v>
                </c:pt>
                <c:pt idx="509">
                  <c:v>0.43515358361775192</c:v>
                </c:pt>
                <c:pt idx="510">
                  <c:v>0.43600682593857104</c:v>
                </c:pt>
                <c:pt idx="511">
                  <c:v>0.43686006825939017</c:v>
                </c:pt>
                <c:pt idx="512">
                  <c:v>0.43771331058020929</c:v>
                </c:pt>
                <c:pt idx="513">
                  <c:v>0.43856655290102842</c:v>
                </c:pt>
                <c:pt idx="514">
                  <c:v>0.43941979522184754</c:v>
                </c:pt>
                <c:pt idx="515">
                  <c:v>0.44027303754266667</c:v>
                </c:pt>
                <c:pt idx="516">
                  <c:v>0.44112627986348579</c:v>
                </c:pt>
                <c:pt idx="517">
                  <c:v>0.44197952218430492</c:v>
                </c:pt>
                <c:pt idx="518">
                  <c:v>0.44283276450512404</c:v>
                </c:pt>
                <c:pt idx="519">
                  <c:v>0.44368600682594317</c:v>
                </c:pt>
                <c:pt idx="520">
                  <c:v>0.44453924914676229</c:v>
                </c:pt>
                <c:pt idx="521">
                  <c:v>0.44539249146758142</c:v>
                </c:pt>
                <c:pt idx="522">
                  <c:v>0.44624573378840054</c:v>
                </c:pt>
                <c:pt idx="523">
                  <c:v>0.44709897610921967</c:v>
                </c:pt>
                <c:pt idx="524">
                  <c:v>0.4479522184300388</c:v>
                </c:pt>
                <c:pt idx="525">
                  <c:v>0.44880546075085792</c:v>
                </c:pt>
                <c:pt idx="526">
                  <c:v>0.44965870307167705</c:v>
                </c:pt>
                <c:pt idx="527">
                  <c:v>0.45051194539249617</c:v>
                </c:pt>
                <c:pt idx="528">
                  <c:v>0.4513651877133153</c:v>
                </c:pt>
                <c:pt idx="529">
                  <c:v>0.45221843003413442</c:v>
                </c:pt>
                <c:pt idx="530">
                  <c:v>0.45307167235495355</c:v>
                </c:pt>
                <c:pt idx="531">
                  <c:v>0.45392491467577267</c:v>
                </c:pt>
                <c:pt idx="532">
                  <c:v>0.4547781569965918</c:v>
                </c:pt>
                <c:pt idx="533">
                  <c:v>0.45563139931741092</c:v>
                </c:pt>
                <c:pt idx="534">
                  <c:v>0.45648464163823005</c:v>
                </c:pt>
                <c:pt idx="535">
                  <c:v>0.45733788395904917</c:v>
                </c:pt>
                <c:pt idx="536">
                  <c:v>0.4581911262798683</c:v>
                </c:pt>
                <c:pt idx="537">
                  <c:v>0.45904436860068742</c:v>
                </c:pt>
                <c:pt idx="538">
                  <c:v>0.45989761092150655</c:v>
                </c:pt>
                <c:pt idx="539">
                  <c:v>0.46075085324232568</c:v>
                </c:pt>
                <c:pt idx="540">
                  <c:v>0.4616040955631448</c:v>
                </c:pt>
                <c:pt idx="541">
                  <c:v>0.46245733788396393</c:v>
                </c:pt>
                <c:pt idx="542">
                  <c:v>0.46331058020478305</c:v>
                </c:pt>
                <c:pt idx="543">
                  <c:v>0.46416382252560218</c:v>
                </c:pt>
                <c:pt idx="544">
                  <c:v>0.4650170648464213</c:v>
                </c:pt>
                <c:pt idx="545">
                  <c:v>0.46587030716724043</c:v>
                </c:pt>
                <c:pt idx="546">
                  <c:v>0.46672354948805955</c:v>
                </c:pt>
                <c:pt idx="547">
                  <c:v>0.46757679180887868</c:v>
                </c:pt>
                <c:pt idx="548">
                  <c:v>0.4684300341296978</c:v>
                </c:pt>
                <c:pt idx="549">
                  <c:v>0.46928327645051693</c:v>
                </c:pt>
                <c:pt idx="550">
                  <c:v>0.47013651877133605</c:v>
                </c:pt>
                <c:pt idx="551">
                  <c:v>0.47098976109215518</c:v>
                </c:pt>
                <c:pt idx="552">
                  <c:v>0.4718430034129743</c:v>
                </c:pt>
                <c:pt idx="553">
                  <c:v>0.47269624573379343</c:v>
                </c:pt>
                <c:pt idx="554">
                  <c:v>0.47354948805461256</c:v>
                </c:pt>
                <c:pt idx="555">
                  <c:v>0.47440273037543168</c:v>
                </c:pt>
                <c:pt idx="556">
                  <c:v>0.47525597269625081</c:v>
                </c:pt>
                <c:pt idx="557">
                  <c:v>0.47610921501706993</c:v>
                </c:pt>
                <c:pt idx="558">
                  <c:v>0.47696245733788906</c:v>
                </c:pt>
                <c:pt idx="559">
                  <c:v>0.47781569965870818</c:v>
                </c:pt>
                <c:pt idx="560">
                  <c:v>0.47866894197952731</c:v>
                </c:pt>
                <c:pt idx="561">
                  <c:v>0.47952218430034643</c:v>
                </c:pt>
                <c:pt idx="562">
                  <c:v>0.48037542662116556</c:v>
                </c:pt>
                <c:pt idx="563">
                  <c:v>0.48122866894198468</c:v>
                </c:pt>
                <c:pt idx="564">
                  <c:v>0.48208191126280381</c:v>
                </c:pt>
                <c:pt idx="565">
                  <c:v>0.48293515358362293</c:v>
                </c:pt>
                <c:pt idx="566">
                  <c:v>0.48378839590444206</c:v>
                </c:pt>
                <c:pt idx="567">
                  <c:v>0.48464163822526118</c:v>
                </c:pt>
                <c:pt idx="568">
                  <c:v>0.48549488054608031</c:v>
                </c:pt>
                <c:pt idx="569">
                  <c:v>0.48634812286689943</c:v>
                </c:pt>
                <c:pt idx="570">
                  <c:v>0.48720136518771856</c:v>
                </c:pt>
                <c:pt idx="571">
                  <c:v>0.48805460750853769</c:v>
                </c:pt>
                <c:pt idx="572">
                  <c:v>0.48890784982935681</c:v>
                </c:pt>
                <c:pt idx="573">
                  <c:v>0.48976109215017594</c:v>
                </c:pt>
                <c:pt idx="574">
                  <c:v>0.49061433447099506</c:v>
                </c:pt>
                <c:pt idx="575">
                  <c:v>0.49146757679181419</c:v>
                </c:pt>
                <c:pt idx="576">
                  <c:v>0.49232081911263331</c:v>
                </c:pt>
                <c:pt idx="577">
                  <c:v>0.49317406143345244</c:v>
                </c:pt>
                <c:pt idx="578">
                  <c:v>0.49402730375427156</c:v>
                </c:pt>
                <c:pt idx="579">
                  <c:v>0.49488054607509069</c:v>
                </c:pt>
                <c:pt idx="580">
                  <c:v>0.49573378839590981</c:v>
                </c:pt>
                <c:pt idx="581">
                  <c:v>0.49658703071672894</c:v>
                </c:pt>
                <c:pt idx="582">
                  <c:v>0.49744027303754806</c:v>
                </c:pt>
                <c:pt idx="583">
                  <c:v>0.49829351535836719</c:v>
                </c:pt>
                <c:pt idx="584">
                  <c:v>0.49914675767918631</c:v>
                </c:pt>
                <c:pt idx="585">
                  <c:v>0.50000000000000544</c:v>
                </c:pt>
                <c:pt idx="586">
                  <c:v>0.50085324232082451</c:v>
                </c:pt>
                <c:pt idx="587">
                  <c:v>0.50170648464164358</c:v>
                </c:pt>
                <c:pt idx="588">
                  <c:v>0.50255972696246265</c:v>
                </c:pt>
                <c:pt idx="589">
                  <c:v>0.50341296928328172</c:v>
                </c:pt>
                <c:pt idx="590">
                  <c:v>0.50426621160410079</c:v>
                </c:pt>
                <c:pt idx="591">
                  <c:v>0.50511945392491986</c:v>
                </c:pt>
                <c:pt idx="592">
                  <c:v>0.50597269624573893</c:v>
                </c:pt>
                <c:pt idx="593">
                  <c:v>0.506825938566558</c:v>
                </c:pt>
                <c:pt idx="594">
                  <c:v>0.50767918088737707</c:v>
                </c:pt>
                <c:pt idx="595">
                  <c:v>0.50853242320819614</c:v>
                </c:pt>
                <c:pt idx="596">
                  <c:v>0.50938566552901521</c:v>
                </c:pt>
                <c:pt idx="597">
                  <c:v>0.51023890784983428</c:v>
                </c:pt>
                <c:pt idx="598">
                  <c:v>0.51109215017065335</c:v>
                </c:pt>
                <c:pt idx="599">
                  <c:v>0.51194539249147242</c:v>
                </c:pt>
                <c:pt idx="600">
                  <c:v>0.51279863481229149</c:v>
                </c:pt>
                <c:pt idx="601">
                  <c:v>0.51365187713311056</c:v>
                </c:pt>
                <c:pt idx="602">
                  <c:v>0.51450511945392963</c:v>
                </c:pt>
                <c:pt idx="603">
                  <c:v>0.5153583617747487</c:v>
                </c:pt>
                <c:pt idx="604">
                  <c:v>0.51621160409556777</c:v>
                </c:pt>
                <c:pt idx="605">
                  <c:v>0.51706484641638684</c:v>
                </c:pt>
                <c:pt idx="606">
                  <c:v>0.51791808873720591</c:v>
                </c:pt>
                <c:pt idx="607">
                  <c:v>0.51877133105802498</c:v>
                </c:pt>
                <c:pt idx="608">
                  <c:v>0.51962457337884405</c:v>
                </c:pt>
                <c:pt idx="609">
                  <c:v>0.52047781569966312</c:v>
                </c:pt>
                <c:pt idx="610">
                  <c:v>0.52133105802048219</c:v>
                </c:pt>
                <c:pt idx="611">
                  <c:v>0.52218430034130126</c:v>
                </c:pt>
                <c:pt idx="612">
                  <c:v>0.52303754266212032</c:v>
                </c:pt>
                <c:pt idx="613">
                  <c:v>0.52389078498293939</c:v>
                </c:pt>
                <c:pt idx="614">
                  <c:v>0.52474402730375846</c:v>
                </c:pt>
                <c:pt idx="615">
                  <c:v>0.52559726962457753</c:v>
                </c:pt>
                <c:pt idx="616">
                  <c:v>0.5264505119453966</c:v>
                </c:pt>
                <c:pt idx="617">
                  <c:v>0.52730375426621567</c:v>
                </c:pt>
                <c:pt idx="618">
                  <c:v>0.52815699658703474</c:v>
                </c:pt>
                <c:pt idx="619">
                  <c:v>0.52901023890785381</c:v>
                </c:pt>
                <c:pt idx="620">
                  <c:v>0.52986348122867288</c:v>
                </c:pt>
                <c:pt idx="621">
                  <c:v>0.53071672354949195</c:v>
                </c:pt>
                <c:pt idx="622">
                  <c:v>0.53156996587031102</c:v>
                </c:pt>
                <c:pt idx="623">
                  <c:v>0.53242320819113009</c:v>
                </c:pt>
                <c:pt idx="624">
                  <c:v>0.53327645051194916</c:v>
                </c:pt>
                <c:pt idx="625">
                  <c:v>0.53412969283276823</c:v>
                </c:pt>
                <c:pt idx="626">
                  <c:v>0.5349829351535873</c:v>
                </c:pt>
                <c:pt idx="627">
                  <c:v>0.53583617747440637</c:v>
                </c:pt>
                <c:pt idx="628">
                  <c:v>0.53668941979522544</c:v>
                </c:pt>
                <c:pt idx="629">
                  <c:v>0.53754266211604451</c:v>
                </c:pt>
                <c:pt idx="630">
                  <c:v>0.53839590443686358</c:v>
                </c:pt>
                <c:pt idx="631">
                  <c:v>0.53924914675768265</c:v>
                </c:pt>
                <c:pt idx="632">
                  <c:v>0.54010238907850172</c:v>
                </c:pt>
                <c:pt idx="633">
                  <c:v>0.54095563139932079</c:v>
                </c:pt>
                <c:pt idx="634">
                  <c:v>0.54180887372013986</c:v>
                </c:pt>
                <c:pt idx="635">
                  <c:v>0.54266211604095893</c:v>
                </c:pt>
                <c:pt idx="636">
                  <c:v>0.543515358361778</c:v>
                </c:pt>
                <c:pt idx="637">
                  <c:v>0.54436860068259707</c:v>
                </c:pt>
                <c:pt idx="638">
                  <c:v>0.54522184300341614</c:v>
                </c:pt>
                <c:pt idx="639">
                  <c:v>0.54607508532423521</c:v>
                </c:pt>
                <c:pt idx="640">
                  <c:v>0.54692832764505428</c:v>
                </c:pt>
                <c:pt idx="641">
                  <c:v>0.54778156996587335</c:v>
                </c:pt>
                <c:pt idx="642">
                  <c:v>0.54863481228669242</c:v>
                </c:pt>
                <c:pt idx="643">
                  <c:v>0.54948805460751149</c:v>
                </c:pt>
                <c:pt idx="644">
                  <c:v>0.55034129692833056</c:v>
                </c:pt>
                <c:pt idx="645">
                  <c:v>0.55119453924914963</c:v>
                </c:pt>
                <c:pt idx="646">
                  <c:v>0.5520477815699687</c:v>
                </c:pt>
                <c:pt idx="647">
                  <c:v>0.55290102389078777</c:v>
                </c:pt>
                <c:pt idx="648">
                  <c:v>0.55375426621160684</c:v>
                </c:pt>
                <c:pt idx="649">
                  <c:v>0.55460750853242591</c:v>
                </c:pt>
                <c:pt idx="650">
                  <c:v>0.55546075085324498</c:v>
                </c:pt>
                <c:pt idx="651">
                  <c:v>0.55631399317406405</c:v>
                </c:pt>
                <c:pt idx="652">
                  <c:v>0.55716723549488312</c:v>
                </c:pt>
                <c:pt idx="653">
                  <c:v>0.55802047781570219</c:v>
                </c:pt>
                <c:pt idx="654">
                  <c:v>0.55887372013652126</c:v>
                </c:pt>
                <c:pt idx="655">
                  <c:v>0.55972696245734033</c:v>
                </c:pt>
                <c:pt idx="656">
                  <c:v>0.5605802047781594</c:v>
                </c:pt>
                <c:pt idx="657">
                  <c:v>0.56143344709897847</c:v>
                </c:pt>
                <c:pt idx="658">
                  <c:v>0.56228668941979754</c:v>
                </c:pt>
                <c:pt idx="659">
                  <c:v>0.56313993174061661</c:v>
                </c:pt>
                <c:pt idx="660">
                  <c:v>0.56399317406143568</c:v>
                </c:pt>
                <c:pt idx="661">
                  <c:v>0.56484641638225475</c:v>
                </c:pt>
                <c:pt idx="662">
                  <c:v>0.56569965870307382</c:v>
                </c:pt>
                <c:pt idx="663">
                  <c:v>0.56655290102389289</c:v>
                </c:pt>
                <c:pt idx="664">
                  <c:v>0.56740614334471196</c:v>
                </c:pt>
                <c:pt idx="665">
                  <c:v>0.56825938566553102</c:v>
                </c:pt>
                <c:pt idx="666">
                  <c:v>0.56911262798635009</c:v>
                </c:pt>
                <c:pt idx="667">
                  <c:v>0.56996587030716916</c:v>
                </c:pt>
                <c:pt idx="668">
                  <c:v>0.57081911262798823</c:v>
                </c:pt>
                <c:pt idx="669">
                  <c:v>0.5716723549488073</c:v>
                </c:pt>
                <c:pt idx="670">
                  <c:v>0.57252559726962637</c:v>
                </c:pt>
                <c:pt idx="671">
                  <c:v>0.57337883959044544</c:v>
                </c:pt>
                <c:pt idx="672">
                  <c:v>0.57423208191126451</c:v>
                </c:pt>
                <c:pt idx="673">
                  <c:v>0.57508532423208358</c:v>
                </c:pt>
                <c:pt idx="674">
                  <c:v>0.57593856655290265</c:v>
                </c:pt>
                <c:pt idx="675">
                  <c:v>0.57679180887372172</c:v>
                </c:pt>
                <c:pt idx="676">
                  <c:v>0.57764505119454079</c:v>
                </c:pt>
                <c:pt idx="677">
                  <c:v>0.57849829351535986</c:v>
                </c:pt>
                <c:pt idx="678">
                  <c:v>0.57935153583617893</c:v>
                </c:pt>
                <c:pt idx="679">
                  <c:v>0.580204778156998</c:v>
                </c:pt>
                <c:pt idx="680">
                  <c:v>0.58105802047781707</c:v>
                </c:pt>
                <c:pt idx="681">
                  <c:v>0.58191126279863614</c:v>
                </c:pt>
                <c:pt idx="682">
                  <c:v>0.58276450511945521</c:v>
                </c:pt>
                <c:pt idx="683">
                  <c:v>0.58361774744027428</c:v>
                </c:pt>
                <c:pt idx="684">
                  <c:v>0.58447098976109335</c:v>
                </c:pt>
                <c:pt idx="685">
                  <c:v>0.58532423208191242</c:v>
                </c:pt>
                <c:pt idx="686">
                  <c:v>0.58617747440273149</c:v>
                </c:pt>
                <c:pt idx="687">
                  <c:v>0.58703071672355056</c:v>
                </c:pt>
                <c:pt idx="688">
                  <c:v>0.58788395904436963</c:v>
                </c:pt>
                <c:pt idx="689">
                  <c:v>0.5887372013651887</c:v>
                </c:pt>
                <c:pt idx="690">
                  <c:v>0.58959044368600777</c:v>
                </c:pt>
                <c:pt idx="691">
                  <c:v>0.59044368600682684</c:v>
                </c:pt>
                <c:pt idx="692">
                  <c:v>0.59129692832764591</c:v>
                </c:pt>
                <c:pt idx="693">
                  <c:v>0.59215017064846498</c:v>
                </c:pt>
                <c:pt idx="694">
                  <c:v>0.59300341296928405</c:v>
                </c:pt>
                <c:pt idx="695">
                  <c:v>0.59385665529010312</c:v>
                </c:pt>
                <c:pt idx="696">
                  <c:v>0.59470989761092219</c:v>
                </c:pt>
                <c:pt idx="697">
                  <c:v>0.59556313993174126</c:v>
                </c:pt>
                <c:pt idx="698">
                  <c:v>0.59641638225256033</c:v>
                </c:pt>
                <c:pt idx="699">
                  <c:v>0.5972696245733794</c:v>
                </c:pt>
                <c:pt idx="700">
                  <c:v>0.59812286689419847</c:v>
                </c:pt>
                <c:pt idx="701">
                  <c:v>0.59897610921501754</c:v>
                </c:pt>
                <c:pt idx="702">
                  <c:v>0.59982935153583661</c:v>
                </c:pt>
                <c:pt idx="703">
                  <c:v>0.60068259385665568</c:v>
                </c:pt>
                <c:pt idx="704">
                  <c:v>0.60153583617747475</c:v>
                </c:pt>
                <c:pt idx="705">
                  <c:v>0.60238907849829382</c:v>
                </c:pt>
                <c:pt idx="706">
                  <c:v>0.60324232081911289</c:v>
                </c:pt>
                <c:pt idx="707">
                  <c:v>0.60409556313993196</c:v>
                </c:pt>
                <c:pt idx="708">
                  <c:v>0.60494880546075103</c:v>
                </c:pt>
                <c:pt idx="709">
                  <c:v>0.6058020477815701</c:v>
                </c:pt>
                <c:pt idx="710">
                  <c:v>0.60665529010238917</c:v>
                </c:pt>
                <c:pt idx="711">
                  <c:v>0.60750853242320824</c:v>
                </c:pt>
                <c:pt idx="712">
                  <c:v>0.60836177474402731</c:v>
                </c:pt>
                <c:pt idx="713">
                  <c:v>0.60921501706484638</c:v>
                </c:pt>
                <c:pt idx="714">
                  <c:v>0.61006825938566545</c:v>
                </c:pt>
                <c:pt idx="715">
                  <c:v>0.61092150170648452</c:v>
                </c:pt>
                <c:pt idx="716">
                  <c:v>0.61177474402730359</c:v>
                </c:pt>
                <c:pt idx="717">
                  <c:v>0.61262798634812266</c:v>
                </c:pt>
                <c:pt idx="718">
                  <c:v>0.61348122866894172</c:v>
                </c:pt>
                <c:pt idx="719">
                  <c:v>0.61433447098976079</c:v>
                </c:pt>
                <c:pt idx="720">
                  <c:v>0.61518771331057986</c:v>
                </c:pt>
                <c:pt idx="721">
                  <c:v>0.61604095563139893</c:v>
                </c:pt>
                <c:pt idx="722">
                  <c:v>0.616894197952218</c:v>
                </c:pt>
                <c:pt idx="723">
                  <c:v>0.61774744027303707</c:v>
                </c:pt>
                <c:pt idx="724">
                  <c:v>0.61860068259385614</c:v>
                </c:pt>
                <c:pt idx="725">
                  <c:v>0.61945392491467521</c:v>
                </c:pt>
                <c:pt idx="726">
                  <c:v>0.62030716723549428</c:v>
                </c:pt>
                <c:pt idx="727">
                  <c:v>0.62116040955631335</c:v>
                </c:pt>
                <c:pt idx="728">
                  <c:v>0.62201365187713242</c:v>
                </c:pt>
                <c:pt idx="729">
                  <c:v>0.62286689419795149</c:v>
                </c:pt>
                <c:pt idx="730">
                  <c:v>0.62372013651877056</c:v>
                </c:pt>
                <c:pt idx="731">
                  <c:v>0.62457337883958963</c:v>
                </c:pt>
                <c:pt idx="732">
                  <c:v>0.6254266211604087</c:v>
                </c:pt>
                <c:pt idx="733">
                  <c:v>0.62627986348122777</c:v>
                </c:pt>
                <c:pt idx="734">
                  <c:v>0.62713310580204684</c:v>
                </c:pt>
                <c:pt idx="735">
                  <c:v>0.62798634812286591</c:v>
                </c:pt>
                <c:pt idx="736">
                  <c:v>0.62883959044368498</c:v>
                </c:pt>
                <c:pt idx="737">
                  <c:v>0.62969283276450405</c:v>
                </c:pt>
                <c:pt idx="738">
                  <c:v>0.63054607508532312</c:v>
                </c:pt>
                <c:pt idx="739">
                  <c:v>0.63139931740614219</c:v>
                </c:pt>
                <c:pt idx="740">
                  <c:v>0.63225255972696126</c:v>
                </c:pt>
                <c:pt idx="741">
                  <c:v>0.63310580204778033</c:v>
                </c:pt>
                <c:pt idx="742">
                  <c:v>0.6339590443685994</c:v>
                </c:pt>
                <c:pt idx="743">
                  <c:v>0.63481228668941847</c:v>
                </c:pt>
                <c:pt idx="744">
                  <c:v>0.63566552901023754</c:v>
                </c:pt>
                <c:pt idx="745">
                  <c:v>0.63651877133105661</c:v>
                </c:pt>
                <c:pt idx="746">
                  <c:v>0.63737201365187568</c:v>
                </c:pt>
                <c:pt idx="747">
                  <c:v>0.63822525597269475</c:v>
                </c:pt>
                <c:pt idx="748">
                  <c:v>0.63907849829351382</c:v>
                </c:pt>
                <c:pt idx="749">
                  <c:v>0.63993174061433289</c:v>
                </c:pt>
                <c:pt idx="750">
                  <c:v>0.64078498293515196</c:v>
                </c:pt>
                <c:pt idx="751">
                  <c:v>0.64163822525597103</c:v>
                </c:pt>
                <c:pt idx="752">
                  <c:v>0.6424914675767901</c:v>
                </c:pt>
                <c:pt idx="753">
                  <c:v>0.64334470989760917</c:v>
                </c:pt>
                <c:pt idx="754">
                  <c:v>0.64419795221842824</c:v>
                </c:pt>
                <c:pt idx="755">
                  <c:v>0.64505119453924731</c:v>
                </c:pt>
                <c:pt idx="756">
                  <c:v>0.64590443686006638</c:v>
                </c:pt>
                <c:pt idx="757">
                  <c:v>0.64675767918088545</c:v>
                </c:pt>
                <c:pt idx="758">
                  <c:v>0.64761092150170452</c:v>
                </c:pt>
                <c:pt idx="759">
                  <c:v>0.64846416382252359</c:v>
                </c:pt>
                <c:pt idx="760">
                  <c:v>0.64931740614334266</c:v>
                </c:pt>
                <c:pt idx="761">
                  <c:v>0.65017064846416173</c:v>
                </c:pt>
                <c:pt idx="762">
                  <c:v>0.6510238907849808</c:v>
                </c:pt>
                <c:pt idx="763">
                  <c:v>0.65187713310579987</c:v>
                </c:pt>
                <c:pt idx="764">
                  <c:v>0.65273037542661894</c:v>
                </c:pt>
                <c:pt idx="765">
                  <c:v>0.65358361774743801</c:v>
                </c:pt>
                <c:pt idx="766">
                  <c:v>0.65443686006825708</c:v>
                </c:pt>
                <c:pt idx="767">
                  <c:v>0.65529010238907615</c:v>
                </c:pt>
                <c:pt idx="768">
                  <c:v>0.65614334470989522</c:v>
                </c:pt>
                <c:pt idx="769">
                  <c:v>0.65699658703071429</c:v>
                </c:pt>
                <c:pt idx="770">
                  <c:v>0.65784982935153336</c:v>
                </c:pt>
                <c:pt idx="771">
                  <c:v>0.65870307167235242</c:v>
                </c:pt>
                <c:pt idx="772">
                  <c:v>0.65955631399317149</c:v>
                </c:pt>
                <c:pt idx="773">
                  <c:v>0.66040955631399056</c:v>
                </c:pt>
                <c:pt idx="774">
                  <c:v>0.66126279863480963</c:v>
                </c:pt>
                <c:pt idx="775">
                  <c:v>0.6621160409556287</c:v>
                </c:pt>
                <c:pt idx="776">
                  <c:v>0.66296928327644777</c:v>
                </c:pt>
                <c:pt idx="777">
                  <c:v>0.66382252559726684</c:v>
                </c:pt>
                <c:pt idx="778">
                  <c:v>0.66467576791808591</c:v>
                </c:pt>
                <c:pt idx="779">
                  <c:v>0.66552901023890498</c:v>
                </c:pt>
                <c:pt idx="780">
                  <c:v>0.66638225255972405</c:v>
                </c:pt>
                <c:pt idx="781">
                  <c:v>0.66723549488054312</c:v>
                </c:pt>
                <c:pt idx="782">
                  <c:v>0.66808873720136219</c:v>
                </c:pt>
                <c:pt idx="783">
                  <c:v>0.66894197952218126</c:v>
                </c:pt>
                <c:pt idx="784">
                  <c:v>0.66979522184300033</c:v>
                </c:pt>
                <c:pt idx="785">
                  <c:v>0.6706484641638194</c:v>
                </c:pt>
                <c:pt idx="786">
                  <c:v>0.67150170648463847</c:v>
                </c:pt>
                <c:pt idx="787">
                  <c:v>0.67235494880545754</c:v>
                </c:pt>
                <c:pt idx="788">
                  <c:v>0.67320819112627661</c:v>
                </c:pt>
                <c:pt idx="789">
                  <c:v>0.67406143344709568</c:v>
                </c:pt>
                <c:pt idx="790">
                  <c:v>0.67491467576791475</c:v>
                </c:pt>
                <c:pt idx="791">
                  <c:v>0.67576791808873382</c:v>
                </c:pt>
                <c:pt idx="792">
                  <c:v>0.67662116040955289</c:v>
                </c:pt>
                <c:pt idx="793">
                  <c:v>0.67747440273037196</c:v>
                </c:pt>
                <c:pt idx="794">
                  <c:v>0.67832764505119103</c:v>
                </c:pt>
                <c:pt idx="795">
                  <c:v>0.6791808873720101</c:v>
                </c:pt>
                <c:pt idx="796">
                  <c:v>0.68003412969282917</c:v>
                </c:pt>
                <c:pt idx="797">
                  <c:v>0.68088737201364824</c:v>
                </c:pt>
                <c:pt idx="798">
                  <c:v>0.68174061433446731</c:v>
                </c:pt>
                <c:pt idx="799">
                  <c:v>0.68259385665528638</c:v>
                </c:pt>
                <c:pt idx="800">
                  <c:v>0.68344709897610545</c:v>
                </c:pt>
                <c:pt idx="801">
                  <c:v>0.68430034129692452</c:v>
                </c:pt>
                <c:pt idx="802">
                  <c:v>0.68515358361774359</c:v>
                </c:pt>
                <c:pt idx="803">
                  <c:v>0.68600682593856266</c:v>
                </c:pt>
                <c:pt idx="804">
                  <c:v>0.68686006825938173</c:v>
                </c:pt>
                <c:pt idx="805">
                  <c:v>0.6877133105802008</c:v>
                </c:pt>
                <c:pt idx="806">
                  <c:v>0.68856655290101987</c:v>
                </c:pt>
                <c:pt idx="807">
                  <c:v>0.68941979522183894</c:v>
                </c:pt>
                <c:pt idx="808">
                  <c:v>0.69027303754265801</c:v>
                </c:pt>
                <c:pt idx="809">
                  <c:v>0.69112627986347708</c:v>
                </c:pt>
                <c:pt idx="810">
                  <c:v>0.69197952218429615</c:v>
                </c:pt>
                <c:pt idx="811">
                  <c:v>0.69283276450511522</c:v>
                </c:pt>
                <c:pt idx="812">
                  <c:v>0.69368600682593429</c:v>
                </c:pt>
                <c:pt idx="813">
                  <c:v>0.69453924914675336</c:v>
                </c:pt>
                <c:pt idx="814">
                  <c:v>0.69539249146757243</c:v>
                </c:pt>
                <c:pt idx="815">
                  <c:v>0.6962457337883915</c:v>
                </c:pt>
                <c:pt idx="816">
                  <c:v>0.69709897610921057</c:v>
                </c:pt>
                <c:pt idx="817">
                  <c:v>0.69795221843002964</c:v>
                </c:pt>
                <c:pt idx="818">
                  <c:v>0.69880546075084871</c:v>
                </c:pt>
                <c:pt idx="819">
                  <c:v>0.69965870307166778</c:v>
                </c:pt>
                <c:pt idx="820">
                  <c:v>0.70051194539248685</c:v>
                </c:pt>
                <c:pt idx="821">
                  <c:v>0.70136518771330592</c:v>
                </c:pt>
                <c:pt idx="822">
                  <c:v>0.70221843003412499</c:v>
                </c:pt>
                <c:pt idx="823">
                  <c:v>0.70307167235494405</c:v>
                </c:pt>
                <c:pt idx="824">
                  <c:v>0.70392491467576312</c:v>
                </c:pt>
                <c:pt idx="825">
                  <c:v>0.70477815699658219</c:v>
                </c:pt>
                <c:pt idx="826">
                  <c:v>0.70563139931740126</c:v>
                </c:pt>
                <c:pt idx="827">
                  <c:v>0.70648464163822033</c:v>
                </c:pt>
                <c:pt idx="828">
                  <c:v>0.7073378839590394</c:v>
                </c:pt>
                <c:pt idx="829">
                  <c:v>0.70819112627985847</c:v>
                </c:pt>
                <c:pt idx="830">
                  <c:v>0.70904436860067754</c:v>
                </c:pt>
                <c:pt idx="831">
                  <c:v>0.70989761092149661</c:v>
                </c:pt>
                <c:pt idx="832">
                  <c:v>0.71075085324231568</c:v>
                </c:pt>
                <c:pt idx="833">
                  <c:v>0.71160409556313475</c:v>
                </c:pt>
                <c:pt idx="834">
                  <c:v>0.71245733788395382</c:v>
                </c:pt>
                <c:pt idx="835">
                  <c:v>0.71331058020477289</c:v>
                </c:pt>
                <c:pt idx="836">
                  <c:v>0.71416382252559196</c:v>
                </c:pt>
                <c:pt idx="837">
                  <c:v>0.71501706484641103</c:v>
                </c:pt>
                <c:pt idx="838">
                  <c:v>0.7158703071672301</c:v>
                </c:pt>
                <c:pt idx="839">
                  <c:v>0.71672354948804917</c:v>
                </c:pt>
                <c:pt idx="840">
                  <c:v>0.71757679180886824</c:v>
                </c:pt>
                <c:pt idx="841">
                  <c:v>0.71843003412968731</c:v>
                </c:pt>
                <c:pt idx="842">
                  <c:v>0.71928327645050638</c:v>
                </c:pt>
                <c:pt idx="843">
                  <c:v>0.72013651877132545</c:v>
                </c:pt>
                <c:pt idx="844">
                  <c:v>0.72098976109214452</c:v>
                </c:pt>
                <c:pt idx="845">
                  <c:v>0.72184300341296359</c:v>
                </c:pt>
                <c:pt idx="846">
                  <c:v>0.72269624573378266</c:v>
                </c:pt>
                <c:pt idx="847">
                  <c:v>0.72354948805460173</c:v>
                </c:pt>
                <c:pt idx="848">
                  <c:v>0.7244027303754208</c:v>
                </c:pt>
                <c:pt idx="849">
                  <c:v>0.72525597269623987</c:v>
                </c:pt>
                <c:pt idx="850">
                  <c:v>0.72610921501705894</c:v>
                </c:pt>
                <c:pt idx="851">
                  <c:v>0.72696245733787801</c:v>
                </c:pt>
                <c:pt idx="852">
                  <c:v>0.72781569965869708</c:v>
                </c:pt>
                <c:pt idx="853">
                  <c:v>0.72866894197951615</c:v>
                </c:pt>
                <c:pt idx="854">
                  <c:v>0.72952218430033522</c:v>
                </c:pt>
                <c:pt idx="855">
                  <c:v>0.73037542662115429</c:v>
                </c:pt>
                <c:pt idx="856">
                  <c:v>0.73122866894197336</c:v>
                </c:pt>
                <c:pt idx="857">
                  <c:v>0.73208191126279243</c:v>
                </c:pt>
                <c:pt idx="858">
                  <c:v>0.7329351535836115</c:v>
                </c:pt>
                <c:pt idx="859">
                  <c:v>0.73378839590443057</c:v>
                </c:pt>
                <c:pt idx="860">
                  <c:v>0.73464163822524964</c:v>
                </c:pt>
                <c:pt idx="861">
                  <c:v>0.73549488054606871</c:v>
                </c:pt>
                <c:pt idx="862">
                  <c:v>0.73634812286688778</c:v>
                </c:pt>
                <c:pt idx="863">
                  <c:v>0.73720136518770685</c:v>
                </c:pt>
                <c:pt idx="864">
                  <c:v>0.73805460750852592</c:v>
                </c:pt>
                <c:pt idx="865">
                  <c:v>0.73890784982934499</c:v>
                </c:pt>
                <c:pt idx="866">
                  <c:v>0.73976109215016406</c:v>
                </c:pt>
                <c:pt idx="867">
                  <c:v>0.74061433447098313</c:v>
                </c:pt>
                <c:pt idx="868">
                  <c:v>0.7414675767918022</c:v>
                </c:pt>
                <c:pt idx="869">
                  <c:v>0.74232081911262127</c:v>
                </c:pt>
                <c:pt idx="870">
                  <c:v>0.74317406143344034</c:v>
                </c:pt>
                <c:pt idx="871">
                  <c:v>0.74402730375425941</c:v>
                </c:pt>
                <c:pt idx="872">
                  <c:v>0.74488054607507848</c:v>
                </c:pt>
                <c:pt idx="873">
                  <c:v>0.74573378839589755</c:v>
                </c:pt>
                <c:pt idx="874">
                  <c:v>0.74658703071671662</c:v>
                </c:pt>
                <c:pt idx="875">
                  <c:v>0.74744027303753569</c:v>
                </c:pt>
                <c:pt idx="876">
                  <c:v>0.74829351535835475</c:v>
                </c:pt>
                <c:pt idx="877">
                  <c:v>0.74914675767917382</c:v>
                </c:pt>
                <c:pt idx="878">
                  <c:v>0.74999999999999289</c:v>
                </c:pt>
                <c:pt idx="879">
                  <c:v>0.75085324232081196</c:v>
                </c:pt>
                <c:pt idx="880">
                  <c:v>0.75170648464163103</c:v>
                </c:pt>
                <c:pt idx="881">
                  <c:v>0.7525597269624501</c:v>
                </c:pt>
                <c:pt idx="882">
                  <c:v>0.75341296928326917</c:v>
                </c:pt>
                <c:pt idx="883">
                  <c:v>0.75426621160408824</c:v>
                </c:pt>
                <c:pt idx="884">
                  <c:v>0.75511945392490731</c:v>
                </c:pt>
                <c:pt idx="885">
                  <c:v>0.75597269624572638</c:v>
                </c:pt>
                <c:pt idx="886">
                  <c:v>0.75682593856654545</c:v>
                </c:pt>
                <c:pt idx="887">
                  <c:v>0.75767918088736452</c:v>
                </c:pt>
                <c:pt idx="888">
                  <c:v>0.75853242320818359</c:v>
                </c:pt>
                <c:pt idx="889">
                  <c:v>0.75938566552900266</c:v>
                </c:pt>
                <c:pt idx="890">
                  <c:v>0.76023890784982173</c:v>
                </c:pt>
                <c:pt idx="891">
                  <c:v>0.7610921501706408</c:v>
                </c:pt>
                <c:pt idx="892">
                  <c:v>0.76194539249145987</c:v>
                </c:pt>
                <c:pt idx="893">
                  <c:v>0.76279863481227894</c:v>
                </c:pt>
                <c:pt idx="894">
                  <c:v>0.76365187713309801</c:v>
                </c:pt>
                <c:pt idx="895">
                  <c:v>0.76450511945391708</c:v>
                </c:pt>
                <c:pt idx="896">
                  <c:v>0.76535836177473615</c:v>
                </c:pt>
                <c:pt idx="897">
                  <c:v>0.76621160409555522</c:v>
                </c:pt>
                <c:pt idx="898">
                  <c:v>0.76706484641637429</c:v>
                </c:pt>
                <c:pt idx="899">
                  <c:v>0.76791808873719336</c:v>
                </c:pt>
                <c:pt idx="900">
                  <c:v>0.76877133105801243</c:v>
                </c:pt>
                <c:pt idx="901">
                  <c:v>0.7696245733788315</c:v>
                </c:pt>
                <c:pt idx="902">
                  <c:v>0.77047781569965057</c:v>
                </c:pt>
                <c:pt idx="903">
                  <c:v>0.77133105802046964</c:v>
                </c:pt>
                <c:pt idx="904">
                  <c:v>0.77218430034128871</c:v>
                </c:pt>
                <c:pt idx="905">
                  <c:v>0.77303754266210778</c:v>
                </c:pt>
                <c:pt idx="906">
                  <c:v>0.77389078498292685</c:v>
                </c:pt>
                <c:pt idx="907">
                  <c:v>0.77474402730374592</c:v>
                </c:pt>
                <c:pt idx="908">
                  <c:v>0.77559726962456499</c:v>
                </c:pt>
                <c:pt idx="909">
                  <c:v>0.77645051194538406</c:v>
                </c:pt>
                <c:pt idx="910">
                  <c:v>0.77730375426620313</c:v>
                </c:pt>
                <c:pt idx="911">
                  <c:v>0.7781569965870222</c:v>
                </c:pt>
                <c:pt idx="912">
                  <c:v>0.77901023890784127</c:v>
                </c:pt>
                <c:pt idx="913">
                  <c:v>0.77986348122866034</c:v>
                </c:pt>
                <c:pt idx="914">
                  <c:v>0.78071672354947941</c:v>
                </c:pt>
                <c:pt idx="915">
                  <c:v>0.78156996587029848</c:v>
                </c:pt>
                <c:pt idx="916">
                  <c:v>0.78242320819111755</c:v>
                </c:pt>
                <c:pt idx="917">
                  <c:v>0.78327645051193662</c:v>
                </c:pt>
                <c:pt idx="918">
                  <c:v>0.78412969283275569</c:v>
                </c:pt>
                <c:pt idx="919">
                  <c:v>0.78498293515357476</c:v>
                </c:pt>
                <c:pt idx="920">
                  <c:v>0.78583617747439383</c:v>
                </c:pt>
                <c:pt idx="921">
                  <c:v>0.7866894197952129</c:v>
                </c:pt>
                <c:pt idx="922">
                  <c:v>0.78754266211603197</c:v>
                </c:pt>
                <c:pt idx="923">
                  <c:v>0.78839590443685104</c:v>
                </c:pt>
                <c:pt idx="924">
                  <c:v>0.78924914675767011</c:v>
                </c:pt>
                <c:pt idx="925">
                  <c:v>0.79010238907848918</c:v>
                </c:pt>
                <c:pt idx="926">
                  <c:v>0.79095563139930825</c:v>
                </c:pt>
                <c:pt idx="927">
                  <c:v>0.79180887372012732</c:v>
                </c:pt>
                <c:pt idx="928">
                  <c:v>0.79266211604094639</c:v>
                </c:pt>
                <c:pt idx="929">
                  <c:v>0.79351535836176545</c:v>
                </c:pt>
                <c:pt idx="930">
                  <c:v>0.79436860068258452</c:v>
                </c:pt>
                <c:pt idx="931">
                  <c:v>0.79522184300340359</c:v>
                </c:pt>
                <c:pt idx="932">
                  <c:v>0.79607508532422266</c:v>
                </c:pt>
                <c:pt idx="933">
                  <c:v>0.79692832764504173</c:v>
                </c:pt>
                <c:pt idx="934">
                  <c:v>0.7977815699658608</c:v>
                </c:pt>
                <c:pt idx="935">
                  <c:v>0.79863481228667987</c:v>
                </c:pt>
                <c:pt idx="936">
                  <c:v>0.79948805460749894</c:v>
                </c:pt>
                <c:pt idx="937">
                  <c:v>0.80034129692831801</c:v>
                </c:pt>
                <c:pt idx="938">
                  <c:v>0.80119453924913708</c:v>
                </c:pt>
                <c:pt idx="939">
                  <c:v>0.80204778156995615</c:v>
                </c:pt>
                <c:pt idx="940">
                  <c:v>0.80290102389077522</c:v>
                </c:pt>
                <c:pt idx="941">
                  <c:v>0.80375426621159429</c:v>
                </c:pt>
                <c:pt idx="942">
                  <c:v>0.80460750853241336</c:v>
                </c:pt>
                <c:pt idx="943">
                  <c:v>0.80546075085323243</c:v>
                </c:pt>
                <c:pt idx="944">
                  <c:v>0.8063139931740515</c:v>
                </c:pt>
                <c:pt idx="945">
                  <c:v>0.80716723549487057</c:v>
                </c:pt>
                <c:pt idx="946">
                  <c:v>0.80802047781568964</c:v>
                </c:pt>
                <c:pt idx="947">
                  <c:v>0.80887372013650871</c:v>
                </c:pt>
                <c:pt idx="948">
                  <c:v>0.80972696245732778</c:v>
                </c:pt>
                <c:pt idx="949">
                  <c:v>0.81058020477814685</c:v>
                </c:pt>
                <c:pt idx="950">
                  <c:v>0.81143344709896592</c:v>
                </c:pt>
                <c:pt idx="951">
                  <c:v>0.81228668941978499</c:v>
                </c:pt>
                <c:pt idx="952">
                  <c:v>0.81313993174060406</c:v>
                </c:pt>
                <c:pt idx="953">
                  <c:v>0.81399317406142313</c:v>
                </c:pt>
                <c:pt idx="954">
                  <c:v>0.8148464163822422</c:v>
                </c:pt>
                <c:pt idx="955">
                  <c:v>0.81569965870306127</c:v>
                </c:pt>
                <c:pt idx="956">
                  <c:v>0.81655290102388034</c:v>
                </c:pt>
                <c:pt idx="957">
                  <c:v>0.81740614334469941</c:v>
                </c:pt>
                <c:pt idx="958">
                  <c:v>0.81825938566551848</c:v>
                </c:pt>
                <c:pt idx="959">
                  <c:v>0.81911262798633755</c:v>
                </c:pt>
                <c:pt idx="960">
                  <c:v>0.81996587030715662</c:v>
                </c:pt>
                <c:pt idx="961">
                  <c:v>0.82081911262797569</c:v>
                </c:pt>
                <c:pt idx="962">
                  <c:v>0.82167235494879476</c:v>
                </c:pt>
                <c:pt idx="963">
                  <c:v>0.82252559726961383</c:v>
                </c:pt>
                <c:pt idx="964">
                  <c:v>0.8233788395904329</c:v>
                </c:pt>
                <c:pt idx="965">
                  <c:v>0.82423208191125197</c:v>
                </c:pt>
                <c:pt idx="966">
                  <c:v>0.82508532423207104</c:v>
                </c:pt>
                <c:pt idx="967">
                  <c:v>0.82593856655289011</c:v>
                </c:pt>
                <c:pt idx="968">
                  <c:v>0.82679180887370918</c:v>
                </c:pt>
                <c:pt idx="969">
                  <c:v>0.82764505119452825</c:v>
                </c:pt>
                <c:pt idx="970">
                  <c:v>0.82849829351534732</c:v>
                </c:pt>
                <c:pt idx="971">
                  <c:v>0.82935153583616639</c:v>
                </c:pt>
                <c:pt idx="972">
                  <c:v>0.83020477815698546</c:v>
                </c:pt>
                <c:pt idx="973">
                  <c:v>0.83105802047780453</c:v>
                </c:pt>
                <c:pt idx="974">
                  <c:v>0.8319112627986236</c:v>
                </c:pt>
                <c:pt idx="975">
                  <c:v>0.83276450511944267</c:v>
                </c:pt>
                <c:pt idx="976">
                  <c:v>0.83361774744026174</c:v>
                </c:pt>
                <c:pt idx="977">
                  <c:v>0.83447098976108081</c:v>
                </c:pt>
                <c:pt idx="978">
                  <c:v>0.83532423208189988</c:v>
                </c:pt>
                <c:pt idx="979">
                  <c:v>0.83617747440271895</c:v>
                </c:pt>
                <c:pt idx="980">
                  <c:v>0.83703071672353802</c:v>
                </c:pt>
                <c:pt idx="981">
                  <c:v>0.83788395904435709</c:v>
                </c:pt>
                <c:pt idx="982">
                  <c:v>0.83873720136517615</c:v>
                </c:pt>
                <c:pt idx="983">
                  <c:v>0.83959044368599522</c:v>
                </c:pt>
                <c:pt idx="984">
                  <c:v>0.84044368600681429</c:v>
                </c:pt>
                <c:pt idx="985">
                  <c:v>0.84129692832763336</c:v>
                </c:pt>
                <c:pt idx="986">
                  <c:v>0.84215017064845243</c:v>
                </c:pt>
                <c:pt idx="987">
                  <c:v>0.8430034129692715</c:v>
                </c:pt>
                <c:pt idx="988">
                  <c:v>0.84385665529009057</c:v>
                </c:pt>
                <c:pt idx="989">
                  <c:v>0.84470989761090964</c:v>
                </c:pt>
                <c:pt idx="990">
                  <c:v>0.84556313993172871</c:v>
                </c:pt>
                <c:pt idx="991">
                  <c:v>0.84641638225254778</c:v>
                </c:pt>
                <c:pt idx="992">
                  <c:v>0.84726962457336685</c:v>
                </c:pt>
                <c:pt idx="993">
                  <c:v>0.84812286689418592</c:v>
                </c:pt>
                <c:pt idx="994">
                  <c:v>0.84897610921500499</c:v>
                </c:pt>
                <c:pt idx="995">
                  <c:v>0.84982935153582406</c:v>
                </c:pt>
                <c:pt idx="996">
                  <c:v>0.85068259385664313</c:v>
                </c:pt>
                <c:pt idx="997">
                  <c:v>0.8515358361774622</c:v>
                </c:pt>
                <c:pt idx="998">
                  <c:v>0.85238907849828127</c:v>
                </c:pt>
                <c:pt idx="999">
                  <c:v>0.85324232081910034</c:v>
                </c:pt>
                <c:pt idx="1000">
                  <c:v>0.85409556313991941</c:v>
                </c:pt>
                <c:pt idx="1001">
                  <c:v>0.85494880546073848</c:v>
                </c:pt>
                <c:pt idx="1002">
                  <c:v>0.85580204778155755</c:v>
                </c:pt>
                <c:pt idx="1003">
                  <c:v>0.85665529010237662</c:v>
                </c:pt>
                <c:pt idx="1004">
                  <c:v>0.85750853242319569</c:v>
                </c:pt>
                <c:pt idx="1005">
                  <c:v>0.85836177474401476</c:v>
                </c:pt>
                <c:pt idx="1006">
                  <c:v>0.85921501706483383</c:v>
                </c:pt>
                <c:pt idx="1007">
                  <c:v>0.8600682593856529</c:v>
                </c:pt>
                <c:pt idx="1008">
                  <c:v>0.86092150170647197</c:v>
                </c:pt>
                <c:pt idx="1009">
                  <c:v>0.86177474402729104</c:v>
                </c:pt>
                <c:pt idx="1010">
                  <c:v>0.86262798634811011</c:v>
                </c:pt>
                <c:pt idx="1011">
                  <c:v>0.86348122866892918</c:v>
                </c:pt>
                <c:pt idx="1012">
                  <c:v>0.86433447098974825</c:v>
                </c:pt>
                <c:pt idx="1013">
                  <c:v>0.86518771331056732</c:v>
                </c:pt>
                <c:pt idx="1014">
                  <c:v>0.86604095563138639</c:v>
                </c:pt>
                <c:pt idx="1015">
                  <c:v>0.86689419795220546</c:v>
                </c:pt>
                <c:pt idx="1016">
                  <c:v>0.86774744027302453</c:v>
                </c:pt>
                <c:pt idx="1017">
                  <c:v>0.8686006825938436</c:v>
                </c:pt>
                <c:pt idx="1018">
                  <c:v>0.86945392491466267</c:v>
                </c:pt>
                <c:pt idx="1019">
                  <c:v>0.87030716723548174</c:v>
                </c:pt>
                <c:pt idx="1020">
                  <c:v>0.87116040955630081</c:v>
                </c:pt>
                <c:pt idx="1021">
                  <c:v>0.87201365187711988</c:v>
                </c:pt>
                <c:pt idx="1022">
                  <c:v>0.87286689419793895</c:v>
                </c:pt>
                <c:pt idx="1023">
                  <c:v>0.87372013651875802</c:v>
                </c:pt>
                <c:pt idx="1024">
                  <c:v>0.87457337883957709</c:v>
                </c:pt>
                <c:pt idx="1025">
                  <c:v>0.87542662116039616</c:v>
                </c:pt>
                <c:pt idx="1026">
                  <c:v>0.87627986348121523</c:v>
                </c:pt>
                <c:pt idx="1027">
                  <c:v>0.8771331058020343</c:v>
                </c:pt>
                <c:pt idx="1028">
                  <c:v>0.87798634812285337</c:v>
                </c:pt>
                <c:pt idx="1029">
                  <c:v>0.87883959044367244</c:v>
                </c:pt>
                <c:pt idx="1030">
                  <c:v>0.87969283276449151</c:v>
                </c:pt>
                <c:pt idx="1031">
                  <c:v>0.88054607508531058</c:v>
                </c:pt>
                <c:pt idx="1032">
                  <c:v>0.88139931740612965</c:v>
                </c:pt>
                <c:pt idx="1033">
                  <c:v>0.88225255972694872</c:v>
                </c:pt>
                <c:pt idx="1034">
                  <c:v>0.88310580204776779</c:v>
                </c:pt>
                <c:pt idx="1035">
                  <c:v>0.88395904436858685</c:v>
                </c:pt>
                <c:pt idx="1036">
                  <c:v>0.88481228668940592</c:v>
                </c:pt>
                <c:pt idx="1037">
                  <c:v>0.88566552901022499</c:v>
                </c:pt>
                <c:pt idx="1038">
                  <c:v>0.88651877133104406</c:v>
                </c:pt>
                <c:pt idx="1039">
                  <c:v>0.88737201365186313</c:v>
                </c:pt>
                <c:pt idx="1040">
                  <c:v>0.8882252559726822</c:v>
                </c:pt>
                <c:pt idx="1041">
                  <c:v>0.88907849829350127</c:v>
                </c:pt>
                <c:pt idx="1042">
                  <c:v>0.88993174061432034</c:v>
                </c:pt>
                <c:pt idx="1043">
                  <c:v>0.89078498293513941</c:v>
                </c:pt>
                <c:pt idx="1044">
                  <c:v>0.89163822525595848</c:v>
                </c:pt>
                <c:pt idx="1045">
                  <c:v>0.89249146757677755</c:v>
                </c:pt>
                <c:pt idx="1046">
                  <c:v>0.89334470989759662</c:v>
                </c:pt>
                <c:pt idx="1047">
                  <c:v>0.89419795221841569</c:v>
                </c:pt>
                <c:pt idx="1048">
                  <c:v>0.89505119453923476</c:v>
                </c:pt>
                <c:pt idx="1049">
                  <c:v>0.89590443686005383</c:v>
                </c:pt>
                <c:pt idx="1050">
                  <c:v>0.8967576791808729</c:v>
                </c:pt>
                <c:pt idx="1051">
                  <c:v>0.89761092150169197</c:v>
                </c:pt>
                <c:pt idx="1052">
                  <c:v>0.89846416382251104</c:v>
                </c:pt>
                <c:pt idx="1053">
                  <c:v>0.89931740614333011</c:v>
                </c:pt>
                <c:pt idx="1054">
                  <c:v>0.90017064846414918</c:v>
                </c:pt>
                <c:pt idx="1055">
                  <c:v>0.90102389078496825</c:v>
                </c:pt>
                <c:pt idx="1056">
                  <c:v>0.90187713310578732</c:v>
                </c:pt>
                <c:pt idx="1057">
                  <c:v>0.90273037542660639</c:v>
                </c:pt>
                <c:pt idx="1058">
                  <c:v>0.90358361774742546</c:v>
                </c:pt>
                <c:pt idx="1059">
                  <c:v>0.90443686006824453</c:v>
                </c:pt>
                <c:pt idx="1060">
                  <c:v>0.9052901023890636</c:v>
                </c:pt>
                <c:pt idx="1061">
                  <c:v>0.90614334470988267</c:v>
                </c:pt>
                <c:pt idx="1062">
                  <c:v>0.90699658703070174</c:v>
                </c:pt>
                <c:pt idx="1063">
                  <c:v>0.90784982935152081</c:v>
                </c:pt>
                <c:pt idx="1064">
                  <c:v>0.90870307167233988</c:v>
                </c:pt>
                <c:pt idx="1065">
                  <c:v>0.90955631399315895</c:v>
                </c:pt>
                <c:pt idx="1066">
                  <c:v>0.91040955631397802</c:v>
                </c:pt>
                <c:pt idx="1067">
                  <c:v>0.91126279863479709</c:v>
                </c:pt>
                <c:pt idx="1068">
                  <c:v>0.91211604095561616</c:v>
                </c:pt>
                <c:pt idx="1069">
                  <c:v>0.91296928327643523</c:v>
                </c:pt>
                <c:pt idx="1070">
                  <c:v>0.9138225255972543</c:v>
                </c:pt>
                <c:pt idx="1071">
                  <c:v>0.91467576791807337</c:v>
                </c:pt>
                <c:pt idx="1072">
                  <c:v>0.91552901023889244</c:v>
                </c:pt>
                <c:pt idx="1073">
                  <c:v>0.91638225255971151</c:v>
                </c:pt>
                <c:pt idx="1074">
                  <c:v>0.91723549488053058</c:v>
                </c:pt>
                <c:pt idx="1075">
                  <c:v>0.91808873720134965</c:v>
                </c:pt>
                <c:pt idx="1076">
                  <c:v>0.91894197952216872</c:v>
                </c:pt>
                <c:pt idx="1077">
                  <c:v>0.91979522184298779</c:v>
                </c:pt>
                <c:pt idx="1078">
                  <c:v>0.92064846416380686</c:v>
                </c:pt>
                <c:pt idx="1079">
                  <c:v>0.92150170648462593</c:v>
                </c:pt>
                <c:pt idx="1080">
                  <c:v>0.922354948805445</c:v>
                </c:pt>
                <c:pt idx="1081">
                  <c:v>0.92320819112626407</c:v>
                </c:pt>
                <c:pt idx="1082">
                  <c:v>0.92406143344708314</c:v>
                </c:pt>
                <c:pt idx="1083">
                  <c:v>0.92491467576790221</c:v>
                </c:pt>
                <c:pt idx="1084">
                  <c:v>0.92576791808872128</c:v>
                </c:pt>
                <c:pt idx="1085">
                  <c:v>0.92662116040954035</c:v>
                </c:pt>
                <c:pt idx="1086">
                  <c:v>0.92747440273035942</c:v>
                </c:pt>
                <c:pt idx="1087">
                  <c:v>0.92832764505117848</c:v>
                </c:pt>
                <c:pt idx="1088">
                  <c:v>0.92918088737199755</c:v>
                </c:pt>
                <c:pt idx="1089">
                  <c:v>0.93003412969281662</c:v>
                </c:pt>
                <c:pt idx="1090">
                  <c:v>0.93088737201363569</c:v>
                </c:pt>
                <c:pt idx="1091">
                  <c:v>0.93174061433445476</c:v>
                </c:pt>
                <c:pt idx="1092">
                  <c:v>0.93259385665527383</c:v>
                </c:pt>
                <c:pt idx="1093">
                  <c:v>0.9334470989760929</c:v>
                </c:pt>
                <c:pt idx="1094">
                  <c:v>0.93430034129691197</c:v>
                </c:pt>
                <c:pt idx="1095">
                  <c:v>0.93515358361773104</c:v>
                </c:pt>
                <c:pt idx="1096">
                  <c:v>0.93600682593855011</c:v>
                </c:pt>
                <c:pt idx="1097">
                  <c:v>0.93686006825936918</c:v>
                </c:pt>
                <c:pt idx="1098">
                  <c:v>0.93771331058018825</c:v>
                </c:pt>
                <c:pt idx="1099">
                  <c:v>0.93856655290100732</c:v>
                </c:pt>
                <c:pt idx="1100">
                  <c:v>0.93941979522182639</c:v>
                </c:pt>
                <c:pt idx="1101">
                  <c:v>0.94027303754264546</c:v>
                </c:pt>
                <c:pt idx="1102">
                  <c:v>0.94112627986346453</c:v>
                </c:pt>
                <c:pt idx="1103">
                  <c:v>0.9419795221842836</c:v>
                </c:pt>
                <c:pt idx="1104">
                  <c:v>0.94283276450510267</c:v>
                </c:pt>
                <c:pt idx="1105">
                  <c:v>0.94368600682592174</c:v>
                </c:pt>
                <c:pt idx="1106">
                  <c:v>0.94453924914674081</c:v>
                </c:pt>
                <c:pt idx="1107">
                  <c:v>0.94539249146755988</c:v>
                </c:pt>
                <c:pt idx="1108">
                  <c:v>0.94624573378837895</c:v>
                </c:pt>
                <c:pt idx="1109">
                  <c:v>0.94709897610919802</c:v>
                </c:pt>
                <c:pt idx="1110">
                  <c:v>0.94795221843001709</c:v>
                </c:pt>
                <c:pt idx="1111">
                  <c:v>0.94880546075083616</c:v>
                </c:pt>
                <c:pt idx="1112">
                  <c:v>0.94965870307165523</c:v>
                </c:pt>
                <c:pt idx="1113">
                  <c:v>0.9505119453924743</c:v>
                </c:pt>
                <c:pt idx="1114">
                  <c:v>0.95136518771329337</c:v>
                </c:pt>
                <c:pt idx="1115">
                  <c:v>0.95221843003411244</c:v>
                </c:pt>
                <c:pt idx="1116">
                  <c:v>0.95307167235493151</c:v>
                </c:pt>
                <c:pt idx="1117">
                  <c:v>0.95392491467575058</c:v>
                </c:pt>
                <c:pt idx="1118">
                  <c:v>0.95477815699656965</c:v>
                </c:pt>
                <c:pt idx="1119">
                  <c:v>0.95563139931738872</c:v>
                </c:pt>
                <c:pt idx="1120">
                  <c:v>0.95648464163820779</c:v>
                </c:pt>
                <c:pt idx="1121">
                  <c:v>0.95733788395902686</c:v>
                </c:pt>
                <c:pt idx="1122">
                  <c:v>0.95819112627984593</c:v>
                </c:pt>
                <c:pt idx="1123">
                  <c:v>0.959044368600665</c:v>
                </c:pt>
                <c:pt idx="1124">
                  <c:v>0.95989761092148407</c:v>
                </c:pt>
                <c:pt idx="1125">
                  <c:v>0.96075085324230314</c:v>
                </c:pt>
                <c:pt idx="1126">
                  <c:v>0.96160409556312221</c:v>
                </c:pt>
                <c:pt idx="1127">
                  <c:v>0.96245733788394128</c:v>
                </c:pt>
                <c:pt idx="1128">
                  <c:v>0.96331058020476035</c:v>
                </c:pt>
                <c:pt idx="1129">
                  <c:v>0.96416382252557942</c:v>
                </c:pt>
                <c:pt idx="1130">
                  <c:v>0.96501706484639849</c:v>
                </c:pt>
                <c:pt idx="1131">
                  <c:v>0.96587030716721756</c:v>
                </c:pt>
                <c:pt idx="1132">
                  <c:v>0.96672354948803663</c:v>
                </c:pt>
                <c:pt idx="1133">
                  <c:v>0.9675767918088557</c:v>
                </c:pt>
                <c:pt idx="1134">
                  <c:v>0.96843003412967477</c:v>
                </c:pt>
                <c:pt idx="1135">
                  <c:v>0.96928327645049384</c:v>
                </c:pt>
                <c:pt idx="1136">
                  <c:v>0.97013651877131291</c:v>
                </c:pt>
                <c:pt idx="1137">
                  <c:v>0.97098976109213198</c:v>
                </c:pt>
                <c:pt idx="1138">
                  <c:v>0.97184300341295105</c:v>
                </c:pt>
                <c:pt idx="1139">
                  <c:v>0.97269624573377012</c:v>
                </c:pt>
                <c:pt idx="1140">
                  <c:v>0.97354948805458918</c:v>
                </c:pt>
                <c:pt idx="1141">
                  <c:v>0.97440273037540825</c:v>
                </c:pt>
                <c:pt idx="1142">
                  <c:v>0.97525597269622732</c:v>
                </c:pt>
                <c:pt idx="1143">
                  <c:v>0.97610921501704639</c:v>
                </c:pt>
                <c:pt idx="1144">
                  <c:v>0.97696245733786546</c:v>
                </c:pt>
                <c:pt idx="1145">
                  <c:v>0.97781569965868453</c:v>
                </c:pt>
                <c:pt idx="1146">
                  <c:v>0.9786689419795036</c:v>
                </c:pt>
                <c:pt idx="1147">
                  <c:v>0.97952218430032267</c:v>
                </c:pt>
                <c:pt idx="1148">
                  <c:v>0.98037542662114174</c:v>
                </c:pt>
                <c:pt idx="1149">
                  <c:v>0.98122866894196081</c:v>
                </c:pt>
                <c:pt idx="1150">
                  <c:v>0.98208191126277988</c:v>
                </c:pt>
                <c:pt idx="1151">
                  <c:v>0.98293515358359895</c:v>
                </c:pt>
                <c:pt idx="1152">
                  <c:v>0.98378839590441802</c:v>
                </c:pt>
                <c:pt idx="1153">
                  <c:v>0.98464163822523709</c:v>
                </c:pt>
                <c:pt idx="1154">
                  <c:v>0.98549488054605616</c:v>
                </c:pt>
                <c:pt idx="1155">
                  <c:v>0.98634812286687523</c:v>
                </c:pt>
                <c:pt idx="1156">
                  <c:v>0.9872013651876943</c:v>
                </c:pt>
                <c:pt idx="1157">
                  <c:v>0.98805460750851337</c:v>
                </c:pt>
                <c:pt idx="1158">
                  <c:v>0.98890784982933244</c:v>
                </c:pt>
                <c:pt idx="1159">
                  <c:v>0.98976109215015151</c:v>
                </c:pt>
                <c:pt idx="1160">
                  <c:v>0.99061433447097058</c:v>
                </c:pt>
                <c:pt idx="1161">
                  <c:v>0.99146757679178965</c:v>
                </c:pt>
                <c:pt idx="1162">
                  <c:v>0.99232081911260872</c:v>
                </c:pt>
                <c:pt idx="1163">
                  <c:v>0.99317406143342779</c:v>
                </c:pt>
                <c:pt idx="1164">
                  <c:v>0.99402730375424686</c:v>
                </c:pt>
                <c:pt idx="1165">
                  <c:v>0.99488054607506593</c:v>
                </c:pt>
                <c:pt idx="1166">
                  <c:v>0.995733788395885</c:v>
                </c:pt>
                <c:pt idx="1167">
                  <c:v>0.99658703071670407</c:v>
                </c:pt>
                <c:pt idx="1168">
                  <c:v>0.99744027303752314</c:v>
                </c:pt>
                <c:pt idx="1169">
                  <c:v>0.99829351535834221</c:v>
                </c:pt>
                <c:pt idx="1170">
                  <c:v>0.99914675767916128</c:v>
                </c:pt>
                <c:pt idx="1171">
                  <c:v>0.99999999999998035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544896"/>
        <c:axId val="187546072"/>
      </c:scatterChart>
      <c:valAx>
        <c:axId val="187544896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min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Avg. </a:t>
                </a:r>
                <a:r>
                  <a:rPr lang="en-US" dirty="0" smtClean="0"/>
                  <a:t>Session </a:t>
                </a:r>
                <a:r>
                  <a:rPr lang="en-US" dirty="0"/>
                  <a:t>Similarity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546072"/>
        <c:crosses val="autoZero"/>
        <c:crossBetween val="midCat"/>
      </c:valAx>
      <c:valAx>
        <c:axId val="187546072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Apps (CDF)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875448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Sheet8!$B$6</c:f>
              <c:strCache>
                <c:ptCount val="1"/>
                <c:pt idx="0">
                  <c:v>Very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Sheet8!$C$5:$D$5</c:f>
              <c:strCache>
                <c:ptCount val="2"/>
                <c:pt idx="0">
                  <c:v>Existing</c:v>
                </c:pt>
                <c:pt idx="1">
                  <c:v>SmartAds</c:v>
                </c:pt>
              </c:strCache>
            </c:strRef>
          </c:cat>
          <c:val>
            <c:numRef>
              <c:f>Sheet8!$C$6:$D$6</c:f>
              <c:numCache>
                <c:formatCode>0%</c:formatCode>
                <c:ptCount val="2"/>
                <c:pt idx="0">
                  <c:v>0.21</c:v>
                </c:pt>
                <c:pt idx="1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Sheet8!$B$7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Sheet8!$C$5:$D$5</c:f>
              <c:strCache>
                <c:ptCount val="2"/>
                <c:pt idx="0">
                  <c:v>Existing</c:v>
                </c:pt>
                <c:pt idx="1">
                  <c:v>SmartAds</c:v>
                </c:pt>
              </c:strCache>
            </c:strRef>
          </c:cat>
          <c:val>
            <c:numRef>
              <c:f>Sheet8!$C$7:$D$7</c:f>
              <c:numCache>
                <c:formatCode>0%</c:formatCode>
                <c:ptCount val="2"/>
                <c:pt idx="0">
                  <c:v>0.2</c:v>
                </c:pt>
                <c:pt idx="1">
                  <c:v>0.28999999999999998</c:v>
                </c:pt>
              </c:numCache>
            </c:numRef>
          </c:val>
        </c:ser>
        <c:ser>
          <c:idx val="2"/>
          <c:order val="2"/>
          <c:tx>
            <c:strRef>
              <c:f>Sheet8!$B$8</c:f>
              <c:strCache>
                <c:ptCount val="1"/>
                <c:pt idx="0">
                  <c:v>Not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Sheet8!$C$5:$D$5</c:f>
              <c:strCache>
                <c:ptCount val="2"/>
                <c:pt idx="0">
                  <c:v>Existing</c:v>
                </c:pt>
                <c:pt idx="1">
                  <c:v>SmartAds</c:v>
                </c:pt>
              </c:strCache>
            </c:strRef>
          </c:cat>
          <c:val>
            <c:numRef>
              <c:f>Sheet8!$C$8:$D$8</c:f>
              <c:numCache>
                <c:formatCode>0%</c:formatCode>
                <c:ptCount val="2"/>
                <c:pt idx="0">
                  <c:v>0.59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543720"/>
        <c:axId val="187543328"/>
      </c:barChart>
      <c:catAx>
        <c:axId val="18754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43328"/>
        <c:crosses val="autoZero"/>
        <c:auto val="1"/>
        <c:lblAlgn val="ctr"/>
        <c:lblOffset val="100"/>
        <c:noMultiLvlLbl val="0"/>
      </c:catAx>
      <c:valAx>
        <c:axId val="18754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43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CCC474A-DEE0-455A-8B7E-1AA16894DA56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355A654-FFA7-41D6-A210-6CFF3925F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79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2C3D-14D8-4CB4-8843-00D601C6FB7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E68D-7812-427E-8637-18D0254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2C3D-14D8-4CB4-8843-00D601C6FB7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E68D-7812-427E-8637-18D0254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4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2C3D-14D8-4CB4-8843-00D601C6FB7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E68D-7812-427E-8637-18D0254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9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16031"/>
          </a:xfrm>
          <a:noFill/>
        </p:spPr>
        <p:txBody>
          <a:bodyPr/>
          <a:lstStyle>
            <a:lvl1pPr algn="l"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2C3D-14D8-4CB4-8843-00D601C6FB7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E68D-7812-427E-8637-18D0254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2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2C3D-14D8-4CB4-8843-00D601C6FB7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E68D-7812-427E-8637-18D0254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2C3D-14D8-4CB4-8843-00D601C6FB7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E68D-7812-427E-8637-18D0254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0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2C3D-14D8-4CB4-8843-00D601C6FB7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E68D-7812-427E-8637-18D0254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2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2C3D-14D8-4CB4-8843-00D601C6FB7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E68D-7812-427E-8637-18D0254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2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2C3D-14D8-4CB4-8843-00D601C6FB7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E68D-7812-427E-8637-18D0254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9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2C3D-14D8-4CB4-8843-00D601C6FB7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E68D-7812-427E-8637-18D0254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2C3D-14D8-4CB4-8843-00D601C6FB7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E68D-7812-427E-8637-18D0254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5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2C3D-14D8-4CB4-8843-00D601C6FB7F}" type="datetimeFigureOut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AE68D-7812-427E-8637-18D02545F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2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stwp7apps.net/2011/04/groupon-for-wp7-get-your-screaming-deals-on-the-go.html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3.wmf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5.xml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wp7apps.net/2011/04/groupon-for-wp7-get-your-screaming-deals-on-the-go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video" Target="../media/media1.wmv"/><Relationship Id="rId16" Type="http://schemas.openxmlformats.org/officeDocument/2006/relationships/image" Target="../media/image23.png"/><Relationship Id="rId1" Type="http://schemas.microsoft.com/office/2007/relationships/media" Target="../media/media1.wmv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hyperlink" Target="http://www.bestwp7apps.net/2011/04/groupon-for-wp7-get-your-screaming-deals-on-the-go.html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SmartAds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Bringing Contextual Ads to Mobile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998662"/>
          </a:xfrm>
        </p:spPr>
        <p:txBody>
          <a:bodyPr>
            <a:normAutofit/>
          </a:bodyPr>
          <a:lstStyle/>
          <a:p>
            <a:r>
              <a:rPr lang="en-US" u="sng" dirty="0"/>
              <a:t>Suman Nath</a:t>
            </a:r>
            <a:r>
              <a:rPr lang="en-US" dirty="0"/>
              <a:t>, Microsoft Research </a:t>
            </a:r>
          </a:p>
          <a:p>
            <a:r>
              <a:rPr lang="en-US" dirty="0" smtClean="0"/>
              <a:t>Felix </a:t>
            </a:r>
            <a:r>
              <a:rPr lang="en-US" dirty="0" err="1"/>
              <a:t>Xiaozhu</a:t>
            </a:r>
            <a:r>
              <a:rPr lang="en-US" dirty="0"/>
              <a:t> Lin, Rice University</a:t>
            </a:r>
          </a:p>
          <a:p>
            <a:r>
              <a:rPr lang="en-US" dirty="0" smtClean="0"/>
              <a:t>Lenin Ravindranath, MIT </a:t>
            </a:r>
          </a:p>
          <a:p>
            <a:r>
              <a:rPr lang="en-US" dirty="0" smtClean="0"/>
              <a:t>Jitu Padhye, Microsoft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Keywords in </a:t>
            </a:r>
            <a:r>
              <a:rPr lang="en-US" dirty="0" err="1" smtClean="0"/>
              <a:t>PageData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392375"/>
              </p:ext>
            </p:extLst>
          </p:nvPr>
        </p:nvGraphicFramePr>
        <p:xfrm>
          <a:off x="1641763" y="1672935"/>
          <a:ext cx="5060373" cy="316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26027" y="5486399"/>
            <a:ext cx="8364682" cy="945573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 smtClean="0">
                <a:solidFill>
                  <a:srgbClr val="FF0000"/>
                </a:solidFill>
              </a:rPr>
              <a:t>PageData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is a good source of ad keywords</a:t>
            </a:r>
          </a:p>
          <a:p>
            <a:pPr lvl="1" algn="ctr">
              <a:lnSpc>
                <a:spcPct val="90000"/>
              </a:lnSpc>
              <a:spcBef>
                <a:spcPts val="500"/>
              </a:spcBef>
            </a:pPr>
            <a:r>
              <a:rPr lang="en-US" sz="2400" i="1" dirty="0">
                <a:solidFill>
                  <a:prstClr val="black"/>
                </a:solidFill>
              </a:rPr>
              <a:t>Contextual advertising has good potential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961409" y="2961409"/>
            <a:ext cx="20782" cy="10390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87336" y="2940626"/>
            <a:ext cx="3740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98423" y="2889074"/>
            <a:ext cx="32691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Half the apps have &gt;20 keywords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719294"/>
              </p:ext>
            </p:extLst>
          </p:nvPr>
        </p:nvGraphicFramePr>
        <p:xfrm>
          <a:off x="3813464" y="16906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MetaData</a:t>
            </a:r>
            <a:r>
              <a:rPr lang="en-US" dirty="0" smtClean="0"/>
              <a:t> Good Enough?</a:t>
            </a:r>
            <a:endParaRPr lang="en-US" dirty="0"/>
          </a:p>
        </p:txBody>
      </p:sp>
      <p:pic>
        <p:nvPicPr>
          <p:cNvPr id="4" name="Picture 5" descr="\\felix-z420\WD-elements\felix\logs-12-10-12_11-33-48\mk-{Groupon}_47878950-105F-E011-81D2-78E7D1FA76F8_{2_7_0_0}-1012-061326\scr-1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4" y="1838715"/>
            <a:ext cx="935833" cy="15766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620" y="1840373"/>
            <a:ext cx="1776846" cy="1575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5523" y="3563436"/>
            <a:ext cx="168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PageData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PhoneMonkey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95298" y="3570363"/>
            <a:ext cx="1250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MetaData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(App Store)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6567055" y="2067791"/>
            <a:ext cx="10392" cy="1495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08418" y="2067791"/>
            <a:ext cx="15586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90536" y="2159614"/>
            <a:ext cx="167728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85% apps have more keywords in </a:t>
            </a:r>
            <a:r>
              <a:rPr lang="en-US" i="1" dirty="0" err="1" smtClean="0">
                <a:solidFill>
                  <a:srgbClr val="FF0000"/>
                </a:solidFill>
              </a:rPr>
              <a:t>PageData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26027" y="5153891"/>
            <a:ext cx="8364682" cy="1278081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PageData</a:t>
            </a:r>
            <a:r>
              <a:rPr lang="en-US" sz="2800" b="1" dirty="0">
                <a:solidFill>
                  <a:srgbClr val="FF0000"/>
                </a:solidFill>
              </a:rPr>
              <a:t> has more keywords than </a:t>
            </a:r>
            <a:r>
              <a:rPr lang="en-US" sz="2800" b="1" dirty="0" err="1">
                <a:solidFill>
                  <a:srgbClr val="FF0000"/>
                </a:solidFill>
              </a:rPr>
              <a:t>MetaData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</a:pPr>
            <a:r>
              <a:rPr lang="en-US" sz="2400" i="1" dirty="0" err="1">
                <a:solidFill>
                  <a:prstClr val="black"/>
                </a:solidFill>
              </a:rPr>
              <a:t>PageData</a:t>
            </a:r>
            <a:r>
              <a:rPr lang="en-US" sz="2400" i="1" dirty="0">
                <a:solidFill>
                  <a:prstClr val="black"/>
                </a:solidFill>
              </a:rPr>
              <a:t>-based targeting has more potential than </a:t>
            </a:r>
            <a:r>
              <a:rPr lang="en-US" sz="2400" i="1" dirty="0" err="1">
                <a:solidFill>
                  <a:prstClr val="black"/>
                </a:solidFill>
              </a:rPr>
              <a:t>MetaData</a:t>
            </a:r>
            <a:r>
              <a:rPr lang="en-US" sz="2400" i="1" dirty="0">
                <a:solidFill>
                  <a:prstClr val="black"/>
                </a:solidFill>
              </a:rPr>
              <a:t>-based targeting</a:t>
            </a:r>
          </a:p>
        </p:txBody>
      </p:sp>
    </p:spTree>
    <p:extLst>
      <p:ext uri="{BB962C8B-B14F-4D97-AF65-F5344CB8AC3E}">
        <p14:creationId xmlns:p14="http://schemas.microsoft.com/office/powerpoint/2010/main" val="12725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PageData</a:t>
            </a:r>
            <a:r>
              <a:rPr lang="en-US" dirty="0" smtClean="0"/>
              <a:t> Dynamics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66355" y="1514044"/>
                <a:ext cx="7308219" cy="887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Session</a:t>
                </a:r>
                <a:r>
                  <a:rPr lang="en-US" sz="2000" dirty="0" smtClean="0"/>
                  <a:t>: random execution path by </a:t>
                </a:r>
                <a:r>
                  <a:rPr lang="en-US" sz="2000" dirty="0" err="1" smtClean="0"/>
                  <a:t>PhoneMonkey</a:t>
                </a:r>
                <a:r>
                  <a:rPr lang="en-US" sz="2000" dirty="0" smtClean="0"/>
                  <a:t>, diff location/time</a:t>
                </a:r>
                <a:endParaRPr lang="en-US" sz="2000" dirty="0"/>
              </a:p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Similarity</a:t>
                </a:r>
                <a:r>
                  <a:rPr lang="en-US" sz="2000" dirty="0" smtClean="0"/>
                  <a:t>: </a:t>
                </a:r>
                <a:r>
                  <a:rPr lang="en-US" sz="2000" dirty="0" err="1" smtClean="0"/>
                  <a:t>Jakard</a:t>
                </a:r>
                <a:r>
                  <a:rPr lang="en-US" sz="2000" dirty="0" smtClean="0"/>
                  <a:t> similarity of keywords in two sessions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5" y="1514044"/>
                <a:ext cx="7308219" cy="887102"/>
              </a:xfrm>
              <a:prstGeom prst="rect">
                <a:avLst/>
              </a:prstGeom>
              <a:blipFill rotWithShape="0">
                <a:blip r:embed="rId2"/>
                <a:stretch>
                  <a:fillRect l="-918" t="-3425" r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751051"/>
              </p:ext>
            </p:extLst>
          </p:nvPr>
        </p:nvGraphicFramePr>
        <p:xfrm>
          <a:off x="1059871" y="2327564"/>
          <a:ext cx="52474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4229106" y="3439391"/>
            <a:ext cx="10385" cy="8104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140527" y="3408218"/>
            <a:ext cx="2098964" cy="311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91445" y="3460174"/>
            <a:ext cx="43330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Half  the apps have session similarity &lt; 0.55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6027" y="5486399"/>
            <a:ext cx="8364682" cy="945573"/>
          </a:xfrm>
          <a:prstGeom prst="round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Page </a:t>
            </a:r>
            <a:r>
              <a:rPr lang="en-US" sz="2800" b="1" dirty="0">
                <a:solidFill>
                  <a:srgbClr val="FF0000"/>
                </a:solidFill>
              </a:rPr>
              <a:t>data is </a:t>
            </a:r>
            <a:r>
              <a:rPr lang="en-US" sz="2800" b="1" dirty="0" smtClean="0">
                <a:solidFill>
                  <a:srgbClr val="FF0000"/>
                </a:solidFill>
              </a:rPr>
              <a:t>dynamic</a:t>
            </a:r>
          </a:p>
          <a:p>
            <a:pPr algn="ctr">
              <a:lnSpc>
                <a:spcPct val="90000"/>
              </a:lnSpc>
              <a:spcBef>
                <a:spcPts val="500"/>
              </a:spcBef>
            </a:pPr>
            <a:r>
              <a:rPr lang="en-US" sz="2400" i="1" dirty="0" smtClean="0">
                <a:solidFill>
                  <a:prstClr val="black"/>
                </a:solidFill>
              </a:rPr>
              <a:t>Need online keyword extraction</a:t>
            </a:r>
            <a:endParaRPr lang="en-US" sz="2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contextual ads make sense for mobile apps?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Extract keywords from </a:t>
            </a:r>
            <a:r>
              <a:rPr lang="en-US" i="1" dirty="0" err="1" smtClean="0">
                <a:solidFill>
                  <a:srgbClr val="FF0000"/>
                </a:solidFill>
              </a:rPr>
              <a:t>PageData</a:t>
            </a:r>
            <a:r>
              <a:rPr lang="en-US" i="1" dirty="0" smtClean="0">
                <a:solidFill>
                  <a:srgbClr val="FF0000"/>
                </a:solidFill>
              </a:rPr>
              <a:t>, during run time</a:t>
            </a:r>
            <a:endParaRPr lang="en-US" i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How can we enable contextual ads in apps?</a:t>
            </a:r>
          </a:p>
          <a:p>
            <a:pPr lvl="1"/>
            <a:r>
              <a:rPr lang="en-US" dirty="0" err="1" smtClean="0"/>
              <a:t>SmartAds</a:t>
            </a:r>
            <a:r>
              <a:rPr lang="en-US" dirty="0" smtClean="0"/>
              <a:t> system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effective is contextual advertising?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User study and measurements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H="1">
            <a:off x="3439391" y="1423555"/>
            <a:ext cx="20782" cy="49980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SmartAds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971800" y="3795079"/>
            <a:ext cx="2858929" cy="646331"/>
            <a:chOff x="2971800" y="3795079"/>
            <a:chExt cx="2858929" cy="646331"/>
          </a:xfrm>
        </p:grpSpPr>
        <p:sp>
          <p:nvSpPr>
            <p:cNvPr id="12" name="TextBox 11"/>
            <p:cNvSpPr txBox="1"/>
            <p:nvPr/>
          </p:nvSpPr>
          <p:spPr>
            <a:xfrm>
              <a:off x="2971800" y="3795079"/>
              <a:ext cx="1430648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Salon service</a:t>
              </a:r>
            </a:p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ads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flipH="1">
              <a:off x="4495800" y="3875812"/>
              <a:ext cx="1334929" cy="5207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088567" y="4668978"/>
            <a:ext cx="4162281" cy="1621076"/>
            <a:chOff x="2088567" y="4668978"/>
            <a:chExt cx="4162281" cy="1621076"/>
          </a:xfrm>
        </p:grpSpPr>
        <p:sp>
          <p:nvSpPr>
            <p:cNvPr id="8" name="Right Arrow 7"/>
            <p:cNvSpPr/>
            <p:nvPr/>
          </p:nvSpPr>
          <p:spPr>
            <a:xfrm>
              <a:off x="2088567" y="5043674"/>
              <a:ext cx="755418" cy="5207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Vertical Scroll 9"/>
            <p:cNvSpPr/>
            <p:nvPr/>
          </p:nvSpPr>
          <p:spPr>
            <a:xfrm>
              <a:off x="2739729" y="4668978"/>
              <a:ext cx="1905000" cy="99060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  <a:r>
                <a:rPr lang="en-US" dirty="0" smtClean="0"/>
                <a:t>etails, haircut, up, to, salon, .. 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644729" y="4939399"/>
              <a:ext cx="1530931" cy="52079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75680" y="5643723"/>
              <a:ext cx="2175168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Online Keyword extraction</a:t>
              </a:r>
              <a:endParaRPr lang="en-US" b="1" dirty="0"/>
            </a:p>
          </p:txBody>
        </p:sp>
      </p:grpSp>
      <p:pic>
        <p:nvPicPr>
          <p:cNvPr id="15" name="Picture 4" descr="C:\Users\sumann\AppData\Local\Microsoft\Windows\Temporary Internet Files\Content.IE5\8338VTPR\MC900434845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36" y="3444602"/>
            <a:ext cx="2098423" cy="20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11193" y="5524504"/>
            <a:ext cx="177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SmartAds</a:t>
            </a:r>
            <a:r>
              <a:rPr lang="en-US" b="1" dirty="0" smtClean="0">
                <a:solidFill>
                  <a:srgbClr val="FF0000"/>
                </a:solidFill>
              </a:rPr>
              <a:t> Server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3678" y="3444602"/>
            <a:ext cx="1388752" cy="2300734"/>
            <a:chOff x="3397827" y="584579"/>
            <a:chExt cx="1794698" cy="322193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7827" y="584579"/>
              <a:ext cx="1794698" cy="3221936"/>
            </a:xfrm>
            <a:prstGeom prst="rect">
              <a:avLst/>
            </a:prstGeom>
          </p:spPr>
        </p:pic>
        <p:pic>
          <p:nvPicPr>
            <p:cNvPr id="7" name="Picture 5" descr="\\felix-z420\WD-elements\felix\logs-12-10-12_11-33-48\mk-{Groupon}_47878950-105F-E011-81D2-78E7D1FA76F8_{2_7_0_0}-1012-061326\scr-12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052" y="781457"/>
              <a:ext cx="1477148" cy="220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lowchart: Process 8"/>
            <p:cNvSpPr/>
            <p:nvPr/>
          </p:nvSpPr>
          <p:spPr>
            <a:xfrm>
              <a:off x="3541661" y="2996029"/>
              <a:ext cx="1477148" cy="406216"/>
            </a:xfrm>
            <a:prstGeom prst="flowChartProcess">
              <a:avLst/>
            </a:prstGeom>
            <a:solidFill>
              <a:srgbClr val="E6A74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Ad Control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35" y="2112424"/>
            <a:ext cx="509796" cy="509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73" y="1521781"/>
            <a:ext cx="504550" cy="50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59" y="1539157"/>
            <a:ext cx="509796" cy="509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10" descr="Groupon for Windows Phone 7 (click to open with Zune)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454" y="2104821"/>
            <a:ext cx="511701" cy="51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sumann\AppData\Local\Microsoft\Windows\Temporary Internet Files\Content.IE5\8338VTPR\MC900446012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24" y="958787"/>
            <a:ext cx="1049338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>
            <a:off x="4761256" y="1932519"/>
            <a:ext cx="1923760" cy="468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Offline Crawling</a:t>
            </a:r>
            <a:endParaRPr lang="en-US" dirty="0"/>
          </a:p>
        </p:txBody>
      </p:sp>
      <p:sp>
        <p:nvSpPr>
          <p:cNvPr id="26" name="Flowchart: Magnetic Disk 25"/>
          <p:cNvSpPr/>
          <p:nvPr/>
        </p:nvSpPr>
        <p:spPr>
          <a:xfrm>
            <a:off x="6549934" y="2708615"/>
            <a:ext cx="1481268" cy="85725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(Ad, keyword) inventory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Flowchart: Magnetic Disk 26"/>
          <p:cNvSpPr/>
          <p:nvPr/>
        </p:nvSpPr>
        <p:spPr>
          <a:xfrm>
            <a:off x="6737047" y="1710395"/>
            <a:ext cx="1219200" cy="85725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App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</a:t>
            </a:r>
            <a:r>
              <a:rPr lang="en-US" dirty="0" smtClean="0">
                <a:solidFill>
                  <a:srgbClr val="FF0000"/>
                </a:solidFill>
              </a:rPr>
              <a:t> keywords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SmartAds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Accurate</a:t>
            </a:r>
            <a:r>
              <a:rPr lang="en-US" dirty="0" smtClean="0"/>
              <a:t>: ads relevant to page content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Efficient</a:t>
            </a:r>
            <a:r>
              <a:rPr lang="en-US" dirty="0" smtClean="0"/>
              <a:t>: small memory and network overhead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Private</a:t>
            </a:r>
            <a:r>
              <a:rPr lang="en-US" dirty="0" smtClean="0"/>
              <a:t>: don’t send sensitive page data out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Impossible to maximize all in a client-server design [</a:t>
            </a:r>
            <a:r>
              <a:rPr lang="en-US" i="1" dirty="0" err="1" smtClean="0"/>
              <a:t>Hardt</a:t>
            </a:r>
            <a:r>
              <a:rPr lang="en-US" i="1" dirty="0" smtClean="0"/>
              <a:t>, CCS’13]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673075" y="4308441"/>
            <a:ext cx="1953491" cy="1540447"/>
            <a:chOff x="6115046" y="2740610"/>
            <a:chExt cx="1953491" cy="1540447"/>
          </a:xfrm>
        </p:grpSpPr>
        <p:sp>
          <p:nvSpPr>
            <p:cNvPr id="12" name="Rectangular Callout 11"/>
            <p:cNvSpPr/>
            <p:nvPr/>
          </p:nvSpPr>
          <p:spPr>
            <a:xfrm>
              <a:off x="6115046" y="2740610"/>
              <a:ext cx="1953491" cy="1540447"/>
            </a:xfrm>
            <a:prstGeom prst="wedgeRectCallout">
              <a:avLst>
                <a:gd name="adj1" fmla="val 76365"/>
                <a:gd name="adj2" fmla="val -5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6208562" y="3120738"/>
              <a:ext cx="1745673" cy="269726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PageFrequency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6205097" y="3397830"/>
              <a:ext cx="1749138" cy="269726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Capitalization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6205097" y="3678387"/>
              <a:ext cx="1745673" cy="269726"/>
            </a:xfrm>
            <a:prstGeom prst="flowChartProcess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FontSize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6201632" y="3913911"/>
              <a:ext cx="1738747" cy="269726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BidFrequency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240955" y="2755305"/>
                  <a:ext cx="17501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</a:rPr>
                    <a:t>Feature vector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acc>
                    </m:oMath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955" y="2755305"/>
                  <a:ext cx="1750159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787" t="-8197" r="-1881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Double Bracket 16"/>
          <p:cNvSpPr/>
          <p:nvPr/>
        </p:nvSpPr>
        <p:spPr>
          <a:xfrm>
            <a:off x="520536" y="5770161"/>
            <a:ext cx="1794146" cy="54092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Salon services, haircut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728639" y="2788923"/>
            <a:ext cx="1953491" cy="1540447"/>
            <a:chOff x="6115046" y="2740610"/>
            <a:chExt cx="1953491" cy="1540447"/>
          </a:xfrm>
        </p:grpSpPr>
        <p:sp>
          <p:nvSpPr>
            <p:cNvPr id="20" name="Rectangular Callout 19"/>
            <p:cNvSpPr/>
            <p:nvPr/>
          </p:nvSpPr>
          <p:spPr>
            <a:xfrm>
              <a:off x="6115046" y="2740610"/>
              <a:ext cx="1953491" cy="1540447"/>
            </a:xfrm>
            <a:prstGeom prst="wedgeRectCallout">
              <a:avLst>
                <a:gd name="adj1" fmla="val -15125"/>
                <a:gd name="adj2" fmla="val 677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6208562" y="3110347"/>
              <a:ext cx="1745673" cy="269726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0.4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6205097" y="3397830"/>
              <a:ext cx="1749138" cy="269726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0.2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6205097" y="3678387"/>
              <a:ext cx="1745673" cy="269726"/>
            </a:xfrm>
            <a:prstGeom prst="flowChartProcess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0.3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6212023" y="3913911"/>
              <a:ext cx="1738747" cy="269726"/>
            </a:xfrm>
            <a:prstGeom prst="flowChartProcess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0.7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240955" y="2755305"/>
                  <a:ext cx="17524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</a:rPr>
                    <a:t>Weight vector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𝒘</m:t>
                          </m:r>
                        </m:e>
                      </m:acc>
                    </m:oMath>
                  </a14:m>
                  <a:endParaRPr lang="en-US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0955" y="2755305"/>
                  <a:ext cx="175246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778" t="-10000" r="-17361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Down Arrow 25"/>
          <p:cNvSpPr/>
          <p:nvPr/>
        </p:nvSpPr>
        <p:spPr>
          <a:xfrm>
            <a:off x="1220183" y="3784473"/>
            <a:ext cx="374073" cy="1833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5" descr="\\felix-z420\WD-elements\felix\logs-12-10-12_11-33-48\mk-{Groupon}_47878950-105F-E011-81D2-78E7D1FA76F8_{2_7_0_0}-1012-061326\scr-1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5" y="2403585"/>
            <a:ext cx="1454068" cy="2449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518" y="1121945"/>
            <a:ext cx="8664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Use state-of-the-art ad-keywords extractor </a:t>
            </a:r>
            <a:r>
              <a:rPr lang="en-US" sz="2800" dirty="0" smtClean="0">
                <a:solidFill>
                  <a:srgbClr val="FF0000"/>
                </a:solidFill>
              </a:rPr>
              <a:t>KEX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[</a:t>
            </a:r>
            <a:r>
              <a:rPr lang="en-US" sz="2800" dirty="0" err="1" smtClean="0"/>
              <a:t>Yih</a:t>
            </a:r>
            <a:r>
              <a:rPr lang="en-US" sz="2800" dirty="0" smtClean="0"/>
              <a:t>, WWW’06]</a:t>
            </a:r>
          </a:p>
          <a:p>
            <a:pPr algn="ctr"/>
            <a:r>
              <a:rPr lang="en-US" sz="2800" dirty="0" smtClean="0"/>
              <a:t>(</a:t>
            </a:r>
            <a:r>
              <a:rPr lang="en-US" sz="2800" i="1" dirty="0" smtClean="0"/>
              <a:t>See paper for our extensions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98601" y="4942450"/>
            <a:ext cx="157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For each word: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6157" y="4611353"/>
                <a:ext cx="2762875" cy="8293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core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157" y="4611353"/>
                <a:ext cx="2762875" cy="8293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9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extract keywords?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Do in </a:t>
            </a:r>
            <a:r>
              <a:rPr lang="en-US" i="1" dirty="0" smtClean="0">
                <a:solidFill>
                  <a:srgbClr val="FF0000"/>
                </a:solidFill>
              </a:rPr>
              <a:t>phone? </a:t>
            </a:r>
          </a:p>
          <a:p>
            <a:pPr lvl="1"/>
            <a:r>
              <a:rPr lang="en-US" dirty="0" smtClean="0"/>
              <a:t>Large </a:t>
            </a:r>
            <a:r>
              <a:rPr lang="en-US" dirty="0"/>
              <a:t>memory </a:t>
            </a:r>
            <a:r>
              <a:rPr lang="en-US" dirty="0" smtClean="0"/>
              <a:t>footprint: ~100 </a:t>
            </a:r>
            <a:r>
              <a:rPr lang="en-US" dirty="0"/>
              <a:t>MB </a:t>
            </a:r>
            <a:r>
              <a:rPr lang="en-US" dirty="0" smtClean="0"/>
              <a:t>dictionary of bidding keywords</a:t>
            </a:r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Do in </a:t>
            </a:r>
            <a:r>
              <a:rPr lang="en-US" i="1" dirty="0" smtClean="0">
                <a:solidFill>
                  <a:srgbClr val="FF0000"/>
                </a:solidFill>
              </a:rPr>
              <a:t>Server?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Bad privacy: send page content to Cloud</a:t>
            </a:r>
          </a:p>
          <a:p>
            <a:pPr lvl="1"/>
            <a:r>
              <a:rPr lang="en-US" dirty="0"/>
              <a:t>~5KB </a:t>
            </a:r>
            <a:r>
              <a:rPr lang="en-US" dirty="0" smtClean="0"/>
              <a:t>network </a:t>
            </a:r>
            <a:r>
              <a:rPr lang="en-US" dirty="0" err="1" smtClean="0"/>
              <a:t>bw</a:t>
            </a:r>
            <a:r>
              <a:rPr lang="en-US" dirty="0" smtClean="0"/>
              <a:t> per page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We do partly in phone, partly in </a:t>
            </a:r>
            <a:r>
              <a:rPr lang="en-US" dirty="0" smtClean="0">
                <a:solidFill>
                  <a:srgbClr val="FF0000"/>
                </a:solidFill>
              </a:rPr>
              <a:t>server</a:t>
            </a:r>
          </a:p>
          <a:p>
            <a:pPr lvl="1"/>
            <a:r>
              <a:rPr lang="en-US" dirty="0" smtClean="0"/>
              <a:t>Achieve a reasonable balance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83652" y="3106883"/>
            <a:ext cx="2327839" cy="2795156"/>
            <a:chOff x="6483652" y="2140527"/>
            <a:chExt cx="2327839" cy="2795156"/>
          </a:xfrm>
        </p:grpSpPr>
        <p:sp>
          <p:nvSpPr>
            <p:cNvPr id="26" name="Freeform 25"/>
            <p:cNvSpPr/>
            <p:nvPr/>
          </p:nvSpPr>
          <p:spPr>
            <a:xfrm>
              <a:off x="7554191" y="2275608"/>
              <a:ext cx="1174173" cy="2005446"/>
            </a:xfrm>
            <a:custGeom>
              <a:avLst/>
              <a:gdLst>
                <a:gd name="connsiteX0" fmla="*/ 0 w 1174173"/>
                <a:gd name="connsiteY0" fmla="*/ 0 h 2005446"/>
                <a:gd name="connsiteX1" fmla="*/ 51954 w 1174173"/>
                <a:gd name="connsiteY1" fmla="*/ 1423555 h 2005446"/>
                <a:gd name="connsiteX2" fmla="*/ 1163782 w 1174173"/>
                <a:gd name="connsiteY2" fmla="*/ 2005446 h 2005446"/>
                <a:gd name="connsiteX3" fmla="*/ 1174173 w 1174173"/>
                <a:gd name="connsiteY3" fmla="*/ 633846 h 2005446"/>
                <a:gd name="connsiteX4" fmla="*/ 0 w 1174173"/>
                <a:gd name="connsiteY4" fmla="*/ 0 h 20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173" h="2005446">
                  <a:moveTo>
                    <a:pt x="0" y="0"/>
                  </a:moveTo>
                  <a:lnTo>
                    <a:pt x="51954" y="1423555"/>
                  </a:lnTo>
                  <a:lnTo>
                    <a:pt x="1163782" y="2005446"/>
                  </a:lnTo>
                  <a:cubicBezTo>
                    <a:pt x="1167246" y="1548246"/>
                    <a:pt x="1170709" y="1091046"/>
                    <a:pt x="1174173" y="633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639791" y="2275608"/>
              <a:ext cx="966354" cy="2005446"/>
            </a:xfrm>
            <a:custGeom>
              <a:avLst/>
              <a:gdLst>
                <a:gd name="connsiteX0" fmla="*/ 904009 w 966354"/>
                <a:gd name="connsiteY0" fmla="*/ 0 h 2005446"/>
                <a:gd name="connsiteX1" fmla="*/ 966354 w 966354"/>
                <a:gd name="connsiteY1" fmla="*/ 1413164 h 2005446"/>
                <a:gd name="connsiteX2" fmla="*/ 20782 w 966354"/>
                <a:gd name="connsiteY2" fmla="*/ 2005446 h 2005446"/>
                <a:gd name="connsiteX3" fmla="*/ 0 w 966354"/>
                <a:gd name="connsiteY3" fmla="*/ 592282 h 2005446"/>
                <a:gd name="connsiteX4" fmla="*/ 904009 w 966354"/>
                <a:gd name="connsiteY4" fmla="*/ 0 h 200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354" h="2005446">
                  <a:moveTo>
                    <a:pt x="904009" y="0"/>
                  </a:moveTo>
                  <a:lnTo>
                    <a:pt x="966354" y="1413164"/>
                  </a:lnTo>
                  <a:lnTo>
                    <a:pt x="20782" y="2005446"/>
                  </a:lnTo>
                  <a:lnTo>
                    <a:pt x="0" y="592282"/>
                  </a:lnTo>
                  <a:lnTo>
                    <a:pt x="90400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6639791" y="3699165"/>
              <a:ext cx="2026227" cy="1236518"/>
            </a:xfrm>
            <a:custGeom>
              <a:avLst/>
              <a:gdLst>
                <a:gd name="connsiteX0" fmla="*/ 914400 w 2026227"/>
                <a:gd name="connsiteY0" fmla="*/ 0 h 1236518"/>
                <a:gd name="connsiteX1" fmla="*/ 0 w 2026227"/>
                <a:gd name="connsiteY1" fmla="*/ 581891 h 1236518"/>
                <a:gd name="connsiteX2" fmla="*/ 1070263 w 2026227"/>
                <a:gd name="connsiteY2" fmla="*/ 1236518 h 1236518"/>
                <a:gd name="connsiteX3" fmla="*/ 2026227 w 2026227"/>
                <a:gd name="connsiteY3" fmla="*/ 602672 h 1236518"/>
                <a:gd name="connsiteX4" fmla="*/ 914400 w 2026227"/>
                <a:gd name="connsiteY4" fmla="*/ 0 h 12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6227" h="1236518">
                  <a:moveTo>
                    <a:pt x="914400" y="0"/>
                  </a:moveTo>
                  <a:lnTo>
                    <a:pt x="0" y="581891"/>
                  </a:lnTo>
                  <a:lnTo>
                    <a:pt x="1070263" y="1236518"/>
                  </a:lnTo>
                  <a:lnTo>
                    <a:pt x="2026227" y="602672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7533409" y="2140527"/>
              <a:ext cx="51955" cy="153785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6650182" y="3667991"/>
              <a:ext cx="945573" cy="60267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585364" y="3678382"/>
              <a:ext cx="1132609" cy="6234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7206525" y="2489478"/>
              <a:ext cx="1023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Accuracy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712548">
              <a:off x="7831655" y="3703221"/>
              <a:ext cx="849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Privacy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9403888">
              <a:off x="6483652" y="3628652"/>
              <a:ext cx="1071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Efficiency</a:t>
              </a:r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8624455" y="2787996"/>
              <a:ext cx="187036" cy="22227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733765" y="2686612"/>
              <a:ext cx="187036" cy="222279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359811" y="341151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40946" y="3372180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7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Callout 32"/>
          <p:cNvSpPr/>
          <p:nvPr/>
        </p:nvSpPr>
        <p:spPr>
          <a:xfrm>
            <a:off x="3565814" y="5568142"/>
            <a:ext cx="1006186" cy="558230"/>
          </a:xfrm>
          <a:prstGeom prst="wedgeEllipseCallout">
            <a:avLst>
              <a:gd name="adj1" fmla="val -242864"/>
              <a:gd name="adj2" fmla="val -11061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Callout 33"/>
          <p:cNvSpPr/>
          <p:nvPr/>
        </p:nvSpPr>
        <p:spPr>
          <a:xfrm>
            <a:off x="4828313" y="5593438"/>
            <a:ext cx="1006186" cy="558230"/>
          </a:xfrm>
          <a:prstGeom prst="wedgeEllipseCallout">
            <a:avLst>
              <a:gd name="adj1" fmla="val 193969"/>
              <a:gd name="adj2" fmla="val -1180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0" t="5788" r="25577" b="5788"/>
          <a:stretch/>
        </p:blipFill>
        <p:spPr>
          <a:xfrm>
            <a:off x="623455" y="3730336"/>
            <a:ext cx="945572" cy="1724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+ </a:t>
            </a:r>
            <a:r>
              <a:rPr lang="en-US" dirty="0" smtClean="0">
                <a:solidFill>
                  <a:srgbClr val="FF0000"/>
                </a:solidFill>
              </a:rPr>
              <a:t>Memory efficiency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 the scoring function</a:t>
            </a:r>
          </a:p>
          <a:p>
            <a:pPr lvl="1"/>
            <a:r>
              <a:rPr lang="en-US" dirty="0" smtClean="0"/>
              <a:t>Dot product is </a:t>
            </a:r>
            <a:r>
              <a:rPr lang="en-US" dirty="0" err="1" smtClean="0"/>
              <a:t>partitionable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45670" y="4187536"/>
            <a:ext cx="1683332" cy="249382"/>
            <a:chOff x="2119745" y="4187536"/>
            <a:chExt cx="1683332" cy="249382"/>
          </a:xfrm>
        </p:grpSpPr>
        <p:sp>
          <p:nvSpPr>
            <p:cNvPr id="4" name="Flowchart: Process 3"/>
            <p:cNvSpPr/>
            <p:nvPr/>
          </p:nvSpPr>
          <p:spPr>
            <a:xfrm>
              <a:off x="2119745" y="4187536"/>
              <a:ext cx="280555" cy="2493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400300" y="4187536"/>
              <a:ext cx="280555" cy="2493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2680855" y="4187536"/>
              <a:ext cx="280555" cy="2493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2961410" y="4187536"/>
              <a:ext cx="280555" cy="2493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3241967" y="4187536"/>
              <a:ext cx="280555" cy="2493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3522522" y="4187536"/>
              <a:ext cx="280555" cy="2493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29002" y="4187536"/>
            <a:ext cx="561110" cy="249382"/>
            <a:chOff x="3803077" y="4187536"/>
            <a:chExt cx="561110" cy="24938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" name="Flowchart: Process 9"/>
            <p:cNvSpPr/>
            <p:nvPr/>
          </p:nvSpPr>
          <p:spPr>
            <a:xfrm>
              <a:off x="3803077" y="4187536"/>
              <a:ext cx="280555" cy="249382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4083632" y="4187536"/>
              <a:ext cx="280555" cy="249382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42205" y="4745185"/>
            <a:ext cx="1683332" cy="249382"/>
            <a:chOff x="2119745" y="4187536"/>
            <a:chExt cx="1683332" cy="249382"/>
          </a:xfrm>
        </p:grpSpPr>
        <p:sp>
          <p:nvSpPr>
            <p:cNvPr id="15" name="Flowchart: Process 14"/>
            <p:cNvSpPr/>
            <p:nvPr/>
          </p:nvSpPr>
          <p:spPr>
            <a:xfrm>
              <a:off x="2119745" y="4187536"/>
              <a:ext cx="280555" cy="2493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400300" y="4187536"/>
              <a:ext cx="280555" cy="2493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2680855" y="4187536"/>
              <a:ext cx="280555" cy="2493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2961410" y="4187536"/>
              <a:ext cx="280555" cy="2493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3241967" y="4187536"/>
              <a:ext cx="280555" cy="2493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3522522" y="4187536"/>
              <a:ext cx="280555" cy="2493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25537" y="4745185"/>
            <a:ext cx="561110" cy="249382"/>
            <a:chOff x="3803077" y="4187536"/>
            <a:chExt cx="561110" cy="24938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Flowchart: Process 21"/>
            <p:cNvSpPr/>
            <p:nvPr/>
          </p:nvSpPr>
          <p:spPr>
            <a:xfrm>
              <a:off x="3803077" y="4187536"/>
              <a:ext cx="280555" cy="249382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4083632" y="4187536"/>
              <a:ext cx="280555" cy="249382"/>
            </a:xfrm>
            <a:prstGeom prst="flowChart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 rot="19395607">
            <a:off x="1729159" y="3694604"/>
            <a:ext cx="96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FontSize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9395607">
            <a:off x="3464985" y="3396775"/>
            <a:ext cx="1165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Bidding </a:t>
            </a:r>
            <a:br>
              <a:rPr lang="en-US" dirty="0" smtClean="0"/>
            </a:br>
            <a:r>
              <a:rPr lang="en-US" dirty="0" smtClean="0"/>
              <a:t>Frequency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24" y="3714689"/>
            <a:ext cx="1380380" cy="169371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875776" y="3676259"/>
            <a:ext cx="105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Bidding </a:t>
            </a:r>
          </a:p>
          <a:p>
            <a:r>
              <a:rPr lang="en-US" dirty="0" smtClean="0"/>
              <a:t>Database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180928" y="1766516"/>
                <a:ext cx="2225096" cy="669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928" y="1766516"/>
                <a:ext cx="2225096" cy="6690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03315" y="5568142"/>
                <a:ext cx="4219765" cy="558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ac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315" y="5568142"/>
                <a:ext cx="4219765" cy="558230"/>
              </a:xfrm>
              <a:prstGeom prst="rect">
                <a:avLst/>
              </a:prstGeom>
              <a:blipFill rotWithShape="0">
                <a:blip r:embed="rId5"/>
                <a:stretch>
                  <a:fillRect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670078" y="4387188"/>
            <a:ext cx="15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Feature vector</a:t>
            </a:r>
            <a:endParaRPr lang="en-US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97786" y="4924055"/>
            <a:ext cx="148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Weight vector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076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33194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33333 -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9149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5" grpId="0"/>
      <p:bldP spid="28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+ Memory efficiency + </a:t>
            </a:r>
            <a:r>
              <a:rPr lang="en-US" dirty="0" smtClean="0">
                <a:solidFill>
                  <a:srgbClr val="FF0000"/>
                </a:solidFill>
              </a:rPr>
              <a:t>Communication Efficiency + Privacy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 drops words that cannot be keywords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797" y="2618509"/>
            <a:ext cx="3883602" cy="498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Local Pruning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85797" y="3054926"/>
            <a:ext cx="3883602" cy="26185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Phone drops word if local weight is too small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Correctness guarantee, with bounded weight and feature values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61632" y="2618509"/>
            <a:ext cx="3883602" cy="4987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Bloom filter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761632" y="3054926"/>
            <a:ext cx="3883602" cy="26185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Phone maintains a filter with bidding keywords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Drop words if not in the filter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8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Apps and Ads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278718"/>
              </p:ext>
            </p:extLst>
          </p:nvPr>
        </p:nvGraphicFramePr>
        <p:xfrm>
          <a:off x="706582" y="1690689"/>
          <a:ext cx="7975023" cy="45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57847" y="1405547"/>
            <a:ext cx="6011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Ad spending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proportional to </a:t>
            </a:r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time spent</a:t>
            </a:r>
          </a:p>
        </p:txBody>
      </p:sp>
      <p:sp>
        <p:nvSpPr>
          <p:cNvPr id="3" name="Striped Right Arrow 2"/>
          <p:cNvSpPr/>
          <p:nvPr/>
        </p:nvSpPr>
        <p:spPr>
          <a:xfrm rot="16200000">
            <a:off x="7191933" y="2810976"/>
            <a:ext cx="571500" cy="58189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88163" y="2646018"/>
            <a:ext cx="1115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1.8x Web </a:t>
            </a:r>
          </a:p>
          <a:p>
            <a:r>
              <a:rPr lang="en-US" dirty="0" smtClean="0"/>
              <a:t>In 2012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096991" y="3190009"/>
            <a:ext cx="1205345" cy="20885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3256" y="2326112"/>
            <a:ext cx="1347483" cy="64633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7888" y="4009601"/>
            <a:ext cx="1347483" cy="64633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47414" y="3457428"/>
            <a:ext cx="1347483" cy="64633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46505" y="1802892"/>
            <a:ext cx="3458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Mobile is an exception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4694" y="6157580"/>
            <a:ext cx="7886700" cy="363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accent3"/>
                </a:solidFill>
              </a:rPr>
              <a:t>Sources: VSS, Mary Meeker (KPCB), </a:t>
            </a:r>
            <a:r>
              <a:rPr lang="en-US" sz="2000" i="1" dirty="0" err="1" smtClean="0">
                <a:solidFill>
                  <a:schemeClr val="accent3"/>
                </a:solidFill>
              </a:rPr>
              <a:t>ComScore</a:t>
            </a:r>
            <a:r>
              <a:rPr lang="en-US" sz="2000" i="1" dirty="0" smtClean="0">
                <a:solidFill>
                  <a:schemeClr val="accent3"/>
                </a:solidFill>
              </a:rPr>
              <a:t>, Alexa, Flurry</a:t>
            </a:r>
            <a:endParaRPr lang="en-US" sz="20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5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Bloom filter size </a:t>
            </a:r>
          </a:p>
          <a:p>
            <a:pPr lvl="1"/>
            <a:r>
              <a:rPr lang="en-US" dirty="0" smtClean="0"/>
              <a:t>Memory overhead at client</a:t>
            </a:r>
          </a:p>
          <a:p>
            <a:endParaRPr lang="en-US" dirty="0"/>
          </a:p>
          <a:p>
            <a:r>
              <a:rPr lang="en-US" dirty="0" smtClean="0"/>
              <a:t>Update on keyword changes</a:t>
            </a:r>
          </a:p>
          <a:p>
            <a:pPr lvl="1"/>
            <a:r>
              <a:rPr lang="en-US" dirty="0" smtClean="0"/>
              <a:t>Network overhead at client</a:t>
            </a:r>
          </a:p>
          <a:p>
            <a:endParaRPr lang="en-US" dirty="0"/>
          </a:p>
          <a:p>
            <a:r>
              <a:rPr lang="en-US" dirty="0" smtClean="0"/>
              <a:t>False positives</a:t>
            </a:r>
          </a:p>
          <a:p>
            <a:pPr lvl="1"/>
            <a:r>
              <a:rPr lang="en-US" dirty="0" smtClean="0"/>
              <a:t>Accidental leak of non-keywords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40927" y="2244440"/>
            <a:ext cx="3023755" cy="987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Analyze Microsoft’s ad network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0927" y="3231577"/>
            <a:ext cx="3023755" cy="841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Size: &lt;2MB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Update: &gt; 4 months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0927" y="4398530"/>
            <a:ext cx="3023755" cy="748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Use one-way hash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Does contextual ads make sense for mobile apps?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Measurements with 1200 Windows Apps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can we enable it?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SmartAds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system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How effective is </a:t>
            </a:r>
            <a:r>
              <a:rPr lang="en-US" dirty="0" err="1" smtClean="0">
                <a:solidFill>
                  <a:srgbClr val="C00000"/>
                </a:solidFill>
              </a:rPr>
              <a:t>SmartAds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</a:p>
          <a:p>
            <a:pPr lvl="1"/>
            <a:r>
              <a:rPr lang="en-US" dirty="0" smtClean="0"/>
              <a:t>User study and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 implemented for Windows Phone (client) and Windows Azure (server)</a:t>
            </a:r>
          </a:p>
          <a:p>
            <a:endParaRPr lang="en-US" dirty="0" smtClean="0"/>
          </a:p>
          <a:p>
            <a:r>
              <a:rPr lang="en-US" dirty="0" smtClean="0"/>
              <a:t>Performance measured on a Samsung Focus phone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805203"/>
              </p:ext>
            </p:extLst>
          </p:nvPr>
        </p:nvGraphicFramePr>
        <p:xfrm>
          <a:off x="1565564" y="3953161"/>
          <a:ext cx="6518564" cy="2072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82881"/>
                <a:gridCol w="49356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CPU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50ms at</a:t>
                      </a:r>
                      <a:r>
                        <a:rPr lang="en-US" sz="2800" baseline="0" dirty="0" smtClean="0"/>
                        <a:t> client, &lt;1ms at Server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Memory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2.8 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Network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&lt;100 bytes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Battery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negligible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6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of relevance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365399"/>
              </p:ext>
            </p:extLst>
          </p:nvPr>
        </p:nvGraphicFramePr>
        <p:xfrm>
          <a:off x="793173" y="2107407"/>
          <a:ext cx="4983378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Acrobat Document" r:id="rId3" imgW="6448357" imgH="5533845" progId="AcroExch.Document.11">
                  <p:embed/>
                </p:oleObj>
              </mc:Choice>
              <mc:Fallback>
                <p:oleObj name="Acrobat Document" r:id="rId3" imgW="6448357" imgH="553384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173" y="2107407"/>
                        <a:ext cx="4983378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1516" y="1336825"/>
            <a:ext cx="7166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User study: 80 users, 5000 ad impressions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618" y="1444626"/>
            <a:ext cx="3501736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799715"/>
              </p:ext>
            </p:extLst>
          </p:nvPr>
        </p:nvGraphicFramePr>
        <p:xfrm>
          <a:off x="5351318" y="2666351"/>
          <a:ext cx="3363301" cy="3209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val 5"/>
          <p:cNvSpPr/>
          <p:nvPr/>
        </p:nvSpPr>
        <p:spPr>
          <a:xfrm>
            <a:off x="6161809" y="4031673"/>
            <a:ext cx="966355" cy="123651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36427" y="3258425"/>
            <a:ext cx="966355" cy="193356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6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In-app contextual ad is promising but challenging</a:t>
            </a:r>
          </a:p>
          <a:p>
            <a:r>
              <a:rPr lang="en-US" dirty="0" err="1" smtClean="0"/>
              <a:t>SmartAds</a:t>
            </a:r>
            <a:r>
              <a:rPr lang="en-US" dirty="0" smtClean="0"/>
              <a:t> enables it with practical balance between accuracy, efficiency, and privacy</a:t>
            </a:r>
          </a:p>
          <a:p>
            <a:endParaRPr lang="en-US" dirty="0" smtClean="0"/>
          </a:p>
          <a:p>
            <a:r>
              <a:rPr lang="en-US" dirty="0"/>
              <a:t>In practice, combine with </a:t>
            </a:r>
            <a:r>
              <a:rPr lang="en-US" dirty="0" smtClean="0">
                <a:solidFill>
                  <a:srgbClr val="C00000"/>
                </a:solidFill>
              </a:rPr>
              <a:t>context-aware targeting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behavioral targeting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More general than ads: Online keyword extraction can give valuable information about user’s context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48445"/>
            <a:ext cx="7886700" cy="3028518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Developer-provided </a:t>
            </a:r>
            <a:r>
              <a:rPr lang="en-US" dirty="0" smtClean="0"/>
              <a:t>keywords?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Developers can provide targeting </a:t>
            </a:r>
            <a:r>
              <a:rPr lang="en-US" dirty="0" smtClean="0"/>
              <a:t>keywords, but</a:t>
            </a:r>
            <a:endParaRPr lang="en-US" dirty="0" smtClean="0"/>
          </a:p>
          <a:p>
            <a:pPr lvl="1"/>
            <a:r>
              <a:rPr lang="en-US" dirty="0" err="1" smtClean="0"/>
              <a:t>SmartAds</a:t>
            </a:r>
            <a:r>
              <a:rPr lang="en-US" dirty="0" smtClean="0"/>
              <a:t> automate the process</a:t>
            </a:r>
          </a:p>
          <a:p>
            <a:pPr lvl="1"/>
            <a:r>
              <a:rPr lang="en-US" dirty="0" smtClean="0"/>
              <a:t>Developer may fail to provide good keywords if contents change often</a:t>
            </a:r>
          </a:p>
          <a:p>
            <a:pPr lvl="1"/>
            <a:endParaRPr lang="en-US" dirty="0"/>
          </a:p>
          <a:p>
            <a:r>
              <a:rPr lang="en-US" dirty="0" smtClean="0"/>
              <a:t>Ad network often ignores developer-provided keywords</a:t>
            </a:r>
          </a:p>
          <a:p>
            <a:pPr lvl="1"/>
            <a:r>
              <a:rPr lang="en-US" dirty="0" smtClean="0"/>
              <a:t>Due to keyword-spamming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is at odds with targeting; but we give some privacy by local pruning and one-way hash</a:t>
            </a:r>
          </a:p>
          <a:p>
            <a:endParaRPr lang="en-US" dirty="0"/>
          </a:p>
          <a:p>
            <a:r>
              <a:rPr lang="en-US" dirty="0" smtClean="0"/>
              <a:t>“Choose two of three: targeting, efficiency, and privacy” [</a:t>
            </a:r>
            <a:r>
              <a:rPr lang="en-US" dirty="0" err="1" smtClean="0"/>
              <a:t>Hardt</a:t>
            </a:r>
            <a:r>
              <a:rPr lang="en-US" dirty="0" smtClean="0"/>
              <a:t> CCS’13]</a:t>
            </a:r>
          </a:p>
          <a:p>
            <a:endParaRPr lang="en-US" dirty="0"/>
          </a:p>
          <a:p>
            <a:r>
              <a:rPr lang="en-US" dirty="0" smtClean="0"/>
              <a:t>Existing works (based on PIR, crypto, differential privacy) can be used with </a:t>
            </a:r>
            <a:r>
              <a:rPr lang="en-US" dirty="0" err="1" smtClean="0"/>
              <a:t>SmartAds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Tail Bidding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SmartAds</a:t>
            </a:r>
            <a:r>
              <a:rPr lang="en-US" dirty="0" smtClean="0"/>
              <a:t> keeps 90% bidding keywords in Bloom filter</a:t>
            </a:r>
          </a:p>
          <a:p>
            <a:r>
              <a:rPr lang="en-US" dirty="0" smtClean="0"/>
              <a:t>Remaining keywords can be served</a:t>
            </a:r>
          </a:p>
          <a:p>
            <a:pPr lvl="1"/>
            <a:r>
              <a:rPr lang="en-US" dirty="0" smtClean="0"/>
              <a:t>By serving when related keywords match Bloom filter</a:t>
            </a:r>
          </a:p>
          <a:p>
            <a:pPr lvl="1"/>
            <a:r>
              <a:rPr lang="en-US" dirty="0" smtClean="0"/>
              <a:t>By prioritizing them when no keywords in page</a:t>
            </a:r>
          </a:p>
          <a:p>
            <a:pPr lvl="1"/>
            <a:r>
              <a:rPr lang="en-US" dirty="0" smtClean="0"/>
              <a:t>By serving even if they </a:t>
            </a:r>
            <a:r>
              <a:rPr lang="en-US" dirty="0" err="1" smtClean="0"/>
              <a:t>dont</a:t>
            </a:r>
            <a:r>
              <a:rPr lang="en-US" dirty="0" smtClean="0"/>
              <a:t> match contextual signal</a:t>
            </a:r>
          </a:p>
          <a:p>
            <a:r>
              <a:rPr lang="en-US" dirty="0" err="1" smtClean="0"/>
              <a:t>SmartAds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Can be used without Bloom filter</a:t>
            </a:r>
          </a:p>
          <a:p>
            <a:pPr lvl="1"/>
            <a:r>
              <a:rPr lang="en-US" dirty="0" smtClean="0"/>
              <a:t> and with other signals: location and </a:t>
            </a:r>
            <a:r>
              <a:rPr lang="en-US" dirty="0" err="1" smtClean="0"/>
              <a:t>behavor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Frequently Asked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41764"/>
            <a:ext cx="7886700" cy="4535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What about Android phones and iPhones?</a:t>
            </a:r>
          </a:p>
          <a:p>
            <a:pPr lvl="1"/>
            <a:r>
              <a:rPr lang="en-US" dirty="0" smtClean="0"/>
              <a:t>Solution will work. No evaluation yet.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Why can’t apps/developers provide keywords?</a:t>
            </a:r>
          </a:p>
          <a:p>
            <a:pPr lvl="1"/>
            <a:r>
              <a:rPr lang="en-US" dirty="0" smtClean="0"/>
              <a:t>Too much work. They may not know the right keywords. Ad networks typically ignore them.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What if no keywords in a page (e.g., games)?</a:t>
            </a:r>
          </a:p>
          <a:p>
            <a:pPr lvl="1"/>
            <a:r>
              <a:rPr lang="en-US" dirty="0" smtClean="0"/>
              <a:t>Use keywords from app or related keywords or use other signals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Client Privacy?</a:t>
            </a:r>
          </a:p>
          <a:p>
            <a:pPr lvl="1"/>
            <a:r>
              <a:rPr lang="en-US" dirty="0" smtClean="0"/>
              <a:t>Use existing work [</a:t>
            </a:r>
            <a:r>
              <a:rPr lang="en-US" dirty="0" err="1" smtClean="0"/>
              <a:t>Hardt</a:t>
            </a:r>
            <a:r>
              <a:rPr lang="en-US" dirty="0" smtClean="0"/>
              <a:t> CCS’13]; </a:t>
            </a:r>
            <a:r>
              <a:rPr lang="en-US" dirty="0"/>
              <a:t>(</a:t>
            </a:r>
            <a:r>
              <a:rPr lang="en-US" dirty="0" smtClean="0"/>
              <a:t>privacy at odds with relevance)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Is contextual ad alone going to be 80% effective?</a:t>
            </a:r>
          </a:p>
          <a:p>
            <a:pPr lvl="1"/>
            <a:r>
              <a:rPr lang="en-US" dirty="0" smtClean="0"/>
              <a:t>Probably not. Combine with location and behavior.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Is </a:t>
            </a:r>
            <a:r>
              <a:rPr lang="en-US" dirty="0" err="1" smtClean="0">
                <a:solidFill>
                  <a:srgbClr val="C00000"/>
                </a:solidFill>
              </a:rPr>
              <a:t>SmartAds</a:t>
            </a:r>
            <a:r>
              <a:rPr lang="en-US" dirty="0" smtClean="0">
                <a:solidFill>
                  <a:srgbClr val="C00000"/>
                </a:solidFill>
              </a:rPr>
              <a:t> used in real system?</a:t>
            </a:r>
          </a:p>
          <a:p>
            <a:pPr lvl="1"/>
            <a:r>
              <a:rPr lang="en-US" dirty="0" smtClean="0"/>
              <a:t>Currently in the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95747" y="491634"/>
            <a:ext cx="7787704" cy="866775"/>
            <a:chOff x="706380" y="491634"/>
            <a:chExt cx="7787704" cy="8667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6380" y="491634"/>
              <a:ext cx="5324475" cy="86677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140848" y="554169"/>
              <a:ext cx="6353236" cy="5232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Consumers say mobile ads are “irrelevant”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2" descr="\\sumannw7\public\AppAds\{AroundMe}_7a1deb04-5786-e011-986b-78e7d1fa76f8\page-0029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66" y="1765004"/>
            <a:ext cx="2150634" cy="362320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\\sumannw7\public\AppAds\{9NEWS}_f21be11d-d618-e011-9264-00237de2db9e\page-0003 (2)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61607"/>
            <a:ext cx="2152650" cy="362659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ular Callout 25"/>
          <p:cNvSpPr/>
          <p:nvPr/>
        </p:nvSpPr>
        <p:spPr>
          <a:xfrm>
            <a:off x="1062413" y="5617932"/>
            <a:ext cx="2163056" cy="662381"/>
          </a:xfrm>
          <a:prstGeom prst="wedgeRectCallout">
            <a:avLst>
              <a:gd name="adj1" fmla="val -34612"/>
              <a:gd name="adj2" fmla="val -11241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Green coffee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6459967" y="5617932"/>
            <a:ext cx="2136662" cy="697807"/>
          </a:xfrm>
          <a:prstGeom prst="wedgeRectCallout">
            <a:avLst>
              <a:gd name="adj1" fmla="val 22823"/>
              <a:gd name="adj2" fmla="val -10433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Trucking industry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889" y="1757908"/>
            <a:ext cx="2233904" cy="3763488"/>
          </a:xfrm>
          <a:prstGeom prst="rect">
            <a:avLst/>
          </a:prstGeom>
        </p:spPr>
      </p:pic>
      <p:sp>
        <p:nvSpPr>
          <p:cNvPr id="27" name="Rectangular Callout 26"/>
          <p:cNvSpPr/>
          <p:nvPr/>
        </p:nvSpPr>
        <p:spPr>
          <a:xfrm>
            <a:off x="3657600" y="5617932"/>
            <a:ext cx="2188482" cy="662382"/>
          </a:xfrm>
          <a:prstGeom prst="wedgeRectCallout">
            <a:avLst>
              <a:gd name="adj1" fmla="val 32440"/>
              <a:gd name="adj2" fmla="val -148206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Personal Loan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22916" y="2066738"/>
            <a:ext cx="3802064" cy="1113056"/>
            <a:chOff x="759546" y="5622240"/>
            <a:chExt cx="3802064" cy="1113056"/>
          </a:xfrm>
        </p:grpSpPr>
        <p:sp>
          <p:nvSpPr>
            <p:cNvPr id="32" name="TextBox 31"/>
            <p:cNvSpPr txBox="1"/>
            <p:nvPr/>
          </p:nvSpPr>
          <p:spPr>
            <a:xfrm>
              <a:off x="759546" y="5622240"/>
              <a:ext cx="3802064" cy="646331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Black" panose="020B0A04020102020204" pitchFamily="34" charset="0"/>
                </a:rPr>
                <a:t>“Spray and pray” ads just don’t cut it on mobile</a:t>
              </a:r>
              <a:endParaRPr lang="en-US" dirty="0">
                <a:latin typeface="Arial Black" panose="020B0A04020102020204" pitchFamily="34" charset="0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9546" y="6268571"/>
              <a:ext cx="3802064" cy="46672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109" y="3727471"/>
            <a:ext cx="4162425" cy="111305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5148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texts in a page</a:t>
            </a:r>
          </a:p>
          <a:p>
            <a:pPr lvl="1"/>
            <a:r>
              <a:rPr lang="en-US" dirty="0" smtClean="0"/>
              <a:t>Use keywords from other pages in the app</a:t>
            </a:r>
          </a:p>
          <a:p>
            <a:pPr lvl="1"/>
            <a:r>
              <a:rPr lang="en-US" dirty="0" smtClean="0"/>
              <a:t>Use other signal such as location and past behavior</a:t>
            </a:r>
          </a:p>
          <a:p>
            <a:pPr lvl="1"/>
            <a:endParaRPr lang="en-US" dirty="0"/>
          </a:p>
          <a:p>
            <a:r>
              <a:rPr lang="en-US" dirty="0" smtClean="0"/>
              <a:t>Related keywords</a:t>
            </a:r>
          </a:p>
          <a:p>
            <a:pPr lvl="1"/>
            <a:r>
              <a:rPr lang="en-US" dirty="0" smtClean="0"/>
              <a:t>Extend keywords with related keywords</a:t>
            </a:r>
          </a:p>
          <a:p>
            <a:pPr lvl="1"/>
            <a:r>
              <a:rPr lang="en-US" dirty="0" smtClean="0"/>
              <a:t>{LED TV} -&gt; {LED TV, HDTV, LCD TV}</a:t>
            </a:r>
          </a:p>
          <a:p>
            <a:pPr lvl="2"/>
            <a:r>
              <a:rPr lang="en-US" dirty="0" smtClean="0"/>
              <a:t>Use Bing search click logs</a:t>
            </a:r>
          </a:p>
          <a:p>
            <a:pPr lvl="2"/>
            <a:r>
              <a:rPr lang="en-US" dirty="0" smtClean="0"/>
              <a:t>Use the service :http://veryrelated.com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1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Ads on the Web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7" y="1825625"/>
            <a:ext cx="6029325" cy="4364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09759" y="3703195"/>
            <a:ext cx="1304925" cy="26944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himanshunegi.in/wp-content/uploads/Google-Adsen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1" r="8010"/>
          <a:stretch/>
        </p:blipFill>
        <p:spPr bwMode="auto">
          <a:xfrm>
            <a:off x="7040166" y="1938095"/>
            <a:ext cx="1875234" cy="17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275" y="4098347"/>
            <a:ext cx="1762125" cy="55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166" y="4977684"/>
            <a:ext cx="1875234" cy="3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98402" y="3465893"/>
            <a:ext cx="8016948" cy="87396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On Mobile Apps</a:t>
            </a:r>
          </a:p>
          <a:p>
            <a:pPr algn="ctr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02" y="-10524"/>
            <a:ext cx="8016948" cy="1270380"/>
          </a:xfrm>
        </p:spPr>
        <p:txBody>
          <a:bodyPr/>
          <a:lstStyle/>
          <a:p>
            <a:r>
              <a:rPr lang="en-US" dirty="0" smtClean="0"/>
              <a:t>Enabling Contextual Ads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98402" y="1520058"/>
            <a:ext cx="8016948" cy="873961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On Web</a:t>
            </a:r>
          </a:p>
          <a:p>
            <a:pPr algn="ctr"/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98403" y="1973710"/>
            <a:ext cx="8016948" cy="128903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algn="ctr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Advertising network </a:t>
            </a:r>
            <a:r>
              <a:rPr lang="en-US" sz="2800" u="sng" dirty="0">
                <a:solidFill>
                  <a:schemeClr val="tx1"/>
                </a:solidFill>
              </a:rPr>
              <a:t>crawls</a:t>
            </a:r>
            <a:r>
              <a:rPr lang="en-US" sz="2800" dirty="0">
                <a:solidFill>
                  <a:schemeClr val="tx1"/>
                </a:solidFill>
              </a:rPr>
              <a:t> Web pages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en-US" sz="2800" u="sng" dirty="0">
                <a:solidFill>
                  <a:schemeClr val="tx1"/>
                </a:solidFill>
              </a:rPr>
              <a:t>Extracts</a:t>
            </a:r>
            <a:r>
              <a:rPr lang="en-US" sz="2800" dirty="0">
                <a:solidFill>
                  <a:schemeClr val="tx1"/>
                </a:solidFill>
              </a:rPr>
              <a:t> advertising keywords </a:t>
            </a:r>
            <a:r>
              <a:rPr lang="en-US" sz="2800" dirty="0" smtClean="0">
                <a:solidFill>
                  <a:schemeClr val="tx1"/>
                </a:solidFill>
              </a:rPr>
              <a:t>offline</a:t>
            </a:r>
          </a:p>
          <a:p>
            <a:pPr marL="514350" lvl="0" indent="-514350" algn="ctr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Use URL → keywords mapping 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958" y="3937894"/>
            <a:ext cx="4068042" cy="253564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1"/>
                </a:solidFill>
              </a:rPr>
              <a:t>Offline crawling</a:t>
            </a:r>
            <a:r>
              <a:rPr lang="en-US" sz="2400" dirty="0">
                <a:solidFill>
                  <a:schemeClr val="tx1"/>
                </a:solidFill>
              </a:rPr>
              <a:t> of data inside app is </a:t>
            </a:r>
            <a:r>
              <a:rPr lang="en-US" sz="2400" dirty="0" smtClean="0">
                <a:solidFill>
                  <a:schemeClr val="tx1"/>
                </a:solidFill>
              </a:rPr>
              <a:t>challenging</a:t>
            </a:r>
          </a:p>
          <a:p>
            <a:pPr lvl="0" algn="ctr"/>
            <a:endParaRPr lang="en-US" sz="1100" dirty="0">
              <a:solidFill>
                <a:schemeClr val="tx1"/>
              </a:solidFill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Need to run/interact </a:t>
            </a:r>
            <a:r>
              <a:rPr lang="en-US" sz="2400" dirty="0">
                <a:solidFill>
                  <a:schemeClr val="tx1"/>
                </a:solidFill>
              </a:rPr>
              <a:t>with </a:t>
            </a:r>
            <a:r>
              <a:rPr lang="en-US" sz="2400" dirty="0" smtClean="0">
                <a:solidFill>
                  <a:schemeClr val="tx1"/>
                </a:solidFill>
              </a:rPr>
              <a:t>apps for Cloud data</a:t>
            </a:r>
            <a:endParaRPr lang="en-US" sz="2400" dirty="0">
              <a:solidFill>
                <a:schemeClr val="tx1"/>
              </a:solidFill>
            </a:endParaRPr>
          </a:p>
          <a:p>
            <a:pPr lvl="0" algn="ctr"/>
            <a:endParaRPr lang="en-US" sz="1100" dirty="0" smtClean="0">
              <a:solidFill>
                <a:schemeClr val="tx1"/>
              </a:solidFill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Data may change with  location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time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1" y="3937894"/>
            <a:ext cx="3943350" cy="253564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1"/>
                </a:solidFill>
              </a:rPr>
              <a:t>Online keyword extraction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(in client-server) is tricky</a:t>
            </a:r>
          </a:p>
          <a:p>
            <a:pPr lvl="0" algn="ctr"/>
            <a:endParaRPr lang="en-US" sz="1400" dirty="0">
              <a:solidFill>
                <a:schemeClr val="tx1"/>
              </a:solidFill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Accuracy</a:t>
            </a:r>
            <a:r>
              <a:rPr lang="en-US" sz="2400" dirty="0">
                <a:solidFill>
                  <a:schemeClr val="tx1"/>
                </a:solidFill>
              </a:rPr>
              <a:t>, efficiency, and </a:t>
            </a:r>
            <a:r>
              <a:rPr lang="en-US" sz="2400" dirty="0" smtClean="0">
                <a:solidFill>
                  <a:schemeClr val="tx1"/>
                </a:solidFill>
              </a:rPr>
              <a:t>privacy trade-offs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  <a:prstDash val="lgDash"/>
          </a:ln>
        </p:spPr>
        <p:txBody>
          <a:bodyPr/>
          <a:lstStyle/>
          <a:p>
            <a:r>
              <a:rPr lang="en-US" dirty="0" smtClean="0"/>
              <a:t>Our goal: In-app Contextual Ad </a:t>
            </a:r>
            <a:endParaRPr lang="en-US" dirty="0"/>
          </a:p>
        </p:txBody>
      </p:sp>
      <p:pic>
        <p:nvPicPr>
          <p:cNvPr id="20" name="Picture 2" descr="\\sumannw7\public\AppAds\{AroundMe}_7a1deb04-5786-e011-986b-78e7d1fa76f8\page-0029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66" y="2498654"/>
            <a:ext cx="2150634" cy="362320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\\sumannw7\public\AppAds\{9NEWS}_f21be11d-d618-e011-9264-00237de2db9e\page-0003 (2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95257"/>
            <a:ext cx="2152650" cy="362659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66800" y="5773386"/>
            <a:ext cx="2152650" cy="346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Sports ads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70599" y="5782331"/>
            <a:ext cx="2152650" cy="346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Bars ads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545" y="2495257"/>
            <a:ext cx="2233904" cy="37634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626185" y="5548745"/>
            <a:ext cx="2188482" cy="3429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Ringtone ads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Does contextual ads make sense for mobile apps?</a:t>
            </a:r>
          </a:p>
          <a:p>
            <a:pPr lvl="1"/>
            <a:r>
              <a:rPr lang="en-US" dirty="0" smtClean="0"/>
              <a:t>Measurements with 1200 Windows Phone Apps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How can we enable it?</a:t>
            </a:r>
          </a:p>
          <a:p>
            <a:pPr lvl="1"/>
            <a:r>
              <a:rPr lang="en-US" dirty="0" err="1" smtClean="0"/>
              <a:t>SmartAds</a:t>
            </a:r>
            <a:r>
              <a:rPr lang="en-US" dirty="0" smtClean="0"/>
              <a:t> system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How effective is contextual advertising?</a:t>
            </a:r>
          </a:p>
          <a:p>
            <a:pPr lvl="1"/>
            <a:r>
              <a:rPr lang="en-US" dirty="0" smtClean="0"/>
              <a:t>User study and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9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23"/>
          <p:cNvSpPr/>
          <p:nvPr/>
        </p:nvSpPr>
        <p:spPr>
          <a:xfrm rot="10800000">
            <a:off x="6586970" y="3730340"/>
            <a:ext cx="309987" cy="1316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Methodology</a:t>
            </a:r>
            <a:endParaRPr lang="en-US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682345" y="2769397"/>
            <a:ext cx="945572" cy="550718"/>
          </a:xfrm>
          <a:prstGeom prst="snip1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299861" y="2379517"/>
            <a:ext cx="1378520" cy="154825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75062" y="2515843"/>
            <a:ext cx="1016283" cy="12144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Phone</a:t>
            </a:r>
          </a:p>
        </p:txBody>
      </p:sp>
      <p:sp>
        <p:nvSpPr>
          <p:cNvPr id="8" name="Flowchart: Multidocument 7"/>
          <p:cNvSpPr/>
          <p:nvPr/>
        </p:nvSpPr>
        <p:spPr>
          <a:xfrm>
            <a:off x="4272397" y="2681074"/>
            <a:ext cx="904009" cy="810491"/>
          </a:xfrm>
          <a:prstGeom prst="flowChartMulti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</a:t>
            </a:r>
            <a:br>
              <a:rPr lang="en-US" dirty="0" smtClean="0"/>
            </a:b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>
            <a:off x="5760031" y="2618728"/>
            <a:ext cx="1484171" cy="1007702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Advertising Keyword Extractor</a:t>
            </a:r>
          </a:p>
        </p:txBody>
      </p:sp>
      <p:sp>
        <p:nvSpPr>
          <p:cNvPr id="10" name="Double Bracket 9"/>
          <p:cNvSpPr/>
          <p:nvPr/>
        </p:nvSpPr>
        <p:spPr>
          <a:xfrm>
            <a:off x="7772400" y="2763986"/>
            <a:ext cx="1174173" cy="550718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data</a:t>
            </a:r>
          </a:p>
          <a:p>
            <a:pPr algn="ctr"/>
            <a:r>
              <a:rPr lang="en-US" dirty="0" smtClean="0"/>
              <a:t>keywords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662547" y="2951023"/>
            <a:ext cx="613060" cy="25674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730339" y="2951023"/>
            <a:ext cx="509151" cy="25674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202381" y="2957949"/>
            <a:ext cx="512614" cy="2567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360227" y="2975266"/>
            <a:ext cx="398315" cy="2567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90947" y="4959492"/>
            <a:ext cx="2743200" cy="1340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Top 1200 non-game Windows Phone apps (from overall top 2000)</a:t>
            </a:r>
            <a:endParaRPr lang="en-US" sz="2000" dirty="0"/>
          </a:p>
        </p:txBody>
      </p:sp>
      <p:sp>
        <p:nvSpPr>
          <p:cNvPr id="3" name="Down Arrow 2"/>
          <p:cNvSpPr/>
          <p:nvPr/>
        </p:nvSpPr>
        <p:spPr>
          <a:xfrm rot="10800000">
            <a:off x="1000135" y="3491564"/>
            <a:ext cx="309987" cy="1194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uble Bracket 18"/>
          <p:cNvSpPr/>
          <p:nvPr/>
        </p:nvSpPr>
        <p:spPr>
          <a:xfrm>
            <a:off x="7768935" y="4423065"/>
            <a:ext cx="1174173" cy="550718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Salon, Haircut</a:t>
            </a:r>
            <a:endParaRPr lang="en-US" dirty="0"/>
          </a:p>
        </p:txBody>
      </p:sp>
      <p:pic>
        <p:nvPicPr>
          <p:cNvPr id="20" name="Picture 5" descr="\\felix-z420\WD-elements\felix\logs-12-10-12_11-33-48\mk-{Groupon}_47878950-105F-E011-81D2-78E7D1FA76F8_{2_7_0_0}-1012-061326\scr-1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323" y="3629890"/>
            <a:ext cx="1540672" cy="25957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>
            <a:off x="6485658" y="4570053"/>
            <a:ext cx="512614" cy="2567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8650" y="1442735"/>
            <a:ext cx="8314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rgbClr val="C00000"/>
                </a:solidFill>
              </a:rPr>
              <a:t>Are there prominent keywords in </a:t>
            </a:r>
            <a:r>
              <a:rPr lang="en-US" sz="2800" i="1" dirty="0" smtClean="0">
                <a:solidFill>
                  <a:srgbClr val="C00000"/>
                </a:solidFill>
              </a:rPr>
              <a:t>app pages </a:t>
            </a:r>
            <a:r>
              <a:rPr lang="en-US" sz="2800" i="1" dirty="0">
                <a:solidFill>
                  <a:srgbClr val="C00000"/>
                </a:solidFill>
              </a:rPr>
              <a:t>that match available </a:t>
            </a:r>
            <a:r>
              <a:rPr lang="en-US" sz="2800" i="1" dirty="0" smtClean="0">
                <a:solidFill>
                  <a:srgbClr val="C00000"/>
                </a:solidFill>
              </a:rPr>
              <a:t>ads in ad network?</a:t>
            </a:r>
            <a:endParaRPr lang="en-US" sz="2800" i="1" dirty="0">
              <a:solidFill>
                <a:srgbClr val="C00000"/>
              </a:solidFill>
            </a:endParaRPr>
          </a:p>
        </p:txBody>
      </p:sp>
      <p:pic>
        <p:nvPicPr>
          <p:cNvPr id="22" name="Picture 10" descr="Groupon for Windows Phone 7 (click to open with Zune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07" y="3932737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988627" y="5100204"/>
            <a:ext cx="2743200" cy="1340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One week bidding keywords trace from Microsoft’s ad network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421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3" grpId="0" animBg="1"/>
      <p:bldP spid="19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02624"/>
          </a:xfrm>
        </p:spPr>
        <p:txBody>
          <a:bodyPr/>
          <a:lstStyle/>
          <a:p>
            <a:r>
              <a:rPr lang="en-US" dirty="0" err="1" smtClean="0"/>
              <a:t>PhoneMonkey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148142"/>
            <a:ext cx="7886700" cy="2270394"/>
          </a:xfrm>
        </p:spPr>
        <p:txBody>
          <a:bodyPr>
            <a:normAutofit/>
          </a:bodyPr>
          <a:lstStyle/>
          <a:p>
            <a:r>
              <a:rPr lang="en-US" dirty="0" smtClean="0"/>
              <a:t>Automatically runs and explores apps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Scrapes any data shown to user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35710" y="3317282"/>
            <a:ext cx="1818409" cy="383821"/>
          </a:xfrm>
          <a:prstGeom prst="roundRect">
            <a:avLst/>
          </a:prstGeo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Phone Monkey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688904" y="2101546"/>
            <a:ext cx="613060" cy="256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0" descr="Groupon for Windows Phone 7 (click to open with Zune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33" y="1885067"/>
            <a:ext cx="8382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4805184" y="2108472"/>
            <a:ext cx="613060" cy="256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sumann\AppData\Local\Microsoft\Windows\Temporary Internet Files\Content.IE5\8338VTPR\MC90044601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03" y="2893131"/>
            <a:ext cx="1049338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83" y="1465107"/>
            <a:ext cx="864436" cy="1440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68" y="1417944"/>
            <a:ext cx="866851" cy="1444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679" y="1623564"/>
            <a:ext cx="866851" cy="1444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80" y="1751322"/>
            <a:ext cx="866851" cy="1444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17" y="1950029"/>
            <a:ext cx="866851" cy="1444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987" y="1561796"/>
            <a:ext cx="866851" cy="1444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79" y="1689661"/>
            <a:ext cx="866851" cy="1444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46" y="1815794"/>
            <a:ext cx="866851" cy="1444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17" y="1941927"/>
            <a:ext cx="866851" cy="1444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honeMonke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33927" r="34062"/>
          <a:stretch/>
        </p:blipFill>
        <p:spPr>
          <a:xfrm>
            <a:off x="3482370" y="1393640"/>
            <a:ext cx="1048539" cy="18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1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362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17392</TotalTime>
  <Words>1130</Words>
  <Application>Microsoft Office PowerPoint</Application>
  <PresentationFormat>On-screen Show (4:3)</PresentationFormat>
  <Paragraphs>252</Paragraphs>
  <Slides>30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Acrobat Document</vt:lpstr>
      <vt:lpstr>SmartAds:  Bringing Contextual Ads to Mobile Apps</vt:lpstr>
      <vt:lpstr>Mobile Apps and Ads</vt:lpstr>
      <vt:lpstr>PowerPoint Presentation</vt:lpstr>
      <vt:lpstr>Contextual Ads on the Web</vt:lpstr>
      <vt:lpstr>Enabling Contextual Ads </vt:lpstr>
      <vt:lpstr>Our goal: In-app Contextual Ad </vt:lpstr>
      <vt:lpstr>Outline</vt:lpstr>
      <vt:lpstr>Measurement Methodology</vt:lpstr>
      <vt:lpstr>PhoneMonkey</vt:lpstr>
      <vt:lpstr>Keywords in PageData </vt:lpstr>
      <vt:lpstr>Is MetaData Good Enough?</vt:lpstr>
      <vt:lpstr>PageData Dynamics</vt:lpstr>
      <vt:lpstr>Outline</vt:lpstr>
      <vt:lpstr>SmartAds</vt:lpstr>
      <vt:lpstr>SmartAds Goals</vt:lpstr>
      <vt:lpstr>Accuracy</vt:lpstr>
      <vt:lpstr>Where to extract keywords?</vt:lpstr>
      <vt:lpstr>Accuracy + Memory efficiency</vt:lpstr>
      <vt:lpstr>Accuracy + Memory efficiency + Communication Efficiency + Privacy</vt:lpstr>
      <vt:lpstr>Bloom Filter Challenges</vt:lpstr>
      <vt:lpstr>Outline</vt:lpstr>
      <vt:lpstr>Performance measurement</vt:lpstr>
      <vt:lpstr>User study of relevance</vt:lpstr>
      <vt:lpstr>Conclusion</vt:lpstr>
      <vt:lpstr>Thank you</vt:lpstr>
      <vt:lpstr>Developer-provided keywords?</vt:lpstr>
      <vt:lpstr>Privacy</vt:lpstr>
      <vt:lpstr>Tail Bidding Keywords</vt:lpstr>
      <vt:lpstr>Frequently Asked Questions</vt:lpstr>
      <vt:lpstr>Optimizations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 Nath</dc:creator>
  <cp:lastModifiedBy>Suman Nath</cp:lastModifiedBy>
  <cp:revision>193</cp:revision>
  <cp:lastPrinted>2013-06-22T00:03:02Z</cp:lastPrinted>
  <dcterms:created xsi:type="dcterms:W3CDTF">2013-06-10T20:57:12Z</dcterms:created>
  <dcterms:modified xsi:type="dcterms:W3CDTF">2013-09-16T16:41:22Z</dcterms:modified>
</cp:coreProperties>
</file>