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4"/>
  </p:notesMasterIdLst>
  <p:sldIdLst>
    <p:sldId id="256" r:id="rId3"/>
    <p:sldId id="257" r:id="rId4"/>
    <p:sldId id="684" r:id="rId5"/>
    <p:sldId id="686" r:id="rId6"/>
    <p:sldId id="258" r:id="rId7"/>
    <p:sldId id="692" r:id="rId8"/>
    <p:sldId id="754" r:id="rId9"/>
    <p:sldId id="263" r:id="rId10"/>
    <p:sldId id="694" r:id="rId11"/>
    <p:sldId id="695" r:id="rId12"/>
    <p:sldId id="696" r:id="rId13"/>
    <p:sldId id="697" r:id="rId14"/>
    <p:sldId id="698" r:id="rId15"/>
    <p:sldId id="259" r:id="rId16"/>
    <p:sldId id="764" r:id="rId17"/>
    <p:sldId id="765" r:id="rId18"/>
    <p:sldId id="766" r:id="rId19"/>
    <p:sldId id="763" r:id="rId20"/>
    <p:sldId id="260" r:id="rId21"/>
    <p:sldId id="701" r:id="rId22"/>
    <p:sldId id="7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E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84282" autoAdjust="0"/>
  </p:normalViewPr>
  <p:slideViewPr>
    <p:cSldViewPr snapToGrid="0">
      <p:cViewPr varScale="1">
        <p:scale>
          <a:sx n="140" d="100"/>
          <a:sy n="140" d="100"/>
        </p:scale>
        <p:origin x="1060" y="84"/>
      </p:cViewPr>
      <p:guideLst/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shan Miao" userId="435ef77d6d65474b" providerId="LiveId" clId="{F8015962-5FA4-4A7A-AACC-ED4D9866491E}"/>
    <pc:docChg chg="custSel delSld modSld">
      <pc:chgData name="Youshan Miao" userId="435ef77d6d65474b" providerId="LiveId" clId="{F8015962-5FA4-4A7A-AACC-ED4D9866491E}" dt="2019-05-22T07:11:41.191" v="85" actId="2696"/>
      <pc:docMkLst>
        <pc:docMk/>
      </pc:docMkLst>
      <pc:sldChg chg="modNotes">
        <pc:chgData name="Youshan Miao" userId="435ef77d6d65474b" providerId="LiveId" clId="{F8015962-5FA4-4A7A-AACC-ED4D9866491E}" dt="2019-05-22T07:11:26.606" v="1" actId="368"/>
        <pc:sldMkLst>
          <pc:docMk/>
          <pc:sldMk cId="3665987315" sldId="257"/>
        </pc:sldMkLst>
      </pc:sldChg>
      <pc:sldChg chg="modNotes">
        <pc:chgData name="Youshan Miao" userId="435ef77d6d65474b" providerId="LiveId" clId="{F8015962-5FA4-4A7A-AACC-ED4D9866491E}" dt="2019-05-22T07:11:26.647" v="7" actId="368"/>
        <pc:sldMkLst>
          <pc:docMk/>
          <pc:sldMk cId="3782407050" sldId="258"/>
        </pc:sldMkLst>
      </pc:sldChg>
      <pc:sldChg chg="modNotes">
        <pc:chgData name="Youshan Miao" userId="435ef77d6d65474b" providerId="LiveId" clId="{F8015962-5FA4-4A7A-AACC-ED4D9866491E}" dt="2019-05-22T07:11:26.778" v="25" actId="368"/>
        <pc:sldMkLst>
          <pc:docMk/>
          <pc:sldMk cId="2664651550" sldId="259"/>
        </pc:sldMkLst>
      </pc:sldChg>
      <pc:sldChg chg="modNotes">
        <pc:chgData name="Youshan Miao" userId="435ef77d6d65474b" providerId="LiveId" clId="{F8015962-5FA4-4A7A-AACC-ED4D9866491E}" dt="2019-05-22T07:11:26.841" v="35" actId="368"/>
        <pc:sldMkLst>
          <pc:docMk/>
          <pc:sldMk cId="2875672891" sldId="260"/>
        </pc:sldMkLst>
      </pc:sldChg>
      <pc:sldChg chg="del modNotes">
        <pc:chgData name="Youshan Miao" userId="435ef77d6d65474b" providerId="LiveId" clId="{F8015962-5FA4-4A7A-AACC-ED4D9866491E}" dt="2019-05-22T07:11:41.153" v="81" actId="2696"/>
        <pc:sldMkLst>
          <pc:docMk/>
          <pc:sldMk cId="3722302100" sldId="261"/>
        </pc:sldMkLst>
      </pc:sldChg>
      <pc:sldChg chg="modNotes">
        <pc:chgData name="Youshan Miao" userId="435ef77d6d65474b" providerId="LiveId" clId="{F8015962-5FA4-4A7A-AACC-ED4D9866491E}" dt="2019-05-22T07:11:26.694" v="13" actId="368"/>
        <pc:sldMkLst>
          <pc:docMk/>
          <pc:sldMk cId="1043010370" sldId="263"/>
        </pc:sldMkLst>
      </pc:sldChg>
      <pc:sldChg chg="del">
        <pc:chgData name="Youshan Miao" userId="435ef77d6d65474b" providerId="LiveId" clId="{F8015962-5FA4-4A7A-AACC-ED4D9866491E}" dt="2019-05-22T07:11:40.984" v="70" actId="2696"/>
        <pc:sldMkLst>
          <pc:docMk/>
          <pc:sldMk cId="435819755" sldId="629"/>
        </pc:sldMkLst>
      </pc:sldChg>
      <pc:sldChg chg="del">
        <pc:chgData name="Youshan Miao" userId="435ef77d6d65474b" providerId="LiveId" clId="{F8015962-5FA4-4A7A-AACC-ED4D9866491E}" dt="2019-05-22T07:11:40.975" v="69" actId="2696"/>
        <pc:sldMkLst>
          <pc:docMk/>
          <pc:sldMk cId="4184448678" sldId="641"/>
        </pc:sldMkLst>
      </pc:sldChg>
      <pc:sldChg chg="del">
        <pc:chgData name="Youshan Miao" userId="435ef77d6d65474b" providerId="LiveId" clId="{F8015962-5FA4-4A7A-AACC-ED4D9866491E}" dt="2019-05-22T07:11:40.993" v="71" actId="2696"/>
        <pc:sldMkLst>
          <pc:docMk/>
          <pc:sldMk cId="2161167850" sldId="644"/>
        </pc:sldMkLst>
      </pc:sldChg>
      <pc:sldChg chg="del modNotes">
        <pc:chgData name="Youshan Miao" userId="435ef77d6d65474b" providerId="LiveId" clId="{F8015962-5FA4-4A7A-AACC-ED4D9866491E}" dt="2019-05-22T07:11:40.967" v="68" actId="2696"/>
        <pc:sldMkLst>
          <pc:docMk/>
          <pc:sldMk cId="2739496935" sldId="676"/>
        </pc:sldMkLst>
      </pc:sldChg>
      <pc:sldChg chg="del modNotes">
        <pc:chgData name="Youshan Miao" userId="435ef77d6d65474b" providerId="LiveId" clId="{F8015962-5FA4-4A7A-AACC-ED4D9866491E}" dt="2019-05-22T07:11:40.926" v="65" actId="2696"/>
        <pc:sldMkLst>
          <pc:docMk/>
          <pc:sldMk cId="861871133" sldId="681"/>
        </pc:sldMkLst>
      </pc:sldChg>
      <pc:sldChg chg="del modNotes">
        <pc:chgData name="Youshan Miao" userId="435ef77d6d65474b" providerId="LiveId" clId="{F8015962-5FA4-4A7A-AACC-ED4D9866491E}" dt="2019-05-22T07:11:40.961" v="67" actId="2696"/>
        <pc:sldMkLst>
          <pc:docMk/>
          <pc:sldMk cId="3211501728" sldId="683"/>
        </pc:sldMkLst>
      </pc:sldChg>
      <pc:sldChg chg="modNotes">
        <pc:chgData name="Youshan Miao" userId="435ef77d6d65474b" providerId="LiveId" clId="{F8015962-5FA4-4A7A-AACC-ED4D9866491E}" dt="2019-05-22T07:11:26.620" v="3" actId="368"/>
        <pc:sldMkLst>
          <pc:docMk/>
          <pc:sldMk cId="2829310309" sldId="684"/>
        </pc:sldMkLst>
      </pc:sldChg>
      <pc:sldChg chg="modNotes">
        <pc:chgData name="Youshan Miao" userId="435ef77d6d65474b" providerId="LiveId" clId="{F8015962-5FA4-4A7A-AACC-ED4D9866491E}" dt="2019-05-22T07:11:26.634" v="5" actId="368"/>
        <pc:sldMkLst>
          <pc:docMk/>
          <pc:sldMk cId="2413284785" sldId="686"/>
        </pc:sldMkLst>
      </pc:sldChg>
      <pc:sldChg chg="modNotes">
        <pc:chgData name="Youshan Miao" userId="435ef77d6d65474b" providerId="LiveId" clId="{F8015962-5FA4-4A7A-AACC-ED4D9866491E}" dt="2019-05-22T07:11:26.661" v="9" actId="368"/>
        <pc:sldMkLst>
          <pc:docMk/>
          <pc:sldMk cId="2984620365" sldId="692"/>
        </pc:sldMkLst>
      </pc:sldChg>
      <pc:sldChg chg="modNotes">
        <pc:chgData name="Youshan Miao" userId="435ef77d6d65474b" providerId="LiveId" clId="{F8015962-5FA4-4A7A-AACC-ED4D9866491E}" dt="2019-05-22T07:11:26.709" v="15" actId="368"/>
        <pc:sldMkLst>
          <pc:docMk/>
          <pc:sldMk cId="4010972712" sldId="694"/>
        </pc:sldMkLst>
      </pc:sldChg>
      <pc:sldChg chg="modNotes">
        <pc:chgData name="Youshan Miao" userId="435ef77d6d65474b" providerId="LiveId" clId="{F8015962-5FA4-4A7A-AACC-ED4D9866491E}" dt="2019-05-22T07:11:26.725" v="17" actId="368"/>
        <pc:sldMkLst>
          <pc:docMk/>
          <pc:sldMk cId="425843868" sldId="695"/>
        </pc:sldMkLst>
      </pc:sldChg>
      <pc:sldChg chg="modNotes">
        <pc:chgData name="Youshan Miao" userId="435ef77d6d65474b" providerId="LiveId" clId="{F8015962-5FA4-4A7A-AACC-ED4D9866491E}" dt="2019-05-22T07:11:26.739" v="19" actId="368"/>
        <pc:sldMkLst>
          <pc:docMk/>
          <pc:sldMk cId="3100570421" sldId="696"/>
        </pc:sldMkLst>
      </pc:sldChg>
      <pc:sldChg chg="modNotes">
        <pc:chgData name="Youshan Miao" userId="435ef77d6d65474b" providerId="LiveId" clId="{F8015962-5FA4-4A7A-AACC-ED4D9866491E}" dt="2019-05-22T07:11:26.752" v="21" actId="368"/>
        <pc:sldMkLst>
          <pc:docMk/>
          <pc:sldMk cId="2307355450" sldId="697"/>
        </pc:sldMkLst>
      </pc:sldChg>
      <pc:sldChg chg="modNotes">
        <pc:chgData name="Youshan Miao" userId="435ef77d6d65474b" providerId="LiveId" clId="{F8015962-5FA4-4A7A-AACC-ED4D9866491E}" dt="2019-05-22T07:11:26.763" v="23" actId="368"/>
        <pc:sldMkLst>
          <pc:docMk/>
          <pc:sldMk cId="683427732" sldId="698"/>
        </pc:sldMkLst>
      </pc:sldChg>
      <pc:sldChg chg="del modNotes">
        <pc:chgData name="Youshan Miao" userId="435ef77d6d65474b" providerId="LiveId" clId="{F8015962-5FA4-4A7A-AACC-ED4D9866491E}" dt="2019-05-22T07:11:40.954" v="66" actId="2696"/>
        <pc:sldMkLst>
          <pc:docMk/>
          <pc:sldMk cId="2781008654" sldId="699"/>
        </pc:sldMkLst>
      </pc:sldChg>
      <pc:sldChg chg="del modNotes">
        <pc:chgData name="Youshan Miao" userId="435ef77d6d65474b" providerId="LiveId" clId="{F8015962-5FA4-4A7A-AACC-ED4D9866491E}" dt="2019-05-22T07:11:41.030" v="73" actId="2696"/>
        <pc:sldMkLst>
          <pc:docMk/>
          <pc:sldMk cId="4209476426" sldId="753"/>
        </pc:sldMkLst>
      </pc:sldChg>
      <pc:sldChg chg="modNotes">
        <pc:chgData name="Youshan Miao" userId="435ef77d6d65474b" providerId="LiveId" clId="{F8015962-5FA4-4A7A-AACC-ED4D9866491E}" dt="2019-05-22T07:11:26.679" v="11" actId="368"/>
        <pc:sldMkLst>
          <pc:docMk/>
          <pc:sldMk cId="1764311096" sldId="754"/>
        </pc:sldMkLst>
      </pc:sldChg>
      <pc:sldChg chg="del modNotes">
        <pc:chgData name="Youshan Miao" userId="435ef77d6d65474b" providerId="LiveId" clId="{F8015962-5FA4-4A7A-AACC-ED4D9866491E}" dt="2019-05-22T07:11:41.131" v="80" actId="2696"/>
        <pc:sldMkLst>
          <pc:docMk/>
          <pc:sldMk cId="431652596" sldId="755"/>
        </pc:sldMkLst>
      </pc:sldChg>
      <pc:sldChg chg="del">
        <pc:chgData name="Youshan Miao" userId="435ef77d6d65474b" providerId="LiveId" clId="{F8015962-5FA4-4A7A-AACC-ED4D9866491E}" dt="2019-05-22T07:11:41.173" v="83" actId="2696"/>
        <pc:sldMkLst>
          <pc:docMk/>
          <pc:sldMk cId="2862960564" sldId="756"/>
        </pc:sldMkLst>
      </pc:sldChg>
      <pc:sldChg chg="del">
        <pc:chgData name="Youshan Miao" userId="435ef77d6d65474b" providerId="LiveId" clId="{F8015962-5FA4-4A7A-AACC-ED4D9866491E}" dt="2019-05-22T07:11:41" v="72" actId="2696"/>
        <pc:sldMkLst>
          <pc:docMk/>
          <pc:sldMk cId="550391768" sldId="757"/>
        </pc:sldMkLst>
      </pc:sldChg>
      <pc:sldChg chg="del">
        <pc:chgData name="Youshan Miao" userId="435ef77d6d65474b" providerId="LiveId" clId="{F8015962-5FA4-4A7A-AACC-ED4D9866491E}" dt="2019-05-22T07:11:41.049" v="74" actId="2696"/>
        <pc:sldMkLst>
          <pc:docMk/>
          <pc:sldMk cId="2898494724" sldId="758"/>
        </pc:sldMkLst>
      </pc:sldChg>
      <pc:sldChg chg="del">
        <pc:chgData name="Youshan Miao" userId="435ef77d6d65474b" providerId="LiveId" clId="{F8015962-5FA4-4A7A-AACC-ED4D9866491E}" dt="2019-05-22T07:11:41.067" v="75" actId="2696"/>
        <pc:sldMkLst>
          <pc:docMk/>
          <pc:sldMk cId="2792932206" sldId="759"/>
        </pc:sldMkLst>
      </pc:sldChg>
      <pc:sldChg chg="del">
        <pc:chgData name="Youshan Miao" userId="435ef77d6d65474b" providerId="LiveId" clId="{F8015962-5FA4-4A7A-AACC-ED4D9866491E}" dt="2019-05-22T07:11:41.082" v="76" actId="2696"/>
        <pc:sldMkLst>
          <pc:docMk/>
          <pc:sldMk cId="997749408" sldId="760"/>
        </pc:sldMkLst>
      </pc:sldChg>
      <pc:sldChg chg="del modNotes">
        <pc:chgData name="Youshan Miao" userId="435ef77d6d65474b" providerId="LiveId" clId="{F8015962-5FA4-4A7A-AACC-ED4D9866491E}" dt="2019-05-22T07:11:41.106" v="78" actId="2696"/>
        <pc:sldMkLst>
          <pc:docMk/>
          <pc:sldMk cId="16082935" sldId="761"/>
        </pc:sldMkLst>
      </pc:sldChg>
      <pc:sldChg chg="del modNotes">
        <pc:chgData name="Youshan Miao" userId="435ef77d6d65474b" providerId="LiveId" clId="{F8015962-5FA4-4A7A-AACC-ED4D9866491E}" dt="2019-05-22T07:11:41.098" v="77" actId="2696"/>
        <pc:sldMkLst>
          <pc:docMk/>
          <pc:sldMk cId="2363431095" sldId="762"/>
        </pc:sldMkLst>
      </pc:sldChg>
      <pc:sldChg chg="modNotes">
        <pc:chgData name="Youshan Miao" userId="435ef77d6d65474b" providerId="LiveId" clId="{F8015962-5FA4-4A7A-AACC-ED4D9866491E}" dt="2019-05-22T07:11:26.828" v="33" actId="368"/>
        <pc:sldMkLst>
          <pc:docMk/>
          <pc:sldMk cId="2793895287" sldId="763"/>
        </pc:sldMkLst>
      </pc:sldChg>
      <pc:sldChg chg="modNotes">
        <pc:chgData name="Youshan Miao" userId="435ef77d6d65474b" providerId="LiveId" clId="{F8015962-5FA4-4A7A-AACC-ED4D9866491E}" dt="2019-05-22T07:11:26.791" v="27" actId="368"/>
        <pc:sldMkLst>
          <pc:docMk/>
          <pc:sldMk cId="2786783183" sldId="764"/>
        </pc:sldMkLst>
      </pc:sldChg>
      <pc:sldChg chg="modNotes">
        <pc:chgData name="Youshan Miao" userId="435ef77d6d65474b" providerId="LiveId" clId="{F8015962-5FA4-4A7A-AACC-ED4D9866491E}" dt="2019-05-22T07:11:26.803" v="29" actId="368"/>
        <pc:sldMkLst>
          <pc:docMk/>
          <pc:sldMk cId="2372312944" sldId="765"/>
        </pc:sldMkLst>
      </pc:sldChg>
      <pc:sldChg chg="modNotes">
        <pc:chgData name="Youshan Miao" userId="435ef77d6d65474b" providerId="LiveId" clId="{F8015962-5FA4-4A7A-AACC-ED4D9866491E}" dt="2019-05-22T07:11:26.815" v="31" actId="368"/>
        <pc:sldMkLst>
          <pc:docMk/>
          <pc:sldMk cId="1501326120" sldId="766"/>
        </pc:sldMkLst>
      </pc:sldChg>
      <pc:sldChg chg="del modNotes">
        <pc:chgData name="Youshan Miao" userId="435ef77d6d65474b" providerId="LiveId" clId="{F8015962-5FA4-4A7A-AACC-ED4D9866491E}" dt="2019-05-22T07:11:41.163" v="82" actId="2696"/>
        <pc:sldMkLst>
          <pc:docMk/>
          <pc:sldMk cId="3557821090" sldId="767"/>
        </pc:sldMkLst>
      </pc:sldChg>
      <pc:sldChg chg="del modNotes">
        <pc:chgData name="Youshan Miao" userId="435ef77d6d65474b" providerId="LiveId" clId="{F8015962-5FA4-4A7A-AACC-ED4D9866491E}" dt="2019-05-22T07:11:41.177" v="84" actId="2696"/>
        <pc:sldMkLst>
          <pc:docMk/>
          <pc:sldMk cId="1626653081" sldId="768"/>
        </pc:sldMkLst>
      </pc:sldChg>
      <pc:sldChg chg="del modNotes">
        <pc:chgData name="Youshan Miao" userId="435ef77d6d65474b" providerId="LiveId" clId="{F8015962-5FA4-4A7A-AACC-ED4D9866491E}" dt="2019-05-22T07:11:41.191" v="85" actId="2696"/>
        <pc:sldMkLst>
          <pc:docMk/>
          <pc:sldMk cId="2880316870" sldId="769"/>
        </pc:sldMkLst>
      </pc:sldChg>
      <pc:sldChg chg="del modNotes">
        <pc:chgData name="Youshan Miao" userId="435ef77d6d65474b" providerId="LiveId" clId="{F8015962-5FA4-4A7A-AACC-ED4D9866491E}" dt="2019-05-22T07:11:40.748" v="64" actId="2696"/>
        <pc:sldMkLst>
          <pc:docMk/>
          <pc:sldMk cId="504372983" sldId="770"/>
        </pc:sldMkLst>
      </pc:sldChg>
      <pc:sldChg chg="del modNotes">
        <pc:chgData name="Youshan Miao" userId="435ef77d6d65474b" providerId="LiveId" clId="{F8015962-5FA4-4A7A-AACC-ED4D9866491E}" dt="2019-05-22T07:11:41.119" v="79" actId="2696"/>
        <pc:sldMkLst>
          <pc:docMk/>
          <pc:sldMk cId="1499491290" sldId="771"/>
        </pc:sldMkLst>
      </pc:sldChg>
    </pc:docChg>
  </pc:docChgLst>
  <pc:docChgLst>
    <pc:chgData name="Youshan Miao" userId="435ef77d6d65474b" providerId="LiveId" clId="{87C86832-6ACF-40B9-8BDB-3A6FE630DA83}"/>
    <pc:docChg chg="undo redo custSel addSld delSld modSld">
      <pc:chgData name="Youshan Miao" userId="435ef77d6d65474b" providerId="LiveId" clId="{87C86832-6ACF-40B9-8BDB-3A6FE630DA83}" dt="2019-03-28T09:51:34.405" v="1103" actId="14100"/>
      <pc:docMkLst>
        <pc:docMk/>
      </pc:docMkLst>
      <pc:sldChg chg="modNotesTx">
        <pc:chgData name="Youshan Miao" userId="435ef77d6d65474b" providerId="LiveId" clId="{87C86832-6ACF-40B9-8BDB-3A6FE630DA83}" dt="2019-03-28T09:46:06.185" v="997" actId="20577"/>
        <pc:sldMkLst>
          <pc:docMk/>
          <pc:sldMk cId="896895847" sldId="256"/>
        </pc:sldMkLst>
      </pc:sldChg>
      <pc:sldChg chg="modNotesTx">
        <pc:chgData name="Youshan Miao" userId="435ef77d6d65474b" providerId="LiveId" clId="{87C86832-6ACF-40B9-8BDB-3A6FE630DA83}" dt="2019-03-28T05:40:26.546" v="420" actId="20577"/>
        <pc:sldMkLst>
          <pc:docMk/>
          <pc:sldMk cId="3665987315" sldId="257"/>
        </pc:sldMkLst>
      </pc:sldChg>
      <pc:sldChg chg="addSp modSp modNotesTx">
        <pc:chgData name="Youshan Miao" userId="435ef77d6d65474b" providerId="LiveId" clId="{87C86832-6ACF-40B9-8BDB-3A6FE630DA83}" dt="2019-03-28T09:51:34.405" v="1103" actId="14100"/>
        <pc:sldMkLst>
          <pc:docMk/>
          <pc:sldMk cId="2664651550" sldId="259"/>
        </pc:sldMkLst>
        <pc:spChg chg="mod">
          <ac:chgData name="Youshan Miao" userId="435ef77d6d65474b" providerId="LiveId" clId="{87C86832-6ACF-40B9-8BDB-3A6FE630DA83}" dt="2019-03-28T09:51:26.315" v="1101" actId="14100"/>
          <ac:spMkLst>
            <pc:docMk/>
            <pc:sldMk cId="2664651550" sldId="259"/>
            <ac:spMk id="3" creationId="{8A7F11AE-0C2A-4B54-BE44-FABED4F11042}"/>
          </ac:spMkLst>
        </pc:spChg>
        <pc:spChg chg="mod">
          <ac:chgData name="Youshan Miao" userId="435ef77d6d65474b" providerId="LiveId" clId="{87C86832-6ACF-40B9-8BDB-3A6FE630DA83}" dt="2019-03-28T09:49:54.742" v="1022" actId="164"/>
          <ac:spMkLst>
            <pc:docMk/>
            <pc:sldMk cId="2664651550" sldId="259"/>
            <ac:spMk id="33" creationId="{C053D58E-0D97-4511-AAE7-52BC583334BD}"/>
          </ac:spMkLst>
        </pc:spChg>
        <pc:spChg chg="mod">
          <ac:chgData name="Youshan Miao" userId="435ef77d6d65474b" providerId="LiveId" clId="{87C86832-6ACF-40B9-8BDB-3A6FE630DA83}" dt="2019-03-28T09:49:54.742" v="1022" actId="164"/>
          <ac:spMkLst>
            <pc:docMk/>
            <pc:sldMk cId="2664651550" sldId="259"/>
            <ac:spMk id="34" creationId="{86393C0C-5AA7-4AE6-A3B0-A4601612EF21}"/>
          </ac:spMkLst>
        </pc:spChg>
        <pc:spChg chg="mod">
          <ac:chgData name="Youshan Miao" userId="435ef77d6d65474b" providerId="LiveId" clId="{87C86832-6ACF-40B9-8BDB-3A6FE630DA83}" dt="2019-03-28T09:51:34.405" v="1103" actId="14100"/>
          <ac:spMkLst>
            <pc:docMk/>
            <pc:sldMk cId="2664651550" sldId="259"/>
            <ac:spMk id="36" creationId="{F4644006-F2BD-4703-8D08-F6F9908A3757}"/>
          </ac:spMkLst>
        </pc:spChg>
        <pc:grpChg chg="add mod">
          <ac:chgData name="Youshan Miao" userId="435ef77d6d65474b" providerId="LiveId" clId="{87C86832-6ACF-40B9-8BDB-3A6FE630DA83}" dt="2019-03-28T09:50:04.389" v="1023" actId="1076"/>
          <ac:grpSpMkLst>
            <pc:docMk/>
            <pc:sldMk cId="2664651550" sldId="259"/>
            <ac:grpSpMk id="29" creationId="{0FCD6AE7-BF74-4F69-B15D-A2DA61597CB4}"/>
          </ac:grpSpMkLst>
        </pc:grpChg>
      </pc:sldChg>
      <pc:sldChg chg="modNotesTx">
        <pc:chgData name="Youshan Miao" userId="435ef77d6d65474b" providerId="LiveId" clId="{87C86832-6ACF-40B9-8BDB-3A6FE630DA83}" dt="2019-03-28T05:45:03.899" v="461" actId="20577"/>
        <pc:sldMkLst>
          <pc:docMk/>
          <pc:sldMk cId="1043010370" sldId="263"/>
        </pc:sldMkLst>
      </pc:sldChg>
      <pc:sldChg chg="modNotesTx">
        <pc:chgData name="Youshan Miao" userId="435ef77d6d65474b" providerId="LiveId" clId="{87C86832-6ACF-40B9-8BDB-3A6FE630DA83}" dt="2019-03-28T05:42:45.914" v="436" actId="6549"/>
        <pc:sldMkLst>
          <pc:docMk/>
          <pc:sldMk cId="2829310309" sldId="684"/>
        </pc:sldMkLst>
      </pc:sldChg>
      <pc:sldChg chg="modNotesTx">
        <pc:chgData name="Youshan Miao" userId="435ef77d6d65474b" providerId="LiveId" clId="{87C86832-6ACF-40B9-8BDB-3A6FE630DA83}" dt="2019-03-28T05:44:04.267" v="443" actId="6549"/>
        <pc:sldMkLst>
          <pc:docMk/>
          <pc:sldMk cId="2413284785" sldId="686"/>
        </pc:sldMkLst>
      </pc:sldChg>
      <pc:sldChg chg="modAnim modNotesTx">
        <pc:chgData name="Youshan Miao" userId="435ef77d6d65474b" providerId="LiveId" clId="{87C86832-6ACF-40B9-8BDB-3A6FE630DA83}" dt="2019-03-28T05:44:27.244" v="454" actId="20577"/>
        <pc:sldMkLst>
          <pc:docMk/>
          <pc:sldMk cId="2984620365" sldId="692"/>
        </pc:sldMkLst>
      </pc:sldChg>
      <pc:sldChg chg="addSp modSp modAnim modNotesTx">
        <pc:chgData name="Youshan Miao" userId="435ef77d6d65474b" providerId="LiveId" clId="{87C86832-6ACF-40B9-8BDB-3A6FE630DA83}" dt="2019-03-28T07:19:42.620" v="769"/>
        <pc:sldMkLst>
          <pc:docMk/>
          <pc:sldMk cId="4010972712" sldId="694"/>
        </pc:sldMkLst>
        <pc:spChg chg="mod">
          <ac:chgData name="Youshan Miao" userId="435ef77d6d65474b" providerId="LiveId" clId="{87C86832-6ACF-40B9-8BDB-3A6FE630DA83}" dt="2019-03-28T07:19:25.215" v="764" actId="403"/>
          <ac:spMkLst>
            <pc:docMk/>
            <pc:sldMk cId="4010972712" sldId="694"/>
            <ac:spMk id="3" creationId="{3BCF1132-9098-40E1-B22B-4C256B18EE31}"/>
          </ac:spMkLst>
        </pc:spChg>
        <pc:spChg chg="add mod">
          <ac:chgData name="Youshan Miao" userId="435ef77d6d65474b" providerId="LiveId" clId="{87C86832-6ACF-40B9-8BDB-3A6FE630DA83}" dt="2019-03-28T07:19:16.456" v="759" actId="20577"/>
          <ac:spMkLst>
            <pc:docMk/>
            <pc:sldMk cId="4010972712" sldId="694"/>
            <ac:spMk id="72" creationId="{BBEDEE07-D468-47F9-A3C4-02FFB3FA25F0}"/>
          </ac:spMkLst>
        </pc:spChg>
        <pc:graphicFrameChg chg="mod">
          <ac:chgData name="Youshan Miao" userId="435ef77d6d65474b" providerId="LiveId" clId="{87C86832-6ACF-40B9-8BDB-3A6FE630DA83}" dt="2019-03-28T07:19:32.238" v="767" actId="404"/>
          <ac:graphicFrameMkLst>
            <pc:docMk/>
            <pc:sldMk cId="4010972712" sldId="694"/>
            <ac:graphicFrameMk id="75" creationId="{50CCE8E8-F450-43F5-97B4-E5E942CC6F14}"/>
          </ac:graphicFrameMkLst>
        </pc:graphicFrameChg>
      </pc:sldChg>
      <pc:sldChg chg="modNotesTx">
        <pc:chgData name="Youshan Miao" userId="435ef77d6d65474b" providerId="LiveId" clId="{87C86832-6ACF-40B9-8BDB-3A6FE630DA83}" dt="2019-03-28T05:47:20.931" v="471" actId="6549"/>
        <pc:sldMkLst>
          <pc:docMk/>
          <pc:sldMk cId="3100570421" sldId="696"/>
        </pc:sldMkLst>
      </pc:sldChg>
      <pc:sldChg chg="modNotesTx">
        <pc:chgData name="Youshan Miao" userId="435ef77d6d65474b" providerId="LiveId" clId="{87C86832-6ACF-40B9-8BDB-3A6FE630DA83}" dt="2019-03-28T05:54:36.845" v="486" actId="6549"/>
        <pc:sldMkLst>
          <pc:docMk/>
          <pc:sldMk cId="2307355450" sldId="697"/>
        </pc:sldMkLst>
      </pc:sldChg>
      <pc:sldChg chg="modNotesTx">
        <pc:chgData name="Youshan Miao" userId="435ef77d6d65474b" providerId="LiveId" clId="{87C86832-6ACF-40B9-8BDB-3A6FE630DA83}" dt="2019-03-28T05:58:53.798" v="553" actId="20577"/>
        <pc:sldMkLst>
          <pc:docMk/>
          <pc:sldMk cId="683427732" sldId="698"/>
        </pc:sldMkLst>
      </pc:sldChg>
      <pc:sldChg chg="modNotesTx">
        <pc:chgData name="Youshan Miao" userId="435ef77d6d65474b" providerId="LiveId" clId="{87C86832-6ACF-40B9-8BDB-3A6FE630DA83}" dt="2019-03-28T05:44:34.925" v="458" actId="20577"/>
        <pc:sldMkLst>
          <pc:docMk/>
          <pc:sldMk cId="1764311096" sldId="754"/>
        </pc:sldMkLst>
      </pc:sldChg>
      <pc:sldChg chg="delSp delAnim">
        <pc:chgData name="Youshan Miao" userId="435ef77d6d65474b" providerId="LiveId" clId="{87C86832-6ACF-40B9-8BDB-3A6FE630DA83}" dt="2019-03-28T06:29:18.514" v="555" actId="478"/>
        <pc:sldMkLst>
          <pc:docMk/>
          <pc:sldMk cId="2793895287" sldId="763"/>
        </pc:sldMkLst>
        <pc:spChg chg="del">
          <ac:chgData name="Youshan Miao" userId="435ef77d6d65474b" providerId="LiveId" clId="{87C86832-6ACF-40B9-8BDB-3A6FE630DA83}" dt="2019-03-28T06:29:16.813" v="554" actId="478"/>
          <ac:spMkLst>
            <pc:docMk/>
            <pc:sldMk cId="2793895287" sldId="763"/>
            <ac:spMk id="11" creationId="{1958E293-3E04-409D-BEA3-3BA888F2FC50}"/>
          </ac:spMkLst>
        </pc:spChg>
        <pc:spChg chg="del">
          <ac:chgData name="Youshan Miao" userId="435ef77d6d65474b" providerId="LiveId" clId="{87C86832-6ACF-40B9-8BDB-3A6FE630DA83}" dt="2019-03-28T06:29:18.514" v="555" actId="478"/>
          <ac:spMkLst>
            <pc:docMk/>
            <pc:sldMk cId="2793895287" sldId="763"/>
            <ac:spMk id="22" creationId="{5DCFDF06-6D0B-4FBA-95B1-CFAF79BBD681}"/>
          </ac:spMkLst>
        </pc:spChg>
      </pc:sldChg>
      <pc:sldChg chg="addSp delSp modSp mod delAnim modAnim">
        <pc:chgData name="Youshan Miao" userId="435ef77d6d65474b" providerId="LiveId" clId="{87C86832-6ACF-40B9-8BDB-3A6FE630DA83}" dt="2019-03-28T07:24:58.710" v="981" actId="1035"/>
        <pc:sldMkLst>
          <pc:docMk/>
          <pc:sldMk cId="2372312944" sldId="765"/>
        </pc:sldMkLst>
        <pc:spChg chg="mod">
          <ac:chgData name="Youshan Miao" userId="435ef77d6d65474b" providerId="LiveId" clId="{87C86832-6ACF-40B9-8BDB-3A6FE630DA83}" dt="2019-03-28T07:22:54.519" v="906" actId="1036"/>
          <ac:spMkLst>
            <pc:docMk/>
            <pc:sldMk cId="2372312944" sldId="765"/>
            <ac:spMk id="4" creationId="{740F2B8B-C527-4055-B68D-8409070F8490}"/>
          </ac:spMkLst>
        </pc:spChg>
        <pc:spChg chg="add del mod">
          <ac:chgData name="Youshan Miao" userId="435ef77d6d65474b" providerId="LiveId" clId="{87C86832-6ACF-40B9-8BDB-3A6FE630DA83}" dt="2019-03-28T07:14:02.319" v="643" actId="478"/>
          <ac:spMkLst>
            <pc:docMk/>
            <pc:sldMk cId="2372312944" sldId="765"/>
            <ac:spMk id="7" creationId="{553AA203-BB66-4F75-AB1C-1ACBB24B56E7}"/>
          </ac:spMkLst>
        </pc:spChg>
        <pc:spChg chg="del">
          <ac:chgData name="Youshan Miao" userId="435ef77d6d65474b" providerId="LiveId" clId="{87C86832-6ACF-40B9-8BDB-3A6FE630DA83}" dt="2019-03-28T07:10:12.463" v="561" actId="478"/>
          <ac:spMkLst>
            <pc:docMk/>
            <pc:sldMk cId="2372312944" sldId="765"/>
            <ac:spMk id="14" creationId="{9C341477-F2CF-4E34-91B5-C7C32A517644}"/>
          </ac:spMkLst>
        </pc:spChg>
        <pc:spChg chg="del">
          <ac:chgData name="Youshan Miao" userId="435ef77d6d65474b" providerId="LiveId" clId="{87C86832-6ACF-40B9-8BDB-3A6FE630DA83}" dt="2019-03-28T07:10:12.463" v="561" actId="478"/>
          <ac:spMkLst>
            <pc:docMk/>
            <pc:sldMk cId="2372312944" sldId="765"/>
            <ac:spMk id="16" creationId="{691AC332-4C25-412E-AFE8-5990B8672150}"/>
          </ac:spMkLst>
        </pc:spChg>
        <pc:spChg chg="mod">
          <ac:chgData name="Youshan Miao" userId="435ef77d6d65474b" providerId="LiveId" clId="{87C86832-6ACF-40B9-8BDB-3A6FE630DA83}" dt="2019-03-28T07:10:40.205" v="590" actId="20577"/>
          <ac:spMkLst>
            <pc:docMk/>
            <pc:sldMk cId="2372312944" sldId="765"/>
            <ac:spMk id="20" creationId="{E8CA34FA-5DA8-4F57-A613-60E5192B9FD8}"/>
          </ac:spMkLst>
        </pc:spChg>
        <pc:spChg chg="add mod">
          <ac:chgData name="Youshan Miao" userId="435ef77d6d65474b" providerId="LiveId" clId="{87C86832-6ACF-40B9-8BDB-3A6FE630DA83}" dt="2019-03-28T07:23:06.025" v="961" actId="1038"/>
          <ac:spMkLst>
            <pc:docMk/>
            <pc:sldMk cId="2372312944" sldId="765"/>
            <ac:spMk id="22" creationId="{8EEB159A-EBAA-4604-B060-ADFD48C46EDD}"/>
          </ac:spMkLst>
        </pc:spChg>
        <pc:spChg chg="add mod">
          <ac:chgData name="Youshan Miao" userId="435ef77d6d65474b" providerId="LiveId" clId="{87C86832-6ACF-40B9-8BDB-3A6FE630DA83}" dt="2019-03-28T07:23:06.025" v="961" actId="1038"/>
          <ac:spMkLst>
            <pc:docMk/>
            <pc:sldMk cId="2372312944" sldId="765"/>
            <ac:spMk id="24" creationId="{12C38881-098D-446C-B7FE-6E2912D641C9}"/>
          </ac:spMkLst>
        </pc:spChg>
        <pc:spChg chg="add mod">
          <ac:chgData name="Youshan Miao" userId="435ef77d6d65474b" providerId="LiveId" clId="{87C86832-6ACF-40B9-8BDB-3A6FE630DA83}" dt="2019-03-28T07:24:35.253" v="965" actId="1037"/>
          <ac:spMkLst>
            <pc:docMk/>
            <pc:sldMk cId="2372312944" sldId="765"/>
            <ac:spMk id="25" creationId="{795D847C-EC03-4257-876B-A20F7A90AD6D}"/>
          </ac:spMkLst>
        </pc:spChg>
        <pc:spChg chg="add mod">
          <ac:chgData name="Youshan Miao" userId="435ef77d6d65474b" providerId="LiveId" clId="{87C86832-6ACF-40B9-8BDB-3A6FE630DA83}" dt="2019-03-28T07:24:40.478" v="971" actId="1038"/>
          <ac:spMkLst>
            <pc:docMk/>
            <pc:sldMk cId="2372312944" sldId="765"/>
            <ac:spMk id="26" creationId="{9E185B66-E153-4EA3-AE5D-2F6CA5EE7587}"/>
          </ac:spMkLst>
        </pc:spChg>
        <pc:spChg chg="mod">
          <ac:chgData name="Youshan Miao" userId="435ef77d6d65474b" providerId="LiveId" clId="{87C86832-6ACF-40B9-8BDB-3A6FE630DA83}" dt="2019-03-28T07:22:54.519" v="906" actId="1036"/>
          <ac:spMkLst>
            <pc:docMk/>
            <pc:sldMk cId="2372312944" sldId="765"/>
            <ac:spMk id="28" creationId="{1AC97992-9FE9-452C-AC5A-B9FDB863ACF4}"/>
          </ac:spMkLst>
        </pc:spChg>
        <pc:spChg chg="mod">
          <ac:chgData name="Youshan Miao" userId="435ef77d6d65474b" providerId="LiveId" clId="{87C86832-6ACF-40B9-8BDB-3A6FE630DA83}" dt="2019-03-28T07:23:06.025" v="961" actId="1038"/>
          <ac:spMkLst>
            <pc:docMk/>
            <pc:sldMk cId="2372312944" sldId="765"/>
            <ac:spMk id="30" creationId="{AB556B99-6D3D-4FD4-9216-00B94FC6A1CF}"/>
          </ac:spMkLst>
        </pc:spChg>
        <pc:spChg chg="del">
          <ac:chgData name="Youshan Miao" userId="435ef77d6d65474b" providerId="LiveId" clId="{87C86832-6ACF-40B9-8BDB-3A6FE630DA83}" dt="2019-03-28T07:11:38.033" v="601" actId="478"/>
          <ac:spMkLst>
            <pc:docMk/>
            <pc:sldMk cId="2372312944" sldId="765"/>
            <ac:spMk id="31" creationId="{5A033CAE-72E1-4124-A05B-FCABDC5AB67C}"/>
          </ac:spMkLst>
        </pc:spChg>
        <pc:spChg chg="mod">
          <ac:chgData name="Youshan Miao" userId="435ef77d6d65474b" providerId="LiveId" clId="{87C86832-6ACF-40B9-8BDB-3A6FE630DA83}" dt="2019-03-28T07:24:58.710" v="981" actId="1035"/>
          <ac:spMkLst>
            <pc:docMk/>
            <pc:sldMk cId="2372312944" sldId="765"/>
            <ac:spMk id="32" creationId="{49B716BD-766D-42B8-BCA6-EFC26121ACC5}"/>
          </ac:spMkLst>
        </pc:spChg>
        <pc:spChg chg="del">
          <ac:chgData name="Youshan Miao" userId="435ef77d6d65474b" providerId="LiveId" clId="{87C86832-6ACF-40B9-8BDB-3A6FE630DA83}" dt="2019-03-28T07:11:38.033" v="601" actId="478"/>
          <ac:spMkLst>
            <pc:docMk/>
            <pc:sldMk cId="2372312944" sldId="765"/>
            <ac:spMk id="33" creationId="{B69ED692-8BA4-4694-BC30-458AFB028918}"/>
          </ac:spMkLst>
        </pc:spChg>
        <pc:graphicFrameChg chg="add mod">
          <ac:chgData name="Youshan Miao" userId="435ef77d6d65474b" providerId="LiveId" clId="{87C86832-6ACF-40B9-8BDB-3A6FE630DA83}" dt="2019-03-28T07:23:06.025" v="961" actId="1038"/>
          <ac:graphicFrameMkLst>
            <pc:docMk/>
            <pc:sldMk cId="2372312944" sldId="765"/>
            <ac:graphicFrameMk id="19" creationId="{0E623432-3F9B-4341-962C-C55404E1EA93}"/>
          </ac:graphicFrameMkLst>
        </pc:graphicFrameChg>
        <pc:graphicFrameChg chg="del">
          <ac:chgData name="Youshan Miao" userId="435ef77d6d65474b" providerId="LiveId" clId="{87C86832-6ACF-40B9-8BDB-3A6FE630DA83}" dt="2019-03-28T07:10:08.719" v="560" actId="478"/>
          <ac:graphicFrameMkLst>
            <pc:docMk/>
            <pc:sldMk cId="2372312944" sldId="765"/>
            <ac:graphicFrameMk id="21" creationId="{31B2B474-EC83-46FD-BB01-E0834DA95AEA}"/>
          </ac:graphicFrameMkLst>
        </pc:graphicFrameChg>
        <pc:graphicFrameChg chg="del">
          <ac:chgData name="Youshan Miao" userId="435ef77d6d65474b" providerId="LiveId" clId="{87C86832-6ACF-40B9-8BDB-3A6FE630DA83}" dt="2019-03-28T07:10:05.977" v="559" actId="478"/>
          <ac:graphicFrameMkLst>
            <pc:docMk/>
            <pc:sldMk cId="2372312944" sldId="765"/>
            <ac:graphicFrameMk id="23" creationId="{3AB7AB11-EA02-4C7A-B507-3C408E3FBB0C}"/>
          </ac:graphicFrameMkLst>
        </pc:graphicFrameChg>
        <pc:picChg chg="del">
          <ac:chgData name="Youshan Miao" userId="435ef77d6d65474b" providerId="LiveId" clId="{87C86832-6ACF-40B9-8BDB-3A6FE630DA83}" dt="2019-03-28T07:10:15.449" v="562" actId="478"/>
          <ac:picMkLst>
            <pc:docMk/>
            <pc:sldMk cId="2372312944" sldId="765"/>
            <ac:picMk id="6" creationId="{2D8C30D5-EE64-415F-B743-772FEAF3585A}"/>
          </ac:picMkLst>
        </pc:picChg>
        <pc:picChg chg="del">
          <ac:chgData name="Youshan Miao" userId="435ef77d6d65474b" providerId="LiveId" clId="{87C86832-6ACF-40B9-8BDB-3A6FE630DA83}" dt="2019-03-28T07:10:16.237" v="563" actId="478"/>
          <ac:picMkLst>
            <pc:docMk/>
            <pc:sldMk cId="2372312944" sldId="765"/>
            <ac:picMk id="29" creationId="{9B71782D-67B2-4443-8E32-5A2BE3AAF89A}"/>
          </ac:picMkLst>
        </pc:picChg>
      </pc:sldChg>
      <pc:sldChg chg="modSp modNotesTx">
        <pc:chgData name="Youshan Miao" userId="435ef77d6d65474b" providerId="LiveId" clId="{87C86832-6ACF-40B9-8BDB-3A6FE630DA83}" dt="2019-03-28T07:25:32.894" v="994" actId="1038"/>
        <pc:sldMkLst>
          <pc:docMk/>
          <pc:sldMk cId="1501326120" sldId="766"/>
        </pc:sldMkLst>
        <pc:spChg chg="mod">
          <ac:chgData name="Youshan Miao" userId="435ef77d6d65474b" providerId="LiveId" clId="{87C86832-6ACF-40B9-8BDB-3A6FE630DA83}" dt="2019-03-28T07:25:32.894" v="994" actId="1038"/>
          <ac:spMkLst>
            <pc:docMk/>
            <pc:sldMk cId="1501326120" sldId="766"/>
            <ac:spMk id="7" creationId="{215AC49F-93A6-41A5-A35D-02CCD2A08C49}"/>
          </ac:spMkLst>
        </pc:spChg>
        <pc:spChg chg="mod">
          <ac:chgData name="Youshan Miao" userId="435ef77d6d65474b" providerId="LiveId" clId="{87C86832-6ACF-40B9-8BDB-3A6FE630DA83}" dt="2019-03-28T07:25:32.894" v="994" actId="1038"/>
          <ac:spMkLst>
            <pc:docMk/>
            <pc:sldMk cId="1501326120" sldId="766"/>
            <ac:spMk id="28" creationId="{206C3D5D-CECE-41FC-809A-E0D54CDCBFE5}"/>
          </ac:spMkLst>
        </pc:spChg>
        <pc:graphicFrameChg chg="mod">
          <ac:chgData name="Youshan Miao" userId="435ef77d6d65474b" providerId="LiveId" clId="{87C86832-6ACF-40B9-8BDB-3A6FE630DA83}" dt="2019-03-28T07:25:32.894" v="994" actId="1038"/>
          <ac:graphicFrameMkLst>
            <pc:docMk/>
            <pc:sldMk cId="1501326120" sldId="766"/>
            <ac:graphicFrameMk id="5" creationId="{6958BE9F-F204-41A2-B0B5-C4FF44B647A9}"/>
          </ac:graphicFrameMkLst>
        </pc:graphicFrameChg>
        <pc:cxnChg chg="mod">
          <ac:chgData name="Youshan Miao" userId="435ef77d6d65474b" providerId="LiveId" clId="{87C86832-6ACF-40B9-8BDB-3A6FE630DA83}" dt="2019-03-28T07:25:32.894" v="994" actId="1038"/>
          <ac:cxnSpMkLst>
            <pc:docMk/>
            <pc:sldMk cId="1501326120" sldId="766"/>
            <ac:cxnSpMk id="10" creationId="{A489069A-6FFF-452B-93C1-14AEC5041B91}"/>
          </ac:cxnSpMkLst>
        </pc:cxnChg>
        <pc:cxnChg chg="mod">
          <ac:chgData name="Youshan Miao" userId="435ef77d6d65474b" providerId="LiveId" clId="{87C86832-6ACF-40B9-8BDB-3A6FE630DA83}" dt="2019-03-28T07:25:32.894" v="994" actId="1038"/>
          <ac:cxnSpMkLst>
            <pc:docMk/>
            <pc:sldMk cId="1501326120" sldId="766"/>
            <ac:cxnSpMk id="25" creationId="{B1B649F2-5D63-48F6-9C87-B86A8602C0CB}"/>
          </ac:cxnSpMkLst>
        </pc:cxnChg>
        <pc:cxnChg chg="mod">
          <ac:chgData name="Youshan Miao" userId="435ef77d6d65474b" providerId="LiveId" clId="{87C86832-6ACF-40B9-8BDB-3A6FE630DA83}" dt="2019-03-28T07:25:32.894" v="994" actId="1038"/>
          <ac:cxnSpMkLst>
            <pc:docMk/>
            <pc:sldMk cId="1501326120" sldId="766"/>
            <ac:cxnSpMk id="26" creationId="{7EBC27FC-EA2D-4539-8041-DE9E19587612}"/>
          </ac:cxnSpMkLst>
        </pc:cxnChg>
        <pc:cxnChg chg="mod">
          <ac:chgData name="Youshan Miao" userId="435ef77d6d65474b" providerId="LiveId" clId="{87C86832-6ACF-40B9-8BDB-3A6FE630DA83}" dt="2019-03-28T07:25:32.894" v="994" actId="1038"/>
          <ac:cxnSpMkLst>
            <pc:docMk/>
            <pc:sldMk cId="1501326120" sldId="766"/>
            <ac:cxnSpMk id="27" creationId="{99562CDA-BCA7-454F-AE73-5CF4806848F6}"/>
          </ac:cxnSpMkLst>
        </pc:cxnChg>
        <pc:cxnChg chg="mod">
          <ac:chgData name="Youshan Miao" userId="435ef77d6d65474b" providerId="LiveId" clId="{87C86832-6ACF-40B9-8BDB-3A6FE630DA83}" dt="2019-03-28T07:25:32.894" v="994" actId="1038"/>
          <ac:cxnSpMkLst>
            <pc:docMk/>
            <pc:sldMk cId="1501326120" sldId="766"/>
            <ac:cxnSpMk id="29" creationId="{2CB434E3-28CB-45D6-89EF-BF0EC6D59B15}"/>
          </ac:cxnSpMkLst>
        </pc:cxnChg>
        <pc:cxnChg chg="mod">
          <ac:chgData name="Youshan Miao" userId="435ef77d6d65474b" providerId="LiveId" clId="{87C86832-6ACF-40B9-8BDB-3A6FE630DA83}" dt="2019-03-28T07:25:32.894" v="994" actId="1038"/>
          <ac:cxnSpMkLst>
            <pc:docMk/>
            <pc:sldMk cId="1501326120" sldId="766"/>
            <ac:cxnSpMk id="30" creationId="{191567EB-1F3D-444D-B93F-78581E1C97CD}"/>
          </ac:cxnSpMkLst>
        </pc:cxnChg>
      </pc:sldChg>
      <pc:sldChg chg="add del">
        <pc:chgData name="Youshan Miao" userId="435ef77d6d65474b" providerId="LiveId" clId="{87C86832-6ACF-40B9-8BDB-3A6FE630DA83}" dt="2019-03-28T07:09:48.337" v="557" actId="2696"/>
        <pc:sldMkLst>
          <pc:docMk/>
          <pc:sldMk cId="848586436" sldId="771"/>
        </pc:sldMkLst>
      </pc:sldChg>
      <pc:sldChg chg="add">
        <pc:chgData name="Youshan Miao" userId="435ef77d6d65474b" providerId="LiveId" clId="{87C86832-6ACF-40B9-8BDB-3A6FE630DA83}" dt="2019-03-28T07:09:52.187" v="558"/>
        <pc:sldMkLst>
          <pc:docMk/>
          <pc:sldMk cId="1499491290" sldId="771"/>
        </pc:sldMkLst>
      </pc:sldChg>
      <pc:sldChg chg="add setBg">
        <pc:chgData name="Youshan Miao" userId="435ef77d6d65474b" providerId="LiveId" clId="{87C86832-6ACF-40B9-8BDB-3A6FE630DA83}" dt="2019-03-28T07:26:17.200" v="996"/>
        <pc:sldMkLst>
          <pc:docMk/>
          <pc:sldMk cId="2827064616" sldId="772"/>
        </pc:sldMkLst>
      </pc:sldChg>
    </pc:docChg>
  </pc:docChgLst>
  <pc:docChgLst>
    <pc:chgData name="Youshan Miao" userId="435ef77d6d65474b" providerId="LiveId" clId="{0E70C367-2407-4599-A51C-1DDD2FFBE368}"/>
    <pc:docChg chg="modSld">
      <pc:chgData name="Youshan Miao" userId="435ef77d6d65474b" providerId="LiveId" clId="{0E70C367-2407-4599-A51C-1DDD2FFBE368}" dt="2019-03-28T03:03:23.617" v="1"/>
      <pc:docMkLst>
        <pc:docMk/>
      </pc:docMkLst>
      <pc:sldChg chg="modAnim">
        <pc:chgData name="Youshan Miao" userId="435ef77d6d65474b" providerId="LiveId" clId="{0E70C367-2407-4599-A51C-1DDD2FFBE368}" dt="2019-03-28T03:03:23.617" v="1"/>
        <pc:sldMkLst>
          <pc:docMk/>
          <pc:sldMk cId="683427732" sldId="6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35ef77d6d65474b/Documents/eurosys19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35ef77d6d65474b/Documents/eurosys19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35ef77d6d65474b/Documents/eurosys19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35ef77d6d65474b/Documents/eurosys19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35ef77d6d65474b/Documents/eurosys19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35ef77d6d65474b/Documents/eurosys19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Send-Recv Benchmark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81080489938759"/>
          <c:y val="0.17976888305628466"/>
          <c:w val="0.79619531933508314"/>
          <c:h val="0.614536672499271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sendrecv!$B$1</c:f>
              <c:strCache>
                <c:ptCount val="1"/>
                <c:pt idx="0">
                  <c:v>gRPC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sendrecv!$A$2:$A$12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</c:numCache>
            </c:numRef>
          </c:xVal>
          <c:yVal>
            <c:numRef>
              <c:f>sendrecv!$B$2:$B$12</c:f>
              <c:numCache>
                <c:formatCode>General</c:formatCode>
                <c:ptCount val="11"/>
                <c:pt idx="0">
                  <c:v>1.0475000000000001</c:v>
                </c:pt>
                <c:pt idx="1">
                  <c:v>2.1145</c:v>
                </c:pt>
                <c:pt idx="2">
                  <c:v>3.5459999999999998</c:v>
                </c:pt>
                <c:pt idx="3">
                  <c:v>10.0585</c:v>
                </c:pt>
                <c:pt idx="4">
                  <c:v>20.209499999999998</c:v>
                </c:pt>
                <c:pt idx="5">
                  <c:v>49.393999999999998</c:v>
                </c:pt>
                <c:pt idx="6">
                  <c:v>100.11750000000001</c:v>
                </c:pt>
                <c:pt idx="7">
                  <c:v>200.04249999999999</c:v>
                </c:pt>
                <c:pt idx="8">
                  <c:v>397.59899999999999</c:v>
                </c:pt>
                <c:pt idx="9">
                  <c:v>796.25350000000003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150-4F1E-B5DF-35D68D3C7ABB}"/>
            </c:ext>
          </c:extLst>
        </c:ser>
        <c:ser>
          <c:idx val="1"/>
          <c:order val="1"/>
          <c:tx>
            <c:strRef>
              <c:f>sendrecv!$C$1</c:f>
              <c:strCache>
                <c:ptCount val="1"/>
                <c:pt idx="0">
                  <c:v>RDMA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sendrecv!$A$2:$A$12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</c:numCache>
            </c:numRef>
          </c:xVal>
          <c:yVal>
            <c:numRef>
              <c:f>sendrecv!$C$2:$C$12</c:f>
              <c:numCache>
                <c:formatCode>General</c:formatCode>
                <c:ptCount val="11"/>
                <c:pt idx="0">
                  <c:v>0.44750000000000001</c:v>
                </c:pt>
                <c:pt idx="1">
                  <c:v>0.61799999999999999</c:v>
                </c:pt>
                <c:pt idx="2">
                  <c:v>0.84599999999999997</c:v>
                </c:pt>
                <c:pt idx="3">
                  <c:v>1.27</c:v>
                </c:pt>
                <c:pt idx="4">
                  <c:v>2.081</c:v>
                </c:pt>
                <c:pt idx="5">
                  <c:v>3.7970000000000002</c:v>
                </c:pt>
                <c:pt idx="6">
                  <c:v>6.9554999999999998</c:v>
                </c:pt>
                <c:pt idx="7">
                  <c:v>13.170500000000001</c:v>
                </c:pt>
                <c:pt idx="8">
                  <c:v>25.035</c:v>
                </c:pt>
                <c:pt idx="9">
                  <c:v>53.959499999999998</c:v>
                </c:pt>
                <c:pt idx="10">
                  <c:v>158.35499999999999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150-4F1E-B5DF-35D68D3C7ABB}"/>
            </c:ext>
          </c:extLst>
        </c:ser>
        <c:ser>
          <c:idx val="3"/>
          <c:order val="2"/>
          <c:tx>
            <c:strRef>
              <c:f>sendrecv!$E$1</c:f>
              <c:strCache>
                <c:ptCount val="1"/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sendrecv!$A$2:$A$12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</c:numCache>
            </c:numRef>
          </c:xVal>
          <c:yVal>
            <c:numRef>
              <c:f>sendrecv!$E$2:$E$12</c:f>
              <c:numCache>
                <c:formatCode>General</c:formatCode>
                <c:ptCount val="1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150-4F1E-B5DF-35D68D3C7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195160"/>
        <c:axId val="464195816"/>
      </c:scatterChart>
      <c:valAx>
        <c:axId val="464195160"/>
        <c:scaling>
          <c:logBase val="2"/>
          <c:orientation val="minMax"/>
          <c:max val="25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message size (MB)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95816"/>
        <c:crossesAt val="0.1"/>
        <c:crossBetween val="midCat"/>
      </c:valAx>
      <c:valAx>
        <c:axId val="4641958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(ms.)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95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945756780402446"/>
          <c:y val="0.21580562846310883"/>
          <c:w val="0.30250043744531935"/>
          <c:h val="0.16440106445027705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5784489166643"/>
          <c:y val="7.5457282735771944E-2"/>
          <c:w val="0.79797505712633854"/>
          <c:h val="0.79133971083379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e2e!$AC$32</c:f>
              <c:strCache>
                <c:ptCount val="1"/>
                <c:pt idx="0">
                  <c:v>gRPC.TCP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e2e!$AB$33:$AB$35</c:f>
              <c:strCache>
                <c:ptCount val="3"/>
                <c:pt idx="0">
                  <c:v>VGG-16</c:v>
                </c:pt>
                <c:pt idx="1">
                  <c:v>LSTM</c:v>
                </c:pt>
                <c:pt idx="2">
                  <c:v>FC</c:v>
                </c:pt>
              </c:strCache>
            </c:strRef>
          </c:cat>
          <c:val>
            <c:numRef>
              <c:f>e2e!$AC$33:$AC$35</c:f>
              <c:numCache>
                <c:formatCode>General</c:formatCode>
                <c:ptCount val="3"/>
                <c:pt idx="0">
                  <c:v>5.7521500000000003E-2</c:v>
                </c:pt>
                <c:pt idx="1">
                  <c:v>2.8886951249999999</c:v>
                </c:pt>
                <c:pt idx="2">
                  <c:v>0.65273049999999999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9-44EA-92B8-4FC9C19FBCA6}"/>
            </c:ext>
          </c:extLst>
        </c:ser>
        <c:ser>
          <c:idx val="1"/>
          <c:order val="1"/>
          <c:tx>
            <c:strRef>
              <c:f>e2e!$AD$32</c:f>
              <c:strCache>
                <c:ptCount val="1"/>
                <c:pt idx="0">
                  <c:v>RDMA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e2e!$AB$33:$AB$35</c:f>
              <c:strCache>
                <c:ptCount val="3"/>
                <c:pt idx="0">
                  <c:v>VGG-16</c:v>
                </c:pt>
                <c:pt idx="1">
                  <c:v>LSTM</c:v>
                </c:pt>
                <c:pt idx="2">
                  <c:v>FC</c:v>
                </c:pt>
              </c:strCache>
            </c:strRef>
          </c:cat>
          <c:val>
            <c:numRef>
              <c:f>e2e!$AD$33:$AD$35</c:f>
              <c:numCache>
                <c:formatCode>General</c:formatCode>
                <c:ptCount val="3"/>
                <c:pt idx="0">
                  <c:v>1.2746237499999999</c:v>
                </c:pt>
                <c:pt idx="1">
                  <c:v>10.388624999999999</c:v>
                </c:pt>
                <c:pt idx="2">
                  <c:v>6.2749208750000003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9-44EA-92B8-4FC9C19FBCA6}"/>
            </c:ext>
          </c:extLst>
        </c:ser>
        <c:ser>
          <c:idx val="2"/>
          <c:order val="2"/>
          <c:tx>
            <c:strRef>
              <c:f>e2e!$AE$32</c:f>
              <c:strCache>
                <c:ptCount val="1"/>
                <c:pt idx="0">
                  <c:v>gRPC.RDMA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e2e!$AB$33:$AB$35</c:f>
              <c:strCache>
                <c:ptCount val="3"/>
                <c:pt idx="0">
                  <c:v>VGG-16</c:v>
                </c:pt>
                <c:pt idx="1">
                  <c:v>LSTM</c:v>
                </c:pt>
                <c:pt idx="2">
                  <c:v>FC</c:v>
                </c:pt>
              </c:strCache>
            </c:strRef>
          </c:cat>
          <c:val>
            <c:numRef>
              <c:f>e2e!$AE$33:$AE$35</c:f>
              <c:numCache>
                <c:formatCode>General</c:formatCode>
                <c:ptCount val="3"/>
                <c:pt idx="0">
                  <c:v>0.61481012499999999</c:v>
                </c:pt>
                <c:pt idx="1">
                  <c:v>5.5972231250000002</c:v>
                </c:pt>
                <c:pt idx="2">
                  <c:v>2.794137375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89-44EA-92B8-4FC9C19FB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1875160"/>
        <c:axId val="621876472"/>
      </c:barChart>
      <c:catAx>
        <c:axId val="62187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876472"/>
        <c:crosses val="autoZero"/>
        <c:auto val="1"/>
        <c:lblAlgn val="ctr"/>
        <c:lblOffset val="100"/>
        <c:noMultiLvlLbl val="0"/>
      </c:catAx>
      <c:valAx>
        <c:axId val="62187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mini-batch /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87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25375623821946"/>
          <c:y val="7.667143514439477E-2"/>
          <c:w val="0.17341607945063131"/>
          <c:h val="0.23494875406726307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05546022633119"/>
          <c:y val="4.8404823712196073E-2"/>
          <c:w val="0.75573830256961272"/>
          <c:h val="0.75620115339997973"/>
        </c:manualLayout>
      </c:layout>
      <c:scatterChart>
        <c:scatterStyle val="lineMarker"/>
        <c:varyColors val="0"/>
        <c:ser>
          <c:idx val="1"/>
          <c:order val="0"/>
          <c:tx>
            <c:strRef>
              <c:f>convergence!$C$1</c:f>
              <c:strCache>
                <c:ptCount val="1"/>
                <c:pt idx="0">
                  <c:v>RDMA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convergence!$B$2:$B$100</c:f>
              <c:numCache>
                <c:formatCode>General</c:formatCode>
                <c:ptCount val="99"/>
                <c:pt idx="0">
                  <c:v>2.4435595829999999</c:v>
                </c:pt>
                <c:pt idx="1">
                  <c:v>4.7482698829999999</c:v>
                </c:pt>
                <c:pt idx="2">
                  <c:v>7.0906956169999997</c:v>
                </c:pt>
                <c:pt idx="3">
                  <c:v>9.4641859329999996</c:v>
                </c:pt>
                <c:pt idx="4">
                  <c:v>11.73113455</c:v>
                </c:pt>
                <c:pt idx="5">
                  <c:v>14.03961412</c:v>
                </c:pt>
                <c:pt idx="6">
                  <c:v>16.379355350000001</c:v>
                </c:pt>
                <c:pt idx="7">
                  <c:v>18.704134249999999</c:v>
                </c:pt>
                <c:pt idx="8">
                  <c:v>21.009411830000001</c:v>
                </c:pt>
                <c:pt idx="9">
                  <c:v>23.257268280000002</c:v>
                </c:pt>
                <c:pt idx="10">
                  <c:v>25.522420329999999</c:v>
                </c:pt>
                <c:pt idx="11">
                  <c:v>27.770790829999999</c:v>
                </c:pt>
                <c:pt idx="12">
                  <c:v>29.970348130000001</c:v>
                </c:pt>
                <c:pt idx="13">
                  <c:v>32.265296800000002</c:v>
                </c:pt>
                <c:pt idx="14">
                  <c:v>34.50716997</c:v>
                </c:pt>
                <c:pt idx="15">
                  <c:v>36.775824149999998</c:v>
                </c:pt>
                <c:pt idx="16">
                  <c:v>38.972253819999999</c:v>
                </c:pt>
                <c:pt idx="17">
                  <c:v>41.267026250000001</c:v>
                </c:pt>
                <c:pt idx="18">
                  <c:v>43.557236600000003</c:v>
                </c:pt>
                <c:pt idx="19">
                  <c:v>45.901428070000001</c:v>
                </c:pt>
                <c:pt idx="20">
                  <c:v>48.196072370000003</c:v>
                </c:pt>
                <c:pt idx="21">
                  <c:v>50.439256129999997</c:v>
                </c:pt>
                <c:pt idx="22">
                  <c:v>52.782689050000002</c:v>
                </c:pt>
                <c:pt idx="23">
                  <c:v>55.023975900000003</c:v>
                </c:pt>
                <c:pt idx="24">
                  <c:v>57.269416219999997</c:v>
                </c:pt>
                <c:pt idx="25">
                  <c:v>59.559544330000001</c:v>
                </c:pt>
                <c:pt idx="26">
                  <c:v>61.865269120000001</c:v>
                </c:pt>
                <c:pt idx="27">
                  <c:v>64.215850619999998</c:v>
                </c:pt>
                <c:pt idx="28">
                  <c:v>66.604691119999998</c:v>
                </c:pt>
                <c:pt idx="29">
                  <c:v>68.920780600000001</c:v>
                </c:pt>
                <c:pt idx="30">
                  <c:v>71.097241980000007</c:v>
                </c:pt>
                <c:pt idx="31">
                  <c:v>73.440811749999995</c:v>
                </c:pt>
                <c:pt idx="32">
                  <c:v>75.716497329999996</c:v>
                </c:pt>
                <c:pt idx="33">
                  <c:v>78.006275400000007</c:v>
                </c:pt>
                <c:pt idx="34">
                  <c:v>80.283473569999998</c:v>
                </c:pt>
                <c:pt idx="35">
                  <c:v>82.53556983</c:v>
                </c:pt>
                <c:pt idx="36">
                  <c:v>84.845824699999994</c:v>
                </c:pt>
                <c:pt idx="37">
                  <c:v>87.03111208</c:v>
                </c:pt>
                <c:pt idx="38">
                  <c:v>89.270961670000005</c:v>
                </c:pt>
                <c:pt idx="39">
                  <c:v>91.437273980000001</c:v>
                </c:pt>
                <c:pt idx="40">
                  <c:v>93.636466499999997</c:v>
                </c:pt>
                <c:pt idx="41">
                  <c:v>95.923347699999994</c:v>
                </c:pt>
                <c:pt idx="42">
                  <c:v>98.139311579999998</c:v>
                </c:pt>
                <c:pt idx="43">
                  <c:v>100.5183359</c:v>
                </c:pt>
                <c:pt idx="44">
                  <c:v>102.9077066</c:v>
                </c:pt>
                <c:pt idx="45">
                  <c:v>105.2177944</c:v>
                </c:pt>
                <c:pt idx="46">
                  <c:v>107.5570898</c:v>
                </c:pt>
                <c:pt idx="47">
                  <c:v>109.7757769</c:v>
                </c:pt>
                <c:pt idx="48">
                  <c:v>111.9838286</c:v>
                </c:pt>
                <c:pt idx="49">
                  <c:v>114.2573144</c:v>
                </c:pt>
                <c:pt idx="50">
                  <c:v>116.6405105</c:v>
                </c:pt>
                <c:pt idx="51">
                  <c:v>118.9060635</c:v>
                </c:pt>
                <c:pt idx="52">
                  <c:v>121.1865737</c:v>
                </c:pt>
                <c:pt idx="53">
                  <c:v>123.51823829999999</c:v>
                </c:pt>
                <c:pt idx="54">
                  <c:v>125.7332215</c:v>
                </c:pt>
                <c:pt idx="55">
                  <c:v>128.13451789999999</c:v>
                </c:pt>
                <c:pt idx="56">
                  <c:v>130.44762270000001</c:v>
                </c:pt>
                <c:pt idx="57">
                  <c:v>132.6647815</c:v>
                </c:pt>
                <c:pt idx="58">
                  <c:v>134.97456320000001</c:v>
                </c:pt>
                <c:pt idx="59">
                  <c:v>137.3287795</c:v>
                </c:pt>
                <c:pt idx="60">
                  <c:v>139.53969369999999</c:v>
                </c:pt>
                <c:pt idx="61">
                  <c:v>141.85486660000001</c:v>
                </c:pt>
                <c:pt idx="62">
                  <c:v>144.1544978</c:v>
                </c:pt>
                <c:pt idx="63">
                  <c:v>146.4873752</c:v>
                </c:pt>
                <c:pt idx="64">
                  <c:v>148.74638669999999</c:v>
                </c:pt>
                <c:pt idx="65">
                  <c:v>151.0649962</c:v>
                </c:pt>
                <c:pt idx="66">
                  <c:v>153.3357498</c:v>
                </c:pt>
                <c:pt idx="67">
                  <c:v>155.63387539999999</c:v>
                </c:pt>
                <c:pt idx="68">
                  <c:v>157.95523940000001</c:v>
                </c:pt>
                <c:pt idx="69">
                  <c:v>160.17861149999999</c:v>
                </c:pt>
                <c:pt idx="70">
                  <c:v>162.52310270000001</c:v>
                </c:pt>
                <c:pt idx="71">
                  <c:v>164.69103770000001</c:v>
                </c:pt>
                <c:pt idx="72">
                  <c:v>166.9607924</c:v>
                </c:pt>
                <c:pt idx="73">
                  <c:v>169.28222</c:v>
                </c:pt>
                <c:pt idx="74">
                  <c:v>171.67682379999999</c:v>
                </c:pt>
                <c:pt idx="75">
                  <c:v>174.04763059999999</c:v>
                </c:pt>
                <c:pt idx="76">
                  <c:v>176.3138907</c:v>
                </c:pt>
                <c:pt idx="77">
                  <c:v>178.5850815</c:v>
                </c:pt>
                <c:pt idx="78">
                  <c:v>180.90522139999999</c:v>
                </c:pt>
                <c:pt idx="79">
                  <c:v>183.17326130000001</c:v>
                </c:pt>
                <c:pt idx="80">
                  <c:v>185.56123790000001</c:v>
                </c:pt>
                <c:pt idx="81">
                  <c:v>187.89667610000001</c:v>
                </c:pt>
                <c:pt idx="82">
                  <c:v>190.2360936</c:v>
                </c:pt>
                <c:pt idx="83">
                  <c:v>192.54229040000001</c:v>
                </c:pt>
                <c:pt idx="84">
                  <c:v>194.8345898</c:v>
                </c:pt>
                <c:pt idx="85">
                  <c:v>197.1487449</c:v>
                </c:pt>
                <c:pt idx="86">
                  <c:v>199.49424680000001</c:v>
                </c:pt>
                <c:pt idx="87">
                  <c:v>201.8046823</c:v>
                </c:pt>
                <c:pt idx="88">
                  <c:v>204.05819840000001</c:v>
                </c:pt>
                <c:pt idx="89">
                  <c:v>206.3491013</c:v>
                </c:pt>
                <c:pt idx="90">
                  <c:v>208.60842310000001</c:v>
                </c:pt>
                <c:pt idx="91">
                  <c:v>210.9129586</c:v>
                </c:pt>
                <c:pt idx="92">
                  <c:v>213.17696000000001</c:v>
                </c:pt>
                <c:pt idx="93">
                  <c:v>215.42615620000001</c:v>
                </c:pt>
                <c:pt idx="94">
                  <c:v>217.68288939999999</c:v>
                </c:pt>
                <c:pt idx="95">
                  <c:v>219.92375480000001</c:v>
                </c:pt>
                <c:pt idx="96">
                  <c:v>222.23231970000001</c:v>
                </c:pt>
                <c:pt idx="97">
                  <c:v>224.5130724</c:v>
                </c:pt>
                <c:pt idx="98">
                  <c:v>226.7499038</c:v>
                </c:pt>
              </c:numCache>
            </c:numRef>
          </c:xVal>
          <c:yVal>
            <c:numRef>
              <c:f>convergence!$C$2:$C$100</c:f>
              <c:numCache>
                <c:formatCode>General</c:formatCode>
                <c:ptCount val="99"/>
                <c:pt idx="0">
                  <c:v>1648.99</c:v>
                </c:pt>
                <c:pt idx="1">
                  <c:v>625.24</c:v>
                </c:pt>
                <c:pt idx="2">
                  <c:v>254.72</c:v>
                </c:pt>
                <c:pt idx="3">
                  <c:v>188.6</c:v>
                </c:pt>
                <c:pt idx="4">
                  <c:v>163.84</c:v>
                </c:pt>
                <c:pt idx="5">
                  <c:v>195.16</c:v>
                </c:pt>
                <c:pt idx="6">
                  <c:v>140.01</c:v>
                </c:pt>
                <c:pt idx="7">
                  <c:v>97.89</c:v>
                </c:pt>
                <c:pt idx="8">
                  <c:v>77.09</c:v>
                </c:pt>
                <c:pt idx="9">
                  <c:v>67.92</c:v>
                </c:pt>
                <c:pt idx="10">
                  <c:v>59.63</c:v>
                </c:pt>
                <c:pt idx="11">
                  <c:v>61.55</c:v>
                </c:pt>
                <c:pt idx="12">
                  <c:v>51.26</c:v>
                </c:pt>
                <c:pt idx="13">
                  <c:v>47.48</c:v>
                </c:pt>
                <c:pt idx="14">
                  <c:v>43.11</c:v>
                </c:pt>
                <c:pt idx="15">
                  <c:v>39.99</c:v>
                </c:pt>
                <c:pt idx="16">
                  <c:v>62.81</c:v>
                </c:pt>
                <c:pt idx="17">
                  <c:v>54.51</c:v>
                </c:pt>
                <c:pt idx="18">
                  <c:v>36.619999999999997</c:v>
                </c:pt>
                <c:pt idx="19">
                  <c:v>33.979999999999997</c:v>
                </c:pt>
                <c:pt idx="20">
                  <c:v>41.45</c:v>
                </c:pt>
                <c:pt idx="21">
                  <c:v>34.950000000000003</c:v>
                </c:pt>
                <c:pt idx="22">
                  <c:v>29.1</c:v>
                </c:pt>
                <c:pt idx="23">
                  <c:v>29.78</c:v>
                </c:pt>
                <c:pt idx="24">
                  <c:v>25.74</c:v>
                </c:pt>
                <c:pt idx="25">
                  <c:v>24.11</c:v>
                </c:pt>
                <c:pt idx="26">
                  <c:v>22.62</c:v>
                </c:pt>
                <c:pt idx="27">
                  <c:v>21.76</c:v>
                </c:pt>
                <c:pt idx="28">
                  <c:v>20.81</c:v>
                </c:pt>
                <c:pt idx="29">
                  <c:v>32.9</c:v>
                </c:pt>
                <c:pt idx="30">
                  <c:v>30.36</c:v>
                </c:pt>
                <c:pt idx="31">
                  <c:v>21.14</c:v>
                </c:pt>
                <c:pt idx="32">
                  <c:v>19.399999999999999</c:v>
                </c:pt>
                <c:pt idx="33">
                  <c:v>18.7</c:v>
                </c:pt>
                <c:pt idx="34">
                  <c:v>17.579999999999998</c:v>
                </c:pt>
                <c:pt idx="35">
                  <c:v>16.91</c:v>
                </c:pt>
                <c:pt idx="36">
                  <c:v>16.899999999999999</c:v>
                </c:pt>
                <c:pt idx="37">
                  <c:v>15.66</c:v>
                </c:pt>
                <c:pt idx="38">
                  <c:v>15.67</c:v>
                </c:pt>
                <c:pt idx="39">
                  <c:v>14.93</c:v>
                </c:pt>
                <c:pt idx="40">
                  <c:v>14.89</c:v>
                </c:pt>
                <c:pt idx="41">
                  <c:v>14.84</c:v>
                </c:pt>
                <c:pt idx="42">
                  <c:v>14.21</c:v>
                </c:pt>
                <c:pt idx="43">
                  <c:v>14.4</c:v>
                </c:pt>
                <c:pt idx="44">
                  <c:v>14.11</c:v>
                </c:pt>
                <c:pt idx="45">
                  <c:v>13.57</c:v>
                </c:pt>
                <c:pt idx="46">
                  <c:v>13.2</c:v>
                </c:pt>
                <c:pt idx="47">
                  <c:v>12.68</c:v>
                </c:pt>
                <c:pt idx="48">
                  <c:v>12.65</c:v>
                </c:pt>
                <c:pt idx="49">
                  <c:v>12.71</c:v>
                </c:pt>
                <c:pt idx="50">
                  <c:v>12.75</c:v>
                </c:pt>
                <c:pt idx="51">
                  <c:v>21.69</c:v>
                </c:pt>
                <c:pt idx="52">
                  <c:v>14.33</c:v>
                </c:pt>
                <c:pt idx="53">
                  <c:v>12.76</c:v>
                </c:pt>
                <c:pt idx="54">
                  <c:v>12.07</c:v>
                </c:pt>
                <c:pt idx="55">
                  <c:v>12.17</c:v>
                </c:pt>
                <c:pt idx="56">
                  <c:v>11.67</c:v>
                </c:pt>
                <c:pt idx="57">
                  <c:v>11.3</c:v>
                </c:pt>
                <c:pt idx="58">
                  <c:v>11.08</c:v>
                </c:pt>
                <c:pt idx="59">
                  <c:v>11.19</c:v>
                </c:pt>
                <c:pt idx="60">
                  <c:v>10.96</c:v>
                </c:pt>
                <c:pt idx="61">
                  <c:v>10.86</c:v>
                </c:pt>
                <c:pt idx="62">
                  <c:v>10.57</c:v>
                </c:pt>
                <c:pt idx="63">
                  <c:v>10.64</c:v>
                </c:pt>
                <c:pt idx="64">
                  <c:v>10.29</c:v>
                </c:pt>
                <c:pt idx="65">
                  <c:v>10.39</c:v>
                </c:pt>
                <c:pt idx="66">
                  <c:v>10.11</c:v>
                </c:pt>
                <c:pt idx="67">
                  <c:v>10.050000000000001</c:v>
                </c:pt>
                <c:pt idx="68">
                  <c:v>9.92</c:v>
                </c:pt>
                <c:pt idx="69">
                  <c:v>9.7200000000000006</c:v>
                </c:pt>
                <c:pt idx="70">
                  <c:v>9.81</c:v>
                </c:pt>
                <c:pt idx="71">
                  <c:v>9.5</c:v>
                </c:pt>
                <c:pt idx="72">
                  <c:v>9.6199999999999992</c:v>
                </c:pt>
                <c:pt idx="73">
                  <c:v>9.57</c:v>
                </c:pt>
                <c:pt idx="74">
                  <c:v>9.65</c:v>
                </c:pt>
                <c:pt idx="75">
                  <c:v>9.42</c:v>
                </c:pt>
                <c:pt idx="76">
                  <c:v>9.1999999999999993</c:v>
                </c:pt>
                <c:pt idx="77">
                  <c:v>9.09</c:v>
                </c:pt>
                <c:pt idx="78">
                  <c:v>9.2799999999999994</c:v>
                </c:pt>
                <c:pt idx="79">
                  <c:v>9.06</c:v>
                </c:pt>
                <c:pt idx="80">
                  <c:v>9.18</c:v>
                </c:pt>
                <c:pt idx="81">
                  <c:v>9.0299999999999994</c:v>
                </c:pt>
                <c:pt idx="82">
                  <c:v>8.89</c:v>
                </c:pt>
                <c:pt idx="83">
                  <c:v>8.7100000000000009</c:v>
                </c:pt>
                <c:pt idx="84">
                  <c:v>8.77</c:v>
                </c:pt>
                <c:pt idx="85">
                  <c:v>8.61</c:v>
                </c:pt>
                <c:pt idx="86">
                  <c:v>8.66</c:v>
                </c:pt>
                <c:pt idx="87">
                  <c:v>8.65</c:v>
                </c:pt>
                <c:pt idx="88">
                  <c:v>8.4600000000000009</c:v>
                </c:pt>
                <c:pt idx="89">
                  <c:v>8.48</c:v>
                </c:pt>
                <c:pt idx="90">
                  <c:v>8.43</c:v>
                </c:pt>
                <c:pt idx="91">
                  <c:v>8.35</c:v>
                </c:pt>
                <c:pt idx="92">
                  <c:v>8.24</c:v>
                </c:pt>
                <c:pt idx="93">
                  <c:v>8.1</c:v>
                </c:pt>
                <c:pt idx="94">
                  <c:v>8.2100000000000009</c:v>
                </c:pt>
                <c:pt idx="95">
                  <c:v>8.15</c:v>
                </c:pt>
                <c:pt idx="96">
                  <c:v>8.16</c:v>
                </c:pt>
                <c:pt idx="97">
                  <c:v>8.1199999999999992</c:v>
                </c:pt>
                <c:pt idx="98">
                  <c:v>7.98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1F-4C97-B851-CDC8F8B0A558}"/>
            </c:ext>
          </c:extLst>
        </c:ser>
        <c:ser>
          <c:idx val="2"/>
          <c:order val="1"/>
          <c:tx>
            <c:strRef>
              <c:f>convergence!$E$1</c:f>
              <c:strCache>
                <c:ptCount val="1"/>
                <c:pt idx="0">
                  <c:v>gRPC.RDMA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convergence!$D$2:$D$65</c:f>
              <c:numCache>
                <c:formatCode>General</c:formatCode>
                <c:ptCount val="64"/>
                <c:pt idx="0">
                  <c:v>3.5696675670000002</c:v>
                </c:pt>
                <c:pt idx="1">
                  <c:v>7.0115810329999997</c:v>
                </c:pt>
                <c:pt idx="2">
                  <c:v>10.547734350000001</c:v>
                </c:pt>
                <c:pt idx="3">
                  <c:v>14.00342157</c:v>
                </c:pt>
                <c:pt idx="4">
                  <c:v>17.468015699999999</c:v>
                </c:pt>
                <c:pt idx="5">
                  <c:v>20.916537869999999</c:v>
                </c:pt>
                <c:pt idx="6">
                  <c:v>24.51603605</c:v>
                </c:pt>
                <c:pt idx="7">
                  <c:v>28.042833999999999</c:v>
                </c:pt>
                <c:pt idx="8">
                  <c:v>31.573343479999998</c:v>
                </c:pt>
                <c:pt idx="9">
                  <c:v>35.052134700000003</c:v>
                </c:pt>
                <c:pt idx="10">
                  <c:v>38.55735748</c:v>
                </c:pt>
                <c:pt idx="11">
                  <c:v>42.00096147</c:v>
                </c:pt>
                <c:pt idx="12">
                  <c:v>45.490833049999999</c:v>
                </c:pt>
                <c:pt idx="13">
                  <c:v>49.024754479999999</c:v>
                </c:pt>
                <c:pt idx="14">
                  <c:v>52.48750553</c:v>
                </c:pt>
                <c:pt idx="15">
                  <c:v>56.0795113</c:v>
                </c:pt>
                <c:pt idx="16">
                  <c:v>59.579305679999997</c:v>
                </c:pt>
                <c:pt idx="17">
                  <c:v>63.204830280000003</c:v>
                </c:pt>
                <c:pt idx="18">
                  <c:v>66.755513949999994</c:v>
                </c:pt>
                <c:pt idx="19">
                  <c:v>70.26725922</c:v>
                </c:pt>
                <c:pt idx="20">
                  <c:v>73.791209670000001</c:v>
                </c:pt>
                <c:pt idx="21">
                  <c:v>77.244931120000004</c:v>
                </c:pt>
                <c:pt idx="22">
                  <c:v>80.73874687</c:v>
                </c:pt>
                <c:pt idx="23">
                  <c:v>84.270553300000003</c:v>
                </c:pt>
                <c:pt idx="24">
                  <c:v>87.735986249999996</c:v>
                </c:pt>
                <c:pt idx="25">
                  <c:v>91.180789700000005</c:v>
                </c:pt>
                <c:pt idx="26">
                  <c:v>94.672763500000002</c:v>
                </c:pt>
                <c:pt idx="27">
                  <c:v>98.232280399999993</c:v>
                </c:pt>
                <c:pt idx="28">
                  <c:v>101.71425069999999</c:v>
                </c:pt>
                <c:pt idx="29">
                  <c:v>105.2198475</c:v>
                </c:pt>
                <c:pt idx="30">
                  <c:v>108.72766679999999</c:v>
                </c:pt>
                <c:pt idx="31">
                  <c:v>112.14698439999999</c:v>
                </c:pt>
                <c:pt idx="32">
                  <c:v>115.69504499999999</c:v>
                </c:pt>
                <c:pt idx="33">
                  <c:v>119.3365493</c:v>
                </c:pt>
                <c:pt idx="34">
                  <c:v>122.78795119999999</c:v>
                </c:pt>
                <c:pt idx="35">
                  <c:v>126.2001575</c:v>
                </c:pt>
                <c:pt idx="36">
                  <c:v>129.7715742</c:v>
                </c:pt>
                <c:pt idx="37">
                  <c:v>133.30809310000001</c:v>
                </c:pt>
                <c:pt idx="38">
                  <c:v>136.7067198</c:v>
                </c:pt>
                <c:pt idx="39">
                  <c:v>140.17896329999999</c:v>
                </c:pt>
                <c:pt idx="40">
                  <c:v>143.7937143</c:v>
                </c:pt>
                <c:pt idx="41">
                  <c:v>147.19491729999999</c:v>
                </c:pt>
                <c:pt idx="42">
                  <c:v>150.73319119999999</c:v>
                </c:pt>
                <c:pt idx="43">
                  <c:v>154.1766987</c:v>
                </c:pt>
                <c:pt idx="44">
                  <c:v>157.69664829999999</c:v>
                </c:pt>
                <c:pt idx="45">
                  <c:v>161.14840559999999</c:v>
                </c:pt>
                <c:pt idx="46">
                  <c:v>164.52991510000001</c:v>
                </c:pt>
                <c:pt idx="47">
                  <c:v>168.0657679</c:v>
                </c:pt>
                <c:pt idx="48">
                  <c:v>171.571358</c:v>
                </c:pt>
                <c:pt idx="49">
                  <c:v>175.0077896</c:v>
                </c:pt>
                <c:pt idx="50">
                  <c:v>178.61958680000001</c:v>
                </c:pt>
                <c:pt idx="51">
                  <c:v>182.25933169999999</c:v>
                </c:pt>
                <c:pt idx="52">
                  <c:v>185.79442470000001</c:v>
                </c:pt>
                <c:pt idx="53">
                  <c:v>189.303811</c:v>
                </c:pt>
                <c:pt idx="54">
                  <c:v>192.77782859999999</c:v>
                </c:pt>
                <c:pt idx="55">
                  <c:v>196.26291209999999</c:v>
                </c:pt>
                <c:pt idx="56">
                  <c:v>199.71382180000001</c:v>
                </c:pt>
                <c:pt idx="57">
                  <c:v>203.19133830000001</c:v>
                </c:pt>
                <c:pt idx="58">
                  <c:v>206.61908399999999</c:v>
                </c:pt>
                <c:pt idx="59">
                  <c:v>210.0351762</c:v>
                </c:pt>
                <c:pt idx="60">
                  <c:v>213.62459179999999</c:v>
                </c:pt>
                <c:pt idx="61">
                  <c:v>217.15873089999999</c:v>
                </c:pt>
                <c:pt idx="62">
                  <c:v>220.62100530000001</c:v>
                </c:pt>
                <c:pt idx="63">
                  <c:v>224.09419790000001</c:v>
                </c:pt>
              </c:numCache>
            </c:numRef>
          </c:xVal>
          <c:yVal>
            <c:numRef>
              <c:f>convergence!$E$2:$E$65</c:f>
              <c:numCache>
                <c:formatCode>General</c:formatCode>
                <c:ptCount val="64"/>
                <c:pt idx="0">
                  <c:v>3785.4</c:v>
                </c:pt>
                <c:pt idx="1">
                  <c:v>525.53</c:v>
                </c:pt>
                <c:pt idx="2">
                  <c:v>213.65</c:v>
                </c:pt>
                <c:pt idx="3">
                  <c:v>185.77</c:v>
                </c:pt>
                <c:pt idx="4">
                  <c:v>159.68</c:v>
                </c:pt>
                <c:pt idx="5">
                  <c:v>160.09</c:v>
                </c:pt>
                <c:pt idx="6">
                  <c:v>134.21</c:v>
                </c:pt>
                <c:pt idx="7">
                  <c:v>90.7</c:v>
                </c:pt>
                <c:pt idx="8">
                  <c:v>74.95</c:v>
                </c:pt>
                <c:pt idx="9">
                  <c:v>96.16</c:v>
                </c:pt>
                <c:pt idx="10">
                  <c:v>62.53</c:v>
                </c:pt>
                <c:pt idx="11">
                  <c:v>67.099999999999994</c:v>
                </c:pt>
                <c:pt idx="12">
                  <c:v>53.88</c:v>
                </c:pt>
                <c:pt idx="13">
                  <c:v>49.22</c:v>
                </c:pt>
                <c:pt idx="14">
                  <c:v>43.49</c:v>
                </c:pt>
                <c:pt idx="15">
                  <c:v>40.81</c:v>
                </c:pt>
                <c:pt idx="16">
                  <c:v>54.88</c:v>
                </c:pt>
                <c:pt idx="17">
                  <c:v>49.28</c:v>
                </c:pt>
                <c:pt idx="18">
                  <c:v>34.270000000000003</c:v>
                </c:pt>
                <c:pt idx="19">
                  <c:v>31.41</c:v>
                </c:pt>
                <c:pt idx="20">
                  <c:v>47.99</c:v>
                </c:pt>
                <c:pt idx="21">
                  <c:v>31.71</c:v>
                </c:pt>
                <c:pt idx="22">
                  <c:v>28.32</c:v>
                </c:pt>
                <c:pt idx="23">
                  <c:v>26.07</c:v>
                </c:pt>
                <c:pt idx="24">
                  <c:v>24.14</c:v>
                </c:pt>
                <c:pt idx="25">
                  <c:v>23.12</c:v>
                </c:pt>
                <c:pt idx="26">
                  <c:v>21.51</c:v>
                </c:pt>
                <c:pt idx="27">
                  <c:v>21.11</c:v>
                </c:pt>
                <c:pt idx="28">
                  <c:v>20.21</c:v>
                </c:pt>
                <c:pt idx="29">
                  <c:v>19.53</c:v>
                </c:pt>
                <c:pt idx="30">
                  <c:v>18.77</c:v>
                </c:pt>
                <c:pt idx="31">
                  <c:v>18.14</c:v>
                </c:pt>
                <c:pt idx="32">
                  <c:v>18.059999999999999</c:v>
                </c:pt>
                <c:pt idx="33">
                  <c:v>17.38</c:v>
                </c:pt>
                <c:pt idx="34">
                  <c:v>16.399999999999999</c:v>
                </c:pt>
                <c:pt idx="35">
                  <c:v>16.07</c:v>
                </c:pt>
                <c:pt idx="36">
                  <c:v>15.93</c:v>
                </c:pt>
                <c:pt idx="37">
                  <c:v>15.81</c:v>
                </c:pt>
                <c:pt idx="38">
                  <c:v>14.99</c:v>
                </c:pt>
                <c:pt idx="39">
                  <c:v>14.74</c:v>
                </c:pt>
                <c:pt idx="40">
                  <c:v>14.92</c:v>
                </c:pt>
                <c:pt idx="41">
                  <c:v>46.03</c:v>
                </c:pt>
                <c:pt idx="42">
                  <c:v>18.989999999999998</c:v>
                </c:pt>
                <c:pt idx="43">
                  <c:v>15.17</c:v>
                </c:pt>
                <c:pt idx="44">
                  <c:v>14.54</c:v>
                </c:pt>
                <c:pt idx="45">
                  <c:v>13.86</c:v>
                </c:pt>
                <c:pt idx="46">
                  <c:v>13.23</c:v>
                </c:pt>
                <c:pt idx="47">
                  <c:v>13.39</c:v>
                </c:pt>
                <c:pt idx="48">
                  <c:v>12.94</c:v>
                </c:pt>
                <c:pt idx="49">
                  <c:v>12.65</c:v>
                </c:pt>
                <c:pt idx="50">
                  <c:v>12.73</c:v>
                </c:pt>
                <c:pt idx="51">
                  <c:v>12.63</c:v>
                </c:pt>
                <c:pt idx="52">
                  <c:v>12.1</c:v>
                </c:pt>
                <c:pt idx="53">
                  <c:v>11.95</c:v>
                </c:pt>
                <c:pt idx="54">
                  <c:v>11.74</c:v>
                </c:pt>
                <c:pt idx="55">
                  <c:v>11.5</c:v>
                </c:pt>
                <c:pt idx="56">
                  <c:v>11.28</c:v>
                </c:pt>
                <c:pt idx="57">
                  <c:v>11.19</c:v>
                </c:pt>
                <c:pt idx="58">
                  <c:v>11.07</c:v>
                </c:pt>
                <c:pt idx="59">
                  <c:v>10.82</c:v>
                </c:pt>
                <c:pt idx="60">
                  <c:v>11.08</c:v>
                </c:pt>
                <c:pt idx="61">
                  <c:v>10.77</c:v>
                </c:pt>
                <c:pt idx="62">
                  <c:v>10.69</c:v>
                </c:pt>
                <c:pt idx="63">
                  <c:v>10.57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1F-4C97-B851-CDC8F8B0A558}"/>
            </c:ext>
          </c:extLst>
        </c:ser>
        <c:ser>
          <c:idx val="0"/>
          <c:order val="2"/>
          <c:tx>
            <c:strRef>
              <c:f>convergence!$G$1</c:f>
              <c:strCache>
                <c:ptCount val="1"/>
                <c:pt idx="0">
                  <c:v>gRPC.TCP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convergence!$F$2:$F$29</c:f>
              <c:numCache>
                <c:formatCode>General</c:formatCode>
                <c:ptCount val="28"/>
                <c:pt idx="0">
                  <c:v>7.2995846000000002</c:v>
                </c:pt>
                <c:pt idx="1">
                  <c:v>15.305691980000001</c:v>
                </c:pt>
                <c:pt idx="2">
                  <c:v>23.352447300000001</c:v>
                </c:pt>
                <c:pt idx="3">
                  <c:v>31.24497422</c:v>
                </c:pt>
                <c:pt idx="4">
                  <c:v>39.103040970000002</c:v>
                </c:pt>
                <c:pt idx="5">
                  <c:v>47.347741329999998</c:v>
                </c:pt>
                <c:pt idx="6">
                  <c:v>55.399785649999998</c:v>
                </c:pt>
                <c:pt idx="7">
                  <c:v>63.47002955</c:v>
                </c:pt>
                <c:pt idx="8">
                  <c:v>71.266715070000004</c:v>
                </c:pt>
                <c:pt idx="9">
                  <c:v>79.284317630000004</c:v>
                </c:pt>
                <c:pt idx="10">
                  <c:v>87.224250130000001</c:v>
                </c:pt>
                <c:pt idx="11">
                  <c:v>95.491058699999996</c:v>
                </c:pt>
                <c:pt idx="12">
                  <c:v>103.5766045</c:v>
                </c:pt>
                <c:pt idx="13">
                  <c:v>111.6949324</c:v>
                </c:pt>
                <c:pt idx="14">
                  <c:v>119.6907923</c:v>
                </c:pt>
                <c:pt idx="15">
                  <c:v>127.6637089</c:v>
                </c:pt>
                <c:pt idx="16">
                  <c:v>135.5571971</c:v>
                </c:pt>
                <c:pt idx="17">
                  <c:v>143.66629589999999</c:v>
                </c:pt>
                <c:pt idx="18">
                  <c:v>151.54803509999999</c:v>
                </c:pt>
                <c:pt idx="19">
                  <c:v>159.30525109999999</c:v>
                </c:pt>
                <c:pt idx="20">
                  <c:v>167.28173279999999</c:v>
                </c:pt>
                <c:pt idx="21">
                  <c:v>175.50334079999999</c:v>
                </c:pt>
                <c:pt idx="22">
                  <c:v>183.54288589999999</c:v>
                </c:pt>
                <c:pt idx="23">
                  <c:v>191.52385169999999</c:v>
                </c:pt>
                <c:pt idx="24">
                  <c:v>199.54466170000001</c:v>
                </c:pt>
                <c:pt idx="25">
                  <c:v>207.8499109</c:v>
                </c:pt>
                <c:pt idx="26">
                  <c:v>216.10166100000001</c:v>
                </c:pt>
                <c:pt idx="27">
                  <c:v>224.35601399999999</c:v>
                </c:pt>
              </c:numCache>
            </c:numRef>
          </c:xVal>
          <c:yVal>
            <c:numRef>
              <c:f>convergence!$G$2:$G$29</c:f>
              <c:numCache>
                <c:formatCode>General</c:formatCode>
                <c:ptCount val="28"/>
                <c:pt idx="0">
                  <c:v>2352.73</c:v>
                </c:pt>
                <c:pt idx="1">
                  <c:v>259.2</c:v>
                </c:pt>
                <c:pt idx="2">
                  <c:v>230.5</c:v>
                </c:pt>
                <c:pt idx="3">
                  <c:v>171.19</c:v>
                </c:pt>
                <c:pt idx="4">
                  <c:v>160.27000000000001</c:v>
                </c:pt>
                <c:pt idx="5">
                  <c:v>191.12</c:v>
                </c:pt>
                <c:pt idx="6">
                  <c:v>109.67</c:v>
                </c:pt>
                <c:pt idx="7">
                  <c:v>81.209999999999994</c:v>
                </c:pt>
                <c:pt idx="8">
                  <c:v>69.36</c:v>
                </c:pt>
                <c:pt idx="9">
                  <c:v>72.010000000000005</c:v>
                </c:pt>
                <c:pt idx="10">
                  <c:v>62.46</c:v>
                </c:pt>
                <c:pt idx="11">
                  <c:v>72.75</c:v>
                </c:pt>
                <c:pt idx="12">
                  <c:v>50.32</c:v>
                </c:pt>
                <c:pt idx="13">
                  <c:v>54.2</c:v>
                </c:pt>
                <c:pt idx="14">
                  <c:v>45.04</c:v>
                </c:pt>
                <c:pt idx="15">
                  <c:v>44.52</c:v>
                </c:pt>
                <c:pt idx="16">
                  <c:v>38.549999999999997</c:v>
                </c:pt>
                <c:pt idx="17">
                  <c:v>35.74</c:v>
                </c:pt>
                <c:pt idx="18">
                  <c:v>31.39</c:v>
                </c:pt>
                <c:pt idx="19">
                  <c:v>37.659999999999997</c:v>
                </c:pt>
                <c:pt idx="20">
                  <c:v>28.41</c:v>
                </c:pt>
                <c:pt idx="21">
                  <c:v>26.92</c:v>
                </c:pt>
                <c:pt idx="22">
                  <c:v>29.52</c:v>
                </c:pt>
                <c:pt idx="23">
                  <c:v>24.14</c:v>
                </c:pt>
                <c:pt idx="24">
                  <c:v>22.55</c:v>
                </c:pt>
                <c:pt idx="25">
                  <c:v>22.21</c:v>
                </c:pt>
                <c:pt idx="26">
                  <c:v>21.53</c:v>
                </c:pt>
                <c:pt idx="27">
                  <c:v>20.94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11F-4C97-B851-CDC8F8B0A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1243328"/>
        <c:axId val="711240376"/>
      </c:scatterChart>
      <c:valAx>
        <c:axId val="711243328"/>
        <c:scaling>
          <c:orientation val="minMax"/>
          <c:max val="250"/>
          <c:min val="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240376"/>
        <c:crosses val="autoZero"/>
        <c:crossBetween val="midCat"/>
      </c:valAx>
      <c:valAx>
        <c:axId val="711240376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Perplexity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243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51134595955547"/>
          <c:y val="4.5378915870545322E-2"/>
          <c:w val="0.2855809826215715"/>
          <c:h val="0.21837332073029261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 eaLnBrk="1"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8037875862532"/>
          <c:y val="6.2263779609407377E-2"/>
          <c:w val="0.770762386045028"/>
          <c:h val="0.7228773601249586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convergence!$U$1</c:f>
              <c:strCache>
                <c:ptCount val="1"/>
                <c:pt idx="0">
                  <c:v>RDMA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convergence!$T$2:$T$101</c:f>
              <c:numCache>
                <c:formatCode>General</c:formatCode>
                <c:ptCount val="100"/>
                <c:pt idx="0">
                  <c:v>6.056</c:v>
                </c:pt>
                <c:pt idx="1">
                  <c:v>11.176</c:v>
                </c:pt>
                <c:pt idx="2">
                  <c:v>16.168333329999999</c:v>
                </c:pt>
                <c:pt idx="3">
                  <c:v>21.20633333</c:v>
                </c:pt>
                <c:pt idx="4">
                  <c:v>26.015333330000001</c:v>
                </c:pt>
                <c:pt idx="5">
                  <c:v>31.081</c:v>
                </c:pt>
                <c:pt idx="6">
                  <c:v>36.368333329999999</c:v>
                </c:pt>
                <c:pt idx="7">
                  <c:v>41.46766667</c:v>
                </c:pt>
                <c:pt idx="8">
                  <c:v>46.836333330000002</c:v>
                </c:pt>
                <c:pt idx="9">
                  <c:v>52.192666670000001</c:v>
                </c:pt>
                <c:pt idx="10">
                  <c:v>57.41566667</c:v>
                </c:pt>
                <c:pt idx="11">
                  <c:v>62.636333329999999</c:v>
                </c:pt>
                <c:pt idx="12">
                  <c:v>68.019333329999995</c:v>
                </c:pt>
                <c:pt idx="13">
                  <c:v>73.387666670000002</c:v>
                </c:pt>
                <c:pt idx="14">
                  <c:v>78.706000000000003</c:v>
                </c:pt>
                <c:pt idx="15">
                  <c:v>83.992666670000006</c:v>
                </c:pt>
                <c:pt idx="16">
                  <c:v>89.265000000000001</c:v>
                </c:pt>
                <c:pt idx="17">
                  <c:v>94.53533333</c:v>
                </c:pt>
                <c:pt idx="18">
                  <c:v>99.846999999999994</c:v>
                </c:pt>
                <c:pt idx="19">
                  <c:v>105.208</c:v>
                </c:pt>
                <c:pt idx="20">
                  <c:v>110.6026667</c:v>
                </c:pt>
                <c:pt idx="21">
                  <c:v>115.9353333</c:v>
                </c:pt>
                <c:pt idx="22">
                  <c:v>121.0886667</c:v>
                </c:pt>
                <c:pt idx="23">
                  <c:v>126.3473333</c:v>
                </c:pt>
                <c:pt idx="24">
                  <c:v>131.64500000000001</c:v>
                </c:pt>
                <c:pt idx="25">
                  <c:v>136.8173333</c:v>
                </c:pt>
                <c:pt idx="26">
                  <c:v>142.06066670000001</c:v>
                </c:pt>
                <c:pt idx="27">
                  <c:v>147.298</c:v>
                </c:pt>
                <c:pt idx="28">
                  <c:v>152.62100000000001</c:v>
                </c:pt>
                <c:pt idx="29">
                  <c:v>157.8976667</c:v>
                </c:pt>
                <c:pt idx="30">
                  <c:v>163.18</c:v>
                </c:pt>
                <c:pt idx="31">
                  <c:v>168.584</c:v>
                </c:pt>
                <c:pt idx="32">
                  <c:v>174.00700000000001</c:v>
                </c:pt>
                <c:pt idx="33">
                  <c:v>179.4713333</c:v>
                </c:pt>
                <c:pt idx="34">
                  <c:v>184.90833330000001</c:v>
                </c:pt>
                <c:pt idx="35">
                  <c:v>190.386</c:v>
                </c:pt>
                <c:pt idx="36">
                  <c:v>195.66266669999999</c:v>
                </c:pt>
                <c:pt idx="37">
                  <c:v>200.952</c:v>
                </c:pt>
                <c:pt idx="38">
                  <c:v>206.36266670000001</c:v>
                </c:pt>
                <c:pt idx="39">
                  <c:v>211.6733333</c:v>
                </c:pt>
                <c:pt idx="40">
                  <c:v>216.79166670000001</c:v>
                </c:pt>
                <c:pt idx="41">
                  <c:v>221.93199999999999</c:v>
                </c:pt>
                <c:pt idx="42">
                  <c:v>227.18066669999999</c:v>
                </c:pt>
                <c:pt idx="43">
                  <c:v>232.53766669999999</c:v>
                </c:pt>
                <c:pt idx="44">
                  <c:v>237.99299999999999</c:v>
                </c:pt>
                <c:pt idx="45">
                  <c:v>243.3146667</c:v>
                </c:pt>
                <c:pt idx="46">
                  <c:v>248.63033329999999</c:v>
                </c:pt>
                <c:pt idx="47">
                  <c:v>253.9543333</c:v>
                </c:pt>
                <c:pt idx="48">
                  <c:v>259.3043333</c:v>
                </c:pt>
                <c:pt idx="49">
                  <c:v>264.70733330000002</c:v>
                </c:pt>
                <c:pt idx="50">
                  <c:v>270.10199999999998</c:v>
                </c:pt>
                <c:pt idx="51">
                  <c:v>275.46600000000001</c:v>
                </c:pt>
                <c:pt idx="52">
                  <c:v>280.78166670000002</c:v>
                </c:pt>
                <c:pt idx="53">
                  <c:v>286.08033330000001</c:v>
                </c:pt>
                <c:pt idx="54">
                  <c:v>291.5203333</c:v>
                </c:pt>
                <c:pt idx="55">
                  <c:v>296.92700000000002</c:v>
                </c:pt>
                <c:pt idx="56">
                  <c:v>302.3206667</c:v>
                </c:pt>
                <c:pt idx="57">
                  <c:v>307.69433329999998</c:v>
                </c:pt>
                <c:pt idx="58">
                  <c:v>313.048</c:v>
                </c:pt>
                <c:pt idx="59">
                  <c:v>318.38400000000001</c:v>
                </c:pt>
                <c:pt idx="60">
                  <c:v>323.74566670000002</c:v>
                </c:pt>
                <c:pt idx="61">
                  <c:v>329.108</c:v>
                </c:pt>
                <c:pt idx="62">
                  <c:v>334.45499999999998</c:v>
                </c:pt>
                <c:pt idx="63">
                  <c:v>339.76600000000002</c:v>
                </c:pt>
                <c:pt idx="64">
                  <c:v>345.15300000000002</c:v>
                </c:pt>
                <c:pt idx="65">
                  <c:v>350.44733330000003</c:v>
                </c:pt>
                <c:pt idx="66">
                  <c:v>355.74966669999998</c:v>
                </c:pt>
                <c:pt idx="67">
                  <c:v>360.92466669999999</c:v>
                </c:pt>
                <c:pt idx="68">
                  <c:v>366.27499999999998</c:v>
                </c:pt>
                <c:pt idx="69">
                  <c:v>371.59366669999997</c:v>
                </c:pt>
                <c:pt idx="70">
                  <c:v>376.8446667</c:v>
                </c:pt>
                <c:pt idx="71">
                  <c:v>382.16633330000002</c:v>
                </c:pt>
                <c:pt idx="72">
                  <c:v>387.54766669999998</c:v>
                </c:pt>
                <c:pt idx="73">
                  <c:v>392.9293333</c:v>
                </c:pt>
                <c:pt idx="74">
                  <c:v>398.37</c:v>
                </c:pt>
                <c:pt idx="75">
                  <c:v>403.779</c:v>
                </c:pt>
                <c:pt idx="76">
                  <c:v>409.23599999999999</c:v>
                </c:pt>
                <c:pt idx="77">
                  <c:v>414.60166670000001</c:v>
                </c:pt>
                <c:pt idx="78">
                  <c:v>420.02499999999998</c:v>
                </c:pt>
                <c:pt idx="79">
                  <c:v>425.35666670000001</c:v>
                </c:pt>
                <c:pt idx="80">
                  <c:v>430.71866669999997</c:v>
                </c:pt>
                <c:pt idx="81">
                  <c:v>436.05366670000001</c:v>
                </c:pt>
                <c:pt idx="82">
                  <c:v>441.4096667</c:v>
                </c:pt>
                <c:pt idx="83">
                  <c:v>446.83966670000001</c:v>
                </c:pt>
                <c:pt idx="84">
                  <c:v>452.27800000000002</c:v>
                </c:pt>
                <c:pt idx="85">
                  <c:v>457.67700000000002</c:v>
                </c:pt>
                <c:pt idx="86">
                  <c:v>463.11766669999997</c:v>
                </c:pt>
                <c:pt idx="87">
                  <c:v>468.43166669999999</c:v>
                </c:pt>
                <c:pt idx="88">
                  <c:v>473.80966669999998</c:v>
                </c:pt>
                <c:pt idx="89">
                  <c:v>479.1836667</c:v>
                </c:pt>
                <c:pt idx="90">
                  <c:v>484.6623333</c:v>
                </c:pt>
                <c:pt idx="91">
                  <c:v>490.10700000000003</c:v>
                </c:pt>
                <c:pt idx="92">
                  <c:v>495.6</c:v>
                </c:pt>
                <c:pt idx="93">
                  <c:v>500.96466670000001</c:v>
                </c:pt>
                <c:pt idx="94">
                  <c:v>506.39966670000001</c:v>
                </c:pt>
                <c:pt idx="95">
                  <c:v>511.69866669999999</c:v>
                </c:pt>
                <c:pt idx="96">
                  <c:v>516.87800000000004</c:v>
                </c:pt>
                <c:pt idx="97">
                  <c:v>522.08799999999997</c:v>
                </c:pt>
                <c:pt idx="98">
                  <c:v>527.27433329999997</c:v>
                </c:pt>
                <c:pt idx="99">
                  <c:v>532.39433329999997</c:v>
                </c:pt>
              </c:numCache>
            </c:numRef>
          </c:xVal>
          <c:yVal>
            <c:numRef>
              <c:f>convergence!$U$2:$U$101</c:f>
              <c:numCache>
                <c:formatCode>General</c:formatCode>
                <c:ptCount val="100"/>
                <c:pt idx="0">
                  <c:v>3.5430000000000001</c:v>
                </c:pt>
                <c:pt idx="1">
                  <c:v>2.0793333330000001</c:v>
                </c:pt>
                <c:pt idx="2">
                  <c:v>1.526333333</c:v>
                </c:pt>
                <c:pt idx="3">
                  <c:v>1.280666667</c:v>
                </c:pt>
                <c:pt idx="4">
                  <c:v>1.1726666670000001</c:v>
                </c:pt>
                <c:pt idx="5">
                  <c:v>1.262</c:v>
                </c:pt>
                <c:pt idx="6">
                  <c:v>1.499333333</c:v>
                </c:pt>
                <c:pt idx="7">
                  <c:v>1.2250000000000001</c:v>
                </c:pt>
                <c:pt idx="8">
                  <c:v>1.308666667</c:v>
                </c:pt>
                <c:pt idx="9">
                  <c:v>1.129666667</c:v>
                </c:pt>
                <c:pt idx="10">
                  <c:v>1.090333333</c:v>
                </c:pt>
                <c:pt idx="11">
                  <c:v>1.076666667</c:v>
                </c:pt>
                <c:pt idx="12">
                  <c:v>1.0840000000000001</c:v>
                </c:pt>
                <c:pt idx="13">
                  <c:v>1.060666667</c:v>
                </c:pt>
                <c:pt idx="14">
                  <c:v>1.0356666670000001</c:v>
                </c:pt>
                <c:pt idx="15">
                  <c:v>0.97133333300000002</c:v>
                </c:pt>
                <c:pt idx="16">
                  <c:v>1.0229999999999999</c:v>
                </c:pt>
                <c:pt idx="17">
                  <c:v>0.96666666700000003</c:v>
                </c:pt>
                <c:pt idx="18">
                  <c:v>0.999</c:v>
                </c:pt>
                <c:pt idx="19">
                  <c:v>0.97099999999999997</c:v>
                </c:pt>
                <c:pt idx="20">
                  <c:v>0.98533333300000003</c:v>
                </c:pt>
                <c:pt idx="21">
                  <c:v>0.945333333</c:v>
                </c:pt>
                <c:pt idx="22">
                  <c:v>0.92</c:v>
                </c:pt>
                <c:pt idx="23">
                  <c:v>0.97933333300000003</c:v>
                </c:pt>
                <c:pt idx="24">
                  <c:v>0.95566666700000003</c:v>
                </c:pt>
                <c:pt idx="25">
                  <c:v>0.98366666700000005</c:v>
                </c:pt>
                <c:pt idx="26">
                  <c:v>0.92733333299999998</c:v>
                </c:pt>
                <c:pt idx="27">
                  <c:v>0.96833333300000002</c:v>
                </c:pt>
                <c:pt idx="28">
                  <c:v>0.98733333300000004</c:v>
                </c:pt>
                <c:pt idx="29">
                  <c:v>0.91633333299999997</c:v>
                </c:pt>
                <c:pt idx="30">
                  <c:v>0.92400000000000004</c:v>
                </c:pt>
                <c:pt idx="31">
                  <c:v>0.97133333300000002</c:v>
                </c:pt>
                <c:pt idx="32">
                  <c:v>0.90100000000000002</c:v>
                </c:pt>
                <c:pt idx="33">
                  <c:v>0.95099999999999996</c:v>
                </c:pt>
                <c:pt idx="34">
                  <c:v>0.92800000000000005</c:v>
                </c:pt>
                <c:pt idx="35">
                  <c:v>0.90566666699999998</c:v>
                </c:pt>
                <c:pt idx="36">
                  <c:v>0.88966666699999997</c:v>
                </c:pt>
                <c:pt idx="37">
                  <c:v>0.88233333300000005</c:v>
                </c:pt>
                <c:pt idx="38">
                  <c:v>0.922666667</c:v>
                </c:pt>
                <c:pt idx="39">
                  <c:v>0.86866666699999995</c:v>
                </c:pt>
                <c:pt idx="40">
                  <c:v>0.89900000000000002</c:v>
                </c:pt>
                <c:pt idx="41">
                  <c:v>0.90166666699999998</c:v>
                </c:pt>
                <c:pt idx="42">
                  <c:v>0.89066666699999997</c:v>
                </c:pt>
                <c:pt idx="43">
                  <c:v>0.88300000000000001</c:v>
                </c:pt>
                <c:pt idx="44">
                  <c:v>0.86466666700000006</c:v>
                </c:pt>
                <c:pt idx="45">
                  <c:v>0.88100000000000001</c:v>
                </c:pt>
                <c:pt idx="46">
                  <c:v>0.88700000000000001</c:v>
                </c:pt>
                <c:pt idx="47">
                  <c:v>0.86</c:v>
                </c:pt>
                <c:pt idx="48">
                  <c:v>0.85833333300000003</c:v>
                </c:pt>
                <c:pt idx="49">
                  <c:v>0.85599999999999998</c:v>
                </c:pt>
                <c:pt idx="50">
                  <c:v>0.87166666699999995</c:v>
                </c:pt>
                <c:pt idx="51">
                  <c:v>0.84199999999999997</c:v>
                </c:pt>
                <c:pt idx="52">
                  <c:v>0.90633333299999996</c:v>
                </c:pt>
                <c:pt idx="53">
                  <c:v>0.85299999999999998</c:v>
                </c:pt>
                <c:pt idx="54">
                  <c:v>0.84033333300000002</c:v>
                </c:pt>
                <c:pt idx="55">
                  <c:v>0.91</c:v>
                </c:pt>
                <c:pt idx="56">
                  <c:v>0.86066666700000005</c:v>
                </c:pt>
                <c:pt idx="57">
                  <c:v>0.85833333300000003</c:v>
                </c:pt>
                <c:pt idx="58">
                  <c:v>0.94799999999999995</c:v>
                </c:pt>
                <c:pt idx="59">
                  <c:v>0.82933333300000001</c:v>
                </c:pt>
                <c:pt idx="60">
                  <c:v>0.85033333300000002</c:v>
                </c:pt>
                <c:pt idx="61">
                  <c:v>0.84533333300000002</c:v>
                </c:pt>
                <c:pt idx="62">
                  <c:v>0.79133333299999997</c:v>
                </c:pt>
                <c:pt idx="63">
                  <c:v>0.61933333300000004</c:v>
                </c:pt>
                <c:pt idx="64">
                  <c:v>0.567333333</c:v>
                </c:pt>
                <c:pt idx="65">
                  <c:v>0.47766666699999999</c:v>
                </c:pt>
                <c:pt idx="66">
                  <c:v>0.47333333300000002</c:v>
                </c:pt>
                <c:pt idx="67">
                  <c:v>0.45066666700000002</c:v>
                </c:pt>
                <c:pt idx="68">
                  <c:v>0.439</c:v>
                </c:pt>
                <c:pt idx="69">
                  <c:v>0.438</c:v>
                </c:pt>
                <c:pt idx="70">
                  <c:v>0.42199999999999999</c:v>
                </c:pt>
                <c:pt idx="71">
                  <c:v>0.41066666699999999</c:v>
                </c:pt>
                <c:pt idx="72">
                  <c:v>0.40666666699999998</c:v>
                </c:pt>
                <c:pt idx="73">
                  <c:v>0.422666667</c:v>
                </c:pt>
                <c:pt idx="74">
                  <c:v>0.382333333</c:v>
                </c:pt>
                <c:pt idx="75">
                  <c:v>0.40699999999999997</c:v>
                </c:pt>
                <c:pt idx="76">
                  <c:v>0.39233333300000001</c:v>
                </c:pt>
                <c:pt idx="77">
                  <c:v>0.40200000000000002</c:v>
                </c:pt>
                <c:pt idx="78">
                  <c:v>0.376</c:v>
                </c:pt>
                <c:pt idx="79">
                  <c:v>0.39500000000000002</c:v>
                </c:pt>
                <c:pt idx="80">
                  <c:v>0.38966666700000002</c:v>
                </c:pt>
                <c:pt idx="81">
                  <c:v>0.39533333300000001</c:v>
                </c:pt>
                <c:pt idx="82">
                  <c:v>0.374</c:v>
                </c:pt>
                <c:pt idx="83">
                  <c:v>0.383333333</c:v>
                </c:pt>
                <c:pt idx="84">
                  <c:v>0.39933333300000001</c:v>
                </c:pt>
                <c:pt idx="85">
                  <c:v>0.388333333</c:v>
                </c:pt>
                <c:pt idx="86">
                  <c:v>0.38800000000000001</c:v>
                </c:pt>
                <c:pt idx="87">
                  <c:v>0.377</c:v>
                </c:pt>
                <c:pt idx="88">
                  <c:v>0.36633333299999998</c:v>
                </c:pt>
                <c:pt idx="89">
                  <c:v>0.40200000000000002</c:v>
                </c:pt>
                <c:pt idx="90">
                  <c:v>0.38200000000000001</c:v>
                </c:pt>
                <c:pt idx="91">
                  <c:v>0.386333333</c:v>
                </c:pt>
                <c:pt idx="92">
                  <c:v>0.37233333299999999</c:v>
                </c:pt>
                <c:pt idx="93">
                  <c:v>0.39866666699999997</c:v>
                </c:pt>
                <c:pt idx="94">
                  <c:v>0.40033333300000001</c:v>
                </c:pt>
                <c:pt idx="95">
                  <c:v>0.36799999999999999</c:v>
                </c:pt>
                <c:pt idx="96">
                  <c:v>0.36599999999999999</c:v>
                </c:pt>
                <c:pt idx="97">
                  <c:v>0.37166666700000001</c:v>
                </c:pt>
                <c:pt idx="98">
                  <c:v>0.36</c:v>
                </c:pt>
                <c:pt idx="99">
                  <c:v>0.372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495-4969-989B-FAF430AC6031}"/>
            </c:ext>
          </c:extLst>
        </c:ser>
        <c:ser>
          <c:idx val="2"/>
          <c:order val="1"/>
          <c:tx>
            <c:strRef>
              <c:f>convergence!$S$1</c:f>
              <c:strCache>
                <c:ptCount val="1"/>
                <c:pt idx="0">
                  <c:v>gRPC.RDMA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convergence!$R$2:$R$101</c:f>
              <c:numCache>
                <c:formatCode>General</c:formatCode>
                <c:ptCount val="100"/>
                <c:pt idx="0">
                  <c:v>5.9256666669999998</c:v>
                </c:pt>
                <c:pt idx="1">
                  <c:v>11.864333329999999</c:v>
                </c:pt>
                <c:pt idx="2">
                  <c:v>17.96533333</c:v>
                </c:pt>
                <c:pt idx="3">
                  <c:v>23.935333329999999</c:v>
                </c:pt>
                <c:pt idx="4">
                  <c:v>29.97366667</c:v>
                </c:pt>
                <c:pt idx="5">
                  <c:v>36.277000000000001</c:v>
                </c:pt>
                <c:pt idx="6">
                  <c:v>42.677333330000003</c:v>
                </c:pt>
                <c:pt idx="7">
                  <c:v>49.11</c:v>
                </c:pt>
                <c:pt idx="8">
                  <c:v>55.495333330000001</c:v>
                </c:pt>
                <c:pt idx="9">
                  <c:v>61.804666670000003</c:v>
                </c:pt>
                <c:pt idx="10">
                  <c:v>68.085333329999997</c:v>
                </c:pt>
                <c:pt idx="11">
                  <c:v>74.507000000000005</c:v>
                </c:pt>
                <c:pt idx="12">
                  <c:v>80.855000000000004</c:v>
                </c:pt>
                <c:pt idx="13">
                  <c:v>87.253666670000001</c:v>
                </c:pt>
                <c:pt idx="14">
                  <c:v>93.572666670000004</c:v>
                </c:pt>
                <c:pt idx="15">
                  <c:v>99.984999999999999</c:v>
                </c:pt>
                <c:pt idx="16">
                  <c:v>106.3623333</c:v>
                </c:pt>
                <c:pt idx="17">
                  <c:v>112.8623333</c:v>
                </c:pt>
                <c:pt idx="18">
                  <c:v>119.24366670000001</c:v>
                </c:pt>
                <c:pt idx="19">
                  <c:v>125.523</c:v>
                </c:pt>
                <c:pt idx="20">
                  <c:v>131.87899999999999</c:v>
                </c:pt>
                <c:pt idx="21">
                  <c:v>138.25700000000001</c:v>
                </c:pt>
                <c:pt idx="22">
                  <c:v>144.6553333</c:v>
                </c:pt>
                <c:pt idx="23">
                  <c:v>150.95966670000001</c:v>
                </c:pt>
                <c:pt idx="24">
                  <c:v>157.3076667</c:v>
                </c:pt>
                <c:pt idx="25">
                  <c:v>163.63633329999999</c:v>
                </c:pt>
                <c:pt idx="26">
                  <c:v>169.9746667</c:v>
                </c:pt>
                <c:pt idx="27">
                  <c:v>176.309</c:v>
                </c:pt>
                <c:pt idx="28">
                  <c:v>182.75033329999999</c:v>
                </c:pt>
                <c:pt idx="29">
                  <c:v>189.149</c:v>
                </c:pt>
                <c:pt idx="30">
                  <c:v>195.55933329999999</c:v>
                </c:pt>
                <c:pt idx="31">
                  <c:v>201.886</c:v>
                </c:pt>
                <c:pt idx="32">
                  <c:v>208.1896667</c:v>
                </c:pt>
                <c:pt idx="33">
                  <c:v>214.524</c:v>
                </c:pt>
                <c:pt idx="34">
                  <c:v>220.80366670000001</c:v>
                </c:pt>
                <c:pt idx="35">
                  <c:v>227.1803333</c:v>
                </c:pt>
                <c:pt idx="36">
                  <c:v>233.50800000000001</c:v>
                </c:pt>
                <c:pt idx="37">
                  <c:v>239.91033329999999</c:v>
                </c:pt>
                <c:pt idx="38">
                  <c:v>246.29033329999999</c:v>
                </c:pt>
                <c:pt idx="39">
                  <c:v>252.613</c:v>
                </c:pt>
                <c:pt idx="40">
                  <c:v>258.9653333</c:v>
                </c:pt>
                <c:pt idx="41">
                  <c:v>265.33866669999998</c:v>
                </c:pt>
                <c:pt idx="42">
                  <c:v>271.66500000000002</c:v>
                </c:pt>
                <c:pt idx="43">
                  <c:v>277.97199999999998</c:v>
                </c:pt>
                <c:pt idx="44">
                  <c:v>284.30266669999997</c:v>
                </c:pt>
                <c:pt idx="45">
                  <c:v>290.62166669999999</c:v>
                </c:pt>
                <c:pt idx="46">
                  <c:v>296.94033330000002</c:v>
                </c:pt>
                <c:pt idx="47">
                  <c:v>303.31433329999999</c:v>
                </c:pt>
                <c:pt idx="48">
                  <c:v>309.65166670000002</c:v>
                </c:pt>
                <c:pt idx="49">
                  <c:v>315.92766669999997</c:v>
                </c:pt>
                <c:pt idx="50">
                  <c:v>322.27800000000002</c:v>
                </c:pt>
                <c:pt idx="51">
                  <c:v>328.64233330000002</c:v>
                </c:pt>
                <c:pt idx="52">
                  <c:v>334.83466670000001</c:v>
                </c:pt>
                <c:pt idx="53">
                  <c:v>341.1596667</c:v>
                </c:pt>
                <c:pt idx="54">
                  <c:v>347.51133329999999</c:v>
                </c:pt>
                <c:pt idx="55">
                  <c:v>353.84199999999998</c:v>
                </c:pt>
                <c:pt idx="56">
                  <c:v>360.15233330000001</c:v>
                </c:pt>
                <c:pt idx="57">
                  <c:v>366.44366669999999</c:v>
                </c:pt>
                <c:pt idx="58">
                  <c:v>372.75233329999998</c:v>
                </c:pt>
                <c:pt idx="59">
                  <c:v>379.09633330000003</c:v>
                </c:pt>
                <c:pt idx="60">
                  <c:v>385.41366670000002</c:v>
                </c:pt>
                <c:pt idx="61">
                  <c:v>391.67500000000001</c:v>
                </c:pt>
                <c:pt idx="62">
                  <c:v>397.99566670000002</c:v>
                </c:pt>
                <c:pt idx="63">
                  <c:v>404.22933330000001</c:v>
                </c:pt>
                <c:pt idx="64">
                  <c:v>410.54633330000001</c:v>
                </c:pt>
                <c:pt idx="65">
                  <c:v>416.8643333</c:v>
                </c:pt>
                <c:pt idx="66">
                  <c:v>423.0996667</c:v>
                </c:pt>
                <c:pt idx="67">
                  <c:v>429.41933330000001</c:v>
                </c:pt>
                <c:pt idx="68">
                  <c:v>435.67133330000001</c:v>
                </c:pt>
                <c:pt idx="69">
                  <c:v>441.98099999999999</c:v>
                </c:pt>
                <c:pt idx="70">
                  <c:v>448.30666669999999</c:v>
                </c:pt>
                <c:pt idx="71">
                  <c:v>454.62466669999998</c:v>
                </c:pt>
                <c:pt idx="72">
                  <c:v>460.93400000000003</c:v>
                </c:pt>
                <c:pt idx="73">
                  <c:v>467.23766669999998</c:v>
                </c:pt>
                <c:pt idx="74">
                  <c:v>473.495</c:v>
                </c:pt>
                <c:pt idx="75">
                  <c:v>479.72833329999997</c:v>
                </c:pt>
                <c:pt idx="76">
                  <c:v>485.995</c:v>
                </c:pt>
                <c:pt idx="77">
                  <c:v>492.29066669999997</c:v>
                </c:pt>
                <c:pt idx="78">
                  <c:v>498.63499999999999</c:v>
                </c:pt>
                <c:pt idx="79">
                  <c:v>504.96066669999999</c:v>
                </c:pt>
                <c:pt idx="80">
                  <c:v>511.2823333</c:v>
                </c:pt>
                <c:pt idx="81">
                  <c:v>517.51866670000004</c:v>
                </c:pt>
                <c:pt idx="82">
                  <c:v>523.79966669999999</c:v>
                </c:pt>
                <c:pt idx="83">
                  <c:v>530.09100000000001</c:v>
                </c:pt>
                <c:pt idx="84">
                  <c:v>536.35799999999995</c:v>
                </c:pt>
                <c:pt idx="85">
                  <c:v>542.59566670000004</c:v>
                </c:pt>
                <c:pt idx="86">
                  <c:v>548.8086667</c:v>
                </c:pt>
                <c:pt idx="87">
                  <c:v>555.13733330000002</c:v>
                </c:pt>
                <c:pt idx="88">
                  <c:v>561.45666670000003</c:v>
                </c:pt>
                <c:pt idx="89">
                  <c:v>567.78033330000005</c:v>
                </c:pt>
                <c:pt idx="90">
                  <c:v>574.06799999999998</c:v>
                </c:pt>
                <c:pt idx="91">
                  <c:v>580.28166669999996</c:v>
                </c:pt>
                <c:pt idx="92">
                  <c:v>586.50633330000005</c:v>
                </c:pt>
                <c:pt idx="93">
                  <c:v>592.83000000000004</c:v>
                </c:pt>
                <c:pt idx="94">
                  <c:v>599.13666669999998</c:v>
                </c:pt>
                <c:pt idx="95">
                  <c:v>605.44466669999997</c:v>
                </c:pt>
                <c:pt idx="96">
                  <c:v>611.66633330000002</c:v>
                </c:pt>
                <c:pt idx="97">
                  <c:v>617.93833329999995</c:v>
                </c:pt>
                <c:pt idx="98">
                  <c:v>624.22866669999996</c:v>
                </c:pt>
                <c:pt idx="99">
                  <c:v>630.54</c:v>
                </c:pt>
              </c:numCache>
            </c:numRef>
          </c:xVal>
          <c:yVal>
            <c:numRef>
              <c:f>convergence!$S$2:$S$101</c:f>
              <c:numCache>
                <c:formatCode>General</c:formatCode>
                <c:ptCount val="100"/>
                <c:pt idx="0">
                  <c:v>3.298333333</c:v>
                </c:pt>
                <c:pt idx="1">
                  <c:v>1.8983333330000001</c:v>
                </c:pt>
                <c:pt idx="2">
                  <c:v>1.4896666670000001</c:v>
                </c:pt>
                <c:pt idx="3">
                  <c:v>1.2873333330000001</c:v>
                </c:pt>
                <c:pt idx="4">
                  <c:v>1.229333333</c:v>
                </c:pt>
                <c:pt idx="5">
                  <c:v>1.2063333329999999</c:v>
                </c:pt>
                <c:pt idx="6">
                  <c:v>1.181666667</c:v>
                </c:pt>
                <c:pt idx="7">
                  <c:v>1.1060000000000001</c:v>
                </c:pt>
                <c:pt idx="8">
                  <c:v>1.165333333</c:v>
                </c:pt>
                <c:pt idx="9">
                  <c:v>1.080666667</c:v>
                </c:pt>
                <c:pt idx="10">
                  <c:v>1.123</c:v>
                </c:pt>
                <c:pt idx="11">
                  <c:v>1.0776666669999999</c:v>
                </c:pt>
                <c:pt idx="12">
                  <c:v>1.0516666670000001</c:v>
                </c:pt>
                <c:pt idx="13">
                  <c:v>1.044666667</c:v>
                </c:pt>
                <c:pt idx="14">
                  <c:v>1.0249999999999999</c:v>
                </c:pt>
                <c:pt idx="15">
                  <c:v>1.0436666670000001</c:v>
                </c:pt>
                <c:pt idx="16">
                  <c:v>1.0216666670000001</c:v>
                </c:pt>
                <c:pt idx="17">
                  <c:v>1.016666667</c:v>
                </c:pt>
                <c:pt idx="18">
                  <c:v>0.98333333300000003</c:v>
                </c:pt>
                <c:pt idx="19">
                  <c:v>1.024</c:v>
                </c:pt>
                <c:pt idx="20">
                  <c:v>0.96799999999999997</c:v>
                </c:pt>
                <c:pt idx="21">
                  <c:v>1.0016666670000001</c:v>
                </c:pt>
                <c:pt idx="22">
                  <c:v>0.97099999999999997</c:v>
                </c:pt>
                <c:pt idx="23">
                  <c:v>0.96699999999999997</c:v>
                </c:pt>
                <c:pt idx="24">
                  <c:v>0.93866666700000001</c:v>
                </c:pt>
                <c:pt idx="25">
                  <c:v>0.97933333300000003</c:v>
                </c:pt>
                <c:pt idx="26">
                  <c:v>0.91566666699999999</c:v>
                </c:pt>
                <c:pt idx="27">
                  <c:v>0.97466666700000004</c:v>
                </c:pt>
                <c:pt idx="28">
                  <c:v>0.93033333299999998</c:v>
                </c:pt>
                <c:pt idx="29">
                  <c:v>0.925666667</c:v>
                </c:pt>
                <c:pt idx="30">
                  <c:v>0.91900000000000004</c:v>
                </c:pt>
                <c:pt idx="31">
                  <c:v>0.92100000000000004</c:v>
                </c:pt>
                <c:pt idx="32">
                  <c:v>0.96933333300000002</c:v>
                </c:pt>
                <c:pt idx="33">
                  <c:v>0.88266666699999996</c:v>
                </c:pt>
                <c:pt idx="34">
                  <c:v>0.89133333299999995</c:v>
                </c:pt>
                <c:pt idx="35">
                  <c:v>0.89433333299999995</c:v>
                </c:pt>
                <c:pt idx="36">
                  <c:v>0.89133333299999995</c:v>
                </c:pt>
                <c:pt idx="37">
                  <c:v>0.92300000000000004</c:v>
                </c:pt>
                <c:pt idx="38">
                  <c:v>0.89800000000000002</c:v>
                </c:pt>
                <c:pt idx="39">
                  <c:v>0.92033333299999998</c:v>
                </c:pt>
                <c:pt idx="40">
                  <c:v>0.90866666699999998</c:v>
                </c:pt>
                <c:pt idx="41">
                  <c:v>0.88566666699999996</c:v>
                </c:pt>
                <c:pt idx="42">
                  <c:v>0.89433333299999995</c:v>
                </c:pt>
                <c:pt idx="43">
                  <c:v>0.89200000000000002</c:v>
                </c:pt>
                <c:pt idx="44">
                  <c:v>0.89333333299999995</c:v>
                </c:pt>
                <c:pt idx="45">
                  <c:v>0.85833333300000003</c:v>
                </c:pt>
                <c:pt idx="46">
                  <c:v>0.88266666699999996</c:v>
                </c:pt>
                <c:pt idx="47">
                  <c:v>0.95</c:v>
                </c:pt>
                <c:pt idx="48">
                  <c:v>0.91366666699999999</c:v>
                </c:pt>
                <c:pt idx="49">
                  <c:v>0.87466666699999995</c:v>
                </c:pt>
                <c:pt idx="50">
                  <c:v>0.85333333300000003</c:v>
                </c:pt>
                <c:pt idx="51">
                  <c:v>0.88766666699999996</c:v>
                </c:pt>
                <c:pt idx="52">
                  <c:v>0.86033333300000003</c:v>
                </c:pt>
                <c:pt idx="53">
                  <c:v>0.85333333300000003</c:v>
                </c:pt>
                <c:pt idx="54">
                  <c:v>0.89433333299999995</c:v>
                </c:pt>
                <c:pt idx="55">
                  <c:v>0.85399999999999998</c:v>
                </c:pt>
                <c:pt idx="56">
                  <c:v>0.86533333300000004</c:v>
                </c:pt>
                <c:pt idx="57">
                  <c:v>0.877</c:v>
                </c:pt>
                <c:pt idx="58">
                  <c:v>0.84533333300000002</c:v>
                </c:pt>
                <c:pt idx="59">
                  <c:v>0.83266666700000003</c:v>
                </c:pt>
                <c:pt idx="60">
                  <c:v>0.83366666700000003</c:v>
                </c:pt>
                <c:pt idx="61">
                  <c:v>0.78700000000000003</c:v>
                </c:pt>
                <c:pt idx="62">
                  <c:v>0.61099999999999999</c:v>
                </c:pt>
                <c:pt idx="63">
                  <c:v>0.53633333299999997</c:v>
                </c:pt>
                <c:pt idx="64">
                  <c:v>0.50533333300000005</c:v>
                </c:pt>
                <c:pt idx="65">
                  <c:v>0.45300000000000001</c:v>
                </c:pt>
                <c:pt idx="66">
                  <c:v>0.428666667</c:v>
                </c:pt>
                <c:pt idx="67">
                  <c:v>0.42</c:v>
                </c:pt>
                <c:pt idx="68">
                  <c:v>0.40733333300000002</c:v>
                </c:pt>
                <c:pt idx="69">
                  <c:v>0.40566666699999998</c:v>
                </c:pt>
                <c:pt idx="70">
                  <c:v>0.39266666700000002</c:v>
                </c:pt>
                <c:pt idx="71">
                  <c:v>0.41766666699999999</c:v>
                </c:pt>
                <c:pt idx="72">
                  <c:v>0.386333333</c:v>
                </c:pt>
                <c:pt idx="73">
                  <c:v>0.41233333300000002</c:v>
                </c:pt>
                <c:pt idx="74">
                  <c:v>0.40266666699999998</c:v>
                </c:pt>
                <c:pt idx="75">
                  <c:v>0.389333333</c:v>
                </c:pt>
                <c:pt idx="76">
                  <c:v>0.40633333300000002</c:v>
                </c:pt>
                <c:pt idx="77">
                  <c:v>0.39400000000000002</c:v>
                </c:pt>
                <c:pt idx="78">
                  <c:v>0.39966666699999998</c:v>
                </c:pt>
                <c:pt idx="79">
                  <c:v>0.364666667</c:v>
                </c:pt>
                <c:pt idx="80">
                  <c:v>0.38600000000000001</c:v>
                </c:pt>
                <c:pt idx="81">
                  <c:v>0.378</c:v>
                </c:pt>
                <c:pt idx="82">
                  <c:v>0.374</c:v>
                </c:pt>
                <c:pt idx="83">
                  <c:v>0.36833333299999999</c:v>
                </c:pt>
                <c:pt idx="84">
                  <c:v>0.371</c:v>
                </c:pt>
                <c:pt idx="85">
                  <c:v>0.38100000000000001</c:v>
                </c:pt>
                <c:pt idx="86">
                  <c:v>0.39300000000000002</c:v>
                </c:pt>
                <c:pt idx="87">
                  <c:v>0.38366666700000002</c:v>
                </c:pt>
                <c:pt idx="88">
                  <c:v>0.38266666700000002</c:v>
                </c:pt>
                <c:pt idx="89">
                  <c:v>0.36633333299999998</c:v>
                </c:pt>
                <c:pt idx="90">
                  <c:v>0.37433333299999999</c:v>
                </c:pt>
                <c:pt idx="91">
                  <c:v>0.35033333300000002</c:v>
                </c:pt>
                <c:pt idx="92">
                  <c:v>0.39200000000000002</c:v>
                </c:pt>
                <c:pt idx="93">
                  <c:v>0.368666667</c:v>
                </c:pt>
                <c:pt idx="94">
                  <c:v>0.36799999999999999</c:v>
                </c:pt>
                <c:pt idx="95">
                  <c:v>0.38300000000000001</c:v>
                </c:pt>
                <c:pt idx="96">
                  <c:v>0.36833333299999999</c:v>
                </c:pt>
                <c:pt idx="97">
                  <c:v>0.35866666699999999</c:v>
                </c:pt>
                <c:pt idx="98">
                  <c:v>0.35266666699999999</c:v>
                </c:pt>
                <c:pt idx="99">
                  <c:v>0.36599999999999999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495-4969-989B-FAF430AC6031}"/>
            </c:ext>
          </c:extLst>
        </c:ser>
        <c:ser>
          <c:idx val="0"/>
          <c:order val="2"/>
          <c:tx>
            <c:strRef>
              <c:f>convergence!$Q$1</c:f>
              <c:strCache>
                <c:ptCount val="1"/>
                <c:pt idx="0">
                  <c:v>gRPC.TCP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convergence!$P$2:$P$101</c:f>
              <c:numCache>
                <c:formatCode>General</c:formatCode>
                <c:ptCount val="100"/>
                <c:pt idx="0">
                  <c:v>9.6630000000000003</c:v>
                </c:pt>
                <c:pt idx="1">
                  <c:v>23.034333329999999</c:v>
                </c:pt>
                <c:pt idx="2">
                  <c:v>37.97366667</c:v>
                </c:pt>
                <c:pt idx="3">
                  <c:v>54.058333330000004</c:v>
                </c:pt>
                <c:pt idx="4">
                  <c:v>70.037000000000006</c:v>
                </c:pt>
                <c:pt idx="5">
                  <c:v>86.570999999999998</c:v>
                </c:pt>
                <c:pt idx="6">
                  <c:v>103.203</c:v>
                </c:pt>
                <c:pt idx="7">
                  <c:v>120.0583333</c:v>
                </c:pt>
                <c:pt idx="8">
                  <c:v>136.774</c:v>
                </c:pt>
                <c:pt idx="9">
                  <c:v>153.89599999999999</c:v>
                </c:pt>
                <c:pt idx="10">
                  <c:v>171.06233330000001</c:v>
                </c:pt>
                <c:pt idx="11">
                  <c:v>187.99733330000001</c:v>
                </c:pt>
                <c:pt idx="12">
                  <c:v>204.8283333</c:v>
                </c:pt>
                <c:pt idx="13">
                  <c:v>221.41666670000001</c:v>
                </c:pt>
                <c:pt idx="14">
                  <c:v>237.78700000000001</c:v>
                </c:pt>
                <c:pt idx="15">
                  <c:v>254.37466670000001</c:v>
                </c:pt>
                <c:pt idx="16">
                  <c:v>271.23133330000002</c:v>
                </c:pt>
                <c:pt idx="17">
                  <c:v>288.0516667</c:v>
                </c:pt>
                <c:pt idx="18">
                  <c:v>304.50566670000001</c:v>
                </c:pt>
                <c:pt idx="19">
                  <c:v>321.11733329999998</c:v>
                </c:pt>
                <c:pt idx="20">
                  <c:v>337.78100000000001</c:v>
                </c:pt>
                <c:pt idx="21">
                  <c:v>354.46933330000002</c:v>
                </c:pt>
                <c:pt idx="22">
                  <c:v>371.16399999999999</c:v>
                </c:pt>
                <c:pt idx="23">
                  <c:v>388.04766669999998</c:v>
                </c:pt>
                <c:pt idx="24">
                  <c:v>404.67033329999998</c:v>
                </c:pt>
                <c:pt idx="25">
                  <c:v>421.27066669999999</c:v>
                </c:pt>
                <c:pt idx="26">
                  <c:v>438.14800000000002</c:v>
                </c:pt>
                <c:pt idx="27">
                  <c:v>454.73366670000001</c:v>
                </c:pt>
                <c:pt idx="28">
                  <c:v>471.86599999999999</c:v>
                </c:pt>
                <c:pt idx="29">
                  <c:v>488.53933330000001</c:v>
                </c:pt>
                <c:pt idx="30">
                  <c:v>505.24433329999999</c:v>
                </c:pt>
                <c:pt idx="31">
                  <c:v>521.99800000000005</c:v>
                </c:pt>
                <c:pt idx="32">
                  <c:v>538.66700000000003</c:v>
                </c:pt>
                <c:pt idx="33">
                  <c:v>555.12166669999999</c:v>
                </c:pt>
                <c:pt idx="34">
                  <c:v>571.69433330000004</c:v>
                </c:pt>
                <c:pt idx="35">
                  <c:v>588.21233329999995</c:v>
                </c:pt>
                <c:pt idx="36">
                  <c:v>604.90200000000004</c:v>
                </c:pt>
                <c:pt idx="37">
                  <c:v>621.41133330000002</c:v>
                </c:pt>
                <c:pt idx="38">
                  <c:v>637.75099999999998</c:v>
                </c:pt>
                <c:pt idx="39">
                  <c:v>654.02599999999995</c:v>
                </c:pt>
                <c:pt idx="40">
                  <c:v>670.20633329999998</c:v>
                </c:pt>
                <c:pt idx="41">
                  <c:v>686.51433329999998</c:v>
                </c:pt>
                <c:pt idx="42">
                  <c:v>702.745</c:v>
                </c:pt>
                <c:pt idx="43">
                  <c:v>719.03599999999994</c:v>
                </c:pt>
                <c:pt idx="44">
                  <c:v>735.24033329999997</c:v>
                </c:pt>
                <c:pt idx="45">
                  <c:v>751.47833330000003</c:v>
                </c:pt>
                <c:pt idx="46">
                  <c:v>767.98733330000005</c:v>
                </c:pt>
                <c:pt idx="47">
                  <c:v>784.41666669999995</c:v>
                </c:pt>
                <c:pt idx="48">
                  <c:v>800.57166670000004</c:v>
                </c:pt>
                <c:pt idx="49">
                  <c:v>816.94833329999994</c:v>
                </c:pt>
                <c:pt idx="50">
                  <c:v>833.54966669999999</c:v>
                </c:pt>
                <c:pt idx="51">
                  <c:v>849.86633329999995</c:v>
                </c:pt>
                <c:pt idx="52">
                  <c:v>866.47066670000004</c:v>
                </c:pt>
                <c:pt idx="53">
                  <c:v>882.82299999999998</c:v>
                </c:pt>
                <c:pt idx="54">
                  <c:v>899.11500000000001</c:v>
                </c:pt>
                <c:pt idx="55">
                  <c:v>915.56799999999998</c:v>
                </c:pt>
                <c:pt idx="56">
                  <c:v>931.94366669999999</c:v>
                </c:pt>
                <c:pt idx="57">
                  <c:v>948.30899999999997</c:v>
                </c:pt>
                <c:pt idx="58">
                  <c:v>964.9096667</c:v>
                </c:pt>
                <c:pt idx="59">
                  <c:v>981.44033330000002</c:v>
                </c:pt>
                <c:pt idx="60">
                  <c:v>997.73466670000005</c:v>
                </c:pt>
                <c:pt idx="61">
                  <c:v>1014.079333</c:v>
                </c:pt>
                <c:pt idx="62">
                  <c:v>1030.5803330000001</c:v>
                </c:pt>
                <c:pt idx="63">
                  <c:v>1047.0276670000001</c:v>
                </c:pt>
                <c:pt idx="64">
                  <c:v>1063.499667</c:v>
                </c:pt>
                <c:pt idx="65">
                  <c:v>1080.1363329999999</c:v>
                </c:pt>
                <c:pt idx="66">
                  <c:v>1096.723667</c:v>
                </c:pt>
                <c:pt idx="67">
                  <c:v>1113.143</c:v>
                </c:pt>
                <c:pt idx="68">
                  <c:v>1129.676667</c:v>
                </c:pt>
                <c:pt idx="69">
                  <c:v>1146.3373329999999</c:v>
                </c:pt>
                <c:pt idx="70">
                  <c:v>1163.001</c:v>
                </c:pt>
                <c:pt idx="71">
                  <c:v>1179.814333</c:v>
                </c:pt>
                <c:pt idx="72">
                  <c:v>1196.3440000000001</c:v>
                </c:pt>
                <c:pt idx="73">
                  <c:v>1212.9096669999999</c:v>
                </c:pt>
                <c:pt idx="74">
                  <c:v>1229.2</c:v>
                </c:pt>
                <c:pt idx="75">
                  <c:v>1245.7339999999999</c:v>
                </c:pt>
                <c:pt idx="76">
                  <c:v>1262.328667</c:v>
                </c:pt>
                <c:pt idx="77">
                  <c:v>1279.1320000000001</c:v>
                </c:pt>
                <c:pt idx="78">
                  <c:v>1295.8056670000001</c:v>
                </c:pt>
                <c:pt idx="79">
                  <c:v>1312.8573329999999</c:v>
                </c:pt>
                <c:pt idx="80">
                  <c:v>1329.9469999999999</c:v>
                </c:pt>
                <c:pt idx="81">
                  <c:v>1346.8383329999999</c:v>
                </c:pt>
                <c:pt idx="82">
                  <c:v>1363.753667</c:v>
                </c:pt>
                <c:pt idx="83">
                  <c:v>1380.4633329999999</c:v>
                </c:pt>
                <c:pt idx="84">
                  <c:v>1397.324333</c:v>
                </c:pt>
                <c:pt idx="85">
                  <c:v>1414.2006670000001</c:v>
                </c:pt>
                <c:pt idx="86">
                  <c:v>1431.308</c:v>
                </c:pt>
                <c:pt idx="87">
                  <c:v>1448.301667</c:v>
                </c:pt>
                <c:pt idx="88">
                  <c:v>1465.3403330000001</c:v>
                </c:pt>
                <c:pt idx="89">
                  <c:v>1482.011</c:v>
                </c:pt>
                <c:pt idx="90">
                  <c:v>1498.8040000000001</c:v>
                </c:pt>
                <c:pt idx="91">
                  <c:v>1515.5830000000001</c:v>
                </c:pt>
                <c:pt idx="92">
                  <c:v>1532.1996670000001</c:v>
                </c:pt>
                <c:pt idx="93">
                  <c:v>1548.799667</c:v>
                </c:pt>
                <c:pt idx="94">
                  <c:v>1565.7333329999999</c:v>
                </c:pt>
                <c:pt idx="95">
                  <c:v>1582.819667</c:v>
                </c:pt>
                <c:pt idx="96">
                  <c:v>1599.7739999999999</c:v>
                </c:pt>
                <c:pt idx="97">
                  <c:v>1616.596333</c:v>
                </c:pt>
                <c:pt idx="98">
                  <c:v>1632.539667</c:v>
                </c:pt>
                <c:pt idx="99">
                  <c:v>1647.441</c:v>
                </c:pt>
              </c:numCache>
            </c:numRef>
          </c:xVal>
          <c:yVal>
            <c:numRef>
              <c:f>convergence!$Q$2:$Q$101</c:f>
              <c:numCache>
                <c:formatCode>General</c:formatCode>
                <c:ptCount val="100"/>
                <c:pt idx="0">
                  <c:v>3.0960000000000001</c:v>
                </c:pt>
                <c:pt idx="1">
                  <c:v>1.8240000000000001</c:v>
                </c:pt>
                <c:pt idx="2">
                  <c:v>1.576666667</c:v>
                </c:pt>
                <c:pt idx="3">
                  <c:v>1.334666667</c:v>
                </c:pt>
                <c:pt idx="4">
                  <c:v>1.228</c:v>
                </c:pt>
                <c:pt idx="5">
                  <c:v>1.1830000000000001</c:v>
                </c:pt>
                <c:pt idx="6">
                  <c:v>1.179</c:v>
                </c:pt>
                <c:pt idx="7">
                  <c:v>1.121666667</c:v>
                </c:pt>
                <c:pt idx="8">
                  <c:v>1.1173333329999999</c:v>
                </c:pt>
                <c:pt idx="9">
                  <c:v>1.1126666670000001</c:v>
                </c:pt>
                <c:pt idx="10">
                  <c:v>1.103</c:v>
                </c:pt>
                <c:pt idx="11">
                  <c:v>1.0820000000000001</c:v>
                </c:pt>
                <c:pt idx="12">
                  <c:v>1.052333333</c:v>
                </c:pt>
                <c:pt idx="13">
                  <c:v>1.054</c:v>
                </c:pt>
                <c:pt idx="14">
                  <c:v>1.036666667</c:v>
                </c:pt>
                <c:pt idx="15">
                  <c:v>1.0163333329999999</c:v>
                </c:pt>
                <c:pt idx="16">
                  <c:v>0.99833333300000004</c:v>
                </c:pt>
                <c:pt idx="17">
                  <c:v>1.0136666670000001</c:v>
                </c:pt>
                <c:pt idx="18">
                  <c:v>0.996</c:v>
                </c:pt>
                <c:pt idx="19">
                  <c:v>1.0529999999999999</c:v>
                </c:pt>
                <c:pt idx="20">
                  <c:v>0.948333333</c:v>
                </c:pt>
                <c:pt idx="21">
                  <c:v>1.0336666670000001</c:v>
                </c:pt>
                <c:pt idx="22">
                  <c:v>1.0123333329999999</c:v>
                </c:pt>
                <c:pt idx="23">
                  <c:v>0.95799999999999996</c:v>
                </c:pt>
                <c:pt idx="24">
                  <c:v>0.98166666700000005</c:v>
                </c:pt>
                <c:pt idx="25">
                  <c:v>0.96099999999999997</c:v>
                </c:pt>
                <c:pt idx="26">
                  <c:v>0.96266666700000003</c:v>
                </c:pt>
                <c:pt idx="27">
                  <c:v>0.95733333300000001</c:v>
                </c:pt>
                <c:pt idx="28">
                  <c:v>0.93566666700000001</c:v>
                </c:pt>
                <c:pt idx="29">
                  <c:v>0.97533333300000002</c:v>
                </c:pt>
                <c:pt idx="30">
                  <c:v>0.91800000000000004</c:v>
                </c:pt>
                <c:pt idx="31">
                  <c:v>0.931666667</c:v>
                </c:pt>
                <c:pt idx="32">
                  <c:v>0.931666667</c:v>
                </c:pt>
                <c:pt idx="33">
                  <c:v>0.96166666700000003</c:v>
                </c:pt>
                <c:pt idx="34">
                  <c:v>0.94133333299999999</c:v>
                </c:pt>
                <c:pt idx="35">
                  <c:v>0.93433333299999999</c:v>
                </c:pt>
                <c:pt idx="36">
                  <c:v>0.925666667</c:v>
                </c:pt>
                <c:pt idx="37">
                  <c:v>0.927666667</c:v>
                </c:pt>
                <c:pt idx="38">
                  <c:v>0.90933333299999997</c:v>
                </c:pt>
                <c:pt idx="39">
                  <c:v>0.89433333299999995</c:v>
                </c:pt>
                <c:pt idx="40">
                  <c:v>0.88266666699999996</c:v>
                </c:pt>
                <c:pt idx="41">
                  <c:v>0.88700000000000001</c:v>
                </c:pt>
                <c:pt idx="42">
                  <c:v>0.88533333299999994</c:v>
                </c:pt>
                <c:pt idx="43">
                  <c:v>0.92066666699999999</c:v>
                </c:pt>
                <c:pt idx="44">
                  <c:v>0.89100000000000001</c:v>
                </c:pt>
                <c:pt idx="45">
                  <c:v>0.88066666699999996</c:v>
                </c:pt>
                <c:pt idx="46">
                  <c:v>0.92900000000000005</c:v>
                </c:pt>
                <c:pt idx="47">
                  <c:v>0.83366666700000003</c:v>
                </c:pt>
                <c:pt idx="48">
                  <c:v>0.86633333300000004</c:v>
                </c:pt>
                <c:pt idx="49">
                  <c:v>0.88300000000000001</c:v>
                </c:pt>
                <c:pt idx="50">
                  <c:v>0.90033333299999996</c:v>
                </c:pt>
                <c:pt idx="51">
                  <c:v>0.85166666700000004</c:v>
                </c:pt>
                <c:pt idx="52">
                  <c:v>0.89533333299999995</c:v>
                </c:pt>
                <c:pt idx="53">
                  <c:v>0.86099999999999999</c:v>
                </c:pt>
                <c:pt idx="54">
                  <c:v>0.87733333300000005</c:v>
                </c:pt>
                <c:pt idx="55">
                  <c:v>0.87166666699999995</c:v>
                </c:pt>
                <c:pt idx="56">
                  <c:v>0.88633333299999995</c:v>
                </c:pt>
                <c:pt idx="57">
                  <c:v>0.84933333300000002</c:v>
                </c:pt>
                <c:pt idx="58">
                  <c:v>0.72</c:v>
                </c:pt>
                <c:pt idx="59">
                  <c:v>0.58733333300000001</c:v>
                </c:pt>
                <c:pt idx="60">
                  <c:v>0.52700000000000002</c:v>
                </c:pt>
                <c:pt idx="61">
                  <c:v>0.50033333300000005</c:v>
                </c:pt>
                <c:pt idx="62">
                  <c:v>0.47133333300000002</c:v>
                </c:pt>
                <c:pt idx="63">
                  <c:v>0.42599999999999999</c:v>
                </c:pt>
                <c:pt idx="64">
                  <c:v>0.42133333299999998</c:v>
                </c:pt>
                <c:pt idx="65">
                  <c:v>0.422666667</c:v>
                </c:pt>
                <c:pt idx="66">
                  <c:v>0.40733333300000002</c:v>
                </c:pt>
                <c:pt idx="67">
                  <c:v>0.390333333</c:v>
                </c:pt>
                <c:pt idx="68">
                  <c:v>0.39800000000000002</c:v>
                </c:pt>
                <c:pt idx="69">
                  <c:v>0.38866666700000002</c:v>
                </c:pt>
                <c:pt idx="70">
                  <c:v>0.41933333299999997</c:v>
                </c:pt>
                <c:pt idx="71">
                  <c:v>0.379</c:v>
                </c:pt>
                <c:pt idx="72">
                  <c:v>0.39300000000000002</c:v>
                </c:pt>
                <c:pt idx="73">
                  <c:v>0.40833333300000002</c:v>
                </c:pt>
                <c:pt idx="74">
                  <c:v>0.39733333300000001</c:v>
                </c:pt>
                <c:pt idx="75">
                  <c:v>0.38166666700000001</c:v>
                </c:pt>
                <c:pt idx="76">
                  <c:v>0.39200000000000002</c:v>
                </c:pt>
                <c:pt idx="77">
                  <c:v>0.384333333</c:v>
                </c:pt>
                <c:pt idx="78">
                  <c:v>0.39600000000000002</c:v>
                </c:pt>
                <c:pt idx="79">
                  <c:v>0.37466666700000001</c:v>
                </c:pt>
                <c:pt idx="80">
                  <c:v>0.39733333300000001</c:v>
                </c:pt>
                <c:pt idx="81">
                  <c:v>0.36</c:v>
                </c:pt>
                <c:pt idx="82">
                  <c:v>0.37633333299999999</c:v>
                </c:pt>
                <c:pt idx="83">
                  <c:v>0.384333333</c:v>
                </c:pt>
                <c:pt idx="84">
                  <c:v>0.37666666700000001</c:v>
                </c:pt>
                <c:pt idx="85">
                  <c:v>0.38566666700000002</c:v>
                </c:pt>
                <c:pt idx="86">
                  <c:v>0.37466666700000001</c:v>
                </c:pt>
                <c:pt idx="87">
                  <c:v>0.363666667</c:v>
                </c:pt>
                <c:pt idx="88">
                  <c:v>0.38500000000000001</c:v>
                </c:pt>
                <c:pt idx="89">
                  <c:v>0.37333333299999999</c:v>
                </c:pt>
                <c:pt idx="90">
                  <c:v>0.35366666699999999</c:v>
                </c:pt>
                <c:pt idx="91">
                  <c:v>0.38800000000000001</c:v>
                </c:pt>
                <c:pt idx="92">
                  <c:v>0.35199999999999998</c:v>
                </c:pt>
                <c:pt idx="93">
                  <c:v>0.379</c:v>
                </c:pt>
                <c:pt idx="94">
                  <c:v>0.36033333299999998</c:v>
                </c:pt>
                <c:pt idx="95">
                  <c:v>0.37566666700000001</c:v>
                </c:pt>
                <c:pt idx="96">
                  <c:v>0.38900000000000001</c:v>
                </c:pt>
                <c:pt idx="97">
                  <c:v>0.360666667</c:v>
                </c:pt>
                <c:pt idx="98">
                  <c:v>0.36733333299999998</c:v>
                </c:pt>
                <c:pt idx="99">
                  <c:v>0.37866666700000001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495-4969-989B-FAF430AC6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2377648"/>
        <c:axId val="812377976"/>
      </c:scatterChart>
      <c:valAx>
        <c:axId val="81237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77976"/>
        <c:crosses val="autoZero"/>
        <c:crossBetween val="midCat"/>
      </c:valAx>
      <c:valAx>
        <c:axId val="81237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77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092451529098581"/>
          <c:y val="6.7270577767182829E-2"/>
          <c:w val="0.27007392732624841"/>
          <c:h val="0.20103146900451876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83036775770559"/>
          <c:y val="9.7638888888888914E-2"/>
          <c:w val="0.79115529787257965"/>
          <c:h val="0.6967902449693786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scaling!$C$1</c:f>
              <c:strCache>
                <c:ptCount val="1"/>
                <c:pt idx="0">
                  <c:v>RDMA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scaling!$B$2:$B$5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scaling!$C$2:$C$5</c:f>
              <c:numCache>
                <c:formatCode>General</c:formatCode>
                <c:ptCount val="4"/>
                <c:pt idx="0">
                  <c:v>2.2935439999999998</c:v>
                </c:pt>
                <c:pt idx="1">
                  <c:v>4.4572019999999997</c:v>
                </c:pt>
                <c:pt idx="2">
                  <c:v>7.5855030000000001</c:v>
                </c:pt>
                <c:pt idx="3">
                  <c:v>12.040772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A26-4C49-92E6-02E3C26449FD}"/>
            </c:ext>
          </c:extLst>
        </c:ser>
        <c:ser>
          <c:idx val="1"/>
          <c:order val="1"/>
          <c:tx>
            <c:strRef>
              <c:f>scaling!$D$1</c:f>
              <c:strCache>
                <c:ptCount val="1"/>
                <c:pt idx="0">
                  <c:v>gRPC.RDMA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scaling!$B$2:$B$5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scaling!$D$2:$D$5</c:f>
              <c:numCache>
                <c:formatCode>General</c:formatCode>
                <c:ptCount val="4"/>
                <c:pt idx="0">
                  <c:v>0.79382600000000003</c:v>
                </c:pt>
                <c:pt idx="1">
                  <c:v>1.525941</c:v>
                </c:pt>
                <c:pt idx="2">
                  <c:v>2.8427920000000002</c:v>
                </c:pt>
                <c:pt idx="3">
                  <c:v>4.9184809999999999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A26-4C49-92E6-02E3C26449FD}"/>
            </c:ext>
          </c:extLst>
        </c:ser>
        <c:ser>
          <c:idx val="2"/>
          <c:order val="2"/>
          <c:tx>
            <c:strRef>
              <c:f>scaling!$E$1</c:f>
              <c:strCache>
                <c:ptCount val="1"/>
                <c:pt idx="0">
                  <c:v>gRPC.TCP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scaling!$B$2:$B$5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scaling!$E$2:$E$5</c:f>
              <c:numCache>
                <c:formatCode>General</c:formatCode>
                <c:ptCount val="4"/>
                <c:pt idx="0">
                  <c:v>0.22040399999999999</c:v>
                </c:pt>
                <c:pt idx="1">
                  <c:v>0.29771599999999998</c:v>
                </c:pt>
                <c:pt idx="2">
                  <c:v>0.45625199999999999</c:v>
                </c:pt>
                <c:pt idx="3">
                  <c:v>0.46017200000000003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A26-4C49-92E6-02E3C26449FD}"/>
            </c:ext>
          </c:extLst>
        </c:ser>
        <c:ser>
          <c:idx val="3"/>
          <c:order val="3"/>
          <c:tx>
            <c:strRef>
              <c:f>scaling!$F$1</c:f>
              <c:strCache>
                <c:ptCount val="1"/>
                <c:pt idx="0">
                  <c:v>Local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scaling!$B$2:$B$5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scaling!$F$2:$F$5</c:f>
              <c:numCache>
                <c:formatCode>General</c:formatCode>
                <c:ptCount val="4"/>
                <c:pt idx="0">
                  <c:v>2.8218579419999998</c:v>
                </c:pt>
                <c:pt idx="1">
                  <c:v>2.8218579419999998</c:v>
                </c:pt>
                <c:pt idx="2">
                  <c:v>2.8218579419999998</c:v>
                </c:pt>
                <c:pt idx="3">
                  <c:v>2.8218579419999998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A26-4C49-92E6-02E3C2644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1463440"/>
        <c:axId val="981463768"/>
      </c:scatterChart>
      <c:valAx>
        <c:axId val="981463440"/>
        <c:scaling>
          <c:logBase val="2"/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workers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463768"/>
        <c:crosses val="autoZero"/>
        <c:crossBetween val="midCat"/>
      </c:valAx>
      <c:valAx>
        <c:axId val="98146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Mini-batches /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463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065223097112855"/>
          <c:y val="0.10005667854023972"/>
          <c:w val="0.35610575265231487"/>
          <c:h val="0.30844234559962896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83041076805784"/>
          <c:y val="9.7638888888888914E-2"/>
          <c:w val="0.79115524059742093"/>
          <c:h val="0.6967902449693786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scaling!$Q$1</c:f>
              <c:strCache>
                <c:ptCount val="1"/>
                <c:pt idx="0">
                  <c:v>RDMA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scaling!$I$2:$I$5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scaling!$Q$2:$Q$5</c:f>
              <c:numCache>
                <c:formatCode>General</c:formatCode>
                <c:ptCount val="4"/>
                <c:pt idx="0">
                  <c:v>11.947664</c:v>
                </c:pt>
                <c:pt idx="1">
                  <c:v>24.879892999999999</c:v>
                </c:pt>
                <c:pt idx="2">
                  <c:v>46.326912999999998</c:v>
                </c:pt>
                <c:pt idx="3">
                  <c:v>88.522182999999998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DB-4484-BAC5-7B0737878E6F}"/>
            </c:ext>
          </c:extLst>
        </c:ser>
        <c:ser>
          <c:idx val="1"/>
          <c:order val="1"/>
          <c:tx>
            <c:strRef>
              <c:f>scaling!$R$1</c:f>
              <c:strCache>
                <c:ptCount val="1"/>
                <c:pt idx="0">
                  <c:v>gRPC.RDMA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scaling!$I$2:$I$5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scaling!$R$2:$R$5</c:f>
              <c:numCache>
                <c:formatCode>General</c:formatCode>
                <c:ptCount val="4"/>
                <c:pt idx="0">
                  <c:v>6.369192</c:v>
                </c:pt>
                <c:pt idx="1">
                  <c:v>12.268913</c:v>
                </c:pt>
                <c:pt idx="2">
                  <c:v>24.17212</c:v>
                </c:pt>
                <c:pt idx="3">
                  <c:v>44.777785000000002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3DB-4484-BAC5-7B0737878E6F}"/>
            </c:ext>
          </c:extLst>
        </c:ser>
        <c:ser>
          <c:idx val="2"/>
          <c:order val="2"/>
          <c:tx>
            <c:strRef>
              <c:f>scaling!$S$1</c:f>
              <c:strCache>
                <c:ptCount val="1"/>
                <c:pt idx="0">
                  <c:v>gRPC.TCP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scaling!$I$2:$I$5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scaling!$S$2:$S$5</c:f>
              <c:numCache>
                <c:formatCode>General</c:formatCode>
                <c:ptCount val="4"/>
                <c:pt idx="0">
                  <c:v>4.8055690000000002</c:v>
                </c:pt>
                <c:pt idx="1">
                  <c:v>7.8080429999999996</c:v>
                </c:pt>
                <c:pt idx="2">
                  <c:v>15.141575</c:v>
                </c:pt>
                <c:pt idx="3">
                  <c:v>23.109560999999999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3DB-4484-BAC5-7B0737878E6F}"/>
            </c:ext>
          </c:extLst>
        </c:ser>
        <c:ser>
          <c:idx val="3"/>
          <c:order val="3"/>
          <c:tx>
            <c:strRef>
              <c:f>scaling!$T$1</c:f>
              <c:strCache>
                <c:ptCount val="1"/>
                <c:pt idx="0">
                  <c:v>Local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scaling!$I$2:$I$5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scaling!$T$2:$T$5</c:f>
              <c:numCache>
                <c:formatCode>General</c:formatCode>
                <c:ptCount val="4"/>
                <c:pt idx="0">
                  <c:v>17.603953990000001</c:v>
                </c:pt>
                <c:pt idx="1">
                  <c:v>17.603953990000001</c:v>
                </c:pt>
                <c:pt idx="2">
                  <c:v>17.603953990000001</c:v>
                </c:pt>
                <c:pt idx="3">
                  <c:v>17.603953990000001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3DB-4484-BAC5-7B0737878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1463440"/>
        <c:axId val="981463768"/>
      </c:scatterChart>
      <c:valAx>
        <c:axId val="981463440"/>
        <c:scaling>
          <c:logBase val="2"/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workers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463768"/>
        <c:crosses val="autoZero"/>
        <c:crossBetween val="midCat"/>
      </c:valAx>
      <c:valAx>
        <c:axId val="98146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Mini-batches /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463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065232534541485"/>
          <c:y val="0.10005667854023972"/>
          <c:w val="0.32910370398810862"/>
          <c:h val="0.30844234559962896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B9FFF-F46B-429E-8301-6CEA4F93C54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E13BE-2A6F-4252-9848-4847A36C0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13BE-2A6F-4252-9848-4847A36C01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9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2757-9308-4430-8433-C388BEDC9F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2757-9308-4430-8433-C388BEDC9F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2757-9308-4430-8433-C388BEDC9F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9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2757-9308-4430-8433-C388BEDC9F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36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13BE-2A6F-4252-9848-4847A36C01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28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13BE-2A6F-4252-9848-4847A36C01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0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13BE-2A6F-4252-9848-4847A36C01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0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13BE-2A6F-4252-9848-4847A36C01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13BE-2A6F-4252-9848-4847A36C01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93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13BE-2A6F-4252-9848-4847A36C01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3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13BE-2A6F-4252-9848-4847A36C01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2757-9308-4430-8433-C388BEDC9F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2757-9308-4430-8433-C388BEDC9F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7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13BE-2A6F-4252-9848-4847A36C01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2757-9308-4430-8433-C388BEDC9F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8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13BE-2A6F-4252-9848-4847A36C01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4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E13BE-2A6F-4252-9848-4847A36C01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1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D2757-9308-4430-8433-C388BEDC9F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0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6EDB88-3CF0-4039-BD9B-C3338DA80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7D6E83-8086-4973-AF8B-D9E4EE509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99B664-D0E0-42EA-B848-9A7719D9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C4FE-F480-4C5A-8C30-9402679C1629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B00D5-C0CC-4CCF-873D-2F3EB381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CB904F-081A-4708-838C-03B98820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7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5BF72-5725-4616-8937-071A5574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CEBF75-A02B-4464-BF19-5E223D474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EBC0D4-0CC4-4FE4-A2D3-FD56C6AB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FEDE-AEA1-41B0-9B6F-A062203C065A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C7E9E5-A315-4E99-A0E8-91BFD7AD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A9E69B-2E0A-4428-AE23-04E28C92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1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ED6BF7-3D4B-4700-91A6-D3544995D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B8EEDD-9A2C-4330-9A28-9ED202114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1664FF-E78F-4C1C-82C3-4C4C8E92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79CE-E5EA-4680-A48C-50CC2E731806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C41742-D0A7-47D6-AD5A-DDC81BC5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D18B19-4F56-4B64-B6AC-5960CBE8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9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86B4-9720-481B-B9DF-5BD7345C6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BE2C3-38BF-4FEB-A954-415489A61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E18A8-F1E7-481E-8AFA-615E5092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A305-5AD6-4165-9F64-F50650F33520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F91BB-100A-4E66-804A-783C674E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E1643-DA67-4B0D-8BAE-21C97FDF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87E8-0E80-4506-AC73-CB92AD21E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8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FA00B-AA87-4377-852B-D9CF9745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C9BEFF-D344-4CE1-8FE7-0054DBA92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56D35-C25B-4CAD-B256-1F925BF7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7CCC-4E60-4C46-807B-474CE4245708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CFD091-AF2B-44EB-8226-78BFE425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CDD496-B161-4225-A9B3-C2EB8E7A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3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67EA40-7BA1-4CA8-AFF6-013F05BE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ACF636-4FAE-42C1-97AE-14C34A358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B85959-2490-49A3-86C3-2D3AD42F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5B5E-AF58-4062-B432-3C5BE5221009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520B2F-34B1-4718-A26B-E3FE2152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32195A-570D-4CF6-B2B5-F8D8C256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E69F5-72C9-42D4-A8E9-B8E2CA7C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9E0E5-EFC1-4654-B070-50C61EF1A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CB90E2-034B-48DD-870F-09C5BE2DA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E66861-8149-42A9-9A51-0DFCA204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B36-6B31-4FD1-A534-704E9D33ABFD}" type="datetime1">
              <a:rPr lang="en-US" smtClean="0"/>
              <a:t>5/22/2019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846041-479A-4605-B58C-D78E81FF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DB7397-0EDE-4931-9087-B179C15B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0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70AAB3-8674-4A81-8101-A9093100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8A31FE-72E0-4B32-B886-1DCA5D6C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E37C9D-08BA-4A89-BE90-3118BA6BC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B72EE2-8711-4052-9F9B-A7FCD7048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E2D55D-8F9F-4569-B17D-54A108781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2F3198-2D79-4E59-8CEE-2F07D9CE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B92D-8167-4596-94BF-09D351D46BDA}" type="datetime1">
              <a:rPr lang="en-US" smtClean="0"/>
              <a:t>5/22/2019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57984BC-7CFC-46AF-B269-F0F3380A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2CB81C-D657-46F3-97FF-854AEC9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3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2D7F1-D66F-408A-BD18-8D34A856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4EAF7E-BDF0-40B0-B0A2-30E80FD4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7799-CBBB-4E1C-A416-1097A0902419}" type="datetime1">
              <a:rPr lang="en-US" smtClean="0"/>
              <a:t>5/22/2019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269E50-0DC2-4439-80DE-982BCFD5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B5C87E-472D-46A1-9DFA-1D96C5AB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5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01F2F6-223D-48EE-9404-6C17E6FE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316E-1C85-4346-B091-9432BB68E8CD}" type="datetime1">
              <a:rPr lang="en-US" smtClean="0"/>
              <a:t>5/22/2019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2098A4-6684-4E95-8474-37C75654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7B63E4-4506-4B1D-9029-1F5F38E8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31CEE-8999-4E28-9CA0-4D730D2C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E83A8A-5D28-4402-A89C-DA076C74F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72EE0C-79D8-467C-8268-EAF5DCA5D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DC9F14-A304-4CB1-987B-5244F074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A194-D4C9-4E80-AAD7-A7A02F1D1529}" type="datetime1">
              <a:rPr lang="en-US" smtClean="0"/>
              <a:t>5/22/2019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A750CD-3210-42C8-A172-1554DC51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75C429-3784-41EA-9C51-166FE454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667A6A-559C-4DC3-9856-3E217C55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0AE1CC-275D-497E-AA79-6393797A8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73309B-956B-4D6D-A72D-96572E9F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4772E3-5B21-44CA-B19C-03B38DD9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3094-3C3C-43F2-8D82-622A345CE042}" type="datetime1">
              <a:rPr lang="en-US" smtClean="0"/>
              <a:t>5/22/2019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5E6399-BFE6-4348-840D-EB3B60DD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E5FA0A-F19E-4AD6-B6AF-BB50CB35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549030-B8C7-4629-901D-1A6E9F1D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4D0F0-0BAF-4C11-80F0-9E1EB9292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6167E9-45F3-4861-807B-F9416F277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5CD6-9836-4C0C-A8F3-6777EF60ABA5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5B855-49E0-44E8-A5D2-661577AB3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E2355C-2BF5-4FB0-92FF-4F710BD70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329F2-69AF-4257-9FEF-26EAB0070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4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77529-BB6B-45DD-849B-1A9FF3F1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77A72-2D5A-48BA-A797-2A1DAA432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A205F-FCBF-40D9-B09C-ED021E535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37962-93D2-419C-BFB8-0309AAEFEF83}" type="datetime1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11932-38CF-465D-B2BE-AC485CF4E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7A5FE-03AA-42A3-AB31-B172E1E7B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87E8-0E80-4506-AC73-CB92AD21E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5.png"/><Relationship Id="rId4" Type="http://schemas.openxmlformats.org/officeDocument/2006/relationships/image" Target="../media/image52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9.jpeg"/><Relationship Id="rId7" Type="http://schemas.openxmlformats.org/officeDocument/2006/relationships/image" Target="../media/image67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27.png"/><Relationship Id="rId4" Type="http://schemas.openxmlformats.org/officeDocument/2006/relationships/image" Target="../media/image66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8.png"/><Relationship Id="rId7" Type="http://schemas.openxmlformats.org/officeDocument/2006/relationships/image" Target="../media/image62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56.png"/><Relationship Id="rId5" Type="http://schemas.openxmlformats.org/officeDocument/2006/relationships/image" Target="../media/image45.png"/><Relationship Id="rId10" Type="http://schemas.openxmlformats.org/officeDocument/2006/relationships/image" Target="../media/image58.jpeg"/><Relationship Id="rId4" Type="http://schemas.openxmlformats.org/officeDocument/2006/relationships/image" Target="../media/image5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1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28.jpe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8" Type="http://schemas.openxmlformats.org/officeDocument/2006/relationships/image" Target="../media/image47.png"/><Relationship Id="rId18" Type="http://schemas.openxmlformats.org/officeDocument/2006/relationships/image" Target="../media/image38.png"/><Relationship Id="rId21" Type="http://schemas.openxmlformats.org/officeDocument/2006/relationships/image" Target="../media/image41.png"/><Relationship Id="rId12" Type="http://schemas.openxmlformats.org/officeDocument/2006/relationships/image" Target="../media/image5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6" Type="http://schemas.openxmlformats.org/officeDocument/2006/relationships/image" Target="../media/image50.png"/><Relationship Id="rId15" Type="http://schemas.openxmlformats.org/officeDocument/2006/relationships/image" Target="../media/image27.png"/><Relationship Id="rId19" Type="http://schemas.openxmlformats.org/officeDocument/2006/relationships/image" Target="../media/image39.png"/><Relationship Id="rId14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chart" Target="../charts/chart1.xml"/><Relationship Id="rId4" Type="http://schemas.openxmlformats.org/officeDocument/2006/relationships/image" Target="../media/image52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5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B1E4573-9B30-4F35-93B9-2990C549B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352" y="4767072"/>
            <a:ext cx="679009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Fast Distributed Deep Learning</a:t>
            </a:r>
            <a:br>
              <a:rPr lang="en-US" sz="44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 RDMA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9F14AE-A263-4BDB-A353-A3E9BAED8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r="1" b="765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9" name="Rectangle 3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18818B-67FB-4826-912F-67EE9EA69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8947" y="3992136"/>
            <a:ext cx="3401121" cy="2400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i="1" dirty="0">
                <a:solidFill>
                  <a:srgbClr val="FFFFFF"/>
                </a:solidFill>
                <a:latin typeface="+mj-lt"/>
                <a:cs typeface="Segoe UI Light" panose="020B0502040204020203" pitchFamily="34" charset="0"/>
              </a:rPr>
              <a:t>Jilong Xue, 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Light" panose="020B0502040204020203" pitchFamily="34" charset="0"/>
              </a:rPr>
              <a:t>Youshan Miao</a:t>
            </a:r>
            <a:r>
              <a:rPr lang="en-US" sz="2000" i="1" dirty="0">
                <a:solidFill>
                  <a:srgbClr val="FFFFFF"/>
                </a:solidFill>
                <a:latin typeface="+mj-lt"/>
                <a:cs typeface="Segoe UI Light" panose="020B0502040204020203" pitchFamily="34" charset="0"/>
              </a:rPr>
              <a:t>, </a:t>
            </a:r>
          </a:p>
          <a:p>
            <a:pPr algn="l"/>
            <a:r>
              <a:rPr lang="en-US" sz="2000" i="1" dirty="0">
                <a:solidFill>
                  <a:srgbClr val="FFFFFF"/>
                </a:solidFill>
                <a:latin typeface="+mj-lt"/>
                <a:cs typeface="Segoe UI Light" panose="020B0502040204020203" pitchFamily="34" charset="0"/>
              </a:rPr>
              <a:t>Cheng Chen, Ming Wu, </a:t>
            </a:r>
          </a:p>
          <a:p>
            <a:pPr algn="l"/>
            <a:r>
              <a:rPr lang="en-US" sz="2000" i="1" dirty="0">
                <a:solidFill>
                  <a:srgbClr val="FFFFFF"/>
                </a:solidFill>
                <a:latin typeface="+mj-lt"/>
                <a:cs typeface="Segoe UI Light" panose="020B0502040204020203" pitchFamily="34" charset="0"/>
              </a:rPr>
              <a:t>Lintao Zhang, Lidong Zhou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FFFFFF"/>
              </a:solidFill>
            </a:endParaRPr>
          </a:p>
          <a:p>
            <a:pPr algn="r"/>
            <a:r>
              <a:rPr lang="en-US" sz="2000" b="1" dirty="0">
                <a:solidFill>
                  <a:srgbClr val="FFFFFF"/>
                </a:solidFill>
              </a:rPr>
              <a:t>Microsoft 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B9683-B1C4-4FE2-9BED-4AB987B794F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3" b="89055" l="817" r="89646">
                        <a14:foregroundMark x1="7629" y1="41294" x2="7629" y2="41294"/>
                        <a14:foregroundMark x1="7629" y1="37811" x2="817" y2="47761"/>
                        <a14:foregroundMark x1="6812" y1="54229" x2="4632" y2="60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69" y="5419023"/>
            <a:ext cx="1978068" cy="10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/>
              <a:t>Opportunities when deep-learning meets RDMA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sz="3200" dirty="0">
                <a:solidFill>
                  <a:schemeClr val="tx2"/>
                </a:solidFill>
              </a:rPr>
              <a:t>One-side RDMA R/W; GPU-Direct RDMA</a:t>
            </a:r>
          </a:p>
          <a:p>
            <a:pPr lvl="1"/>
            <a:r>
              <a:rPr lang="en-US" altLang="zh-CN" sz="2800" dirty="0"/>
              <a:t>Efficient memory copy between host and device memory across servers</a:t>
            </a:r>
          </a:p>
          <a:p>
            <a:pPr lvl="1"/>
            <a:r>
              <a:rPr lang="en-US" altLang="zh-CN" sz="2800" dirty="0"/>
              <a:t>Enables to manage global memory similar to local one</a:t>
            </a:r>
          </a:p>
          <a:p>
            <a:pPr lvl="1">
              <a:buFontTx/>
              <a:buChar char="-"/>
            </a:pPr>
            <a:endParaRPr lang="en-US" altLang="zh-CN" sz="2800" dirty="0"/>
          </a:p>
          <a:p>
            <a:r>
              <a:rPr lang="en-GB" altLang="zh-CN" sz="3200" dirty="0">
                <a:solidFill>
                  <a:schemeClr val="tx2"/>
                </a:solidFill>
              </a:rPr>
              <a:t>Many data operated and transferred are dense tensors</a:t>
            </a:r>
          </a:p>
          <a:p>
            <a:pPr lvl="1"/>
            <a:r>
              <a:rPr lang="en-GB" altLang="zh-CN" sz="2800" dirty="0"/>
              <a:t>Do NOT require variant data serialization/deserialization</a:t>
            </a:r>
          </a:p>
          <a:p>
            <a:pPr lvl="1"/>
            <a:r>
              <a:rPr lang="en-GB" altLang="zh-CN" sz="2800" dirty="0"/>
              <a:t>Do NOT require extra batching since access pattern is already sequential</a:t>
            </a:r>
          </a:p>
          <a:p>
            <a:pPr lvl="1">
              <a:buFontTx/>
              <a:buChar char="-"/>
            </a:pPr>
            <a:endParaRPr lang="en-GB" altLang="zh-CN" sz="2800" dirty="0"/>
          </a:p>
          <a:p>
            <a:r>
              <a:rPr lang="en-GB" altLang="zh-CN" sz="3200" dirty="0">
                <a:solidFill>
                  <a:schemeClr val="tx2"/>
                </a:solidFill>
              </a:rPr>
              <a:t>Many runtime information can be decided statically</a:t>
            </a:r>
          </a:p>
          <a:p>
            <a:pPr lvl="1"/>
            <a:r>
              <a:rPr lang="en-GB" altLang="zh-CN" sz="2800" dirty="0"/>
              <a:t>Workload patterns are repeated across mini-batches in iterative way</a:t>
            </a:r>
          </a:p>
          <a:p>
            <a:pPr lvl="1"/>
            <a:r>
              <a:rPr lang="en-GB" altLang="zh-CN" sz="2800" dirty="0"/>
              <a:t>Shape and placement of tensors can be known beforehand</a:t>
            </a:r>
          </a:p>
          <a:p>
            <a:pPr lvl="1">
              <a:buFontTx/>
              <a:buChar char="-"/>
            </a:pPr>
            <a:endParaRPr lang="en-GB" altLang="zh-C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405F3C-E1F1-4016-982B-CA91284A1E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6685-62F6-45F3-BA14-9D28CB90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 Dataflow Graph with RDMA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FAD0F073-A480-48B7-BD19-D2D16483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Coupled with RDMA directly</a:t>
            </a:r>
          </a:p>
          <a:p>
            <a:pPr lvl="1"/>
            <a:r>
              <a:rPr lang="en-US" dirty="0"/>
              <a:t>Remove RPC overhead</a:t>
            </a:r>
          </a:p>
          <a:p>
            <a:pPr lvl="1"/>
            <a:r>
              <a:rPr lang="en-US" dirty="0"/>
              <a:t>No extra memory-copy</a:t>
            </a:r>
          </a:p>
          <a:p>
            <a:pPr marL="457200" lvl="1" indent="0">
              <a:buNone/>
            </a:pPr>
            <a:r>
              <a:rPr lang="en-US" dirty="0"/>
              <a:t>   No (de)serialization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Challenges</a:t>
            </a:r>
          </a:p>
          <a:p>
            <a:pPr lvl="1"/>
            <a:r>
              <a:rPr lang="en-US" dirty="0"/>
              <a:t>Tensor place tracking</a:t>
            </a:r>
          </a:p>
          <a:p>
            <a:pPr lvl="1"/>
            <a:r>
              <a:rPr lang="en-US" dirty="0"/>
              <a:t>Handle dynamic changed tensors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FDF4F-765A-465A-9DC7-6A763F93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</p:spPr>
        <p:txBody>
          <a:bodyPr/>
          <a:lstStyle/>
          <a:p>
            <a:fld id="{75405F3C-E1F1-4016-982B-CA91284A1E2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AE46F5-5F38-4806-AFBF-E580629928A6}"/>
                  </a:ext>
                </a:extLst>
              </p:cNvPr>
              <p:cNvSpPr txBox="1"/>
              <p:nvPr/>
            </p:nvSpPr>
            <p:spPr>
              <a:xfrm>
                <a:off x="7454995" y="2921274"/>
                <a:ext cx="213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AE46F5-5F38-4806-AFBF-E5806299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995" y="2921274"/>
                <a:ext cx="213200" cy="276999"/>
              </a:xfrm>
              <a:prstGeom prst="rect">
                <a:avLst/>
              </a:prstGeom>
              <a:blipFill>
                <a:blip r:embed="rId3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28FC4F-3851-4AA5-AE0D-EA765EC10D88}"/>
                  </a:ext>
                </a:extLst>
              </p:cNvPr>
              <p:cNvSpPr txBox="1"/>
              <p:nvPr/>
            </p:nvSpPr>
            <p:spPr>
              <a:xfrm>
                <a:off x="6906221" y="2921274"/>
                <a:ext cx="391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28FC4F-3851-4AA5-AE0D-EA765EC1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21" y="2921274"/>
                <a:ext cx="391068" cy="276999"/>
              </a:xfrm>
              <a:prstGeom prst="rect">
                <a:avLst/>
              </a:prstGeom>
              <a:blipFill>
                <a:blip r:embed="rId4"/>
                <a:stretch>
                  <a:fillRect l="-14063" r="-781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7EA0C-4AFA-4399-BBFE-3D6A0EF727C5}"/>
              </a:ext>
            </a:extLst>
          </p:cNvPr>
          <p:cNvCxnSpPr>
            <a:stCxn id="27" idx="0"/>
            <a:endCxn id="43" idx="3"/>
          </p:cNvCxnSpPr>
          <p:nvPr/>
        </p:nvCxnSpPr>
        <p:spPr>
          <a:xfrm flipV="1">
            <a:off x="7101755" y="2836501"/>
            <a:ext cx="118762" cy="84773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D231F8-8CC8-49D1-A999-B70C2EF6CA08}"/>
              </a:ext>
            </a:extLst>
          </p:cNvPr>
          <p:cNvCxnSpPr>
            <a:stCxn id="26" idx="0"/>
            <a:endCxn id="43" idx="5"/>
          </p:cNvCxnSpPr>
          <p:nvPr/>
        </p:nvCxnSpPr>
        <p:spPr>
          <a:xfrm flipH="1" flipV="1">
            <a:off x="7454294" y="2836501"/>
            <a:ext cx="107301" cy="84773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7BF04B-C4B8-48F6-87CC-13CADA3490F4}"/>
              </a:ext>
            </a:extLst>
          </p:cNvPr>
          <p:cNvCxnSpPr>
            <a:cxnSpLocks/>
          </p:cNvCxnSpPr>
          <p:nvPr/>
        </p:nvCxnSpPr>
        <p:spPr>
          <a:xfrm flipH="1" flipV="1">
            <a:off x="7119807" y="2485757"/>
            <a:ext cx="91001" cy="118354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0E5FD6-9FCF-46C3-8807-ECAA48F4FABE}"/>
              </a:ext>
            </a:extLst>
          </p:cNvPr>
          <p:cNvGrpSpPr/>
          <p:nvPr/>
        </p:nvGrpSpPr>
        <p:grpSpPr>
          <a:xfrm>
            <a:off x="9680845" y="2217549"/>
            <a:ext cx="476733" cy="461665"/>
            <a:chOff x="2261112" y="2377058"/>
            <a:chExt cx="476733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96C93C-1F07-42E1-9ED8-62C24C1E8537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AAADA47-B91A-4F14-A519-58A4A4A90EE1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BF100D-4F33-4A8C-85B2-C0DFBE5D39D7}"/>
              </a:ext>
            </a:extLst>
          </p:cNvPr>
          <p:cNvCxnSpPr>
            <a:cxnSpLocks/>
            <a:stCxn id="49" idx="1"/>
            <a:endCxn id="44" idx="0"/>
          </p:cNvCxnSpPr>
          <p:nvPr/>
        </p:nvCxnSpPr>
        <p:spPr>
          <a:xfrm flipH="1">
            <a:off x="6992153" y="2128807"/>
            <a:ext cx="328001" cy="80268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AD5385-AF51-403D-968A-1AA36DFE277B}"/>
              </a:ext>
            </a:extLst>
          </p:cNvPr>
          <p:cNvCxnSpPr>
            <a:stCxn id="36" idx="0"/>
            <a:endCxn id="33" idx="5"/>
          </p:cNvCxnSpPr>
          <p:nvPr/>
        </p:nvCxnSpPr>
        <p:spPr>
          <a:xfrm flipH="1" flipV="1">
            <a:off x="10031736" y="2505909"/>
            <a:ext cx="203866" cy="27402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0539A1-72BE-488B-B2ED-DD4545AB5FC1}"/>
                  </a:ext>
                </a:extLst>
              </p:cNvPr>
              <p:cNvSpPr txBox="1"/>
              <p:nvPr/>
            </p:nvSpPr>
            <p:spPr>
              <a:xfrm>
                <a:off x="10040068" y="2779937"/>
                <a:ext cx="391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0539A1-72BE-488B-B2ED-DD4545AB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068" y="2779937"/>
                <a:ext cx="391068" cy="276999"/>
              </a:xfrm>
              <a:prstGeom prst="rect">
                <a:avLst/>
              </a:prstGeom>
              <a:blipFill>
                <a:blip r:embed="rId5"/>
                <a:stretch>
                  <a:fillRect l="-14063" r="-781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9026D6-768C-4597-9048-D0750547ED63}"/>
                  </a:ext>
                </a:extLst>
              </p:cNvPr>
              <p:cNvSpPr txBox="1"/>
              <p:nvPr/>
            </p:nvSpPr>
            <p:spPr>
              <a:xfrm>
                <a:off x="6907881" y="1933343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9026D6-768C-4597-9048-D0750547E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81" y="1933343"/>
                <a:ext cx="234038" cy="276999"/>
              </a:xfrm>
              <a:prstGeom prst="rect">
                <a:avLst/>
              </a:prstGeom>
              <a:blipFill>
                <a:blip r:embed="rId6"/>
                <a:stretch>
                  <a:fillRect l="-23077" r="-2307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81ACA9-4C95-4663-9DC2-FC71839E1EC3}"/>
                  </a:ext>
                </a:extLst>
              </p:cNvPr>
              <p:cNvSpPr txBox="1"/>
              <p:nvPr/>
            </p:nvSpPr>
            <p:spPr>
              <a:xfrm>
                <a:off x="9705675" y="1987267"/>
                <a:ext cx="19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81ACA9-4C95-4663-9DC2-FC71839E1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75" y="1987267"/>
                <a:ext cx="198772" cy="276999"/>
              </a:xfrm>
              <a:prstGeom prst="rect">
                <a:avLst/>
              </a:prstGeom>
              <a:blipFill>
                <a:blip r:embed="rId7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5649AC-54C4-4D62-83EC-60F3A76E386B}"/>
              </a:ext>
            </a:extLst>
          </p:cNvPr>
          <p:cNvCxnSpPr>
            <a:endCxn id="33" idx="0"/>
          </p:cNvCxnSpPr>
          <p:nvPr/>
        </p:nvCxnSpPr>
        <p:spPr>
          <a:xfrm flipH="1">
            <a:off x="9914848" y="1931534"/>
            <a:ext cx="4363" cy="304254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E5131EA-06D4-46A3-8A99-D719388A1194}"/>
              </a:ext>
            </a:extLst>
          </p:cNvPr>
          <p:cNvSpPr txBox="1"/>
          <p:nvPr/>
        </p:nvSpPr>
        <p:spPr>
          <a:xfrm>
            <a:off x="6993217" y="5949438"/>
            <a:ext cx="97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Server</a:t>
            </a:r>
            <a:r>
              <a:rPr lang="en-US" sz="1600" baseline="-25000"/>
              <a:t>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C18C1BD-5B1E-4E3F-9B49-6B00ABA8E5BB}"/>
              </a:ext>
            </a:extLst>
          </p:cNvPr>
          <p:cNvGrpSpPr/>
          <p:nvPr/>
        </p:nvGrpSpPr>
        <p:grpSpPr>
          <a:xfrm>
            <a:off x="7103403" y="2548141"/>
            <a:ext cx="476733" cy="461665"/>
            <a:chOff x="2261112" y="2377058"/>
            <a:chExt cx="476733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60A5AC-F9B5-4DB7-9033-2FDAA9B32F58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6459A9-9431-4BA6-873B-D8CA290FBB81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9965A954-5021-4A58-AB72-6DA7B1DFB70B}"/>
              </a:ext>
            </a:extLst>
          </p:cNvPr>
          <p:cNvSpPr/>
          <p:nvPr/>
        </p:nvSpPr>
        <p:spPr>
          <a:xfrm>
            <a:off x="6826847" y="2209075"/>
            <a:ext cx="330611" cy="31646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D64C159-16E9-455C-BCB1-29FA7BF761A9}"/>
                  </a:ext>
                </a:extLst>
              </p:cNvPr>
              <p:cNvSpPr txBox="1"/>
              <p:nvPr/>
            </p:nvSpPr>
            <p:spPr>
              <a:xfrm>
                <a:off x="6907800" y="2225872"/>
                <a:ext cx="19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D64C159-16E9-455C-BCB1-29FA7BF76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800" y="2225872"/>
                <a:ext cx="198772" cy="276999"/>
              </a:xfrm>
              <a:prstGeom prst="rect">
                <a:avLst/>
              </a:prstGeom>
              <a:blipFill>
                <a:blip r:embed="rId8"/>
                <a:stretch>
                  <a:fillRect l="-18182"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4CFD3F62-3B01-45E7-910E-0CB6071E3C97}"/>
              </a:ext>
            </a:extLst>
          </p:cNvPr>
          <p:cNvSpPr txBox="1"/>
          <p:nvPr/>
        </p:nvSpPr>
        <p:spPr>
          <a:xfrm>
            <a:off x="9512282" y="6023308"/>
            <a:ext cx="105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Server</a:t>
            </a:r>
            <a:r>
              <a:rPr lang="en-US" sz="1600" baseline="-25000"/>
              <a:t>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D3909B-88E0-46A2-8FB8-19484E56F69D}"/>
              </a:ext>
            </a:extLst>
          </p:cNvPr>
          <p:cNvGrpSpPr/>
          <p:nvPr/>
        </p:nvGrpSpPr>
        <p:grpSpPr>
          <a:xfrm>
            <a:off x="7320154" y="1959530"/>
            <a:ext cx="748420" cy="338554"/>
            <a:chOff x="7223039" y="3375292"/>
            <a:chExt cx="748420" cy="33855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30CC68-A4E2-46AF-9066-617A1FBD230C}"/>
                </a:ext>
              </a:extLst>
            </p:cNvPr>
            <p:cNvSpPr/>
            <p:nvPr/>
          </p:nvSpPr>
          <p:spPr>
            <a:xfrm>
              <a:off x="7253822" y="3397019"/>
              <a:ext cx="582142" cy="3164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DA5151-FD2E-4ACF-9641-EB6C6E49CF6C}"/>
                </a:ext>
              </a:extLst>
            </p:cNvPr>
            <p:cNvSpPr txBox="1"/>
            <p:nvPr/>
          </p:nvSpPr>
          <p:spPr>
            <a:xfrm>
              <a:off x="7223039" y="3375292"/>
              <a:ext cx="748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Send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D11F33-CED5-444A-A9A5-5ED8899D61D2}"/>
              </a:ext>
            </a:extLst>
          </p:cNvPr>
          <p:cNvGrpSpPr/>
          <p:nvPr/>
        </p:nvGrpSpPr>
        <p:grpSpPr>
          <a:xfrm>
            <a:off x="9260288" y="2724644"/>
            <a:ext cx="671707" cy="338554"/>
            <a:chOff x="8836352" y="4389884"/>
            <a:chExt cx="671707" cy="33855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D3689F8-2ADF-46E0-AB64-9068529610F5}"/>
                </a:ext>
              </a:extLst>
            </p:cNvPr>
            <p:cNvSpPr/>
            <p:nvPr/>
          </p:nvSpPr>
          <p:spPr>
            <a:xfrm>
              <a:off x="8842713" y="4403292"/>
              <a:ext cx="582142" cy="3164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2DC0D5-C47C-41F2-B6E6-DBD6BD7E8CA4}"/>
                </a:ext>
              </a:extLst>
            </p:cNvPr>
            <p:cNvSpPr txBox="1"/>
            <p:nvPr/>
          </p:nvSpPr>
          <p:spPr>
            <a:xfrm>
              <a:off x="8836352" y="4389884"/>
              <a:ext cx="671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err="1"/>
                <a:t>Recv</a:t>
              </a:r>
              <a:endParaRPr lang="en-US" sz="1600"/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FF88FC0-7073-4BC1-AAFB-57C5E841124E}"/>
              </a:ext>
            </a:extLst>
          </p:cNvPr>
          <p:cNvCxnSpPr>
            <a:stCxn id="51" idx="0"/>
            <a:endCxn id="33" idx="3"/>
          </p:cNvCxnSpPr>
          <p:nvPr/>
        </p:nvCxnSpPr>
        <p:spPr>
          <a:xfrm flipV="1">
            <a:off x="9557720" y="2505909"/>
            <a:ext cx="240239" cy="232143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8BABE57-3F5D-4D35-BB7C-C7E043AB6294}"/>
              </a:ext>
            </a:extLst>
          </p:cNvPr>
          <p:cNvSpPr/>
          <p:nvPr/>
        </p:nvSpPr>
        <p:spPr>
          <a:xfrm>
            <a:off x="6667554" y="1821518"/>
            <a:ext cx="1359831" cy="1361225"/>
          </a:xfrm>
          <a:prstGeom prst="roundRect">
            <a:avLst>
              <a:gd name="adj" fmla="val 6460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B72C20D-EE51-4621-AE12-820E595E9B1B}"/>
              </a:ext>
            </a:extLst>
          </p:cNvPr>
          <p:cNvSpPr/>
          <p:nvPr/>
        </p:nvSpPr>
        <p:spPr>
          <a:xfrm>
            <a:off x="9202846" y="1821518"/>
            <a:ext cx="1359831" cy="1361225"/>
          </a:xfrm>
          <a:prstGeom prst="roundRect">
            <a:avLst>
              <a:gd name="adj" fmla="val 5471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F8B09D8-0D21-43EF-8DC4-52AACF072DA5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7951265" y="2160930"/>
            <a:ext cx="1309023" cy="732991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10">
            <a:extLst>
              <a:ext uri="{FF2B5EF4-FFF2-40B4-BE49-F238E27FC236}">
                <a16:creationId xmlns:a16="http://schemas.microsoft.com/office/drawing/2014/main" id="{E5ECE466-9DA6-4058-A746-31771BA4F815}"/>
              </a:ext>
            </a:extLst>
          </p:cNvPr>
          <p:cNvSpPr/>
          <p:nvPr/>
        </p:nvSpPr>
        <p:spPr>
          <a:xfrm>
            <a:off x="6377895" y="3628613"/>
            <a:ext cx="2008406" cy="636974"/>
          </a:xfrm>
          <a:prstGeom prst="roundRect">
            <a:avLst>
              <a:gd name="adj" fmla="val 37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11">
            <a:extLst>
              <a:ext uri="{FF2B5EF4-FFF2-40B4-BE49-F238E27FC236}">
                <a16:creationId xmlns:a16="http://schemas.microsoft.com/office/drawing/2014/main" id="{19722307-14B9-43BA-A4FB-3B08A2FDD489}"/>
              </a:ext>
            </a:extLst>
          </p:cNvPr>
          <p:cNvSpPr/>
          <p:nvPr/>
        </p:nvSpPr>
        <p:spPr>
          <a:xfrm>
            <a:off x="8927792" y="3625766"/>
            <a:ext cx="2008406" cy="636973"/>
          </a:xfrm>
          <a:prstGeom prst="roundRect">
            <a:avLst>
              <a:gd name="adj" fmla="val 37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19">
            <a:extLst>
              <a:ext uri="{FF2B5EF4-FFF2-40B4-BE49-F238E27FC236}">
                <a16:creationId xmlns:a16="http://schemas.microsoft.com/office/drawing/2014/main" id="{96C37E63-892E-4415-8018-74D10DAB936A}"/>
              </a:ext>
            </a:extLst>
          </p:cNvPr>
          <p:cNvSpPr/>
          <p:nvPr/>
        </p:nvSpPr>
        <p:spPr>
          <a:xfrm>
            <a:off x="7482189" y="3960725"/>
            <a:ext cx="424350" cy="2053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ounded Rectangle 19">
            <a:extLst>
              <a:ext uri="{FF2B5EF4-FFF2-40B4-BE49-F238E27FC236}">
                <a16:creationId xmlns:a16="http://schemas.microsoft.com/office/drawing/2014/main" id="{97EED4A6-4656-4250-A5A9-4B56D730E2C4}"/>
              </a:ext>
            </a:extLst>
          </p:cNvPr>
          <p:cNvSpPr/>
          <p:nvPr/>
        </p:nvSpPr>
        <p:spPr>
          <a:xfrm>
            <a:off x="9383967" y="3952739"/>
            <a:ext cx="424350" cy="2058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250D78A-B8D8-4E7A-9331-DC840F41BF2F}"/>
              </a:ext>
            </a:extLst>
          </p:cNvPr>
          <p:cNvSpPr/>
          <p:nvPr/>
        </p:nvSpPr>
        <p:spPr>
          <a:xfrm>
            <a:off x="6358785" y="3622474"/>
            <a:ext cx="1671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chemeClr val="bg2">
                    <a:lumMod val="25000"/>
                  </a:schemeClr>
                </a:solidFill>
              </a:rPr>
              <a:t>Application memory</a:t>
            </a:r>
            <a:endParaRPr lang="en-US" sz="1400" b="1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B3D2A60-4CF4-4947-BB4C-2FFEEE982972}"/>
              </a:ext>
            </a:extLst>
          </p:cNvPr>
          <p:cNvSpPr/>
          <p:nvPr/>
        </p:nvSpPr>
        <p:spPr>
          <a:xfrm>
            <a:off x="8913544" y="3622619"/>
            <a:ext cx="1671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chemeClr val="bg2">
                    <a:lumMod val="25000"/>
                  </a:schemeClr>
                </a:solidFill>
              </a:rPr>
              <a:t>Application memory</a:t>
            </a:r>
            <a:endParaRPr lang="en-US" sz="1400" b="1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3DE04BF-8B54-4646-A570-4E5BE0929574}"/>
              </a:ext>
            </a:extLst>
          </p:cNvPr>
          <p:cNvCxnSpPr>
            <a:cxnSpLocks/>
            <a:stCxn id="49" idx="2"/>
            <a:endCxn id="80" idx="0"/>
          </p:cNvCxnSpPr>
          <p:nvPr/>
        </p:nvCxnSpPr>
        <p:spPr>
          <a:xfrm>
            <a:off x="7694364" y="2298084"/>
            <a:ext cx="0" cy="1662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92B2317-92CF-47F0-8998-9FA01408A54A}"/>
              </a:ext>
            </a:extLst>
          </p:cNvPr>
          <p:cNvCxnSpPr>
            <a:cxnSpLocks/>
            <a:stCxn id="80" idx="3"/>
            <a:endCxn id="85" idx="1"/>
          </p:cNvCxnSpPr>
          <p:nvPr/>
        </p:nvCxnSpPr>
        <p:spPr>
          <a:xfrm flipV="1">
            <a:off x="7906539" y="4055686"/>
            <a:ext cx="1477428" cy="7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51FFD9D-1FF9-4874-9BC3-B748D82E2774}"/>
              </a:ext>
            </a:extLst>
          </p:cNvPr>
          <p:cNvGrpSpPr/>
          <p:nvPr/>
        </p:nvGrpSpPr>
        <p:grpSpPr>
          <a:xfrm>
            <a:off x="6341819" y="4158633"/>
            <a:ext cx="4594379" cy="1178386"/>
            <a:chOff x="6341819" y="4158633"/>
            <a:chExt cx="4594379" cy="1178386"/>
          </a:xfrm>
        </p:grpSpPr>
        <p:sp>
          <p:nvSpPr>
            <p:cNvPr id="100" name="Rounded Rectangle 10">
              <a:extLst>
                <a:ext uri="{FF2B5EF4-FFF2-40B4-BE49-F238E27FC236}">
                  <a16:creationId xmlns:a16="http://schemas.microsoft.com/office/drawing/2014/main" id="{7E2D83E0-651E-4911-AC1A-E1DEF0E7A66B}"/>
                </a:ext>
              </a:extLst>
            </p:cNvPr>
            <p:cNvSpPr/>
            <p:nvPr/>
          </p:nvSpPr>
          <p:spPr>
            <a:xfrm>
              <a:off x="8958502" y="4581525"/>
              <a:ext cx="1977696" cy="755494"/>
            </a:xfrm>
            <a:prstGeom prst="roundRect">
              <a:avLst>
                <a:gd name="adj" fmla="val 372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10">
              <a:extLst>
                <a:ext uri="{FF2B5EF4-FFF2-40B4-BE49-F238E27FC236}">
                  <a16:creationId xmlns:a16="http://schemas.microsoft.com/office/drawing/2014/main" id="{96F69A41-F19C-452A-BD41-0E35352F4882}"/>
                </a:ext>
              </a:extLst>
            </p:cNvPr>
            <p:cNvSpPr/>
            <p:nvPr/>
          </p:nvSpPr>
          <p:spPr>
            <a:xfrm>
              <a:off x="6378960" y="4580079"/>
              <a:ext cx="2007342" cy="756939"/>
            </a:xfrm>
            <a:prstGeom prst="roundRect">
              <a:avLst>
                <a:gd name="adj" fmla="val 372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F0BD132-2FB5-4F68-99DB-6ABAEB3542E1}"/>
                </a:ext>
              </a:extLst>
            </p:cNvPr>
            <p:cNvSpPr/>
            <p:nvPr/>
          </p:nvSpPr>
          <p:spPr>
            <a:xfrm>
              <a:off x="6341819" y="4526763"/>
              <a:ext cx="17267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>
                  <a:solidFill>
                    <a:schemeClr val="bg2">
                      <a:lumMod val="25000"/>
                    </a:schemeClr>
                  </a:solidFill>
                </a:rPr>
                <a:t>RPC managed buffer </a:t>
              </a:r>
              <a:endParaRPr lang="en-US" sz="1400" b="1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0528762-E975-4BEF-A987-F3A5D5B12F17}"/>
                </a:ext>
              </a:extLst>
            </p:cNvPr>
            <p:cNvSpPr/>
            <p:nvPr/>
          </p:nvSpPr>
          <p:spPr>
            <a:xfrm>
              <a:off x="7423936" y="4985313"/>
              <a:ext cx="768628" cy="1905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19">
              <a:extLst>
                <a:ext uri="{FF2B5EF4-FFF2-40B4-BE49-F238E27FC236}">
                  <a16:creationId xmlns:a16="http://schemas.microsoft.com/office/drawing/2014/main" id="{CB2A944F-8405-4BFC-AA4B-7157A740BA47}"/>
                </a:ext>
              </a:extLst>
            </p:cNvPr>
            <p:cNvSpPr/>
            <p:nvPr/>
          </p:nvSpPr>
          <p:spPr>
            <a:xfrm>
              <a:off x="7993030" y="4995696"/>
              <a:ext cx="190732" cy="1619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19">
              <a:extLst>
                <a:ext uri="{FF2B5EF4-FFF2-40B4-BE49-F238E27FC236}">
                  <a16:creationId xmlns:a16="http://schemas.microsoft.com/office/drawing/2014/main" id="{771CE34F-1C12-4FC6-B207-354C2DCA83BE}"/>
                </a:ext>
              </a:extLst>
            </p:cNvPr>
            <p:cNvSpPr/>
            <p:nvPr/>
          </p:nvSpPr>
          <p:spPr>
            <a:xfrm>
              <a:off x="7634186" y="4995696"/>
              <a:ext cx="343918" cy="1619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Rounded Rectangle 19">
              <a:extLst>
                <a:ext uri="{FF2B5EF4-FFF2-40B4-BE49-F238E27FC236}">
                  <a16:creationId xmlns:a16="http://schemas.microsoft.com/office/drawing/2014/main" id="{761D0E76-37C8-451B-A454-70B8B7FFA7BD}"/>
                </a:ext>
              </a:extLst>
            </p:cNvPr>
            <p:cNvSpPr/>
            <p:nvPr/>
          </p:nvSpPr>
          <p:spPr>
            <a:xfrm>
              <a:off x="7449412" y="4995695"/>
              <a:ext cx="158207" cy="161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21A02DB-E699-4698-874C-57E42FC9F702}"/>
                </a:ext>
              </a:extLst>
            </p:cNvPr>
            <p:cNvSpPr/>
            <p:nvPr/>
          </p:nvSpPr>
          <p:spPr>
            <a:xfrm>
              <a:off x="6600163" y="4985313"/>
              <a:ext cx="768628" cy="1905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19">
              <a:extLst>
                <a:ext uri="{FF2B5EF4-FFF2-40B4-BE49-F238E27FC236}">
                  <a16:creationId xmlns:a16="http://schemas.microsoft.com/office/drawing/2014/main" id="{19388AC1-3513-4A9B-9AD8-D4DA0D2C6D3C}"/>
                </a:ext>
              </a:extLst>
            </p:cNvPr>
            <p:cNvSpPr/>
            <p:nvPr/>
          </p:nvSpPr>
          <p:spPr>
            <a:xfrm>
              <a:off x="7129944" y="4995695"/>
              <a:ext cx="223477" cy="161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BF0427A-37DB-4070-B8E3-A5DF207057B9}"/>
                </a:ext>
              </a:extLst>
            </p:cNvPr>
            <p:cNvSpPr/>
            <p:nvPr/>
          </p:nvSpPr>
          <p:spPr>
            <a:xfrm>
              <a:off x="9104591" y="4985312"/>
              <a:ext cx="768628" cy="1905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19">
              <a:extLst>
                <a:ext uri="{FF2B5EF4-FFF2-40B4-BE49-F238E27FC236}">
                  <a16:creationId xmlns:a16="http://schemas.microsoft.com/office/drawing/2014/main" id="{BE6CBAFC-B04F-4B1A-B56C-46D170778894}"/>
                </a:ext>
              </a:extLst>
            </p:cNvPr>
            <p:cNvSpPr/>
            <p:nvPr/>
          </p:nvSpPr>
          <p:spPr>
            <a:xfrm>
              <a:off x="9673685" y="4995695"/>
              <a:ext cx="190732" cy="1619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Rounded Rectangle 19">
              <a:extLst>
                <a:ext uri="{FF2B5EF4-FFF2-40B4-BE49-F238E27FC236}">
                  <a16:creationId xmlns:a16="http://schemas.microsoft.com/office/drawing/2014/main" id="{B01B54EC-AE88-40A3-AD88-30433359360D}"/>
                </a:ext>
              </a:extLst>
            </p:cNvPr>
            <p:cNvSpPr/>
            <p:nvPr/>
          </p:nvSpPr>
          <p:spPr>
            <a:xfrm>
              <a:off x="9314841" y="4995695"/>
              <a:ext cx="343918" cy="1619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Rounded Rectangle 19">
              <a:extLst>
                <a:ext uri="{FF2B5EF4-FFF2-40B4-BE49-F238E27FC236}">
                  <a16:creationId xmlns:a16="http://schemas.microsoft.com/office/drawing/2014/main" id="{ED916A71-77C1-4059-B550-D81C6E9D6D0B}"/>
                </a:ext>
              </a:extLst>
            </p:cNvPr>
            <p:cNvSpPr/>
            <p:nvPr/>
          </p:nvSpPr>
          <p:spPr>
            <a:xfrm>
              <a:off x="9130067" y="4995694"/>
              <a:ext cx="158207" cy="161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2A06A7A-BFAE-4038-9373-5A03784175E8}"/>
                </a:ext>
              </a:extLst>
            </p:cNvPr>
            <p:cNvSpPr/>
            <p:nvPr/>
          </p:nvSpPr>
          <p:spPr>
            <a:xfrm>
              <a:off x="8922532" y="4547827"/>
              <a:ext cx="17267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>
                  <a:solidFill>
                    <a:schemeClr val="bg2">
                      <a:lumMod val="25000"/>
                    </a:schemeClr>
                  </a:solidFill>
                </a:rPr>
                <a:t>RPC managed buffer </a:t>
              </a:r>
              <a:endParaRPr lang="en-US" sz="1400" b="1"/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9C55FEC-3060-48D0-8BEF-9EF28158709B}"/>
                </a:ext>
              </a:extLst>
            </p:cNvPr>
            <p:cNvCxnSpPr>
              <a:cxnSpLocks/>
              <a:stCxn id="80" idx="2"/>
              <a:endCxn id="91" idx="0"/>
            </p:cNvCxnSpPr>
            <p:nvPr/>
          </p:nvCxnSpPr>
          <p:spPr>
            <a:xfrm flipH="1">
              <a:off x="7241683" y="4166065"/>
              <a:ext cx="452681" cy="8296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Connector: Elbow 112">
              <a:extLst>
                <a:ext uri="{FF2B5EF4-FFF2-40B4-BE49-F238E27FC236}">
                  <a16:creationId xmlns:a16="http://schemas.microsoft.com/office/drawing/2014/main" id="{D27F20E0-20DE-468F-B321-5D185138B44E}"/>
                </a:ext>
              </a:extLst>
            </p:cNvPr>
            <p:cNvCxnSpPr>
              <a:stCxn id="87" idx="2"/>
              <a:endCxn id="94" idx="2"/>
            </p:cNvCxnSpPr>
            <p:nvPr/>
          </p:nvCxnSpPr>
          <p:spPr>
            <a:xfrm rot="5400000" flipH="1" flipV="1">
              <a:off x="8648576" y="4335576"/>
              <a:ext cx="1" cy="1680655"/>
            </a:xfrm>
            <a:prstGeom prst="bentConnector3">
              <a:avLst>
                <a:gd name="adj1" fmla="val -228600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AF64374A-CBE9-4EA7-B03E-301ADB586375}"/>
                </a:ext>
              </a:extLst>
            </p:cNvPr>
            <p:cNvCxnSpPr>
              <a:stCxn id="97" idx="0"/>
              <a:endCxn id="85" idx="2"/>
            </p:cNvCxnSpPr>
            <p:nvPr/>
          </p:nvCxnSpPr>
          <p:spPr>
            <a:xfrm flipV="1">
              <a:off x="9209171" y="4158633"/>
              <a:ext cx="386971" cy="8370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3FB78FC-70B7-4610-ABAA-5F17715CA56F}"/>
              </a:ext>
            </a:extLst>
          </p:cNvPr>
          <p:cNvCxnSpPr>
            <a:stCxn id="85" idx="0"/>
            <a:endCxn id="52" idx="2"/>
          </p:cNvCxnSpPr>
          <p:nvPr/>
        </p:nvCxnSpPr>
        <p:spPr>
          <a:xfrm flipV="1">
            <a:off x="9596142" y="3063198"/>
            <a:ext cx="0" cy="889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4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EA770EEC-89D0-425D-A49E-677B81532D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64" y="5242923"/>
            <a:ext cx="804744" cy="964723"/>
          </a:xfrm>
          <a:prstGeom prst="rect">
            <a:avLst/>
          </a:prstGeom>
        </p:spPr>
      </p:pic>
      <p:pic>
        <p:nvPicPr>
          <p:cNvPr id="65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E9BD00F5-9154-4795-8814-2A9B97E3ED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847" y="5289365"/>
            <a:ext cx="804744" cy="9647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119D25-4F9D-4AE4-A9EC-6A460F33EF49}"/>
              </a:ext>
            </a:extLst>
          </p:cNvPr>
          <p:cNvSpPr/>
          <p:nvPr/>
        </p:nvSpPr>
        <p:spPr>
          <a:xfrm>
            <a:off x="6238875" y="4490467"/>
            <a:ext cx="4810125" cy="9697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>
            <a:extLst>
              <a:ext uri="{FF2B5EF4-FFF2-40B4-BE49-F238E27FC236}">
                <a16:creationId xmlns:a16="http://schemas.microsoft.com/office/drawing/2014/main" id="{A7D55005-1C91-4DC7-B854-DBE6AE4C6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07876" y="4096818"/>
            <a:ext cx="505553" cy="455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9D23C-223B-4D55-B471-9C71ABD4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statically placed tensor through one-side RDMA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E733F-F7CB-4A09-B104-680906AF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793"/>
            <a:ext cx="10515600" cy="963313"/>
          </a:xfrm>
        </p:spPr>
        <p:txBody>
          <a:bodyPr>
            <a:normAutofit/>
          </a:bodyPr>
          <a:lstStyle/>
          <a:p>
            <a:r>
              <a:rPr lang="en-US" sz="2400" dirty="0"/>
              <a:t>Phase I: graph analyzing</a:t>
            </a:r>
          </a:p>
          <a:p>
            <a:r>
              <a:rPr lang="en-US" sz="2400" dirty="0"/>
              <a:t>Phase II: graph execution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69295C1-DFA0-431C-9759-908D9A0025E2}"/>
                  </a:ext>
                </a:extLst>
              </p:cNvPr>
              <p:cNvSpPr txBox="1"/>
              <p:nvPr/>
            </p:nvSpPr>
            <p:spPr>
              <a:xfrm>
                <a:off x="1830189" y="4649943"/>
                <a:ext cx="213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69295C1-DFA0-431C-9759-908D9A002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189" y="4649943"/>
                <a:ext cx="213200" cy="276999"/>
              </a:xfrm>
              <a:prstGeom prst="rect">
                <a:avLst/>
              </a:prstGeom>
              <a:blipFill>
                <a:blip r:embed="rId4"/>
                <a:stretch>
                  <a:fillRect l="-25714" r="-2571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6D52A37-BB48-4A05-98D8-37605EB58670}"/>
                  </a:ext>
                </a:extLst>
              </p:cNvPr>
              <p:cNvSpPr txBox="1"/>
              <p:nvPr/>
            </p:nvSpPr>
            <p:spPr>
              <a:xfrm>
                <a:off x="1291722" y="4649943"/>
                <a:ext cx="3910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6D52A37-BB48-4A05-98D8-37605EB58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22" y="4649943"/>
                <a:ext cx="391068" cy="276999"/>
              </a:xfrm>
              <a:prstGeom prst="rect">
                <a:avLst/>
              </a:prstGeom>
              <a:blipFill>
                <a:blip r:embed="rId5"/>
                <a:stretch>
                  <a:fillRect l="-14063" r="-781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1F21016-380D-4C31-A676-59BD15CF2BBE}"/>
              </a:ext>
            </a:extLst>
          </p:cNvPr>
          <p:cNvCxnSpPr>
            <a:stCxn id="83" idx="0"/>
            <a:endCxn id="99" idx="3"/>
          </p:cNvCxnSpPr>
          <p:nvPr/>
        </p:nvCxnSpPr>
        <p:spPr>
          <a:xfrm flipV="1">
            <a:off x="1487256" y="4538325"/>
            <a:ext cx="101910" cy="11161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9C7C688-3075-4557-B3D7-3182C6F02D76}"/>
              </a:ext>
            </a:extLst>
          </p:cNvPr>
          <p:cNvCxnSpPr>
            <a:stCxn id="82" idx="0"/>
            <a:endCxn id="99" idx="5"/>
          </p:cNvCxnSpPr>
          <p:nvPr/>
        </p:nvCxnSpPr>
        <p:spPr>
          <a:xfrm flipH="1" flipV="1">
            <a:off x="1822943" y="4538325"/>
            <a:ext cx="113846" cy="11161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C1636CC-79B4-4FE2-8011-14A9203C93D3}"/>
              </a:ext>
            </a:extLst>
          </p:cNvPr>
          <p:cNvCxnSpPr>
            <a:stCxn id="99" idx="1"/>
            <a:endCxn id="100" idx="4"/>
          </p:cNvCxnSpPr>
          <p:nvPr/>
        </p:nvCxnSpPr>
        <p:spPr>
          <a:xfrm flipH="1" flipV="1">
            <a:off x="1411530" y="4094668"/>
            <a:ext cx="177636" cy="219881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EF98B80-32D3-4D07-8F7B-80D20CF5D721}"/>
              </a:ext>
            </a:extLst>
          </p:cNvPr>
          <p:cNvGrpSpPr/>
          <p:nvPr/>
        </p:nvGrpSpPr>
        <p:grpSpPr>
          <a:xfrm>
            <a:off x="10031554" y="3810065"/>
            <a:ext cx="476733" cy="461665"/>
            <a:chOff x="2261112" y="2377058"/>
            <a:chExt cx="476733" cy="46166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BE588E2-0961-4B37-A4E5-2EB4EA04D524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23EFB67-7FA1-4CAE-96C3-7CFB38687723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9BCA64F-B09C-4F49-9C9F-798C6035C32B}"/>
              </a:ext>
            </a:extLst>
          </p:cNvPr>
          <p:cNvCxnSpPr>
            <a:stCxn id="104" idx="3"/>
            <a:endCxn id="100" idx="0"/>
          </p:cNvCxnSpPr>
          <p:nvPr/>
        </p:nvCxnSpPr>
        <p:spPr>
          <a:xfrm flipH="1">
            <a:off x="1411530" y="3523051"/>
            <a:ext cx="221016" cy="255151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1F267D9-8EFC-4F1A-A910-C186F926D5CB}"/>
              </a:ext>
            </a:extLst>
          </p:cNvPr>
          <p:cNvCxnSpPr>
            <a:stCxn id="92" idx="0"/>
            <a:endCxn id="89" idx="5"/>
          </p:cNvCxnSpPr>
          <p:nvPr/>
        </p:nvCxnSpPr>
        <p:spPr>
          <a:xfrm flipH="1" flipV="1">
            <a:off x="10382445" y="4098425"/>
            <a:ext cx="203866" cy="27402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5AB5AA0-D0E4-4557-8C78-3095C08F31CF}"/>
                  </a:ext>
                </a:extLst>
              </p:cNvPr>
              <p:cNvSpPr txBox="1"/>
              <p:nvPr/>
            </p:nvSpPr>
            <p:spPr>
              <a:xfrm>
                <a:off x="10390777" y="4372453"/>
                <a:ext cx="3910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5AB5AA0-D0E4-4557-8C78-3095C08F3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777" y="4372453"/>
                <a:ext cx="391068" cy="276999"/>
              </a:xfrm>
              <a:prstGeom prst="rect">
                <a:avLst/>
              </a:prstGeom>
              <a:blipFill>
                <a:blip r:embed="rId6"/>
                <a:stretch>
                  <a:fillRect l="-14063" r="-781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BFA937-F14D-400C-B084-DBDD495101A3}"/>
                  </a:ext>
                </a:extLst>
              </p:cNvPr>
              <p:cNvSpPr txBox="1"/>
              <p:nvPr/>
            </p:nvSpPr>
            <p:spPr>
              <a:xfrm>
                <a:off x="1214294" y="3544944"/>
                <a:ext cx="2340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BFA937-F14D-400C-B084-DBDD49510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94" y="3544944"/>
                <a:ext cx="234038" cy="276999"/>
              </a:xfrm>
              <a:prstGeom prst="rect">
                <a:avLst/>
              </a:prstGeom>
              <a:blipFill>
                <a:blip r:embed="rId7"/>
                <a:stretch>
                  <a:fillRect l="-23077" r="-2307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3F15E82-DB23-42B5-B9A9-EAF2A3EA9AC9}"/>
                  </a:ext>
                </a:extLst>
              </p:cNvPr>
              <p:cNvSpPr txBox="1"/>
              <p:nvPr/>
            </p:nvSpPr>
            <p:spPr>
              <a:xfrm>
                <a:off x="10056384" y="3579783"/>
                <a:ext cx="1987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3F15E82-DB23-42B5-B9A9-EAF2A3EA9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384" y="3579783"/>
                <a:ext cx="198772" cy="276999"/>
              </a:xfrm>
              <a:prstGeom prst="rect">
                <a:avLst/>
              </a:prstGeom>
              <a:blipFill>
                <a:blip r:embed="rId8"/>
                <a:stretch>
                  <a:fillRect l="-31250" r="-2812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021DF62-CCB4-43BF-8F75-0769104E1513}"/>
              </a:ext>
            </a:extLst>
          </p:cNvPr>
          <p:cNvCxnSpPr>
            <a:endCxn id="89" idx="0"/>
          </p:cNvCxnSpPr>
          <p:nvPr/>
        </p:nvCxnSpPr>
        <p:spPr>
          <a:xfrm flipH="1">
            <a:off x="10265557" y="3524050"/>
            <a:ext cx="4363" cy="304254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F9AABFB-B039-4446-82E8-D24BAF76D0C9}"/>
              </a:ext>
            </a:extLst>
          </p:cNvPr>
          <p:cNvSpPr txBox="1"/>
          <p:nvPr/>
        </p:nvSpPr>
        <p:spPr>
          <a:xfrm>
            <a:off x="1239709" y="5967285"/>
            <a:ext cx="97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Server</a:t>
            </a:r>
            <a:r>
              <a:rPr lang="en-US" baseline="-25000"/>
              <a:t>0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84AD3DB-6EEE-4DBC-BEDC-069A1A6A3832}"/>
              </a:ext>
            </a:extLst>
          </p:cNvPr>
          <p:cNvGrpSpPr/>
          <p:nvPr/>
        </p:nvGrpSpPr>
        <p:grpSpPr>
          <a:xfrm>
            <a:off x="1472052" y="4249965"/>
            <a:ext cx="476733" cy="461665"/>
            <a:chOff x="2261112" y="2377058"/>
            <a:chExt cx="476733" cy="461665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30A88BB-181F-4B9F-9221-D5F8748AC74D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D87CA17-5C5C-4F4D-8942-AA1B70A0F6F4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CCEC6E7F-B561-448F-9DE6-2263EE5FF798}"/>
              </a:ext>
            </a:extLst>
          </p:cNvPr>
          <p:cNvSpPr/>
          <p:nvPr/>
        </p:nvSpPr>
        <p:spPr>
          <a:xfrm>
            <a:off x="1246224" y="3778202"/>
            <a:ext cx="330611" cy="31646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20F2F30-4775-4631-B6D1-D19D75BE57B4}"/>
                  </a:ext>
                </a:extLst>
              </p:cNvPr>
              <p:cNvSpPr txBox="1"/>
              <p:nvPr/>
            </p:nvSpPr>
            <p:spPr>
              <a:xfrm>
                <a:off x="1327177" y="3794999"/>
                <a:ext cx="1987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20F2F30-4775-4631-B6D1-D19D75BE5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77" y="3794999"/>
                <a:ext cx="198772" cy="276999"/>
              </a:xfrm>
              <a:prstGeom prst="rect">
                <a:avLst/>
              </a:prstGeom>
              <a:blipFill>
                <a:blip r:embed="rId9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8CC0CDFB-BEAF-4566-88EA-1610A891FC94}"/>
              </a:ext>
            </a:extLst>
          </p:cNvPr>
          <p:cNvSpPr txBox="1"/>
          <p:nvPr/>
        </p:nvSpPr>
        <p:spPr>
          <a:xfrm>
            <a:off x="9876522" y="5922274"/>
            <a:ext cx="105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Server</a:t>
            </a:r>
            <a:r>
              <a:rPr lang="en-US" baseline="-25000"/>
              <a:t>1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FABD6FA-1B20-4293-8D21-1AEA12631BE2}"/>
              </a:ext>
            </a:extLst>
          </p:cNvPr>
          <p:cNvSpPr/>
          <p:nvPr/>
        </p:nvSpPr>
        <p:spPr>
          <a:xfrm>
            <a:off x="1547293" y="3252930"/>
            <a:ext cx="582142" cy="3164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011B642-2A77-4B57-9E4C-E611B8DCB1BF}"/>
              </a:ext>
            </a:extLst>
          </p:cNvPr>
          <p:cNvSpPr txBox="1"/>
          <p:nvPr/>
        </p:nvSpPr>
        <p:spPr>
          <a:xfrm>
            <a:off x="1518744" y="3227210"/>
            <a:ext cx="671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Send</a:t>
            </a:r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9555B4DE-714B-4CD8-84A1-50B12218A718}"/>
              </a:ext>
            </a:extLst>
          </p:cNvPr>
          <p:cNvSpPr/>
          <p:nvPr/>
        </p:nvSpPr>
        <p:spPr>
          <a:xfrm>
            <a:off x="9617358" y="4330568"/>
            <a:ext cx="582142" cy="3164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6BE7BE0-E724-4A03-97B5-E04CB57EE8C3}"/>
              </a:ext>
            </a:extLst>
          </p:cNvPr>
          <p:cNvSpPr txBox="1"/>
          <p:nvPr/>
        </p:nvSpPr>
        <p:spPr>
          <a:xfrm>
            <a:off x="9623431" y="4319524"/>
            <a:ext cx="671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/>
              <a:t>Recv</a:t>
            </a:r>
            <a:endParaRPr lang="en-US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6BBD040-2597-46BF-8516-797C97D9B383}"/>
              </a:ext>
            </a:extLst>
          </p:cNvPr>
          <p:cNvCxnSpPr>
            <a:stCxn id="106" idx="0"/>
            <a:endCxn id="89" idx="3"/>
          </p:cNvCxnSpPr>
          <p:nvPr/>
        </p:nvCxnSpPr>
        <p:spPr>
          <a:xfrm flipV="1">
            <a:off x="9908429" y="4098425"/>
            <a:ext cx="240239" cy="232143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ED6FC562-DFA6-4A5B-ACD4-C6632C4AD6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45" y="5070207"/>
            <a:ext cx="804744" cy="1181929"/>
          </a:xfrm>
          <a:prstGeom prst="rect">
            <a:avLst/>
          </a:prstGeom>
        </p:spPr>
      </p:pic>
      <p:pic>
        <p:nvPicPr>
          <p:cNvPr id="112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2F3062B0-58AB-4D03-B5DB-4380986A84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784" y="5020479"/>
            <a:ext cx="804744" cy="1181929"/>
          </a:xfrm>
          <a:prstGeom prst="rect">
            <a:avLst/>
          </a:prstGeom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BED6775-9129-4782-9727-4B5D4F518AD5}"/>
              </a:ext>
            </a:extLst>
          </p:cNvPr>
          <p:cNvSpPr/>
          <p:nvPr/>
        </p:nvSpPr>
        <p:spPr>
          <a:xfrm>
            <a:off x="1081590" y="3090544"/>
            <a:ext cx="1232713" cy="187735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378D375-7CE0-4003-8CB6-AB29ECAC5F15}"/>
              </a:ext>
            </a:extLst>
          </p:cNvPr>
          <p:cNvSpPr/>
          <p:nvPr/>
        </p:nvSpPr>
        <p:spPr>
          <a:xfrm>
            <a:off x="9553555" y="3155991"/>
            <a:ext cx="1232713" cy="187735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2CA728-0044-42B1-A60E-83C118F95803}"/>
              </a:ext>
            </a:extLst>
          </p:cNvPr>
          <p:cNvGrpSpPr/>
          <p:nvPr/>
        </p:nvGrpSpPr>
        <p:grpSpPr>
          <a:xfrm>
            <a:off x="1576835" y="3936435"/>
            <a:ext cx="3011624" cy="1035813"/>
            <a:chOff x="1576835" y="3936435"/>
            <a:chExt cx="3011624" cy="103581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0660A4E-E26D-4630-B6D1-6F289C85E9F6}"/>
                </a:ext>
              </a:extLst>
            </p:cNvPr>
            <p:cNvCxnSpPr>
              <a:cxnSpLocks/>
              <a:stCxn id="119" idx="1"/>
              <a:endCxn id="100" idx="6"/>
            </p:cNvCxnSpPr>
            <p:nvPr/>
          </p:nvCxnSpPr>
          <p:spPr>
            <a:xfrm flipH="1" flipV="1">
              <a:off x="1576835" y="3936435"/>
              <a:ext cx="944615" cy="40994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E7EA5CB-9093-443B-A924-249391D143A2}"/>
                </a:ext>
              </a:extLst>
            </p:cNvPr>
            <p:cNvSpPr/>
            <p:nvPr/>
          </p:nvSpPr>
          <p:spPr>
            <a:xfrm>
              <a:off x="2521450" y="4137533"/>
              <a:ext cx="2020711" cy="41768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7AC9320-5D32-4DE7-8B62-35D8E945F686}"/>
                </a:ext>
              </a:extLst>
            </p:cNvPr>
            <p:cNvCxnSpPr/>
            <p:nvPr/>
          </p:nvCxnSpPr>
          <p:spPr>
            <a:xfrm>
              <a:off x="2726914" y="4144770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A7AA0EA-2D00-488B-8EFE-F047E46CB516}"/>
                </a:ext>
              </a:extLst>
            </p:cNvPr>
            <p:cNvCxnSpPr/>
            <p:nvPr/>
          </p:nvCxnSpPr>
          <p:spPr>
            <a:xfrm>
              <a:off x="3128020" y="4144770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4505139-7EB9-49FA-B8B2-38F7F40F1E31}"/>
                </a:ext>
              </a:extLst>
            </p:cNvPr>
            <p:cNvCxnSpPr/>
            <p:nvPr/>
          </p:nvCxnSpPr>
          <p:spPr>
            <a:xfrm>
              <a:off x="2936000" y="4144770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5829106-1EDF-49F6-B491-253F71180A2C}"/>
                </a:ext>
              </a:extLst>
            </p:cNvPr>
            <p:cNvCxnSpPr/>
            <p:nvPr/>
          </p:nvCxnSpPr>
          <p:spPr>
            <a:xfrm>
              <a:off x="3306603" y="4139462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60DF8EC-B98B-408E-A51A-0452B3BE6DB0}"/>
                </a:ext>
              </a:extLst>
            </p:cNvPr>
            <p:cNvCxnSpPr/>
            <p:nvPr/>
          </p:nvCxnSpPr>
          <p:spPr>
            <a:xfrm>
              <a:off x="4348319" y="4127885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59DBCCC-0426-469A-8B74-1DE0877C2697}"/>
                </a:ext>
              </a:extLst>
            </p:cNvPr>
            <p:cNvSpPr txBox="1"/>
            <p:nvPr/>
          </p:nvSpPr>
          <p:spPr>
            <a:xfrm>
              <a:off x="3474434" y="4026298"/>
              <a:ext cx="7292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b="1"/>
                <a:t>...... </a:t>
              </a:r>
              <a:endParaRPr lang="zh-CN" altLang="en-US" sz="2600" b="1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ADA4219-A96B-4425-96F4-8B7B423C774A}"/>
                </a:ext>
              </a:extLst>
            </p:cNvPr>
            <p:cNvSpPr txBox="1"/>
            <p:nvPr/>
          </p:nvSpPr>
          <p:spPr>
            <a:xfrm>
              <a:off x="4287517" y="4165321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1</a:t>
              </a:r>
              <a:endParaRPr lang="zh-CN" alt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9B8C659-BDF1-49AC-BAEA-2E0830B65671}"/>
                </a:ext>
              </a:extLst>
            </p:cNvPr>
            <p:cNvSpPr txBox="1"/>
            <p:nvPr/>
          </p:nvSpPr>
          <p:spPr>
            <a:xfrm>
              <a:off x="2845371" y="4602916"/>
              <a:ext cx="1656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Source Tensor</a:t>
              </a:r>
              <a:endParaRPr lang="zh-CN" alt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CB8B330-27AD-423B-A5D7-3F638F7AF24A}"/>
              </a:ext>
            </a:extLst>
          </p:cNvPr>
          <p:cNvGrpSpPr/>
          <p:nvPr/>
        </p:nvGrpSpPr>
        <p:grpSpPr>
          <a:xfrm>
            <a:off x="5041606" y="3684237"/>
            <a:ext cx="1472072" cy="751521"/>
            <a:chOff x="5041606" y="3684237"/>
            <a:chExt cx="1472072" cy="751521"/>
          </a:xfrm>
        </p:grpSpPr>
        <p:sp>
          <p:nvSpPr>
            <p:cNvPr id="139" name="Arrow: Right 138">
              <a:extLst>
                <a:ext uri="{FF2B5EF4-FFF2-40B4-BE49-F238E27FC236}">
                  <a16:creationId xmlns:a16="http://schemas.microsoft.com/office/drawing/2014/main" id="{6E4EC76C-9547-4279-A9A2-CCCCA66FD6CF}"/>
                </a:ext>
              </a:extLst>
            </p:cNvPr>
            <p:cNvSpPr/>
            <p:nvPr/>
          </p:nvSpPr>
          <p:spPr>
            <a:xfrm>
              <a:off x="5041606" y="4272519"/>
              <a:ext cx="1438641" cy="16323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4EC1770-963C-477B-B016-55654E348CD3}"/>
                </a:ext>
              </a:extLst>
            </p:cNvPr>
            <p:cNvSpPr txBox="1"/>
            <p:nvPr/>
          </p:nvSpPr>
          <p:spPr>
            <a:xfrm>
              <a:off x="5071119" y="3684237"/>
              <a:ext cx="1442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One-sided RDMA write</a:t>
              </a:r>
              <a:endParaRPr lang="zh-CN" altLang="en-US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B0F9A22E-BFEB-4517-B753-212A1E51C174}"/>
              </a:ext>
            </a:extLst>
          </p:cNvPr>
          <p:cNvSpPr txBox="1"/>
          <p:nvPr/>
        </p:nvSpPr>
        <p:spPr>
          <a:xfrm>
            <a:off x="8693059" y="4141620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0</a:t>
            </a:r>
            <a:endParaRPr lang="zh-CN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909697-4549-4A23-A237-2A76BAACC2EF}"/>
              </a:ext>
            </a:extLst>
          </p:cNvPr>
          <p:cNvGrpSpPr/>
          <p:nvPr/>
        </p:nvGrpSpPr>
        <p:grpSpPr>
          <a:xfrm>
            <a:off x="6918913" y="3692103"/>
            <a:ext cx="2629441" cy="1343685"/>
            <a:chOff x="6918913" y="3692103"/>
            <a:chExt cx="2629441" cy="1343685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AD12D34-6291-40A0-A20E-0839D3A1A83B}"/>
                </a:ext>
              </a:extLst>
            </p:cNvPr>
            <p:cNvSpPr txBox="1"/>
            <p:nvPr/>
          </p:nvSpPr>
          <p:spPr>
            <a:xfrm>
              <a:off x="7463061" y="3692103"/>
              <a:ext cx="2085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(Polling flag byte)</a:t>
              </a:r>
              <a:endParaRPr lang="zh-CN" alt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4BC9F91-7392-4795-B705-35DAF27BC172}"/>
                </a:ext>
              </a:extLst>
            </p:cNvPr>
            <p:cNvSpPr/>
            <p:nvPr/>
          </p:nvSpPr>
          <p:spPr>
            <a:xfrm>
              <a:off x="6918913" y="4137533"/>
              <a:ext cx="2020711" cy="41768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F13AEBF-DE7B-4FA0-ACBE-A3EB5B375B87}"/>
                </a:ext>
              </a:extLst>
            </p:cNvPr>
            <p:cNvCxnSpPr/>
            <p:nvPr/>
          </p:nvCxnSpPr>
          <p:spPr>
            <a:xfrm>
              <a:off x="7111826" y="4137533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89529AF-36F8-4EF0-9C93-CE040889F067}"/>
                </a:ext>
              </a:extLst>
            </p:cNvPr>
            <p:cNvCxnSpPr/>
            <p:nvPr/>
          </p:nvCxnSpPr>
          <p:spPr>
            <a:xfrm>
              <a:off x="7310526" y="4127883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FE97D80-9DA5-48E9-9334-61F326A204FA}"/>
                </a:ext>
              </a:extLst>
            </p:cNvPr>
            <p:cNvCxnSpPr/>
            <p:nvPr/>
          </p:nvCxnSpPr>
          <p:spPr>
            <a:xfrm>
              <a:off x="7507294" y="4139458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FEF5D1D-7D90-4301-9C14-2005E8BACA3A}"/>
                </a:ext>
              </a:extLst>
            </p:cNvPr>
            <p:cNvCxnSpPr/>
            <p:nvPr/>
          </p:nvCxnSpPr>
          <p:spPr>
            <a:xfrm>
              <a:off x="7704066" y="4139462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B76815E-F140-42B5-8203-20F6C9953FAB}"/>
                </a:ext>
              </a:extLst>
            </p:cNvPr>
            <p:cNvCxnSpPr/>
            <p:nvPr/>
          </p:nvCxnSpPr>
          <p:spPr>
            <a:xfrm>
              <a:off x="8745782" y="4127885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CBB8E53-2FE5-4FDD-BB57-D63CFE4CC648}"/>
                </a:ext>
              </a:extLst>
            </p:cNvPr>
            <p:cNvSpPr txBox="1"/>
            <p:nvPr/>
          </p:nvSpPr>
          <p:spPr>
            <a:xfrm>
              <a:off x="7874967" y="4004717"/>
              <a:ext cx="7292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b="1"/>
                <a:t>...... </a:t>
              </a:r>
              <a:endParaRPr lang="zh-CN" altLang="en-US" sz="2600" b="1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A247427-39B6-4249-89E7-67FC508EADCE}"/>
                </a:ext>
              </a:extLst>
            </p:cNvPr>
            <p:cNvSpPr txBox="1"/>
            <p:nvPr/>
          </p:nvSpPr>
          <p:spPr>
            <a:xfrm>
              <a:off x="7270014" y="4666456"/>
              <a:ext cx="1481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err="1"/>
                <a:t>Dest</a:t>
              </a:r>
              <a:r>
                <a:rPr lang="en-US" altLang="zh-CN"/>
                <a:t> Tensor</a:t>
              </a:r>
              <a:endParaRPr lang="zh-CN" altLang="en-US"/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C821005-0FA0-4385-B678-BE98FDBD40A9}"/>
              </a:ext>
            </a:extLst>
          </p:cNvPr>
          <p:cNvCxnSpPr>
            <a:cxnSpLocks/>
            <a:stCxn id="107" idx="1"/>
            <a:endCxn id="128" idx="3"/>
          </p:cNvCxnSpPr>
          <p:nvPr/>
        </p:nvCxnSpPr>
        <p:spPr>
          <a:xfrm flipH="1" flipV="1">
            <a:off x="8939624" y="4346377"/>
            <a:ext cx="683807" cy="14242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Slide Number Placeholder 3">
            <a:extLst>
              <a:ext uri="{FF2B5EF4-FFF2-40B4-BE49-F238E27FC236}">
                <a16:creationId xmlns:a16="http://schemas.microsoft.com/office/drawing/2014/main" id="{CDFF3E43-A520-43B1-9777-557BAA708F86}"/>
              </a:ext>
            </a:extLst>
          </p:cNvPr>
          <p:cNvSpPr txBox="1">
            <a:spLocks/>
          </p:cNvSpPr>
          <p:nvPr/>
        </p:nvSpPr>
        <p:spPr>
          <a:xfrm>
            <a:off x="8610600" y="64434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05F3C-E1F1-4016-982B-CA91284A1E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6" name="Rounded Rectangular Callout 37">
            <a:extLst>
              <a:ext uri="{FF2B5EF4-FFF2-40B4-BE49-F238E27FC236}">
                <a16:creationId xmlns:a16="http://schemas.microsoft.com/office/drawing/2014/main" id="{0F2C5BFD-53EC-4380-8743-31CFAFED51C1}"/>
              </a:ext>
            </a:extLst>
          </p:cNvPr>
          <p:cNvSpPr/>
          <p:nvPr/>
        </p:nvSpPr>
        <p:spPr>
          <a:xfrm>
            <a:off x="2352346" y="5327699"/>
            <a:ext cx="2465049" cy="779334"/>
          </a:xfrm>
          <a:prstGeom prst="wedgeRoundRectCallout">
            <a:avLst>
              <a:gd name="adj1" fmla="val -59931"/>
              <a:gd name="adj2" fmla="val -194257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FC356F4-1902-4998-9D64-7CF899A68497}"/>
              </a:ext>
            </a:extLst>
          </p:cNvPr>
          <p:cNvSpPr txBox="1"/>
          <p:nvPr/>
        </p:nvSpPr>
        <p:spPr>
          <a:xfrm>
            <a:off x="2342618" y="5327166"/>
            <a:ext cx="257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Tensor Manager: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200"/>
              <a:t>Detect the source tensor place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200"/>
              <a:t>Re-allocate as RDMA memory</a:t>
            </a:r>
          </a:p>
        </p:txBody>
      </p:sp>
      <p:sp>
        <p:nvSpPr>
          <p:cNvPr id="148" name="Rounded Rectangular Callout 37">
            <a:extLst>
              <a:ext uri="{FF2B5EF4-FFF2-40B4-BE49-F238E27FC236}">
                <a16:creationId xmlns:a16="http://schemas.microsoft.com/office/drawing/2014/main" id="{3BC6FD2F-074C-4F94-8D2E-24E3198E4FE1}"/>
              </a:ext>
            </a:extLst>
          </p:cNvPr>
          <p:cNvSpPr/>
          <p:nvPr/>
        </p:nvSpPr>
        <p:spPr>
          <a:xfrm>
            <a:off x="6877380" y="5334609"/>
            <a:ext cx="2465049" cy="779334"/>
          </a:xfrm>
          <a:prstGeom prst="wedgeRoundRectCallout">
            <a:avLst>
              <a:gd name="adj1" fmla="val 59596"/>
              <a:gd name="adj2" fmla="val -149559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294D43B-CEA6-4B16-B6D9-E5FE156DF648}"/>
              </a:ext>
            </a:extLst>
          </p:cNvPr>
          <p:cNvSpPr txBox="1"/>
          <p:nvPr/>
        </p:nvSpPr>
        <p:spPr>
          <a:xfrm>
            <a:off x="6867652" y="5334076"/>
            <a:ext cx="257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Tensor Manager: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200"/>
              <a:t>Pre-allocate RDMA compatible receive tensor </a:t>
            </a:r>
          </a:p>
        </p:txBody>
      </p:sp>
      <p:sp>
        <p:nvSpPr>
          <p:cNvPr id="150" name="Rounded Rectangular Callout 37">
            <a:extLst>
              <a:ext uri="{FF2B5EF4-FFF2-40B4-BE49-F238E27FC236}">
                <a16:creationId xmlns:a16="http://schemas.microsoft.com/office/drawing/2014/main" id="{B9EAA9F7-98FD-4511-BB8C-430BE64A8724}"/>
              </a:ext>
            </a:extLst>
          </p:cNvPr>
          <p:cNvSpPr/>
          <p:nvPr/>
        </p:nvSpPr>
        <p:spPr>
          <a:xfrm>
            <a:off x="4667993" y="3048363"/>
            <a:ext cx="2465049" cy="577242"/>
          </a:xfrm>
          <a:prstGeom prst="wedgeRoundRectCallout">
            <a:avLst>
              <a:gd name="adj1" fmla="val 1304"/>
              <a:gd name="adj2" fmla="val 77653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7B669C4-BE22-44B0-A050-169EDEFECF3C}"/>
              </a:ext>
            </a:extLst>
          </p:cNvPr>
          <p:cNvSpPr txBox="1"/>
          <p:nvPr/>
        </p:nvSpPr>
        <p:spPr>
          <a:xfrm>
            <a:off x="4644151" y="3037477"/>
            <a:ext cx="2579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RDMA lib:</a:t>
            </a:r>
          </a:p>
          <a:p>
            <a:pPr marL="285750" indent="-182880">
              <a:buFont typeface="Arial" panose="020B0604020202020204" pitchFamily="34" charset="0"/>
              <a:buChar char="•"/>
            </a:pPr>
            <a:r>
              <a:rPr lang="en-US" sz="1200"/>
              <a:t>Conduct remote memory copy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8EEB6CA-15E4-45A3-9D72-6B017D22B19D}"/>
              </a:ext>
            </a:extLst>
          </p:cNvPr>
          <p:cNvSpPr txBox="1"/>
          <p:nvPr/>
        </p:nvSpPr>
        <p:spPr>
          <a:xfrm>
            <a:off x="8690748" y="4141620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endParaRPr lang="zh-CN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21B48-1B09-462E-A08D-56C596E409D9}"/>
              </a:ext>
            </a:extLst>
          </p:cNvPr>
          <p:cNvGrpSpPr/>
          <p:nvPr/>
        </p:nvGrpSpPr>
        <p:grpSpPr>
          <a:xfrm>
            <a:off x="4726227" y="1959747"/>
            <a:ext cx="4772918" cy="553998"/>
            <a:chOff x="5030408" y="2177585"/>
            <a:chExt cx="4772918" cy="553998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25A33AB0-A0AE-44A6-9C0A-7A42F232AD61}"/>
                </a:ext>
              </a:extLst>
            </p:cNvPr>
            <p:cNvSpPr/>
            <p:nvPr/>
          </p:nvSpPr>
          <p:spPr>
            <a:xfrm>
              <a:off x="5030408" y="2177585"/>
              <a:ext cx="391886" cy="553998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DAE28E-3D20-4212-BC28-2FA1045FF89A}"/>
                </a:ext>
              </a:extLst>
            </p:cNvPr>
            <p:cNvSpPr txBox="1"/>
            <p:nvPr/>
          </p:nvSpPr>
          <p:spPr>
            <a:xfrm>
              <a:off x="5541838" y="2269918"/>
              <a:ext cx="4261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RDMA-based zero-copy communication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37654A-12D0-4CA4-B517-DA9B34144F9C}"/>
              </a:ext>
            </a:extLst>
          </p:cNvPr>
          <p:cNvGrpSpPr/>
          <p:nvPr/>
        </p:nvGrpSpPr>
        <p:grpSpPr>
          <a:xfrm>
            <a:off x="6576152" y="4480797"/>
            <a:ext cx="719655" cy="829963"/>
            <a:chOff x="5432525" y="4851122"/>
            <a:chExt cx="719655" cy="829963"/>
          </a:xfrm>
        </p:grpSpPr>
        <p:pic>
          <p:nvPicPr>
            <p:cNvPr id="10" name="Graphic 9" descr="Envelope">
              <a:extLst>
                <a:ext uri="{FF2B5EF4-FFF2-40B4-BE49-F238E27FC236}">
                  <a16:creationId xmlns:a16="http://schemas.microsoft.com/office/drawing/2014/main" id="{B84D605C-03FF-423B-9D31-2232F36E8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32525" y="4851122"/>
              <a:ext cx="719655" cy="71965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5DF0E4-4EA2-4919-961A-F3C5C009112F}"/>
                </a:ext>
              </a:extLst>
            </p:cNvPr>
            <p:cNvSpPr txBox="1"/>
            <p:nvPr/>
          </p:nvSpPr>
          <p:spPr>
            <a:xfrm>
              <a:off x="5482427" y="5342531"/>
              <a:ext cx="61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>
                  <a:solidFill>
                    <a:schemeClr val="accent5"/>
                  </a:solidFill>
                </a:rPr>
                <a:t>Addr</a:t>
              </a:r>
              <a:r>
                <a:rPr lang="en-US" sz="1600" i="1" dirty="0">
                  <a:solidFill>
                    <a:schemeClr val="accent5"/>
                  </a:solidFill>
                </a:rPr>
                <a:t>.</a:t>
              </a:r>
              <a:endParaRPr lang="en-US" sz="1400" i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3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34857 -0.2504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5" grpId="1"/>
      <p:bldP spid="146" grpId="0" animBg="1"/>
      <p:bldP spid="147" grpId="0"/>
      <p:bldP spid="148" grpId="0" animBg="1"/>
      <p:bldP spid="149" grpId="0"/>
      <p:bldP spid="150" grpId="0" animBg="1"/>
      <p:bldP spid="15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D23C-223B-4D55-B471-9C71ABD4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</a:t>
            </a:r>
            <a:r>
              <a:rPr lang="en-US" b="1" dirty="0"/>
              <a:t>dynamically</a:t>
            </a:r>
            <a:r>
              <a:rPr lang="en-US" dirty="0"/>
              <a:t> allocated tensor through RDMA write/read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69295C1-DFA0-431C-9759-908D9A0025E2}"/>
                  </a:ext>
                </a:extLst>
              </p:cNvPr>
              <p:cNvSpPr txBox="1"/>
              <p:nvPr/>
            </p:nvSpPr>
            <p:spPr>
              <a:xfrm>
                <a:off x="1830189" y="4664457"/>
                <a:ext cx="213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69295C1-DFA0-431C-9759-908D9A002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189" y="4664457"/>
                <a:ext cx="213200" cy="276999"/>
              </a:xfrm>
              <a:prstGeom prst="rect">
                <a:avLst/>
              </a:prstGeom>
              <a:blipFill>
                <a:blip r:embed="rId3"/>
                <a:stretch>
                  <a:fillRect l="-25714" r="-2571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6D52A37-BB48-4A05-98D8-37605EB58670}"/>
                  </a:ext>
                </a:extLst>
              </p:cNvPr>
              <p:cNvSpPr txBox="1"/>
              <p:nvPr/>
            </p:nvSpPr>
            <p:spPr>
              <a:xfrm>
                <a:off x="1291722" y="4664457"/>
                <a:ext cx="3910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6D52A37-BB48-4A05-98D8-37605EB58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22" y="4664457"/>
                <a:ext cx="391068" cy="276999"/>
              </a:xfrm>
              <a:prstGeom prst="rect">
                <a:avLst/>
              </a:prstGeom>
              <a:blipFill>
                <a:blip r:embed="rId4"/>
                <a:stretch>
                  <a:fillRect l="-14063" r="-781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1F21016-380D-4C31-A676-59BD15CF2BBE}"/>
              </a:ext>
            </a:extLst>
          </p:cNvPr>
          <p:cNvCxnSpPr>
            <a:stCxn id="83" idx="0"/>
            <a:endCxn id="99" idx="3"/>
          </p:cNvCxnSpPr>
          <p:nvPr/>
        </p:nvCxnSpPr>
        <p:spPr>
          <a:xfrm flipV="1">
            <a:off x="1487256" y="4552839"/>
            <a:ext cx="101910" cy="11161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9C7C688-3075-4557-B3D7-3182C6F02D76}"/>
              </a:ext>
            </a:extLst>
          </p:cNvPr>
          <p:cNvCxnSpPr>
            <a:stCxn id="82" idx="0"/>
            <a:endCxn id="99" idx="5"/>
          </p:cNvCxnSpPr>
          <p:nvPr/>
        </p:nvCxnSpPr>
        <p:spPr>
          <a:xfrm flipH="1" flipV="1">
            <a:off x="1822943" y="4552839"/>
            <a:ext cx="113846" cy="11161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C1636CC-79B4-4FE2-8011-14A9203C93D3}"/>
              </a:ext>
            </a:extLst>
          </p:cNvPr>
          <p:cNvCxnSpPr>
            <a:stCxn id="99" idx="1"/>
            <a:endCxn id="100" idx="4"/>
          </p:cNvCxnSpPr>
          <p:nvPr/>
        </p:nvCxnSpPr>
        <p:spPr>
          <a:xfrm flipH="1" flipV="1">
            <a:off x="1411530" y="4109182"/>
            <a:ext cx="177636" cy="219881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EF98B80-32D3-4D07-8F7B-80D20CF5D721}"/>
              </a:ext>
            </a:extLst>
          </p:cNvPr>
          <p:cNvGrpSpPr/>
          <p:nvPr/>
        </p:nvGrpSpPr>
        <p:grpSpPr>
          <a:xfrm>
            <a:off x="10031554" y="3824579"/>
            <a:ext cx="476733" cy="461665"/>
            <a:chOff x="2261112" y="2377058"/>
            <a:chExt cx="476733" cy="46166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BE588E2-0961-4B37-A4E5-2EB4EA04D524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23EFB67-7FA1-4CAE-96C3-7CFB38687723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9BCA64F-B09C-4F49-9C9F-798C6035C32B}"/>
              </a:ext>
            </a:extLst>
          </p:cNvPr>
          <p:cNvCxnSpPr>
            <a:stCxn id="104" idx="3"/>
            <a:endCxn id="100" idx="0"/>
          </p:cNvCxnSpPr>
          <p:nvPr/>
        </p:nvCxnSpPr>
        <p:spPr>
          <a:xfrm flipH="1">
            <a:off x="1411530" y="3537565"/>
            <a:ext cx="221016" cy="255151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1F267D9-8EFC-4F1A-A910-C186F926D5CB}"/>
              </a:ext>
            </a:extLst>
          </p:cNvPr>
          <p:cNvCxnSpPr>
            <a:stCxn id="92" idx="0"/>
            <a:endCxn id="89" idx="5"/>
          </p:cNvCxnSpPr>
          <p:nvPr/>
        </p:nvCxnSpPr>
        <p:spPr>
          <a:xfrm flipH="1" flipV="1">
            <a:off x="10382445" y="4112939"/>
            <a:ext cx="203866" cy="27402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5AB5AA0-D0E4-4557-8C78-3095C08F31CF}"/>
                  </a:ext>
                </a:extLst>
              </p:cNvPr>
              <p:cNvSpPr txBox="1"/>
              <p:nvPr/>
            </p:nvSpPr>
            <p:spPr>
              <a:xfrm>
                <a:off x="10390777" y="4386967"/>
                <a:ext cx="3910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5AB5AA0-D0E4-4557-8C78-3095C08F3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777" y="4386967"/>
                <a:ext cx="391068" cy="276999"/>
              </a:xfrm>
              <a:prstGeom prst="rect">
                <a:avLst/>
              </a:prstGeom>
              <a:blipFill>
                <a:blip r:embed="rId5"/>
                <a:stretch>
                  <a:fillRect l="-14063" r="-781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BFA937-F14D-400C-B084-DBDD495101A3}"/>
                  </a:ext>
                </a:extLst>
              </p:cNvPr>
              <p:cNvSpPr txBox="1"/>
              <p:nvPr/>
            </p:nvSpPr>
            <p:spPr>
              <a:xfrm>
                <a:off x="1214294" y="3559458"/>
                <a:ext cx="2340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7BFA937-F14D-400C-B084-DBDD49510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94" y="3559458"/>
                <a:ext cx="234038" cy="276999"/>
              </a:xfrm>
              <a:prstGeom prst="rect">
                <a:avLst/>
              </a:prstGeom>
              <a:blipFill>
                <a:blip r:embed="rId6"/>
                <a:stretch>
                  <a:fillRect l="-23077" r="-2307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3F15E82-DB23-42B5-B9A9-EAF2A3EA9AC9}"/>
                  </a:ext>
                </a:extLst>
              </p:cNvPr>
              <p:cNvSpPr txBox="1"/>
              <p:nvPr/>
            </p:nvSpPr>
            <p:spPr>
              <a:xfrm>
                <a:off x="10056384" y="3594297"/>
                <a:ext cx="1987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3F15E82-DB23-42B5-B9A9-EAF2A3EA9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384" y="3594297"/>
                <a:ext cx="198772" cy="276999"/>
              </a:xfrm>
              <a:prstGeom prst="rect">
                <a:avLst/>
              </a:prstGeom>
              <a:blipFill>
                <a:blip r:embed="rId7"/>
                <a:stretch>
                  <a:fillRect l="-31250" r="-2812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021DF62-CCB4-43BF-8F75-0769104E1513}"/>
              </a:ext>
            </a:extLst>
          </p:cNvPr>
          <p:cNvCxnSpPr>
            <a:endCxn id="89" idx="0"/>
          </p:cNvCxnSpPr>
          <p:nvPr/>
        </p:nvCxnSpPr>
        <p:spPr>
          <a:xfrm flipH="1">
            <a:off x="10265557" y="3538564"/>
            <a:ext cx="4363" cy="304254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F9AABFB-B039-4446-82E8-D24BAF76D0C9}"/>
              </a:ext>
            </a:extLst>
          </p:cNvPr>
          <p:cNvSpPr txBox="1"/>
          <p:nvPr/>
        </p:nvSpPr>
        <p:spPr>
          <a:xfrm>
            <a:off x="1239709" y="5981799"/>
            <a:ext cx="97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Server</a:t>
            </a:r>
            <a:r>
              <a:rPr lang="en-US" baseline="-25000"/>
              <a:t>0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84AD3DB-6EEE-4DBC-BEDC-069A1A6A3832}"/>
              </a:ext>
            </a:extLst>
          </p:cNvPr>
          <p:cNvGrpSpPr/>
          <p:nvPr/>
        </p:nvGrpSpPr>
        <p:grpSpPr>
          <a:xfrm>
            <a:off x="1472052" y="4264479"/>
            <a:ext cx="476733" cy="461665"/>
            <a:chOff x="2261112" y="2377058"/>
            <a:chExt cx="476733" cy="461665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30A88BB-181F-4B9F-9221-D5F8748AC74D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D87CA17-5C5C-4F4D-8942-AA1B70A0F6F4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CCEC6E7F-B561-448F-9DE6-2263EE5FF798}"/>
              </a:ext>
            </a:extLst>
          </p:cNvPr>
          <p:cNvSpPr/>
          <p:nvPr/>
        </p:nvSpPr>
        <p:spPr>
          <a:xfrm>
            <a:off x="1246224" y="3792716"/>
            <a:ext cx="330611" cy="31646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20F2F30-4775-4631-B6D1-D19D75BE57B4}"/>
                  </a:ext>
                </a:extLst>
              </p:cNvPr>
              <p:cNvSpPr txBox="1"/>
              <p:nvPr/>
            </p:nvSpPr>
            <p:spPr>
              <a:xfrm>
                <a:off x="1327177" y="3809513"/>
                <a:ext cx="19877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20F2F30-4775-4631-B6D1-D19D75BE5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77" y="3809513"/>
                <a:ext cx="198772" cy="276999"/>
              </a:xfrm>
              <a:prstGeom prst="rect">
                <a:avLst/>
              </a:prstGeom>
              <a:blipFill>
                <a:blip r:embed="rId8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8CC0CDFB-BEAF-4566-88EA-1610A891FC94}"/>
              </a:ext>
            </a:extLst>
          </p:cNvPr>
          <p:cNvSpPr txBox="1"/>
          <p:nvPr/>
        </p:nvSpPr>
        <p:spPr>
          <a:xfrm>
            <a:off x="9876522" y="5936788"/>
            <a:ext cx="105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Server</a:t>
            </a:r>
            <a:r>
              <a:rPr lang="en-US" baseline="-25000"/>
              <a:t>1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FABD6FA-1B20-4293-8D21-1AEA12631BE2}"/>
              </a:ext>
            </a:extLst>
          </p:cNvPr>
          <p:cNvSpPr/>
          <p:nvPr/>
        </p:nvSpPr>
        <p:spPr>
          <a:xfrm>
            <a:off x="1547293" y="3267444"/>
            <a:ext cx="582142" cy="3164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011B642-2A77-4B57-9E4C-E611B8DCB1BF}"/>
              </a:ext>
            </a:extLst>
          </p:cNvPr>
          <p:cNvSpPr txBox="1"/>
          <p:nvPr/>
        </p:nvSpPr>
        <p:spPr>
          <a:xfrm>
            <a:off x="1525949" y="3240713"/>
            <a:ext cx="671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Send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9555B4DE-714B-4CD8-84A1-50B12218A718}"/>
              </a:ext>
            </a:extLst>
          </p:cNvPr>
          <p:cNvSpPr/>
          <p:nvPr/>
        </p:nvSpPr>
        <p:spPr>
          <a:xfrm>
            <a:off x="9617358" y="4345082"/>
            <a:ext cx="582142" cy="31646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6BE7BE0-E724-4A03-97B5-E04CB57EE8C3}"/>
              </a:ext>
            </a:extLst>
          </p:cNvPr>
          <p:cNvSpPr txBox="1"/>
          <p:nvPr/>
        </p:nvSpPr>
        <p:spPr>
          <a:xfrm>
            <a:off x="9636313" y="4328958"/>
            <a:ext cx="671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/>
              <a:t>Recv</a:t>
            </a:r>
            <a:endParaRPr lang="en-US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6BBD040-2597-46BF-8516-797C97D9B383}"/>
              </a:ext>
            </a:extLst>
          </p:cNvPr>
          <p:cNvCxnSpPr>
            <a:stCxn id="106" idx="0"/>
            <a:endCxn id="89" idx="3"/>
          </p:cNvCxnSpPr>
          <p:nvPr/>
        </p:nvCxnSpPr>
        <p:spPr>
          <a:xfrm flipV="1">
            <a:off x="9908429" y="4112939"/>
            <a:ext cx="240239" cy="232143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ED6FC562-DFA6-4A5B-ACD4-C6632C4AD6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45" y="5084721"/>
            <a:ext cx="804744" cy="1181929"/>
          </a:xfrm>
          <a:prstGeom prst="rect">
            <a:avLst/>
          </a:prstGeom>
        </p:spPr>
      </p:pic>
      <p:pic>
        <p:nvPicPr>
          <p:cNvPr id="112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2F3062B0-58AB-4D03-B5DB-4380986A84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784" y="5034993"/>
            <a:ext cx="804744" cy="1181929"/>
          </a:xfrm>
          <a:prstGeom prst="rect">
            <a:avLst/>
          </a:prstGeom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BED6775-9129-4782-9727-4B5D4F518AD5}"/>
              </a:ext>
            </a:extLst>
          </p:cNvPr>
          <p:cNvSpPr/>
          <p:nvPr/>
        </p:nvSpPr>
        <p:spPr>
          <a:xfrm>
            <a:off x="1081590" y="3105058"/>
            <a:ext cx="1232713" cy="187735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378D375-7CE0-4003-8CB6-AB29ECAC5F15}"/>
              </a:ext>
            </a:extLst>
          </p:cNvPr>
          <p:cNvSpPr/>
          <p:nvPr/>
        </p:nvSpPr>
        <p:spPr>
          <a:xfrm>
            <a:off x="9553555" y="3170505"/>
            <a:ext cx="1232713" cy="187735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C821005-0FA0-4385-B678-BE98FDBD40A9}"/>
              </a:ext>
            </a:extLst>
          </p:cNvPr>
          <p:cNvCxnSpPr>
            <a:cxnSpLocks/>
            <a:endCxn id="174" idx="3"/>
          </p:cNvCxnSpPr>
          <p:nvPr/>
        </p:nvCxnSpPr>
        <p:spPr>
          <a:xfrm flipH="1">
            <a:off x="9330700" y="4725845"/>
            <a:ext cx="440564" cy="60169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Slide Number Placeholder 3">
            <a:extLst>
              <a:ext uri="{FF2B5EF4-FFF2-40B4-BE49-F238E27FC236}">
                <a16:creationId xmlns:a16="http://schemas.microsoft.com/office/drawing/2014/main" id="{CDFF3E43-A520-43B1-9777-557BAA708F86}"/>
              </a:ext>
            </a:extLst>
          </p:cNvPr>
          <p:cNvSpPr txBox="1">
            <a:spLocks/>
          </p:cNvSpPr>
          <p:nvPr/>
        </p:nvSpPr>
        <p:spPr>
          <a:xfrm>
            <a:off x="8610600" y="64434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05F3C-E1F1-4016-982B-CA91284A1E2D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DCE35E-057C-4CFD-8A27-52DB98E4D6FF}"/>
              </a:ext>
            </a:extLst>
          </p:cNvPr>
          <p:cNvGrpSpPr/>
          <p:nvPr/>
        </p:nvGrpSpPr>
        <p:grpSpPr>
          <a:xfrm>
            <a:off x="4563868" y="3575626"/>
            <a:ext cx="2400785" cy="707092"/>
            <a:chOff x="4662669" y="3065758"/>
            <a:chExt cx="2400785" cy="707092"/>
          </a:xfrm>
        </p:grpSpPr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6FA14FC5-E45B-441B-AB8F-B0F1DB067287}"/>
                </a:ext>
              </a:extLst>
            </p:cNvPr>
            <p:cNvSpPr/>
            <p:nvPr/>
          </p:nvSpPr>
          <p:spPr>
            <a:xfrm>
              <a:off x="4890702" y="3687181"/>
              <a:ext cx="2172752" cy="8566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DCDAC26-C828-44C5-8701-AD97FA774828}"/>
                </a:ext>
              </a:extLst>
            </p:cNvPr>
            <p:cNvSpPr txBox="1"/>
            <p:nvPr/>
          </p:nvSpPr>
          <p:spPr>
            <a:xfrm>
              <a:off x="4662669" y="3065758"/>
              <a:ext cx="1591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One-sided RDMA write</a:t>
              </a:r>
              <a:endParaRPr lang="zh-CN" alt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F7B5BE-06E7-4C66-8D85-12BC2A96C82C}"/>
              </a:ext>
            </a:extLst>
          </p:cNvPr>
          <p:cNvGrpSpPr/>
          <p:nvPr/>
        </p:nvGrpSpPr>
        <p:grpSpPr>
          <a:xfrm>
            <a:off x="2464166" y="3721840"/>
            <a:ext cx="2028427" cy="748295"/>
            <a:chOff x="2562967" y="3211972"/>
            <a:chExt cx="2028427" cy="74829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14A89F3-49E8-47E6-BE4E-66C67ED9275A}"/>
                </a:ext>
              </a:extLst>
            </p:cNvPr>
            <p:cNvSpPr/>
            <p:nvPr/>
          </p:nvSpPr>
          <p:spPr>
            <a:xfrm>
              <a:off x="3445204" y="3615096"/>
              <a:ext cx="778096" cy="30944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FB4A51C-6CBE-42EF-AC98-487FC452FD8D}"/>
                </a:ext>
              </a:extLst>
            </p:cNvPr>
            <p:cNvSpPr txBox="1"/>
            <p:nvPr/>
          </p:nvSpPr>
          <p:spPr>
            <a:xfrm>
              <a:off x="3954325" y="3590935"/>
              <a:ext cx="30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1</a:t>
              </a:r>
              <a:endParaRPr lang="zh-CN" alt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B2A8BE4-2780-4EC2-9AF0-D0D62440BE5F}"/>
                </a:ext>
              </a:extLst>
            </p:cNvPr>
            <p:cNvSpPr txBox="1"/>
            <p:nvPr/>
          </p:nvSpPr>
          <p:spPr>
            <a:xfrm>
              <a:off x="2562967" y="3211972"/>
              <a:ext cx="2028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Tensor meta data</a:t>
              </a:r>
              <a:endParaRPr lang="zh-CN" alt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1CE441D-8787-4C18-959D-D00B4C3F186E}"/>
                </a:ext>
              </a:extLst>
            </p:cNvPr>
            <p:cNvCxnSpPr>
              <a:cxnSpLocks/>
            </p:cNvCxnSpPr>
            <p:nvPr/>
          </p:nvCxnSpPr>
          <p:spPr>
            <a:xfrm>
              <a:off x="3998230" y="3615096"/>
              <a:ext cx="0" cy="2902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5F08EE-DD40-4C5E-828D-F00E9D8DEE1D}"/>
              </a:ext>
            </a:extLst>
          </p:cNvPr>
          <p:cNvGrpSpPr/>
          <p:nvPr/>
        </p:nvGrpSpPr>
        <p:grpSpPr>
          <a:xfrm>
            <a:off x="2129435" y="3425677"/>
            <a:ext cx="2494048" cy="2610430"/>
            <a:chOff x="2129435" y="3425677"/>
            <a:chExt cx="2494048" cy="2610430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0660A4E-E26D-4630-B6D1-6F289C85E9F6}"/>
                </a:ext>
              </a:extLst>
            </p:cNvPr>
            <p:cNvCxnSpPr>
              <a:cxnSpLocks/>
              <a:stCxn id="167" idx="1"/>
              <a:endCxn id="104" idx="6"/>
            </p:cNvCxnSpPr>
            <p:nvPr/>
          </p:nvCxnSpPr>
          <p:spPr>
            <a:xfrm flipH="1" flipV="1">
              <a:off x="2129435" y="3425677"/>
              <a:ext cx="473337" cy="1921019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3DDAF020-55AF-4190-93A5-643BC16817C8}"/>
                </a:ext>
              </a:extLst>
            </p:cNvPr>
            <p:cNvSpPr/>
            <p:nvPr/>
          </p:nvSpPr>
          <p:spPr>
            <a:xfrm>
              <a:off x="2602772" y="5137852"/>
              <a:ext cx="2020711" cy="41768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88A1CA5-B2C8-4A45-90CE-0EF7276DB695}"/>
                </a:ext>
              </a:extLst>
            </p:cNvPr>
            <p:cNvCxnSpPr/>
            <p:nvPr/>
          </p:nvCxnSpPr>
          <p:spPr>
            <a:xfrm>
              <a:off x="2795685" y="5137852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8E11D6-A4FC-4525-99B7-38004CE3CBCF}"/>
                </a:ext>
              </a:extLst>
            </p:cNvPr>
            <p:cNvCxnSpPr/>
            <p:nvPr/>
          </p:nvCxnSpPr>
          <p:spPr>
            <a:xfrm>
              <a:off x="2994385" y="5128202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DC90FAA-B830-4A82-AB74-9C2C92DB5E5A}"/>
                </a:ext>
              </a:extLst>
            </p:cNvPr>
            <p:cNvCxnSpPr/>
            <p:nvPr/>
          </p:nvCxnSpPr>
          <p:spPr>
            <a:xfrm>
              <a:off x="3191153" y="5139777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AC7C138D-0636-46B7-B140-9CBE5882F6AA}"/>
                </a:ext>
              </a:extLst>
            </p:cNvPr>
            <p:cNvCxnSpPr/>
            <p:nvPr/>
          </p:nvCxnSpPr>
          <p:spPr>
            <a:xfrm>
              <a:off x="3387925" y="5139781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6A3EA591-EAAD-4C43-9A65-49EB58CFE4A0}"/>
                </a:ext>
              </a:extLst>
            </p:cNvPr>
            <p:cNvSpPr txBox="1"/>
            <p:nvPr/>
          </p:nvSpPr>
          <p:spPr>
            <a:xfrm>
              <a:off x="3555756" y="5026617"/>
              <a:ext cx="7292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b="1"/>
                <a:t>...... </a:t>
              </a:r>
              <a:endParaRPr lang="zh-CN" altLang="en-US" sz="2600" b="1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B63E1B66-048A-488B-97F2-3F66E528567D}"/>
                </a:ext>
              </a:extLst>
            </p:cNvPr>
            <p:cNvSpPr txBox="1"/>
            <p:nvPr/>
          </p:nvSpPr>
          <p:spPr>
            <a:xfrm>
              <a:off x="2803402" y="5666775"/>
              <a:ext cx="1656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Source Tensor</a:t>
              </a:r>
              <a:endParaRPr lang="zh-CN" alt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07C2D7-C1EE-4490-8A02-6B9CEAB0E540}"/>
              </a:ext>
            </a:extLst>
          </p:cNvPr>
          <p:cNvGrpSpPr/>
          <p:nvPr/>
        </p:nvGrpSpPr>
        <p:grpSpPr>
          <a:xfrm>
            <a:off x="7309989" y="4507706"/>
            <a:ext cx="2020711" cy="1509240"/>
            <a:chOff x="7001873" y="4414495"/>
            <a:chExt cx="2020711" cy="1509240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5007246-27AB-4B98-BE41-7F72EFFCC922}"/>
                </a:ext>
              </a:extLst>
            </p:cNvPr>
            <p:cNvSpPr txBox="1"/>
            <p:nvPr/>
          </p:nvSpPr>
          <p:spPr>
            <a:xfrm>
              <a:off x="7877636" y="4471885"/>
              <a:ext cx="1004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Allocate</a:t>
              </a:r>
              <a:endParaRPr lang="zh-CN" altLang="en-US"/>
            </a:p>
          </p:txBody>
        </p:sp>
        <p:sp>
          <p:nvSpPr>
            <p:cNvPr id="163" name="Arrow: Right 162">
              <a:extLst>
                <a:ext uri="{FF2B5EF4-FFF2-40B4-BE49-F238E27FC236}">
                  <a16:creationId xmlns:a16="http://schemas.microsoft.com/office/drawing/2014/main" id="{D201E9F9-5522-4D04-86BA-6E29BF21EBEB}"/>
                </a:ext>
              </a:extLst>
            </p:cNvPr>
            <p:cNvSpPr/>
            <p:nvPr/>
          </p:nvSpPr>
          <p:spPr>
            <a:xfrm rot="5400000">
              <a:off x="7562574" y="4580841"/>
              <a:ext cx="487618" cy="15492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242DF1EA-1897-4B1A-BC0B-FAF8D14551ED}"/>
                </a:ext>
              </a:extLst>
            </p:cNvPr>
            <p:cNvSpPr/>
            <p:nvPr/>
          </p:nvSpPr>
          <p:spPr>
            <a:xfrm>
              <a:off x="7001873" y="5025480"/>
              <a:ext cx="2020711" cy="41768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0ED03B8-50F0-4946-831D-2E05F4387B0A}"/>
                </a:ext>
              </a:extLst>
            </p:cNvPr>
            <p:cNvCxnSpPr/>
            <p:nvPr/>
          </p:nvCxnSpPr>
          <p:spPr>
            <a:xfrm>
              <a:off x="7194786" y="5025480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4D244D3-C73E-4A74-8160-718B79682917}"/>
                </a:ext>
              </a:extLst>
            </p:cNvPr>
            <p:cNvCxnSpPr/>
            <p:nvPr/>
          </p:nvCxnSpPr>
          <p:spPr>
            <a:xfrm>
              <a:off x="7393486" y="5015830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3C60147-3C7F-4A4B-8209-5AA19D7853F6}"/>
                </a:ext>
              </a:extLst>
            </p:cNvPr>
            <p:cNvCxnSpPr/>
            <p:nvPr/>
          </p:nvCxnSpPr>
          <p:spPr>
            <a:xfrm>
              <a:off x="7590254" y="5027405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3B9EBC2-8D42-4B6D-916B-1520EC93E258}"/>
                </a:ext>
              </a:extLst>
            </p:cNvPr>
            <p:cNvCxnSpPr/>
            <p:nvPr/>
          </p:nvCxnSpPr>
          <p:spPr>
            <a:xfrm>
              <a:off x="7787026" y="5027409"/>
              <a:ext cx="0" cy="4176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23F4C1D8-E117-4704-A36D-4D02B19106B2}"/>
                </a:ext>
              </a:extLst>
            </p:cNvPr>
            <p:cNvSpPr txBox="1"/>
            <p:nvPr/>
          </p:nvSpPr>
          <p:spPr>
            <a:xfrm>
              <a:off x="7954857" y="4914245"/>
              <a:ext cx="7292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b="1"/>
                <a:t>...... </a:t>
              </a:r>
              <a:endParaRPr lang="zh-CN" altLang="en-US" sz="2600" b="1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2CEEF0E1-44EF-4326-85F4-0EF36C8DA094}"/>
                </a:ext>
              </a:extLst>
            </p:cNvPr>
            <p:cNvSpPr txBox="1"/>
            <p:nvPr/>
          </p:nvSpPr>
          <p:spPr>
            <a:xfrm>
              <a:off x="7352974" y="5554403"/>
              <a:ext cx="1481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err="1"/>
                <a:t>Dest</a:t>
              </a:r>
              <a:r>
                <a:rPr lang="en-US" altLang="zh-CN"/>
                <a:t> Tensor</a:t>
              </a:r>
              <a:endParaRPr lang="zh-CN" altLang="en-US"/>
            </a:p>
          </p:txBody>
        </p:sp>
      </p:grpSp>
      <p:sp>
        <p:nvSpPr>
          <p:cNvPr id="181" name="Arrow: Right 180">
            <a:extLst>
              <a:ext uri="{FF2B5EF4-FFF2-40B4-BE49-F238E27FC236}">
                <a16:creationId xmlns:a16="http://schemas.microsoft.com/office/drawing/2014/main" id="{0C5BB294-406D-419F-B564-EF97D84E9F61}"/>
              </a:ext>
            </a:extLst>
          </p:cNvPr>
          <p:cNvSpPr/>
          <p:nvPr/>
        </p:nvSpPr>
        <p:spPr>
          <a:xfrm>
            <a:off x="4791313" y="5230971"/>
            <a:ext cx="2173339" cy="16323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ABDD587-C1B8-4EF9-9F4F-9766D302D178}"/>
              </a:ext>
            </a:extLst>
          </p:cNvPr>
          <p:cNvSpPr txBox="1"/>
          <p:nvPr/>
        </p:nvSpPr>
        <p:spPr>
          <a:xfrm>
            <a:off x="5943803" y="4646280"/>
            <a:ext cx="144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One-sided RDMA read</a:t>
            </a:r>
            <a:endParaRPr lang="zh-CN" altLang="en-US"/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C750AFDE-2F9C-4FAE-A744-606A63FF91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3432" y="4108328"/>
            <a:ext cx="310566" cy="280072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id="{F5E81515-827A-422C-B0D2-1B637ED1B6D6}"/>
              </a:ext>
            </a:extLst>
          </p:cNvPr>
          <p:cNvSpPr txBox="1"/>
          <p:nvPr/>
        </p:nvSpPr>
        <p:spPr>
          <a:xfrm>
            <a:off x="8108633" y="4052700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0</a:t>
            </a:r>
            <a:endParaRPr lang="zh-CN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B908EC-0B2F-422A-9B9C-E3821B04AE4A}"/>
              </a:ext>
            </a:extLst>
          </p:cNvPr>
          <p:cNvGrpSpPr/>
          <p:nvPr/>
        </p:nvGrpSpPr>
        <p:grpSpPr>
          <a:xfrm>
            <a:off x="7103942" y="3664647"/>
            <a:ext cx="2028427" cy="740248"/>
            <a:chOff x="6952996" y="3154481"/>
            <a:chExt cx="2028427" cy="740248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56BC1F5-7E4E-49A3-B18E-1BF1ECF3B39D}"/>
                </a:ext>
              </a:extLst>
            </p:cNvPr>
            <p:cNvSpPr/>
            <p:nvPr/>
          </p:nvSpPr>
          <p:spPr>
            <a:xfrm>
              <a:off x="7455703" y="3585284"/>
              <a:ext cx="778096" cy="30944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836D7264-E35A-41A7-8F25-BA435DDE1095}"/>
                </a:ext>
              </a:extLst>
            </p:cNvPr>
            <p:cNvCxnSpPr>
              <a:cxnSpLocks/>
            </p:cNvCxnSpPr>
            <p:nvPr/>
          </p:nvCxnSpPr>
          <p:spPr>
            <a:xfrm>
              <a:off x="8008729" y="3585284"/>
              <a:ext cx="0" cy="2902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6F367D6-D18C-486A-906A-B6CC36530421}"/>
                </a:ext>
              </a:extLst>
            </p:cNvPr>
            <p:cNvSpPr txBox="1"/>
            <p:nvPr/>
          </p:nvSpPr>
          <p:spPr>
            <a:xfrm>
              <a:off x="6952996" y="3154481"/>
              <a:ext cx="2028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Tensor meta data</a:t>
              </a:r>
              <a:endParaRPr lang="zh-CN" altLang="en-US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80C3ABC-1E6F-440B-B559-AB175EB3A6EC}"/>
              </a:ext>
            </a:extLst>
          </p:cNvPr>
          <p:cNvSpPr txBox="1"/>
          <p:nvPr/>
        </p:nvSpPr>
        <p:spPr>
          <a:xfrm>
            <a:off x="8111028" y="4053663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endParaRPr lang="zh-CN" alt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391F21D-2EAD-4641-8425-AAC5EEC5D0FF}"/>
              </a:ext>
            </a:extLst>
          </p:cNvPr>
          <p:cNvCxnSpPr>
            <a:cxnSpLocks/>
          </p:cNvCxnSpPr>
          <p:nvPr/>
        </p:nvCxnSpPr>
        <p:spPr>
          <a:xfrm>
            <a:off x="5943803" y="3425677"/>
            <a:ext cx="0" cy="261043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7C136ED-18FF-4719-B494-B26A7FEE9F90}"/>
              </a:ext>
            </a:extLst>
          </p:cNvPr>
          <p:cNvGrpSpPr/>
          <p:nvPr/>
        </p:nvGrpSpPr>
        <p:grpSpPr>
          <a:xfrm>
            <a:off x="4709208" y="1969053"/>
            <a:ext cx="4093095" cy="540729"/>
            <a:chOff x="4623483" y="2196639"/>
            <a:chExt cx="4093095" cy="540729"/>
          </a:xfrm>
        </p:grpSpPr>
        <p:sp>
          <p:nvSpPr>
            <p:cNvPr id="75" name="Right Brace 74">
              <a:extLst>
                <a:ext uri="{FF2B5EF4-FFF2-40B4-BE49-F238E27FC236}">
                  <a16:creationId xmlns:a16="http://schemas.microsoft.com/office/drawing/2014/main" id="{40C02A8E-973B-40A4-9B63-05002FA00A79}"/>
                </a:ext>
              </a:extLst>
            </p:cNvPr>
            <p:cNvSpPr/>
            <p:nvPr/>
          </p:nvSpPr>
          <p:spPr>
            <a:xfrm>
              <a:off x="4623483" y="2196639"/>
              <a:ext cx="391886" cy="540729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5326CB7-AA36-47A7-B29F-6ED25CFC5CB1}"/>
                </a:ext>
              </a:extLst>
            </p:cNvPr>
            <p:cNvSpPr txBox="1"/>
            <p:nvPr/>
          </p:nvSpPr>
          <p:spPr>
            <a:xfrm>
              <a:off x="5041276" y="2264725"/>
              <a:ext cx="367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Supports </a:t>
              </a:r>
              <a:r>
                <a:rPr lang="en-US" err="1"/>
                <a:t>GPUDirect</a:t>
              </a:r>
              <a:r>
                <a:rPr lang="en-US"/>
                <a:t> RDMA as well</a:t>
              </a:r>
            </a:p>
          </p:txBody>
        </p:sp>
      </p:grp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D24E2905-285E-4A52-B03D-D0EF77D2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793"/>
            <a:ext cx="10515600" cy="4389170"/>
          </a:xfrm>
        </p:spPr>
        <p:txBody>
          <a:bodyPr>
            <a:normAutofit/>
          </a:bodyPr>
          <a:lstStyle/>
          <a:p>
            <a:r>
              <a:rPr lang="en-US" sz="2400"/>
              <a:t>Phase I: graph analyzing</a:t>
            </a:r>
          </a:p>
          <a:p>
            <a:r>
              <a:rPr lang="en-US" sz="2400"/>
              <a:t>Phase II: graph execution</a:t>
            </a:r>
            <a:endParaRPr lang="en-US" sz="20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4D8E0EF-1114-4E45-9121-F8AB4F57CDB1}"/>
              </a:ext>
            </a:extLst>
          </p:cNvPr>
          <p:cNvGrpSpPr/>
          <p:nvPr/>
        </p:nvGrpSpPr>
        <p:grpSpPr>
          <a:xfrm>
            <a:off x="7245780" y="4311923"/>
            <a:ext cx="719655" cy="829963"/>
            <a:chOff x="5432525" y="4851122"/>
            <a:chExt cx="719655" cy="829963"/>
          </a:xfrm>
        </p:grpSpPr>
        <p:pic>
          <p:nvPicPr>
            <p:cNvPr id="79" name="Graphic 78" descr="Envelope">
              <a:extLst>
                <a:ext uri="{FF2B5EF4-FFF2-40B4-BE49-F238E27FC236}">
                  <a16:creationId xmlns:a16="http://schemas.microsoft.com/office/drawing/2014/main" id="{146B68AF-674E-4701-BE31-028A4C7B2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32525" y="4851122"/>
              <a:ext cx="719655" cy="719655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7504EB7-CDCC-4E8F-B015-41D4E699D965}"/>
                </a:ext>
              </a:extLst>
            </p:cNvPr>
            <p:cNvSpPr txBox="1"/>
            <p:nvPr/>
          </p:nvSpPr>
          <p:spPr>
            <a:xfrm>
              <a:off x="5482427" y="5342531"/>
              <a:ext cx="61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>
                  <a:solidFill>
                    <a:schemeClr val="accent5"/>
                  </a:solidFill>
                </a:rPr>
                <a:t>Addr</a:t>
              </a:r>
              <a:r>
                <a:rPr lang="en-US" sz="1600" i="1" dirty="0">
                  <a:solidFill>
                    <a:schemeClr val="accent5"/>
                  </a:solidFill>
                </a:rPr>
                <a:t>.</a:t>
              </a:r>
              <a:endParaRPr lang="en-US" sz="1400" i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386FA2E-A535-4E69-8861-E40167FE9603}"/>
              </a:ext>
            </a:extLst>
          </p:cNvPr>
          <p:cNvGrpSpPr/>
          <p:nvPr/>
        </p:nvGrpSpPr>
        <p:grpSpPr>
          <a:xfrm>
            <a:off x="2186787" y="5482655"/>
            <a:ext cx="719655" cy="829963"/>
            <a:chOff x="5432525" y="4851122"/>
            <a:chExt cx="719655" cy="829963"/>
          </a:xfrm>
        </p:grpSpPr>
        <p:pic>
          <p:nvPicPr>
            <p:cNvPr id="113" name="Graphic 112" descr="Envelope">
              <a:extLst>
                <a:ext uri="{FF2B5EF4-FFF2-40B4-BE49-F238E27FC236}">
                  <a16:creationId xmlns:a16="http://schemas.microsoft.com/office/drawing/2014/main" id="{FEF45ECB-5E9E-4301-A597-5E55B9C85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32525" y="4851122"/>
              <a:ext cx="719655" cy="719655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5D52C0A-0674-4A6F-8EF9-153ED1C6CA7A}"/>
                </a:ext>
              </a:extLst>
            </p:cNvPr>
            <p:cNvSpPr txBox="1"/>
            <p:nvPr/>
          </p:nvSpPr>
          <p:spPr>
            <a:xfrm>
              <a:off x="5482427" y="5342531"/>
              <a:ext cx="61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>
                  <a:solidFill>
                    <a:schemeClr val="accent5"/>
                  </a:solidFill>
                </a:rPr>
                <a:t>Addr</a:t>
              </a:r>
              <a:r>
                <a:rPr lang="en-US" sz="1600" i="1" dirty="0">
                  <a:solidFill>
                    <a:schemeClr val="accent5"/>
                  </a:solidFill>
                </a:rPr>
                <a:t>.</a:t>
              </a:r>
              <a:endParaRPr lang="en-US" sz="1400" i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4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40143 -0.202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8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8685 -0.2319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85 -0.23194 L 0.43347 -0.23541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4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2" grpId="0"/>
      <p:bldP spid="187" grpId="0"/>
      <p:bldP spid="187" grpId="1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F758C2-286E-4485-97AF-91A22770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7F11AE-0C2A-4B54-BE44-FABED4F1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081" y="1318662"/>
            <a:ext cx="6151830" cy="503768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Our technique is implemented in TensorFlow in 4,000 lines of C++ code</a:t>
            </a:r>
          </a:p>
          <a:p>
            <a:r>
              <a:rPr lang="en-US" sz="2400" dirty="0"/>
              <a:t>Major components:</a:t>
            </a:r>
          </a:p>
          <a:p>
            <a:pPr lvl="1"/>
            <a:r>
              <a:rPr lang="en-US" sz="2000" b="1" dirty="0"/>
              <a:t>Graph analyzer</a:t>
            </a:r>
            <a:endParaRPr lang="en-US" sz="2000" dirty="0"/>
          </a:p>
          <a:p>
            <a:pPr lvl="2"/>
            <a:r>
              <a:rPr lang="en-US" sz="1600" dirty="0"/>
              <a:t>Decide whether we should use static or dynamic transmission mechanisms</a:t>
            </a:r>
          </a:p>
          <a:p>
            <a:pPr lvl="1"/>
            <a:r>
              <a:rPr lang="en-US" sz="2000" b="1" dirty="0"/>
              <a:t>Graph Rewriter</a:t>
            </a:r>
          </a:p>
          <a:p>
            <a:pPr lvl="2"/>
            <a:r>
              <a:rPr lang="en-US" sz="1600" dirty="0"/>
              <a:t>Replace Send/</a:t>
            </a:r>
            <a:r>
              <a:rPr lang="en-US" sz="1600" dirty="0" err="1"/>
              <a:t>Recv</a:t>
            </a:r>
            <a:r>
              <a:rPr lang="en-US" sz="1600" dirty="0"/>
              <a:t> ops with </a:t>
            </a:r>
            <a:r>
              <a:rPr lang="en-US" sz="1600" dirty="0" err="1"/>
              <a:t>RDMASend</a:t>
            </a:r>
            <a:r>
              <a:rPr lang="en-US" sz="1600" dirty="0"/>
              <a:t>/</a:t>
            </a:r>
            <a:r>
              <a:rPr lang="en-US" sz="1600" dirty="0" err="1"/>
              <a:t>RDMARecv</a:t>
            </a:r>
            <a:r>
              <a:rPr lang="en-US" sz="1600" dirty="0"/>
              <a:t> ops</a:t>
            </a:r>
          </a:p>
          <a:p>
            <a:pPr lvl="1"/>
            <a:r>
              <a:rPr lang="en-US" sz="2000" b="1" dirty="0"/>
              <a:t>Operator library</a:t>
            </a:r>
          </a:p>
          <a:p>
            <a:pPr lvl="2"/>
            <a:r>
              <a:rPr lang="en-US" sz="1600" dirty="0"/>
              <a:t>RDMA specific ops: </a:t>
            </a:r>
            <a:r>
              <a:rPr lang="en-US" sz="1800" dirty="0"/>
              <a:t>E.g., </a:t>
            </a:r>
            <a:r>
              <a:rPr lang="en-US" sz="1800" dirty="0" err="1"/>
              <a:t>RDMASend</a:t>
            </a:r>
            <a:r>
              <a:rPr lang="en-US" sz="1800" dirty="0"/>
              <a:t>, </a:t>
            </a:r>
            <a:r>
              <a:rPr lang="en-US" sz="1800" dirty="0" err="1"/>
              <a:t>RDMARecv</a:t>
            </a:r>
            <a:endParaRPr lang="en-US" sz="1800" dirty="0"/>
          </a:p>
          <a:p>
            <a:pPr lvl="1"/>
            <a:r>
              <a:rPr lang="en-US" sz="2000" b="1" dirty="0"/>
              <a:t>Tensor Tracker</a:t>
            </a:r>
          </a:p>
          <a:p>
            <a:pPr lvl="2"/>
            <a:r>
              <a:rPr lang="en-US" sz="1600" dirty="0"/>
              <a:t>Tracking physical tensor allocation site</a:t>
            </a:r>
            <a:endParaRPr lang="en-US" sz="1800" dirty="0"/>
          </a:p>
          <a:p>
            <a:pPr lvl="1"/>
            <a:r>
              <a:rPr lang="en-US" sz="2000" b="1" dirty="0"/>
              <a:t>RDMA device abstraction</a:t>
            </a:r>
          </a:p>
          <a:p>
            <a:pPr lvl="2"/>
            <a:r>
              <a:rPr lang="en-US" sz="1600" dirty="0"/>
              <a:t>Conduct cross-server direct memory copy</a:t>
            </a:r>
            <a:endParaRPr lang="en-US" dirty="0"/>
          </a:p>
          <a:p>
            <a:r>
              <a:rPr lang="en-US" dirty="0"/>
              <a:t>Transparent to users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6A37BF-CCD6-428B-A55A-70FA1E845FB2}"/>
              </a:ext>
            </a:extLst>
          </p:cNvPr>
          <p:cNvGrpSpPr/>
          <p:nvPr/>
        </p:nvGrpSpPr>
        <p:grpSpPr>
          <a:xfrm>
            <a:off x="1213727" y="1827213"/>
            <a:ext cx="3301805" cy="893762"/>
            <a:chOff x="4308366" y="2009860"/>
            <a:chExt cx="3230570" cy="81116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A776834-259E-4DED-B5A3-99687BFA98FB}"/>
                </a:ext>
              </a:extLst>
            </p:cNvPr>
            <p:cNvSpPr/>
            <p:nvPr/>
          </p:nvSpPr>
          <p:spPr>
            <a:xfrm>
              <a:off x="4348264" y="2052511"/>
              <a:ext cx="3190672" cy="768511"/>
            </a:xfrm>
            <a:prstGeom prst="roundRect">
              <a:avLst>
                <a:gd name="adj" fmla="val 9775"/>
              </a:avLst>
            </a:prstGeom>
            <a:noFill/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063F84-0296-4D95-8061-97F4A4B6C1D1}"/>
                </a:ext>
              </a:extLst>
            </p:cNvPr>
            <p:cNvSpPr txBox="1"/>
            <p:nvPr/>
          </p:nvSpPr>
          <p:spPr>
            <a:xfrm>
              <a:off x="4308366" y="2009860"/>
              <a:ext cx="3184876" cy="3146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Computational Dataflow Graph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804655-A5E0-40D1-BABF-1B6A041034FC}"/>
              </a:ext>
            </a:extLst>
          </p:cNvPr>
          <p:cNvGrpSpPr/>
          <p:nvPr/>
        </p:nvGrpSpPr>
        <p:grpSpPr>
          <a:xfrm>
            <a:off x="2047944" y="2169675"/>
            <a:ext cx="1761644" cy="494689"/>
            <a:chOff x="4781022" y="2797723"/>
            <a:chExt cx="1506383" cy="43247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180551-EF35-4BE8-8E96-5E582C5DC67C}"/>
                </a:ext>
              </a:extLst>
            </p:cNvPr>
            <p:cNvSpPr/>
            <p:nvPr/>
          </p:nvSpPr>
          <p:spPr>
            <a:xfrm>
              <a:off x="4781022" y="2804133"/>
              <a:ext cx="247938" cy="20198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070B29-773C-4150-B612-E696166DB65B}"/>
                </a:ext>
              </a:extLst>
            </p:cNvPr>
            <p:cNvSpPr/>
            <p:nvPr/>
          </p:nvSpPr>
          <p:spPr>
            <a:xfrm>
              <a:off x="4782049" y="3028213"/>
              <a:ext cx="247938" cy="20198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D49DE3-CF59-4DFF-A56B-BCBF8F7BC4E9}"/>
                </a:ext>
              </a:extLst>
            </p:cNvPr>
            <p:cNvSpPr/>
            <p:nvPr/>
          </p:nvSpPr>
          <p:spPr>
            <a:xfrm>
              <a:off x="5194709" y="3028213"/>
              <a:ext cx="247938" cy="20198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0AF3D9-8A15-4579-9333-2F76D076ED80}"/>
                </a:ext>
              </a:extLst>
            </p:cNvPr>
            <p:cNvSpPr/>
            <p:nvPr/>
          </p:nvSpPr>
          <p:spPr>
            <a:xfrm>
              <a:off x="5195307" y="2797723"/>
              <a:ext cx="247938" cy="20198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*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5AAC173-8587-4756-8547-C32DB3A2B80C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 flipV="1">
              <a:off x="5028960" y="2898715"/>
              <a:ext cx="166347" cy="64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14DB601-2C1A-4855-B74E-C458C007AB71}"/>
                </a:ext>
              </a:extLst>
            </p:cNvPr>
            <p:cNvCxnSpPr>
              <a:stCxn id="9" idx="6"/>
              <a:endCxn id="11" idx="3"/>
            </p:cNvCxnSpPr>
            <p:nvPr/>
          </p:nvCxnSpPr>
          <p:spPr>
            <a:xfrm flipV="1">
              <a:off x="5029987" y="2970127"/>
              <a:ext cx="201630" cy="159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5E15F6-AFF1-449A-BE7F-4913CC0F1C66}"/>
                </a:ext>
              </a:extLst>
            </p:cNvPr>
            <p:cNvSpPr/>
            <p:nvPr/>
          </p:nvSpPr>
          <p:spPr>
            <a:xfrm>
              <a:off x="5606224" y="2889015"/>
              <a:ext cx="247938" cy="20198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B0E6F3-6E96-4E29-9FC1-F159538691A5}"/>
                </a:ext>
              </a:extLst>
            </p:cNvPr>
            <p:cNvCxnSpPr>
              <a:cxnSpLocks/>
              <a:stCxn id="10" idx="6"/>
              <a:endCxn id="14" idx="2"/>
            </p:cNvCxnSpPr>
            <p:nvPr/>
          </p:nvCxnSpPr>
          <p:spPr>
            <a:xfrm flipV="1">
              <a:off x="5442647" y="2990007"/>
              <a:ext cx="163577" cy="1391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FF67C71-6C62-4179-B650-02FCDF370334}"/>
                </a:ext>
              </a:extLst>
            </p:cNvPr>
            <p:cNvCxnSpPr>
              <a:cxnSpLocks/>
              <a:stCxn id="11" idx="6"/>
              <a:endCxn id="14" idx="2"/>
            </p:cNvCxnSpPr>
            <p:nvPr/>
          </p:nvCxnSpPr>
          <p:spPr>
            <a:xfrm>
              <a:off x="5443245" y="2898715"/>
              <a:ext cx="162979" cy="912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F03447-C1CE-4ADA-B513-2AA9B21F8D2F}"/>
                </a:ext>
              </a:extLst>
            </p:cNvPr>
            <p:cNvSpPr/>
            <p:nvPr/>
          </p:nvSpPr>
          <p:spPr>
            <a:xfrm>
              <a:off x="6039467" y="2889015"/>
              <a:ext cx="247938" cy="20198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BF302E0-38EE-4FD3-B91E-43BDAB9FB7C6}"/>
                </a:ext>
              </a:extLst>
            </p:cNvPr>
            <p:cNvCxnSpPr>
              <a:stCxn id="14" idx="6"/>
              <a:endCxn id="17" idx="2"/>
            </p:cNvCxnSpPr>
            <p:nvPr/>
          </p:nvCxnSpPr>
          <p:spPr>
            <a:xfrm>
              <a:off x="5854162" y="2990007"/>
              <a:ext cx="1853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D301E-F42A-4359-8010-2EC1EA7612DC}"/>
              </a:ext>
            </a:extLst>
          </p:cNvPr>
          <p:cNvSpPr/>
          <p:nvPr/>
        </p:nvSpPr>
        <p:spPr>
          <a:xfrm>
            <a:off x="1254504" y="2861771"/>
            <a:ext cx="3261027" cy="3961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Graph Partitioning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5DB93E-33A4-4698-8FC9-9D0BAA177D5D}"/>
              </a:ext>
            </a:extLst>
          </p:cNvPr>
          <p:cNvSpPr/>
          <p:nvPr/>
        </p:nvSpPr>
        <p:spPr>
          <a:xfrm>
            <a:off x="1242718" y="3430095"/>
            <a:ext cx="3261027" cy="453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Graph Analyzer and Rewriter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708C00-EE9B-410D-884A-E9754845D362}"/>
              </a:ext>
            </a:extLst>
          </p:cNvPr>
          <p:cNvSpPr/>
          <p:nvPr/>
        </p:nvSpPr>
        <p:spPr>
          <a:xfrm>
            <a:off x="1242719" y="3966972"/>
            <a:ext cx="1567174" cy="45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Op</a:t>
            </a:r>
            <a:r>
              <a:rPr lang="en-US"/>
              <a:t> library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FBCB4-196F-4E01-9499-70822E258C2F}"/>
              </a:ext>
            </a:extLst>
          </p:cNvPr>
          <p:cNvSpPr/>
          <p:nvPr/>
        </p:nvSpPr>
        <p:spPr>
          <a:xfrm>
            <a:off x="2873231" y="3966972"/>
            <a:ext cx="1630514" cy="45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Tensor Tracker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40E86B-2061-44D0-A747-066CA903073B}"/>
              </a:ext>
            </a:extLst>
          </p:cNvPr>
          <p:cNvSpPr/>
          <p:nvPr/>
        </p:nvSpPr>
        <p:spPr>
          <a:xfrm>
            <a:off x="1242718" y="4503851"/>
            <a:ext cx="3261027" cy="453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RDMA device abstraction</a:t>
            </a:r>
          </a:p>
        </p:txBody>
      </p:sp>
      <p:pic>
        <p:nvPicPr>
          <p:cNvPr id="25" name="Picture 10" descr="“GPU”的图片搜索结果">
            <a:extLst>
              <a:ext uri="{FF2B5EF4-FFF2-40B4-BE49-F238E27FC236}">
                <a16:creationId xmlns:a16="http://schemas.microsoft.com/office/drawing/2014/main" id="{C89808D2-E064-472E-A8C9-690CC22A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66" y="5269898"/>
            <a:ext cx="1062317" cy="6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3DB6F5-C77A-46C1-A5AC-D15DADBCACF2}"/>
              </a:ext>
            </a:extLst>
          </p:cNvPr>
          <p:cNvSpPr/>
          <p:nvPr/>
        </p:nvSpPr>
        <p:spPr>
          <a:xfrm>
            <a:off x="1242718" y="5207553"/>
            <a:ext cx="1343026" cy="640662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0" descr="“GPU”的图片搜索结果">
            <a:extLst>
              <a:ext uri="{FF2B5EF4-FFF2-40B4-BE49-F238E27FC236}">
                <a16:creationId xmlns:a16="http://schemas.microsoft.com/office/drawing/2014/main" id="{0D74480F-A155-4BC7-8AC4-4F4327B58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4" y="5253014"/>
            <a:ext cx="1062317" cy="6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218AD0F-001E-4120-B123-BBC32E404215}"/>
              </a:ext>
            </a:extLst>
          </p:cNvPr>
          <p:cNvSpPr/>
          <p:nvPr/>
        </p:nvSpPr>
        <p:spPr>
          <a:xfrm>
            <a:off x="3001187" y="5207553"/>
            <a:ext cx="1501149" cy="640662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45B37D9-BB65-411B-8C05-A5E7CCA5D7CD}"/>
              </a:ext>
            </a:extLst>
          </p:cNvPr>
          <p:cNvSpPr/>
          <p:nvPr/>
        </p:nvSpPr>
        <p:spPr>
          <a:xfrm>
            <a:off x="1192300" y="3349782"/>
            <a:ext cx="3385433" cy="1692998"/>
          </a:xfrm>
          <a:prstGeom prst="roundRect">
            <a:avLst>
              <a:gd name="adj" fmla="val 4902"/>
            </a:avLst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5343C0-2078-41D0-AED4-EE3CAE5EBA61}"/>
              </a:ext>
            </a:extLst>
          </p:cNvPr>
          <p:cNvSpPr txBox="1"/>
          <p:nvPr/>
        </p:nvSpPr>
        <p:spPr>
          <a:xfrm>
            <a:off x="1170718" y="5121855"/>
            <a:ext cx="992437" cy="3466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Runtime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54FD2E-3F32-4839-ACB4-D63B220ADBBB}"/>
              </a:ext>
            </a:extLst>
          </p:cNvPr>
          <p:cNvSpPr txBox="1"/>
          <p:nvPr/>
        </p:nvSpPr>
        <p:spPr>
          <a:xfrm>
            <a:off x="2877551" y="5134605"/>
            <a:ext cx="992437" cy="3466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Runtime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CD6AE7-BF74-4F69-B15D-A2DA61597CB4}"/>
              </a:ext>
            </a:extLst>
          </p:cNvPr>
          <p:cNvGrpSpPr/>
          <p:nvPr/>
        </p:nvGrpSpPr>
        <p:grpSpPr>
          <a:xfrm>
            <a:off x="5282718" y="6109787"/>
            <a:ext cx="6243634" cy="371610"/>
            <a:chOff x="5359721" y="5848215"/>
            <a:chExt cx="6243634" cy="3716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53D58E-0D97-4511-AAE7-52BC583334BD}"/>
                </a:ext>
              </a:extLst>
            </p:cNvPr>
            <p:cNvSpPr txBox="1"/>
            <p:nvPr/>
          </p:nvSpPr>
          <p:spPr>
            <a:xfrm>
              <a:off x="5359721" y="5885315"/>
              <a:ext cx="6243634" cy="29597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pPr eaLnBrk="0">
                <a:lnSpc>
                  <a:spcPts val="1500"/>
                </a:lnSpc>
              </a:pPr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$ ENABLE_RDMA_OPT=</a:t>
              </a:r>
              <a:r>
                <a:rPr lang="en-US" dirty="0">
                  <a:solidFill>
                    <a:srgbClr val="00B050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TRUE</a:t>
              </a:r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 python3 model.py --</a:t>
              </a:r>
              <a:r>
                <a:rPr lang="en-US" dirty="0" err="1">
                  <a:solidFill>
                    <a:schemeClr val="bg1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args</a:t>
              </a:r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ourier New" panose="02070309020205020404" pitchFamily="49" charset="0"/>
                </a:rPr>
                <a:t> …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6393C0C-5AA7-4AE6-A3B0-A4601612EF21}"/>
                </a:ext>
              </a:extLst>
            </p:cNvPr>
            <p:cNvSpPr/>
            <p:nvPr/>
          </p:nvSpPr>
          <p:spPr>
            <a:xfrm>
              <a:off x="5667375" y="5848215"/>
              <a:ext cx="2590800" cy="37161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293FE990-7F83-475B-BC73-2D44FF48119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05F3C-E1F1-4016-982B-CA91284A1E2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730AD12-CEF0-4B26-BB8B-488EB3F6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14</a:t>
            </a:fld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644006-F2BD-4703-8D08-F6F9908A3757}"/>
              </a:ext>
            </a:extLst>
          </p:cNvPr>
          <p:cNvSpPr/>
          <p:nvPr/>
        </p:nvSpPr>
        <p:spPr>
          <a:xfrm>
            <a:off x="5210081" y="5448331"/>
            <a:ext cx="6316271" cy="104454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0D78-B162-46B7-AFBC-3F209D79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3793-DE33-4B03-BE56-232D2F59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26"/>
            <a:ext cx="7272130" cy="5068957"/>
          </a:xfrm>
        </p:spPr>
        <p:txBody>
          <a:bodyPr>
            <a:normAutofit/>
          </a:bodyPr>
          <a:lstStyle/>
          <a:p>
            <a:r>
              <a:rPr lang="en-US" dirty="0"/>
              <a:t>Testbed: 8x servers</a:t>
            </a:r>
          </a:p>
          <a:p>
            <a:pPr lvl="1"/>
            <a:r>
              <a:rPr lang="en-US" sz="2000" dirty="0"/>
              <a:t>CPU: Dual 2.6 GHz Intel Xeon E5-2690v4 (14-core), </a:t>
            </a:r>
          </a:p>
          <a:p>
            <a:pPr lvl="1"/>
            <a:r>
              <a:rPr lang="en-US" sz="2000" dirty="0"/>
              <a:t>RAM: 512 GB memory,</a:t>
            </a:r>
          </a:p>
          <a:p>
            <a:pPr lvl="1"/>
            <a:r>
              <a:rPr lang="en-US" sz="2000" dirty="0"/>
              <a:t>GPU: NVIDIA Tesla P100 GPU, </a:t>
            </a:r>
          </a:p>
          <a:p>
            <a:pPr lvl="1"/>
            <a:r>
              <a:rPr lang="en-US" sz="2000" dirty="0"/>
              <a:t>Network: 100 Gbps Mellanox RDMA-enabled InfiniBand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BBC9F-40BB-460A-BF21-0655F3C2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74466-9D3D-4484-8B2D-87DF5EB8C9E5}"/>
              </a:ext>
            </a:extLst>
          </p:cNvPr>
          <p:cNvSpPr txBox="1">
            <a:spLocks/>
          </p:cNvSpPr>
          <p:nvPr/>
        </p:nvSpPr>
        <p:spPr>
          <a:xfrm>
            <a:off x="838200" y="3687418"/>
            <a:ext cx="5257797" cy="2547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Deep Learning Applications</a:t>
            </a:r>
          </a:p>
          <a:p>
            <a:pPr lvl="1"/>
            <a:r>
              <a:rPr lang="en-US" sz="2000" dirty="0"/>
              <a:t>Convolutional Neural Network (</a:t>
            </a:r>
            <a:r>
              <a:rPr lang="en-US" sz="2000" b="1" dirty="0"/>
              <a:t>CNN</a:t>
            </a:r>
            <a:r>
              <a:rPr lang="en-US" sz="2000" dirty="0"/>
              <a:t>)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1800" dirty="0" err="1"/>
              <a:t>AlexNet</a:t>
            </a:r>
            <a:r>
              <a:rPr lang="en-US" sz="1800" dirty="0"/>
              <a:t>, Inception-v3, VGGNet-16</a:t>
            </a:r>
          </a:p>
          <a:p>
            <a:pPr lvl="1"/>
            <a:r>
              <a:rPr lang="en-US" sz="2000" dirty="0"/>
              <a:t>Recurrent Neural Network (</a:t>
            </a:r>
            <a:r>
              <a:rPr lang="en-US" sz="2000" b="1" dirty="0"/>
              <a:t>RNN</a:t>
            </a:r>
            <a:r>
              <a:rPr lang="en-US" sz="2000" dirty="0"/>
              <a:t>)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1800" dirty="0"/>
              <a:t>LSTM, GRU</a:t>
            </a:r>
          </a:p>
          <a:p>
            <a:pPr lvl="1"/>
            <a:r>
              <a:rPr lang="en-US" sz="2000" dirty="0"/>
              <a:t>Fully Connected Neural Network (</a:t>
            </a:r>
            <a:r>
              <a:rPr lang="en-US" sz="2000" b="1" dirty="0"/>
              <a:t>FCN</a:t>
            </a:r>
            <a:r>
              <a:rPr lang="en-US" sz="2000" dirty="0"/>
              <a:t>)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1800" dirty="0"/>
              <a:t>FCN-5</a:t>
            </a:r>
          </a:p>
        </p:txBody>
      </p:sp>
    </p:spTree>
    <p:extLst>
      <p:ext uri="{BB962C8B-B14F-4D97-AF65-F5344CB8AC3E}">
        <p14:creationId xmlns:p14="http://schemas.microsoft.com/office/powerpoint/2010/main" val="278678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E623432-3F9B-4341-962C-C55404E1EA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107572"/>
              </p:ext>
            </p:extLst>
          </p:nvPr>
        </p:nvGraphicFramePr>
        <p:xfrm>
          <a:off x="2162882" y="2275946"/>
          <a:ext cx="6462982" cy="347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FADECA81-BB81-405A-BDAC-982A74D0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6BAD8D-2051-4096-B641-00303E7BE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677127"/>
          </a:xfrm>
        </p:spPr>
        <p:txBody>
          <a:bodyPr/>
          <a:lstStyle/>
          <a:p>
            <a:r>
              <a:rPr lang="en-US" dirty="0"/>
              <a:t>Comparisons with RPC-based solutions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6276DD4-04D0-4418-85FD-5BF4B00EC67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05F3C-E1F1-4016-982B-CA91284A1E2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0F2B8B-C527-4055-B68D-8409070F8490}"/>
              </a:ext>
            </a:extLst>
          </p:cNvPr>
          <p:cNvSpPr/>
          <p:nvPr/>
        </p:nvSpPr>
        <p:spPr>
          <a:xfrm>
            <a:off x="10032087" y="3112048"/>
            <a:ext cx="2167452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~2x Throughput</a:t>
            </a:r>
          </a:p>
          <a:p>
            <a:pPr algn="ctr"/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over RPC+RDMA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298E2-26EE-4421-8275-BF2FB1C8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16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CA34FA-5DA8-4F57-A613-60E5192B9FD8}"/>
              </a:ext>
            </a:extLst>
          </p:cNvPr>
          <p:cNvSpPr/>
          <p:nvPr/>
        </p:nvSpPr>
        <p:spPr>
          <a:xfrm>
            <a:off x="831653" y="6171684"/>
            <a:ext cx="495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Avg. worker throughput; worker# = 8,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batchsize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=32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C97992-9FE9-452C-AC5A-B9FDB863ACF4}"/>
              </a:ext>
            </a:extLst>
          </p:cNvPr>
          <p:cNvSpPr/>
          <p:nvPr/>
        </p:nvSpPr>
        <p:spPr>
          <a:xfrm>
            <a:off x="8847018" y="4122060"/>
            <a:ext cx="3352521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 to 21x Throughput</a:t>
            </a:r>
          </a:p>
          <a:p>
            <a:pPr algn="ctr"/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over RPC+TCP</a:t>
            </a:r>
          </a:p>
        </p:txBody>
      </p:sp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AB556B99-6D3D-4FD4-9216-00B94FC6A1CF}"/>
              </a:ext>
            </a:extLst>
          </p:cNvPr>
          <p:cNvSpPr/>
          <p:nvPr/>
        </p:nvSpPr>
        <p:spPr>
          <a:xfrm>
            <a:off x="3379592" y="4991100"/>
            <a:ext cx="146163" cy="2810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-Down 31">
            <a:extLst>
              <a:ext uri="{FF2B5EF4-FFF2-40B4-BE49-F238E27FC236}">
                <a16:creationId xmlns:a16="http://schemas.microsoft.com/office/drawing/2014/main" id="{49B716BD-766D-42B8-BCA6-EFC26121ACC5}"/>
              </a:ext>
            </a:extLst>
          </p:cNvPr>
          <p:cNvSpPr/>
          <p:nvPr/>
        </p:nvSpPr>
        <p:spPr>
          <a:xfrm>
            <a:off x="4142168" y="5006340"/>
            <a:ext cx="146163" cy="150812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8EEB159A-EBAA-4604-B060-ADFD48C46EDD}"/>
              </a:ext>
            </a:extLst>
          </p:cNvPr>
          <p:cNvSpPr/>
          <p:nvPr/>
        </p:nvSpPr>
        <p:spPr>
          <a:xfrm>
            <a:off x="5115259" y="2936141"/>
            <a:ext cx="146163" cy="16776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12C38881-098D-446C-B7FE-6E2912D641C9}"/>
              </a:ext>
            </a:extLst>
          </p:cNvPr>
          <p:cNvSpPr/>
          <p:nvPr/>
        </p:nvSpPr>
        <p:spPr>
          <a:xfrm>
            <a:off x="6849862" y="3843868"/>
            <a:ext cx="146163" cy="12627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795D847C-EC03-4257-876B-A20F7A90AD6D}"/>
              </a:ext>
            </a:extLst>
          </p:cNvPr>
          <p:cNvSpPr/>
          <p:nvPr/>
        </p:nvSpPr>
        <p:spPr>
          <a:xfrm>
            <a:off x="5839714" y="2940844"/>
            <a:ext cx="146163" cy="1066005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9E185B66-E153-4EA3-AE5D-2F6CA5EE7587}"/>
              </a:ext>
            </a:extLst>
          </p:cNvPr>
          <p:cNvSpPr/>
          <p:nvPr/>
        </p:nvSpPr>
        <p:spPr>
          <a:xfrm>
            <a:off x="7550614" y="3843868"/>
            <a:ext cx="146163" cy="817031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30" grpId="0" animBg="1"/>
      <p:bldP spid="32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ECA81-BB81-405A-BDAC-982A74D0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6BAD8D-2051-4096-B641-00303E7BE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53" y="1690688"/>
            <a:ext cx="10515600" cy="980226"/>
          </a:xfrm>
        </p:spPr>
        <p:txBody>
          <a:bodyPr/>
          <a:lstStyle/>
          <a:p>
            <a:r>
              <a:rPr lang="en-US" dirty="0"/>
              <a:t>Convergence of real applications with different communication mechanisms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6C91F3-CEF1-4CF4-9856-E49D520AFEAB}"/>
              </a:ext>
            </a:extLst>
          </p:cNvPr>
          <p:cNvGraphicFramePr>
            <a:graphicFrameLocks/>
          </p:cNvGraphicFramePr>
          <p:nvPr/>
        </p:nvGraphicFramePr>
        <p:xfrm>
          <a:off x="6565874" y="2558256"/>
          <a:ext cx="4676775" cy="288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58BE9F-F204-41A2-B0B5-C4FF44B64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751975"/>
              </p:ext>
            </p:extLst>
          </p:nvPr>
        </p:nvGraphicFramePr>
        <p:xfrm>
          <a:off x="1047947" y="2558256"/>
          <a:ext cx="4676775" cy="288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50CBBE-08F5-462A-A70F-7A84961AEB66}"/>
              </a:ext>
            </a:extLst>
          </p:cNvPr>
          <p:cNvSpPr txBox="1"/>
          <p:nvPr/>
        </p:nvSpPr>
        <p:spPr>
          <a:xfrm>
            <a:off x="8430176" y="562598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Seq2Seq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AC49F-93A6-41A5-A35D-02CCD2A08C49}"/>
              </a:ext>
            </a:extLst>
          </p:cNvPr>
          <p:cNvSpPr txBox="1"/>
          <p:nvPr/>
        </p:nvSpPr>
        <p:spPr>
          <a:xfrm>
            <a:off x="3054769" y="5620089"/>
            <a:ext cx="71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CIFAR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74809ED-979D-41A1-AB74-F1CFFAA4460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05F3C-E1F1-4016-982B-CA91284A1E2D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2158CC-AC50-4062-84CD-15FB2E658DF9}"/>
              </a:ext>
            </a:extLst>
          </p:cNvPr>
          <p:cNvCxnSpPr>
            <a:cxnSpLocks/>
          </p:cNvCxnSpPr>
          <p:nvPr/>
        </p:nvCxnSpPr>
        <p:spPr>
          <a:xfrm>
            <a:off x="8161899" y="3722904"/>
            <a:ext cx="0" cy="264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8040B7-C998-4B37-8C8B-EC82D6EB050F}"/>
              </a:ext>
            </a:extLst>
          </p:cNvPr>
          <p:cNvCxnSpPr>
            <a:cxnSpLocks/>
          </p:cNvCxnSpPr>
          <p:nvPr/>
        </p:nvCxnSpPr>
        <p:spPr>
          <a:xfrm>
            <a:off x="10324709" y="3722904"/>
            <a:ext cx="0" cy="1806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398D77-6F9B-400E-AE73-511E8A0C7983}"/>
              </a:ext>
            </a:extLst>
          </p:cNvPr>
          <p:cNvCxnSpPr>
            <a:cxnSpLocks/>
          </p:cNvCxnSpPr>
          <p:nvPr/>
        </p:nvCxnSpPr>
        <p:spPr>
          <a:xfrm>
            <a:off x="8158724" y="3791797"/>
            <a:ext cx="2165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7CDF047-BAC2-4AE4-AEA9-73F33E563A2D}"/>
              </a:ext>
            </a:extLst>
          </p:cNvPr>
          <p:cNvSpPr txBox="1"/>
          <p:nvPr/>
        </p:nvSpPr>
        <p:spPr>
          <a:xfrm>
            <a:off x="8363897" y="3397362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1.5 ~ 3.3x speed up</a:t>
            </a:r>
            <a:endParaRPr lang="en-US" sz="1600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D7EBEF-15F8-44B9-9F1B-E717E79CF4F0}"/>
              </a:ext>
            </a:extLst>
          </p:cNvPr>
          <p:cNvCxnSpPr>
            <a:cxnSpLocks/>
          </p:cNvCxnSpPr>
          <p:nvPr/>
        </p:nvCxnSpPr>
        <p:spPr>
          <a:xfrm>
            <a:off x="8162479" y="3903561"/>
            <a:ext cx="5436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2E85AF-CA75-4EAC-A442-193D2400E04E}"/>
              </a:ext>
            </a:extLst>
          </p:cNvPr>
          <p:cNvCxnSpPr>
            <a:cxnSpLocks/>
          </p:cNvCxnSpPr>
          <p:nvPr/>
        </p:nvCxnSpPr>
        <p:spPr>
          <a:xfrm>
            <a:off x="8706142" y="3855063"/>
            <a:ext cx="0" cy="118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B649F2-5D63-48F6-9C87-B86A8602C0CB}"/>
              </a:ext>
            </a:extLst>
          </p:cNvPr>
          <p:cNvCxnSpPr>
            <a:cxnSpLocks/>
          </p:cNvCxnSpPr>
          <p:nvPr/>
        </p:nvCxnSpPr>
        <p:spPr>
          <a:xfrm>
            <a:off x="2283919" y="3904620"/>
            <a:ext cx="0" cy="264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BC27FC-EA2D-4539-8041-DE9E19587612}"/>
              </a:ext>
            </a:extLst>
          </p:cNvPr>
          <p:cNvCxnSpPr>
            <a:cxnSpLocks/>
          </p:cNvCxnSpPr>
          <p:nvPr/>
        </p:nvCxnSpPr>
        <p:spPr>
          <a:xfrm>
            <a:off x="3484704" y="3904620"/>
            <a:ext cx="0" cy="1806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562CDA-BCA7-454F-AE73-5CF4806848F6}"/>
              </a:ext>
            </a:extLst>
          </p:cNvPr>
          <p:cNvCxnSpPr>
            <a:cxnSpLocks/>
          </p:cNvCxnSpPr>
          <p:nvPr/>
        </p:nvCxnSpPr>
        <p:spPr>
          <a:xfrm>
            <a:off x="2280744" y="3973513"/>
            <a:ext cx="12181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6C3D5D-CECE-41FC-809A-E0D54CDCBFE5}"/>
              </a:ext>
            </a:extLst>
          </p:cNvPr>
          <p:cNvSpPr txBox="1"/>
          <p:nvPr/>
        </p:nvSpPr>
        <p:spPr>
          <a:xfrm>
            <a:off x="1978353" y="3537665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1.2 ~ 2.6x speed up</a:t>
            </a:r>
            <a:endParaRPr lang="en-US" sz="1600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B434E3-28CB-45D6-89EF-BF0EC6D59B15}"/>
              </a:ext>
            </a:extLst>
          </p:cNvPr>
          <p:cNvCxnSpPr>
            <a:cxnSpLocks/>
          </p:cNvCxnSpPr>
          <p:nvPr/>
        </p:nvCxnSpPr>
        <p:spPr>
          <a:xfrm>
            <a:off x="2284499" y="4085277"/>
            <a:ext cx="2409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1567EB-1F3D-444D-B93F-78581E1C97CD}"/>
              </a:ext>
            </a:extLst>
          </p:cNvPr>
          <p:cNvCxnSpPr>
            <a:cxnSpLocks/>
          </p:cNvCxnSpPr>
          <p:nvPr/>
        </p:nvCxnSpPr>
        <p:spPr>
          <a:xfrm>
            <a:off x="2525479" y="4050488"/>
            <a:ext cx="0" cy="118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89069A-6FFF-452B-93C1-14AEC5041B91}"/>
              </a:ext>
            </a:extLst>
          </p:cNvPr>
          <p:cNvCxnSpPr>
            <a:cxnSpLocks/>
          </p:cNvCxnSpPr>
          <p:nvPr/>
        </p:nvCxnSpPr>
        <p:spPr>
          <a:xfrm>
            <a:off x="1547902" y="4607858"/>
            <a:ext cx="393550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348E4B-606B-4EC8-8EAC-72F9417A6D93}"/>
              </a:ext>
            </a:extLst>
          </p:cNvPr>
          <p:cNvCxnSpPr>
            <a:cxnSpLocks/>
          </p:cNvCxnSpPr>
          <p:nvPr/>
        </p:nvCxnSpPr>
        <p:spPr>
          <a:xfrm>
            <a:off x="6873293" y="4661646"/>
            <a:ext cx="393550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CAD5C4-ACFF-4BEA-966F-2AB61D67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17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6EE754-D072-4305-9078-54E00FBDDC93}"/>
              </a:ext>
            </a:extLst>
          </p:cNvPr>
          <p:cNvSpPr/>
          <p:nvPr/>
        </p:nvSpPr>
        <p:spPr>
          <a:xfrm>
            <a:off x="831653" y="6171684"/>
            <a:ext cx="1286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worker# = 8</a:t>
            </a:r>
          </a:p>
        </p:txBody>
      </p:sp>
    </p:spTree>
    <p:extLst>
      <p:ext uri="{BB962C8B-B14F-4D97-AF65-F5344CB8AC3E}">
        <p14:creationId xmlns:p14="http://schemas.microsoft.com/office/powerpoint/2010/main" val="15013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ECA81-BB81-405A-BDAC-982A74D0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6BAD8D-2051-4096-B641-00303E7BE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887"/>
            <a:ext cx="10515600" cy="534138"/>
          </a:xfrm>
        </p:spPr>
        <p:txBody>
          <a:bodyPr/>
          <a:lstStyle/>
          <a:p>
            <a:r>
              <a:rPr lang="en-US" dirty="0"/>
              <a:t>Comparisons with RPC-based solutions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F755229-0D6E-489E-8F3B-2F9BDD3B3FDF}"/>
              </a:ext>
            </a:extLst>
          </p:cNvPr>
          <p:cNvGraphicFramePr>
            <a:graphicFrameLocks/>
          </p:cNvGraphicFramePr>
          <p:nvPr/>
        </p:nvGraphicFramePr>
        <p:xfrm>
          <a:off x="959299" y="2426710"/>
          <a:ext cx="4553424" cy="303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251766-1206-445C-8D3A-7E174A93A39D}"/>
              </a:ext>
            </a:extLst>
          </p:cNvPr>
          <p:cNvGraphicFramePr>
            <a:graphicFrameLocks/>
          </p:cNvGraphicFramePr>
          <p:nvPr/>
        </p:nvGraphicFramePr>
        <p:xfrm>
          <a:off x="6569001" y="2530405"/>
          <a:ext cx="4419037" cy="2927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086E22-FCC3-48EE-B7B4-0C08536B6D55}"/>
              </a:ext>
            </a:extLst>
          </p:cNvPr>
          <p:cNvSpPr txBox="1"/>
          <p:nvPr/>
        </p:nvSpPr>
        <p:spPr>
          <a:xfrm>
            <a:off x="2854675" y="5520109"/>
            <a:ext cx="124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VGGNet-16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0A5DD-7357-4777-8186-B1DCCFBE245C}"/>
              </a:ext>
            </a:extLst>
          </p:cNvPr>
          <p:cNvSpPr txBox="1"/>
          <p:nvPr/>
        </p:nvSpPr>
        <p:spPr>
          <a:xfrm>
            <a:off x="8712883" y="552010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LSTM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9449CC2-D25A-4ACD-8FC5-19F82E9915D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05F3C-E1F1-4016-982B-CA91284A1E2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3A61AC-8502-4734-B37A-B75468D122F7}"/>
              </a:ext>
            </a:extLst>
          </p:cNvPr>
          <p:cNvGrpSpPr/>
          <p:nvPr/>
        </p:nvGrpSpPr>
        <p:grpSpPr>
          <a:xfrm>
            <a:off x="5344358" y="2990850"/>
            <a:ext cx="999687" cy="1092200"/>
            <a:chOff x="5261587" y="2890520"/>
            <a:chExt cx="999687" cy="1092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2C4C8F2-216B-4A9D-9638-9DD7BF6F41EE}"/>
                </a:ext>
              </a:extLst>
            </p:cNvPr>
            <p:cNvCxnSpPr>
              <a:cxnSpLocks/>
            </p:cNvCxnSpPr>
            <p:nvPr/>
          </p:nvCxnSpPr>
          <p:spPr>
            <a:xfrm>
              <a:off x="5261587" y="2890520"/>
              <a:ext cx="18416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EF494-9F76-4A68-9C60-E929774CD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3670" y="2890520"/>
              <a:ext cx="0" cy="1092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F56B93-11EE-4DA7-B754-6CA5563FB5E3}"/>
                </a:ext>
              </a:extLst>
            </p:cNvPr>
            <p:cNvSpPr txBox="1"/>
            <p:nvPr/>
          </p:nvSpPr>
          <p:spPr>
            <a:xfrm>
              <a:off x="5380905" y="3158120"/>
              <a:ext cx="880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2.5x ~ 3x </a:t>
              </a:r>
            </a:p>
            <a:p>
              <a:r>
                <a:rPr lang="en-US" altLang="zh-CN" sz="1400" b="1" dirty="0"/>
                <a:t>speed up</a:t>
              </a:r>
              <a:endParaRPr lang="en-US" sz="1400" b="1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D8F15C-FC6A-4A88-AA57-5A6DA74AC4CE}"/>
                </a:ext>
              </a:extLst>
            </p:cNvPr>
            <p:cNvCxnSpPr>
              <a:cxnSpLocks/>
            </p:cNvCxnSpPr>
            <p:nvPr/>
          </p:nvCxnSpPr>
          <p:spPr>
            <a:xfrm>
              <a:off x="5261587" y="3982720"/>
              <a:ext cx="18416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2DEBA5-910E-4E80-856C-91F34E3788A0}"/>
              </a:ext>
            </a:extLst>
          </p:cNvPr>
          <p:cNvGrpSpPr/>
          <p:nvPr/>
        </p:nvGrpSpPr>
        <p:grpSpPr>
          <a:xfrm>
            <a:off x="10825611" y="3047070"/>
            <a:ext cx="1256325" cy="895344"/>
            <a:chOff x="5261587" y="2890520"/>
            <a:chExt cx="1256325" cy="89534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F56417-A286-4AB6-B3D4-A56F2BD51D1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587" y="2890520"/>
              <a:ext cx="18416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043509-CF35-4C11-8597-1AE9DA9033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3670" y="2890520"/>
              <a:ext cx="0" cy="8953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FDA2B8-4FA3-4B94-B306-E1F7DCDE5855}"/>
                </a:ext>
              </a:extLst>
            </p:cNvPr>
            <p:cNvSpPr txBox="1"/>
            <p:nvPr/>
          </p:nvSpPr>
          <p:spPr>
            <a:xfrm>
              <a:off x="5313736" y="3118561"/>
              <a:ext cx="1204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~ 2x speed up</a:t>
              </a:r>
              <a:endParaRPr lang="en-US" sz="1400" b="1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5BFF11-9CE9-4703-8BC3-B6B774A5B57B}"/>
                </a:ext>
              </a:extLst>
            </p:cNvPr>
            <p:cNvCxnSpPr>
              <a:cxnSpLocks/>
            </p:cNvCxnSpPr>
            <p:nvPr/>
          </p:nvCxnSpPr>
          <p:spPr>
            <a:xfrm>
              <a:off x="5261797" y="3785864"/>
              <a:ext cx="18416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0676CE-37E9-4725-B106-CF14E7A9B0EA}"/>
              </a:ext>
            </a:extLst>
          </p:cNvPr>
          <p:cNvSpPr txBox="1"/>
          <p:nvPr/>
        </p:nvSpPr>
        <p:spPr>
          <a:xfrm>
            <a:off x="838200" y="6171684"/>
            <a:ext cx="2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batch-size = 32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E66418-57F7-4797-99E1-93D3D1D2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EB893-ED99-496D-947E-57EF7669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33384E-92EA-4F5F-BA8D-BE97CB443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537"/>
            <a:ext cx="10515600" cy="3928133"/>
          </a:xfrm>
        </p:spPr>
        <p:txBody>
          <a:bodyPr>
            <a:normAutofit/>
          </a:bodyPr>
          <a:lstStyle/>
          <a:p>
            <a:r>
              <a:rPr lang="en-US" sz="2400" dirty="0"/>
              <a:t>Deep learning workloads and network technologies (RDMA)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/>
              <a:t>=&gt; rethink the RPC abstraction for network communication.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We designed: a “device”-like interface, with static analysis and dynamic tracing, enables cross-stack optimizations for deep neural network training:</a:t>
            </a:r>
          </a:p>
          <a:p>
            <a:pPr marL="0" indent="0">
              <a:buNone/>
            </a:pPr>
            <a:r>
              <a:rPr lang="en-US" sz="2400" dirty="0"/>
              <a:t>   =&gt; take full advantage of the underlying RDMA capabilities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83283-0819-4F80-AA81-A983AEA5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B0546-1387-44D8-8CBC-B577081E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191" y="2369413"/>
            <a:ext cx="3847171" cy="1325563"/>
          </a:xfrm>
        </p:spPr>
        <p:txBody>
          <a:bodyPr/>
          <a:lstStyle/>
          <a:p>
            <a:r>
              <a:rPr lang="en-US" b="1" dirty="0"/>
              <a:t>It is the Age of </a:t>
            </a:r>
            <a:r>
              <a:rPr lang="en-US" b="1" dirty="0">
                <a:solidFill>
                  <a:schemeClr val="accent1"/>
                </a:solidFill>
              </a:rPr>
              <a:t>Deep Learning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07D362-7413-4903-8E56-1F0C302EA7D8}"/>
              </a:ext>
            </a:extLst>
          </p:cNvPr>
          <p:cNvGrpSpPr/>
          <p:nvPr/>
        </p:nvGrpSpPr>
        <p:grpSpPr>
          <a:xfrm>
            <a:off x="612644" y="378857"/>
            <a:ext cx="10480006" cy="3690315"/>
            <a:chOff x="612644" y="378857"/>
            <a:chExt cx="10480006" cy="3690315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D388BCC1-B39D-47A8-B9AD-959728CB3357}"/>
                </a:ext>
              </a:extLst>
            </p:cNvPr>
            <p:cNvGrpSpPr/>
            <p:nvPr/>
          </p:nvGrpSpPr>
          <p:grpSpPr>
            <a:xfrm>
              <a:off x="612644" y="430872"/>
              <a:ext cx="2008907" cy="3570445"/>
              <a:chOff x="772791" y="673203"/>
              <a:chExt cx="2008907" cy="3570445"/>
            </a:xfrm>
          </p:grpSpPr>
          <p:pic>
            <p:nvPicPr>
              <p:cNvPr id="38" name="Picture 22" descr="http://www.kitguru.net/wp-content/uploads/2017/05/6_fi-ziptopia-zipcar-generic-autonomous-cars-image_2.jpg">
                <a:extLst>
                  <a:ext uri="{FF2B5EF4-FFF2-40B4-BE49-F238E27FC236}">
                    <a16:creationId xmlns:a16="http://schemas.microsoft.com/office/drawing/2014/main" id="{B4AC2E18-023F-4ED1-B87A-F615E22ADB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937" y="673203"/>
                <a:ext cx="1904761" cy="1052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2" descr="“voice recognition”的图片搜索结果">
                <a:extLst>
                  <a:ext uri="{FF2B5EF4-FFF2-40B4-BE49-F238E27FC236}">
                    <a16:creationId xmlns:a16="http://schemas.microsoft.com/office/drawing/2014/main" id="{FCBBE054-E675-48C5-ADED-DE8824401D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791" y="2610089"/>
                <a:ext cx="1988688" cy="1113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Box 60">
                <a:extLst>
                  <a:ext uri="{FF2B5EF4-FFF2-40B4-BE49-F238E27FC236}">
                    <a16:creationId xmlns:a16="http://schemas.microsoft.com/office/drawing/2014/main" id="{52D1389D-3E1A-4F33-8292-41BCDE3A317A}"/>
                  </a:ext>
                </a:extLst>
              </p:cNvPr>
              <p:cNvSpPr txBox="1"/>
              <p:nvPr/>
            </p:nvSpPr>
            <p:spPr>
              <a:xfrm>
                <a:off x="1205445" y="1690069"/>
                <a:ext cx="1281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olidFill>
                      <a:schemeClr val="tx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Self-driving</a:t>
                </a:r>
              </a:p>
            </p:txBody>
          </p:sp>
          <p:sp>
            <p:nvSpPr>
              <p:cNvPr id="41" name="TextBox 65">
                <a:extLst>
                  <a:ext uri="{FF2B5EF4-FFF2-40B4-BE49-F238E27FC236}">
                    <a16:creationId xmlns:a16="http://schemas.microsoft.com/office/drawing/2014/main" id="{0623C831-F05A-4774-8A5A-D3D07F894332}"/>
                  </a:ext>
                </a:extLst>
              </p:cNvPr>
              <p:cNvSpPr txBox="1"/>
              <p:nvPr/>
            </p:nvSpPr>
            <p:spPr>
              <a:xfrm>
                <a:off x="894750" y="3874316"/>
                <a:ext cx="186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olidFill>
                      <a:schemeClr val="tx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Personal assistant</a:t>
                </a:r>
              </a:p>
            </p:txBody>
          </p:sp>
        </p:grp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7C9DB3C7-9458-4EE5-9DB5-6A1AF1AA294C}"/>
                </a:ext>
              </a:extLst>
            </p:cNvPr>
            <p:cNvGrpSpPr/>
            <p:nvPr/>
          </p:nvGrpSpPr>
          <p:grpSpPr>
            <a:xfrm>
              <a:off x="2682334" y="430872"/>
              <a:ext cx="6327049" cy="1389942"/>
              <a:chOff x="2842481" y="673203"/>
              <a:chExt cx="6327049" cy="1389942"/>
            </a:xfrm>
          </p:grpSpPr>
          <p:pic>
            <p:nvPicPr>
              <p:cNvPr id="29" name="Picture 24" descr="“image recognition”的图片搜索结果">
                <a:extLst>
                  <a:ext uri="{FF2B5EF4-FFF2-40B4-BE49-F238E27FC236}">
                    <a16:creationId xmlns:a16="http://schemas.microsoft.com/office/drawing/2014/main" id="{8EBA15F5-3E2B-4F55-B33E-70A817AA9F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9228" y="674423"/>
                <a:ext cx="2027362" cy="1051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2" descr="“deep learning translation”的图片搜索结果">
                <a:extLst>
                  <a:ext uri="{FF2B5EF4-FFF2-40B4-BE49-F238E27FC236}">
                    <a16:creationId xmlns:a16="http://schemas.microsoft.com/office/drawing/2014/main" id="{E4836E7C-A3D5-42B0-A177-5223013BA0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0966" y="673203"/>
                <a:ext cx="1977916" cy="10516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6" descr="https://www.kdnuggets.com/wp-content/uploads/medical-image-analysis-header.jpeg">
                <a:extLst>
                  <a:ext uri="{FF2B5EF4-FFF2-40B4-BE49-F238E27FC236}">
                    <a16:creationId xmlns:a16="http://schemas.microsoft.com/office/drawing/2014/main" id="{84B1D655-AEBE-4F94-B360-272E2315CE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7414" y="695131"/>
                <a:ext cx="1766746" cy="1029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61">
                <a:extLst>
                  <a:ext uri="{FF2B5EF4-FFF2-40B4-BE49-F238E27FC236}">
                    <a16:creationId xmlns:a16="http://schemas.microsoft.com/office/drawing/2014/main" id="{F7F42EC1-E7E6-4A01-AB93-76C3C092DCD5}"/>
                  </a:ext>
                </a:extLst>
              </p:cNvPr>
              <p:cNvSpPr txBox="1"/>
              <p:nvPr/>
            </p:nvSpPr>
            <p:spPr>
              <a:xfrm>
                <a:off x="2842481" y="1692188"/>
                <a:ext cx="2305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Surveillance detection</a:t>
                </a:r>
              </a:p>
            </p:txBody>
          </p:sp>
          <p:sp>
            <p:nvSpPr>
              <p:cNvPr id="33" name="TextBox 62">
                <a:extLst>
                  <a:ext uri="{FF2B5EF4-FFF2-40B4-BE49-F238E27FC236}">
                    <a16:creationId xmlns:a16="http://schemas.microsoft.com/office/drawing/2014/main" id="{A87C365A-1D8A-49B3-900D-291F9ACD5F8F}"/>
                  </a:ext>
                </a:extLst>
              </p:cNvPr>
              <p:cNvSpPr txBox="1"/>
              <p:nvPr/>
            </p:nvSpPr>
            <p:spPr>
              <a:xfrm>
                <a:off x="5514818" y="1685060"/>
                <a:ext cx="1208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olidFill>
                      <a:schemeClr val="tx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Translation</a:t>
                </a:r>
              </a:p>
            </p:txBody>
          </p:sp>
          <p:sp>
            <p:nvSpPr>
              <p:cNvPr id="34" name="TextBox 63">
                <a:extLst>
                  <a:ext uri="{FF2B5EF4-FFF2-40B4-BE49-F238E27FC236}">
                    <a16:creationId xmlns:a16="http://schemas.microsoft.com/office/drawing/2014/main" id="{6C294D0F-F072-4C46-BF57-034EFDE4019A}"/>
                  </a:ext>
                </a:extLst>
              </p:cNvPr>
              <p:cNvSpPr txBox="1"/>
              <p:nvPr/>
            </p:nvSpPr>
            <p:spPr>
              <a:xfrm>
                <a:off x="7096527" y="1693813"/>
                <a:ext cx="2073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olidFill>
                      <a:schemeClr val="tx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Medical diagnostics</a:t>
                </a:r>
              </a:p>
            </p:txBody>
          </p:sp>
        </p:grp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3E487ACC-D67E-48A0-BD68-5637F7C37456}"/>
                </a:ext>
              </a:extLst>
            </p:cNvPr>
            <p:cNvGrpSpPr/>
            <p:nvPr/>
          </p:nvGrpSpPr>
          <p:grpSpPr>
            <a:xfrm>
              <a:off x="9030503" y="378857"/>
              <a:ext cx="2062147" cy="3690315"/>
              <a:chOff x="9190650" y="621188"/>
              <a:chExt cx="2062147" cy="3690315"/>
            </a:xfrm>
          </p:grpSpPr>
          <p:pic>
            <p:nvPicPr>
              <p:cNvPr id="24" name="Picture 28" descr="https://ocr.space/blog/images/posts/old/atari-2600-games.jpg">
                <a:extLst>
                  <a:ext uri="{FF2B5EF4-FFF2-40B4-BE49-F238E27FC236}">
                    <a16:creationId xmlns:a16="http://schemas.microsoft.com/office/drawing/2014/main" id="{3E1844F8-3B63-4C22-B5DD-D0FA457E0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91703" y="621188"/>
                <a:ext cx="1766745" cy="1129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4" descr="“generative model deep learning”的图片搜索结果">
                <a:extLst>
                  <a:ext uri="{FF2B5EF4-FFF2-40B4-BE49-F238E27FC236}">
                    <a16:creationId xmlns:a16="http://schemas.microsoft.com/office/drawing/2014/main" id="{FA238A5C-5E43-445A-AC41-E45D7AF5E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0650" y="2606904"/>
                <a:ext cx="2062147" cy="1267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64">
                <a:extLst>
                  <a:ext uri="{FF2B5EF4-FFF2-40B4-BE49-F238E27FC236}">
                    <a16:creationId xmlns:a16="http://schemas.microsoft.com/office/drawing/2014/main" id="{513EB5BE-B979-4573-9F76-59DC0F9D37BB}"/>
                  </a:ext>
                </a:extLst>
              </p:cNvPr>
              <p:cNvSpPr txBox="1"/>
              <p:nvPr/>
            </p:nvSpPr>
            <p:spPr>
              <a:xfrm>
                <a:off x="9747006" y="1702204"/>
                <a:ext cx="779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olidFill>
                      <a:schemeClr val="tx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Game</a:t>
                </a:r>
              </a:p>
            </p:txBody>
          </p:sp>
          <p:sp>
            <p:nvSpPr>
              <p:cNvPr id="27" name="TextBox 67">
                <a:extLst>
                  <a:ext uri="{FF2B5EF4-FFF2-40B4-BE49-F238E27FC236}">
                    <a16:creationId xmlns:a16="http://schemas.microsoft.com/office/drawing/2014/main" id="{FAF157EE-C087-4F81-93BB-B958CE201FDA}"/>
                  </a:ext>
                </a:extLst>
              </p:cNvPr>
              <p:cNvSpPr txBox="1"/>
              <p:nvPr/>
            </p:nvSpPr>
            <p:spPr>
              <a:xfrm>
                <a:off x="9883085" y="3942171"/>
                <a:ext cx="499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olidFill>
                      <a:schemeClr val="tx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Art</a:t>
                </a:r>
              </a:p>
            </p:txBody>
          </p:sp>
        </p:grp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4A189E75-9F1D-4F2E-80CF-EBF42F868478}"/>
              </a:ext>
            </a:extLst>
          </p:cNvPr>
          <p:cNvGrpSpPr/>
          <p:nvPr/>
        </p:nvGrpSpPr>
        <p:grpSpPr>
          <a:xfrm>
            <a:off x="489852" y="3995780"/>
            <a:ext cx="11091815" cy="2220780"/>
            <a:chOff x="649999" y="4238111"/>
            <a:chExt cx="11091815" cy="2220780"/>
          </a:xfrm>
        </p:grpSpPr>
        <p:pic>
          <p:nvPicPr>
            <p:cNvPr id="11" name="Picture 6" descr="http://bryanrussell.org/projects/recognitionBySceneAlignment/banner.jpg">
              <a:extLst>
                <a:ext uri="{FF2B5EF4-FFF2-40B4-BE49-F238E27FC236}">
                  <a16:creationId xmlns:a16="http://schemas.microsoft.com/office/drawing/2014/main" id="{AD85FC72-E136-4C1E-88E1-36DE4B534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2" r="23860" b="48829"/>
            <a:stretch/>
          </p:blipFill>
          <p:spPr bwMode="auto">
            <a:xfrm>
              <a:off x="761730" y="4645555"/>
              <a:ext cx="1904761" cy="1492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“Natural language processing”的图片搜索结果">
              <a:extLst>
                <a:ext uri="{FF2B5EF4-FFF2-40B4-BE49-F238E27FC236}">
                  <a16:creationId xmlns:a16="http://schemas.microsoft.com/office/drawing/2014/main" id="{4FDE6DAE-67DC-411E-BFA9-1E963C961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889" y="4939017"/>
              <a:ext cx="1795133" cy="1025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s://tryolabs.com/images/blog/post-images/2016-12-06-major-advancements-in-deep-learning-2016/GAN-diagram.png">
              <a:extLst>
                <a:ext uri="{FF2B5EF4-FFF2-40B4-BE49-F238E27FC236}">
                  <a16:creationId xmlns:a16="http://schemas.microsoft.com/office/drawing/2014/main" id="{AA0E6193-EB07-4A1E-B4FF-A61BE6DA7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412" y="4238111"/>
              <a:ext cx="1567238" cy="1848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http://www.performics.com/wp-content/uploads/2013/05/shutterstock_42826063.jpg">
              <a:extLst>
                <a:ext uri="{FF2B5EF4-FFF2-40B4-BE49-F238E27FC236}">
                  <a16:creationId xmlns:a16="http://schemas.microsoft.com/office/drawing/2014/main" id="{FF20EE6A-A707-4C55-AA31-4056DEC16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9467" y="4282637"/>
              <a:ext cx="1237715" cy="1237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http://www.pngmart.com/files/4/Earth-PNG-Image.png">
              <a:extLst>
                <a:ext uri="{FF2B5EF4-FFF2-40B4-BE49-F238E27FC236}">
                  <a16:creationId xmlns:a16="http://schemas.microsoft.com/office/drawing/2014/main" id="{754D9CC6-D32E-4B76-AEDB-ECE63E3C7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5089" y="4939017"/>
              <a:ext cx="1143217" cy="1143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8" descr="“speech recognition”的图片搜索结果">
              <a:extLst>
                <a:ext uri="{FF2B5EF4-FFF2-40B4-BE49-F238E27FC236}">
                  <a16:creationId xmlns:a16="http://schemas.microsoft.com/office/drawing/2014/main" id="{EC514730-E407-481E-9BDB-7BA62572C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604" y="4905967"/>
              <a:ext cx="2760099" cy="97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B02793CF-9833-489F-94AB-31CE8F0BA919}"/>
                </a:ext>
              </a:extLst>
            </p:cNvPr>
            <p:cNvSpPr txBox="1"/>
            <p:nvPr/>
          </p:nvSpPr>
          <p:spPr>
            <a:xfrm>
              <a:off x="649999" y="6083573"/>
              <a:ext cx="1943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Image recognition</a:t>
              </a:r>
            </a:p>
          </p:txBody>
        </p: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1E707939-32DE-4A7E-913D-D9CB666A9489}"/>
                </a:ext>
              </a:extLst>
            </p:cNvPr>
            <p:cNvSpPr txBox="1"/>
            <p:nvPr/>
          </p:nvSpPr>
          <p:spPr>
            <a:xfrm>
              <a:off x="2976575" y="6086962"/>
              <a:ext cx="2045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Speech recognition</a:t>
              </a:r>
            </a:p>
          </p:txBody>
        </p:sp>
        <p:sp>
          <p:nvSpPr>
            <p:cNvPr id="19" name="TextBox 57">
              <a:extLst>
                <a:ext uri="{FF2B5EF4-FFF2-40B4-BE49-F238E27FC236}">
                  <a16:creationId xmlns:a16="http://schemas.microsoft.com/office/drawing/2014/main" id="{BA88CDB3-50D0-4158-A278-B46A4794F917}"/>
                </a:ext>
              </a:extLst>
            </p:cNvPr>
            <p:cNvSpPr txBox="1"/>
            <p:nvPr/>
          </p:nvSpPr>
          <p:spPr>
            <a:xfrm>
              <a:off x="5307676" y="6078265"/>
              <a:ext cx="185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Natural language</a:t>
              </a:r>
            </a:p>
          </p:txBody>
        </p:sp>
        <p:sp>
          <p:nvSpPr>
            <p:cNvPr id="20" name="TextBox 58">
              <a:extLst>
                <a:ext uri="{FF2B5EF4-FFF2-40B4-BE49-F238E27FC236}">
                  <a16:creationId xmlns:a16="http://schemas.microsoft.com/office/drawing/2014/main" id="{CDAD92B6-9C3F-4A64-ACCD-5587BF3866D9}"/>
                </a:ext>
              </a:extLst>
            </p:cNvPr>
            <p:cNvSpPr txBox="1"/>
            <p:nvPr/>
          </p:nvSpPr>
          <p:spPr>
            <a:xfrm>
              <a:off x="7289599" y="6078265"/>
              <a:ext cx="1901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Generative model</a:t>
              </a:r>
            </a:p>
          </p:txBody>
        </p:sp>
        <p:sp>
          <p:nvSpPr>
            <p:cNvPr id="21" name="TextBox 59">
              <a:extLst>
                <a:ext uri="{FF2B5EF4-FFF2-40B4-BE49-F238E27FC236}">
                  <a16:creationId xmlns:a16="http://schemas.microsoft.com/office/drawing/2014/main" id="{B27365D3-B51E-4DCE-8021-A265287BAFCA}"/>
                </a:ext>
              </a:extLst>
            </p:cNvPr>
            <p:cNvSpPr txBox="1"/>
            <p:nvPr/>
          </p:nvSpPr>
          <p:spPr>
            <a:xfrm>
              <a:off x="9313457" y="6089559"/>
              <a:ext cx="2428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Reinforcement learning</a:t>
              </a:r>
            </a:p>
          </p:txBody>
        </p:sp>
        <p:sp>
          <p:nvSpPr>
            <p:cNvPr id="22" name="Arrow: Curved Down 70">
              <a:extLst>
                <a:ext uri="{FF2B5EF4-FFF2-40B4-BE49-F238E27FC236}">
                  <a16:creationId xmlns:a16="http://schemas.microsoft.com/office/drawing/2014/main" id="{598ECAB2-56D1-4BA8-BF54-6816725120D0}"/>
                </a:ext>
              </a:extLst>
            </p:cNvPr>
            <p:cNvSpPr/>
            <p:nvPr/>
          </p:nvSpPr>
          <p:spPr>
            <a:xfrm rot="19949109">
              <a:off x="10015091" y="4643255"/>
              <a:ext cx="599100" cy="170770"/>
            </a:xfrm>
            <a:prstGeom prst="curvedDownArrow">
              <a:avLst>
                <a:gd name="adj1" fmla="val 25000"/>
                <a:gd name="adj2" fmla="val 8732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Arrow: Curved Down 93">
              <a:extLst>
                <a:ext uri="{FF2B5EF4-FFF2-40B4-BE49-F238E27FC236}">
                  <a16:creationId xmlns:a16="http://schemas.microsoft.com/office/drawing/2014/main" id="{F70961E6-1B8E-46BB-9B27-F077312D0F87}"/>
                </a:ext>
              </a:extLst>
            </p:cNvPr>
            <p:cNvSpPr/>
            <p:nvPr/>
          </p:nvSpPr>
          <p:spPr>
            <a:xfrm rot="8632130">
              <a:off x="10608134" y="5527445"/>
              <a:ext cx="599100" cy="170770"/>
            </a:xfrm>
            <a:prstGeom prst="curvedDownArrow">
              <a:avLst>
                <a:gd name="adj1" fmla="val 25000"/>
                <a:gd name="adj2" fmla="val 8732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24D2E-7022-49B3-9E0A-4453FDEA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7289326-D507-4C9E-9B98-242A82268336}"/>
              </a:ext>
            </a:extLst>
          </p:cNvPr>
          <p:cNvSpPr txBox="1"/>
          <p:nvPr/>
        </p:nvSpPr>
        <p:spPr>
          <a:xfrm>
            <a:off x="307424" y="887066"/>
            <a:ext cx="5295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Q&amp;A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F004A82-36D5-4FC3-99C4-477FA06121C4}"/>
              </a:ext>
            </a:extLst>
          </p:cNvPr>
          <p:cNvSpPr/>
          <p:nvPr/>
        </p:nvSpPr>
        <p:spPr>
          <a:xfrm>
            <a:off x="4399575" y="296733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2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4BD3-8791-4BDF-AF87-646E0C50E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E3C6F-5E82-4E2E-9A26-4B04453EB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D64CB-CB8D-42FD-82C4-25D18F4F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87E8-0E80-4506-AC73-CB92AD21EE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8" descr="“gaps”的图片搜索结果">
            <a:extLst>
              <a:ext uri="{FF2B5EF4-FFF2-40B4-BE49-F238E27FC236}">
                <a16:creationId xmlns:a16="http://schemas.microsoft.com/office/drawing/2014/main" id="{9E2DE702-5BCB-410C-9668-2AE1046C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37" y="1712922"/>
            <a:ext cx="2845945" cy="48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840F4E-AEE0-4436-A6F1-E3992590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Deep Learning Succeed?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D103F-BC96-4AD8-AAB3-74D64CAC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5405F3C-E1F1-4016-982B-CA91284A1E2D}" type="slidenum">
              <a:rPr lang="en-US" smtClean="0"/>
              <a:t>3</a:t>
            </a:fld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949CCA-42E8-4486-829B-C77634D2501E}"/>
              </a:ext>
            </a:extLst>
          </p:cNvPr>
          <p:cNvSpPr txBox="1"/>
          <p:nvPr/>
        </p:nvSpPr>
        <p:spPr>
          <a:xfrm>
            <a:off x="7812187" y="5662353"/>
            <a:ext cx="284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Massive labeled datasets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0110F2-92A7-4E0A-83F2-EBFDFB92474D}"/>
              </a:ext>
            </a:extLst>
          </p:cNvPr>
          <p:cNvGrpSpPr/>
          <p:nvPr/>
        </p:nvGrpSpPr>
        <p:grpSpPr>
          <a:xfrm>
            <a:off x="1167596" y="4519781"/>
            <a:ext cx="1548753" cy="1190819"/>
            <a:chOff x="7647826" y="3787471"/>
            <a:chExt cx="1694734" cy="1303062"/>
          </a:xfrm>
        </p:grpSpPr>
        <p:pic>
          <p:nvPicPr>
            <p:cNvPr id="7" name="Picture 10" descr="https://www.starwindsoftware.com/blog/wp-content/uploads/2017/06/2-Mellanox-Connect-X-Pro-5-EN-100Gbps-dual-port-RoCE-RDMA-card.png">
              <a:extLst>
                <a:ext uri="{FF2B5EF4-FFF2-40B4-BE49-F238E27FC236}">
                  <a16:creationId xmlns:a16="http://schemas.microsoft.com/office/drawing/2014/main" id="{69E3B6DE-86FE-4E5C-940C-88D535248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826" y="3787471"/>
              <a:ext cx="1694734" cy="130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F62477-DCEC-4181-8B46-89DFD1458C1A}"/>
                </a:ext>
              </a:extLst>
            </p:cNvPr>
            <p:cNvSpPr txBox="1"/>
            <p:nvPr/>
          </p:nvSpPr>
          <p:spPr>
            <a:xfrm>
              <a:off x="8235695" y="3957047"/>
              <a:ext cx="6559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bg1">
                      <a:lumMod val="50000"/>
                    </a:schemeClr>
                  </a:solidFill>
                </a:rPr>
                <a:t>RDMA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2C35A78-10AC-42A9-853D-F2FBEBEEBD3C}"/>
              </a:ext>
            </a:extLst>
          </p:cNvPr>
          <p:cNvSpPr txBox="1"/>
          <p:nvPr/>
        </p:nvSpPr>
        <p:spPr>
          <a:xfrm>
            <a:off x="866703" y="3289512"/>
            <a:ext cx="305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Massive computing power</a:t>
            </a:r>
          </a:p>
        </p:txBody>
      </p:sp>
      <p:pic>
        <p:nvPicPr>
          <p:cNvPr id="20" name="Picture 2" descr="“massive  data imagenet”的图片搜索结果">
            <a:extLst>
              <a:ext uri="{FF2B5EF4-FFF2-40B4-BE49-F238E27FC236}">
                <a16:creationId xmlns:a16="http://schemas.microsoft.com/office/drawing/2014/main" id="{69A5245A-42FA-4310-A221-1DF31FEA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012" y="4438326"/>
            <a:ext cx="2570297" cy="1285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A86E3C6-EBAC-4468-A3CB-129845256896}"/>
              </a:ext>
            </a:extLst>
          </p:cNvPr>
          <p:cNvSpPr/>
          <p:nvPr/>
        </p:nvSpPr>
        <p:spPr>
          <a:xfrm>
            <a:off x="9288128" y="5184866"/>
            <a:ext cx="130195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</a:rPr>
              <a:t>14M images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8CEDCE-7259-47D7-9AF2-2573CE7F2848}"/>
              </a:ext>
            </a:extLst>
          </p:cNvPr>
          <p:cNvSpPr/>
          <p:nvPr/>
        </p:nvSpPr>
        <p:spPr>
          <a:xfrm>
            <a:off x="813911" y="5710600"/>
            <a:ext cx="236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Fast communication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EEDDA9-C8B3-4EF7-BFAE-10ACB1FE1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5" y="1912238"/>
            <a:ext cx="1325564" cy="13255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2CAD88-0F89-4C14-AF4C-FE9122C14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67" y="1887970"/>
            <a:ext cx="1325564" cy="13255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BC63BD-6967-44DC-964F-4484EA13C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65" y="1900104"/>
            <a:ext cx="1325564" cy="13255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D19762-3DB0-4311-A42B-143E20ACD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98" y="1880636"/>
            <a:ext cx="1325564" cy="1325564"/>
          </a:xfrm>
          <a:prstGeom prst="rect">
            <a:avLst/>
          </a:prstGeom>
        </p:spPr>
      </p:pic>
      <p:sp>
        <p:nvSpPr>
          <p:cNvPr id="29" name="Plus Sign 28">
            <a:extLst>
              <a:ext uri="{FF2B5EF4-FFF2-40B4-BE49-F238E27FC236}">
                <a16:creationId xmlns:a16="http://schemas.microsoft.com/office/drawing/2014/main" id="{55AE4F32-7CE7-4892-8588-385AE5E5CFBC}"/>
              </a:ext>
            </a:extLst>
          </p:cNvPr>
          <p:cNvSpPr/>
          <p:nvPr/>
        </p:nvSpPr>
        <p:spPr>
          <a:xfrm>
            <a:off x="1716666" y="3975169"/>
            <a:ext cx="575767" cy="51641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C52AB30E-A02D-4EAA-A3E6-5EF4227C2D5E}"/>
              </a:ext>
            </a:extLst>
          </p:cNvPr>
          <p:cNvSpPr/>
          <p:nvPr/>
        </p:nvSpPr>
        <p:spPr>
          <a:xfrm>
            <a:off x="9000244" y="3852391"/>
            <a:ext cx="575767" cy="51641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579D4B-2278-47D6-85B5-5B40A00D3D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78" b="89950" l="1000" r="99688">
                        <a14:foregroundMark x1="45563" y1="35511" x2="13250" y2="30486"/>
                        <a14:foregroundMark x1="13250" y1="30486" x2="22125" y2="50754"/>
                        <a14:foregroundMark x1="22125" y1="50754" x2="44188" y2="48074"/>
                        <a14:foregroundMark x1="44188" y1="48074" x2="48000" y2="41374"/>
                        <a14:foregroundMark x1="80125" y1="14070" x2="39438" y2="7538"/>
                        <a14:foregroundMark x1="39438" y1="7538" x2="5250" y2="24121"/>
                        <a14:foregroundMark x1="5250" y1="24121" x2="7938" y2="58459"/>
                        <a14:foregroundMark x1="7938" y1="58459" x2="41375" y2="82580"/>
                        <a14:foregroundMark x1="41375" y1="82580" x2="85250" y2="77219"/>
                        <a14:foregroundMark x1="85250" y1="77219" x2="94313" y2="63987"/>
                        <a14:foregroundMark x1="94313" y1="63987" x2="99813" y2="34841"/>
                        <a14:foregroundMark x1="99813" y1="34841" x2="94250" y2="6198"/>
                        <a14:foregroundMark x1="94250" y1="6198" x2="84500" y2="2345"/>
                        <a14:foregroundMark x1="84500" y1="2345" x2="84500" y2="2345"/>
                        <a14:foregroundMark x1="25375" y1="26466" x2="1812" y2="27638"/>
                        <a14:foregroundMark x1="1812" y1="27638" x2="8063" y2="64154"/>
                        <a14:foregroundMark x1="8063" y1="64154" x2="17125" y2="47404"/>
                        <a14:foregroundMark x1="17125" y1="47404" x2="17125" y2="24791"/>
                        <a14:foregroundMark x1="16188" y1="28141" x2="6688" y2="13233"/>
                        <a14:foregroundMark x1="6688" y1="13233" x2="1000" y2="49246"/>
                        <a14:foregroundMark x1="1000" y1="49246" x2="15313" y2="56449"/>
                        <a14:foregroundMark x1="15313" y1="56449" x2="15188" y2="18090"/>
                        <a14:foregroundMark x1="15188" y1="18090" x2="15188" y2="18090"/>
                        <a14:foregroundMark x1="64563" y1="30486" x2="40313" y2="40704"/>
                        <a14:foregroundMark x1="40313" y1="40704" x2="45750" y2="72697"/>
                        <a14:foregroundMark x1="45750" y1="72697" x2="56750" y2="73032"/>
                        <a14:foregroundMark x1="56750" y1="73032" x2="92313" y2="51256"/>
                        <a14:foregroundMark x1="92313" y1="51256" x2="71125" y2="19765"/>
                        <a14:foregroundMark x1="71125" y1="19765" x2="53125" y2="23116"/>
                        <a14:foregroundMark x1="79125" y1="56951" x2="68125" y2="56951"/>
                        <a14:foregroundMark x1="68125" y1="56951" x2="86563" y2="59464"/>
                        <a14:foregroundMark x1="86563" y1="59464" x2="96813" y2="53601"/>
                        <a14:foregroundMark x1="96813" y1="53601" x2="99688" y2="17420"/>
                        <a14:foregroundMark x1="99688" y1="17420" x2="86563" y2="12898"/>
                        <a14:foregroundMark x1="86563" y1="12898" x2="79625" y2="39363"/>
                        <a14:foregroundMark x1="79625" y1="39363" x2="79625" y2="38861"/>
                        <a14:backgroundMark x1="26281" y1="75785" x2="18125" y2="74707"/>
                        <a14:backgroundMark x1="46365" y1="78438" x2="40173" y2="77620"/>
                        <a14:backgroundMark x1="18125" y1="74707" x2="26625" y2="95142"/>
                        <a14:backgroundMark x1="26625" y1="95142" x2="39797" y2="85534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91" y="2043661"/>
            <a:ext cx="4883608" cy="143546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1E201B4-5E06-4E3F-84E5-AF687C784EE0}"/>
              </a:ext>
            </a:extLst>
          </p:cNvPr>
          <p:cNvSpPr/>
          <p:nvPr/>
        </p:nvSpPr>
        <p:spPr>
          <a:xfrm>
            <a:off x="6673181" y="1977809"/>
            <a:ext cx="2066925" cy="12070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FC863622-2B37-4DDA-93FE-26C2D9A4A2E8}"/>
              </a:ext>
            </a:extLst>
          </p:cNvPr>
          <p:cNvSpPr/>
          <p:nvPr/>
        </p:nvSpPr>
        <p:spPr>
          <a:xfrm>
            <a:off x="9829130" y="2021427"/>
            <a:ext cx="2354917" cy="10769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7F91F608-06DF-459F-B595-C00F5B0895C8}"/>
              </a:ext>
            </a:extLst>
          </p:cNvPr>
          <p:cNvSpPr/>
          <p:nvPr/>
        </p:nvSpPr>
        <p:spPr>
          <a:xfrm>
            <a:off x="467045" y="1816155"/>
            <a:ext cx="1114267" cy="14797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ACC77F1E-0C56-4CF4-86E0-EE1DBAFA73CF}"/>
              </a:ext>
            </a:extLst>
          </p:cNvPr>
          <p:cNvSpPr/>
          <p:nvPr/>
        </p:nvSpPr>
        <p:spPr>
          <a:xfrm>
            <a:off x="2581505" y="1859773"/>
            <a:ext cx="2443748" cy="14361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893ACD24-444E-43B4-99B9-1635CDFF9B9F}"/>
              </a:ext>
            </a:extLst>
          </p:cNvPr>
          <p:cNvSpPr txBox="1"/>
          <p:nvPr/>
        </p:nvSpPr>
        <p:spPr>
          <a:xfrm>
            <a:off x="7812185" y="3268192"/>
            <a:ext cx="284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Complex model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C572A3AA-E6E0-439F-A9E1-7F8459508B81}"/>
              </a:ext>
            </a:extLst>
          </p:cNvPr>
          <p:cNvSpPr/>
          <p:nvPr/>
        </p:nvSpPr>
        <p:spPr>
          <a:xfrm>
            <a:off x="7197454" y="3659758"/>
            <a:ext cx="3510263" cy="26752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74674143-E8A4-4B26-B252-B69C32E62823}"/>
              </a:ext>
            </a:extLst>
          </p:cNvPr>
          <p:cNvSpPr/>
          <p:nvPr/>
        </p:nvSpPr>
        <p:spPr>
          <a:xfrm>
            <a:off x="749493" y="3975169"/>
            <a:ext cx="2477048" cy="24471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Arrow: Right 389">
            <a:extLst>
              <a:ext uri="{FF2B5EF4-FFF2-40B4-BE49-F238E27FC236}">
                <a16:creationId xmlns:a16="http://schemas.microsoft.com/office/drawing/2014/main" id="{21C25E8E-333D-4100-BCD6-144A1664C478}"/>
              </a:ext>
            </a:extLst>
          </p:cNvPr>
          <p:cNvSpPr/>
          <p:nvPr/>
        </p:nvSpPr>
        <p:spPr>
          <a:xfrm>
            <a:off x="4290613" y="2005003"/>
            <a:ext cx="3416030" cy="1109818"/>
          </a:xfrm>
          <a:prstGeom prst="rightArrow">
            <a:avLst/>
          </a:prstGeom>
          <a:solidFill>
            <a:srgbClr val="19E17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5" grpId="0" animBg="1"/>
      <p:bldP spid="383" grpId="0" animBg="1"/>
      <p:bldP spid="384" grpId="0" animBg="1"/>
      <p:bldP spid="385" grpId="0" animBg="1"/>
      <p:bldP spid="387" grpId="0"/>
      <p:bldP spid="388" grpId="0" animBg="1"/>
      <p:bldP spid="389" grpId="0" animBg="1"/>
      <p:bldP spid="390" grpId="0" animBg="1"/>
      <p:bldP spid="39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C3DA-2A1D-4BDE-914C-921A4DF5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30" y="279311"/>
            <a:ext cx="11214539" cy="1325563"/>
          </a:xfrm>
        </p:spPr>
        <p:txBody>
          <a:bodyPr/>
          <a:lstStyle/>
          <a:p>
            <a:r>
              <a:rPr lang="en-US" dirty="0"/>
              <a:t>Representation of Deep Learning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69525-6D49-4CED-B336-B547B56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5F3C-E1F1-4016-982B-CA91284A1E2D}" type="slidenum">
              <a:rPr lang="en-US" smtClean="0"/>
              <a:t>4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03E8E0-51B2-4518-8D93-FE297A7F152B}"/>
              </a:ext>
            </a:extLst>
          </p:cNvPr>
          <p:cNvGrpSpPr/>
          <p:nvPr/>
        </p:nvGrpSpPr>
        <p:grpSpPr>
          <a:xfrm>
            <a:off x="4374339" y="1926210"/>
            <a:ext cx="2732602" cy="3781182"/>
            <a:chOff x="4451967" y="1815936"/>
            <a:chExt cx="2732602" cy="37811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4D630EEA-3308-4618-B248-37AA2C568A2A}"/>
                    </a:ext>
                  </a:extLst>
                </p:cNvPr>
                <p:cNvSpPr/>
                <p:nvPr/>
              </p:nvSpPr>
              <p:spPr>
                <a:xfrm>
                  <a:off x="5555185" y="4124571"/>
                  <a:ext cx="504824" cy="48708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4D630EEA-3308-4618-B248-37AA2C568A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5185" y="4124571"/>
                  <a:ext cx="504824" cy="487082"/>
                </a:xfrm>
                <a:prstGeom prst="ellipse">
                  <a:avLst/>
                </a:prstGeom>
                <a:blipFill>
                  <a:blip r:embed="rId3"/>
                  <a:stretch>
                    <a:fillRect l="-13253" r="-602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BCAEBE2-C554-4C27-B443-F0B2B5ABB90B}"/>
                </a:ext>
              </a:extLst>
            </p:cNvPr>
            <p:cNvGrpSpPr/>
            <p:nvPr/>
          </p:nvGrpSpPr>
          <p:grpSpPr>
            <a:xfrm>
              <a:off x="5578396" y="4868636"/>
              <a:ext cx="481222" cy="461665"/>
              <a:chOff x="-260936" y="5281760"/>
              <a:chExt cx="481222" cy="46166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8C3A356-1C51-4128-ABD7-B45FA0C2814F}"/>
                  </a:ext>
                </a:extLst>
              </p:cNvPr>
              <p:cNvSpPr/>
              <p:nvPr/>
            </p:nvSpPr>
            <p:spPr>
              <a:xfrm>
                <a:off x="-224000" y="5319712"/>
                <a:ext cx="390525" cy="3857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F8BE505-E607-4170-AB09-ABA9E9F1ED95}"/>
                      </a:ext>
                    </a:extLst>
                  </p:cNvPr>
                  <p:cNvSpPr txBox="1"/>
                  <p:nvPr/>
                </p:nvSpPr>
                <p:spPr>
                  <a:xfrm>
                    <a:off x="-260936" y="5281760"/>
                    <a:ext cx="48122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l-GR" sz="2400"/>
                      <a:t>Σ</a:t>
                    </a:r>
                    <a14:m>
                      <m:oMath xmlns:m="http://schemas.openxmlformats.org/officeDocument/2006/math"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𝐠</m:t>
                        </m:r>
                      </m:oMath>
                    </a14:m>
                    <a:endParaRPr lang="en-US" sz="240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F8BE505-E607-4170-AB09-ABA9E9F1ED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0936" y="5281760"/>
                    <a:ext cx="481222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8987" t="-10667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555F9A1-4E52-4526-91BA-BC438532431C}"/>
                    </a:ext>
                  </a:extLst>
                </p:cNvPr>
                <p:cNvSpPr/>
                <p:nvPr/>
              </p:nvSpPr>
              <p:spPr>
                <a:xfrm>
                  <a:off x="6166517" y="3141112"/>
                  <a:ext cx="504824" cy="48708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555F9A1-4E52-4526-91BA-BC43853243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517" y="3141112"/>
                  <a:ext cx="504824" cy="487082"/>
                </a:xfrm>
                <a:prstGeom prst="ellipse">
                  <a:avLst/>
                </a:prstGeom>
                <a:blipFill>
                  <a:blip r:embed="rId5"/>
                  <a:stretch>
                    <a:fillRect l="-10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43E41CA-A15D-4BB6-A500-AC3528D77F83}"/>
                    </a:ext>
                  </a:extLst>
                </p:cNvPr>
                <p:cNvSpPr/>
                <p:nvPr/>
              </p:nvSpPr>
              <p:spPr>
                <a:xfrm>
                  <a:off x="6019842" y="1815936"/>
                  <a:ext cx="504824" cy="48708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43E41CA-A15D-4BB6-A500-AC3528D77F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42" y="1815936"/>
                  <a:ext cx="504824" cy="487082"/>
                </a:xfrm>
                <a:prstGeom prst="ellipse">
                  <a:avLst/>
                </a:prstGeom>
                <a:blipFill>
                  <a:blip r:embed="rId6"/>
                  <a:stretch>
                    <a:fillRect l="-10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306A374-1E1E-409C-814B-680680E4BE4D}"/>
                    </a:ext>
                  </a:extLst>
                </p:cNvPr>
                <p:cNvSpPr/>
                <p:nvPr/>
              </p:nvSpPr>
              <p:spPr>
                <a:xfrm>
                  <a:off x="6671341" y="1819399"/>
                  <a:ext cx="504824" cy="48708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306A374-1E1E-409C-814B-680680E4BE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1341" y="1819399"/>
                  <a:ext cx="504824" cy="487082"/>
                </a:xfrm>
                <a:prstGeom prst="ellipse">
                  <a:avLst/>
                </a:prstGeom>
                <a:blipFill>
                  <a:blip r:embed="rId7"/>
                  <a:stretch>
                    <a:fillRect l="-12048" r="-4819"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F5EE14A-5A22-4AF1-9A03-D548FCF433E5}"/>
                    </a:ext>
                  </a:extLst>
                </p:cNvPr>
                <p:cNvSpPr/>
                <p:nvPr/>
              </p:nvSpPr>
              <p:spPr>
                <a:xfrm>
                  <a:off x="6679745" y="2513168"/>
                  <a:ext cx="504824" cy="487083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F5EE14A-5A22-4AF1-9A03-D548FCF433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745" y="2513168"/>
                  <a:ext cx="504824" cy="487083"/>
                </a:xfrm>
                <a:prstGeom prst="ellipse">
                  <a:avLst/>
                </a:prstGeom>
                <a:blipFill>
                  <a:blip r:embed="rId8"/>
                  <a:stretch>
                    <a:fillRect l="-952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C96A747-EF84-4DB6-9218-63848EDA21B4}"/>
                </a:ext>
              </a:extLst>
            </p:cNvPr>
            <p:cNvGrpSpPr/>
            <p:nvPr/>
          </p:nvGrpSpPr>
          <p:grpSpPr>
            <a:xfrm>
              <a:off x="5559973" y="3435691"/>
              <a:ext cx="503664" cy="417192"/>
              <a:chOff x="-269433" y="5288282"/>
              <a:chExt cx="503664" cy="41719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4B4C779-EF02-4DCB-9151-E7954AC54741}"/>
                  </a:ext>
                </a:extLst>
              </p:cNvPr>
              <p:cNvSpPr/>
              <p:nvPr/>
            </p:nvSpPr>
            <p:spPr>
              <a:xfrm>
                <a:off x="-224000" y="5319712"/>
                <a:ext cx="390525" cy="3857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2BBDBF4-6B83-4FCA-B4F1-6804DCE36B75}"/>
                      </a:ext>
                    </a:extLst>
                  </p:cNvPr>
                  <p:cNvSpPr txBox="1"/>
                  <p:nvPr/>
                </p:nvSpPr>
                <p:spPr>
                  <a:xfrm>
                    <a:off x="-269433" y="5288282"/>
                    <a:ext cx="50366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/>
                      <a:t>+</a:t>
                    </a:r>
                    <a14:m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𝐠</m:t>
                        </m:r>
                      </m:oMath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2BBDBF4-6B83-4FCA-B4F1-6804DCE36B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9433" y="5288282"/>
                    <a:ext cx="503664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048" t="-9231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6CF5632-11D5-42BF-8DFF-238C733202B5}"/>
                </a:ext>
              </a:extLst>
            </p:cNvPr>
            <p:cNvGrpSpPr/>
            <p:nvPr/>
          </p:nvGrpSpPr>
          <p:grpSpPr>
            <a:xfrm>
              <a:off x="5843797" y="2541158"/>
              <a:ext cx="439544" cy="400110"/>
              <a:chOff x="-243393" y="5306321"/>
              <a:chExt cx="439544" cy="40011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1A60150-3AB0-455D-87FF-BE539D229A6C}"/>
                  </a:ext>
                </a:extLst>
              </p:cNvPr>
              <p:cNvSpPr/>
              <p:nvPr/>
            </p:nvSpPr>
            <p:spPr>
              <a:xfrm>
                <a:off x="-224000" y="5319712"/>
                <a:ext cx="390525" cy="3857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096AE93-452A-41C7-A617-74B90358E82F}"/>
                      </a:ext>
                    </a:extLst>
                  </p:cNvPr>
                  <p:cNvSpPr txBox="1"/>
                  <p:nvPr/>
                </p:nvSpPr>
                <p:spPr>
                  <a:xfrm>
                    <a:off x="-243393" y="5306321"/>
                    <a:ext cx="4395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/>
                      <a:t>*</a:t>
                    </a:r>
                    <a14:m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𝐠</m:t>
                        </m:r>
                      </m:oMath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096AE93-452A-41C7-A617-74B90358E8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43393" y="5306321"/>
                    <a:ext cx="43954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278" t="-9091" r="-2778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24D1812-D6DE-4675-AAA4-74DCBD0E4259}"/>
                </a:ext>
              </a:extLst>
            </p:cNvPr>
            <p:cNvCxnSpPr>
              <a:cxnSpLocks/>
              <a:stCxn id="100" idx="0"/>
            </p:cNvCxnSpPr>
            <p:nvPr/>
          </p:nvCxnSpPr>
          <p:spPr>
            <a:xfrm flipV="1">
              <a:off x="5194192" y="5291919"/>
              <a:ext cx="421140" cy="3051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D87DECC-35EC-497C-B1ED-63419FBEC916}"/>
                </a:ext>
              </a:extLst>
            </p:cNvPr>
            <p:cNvCxnSpPr/>
            <p:nvPr/>
          </p:nvCxnSpPr>
          <p:spPr>
            <a:xfrm>
              <a:off x="5268683" y="4526331"/>
              <a:ext cx="309713" cy="3802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5C7F63E-FD0E-488D-BAF8-97503CC2D931}"/>
                </a:ext>
              </a:extLst>
            </p:cNvPr>
            <p:cNvCxnSpPr>
              <a:stCxn id="29" idx="0"/>
              <a:endCxn id="26" idx="4"/>
            </p:cNvCxnSpPr>
            <p:nvPr/>
          </p:nvCxnSpPr>
          <p:spPr>
            <a:xfrm flipH="1" flipV="1">
              <a:off x="5807597" y="4611653"/>
              <a:ext cx="11410" cy="2569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6DB78E6-B481-4F43-96FB-6F6F70A068EC}"/>
                </a:ext>
              </a:extLst>
            </p:cNvPr>
            <p:cNvCxnSpPr>
              <a:stCxn id="26" idx="0"/>
              <a:endCxn id="36" idx="2"/>
            </p:cNvCxnSpPr>
            <p:nvPr/>
          </p:nvCxnSpPr>
          <p:spPr>
            <a:xfrm flipV="1">
              <a:off x="5807597" y="3835801"/>
              <a:ext cx="4208" cy="2887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4302D22-23D2-4815-88C2-5964D7A83D94}"/>
                </a:ext>
              </a:extLst>
            </p:cNvPr>
            <p:cNvCxnSpPr>
              <a:cxnSpLocks/>
              <a:stCxn id="96" idx="6"/>
            </p:cNvCxnSpPr>
            <p:nvPr/>
          </p:nvCxnSpPr>
          <p:spPr>
            <a:xfrm>
              <a:off x="4790605" y="3440321"/>
              <a:ext cx="723127" cy="153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FF91514-3DC4-46AA-BFCA-31EB205B5D95}"/>
                </a:ext>
              </a:extLst>
            </p:cNvPr>
            <p:cNvCxnSpPr>
              <a:stCxn id="36" idx="3"/>
              <a:endCxn id="30" idx="3"/>
            </p:cNvCxnSpPr>
            <p:nvPr/>
          </p:nvCxnSpPr>
          <p:spPr>
            <a:xfrm flipV="1">
              <a:off x="6063637" y="3556862"/>
              <a:ext cx="176810" cy="78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2089812-CD6F-4F5F-9222-B9573F70B0A1}"/>
                </a:ext>
              </a:extLst>
            </p:cNvPr>
            <p:cNvCxnSpPr>
              <a:stCxn id="30" idx="1"/>
              <a:endCxn id="38" idx="2"/>
            </p:cNvCxnSpPr>
            <p:nvPr/>
          </p:nvCxnSpPr>
          <p:spPr>
            <a:xfrm flipH="1" flipV="1">
              <a:off x="6058453" y="2940311"/>
              <a:ext cx="181994" cy="2721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061281E-6981-4A14-BD8C-F670D85733F0}"/>
                </a:ext>
              </a:extLst>
            </p:cNvPr>
            <p:cNvCxnSpPr>
              <a:cxnSpLocks/>
              <a:stCxn id="58" idx="5"/>
              <a:endCxn id="39" idx="1"/>
            </p:cNvCxnSpPr>
            <p:nvPr/>
          </p:nvCxnSpPr>
          <p:spPr>
            <a:xfrm>
              <a:off x="4451967" y="2227147"/>
              <a:ext cx="1391830" cy="514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31A57F2-6987-450B-BD84-31BBB8662D65}"/>
                </a:ext>
              </a:extLst>
            </p:cNvPr>
            <p:cNvCxnSpPr>
              <a:cxnSpLocks/>
              <a:stCxn id="59" idx="5"/>
              <a:endCxn id="39" idx="1"/>
            </p:cNvCxnSpPr>
            <p:nvPr/>
          </p:nvCxnSpPr>
          <p:spPr>
            <a:xfrm>
              <a:off x="5125602" y="2231686"/>
              <a:ext cx="718195" cy="509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368A1DF-5761-41FA-BF91-C076F4B73726}"/>
                </a:ext>
              </a:extLst>
            </p:cNvPr>
            <p:cNvCxnSpPr>
              <a:cxnSpLocks/>
              <a:stCxn id="67" idx="4"/>
              <a:endCxn id="39" idx="1"/>
            </p:cNvCxnSpPr>
            <p:nvPr/>
          </p:nvCxnSpPr>
          <p:spPr>
            <a:xfrm>
              <a:off x="5620755" y="2307619"/>
              <a:ext cx="223042" cy="433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E7A91C6-E1FD-4E34-86FC-0911E93002B1}"/>
                </a:ext>
              </a:extLst>
            </p:cNvPr>
            <p:cNvCxnSpPr>
              <a:stCxn id="39" idx="0"/>
              <a:endCxn id="31" idx="4"/>
            </p:cNvCxnSpPr>
            <p:nvPr/>
          </p:nvCxnSpPr>
          <p:spPr>
            <a:xfrm flipV="1">
              <a:off x="6063569" y="2303018"/>
              <a:ext cx="208685" cy="2381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F56B44-FF11-4506-971C-A11909FF6962}"/>
                </a:ext>
              </a:extLst>
            </p:cNvPr>
            <p:cNvCxnSpPr>
              <a:stCxn id="39" idx="3"/>
              <a:endCxn id="32" idx="3"/>
            </p:cNvCxnSpPr>
            <p:nvPr/>
          </p:nvCxnSpPr>
          <p:spPr>
            <a:xfrm flipV="1">
              <a:off x="6283341" y="2235149"/>
              <a:ext cx="461930" cy="50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0DC7E76-EA82-45AA-A7B0-3989D22399CE}"/>
                </a:ext>
              </a:extLst>
            </p:cNvPr>
            <p:cNvCxnSpPr>
              <a:stCxn id="39" idx="3"/>
              <a:endCxn id="33" idx="2"/>
            </p:cNvCxnSpPr>
            <p:nvPr/>
          </p:nvCxnSpPr>
          <p:spPr>
            <a:xfrm>
              <a:off x="6283341" y="2741213"/>
              <a:ext cx="396404" cy="154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0CD92A2-F4D3-4A82-B551-15068303DA11}"/>
              </a:ext>
            </a:extLst>
          </p:cNvPr>
          <p:cNvSpPr txBox="1"/>
          <p:nvPr/>
        </p:nvSpPr>
        <p:spPr>
          <a:xfrm>
            <a:off x="8610562" y="1460006"/>
            <a:ext cx="1816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TensorFlow</a:t>
            </a:r>
            <a:endParaRPr lang="en-US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9505C59-1A8F-485F-BC41-D4D1E686C28C}"/>
              </a:ext>
            </a:extLst>
          </p:cNvPr>
          <p:cNvSpPr/>
          <p:nvPr/>
        </p:nvSpPr>
        <p:spPr>
          <a:xfrm>
            <a:off x="3943445" y="1921671"/>
            <a:ext cx="504824" cy="4870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x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16CD1BC-2619-42F1-8854-448A521494DE}"/>
              </a:ext>
            </a:extLst>
          </p:cNvPr>
          <p:cNvSpPr/>
          <p:nvPr/>
        </p:nvSpPr>
        <p:spPr>
          <a:xfrm>
            <a:off x="4617080" y="1926210"/>
            <a:ext cx="504824" cy="4870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y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FA1D8D6-F331-4BAF-BA89-9B48779220BE}"/>
              </a:ext>
            </a:extLst>
          </p:cNvPr>
          <p:cNvSpPr/>
          <p:nvPr/>
        </p:nvSpPr>
        <p:spPr>
          <a:xfrm>
            <a:off x="5290715" y="1930811"/>
            <a:ext cx="504824" cy="4870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z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95B9BC7-F0E1-4747-987F-A4BF8A0D4A26}"/>
              </a:ext>
            </a:extLst>
          </p:cNvPr>
          <p:cNvGrpSpPr/>
          <p:nvPr/>
        </p:nvGrpSpPr>
        <p:grpSpPr>
          <a:xfrm>
            <a:off x="4195857" y="2408753"/>
            <a:ext cx="1347270" cy="3785721"/>
            <a:chOff x="4195857" y="2408753"/>
            <a:chExt cx="1347270" cy="378572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6557B13-3368-4532-8B47-1DC0FB3F3110}"/>
                </a:ext>
              </a:extLst>
            </p:cNvPr>
            <p:cNvSpPr/>
            <p:nvPr/>
          </p:nvSpPr>
          <p:spPr>
            <a:xfrm>
              <a:off x="4366986" y="2651835"/>
              <a:ext cx="390525" cy="3857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EB1815E-2E31-4833-8970-81809A9F2A5A}"/>
                </a:ext>
              </a:extLst>
            </p:cNvPr>
            <p:cNvSpPr/>
            <p:nvPr/>
          </p:nvSpPr>
          <p:spPr>
            <a:xfrm>
              <a:off x="4309753" y="3180054"/>
              <a:ext cx="504824" cy="4870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A05D57B-1194-470F-81A5-58108B61B87E}"/>
                </a:ext>
              </a:extLst>
            </p:cNvPr>
            <p:cNvSpPr/>
            <p:nvPr/>
          </p:nvSpPr>
          <p:spPr>
            <a:xfrm>
              <a:off x="4919095" y="3572408"/>
              <a:ext cx="390525" cy="3857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911EC06-9D04-401D-8ECD-3700987B62AB}"/>
                </a:ext>
              </a:extLst>
            </p:cNvPr>
            <p:cNvSpPr/>
            <p:nvPr/>
          </p:nvSpPr>
          <p:spPr>
            <a:xfrm>
              <a:off x="4858133" y="4247154"/>
              <a:ext cx="504824" cy="4870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B8C9347-0F64-4CDD-B14E-69DC85DA8968}"/>
                </a:ext>
              </a:extLst>
            </p:cNvPr>
            <p:cNvSpPr/>
            <p:nvPr/>
          </p:nvSpPr>
          <p:spPr>
            <a:xfrm>
              <a:off x="4926641" y="5016431"/>
              <a:ext cx="390525" cy="3857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>
                  <a:solidFill>
                    <a:schemeClr val="tx1"/>
                  </a:solidFill>
                </a:rPr>
                <a:t>Σ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27A5394-80D8-4E65-948A-CA48E6E793D2}"/>
                </a:ext>
              </a:extLst>
            </p:cNvPr>
            <p:cNvSpPr/>
            <p:nvPr/>
          </p:nvSpPr>
          <p:spPr>
            <a:xfrm>
              <a:off x="4864152" y="5707392"/>
              <a:ext cx="504824" cy="4870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c</a:t>
              </a:r>
              <a:endParaRPr lang="en-US" sz="2400"/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78C272BC-1949-452B-883B-1F77B83BC031}"/>
                </a:ext>
              </a:extLst>
            </p:cNvPr>
            <p:cNvCxnSpPr>
              <a:cxnSpLocks/>
              <a:stCxn id="58" idx="4"/>
              <a:endCxn id="95" idx="0"/>
            </p:cNvCxnSpPr>
            <p:nvPr/>
          </p:nvCxnSpPr>
          <p:spPr>
            <a:xfrm>
              <a:off x="4195857" y="2408753"/>
              <a:ext cx="366392" cy="243082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8273157-40AA-447B-BF26-F98A84AD8581}"/>
                </a:ext>
              </a:extLst>
            </p:cNvPr>
            <p:cNvCxnSpPr>
              <a:cxnSpLocks/>
              <a:stCxn id="59" idx="4"/>
              <a:endCxn id="95" idx="0"/>
            </p:cNvCxnSpPr>
            <p:nvPr/>
          </p:nvCxnSpPr>
          <p:spPr>
            <a:xfrm flipH="1">
              <a:off x="4562249" y="2413292"/>
              <a:ext cx="307243" cy="238543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FE7F4AA-68BE-40D7-9DF8-1443A49774E7}"/>
                </a:ext>
              </a:extLst>
            </p:cNvPr>
            <p:cNvCxnSpPr>
              <a:cxnSpLocks/>
              <a:stCxn id="95" idx="2"/>
              <a:endCxn id="96" idx="0"/>
            </p:cNvCxnSpPr>
            <p:nvPr/>
          </p:nvCxnSpPr>
          <p:spPr>
            <a:xfrm flipH="1">
              <a:off x="4562165" y="3037597"/>
              <a:ext cx="84" cy="142457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4BCBAFE-3C09-4782-896F-E4D367F0E2C6}"/>
                </a:ext>
              </a:extLst>
            </p:cNvPr>
            <p:cNvCxnSpPr>
              <a:cxnSpLocks/>
              <a:stCxn id="96" idx="5"/>
              <a:endCxn id="97" idx="1"/>
            </p:cNvCxnSpPr>
            <p:nvPr/>
          </p:nvCxnSpPr>
          <p:spPr>
            <a:xfrm>
              <a:off x="4740647" y="3595804"/>
              <a:ext cx="178448" cy="16948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0E4FEC4B-F649-4564-B017-02588553408E}"/>
                </a:ext>
              </a:extLst>
            </p:cNvPr>
            <p:cNvCxnSpPr>
              <a:cxnSpLocks/>
              <a:stCxn id="67" idx="4"/>
              <a:endCxn id="97" idx="0"/>
            </p:cNvCxnSpPr>
            <p:nvPr/>
          </p:nvCxnSpPr>
          <p:spPr>
            <a:xfrm flipH="1">
              <a:off x="5114358" y="2417893"/>
              <a:ext cx="428769" cy="115451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342D2A1-6C4C-49C3-824A-1BEB448F0DD3}"/>
                </a:ext>
              </a:extLst>
            </p:cNvPr>
            <p:cNvCxnSpPr>
              <a:cxnSpLocks/>
              <a:stCxn id="97" idx="2"/>
              <a:endCxn id="98" idx="0"/>
            </p:cNvCxnSpPr>
            <p:nvPr/>
          </p:nvCxnSpPr>
          <p:spPr>
            <a:xfrm flipH="1">
              <a:off x="5110545" y="3958170"/>
              <a:ext cx="3813" cy="28898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CCF4E17D-B4DB-4876-ABFE-A1E3403DB141}"/>
                </a:ext>
              </a:extLst>
            </p:cNvPr>
            <p:cNvCxnSpPr>
              <a:cxnSpLocks/>
              <a:stCxn id="98" idx="4"/>
              <a:endCxn id="99" idx="0"/>
            </p:cNvCxnSpPr>
            <p:nvPr/>
          </p:nvCxnSpPr>
          <p:spPr>
            <a:xfrm>
              <a:off x="5110545" y="4734236"/>
              <a:ext cx="11359" cy="28219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E09505B-F1A3-441C-8CB2-A08DE7D0DF11}"/>
                </a:ext>
              </a:extLst>
            </p:cNvPr>
            <p:cNvCxnSpPr>
              <a:cxnSpLocks/>
              <a:stCxn id="99" idx="2"/>
              <a:endCxn id="100" idx="0"/>
            </p:cNvCxnSpPr>
            <p:nvPr/>
          </p:nvCxnSpPr>
          <p:spPr>
            <a:xfrm flipH="1">
              <a:off x="5116564" y="5402193"/>
              <a:ext cx="5340" cy="305199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4F747E04-418C-4AD2-A408-C83A369430E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6905" b="49871"/>
          <a:stretch/>
        </p:blipFill>
        <p:spPr>
          <a:xfrm>
            <a:off x="7324629" y="1984118"/>
            <a:ext cx="4567691" cy="800152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DF84942-6AB6-46A6-A094-402FE5B8A43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9899" b="28860"/>
          <a:stretch/>
        </p:blipFill>
        <p:spPr>
          <a:xfrm>
            <a:off x="7324628" y="2774744"/>
            <a:ext cx="4567691" cy="73181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9B4D4BBD-A56C-4B18-B15D-8D3F198281E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71139" b="15960"/>
          <a:stretch/>
        </p:blipFill>
        <p:spPr>
          <a:xfrm>
            <a:off x="7324627" y="3506560"/>
            <a:ext cx="4567691" cy="44448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CDF0F9E-EB1B-4A02-BADA-A1E3F9FFC6B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367"/>
          <a:stretch/>
        </p:blipFill>
        <p:spPr>
          <a:xfrm>
            <a:off x="7324236" y="3945963"/>
            <a:ext cx="4567691" cy="53860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31D566E-8A02-473E-931F-2F3C577B51E0}"/>
              </a:ext>
            </a:extLst>
          </p:cNvPr>
          <p:cNvSpPr txBox="1"/>
          <p:nvPr/>
        </p:nvSpPr>
        <p:spPr>
          <a:xfrm>
            <a:off x="53351" y="3221871"/>
            <a:ext cx="421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Data-Flow Graph (DFG) 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as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Intermediate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4132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8" grpId="0" animBg="1"/>
      <p:bldP spid="59" grpId="0" animBg="1"/>
      <p:bldP spid="67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C8F1D-5280-4EB4-B3A0-A4B25800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GPU Cluster Architecture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A912AC-5E64-4BEC-9760-57CB4B04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219"/>
            <a:ext cx="10515600" cy="4467744"/>
          </a:xfrm>
        </p:spPr>
        <p:txBody>
          <a:bodyPr/>
          <a:lstStyle/>
          <a:p>
            <a:r>
              <a:rPr lang="en-US"/>
              <a:t>How to execute a data-flow graph in a distributed GPU-cluster?</a:t>
            </a:r>
          </a:p>
          <a:p>
            <a:endParaRPr lang="en-US"/>
          </a:p>
        </p:txBody>
      </p:sp>
      <p:grpSp>
        <p:nvGrpSpPr>
          <p:cNvPr id="21" name="Group 346">
            <a:extLst>
              <a:ext uri="{FF2B5EF4-FFF2-40B4-BE49-F238E27FC236}">
                <a16:creationId xmlns:a16="http://schemas.microsoft.com/office/drawing/2014/main" id="{CB8FF9A7-4353-4F54-A8FD-7C4FF3661CB6}"/>
              </a:ext>
            </a:extLst>
          </p:cNvPr>
          <p:cNvGrpSpPr/>
          <p:nvPr/>
        </p:nvGrpSpPr>
        <p:grpSpPr>
          <a:xfrm>
            <a:off x="1309777" y="3029662"/>
            <a:ext cx="1620781" cy="2357223"/>
            <a:chOff x="7738379" y="1106943"/>
            <a:chExt cx="2657478" cy="5070020"/>
          </a:xfrm>
        </p:grpSpPr>
        <p:pic>
          <p:nvPicPr>
            <p:cNvPr id="79" name="Picture 347" descr="http://images.anandtech.com/doci/9096/QVCA2_575px.jpg">
              <a:extLst>
                <a:ext uri="{FF2B5EF4-FFF2-40B4-BE49-F238E27FC236}">
                  <a16:creationId xmlns:a16="http://schemas.microsoft.com/office/drawing/2014/main" id="{ACC3CA3B-9B5A-4761-B78F-38B6975B9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4502" r="15216" b="5117"/>
            <a:stretch/>
          </p:blipFill>
          <p:spPr bwMode="auto">
            <a:xfrm>
              <a:off x="7738382" y="3290888"/>
              <a:ext cx="2657475" cy="2886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348" descr="http://images.anandtech.com/doci/9096/QVCA2_575px.jpg">
              <a:extLst>
                <a:ext uri="{FF2B5EF4-FFF2-40B4-BE49-F238E27FC236}">
                  <a16:creationId xmlns:a16="http://schemas.microsoft.com/office/drawing/2014/main" id="{6D26B11F-E2F5-43A3-A4AF-3BD65F9B21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4502" r="15216" b="5117"/>
            <a:stretch/>
          </p:blipFill>
          <p:spPr bwMode="auto">
            <a:xfrm>
              <a:off x="7738381" y="2557463"/>
              <a:ext cx="2657475" cy="2886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349" descr="http://images.anandtech.com/doci/9096/QVCA2_575px.jpg">
              <a:extLst>
                <a:ext uri="{FF2B5EF4-FFF2-40B4-BE49-F238E27FC236}">
                  <a16:creationId xmlns:a16="http://schemas.microsoft.com/office/drawing/2014/main" id="{45ACC18D-82EF-472D-90FA-05B61C03FE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4502" r="15216" b="5117"/>
            <a:stretch/>
          </p:blipFill>
          <p:spPr bwMode="auto">
            <a:xfrm>
              <a:off x="7738380" y="1824038"/>
              <a:ext cx="2657475" cy="2886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350" descr="http://images.anandtech.com/doci/9096/QVCA2_575px.jpg">
              <a:extLst>
                <a:ext uri="{FF2B5EF4-FFF2-40B4-BE49-F238E27FC236}">
                  <a16:creationId xmlns:a16="http://schemas.microsoft.com/office/drawing/2014/main" id="{B75E41AB-55CF-4EB0-A916-E4F0809181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4502" r="15216" b="5117"/>
            <a:stretch/>
          </p:blipFill>
          <p:spPr bwMode="auto">
            <a:xfrm>
              <a:off x="7738379" y="1106943"/>
              <a:ext cx="2657475" cy="2886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TextBox 245">
            <a:extLst>
              <a:ext uri="{FF2B5EF4-FFF2-40B4-BE49-F238E27FC236}">
                <a16:creationId xmlns:a16="http://schemas.microsoft.com/office/drawing/2014/main" id="{89C7762E-19D1-47A4-BC5C-2691D143F7F8}"/>
              </a:ext>
            </a:extLst>
          </p:cNvPr>
          <p:cNvSpPr txBox="1"/>
          <p:nvPr/>
        </p:nvSpPr>
        <p:spPr>
          <a:xfrm>
            <a:off x="6994991" y="6134957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</a:rPr>
              <a:t>RDMA</a:t>
            </a:r>
          </a:p>
        </p:txBody>
      </p:sp>
      <p:cxnSp>
        <p:nvCxnSpPr>
          <p:cNvPr id="66" name="Connector: Elbow 423">
            <a:extLst>
              <a:ext uri="{FF2B5EF4-FFF2-40B4-BE49-F238E27FC236}">
                <a16:creationId xmlns:a16="http://schemas.microsoft.com/office/drawing/2014/main" id="{B393A027-CDBA-46F9-A7DA-F5A235BCF809}"/>
              </a:ext>
            </a:extLst>
          </p:cNvPr>
          <p:cNvCxnSpPr>
            <a:cxnSpLocks/>
            <a:stCxn id="74" idx="2"/>
            <a:endCxn id="57" idx="2"/>
          </p:cNvCxnSpPr>
          <p:nvPr/>
        </p:nvCxnSpPr>
        <p:spPr>
          <a:xfrm rot="16200000" flipH="1">
            <a:off x="6591351" y="4415070"/>
            <a:ext cx="14320" cy="3767410"/>
          </a:xfrm>
          <a:prstGeom prst="bentConnector3">
            <a:avLst>
              <a:gd name="adj1" fmla="val 1800000"/>
            </a:avLst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Connector: Elbow 426">
            <a:extLst>
              <a:ext uri="{FF2B5EF4-FFF2-40B4-BE49-F238E27FC236}">
                <a16:creationId xmlns:a16="http://schemas.microsoft.com/office/drawing/2014/main" id="{9CC13F98-7E38-4B7A-9BEF-F0F766A8F519}"/>
              </a:ext>
            </a:extLst>
          </p:cNvPr>
          <p:cNvCxnSpPr>
            <a:cxnSpLocks/>
            <a:stCxn id="10" idx="2"/>
            <a:endCxn id="39" idx="2"/>
          </p:cNvCxnSpPr>
          <p:nvPr/>
        </p:nvCxnSpPr>
        <p:spPr>
          <a:xfrm rot="16200000" flipH="1">
            <a:off x="8044314" y="4415459"/>
            <a:ext cx="14320" cy="3767410"/>
          </a:xfrm>
          <a:prstGeom prst="bentConnector3">
            <a:avLst>
              <a:gd name="adj1" fmla="val 1267877"/>
            </a:avLst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6" name="Group 224">
            <a:extLst>
              <a:ext uri="{FF2B5EF4-FFF2-40B4-BE49-F238E27FC236}">
                <a16:creationId xmlns:a16="http://schemas.microsoft.com/office/drawing/2014/main" id="{458830EE-A78D-4DF7-A904-B9B9E0DFABEB}"/>
              </a:ext>
            </a:extLst>
          </p:cNvPr>
          <p:cNvGrpSpPr/>
          <p:nvPr/>
        </p:nvGrpSpPr>
        <p:grpSpPr>
          <a:xfrm>
            <a:off x="7248534" y="2474445"/>
            <a:ext cx="3556732" cy="3798637"/>
            <a:chOff x="7171126" y="2212803"/>
            <a:chExt cx="3556732" cy="3798637"/>
          </a:xfrm>
        </p:grpSpPr>
        <p:sp>
          <p:nvSpPr>
            <p:cNvPr id="30" name="Rectangle 390">
              <a:extLst>
                <a:ext uri="{FF2B5EF4-FFF2-40B4-BE49-F238E27FC236}">
                  <a16:creationId xmlns:a16="http://schemas.microsoft.com/office/drawing/2014/main" id="{8D780013-7765-4999-87DE-0CC89FB70E63}"/>
                </a:ext>
              </a:extLst>
            </p:cNvPr>
            <p:cNvSpPr/>
            <p:nvPr/>
          </p:nvSpPr>
          <p:spPr>
            <a:xfrm>
              <a:off x="7569022" y="2212803"/>
              <a:ext cx="3158836" cy="379863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1" name="Picture 2" descr="https://www.scan.co.uk/images/products/super/2701885-l-a.jpg">
              <a:extLst>
                <a:ext uri="{FF2B5EF4-FFF2-40B4-BE49-F238E27FC236}">
                  <a16:creationId xmlns:a16="http://schemas.microsoft.com/office/drawing/2014/main" id="{3B57DB4D-52A6-4630-996F-C6D45B835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466" y="2313297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相关图片">
              <a:extLst>
                <a:ext uri="{FF2B5EF4-FFF2-40B4-BE49-F238E27FC236}">
                  <a16:creationId xmlns:a16="http://schemas.microsoft.com/office/drawing/2014/main" id="{CFE0C2CB-37CA-466B-B525-D1BA657B12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7970493" y="3532322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相关图片">
              <a:extLst>
                <a:ext uri="{FF2B5EF4-FFF2-40B4-BE49-F238E27FC236}">
                  <a16:creationId xmlns:a16="http://schemas.microsoft.com/office/drawing/2014/main" id="{A95B8DFB-86EC-4AA4-AAAD-01767B9514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7970493" y="3979375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相关图片">
              <a:extLst>
                <a:ext uri="{FF2B5EF4-FFF2-40B4-BE49-F238E27FC236}">
                  <a16:creationId xmlns:a16="http://schemas.microsoft.com/office/drawing/2014/main" id="{92F3D77E-5864-4B88-9061-73A254EDDA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9406372" y="3527345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相关图片">
              <a:extLst>
                <a:ext uri="{FF2B5EF4-FFF2-40B4-BE49-F238E27FC236}">
                  <a16:creationId xmlns:a16="http://schemas.microsoft.com/office/drawing/2014/main" id="{8A984A2B-C5B9-48E6-9662-BBFDA18DC2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9406372" y="3979375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相关图片">
              <a:extLst>
                <a:ext uri="{FF2B5EF4-FFF2-40B4-BE49-F238E27FC236}">
                  <a16:creationId xmlns:a16="http://schemas.microsoft.com/office/drawing/2014/main" id="{AEB7D30C-7C62-47BB-9869-CB395B05DA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7970493" y="4788143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相关图片">
              <a:extLst>
                <a:ext uri="{FF2B5EF4-FFF2-40B4-BE49-F238E27FC236}">
                  <a16:creationId xmlns:a16="http://schemas.microsoft.com/office/drawing/2014/main" id="{6F48B5AD-4B0A-47B1-A170-9AD04DF13F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9398099" y="4788143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s://www.scan.co.uk/images/products/super/2701885-l-a.jpg">
              <a:extLst>
                <a:ext uri="{FF2B5EF4-FFF2-40B4-BE49-F238E27FC236}">
                  <a16:creationId xmlns:a16="http://schemas.microsoft.com/office/drawing/2014/main" id="{53927109-7391-4A03-AA2A-2E4EDABFF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3001" y="2313297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“mellanox nic”的图片搜索结果">
              <a:extLst>
                <a:ext uri="{FF2B5EF4-FFF2-40B4-BE49-F238E27FC236}">
                  <a16:creationId xmlns:a16="http://schemas.microsoft.com/office/drawing/2014/main" id="{5791B938-FDF7-4E54-BDF0-83E09C184F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35"/>
            <a:stretch/>
          </p:blipFill>
          <p:spPr bwMode="auto">
            <a:xfrm flipH="1">
              <a:off x="9424905" y="5414025"/>
              <a:ext cx="853032" cy="59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: Rounded Corners 400">
              <a:extLst>
                <a:ext uri="{FF2B5EF4-FFF2-40B4-BE49-F238E27FC236}">
                  <a16:creationId xmlns:a16="http://schemas.microsoft.com/office/drawing/2014/main" id="{7466C456-EBDE-458C-B549-716BD0335B2A}"/>
                </a:ext>
              </a:extLst>
            </p:cNvPr>
            <p:cNvSpPr/>
            <p:nvPr/>
          </p:nvSpPr>
          <p:spPr>
            <a:xfrm>
              <a:off x="8006815" y="3154552"/>
              <a:ext cx="861305" cy="2993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/>
                <a:t>PCI-Express Switch</a:t>
              </a:r>
            </a:p>
          </p:txBody>
        </p:sp>
        <p:sp>
          <p:nvSpPr>
            <p:cNvPr id="41" name="Rectangle: Rounded Corners 401">
              <a:extLst>
                <a:ext uri="{FF2B5EF4-FFF2-40B4-BE49-F238E27FC236}">
                  <a16:creationId xmlns:a16="http://schemas.microsoft.com/office/drawing/2014/main" id="{E59AB32A-AA95-4253-A0EF-8A25BF57EEA7}"/>
                </a:ext>
              </a:extLst>
            </p:cNvPr>
            <p:cNvSpPr/>
            <p:nvPr/>
          </p:nvSpPr>
          <p:spPr>
            <a:xfrm>
              <a:off x="8011067" y="4431969"/>
              <a:ext cx="861305" cy="2993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/>
                <a:t>PCI-Express Switch</a:t>
              </a:r>
            </a:p>
          </p:txBody>
        </p:sp>
        <p:cxnSp>
          <p:nvCxnSpPr>
            <p:cNvPr id="42" name="Connector: Elbow 402">
              <a:extLst>
                <a:ext uri="{FF2B5EF4-FFF2-40B4-BE49-F238E27FC236}">
                  <a16:creationId xmlns:a16="http://schemas.microsoft.com/office/drawing/2014/main" id="{3B3D92A2-3558-4B56-8196-71E44B2FA6CC}"/>
                </a:ext>
              </a:extLst>
            </p:cNvPr>
            <p:cNvCxnSpPr>
              <a:cxnSpLocks/>
              <a:stCxn id="40" idx="1"/>
              <a:endCxn id="32" idx="1"/>
            </p:cNvCxnSpPr>
            <p:nvPr/>
          </p:nvCxnSpPr>
          <p:spPr>
            <a:xfrm rot="10800000" flipV="1">
              <a:off x="7970493" y="3304215"/>
              <a:ext cx="36322" cy="415895"/>
            </a:xfrm>
            <a:prstGeom prst="bentConnector3">
              <a:avLst>
                <a:gd name="adj1" fmla="val 729371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Connector: Elbow 403">
              <a:extLst>
                <a:ext uri="{FF2B5EF4-FFF2-40B4-BE49-F238E27FC236}">
                  <a16:creationId xmlns:a16="http://schemas.microsoft.com/office/drawing/2014/main" id="{557A190D-0E68-487E-A00F-9F9B15FBD13F}"/>
                </a:ext>
              </a:extLst>
            </p:cNvPr>
            <p:cNvCxnSpPr>
              <a:cxnSpLocks/>
              <a:stCxn id="40" idx="1"/>
              <a:endCxn id="33" idx="1"/>
            </p:cNvCxnSpPr>
            <p:nvPr/>
          </p:nvCxnSpPr>
          <p:spPr>
            <a:xfrm rot="10800000" flipV="1">
              <a:off x="7970493" y="3304216"/>
              <a:ext cx="36322" cy="862948"/>
            </a:xfrm>
            <a:prstGeom prst="bentConnector3">
              <a:avLst>
                <a:gd name="adj1" fmla="val 729371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Connector: Elbow 404">
              <a:extLst>
                <a:ext uri="{FF2B5EF4-FFF2-40B4-BE49-F238E27FC236}">
                  <a16:creationId xmlns:a16="http://schemas.microsoft.com/office/drawing/2014/main" id="{E1070E5C-9098-4BDA-BCF5-1F849F5AF474}"/>
                </a:ext>
              </a:extLst>
            </p:cNvPr>
            <p:cNvCxnSpPr>
              <a:cxnSpLocks/>
              <a:stCxn id="41" idx="1"/>
              <a:endCxn id="36" idx="1"/>
            </p:cNvCxnSpPr>
            <p:nvPr/>
          </p:nvCxnSpPr>
          <p:spPr>
            <a:xfrm rot="10800000" flipV="1">
              <a:off x="7970493" y="4581632"/>
              <a:ext cx="40574" cy="394299"/>
            </a:xfrm>
            <a:prstGeom prst="bentConnector3">
              <a:avLst>
                <a:gd name="adj1" fmla="val 663415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Connector: Elbow 405">
              <a:extLst>
                <a:ext uri="{FF2B5EF4-FFF2-40B4-BE49-F238E27FC236}">
                  <a16:creationId xmlns:a16="http://schemas.microsoft.com/office/drawing/2014/main" id="{E8B1FEBC-3B45-4EDF-9AD5-26DED3415597}"/>
                </a:ext>
              </a:extLst>
            </p:cNvPr>
            <p:cNvCxnSpPr>
              <a:cxnSpLocks/>
              <a:stCxn id="31" idx="2"/>
              <a:endCxn id="41" idx="3"/>
            </p:cNvCxnSpPr>
            <p:nvPr/>
          </p:nvCxnSpPr>
          <p:spPr>
            <a:xfrm rot="16200000" flipH="1">
              <a:off x="7804376" y="3513637"/>
              <a:ext cx="1696836" cy="439156"/>
            </a:xfrm>
            <a:prstGeom prst="bentConnector4">
              <a:avLst>
                <a:gd name="adj1" fmla="val 9215"/>
                <a:gd name="adj2" fmla="val 152054"/>
              </a:avLst>
            </a:prstGeom>
            <a:ln w="381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Rectangle: Rounded Corners 406">
              <a:extLst>
                <a:ext uri="{FF2B5EF4-FFF2-40B4-BE49-F238E27FC236}">
                  <a16:creationId xmlns:a16="http://schemas.microsoft.com/office/drawing/2014/main" id="{43BB3515-9844-4988-8135-906F43A8B067}"/>
                </a:ext>
              </a:extLst>
            </p:cNvPr>
            <p:cNvSpPr/>
            <p:nvPr/>
          </p:nvSpPr>
          <p:spPr>
            <a:xfrm>
              <a:off x="9398099" y="3158598"/>
              <a:ext cx="861305" cy="2993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/>
                <a:t>PCI-Express Switch</a:t>
              </a:r>
            </a:p>
          </p:txBody>
        </p:sp>
        <p:sp>
          <p:nvSpPr>
            <p:cNvPr id="47" name="Rectangle: Rounded Corners 407">
              <a:extLst>
                <a:ext uri="{FF2B5EF4-FFF2-40B4-BE49-F238E27FC236}">
                  <a16:creationId xmlns:a16="http://schemas.microsoft.com/office/drawing/2014/main" id="{E2A3F42C-ECE4-4717-B493-E90D83598CAF}"/>
                </a:ext>
              </a:extLst>
            </p:cNvPr>
            <p:cNvSpPr/>
            <p:nvPr/>
          </p:nvSpPr>
          <p:spPr>
            <a:xfrm>
              <a:off x="9420769" y="4431672"/>
              <a:ext cx="861305" cy="2993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/>
                <a:t>PCI-Express Switch</a:t>
              </a:r>
            </a:p>
          </p:txBody>
        </p:sp>
        <p:cxnSp>
          <p:nvCxnSpPr>
            <p:cNvPr id="48" name="Connector: Elbow 408">
              <a:extLst>
                <a:ext uri="{FF2B5EF4-FFF2-40B4-BE49-F238E27FC236}">
                  <a16:creationId xmlns:a16="http://schemas.microsoft.com/office/drawing/2014/main" id="{4596D3F4-9996-47DE-8476-D16A053707BE}"/>
                </a:ext>
              </a:extLst>
            </p:cNvPr>
            <p:cNvCxnSpPr>
              <a:cxnSpLocks/>
              <a:stCxn id="38" idx="2"/>
              <a:endCxn id="47" idx="1"/>
            </p:cNvCxnSpPr>
            <p:nvPr/>
          </p:nvCxnSpPr>
          <p:spPr>
            <a:xfrm rot="5400000">
              <a:off x="8776491" y="3529075"/>
              <a:ext cx="1696539" cy="407982"/>
            </a:xfrm>
            <a:prstGeom prst="bentConnector4">
              <a:avLst>
                <a:gd name="adj1" fmla="val 9657"/>
                <a:gd name="adj2" fmla="val 156032"/>
              </a:avLst>
            </a:prstGeom>
            <a:ln w="381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Connector: Elbow 409">
              <a:extLst>
                <a:ext uri="{FF2B5EF4-FFF2-40B4-BE49-F238E27FC236}">
                  <a16:creationId xmlns:a16="http://schemas.microsoft.com/office/drawing/2014/main" id="{234FD674-1F2B-4CF4-9D5C-5595460855B0}"/>
                </a:ext>
              </a:extLst>
            </p:cNvPr>
            <p:cNvCxnSpPr>
              <a:stCxn id="46" idx="3"/>
              <a:endCxn id="34" idx="3"/>
            </p:cNvCxnSpPr>
            <p:nvPr/>
          </p:nvCxnSpPr>
          <p:spPr>
            <a:xfrm>
              <a:off x="10259404" y="3308262"/>
              <a:ext cx="8272" cy="406872"/>
            </a:xfrm>
            <a:prstGeom prst="bentConnector3">
              <a:avLst>
                <a:gd name="adj1" fmla="val 286354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Connector: Elbow 410">
              <a:extLst>
                <a:ext uri="{FF2B5EF4-FFF2-40B4-BE49-F238E27FC236}">
                  <a16:creationId xmlns:a16="http://schemas.microsoft.com/office/drawing/2014/main" id="{4DBF0DF8-E06D-445E-BDB7-3A11C4ADCB81}"/>
                </a:ext>
              </a:extLst>
            </p:cNvPr>
            <p:cNvCxnSpPr>
              <a:stCxn id="35" idx="3"/>
              <a:endCxn id="46" idx="3"/>
            </p:cNvCxnSpPr>
            <p:nvPr/>
          </p:nvCxnSpPr>
          <p:spPr>
            <a:xfrm flipH="1" flipV="1">
              <a:off x="10259404" y="3308262"/>
              <a:ext cx="8272" cy="858902"/>
            </a:xfrm>
            <a:prstGeom prst="bentConnector3">
              <a:avLst>
                <a:gd name="adj1" fmla="val -276354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Connector: Elbow 411">
              <a:extLst>
                <a:ext uri="{FF2B5EF4-FFF2-40B4-BE49-F238E27FC236}">
                  <a16:creationId xmlns:a16="http://schemas.microsoft.com/office/drawing/2014/main" id="{8417590A-7610-4BB0-9BE1-337E27AC2A81}"/>
                </a:ext>
              </a:extLst>
            </p:cNvPr>
            <p:cNvCxnSpPr>
              <a:stCxn id="56" idx="3"/>
              <a:endCxn id="47" idx="3"/>
            </p:cNvCxnSpPr>
            <p:nvPr/>
          </p:nvCxnSpPr>
          <p:spPr>
            <a:xfrm flipV="1">
              <a:off x="10259403" y="4581336"/>
              <a:ext cx="22671" cy="808526"/>
            </a:xfrm>
            <a:prstGeom prst="bentConnector3">
              <a:avLst>
                <a:gd name="adj1" fmla="val 1108337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Connector: Elbow 412">
              <a:extLst>
                <a:ext uri="{FF2B5EF4-FFF2-40B4-BE49-F238E27FC236}">
                  <a16:creationId xmlns:a16="http://schemas.microsoft.com/office/drawing/2014/main" id="{9B98FD2C-0F8A-4CEF-8C1A-1E5D5E6A2952}"/>
                </a:ext>
              </a:extLst>
            </p:cNvPr>
            <p:cNvCxnSpPr>
              <a:stCxn id="37" idx="3"/>
              <a:endCxn id="47" idx="3"/>
            </p:cNvCxnSpPr>
            <p:nvPr/>
          </p:nvCxnSpPr>
          <p:spPr>
            <a:xfrm flipV="1">
              <a:off x="10259403" y="4581336"/>
              <a:ext cx="22671" cy="394596"/>
            </a:xfrm>
            <a:prstGeom prst="bentConnector3">
              <a:avLst>
                <a:gd name="adj1" fmla="val 1108337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413">
              <a:extLst>
                <a:ext uri="{FF2B5EF4-FFF2-40B4-BE49-F238E27FC236}">
                  <a16:creationId xmlns:a16="http://schemas.microsoft.com/office/drawing/2014/main" id="{291D813D-E580-4DCF-A5F5-4CDF1A4F1C37}"/>
                </a:ext>
              </a:extLst>
            </p:cNvPr>
            <p:cNvCxnSpPr>
              <a:cxnSpLocks/>
              <a:stCxn id="31" idx="2"/>
              <a:endCxn id="40" idx="0"/>
            </p:cNvCxnSpPr>
            <p:nvPr/>
          </p:nvCxnSpPr>
          <p:spPr>
            <a:xfrm>
              <a:off x="8433216" y="2884797"/>
              <a:ext cx="4252" cy="26975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Arrow Connector 414">
              <a:extLst>
                <a:ext uri="{FF2B5EF4-FFF2-40B4-BE49-F238E27FC236}">
                  <a16:creationId xmlns:a16="http://schemas.microsoft.com/office/drawing/2014/main" id="{008B0A4A-91C7-46D2-94E3-27CD2238E1AE}"/>
                </a:ext>
              </a:extLst>
            </p:cNvPr>
            <p:cNvCxnSpPr>
              <a:stCxn id="38" idx="2"/>
              <a:endCxn id="46" idx="0"/>
            </p:cNvCxnSpPr>
            <p:nvPr/>
          </p:nvCxnSpPr>
          <p:spPr>
            <a:xfrm>
              <a:off x="9828751" y="2884797"/>
              <a:ext cx="1" cy="2738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Arrow Connector 415">
              <a:extLst>
                <a:ext uri="{FF2B5EF4-FFF2-40B4-BE49-F238E27FC236}">
                  <a16:creationId xmlns:a16="http://schemas.microsoft.com/office/drawing/2014/main" id="{696DF9BF-2086-463B-A569-E7BD2BF6C47B}"/>
                </a:ext>
              </a:extLst>
            </p:cNvPr>
            <p:cNvCxnSpPr>
              <a:stCxn id="31" idx="3"/>
              <a:endCxn id="38" idx="1"/>
            </p:cNvCxnSpPr>
            <p:nvPr/>
          </p:nvCxnSpPr>
          <p:spPr>
            <a:xfrm>
              <a:off x="8718966" y="2599047"/>
              <a:ext cx="824035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4" descr="相关图片">
              <a:extLst>
                <a:ext uri="{FF2B5EF4-FFF2-40B4-BE49-F238E27FC236}">
                  <a16:creationId xmlns:a16="http://schemas.microsoft.com/office/drawing/2014/main" id="{55202E3C-F641-4191-950A-EF66F2B14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9398099" y="5202073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“mellanox nic”的图片搜索结果">
              <a:extLst>
                <a:ext uri="{FF2B5EF4-FFF2-40B4-BE49-F238E27FC236}">
                  <a16:creationId xmlns:a16="http://schemas.microsoft.com/office/drawing/2014/main" id="{8983D627-0DC5-4FE1-8A53-BA2D936489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35"/>
            <a:stretch/>
          </p:blipFill>
          <p:spPr bwMode="auto">
            <a:xfrm>
              <a:off x="7967805" y="5413680"/>
              <a:ext cx="861305" cy="59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相关图片">
              <a:extLst>
                <a:ext uri="{FF2B5EF4-FFF2-40B4-BE49-F238E27FC236}">
                  <a16:creationId xmlns:a16="http://schemas.microsoft.com/office/drawing/2014/main" id="{D938EC1B-9B5F-4AAD-83C0-18E5E90F59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7970493" y="5170870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相关图片">
              <a:extLst>
                <a:ext uri="{FF2B5EF4-FFF2-40B4-BE49-F238E27FC236}">
                  <a16:creationId xmlns:a16="http://schemas.microsoft.com/office/drawing/2014/main" id="{D4D40A04-7993-421F-81AB-208A7B2330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7970493" y="5182442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0" name="Connector: Elbow 420">
              <a:extLst>
                <a:ext uri="{FF2B5EF4-FFF2-40B4-BE49-F238E27FC236}">
                  <a16:creationId xmlns:a16="http://schemas.microsoft.com/office/drawing/2014/main" id="{AD46AE47-47F5-4F07-9D6A-9F69559DC809}"/>
                </a:ext>
              </a:extLst>
            </p:cNvPr>
            <p:cNvCxnSpPr>
              <a:cxnSpLocks/>
              <a:stCxn id="41" idx="1"/>
              <a:endCxn id="58" idx="1"/>
            </p:cNvCxnSpPr>
            <p:nvPr/>
          </p:nvCxnSpPr>
          <p:spPr>
            <a:xfrm rot="10800000" flipV="1">
              <a:off x="7970493" y="4581633"/>
              <a:ext cx="40574" cy="777026"/>
            </a:xfrm>
            <a:prstGeom prst="bentConnector3">
              <a:avLst>
                <a:gd name="adj1" fmla="val 663415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Connector: Elbow 421">
              <a:extLst>
                <a:ext uri="{FF2B5EF4-FFF2-40B4-BE49-F238E27FC236}">
                  <a16:creationId xmlns:a16="http://schemas.microsoft.com/office/drawing/2014/main" id="{1F30FAAB-FE89-4893-8B7B-E23C393386F7}"/>
                </a:ext>
              </a:extLst>
            </p:cNvPr>
            <p:cNvCxnSpPr>
              <a:cxnSpLocks/>
              <a:stCxn id="41" idx="1"/>
              <a:endCxn id="57" idx="1"/>
            </p:cNvCxnSpPr>
            <p:nvPr/>
          </p:nvCxnSpPr>
          <p:spPr>
            <a:xfrm rot="10800000" flipV="1">
              <a:off x="7967805" y="4581632"/>
              <a:ext cx="43262" cy="1127753"/>
            </a:xfrm>
            <a:prstGeom prst="bentConnector3">
              <a:avLst>
                <a:gd name="adj1" fmla="val 628408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Connector: Elbow 422">
              <a:extLst>
                <a:ext uri="{FF2B5EF4-FFF2-40B4-BE49-F238E27FC236}">
                  <a16:creationId xmlns:a16="http://schemas.microsoft.com/office/drawing/2014/main" id="{1C0334EA-C803-4350-B77A-160DCF9CF80F}"/>
                </a:ext>
              </a:extLst>
            </p:cNvPr>
            <p:cNvCxnSpPr>
              <a:cxnSpLocks/>
              <a:stCxn id="39" idx="1"/>
              <a:endCxn id="47" idx="3"/>
            </p:cNvCxnSpPr>
            <p:nvPr/>
          </p:nvCxnSpPr>
          <p:spPr>
            <a:xfrm flipV="1">
              <a:off x="10277937" y="4581336"/>
              <a:ext cx="4137" cy="1128395"/>
            </a:xfrm>
            <a:prstGeom prst="bentConnector3">
              <a:avLst>
                <a:gd name="adj1" fmla="val 5625743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3" name="TextBox 438">
              <a:extLst>
                <a:ext uri="{FF2B5EF4-FFF2-40B4-BE49-F238E27FC236}">
                  <a16:creationId xmlns:a16="http://schemas.microsoft.com/office/drawing/2014/main" id="{141D170A-DA8E-41EC-A66E-7A75DBDE5B8B}"/>
                </a:ext>
              </a:extLst>
            </p:cNvPr>
            <p:cNvSpPr txBox="1"/>
            <p:nvPr/>
          </p:nvSpPr>
          <p:spPr>
            <a:xfrm>
              <a:off x="8733455" y="2301581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chemeClr val="tx2"/>
                  </a:solidFill>
                </a:rPr>
                <a:t>QPI bus</a:t>
              </a:r>
            </a:p>
          </p:txBody>
        </p:sp>
        <p:sp>
          <p:nvSpPr>
            <p:cNvPr id="64" name="TextBox 342">
              <a:extLst>
                <a:ext uri="{FF2B5EF4-FFF2-40B4-BE49-F238E27FC236}">
                  <a16:creationId xmlns:a16="http://schemas.microsoft.com/office/drawing/2014/main" id="{B4FAE6D5-F0BD-469A-A404-18017D833EAD}"/>
                </a:ext>
              </a:extLst>
            </p:cNvPr>
            <p:cNvSpPr txBox="1"/>
            <p:nvPr/>
          </p:nvSpPr>
          <p:spPr>
            <a:xfrm>
              <a:off x="7171126" y="2329263"/>
              <a:ext cx="919784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tx2"/>
                  </a:solidFill>
                </a:rPr>
                <a:t>Server 1</a:t>
              </a: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50A3F948-C8CB-47DC-8299-60D1A52DD85D}"/>
              </a:ext>
            </a:extLst>
          </p:cNvPr>
          <p:cNvGrpSpPr/>
          <p:nvPr/>
        </p:nvGrpSpPr>
        <p:grpSpPr>
          <a:xfrm>
            <a:off x="3463775" y="2474447"/>
            <a:ext cx="3574081" cy="3798636"/>
            <a:chOff x="3463775" y="1433047"/>
            <a:chExt cx="3574081" cy="3798636"/>
          </a:xfrm>
        </p:grpSpPr>
        <p:sp>
          <p:nvSpPr>
            <p:cNvPr id="4" name="Rectangle 93">
              <a:extLst>
                <a:ext uri="{FF2B5EF4-FFF2-40B4-BE49-F238E27FC236}">
                  <a16:creationId xmlns:a16="http://schemas.microsoft.com/office/drawing/2014/main" id="{731D6FD0-03A9-4F25-B998-9304F15031F6}"/>
                </a:ext>
              </a:extLst>
            </p:cNvPr>
            <p:cNvSpPr/>
            <p:nvPr/>
          </p:nvSpPr>
          <p:spPr>
            <a:xfrm>
              <a:off x="3879020" y="1433047"/>
              <a:ext cx="3158836" cy="379863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5" name="Picture 2" descr="https://www.scan.co.uk/images/products/super/2701885-l-a.jpg">
              <a:extLst>
                <a:ext uri="{FF2B5EF4-FFF2-40B4-BE49-F238E27FC236}">
                  <a16:creationId xmlns:a16="http://schemas.microsoft.com/office/drawing/2014/main" id="{19F4507F-8062-4664-B935-EED409BAD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464" y="1533539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相关图片">
              <a:extLst>
                <a:ext uri="{FF2B5EF4-FFF2-40B4-BE49-F238E27FC236}">
                  <a16:creationId xmlns:a16="http://schemas.microsoft.com/office/drawing/2014/main" id="{63545F4A-1762-4A1F-AEE8-C15C6A7F32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5716370" y="2747587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相关图片">
              <a:extLst>
                <a:ext uri="{FF2B5EF4-FFF2-40B4-BE49-F238E27FC236}">
                  <a16:creationId xmlns:a16="http://schemas.microsoft.com/office/drawing/2014/main" id="{98D47530-6205-43D8-96D4-E8239DDA35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5716370" y="3199617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相关图片">
              <a:extLst>
                <a:ext uri="{FF2B5EF4-FFF2-40B4-BE49-F238E27FC236}">
                  <a16:creationId xmlns:a16="http://schemas.microsoft.com/office/drawing/2014/main" id="{7411A57D-1998-4E91-9144-744DBE45FC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5708097" y="4008385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www.scan.co.uk/images/products/super/2701885-l-a.jpg">
              <a:extLst>
                <a:ext uri="{FF2B5EF4-FFF2-40B4-BE49-F238E27FC236}">
                  <a16:creationId xmlns:a16="http://schemas.microsoft.com/office/drawing/2014/main" id="{2D4FDED8-FC2C-4460-A610-54561E343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999" y="1533539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“mellanox nic”的图片搜索结果">
              <a:extLst>
                <a:ext uri="{FF2B5EF4-FFF2-40B4-BE49-F238E27FC236}">
                  <a16:creationId xmlns:a16="http://schemas.microsoft.com/office/drawing/2014/main" id="{23D49FC2-BAD2-4E02-A640-97436F9778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35"/>
            <a:stretch/>
          </p:blipFill>
          <p:spPr bwMode="auto">
            <a:xfrm flipH="1">
              <a:off x="5734903" y="4634267"/>
              <a:ext cx="853032" cy="59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B0BE2A11-01C9-47EF-B94F-F1C3772EC193}"/>
                </a:ext>
              </a:extLst>
            </p:cNvPr>
            <p:cNvGrpSpPr/>
            <p:nvPr/>
          </p:nvGrpSpPr>
          <p:grpSpPr>
            <a:xfrm>
              <a:off x="4321065" y="2105039"/>
              <a:ext cx="861305" cy="1846500"/>
              <a:chOff x="4243657" y="2884797"/>
              <a:chExt cx="861305" cy="1846500"/>
            </a:xfrm>
          </p:grpSpPr>
          <p:sp>
            <p:nvSpPr>
              <p:cNvPr id="87" name="Rectangle: Rounded Corners 25">
                <a:extLst>
                  <a:ext uri="{FF2B5EF4-FFF2-40B4-BE49-F238E27FC236}">
                    <a16:creationId xmlns:a16="http://schemas.microsoft.com/office/drawing/2014/main" id="{D165DA98-DE0B-47A2-958F-76EF3DE693E8}"/>
                  </a:ext>
                </a:extLst>
              </p:cNvPr>
              <p:cNvSpPr/>
              <p:nvPr/>
            </p:nvSpPr>
            <p:spPr>
              <a:xfrm>
                <a:off x="4243657" y="4431969"/>
                <a:ext cx="861305" cy="29932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b="1"/>
                  <a:t>PCI-Express Switch</a:t>
                </a:r>
              </a:p>
            </p:txBody>
          </p:sp>
          <p:cxnSp>
            <p:nvCxnSpPr>
              <p:cNvPr id="88" name="Connector: Elbow 4127">
                <a:extLst>
                  <a:ext uri="{FF2B5EF4-FFF2-40B4-BE49-F238E27FC236}">
                    <a16:creationId xmlns:a16="http://schemas.microsoft.com/office/drawing/2014/main" id="{74756ED5-6F40-4A98-8E2A-CEB6BC51927D}"/>
                  </a:ext>
                </a:extLst>
              </p:cNvPr>
              <p:cNvCxnSpPr>
                <a:cxnSpLocks/>
                <a:stCxn id="5" idx="2"/>
                <a:endCxn id="87" idx="3"/>
              </p:cNvCxnSpPr>
              <p:nvPr/>
            </p:nvCxnSpPr>
            <p:spPr>
              <a:xfrm rot="16200000" flipH="1">
                <a:off x="4036966" y="3513637"/>
                <a:ext cx="1696836" cy="439156"/>
              </a:xfrm>
              <a:prstGeom prst="bentConnector4">
                <a:avLst>
                  <a:gd name="adj1" fmla="val 9215"/>
                  <a:gd name="adj2" fmla="val 152054"/>
                </a:avLst>
              </a:prstGeom>
              <a:ln w="38100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ctor: Elbow 4152">
              <a:extLst>
                <a:ext uri="{FF2B5EF4-FFF2-40B4-BE49-F238E27FC236}">
                  <a16:creationId xmlns:a16="http://schemas.microsoft.com/office/drawing/2014/main" id="{F4C42F6B-DB74-40AD-88E1-82243731AEDC}"/>
                </a:ext>
              </a:extLst>
            </p:cNvPr>
            <p:cNvCxnSpPr>
              <a:stCxn id="83" idx="3"/>
              <a:endCxn id="6" idx="3"/>
            </p:cNvCxnSpPr>
            <p:nvPr/>
          </p:nvCxnSpPr>
          <p:spPr>
            <a:xfrm>
              <a:off x="6569402" y="2528504"/>
              <a:ext cx="8272" cy="406872"/>
            </a:xfrm>
            <a:prstGeom prst="bentConnector3">
              <a:avLst>
                <a:gd name="adj1" fmla="val 286354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Connector: Elbow 65">
              <a:extLst>
                <a:ext uri="{FF2B5EF4-FFF2-40B4-BE49-F238E27FC236}">
                  <a16:creationId xmlns:a16="http://schemas.microsoft.com/office/drawing/2014/main" id="{95C0DD24-A6AA-402A-A9F6-2D7ABBBC0E89}"/>
                </a:ext>
              </a:extLst>
            </p:cNvPr>
            <p:cNvCxnSpPr>
              <a:stCxn id="7" idx="3"/>
              <a:endCxn id="83" idx="3"/>
            </p:cNvCxnSpPr>
            <p:nvPr/>
          </p:nvCxnSpPr>
          <p:spPr>
            <a:xfrm flipH="1" flipV="1">
              <a:off x="6569402" y="2528504"/>
              <a:ext cx="8272" cy="858902"/>
            </a:xfrm>
            <a:prstGeom prst="bentConnector3">
              <a:avLst>
                <a:gd name="adj1" fmla="val -2763540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nector: Elbow 67">
              <a:extLst>
                <a:ext uri="{FF2B5EF4-FFF2-40B4-BE49-F238E27FC236}">
                  <a16:creationId xmlns:a16="http://schemas.microsoft.com/office/drawing/2014/main" id="{0EF83EC2-2CC3-4BA9-9BD1-8103D76BE498}"/>
                </a:ext>
              </a:extLst>
            </p:cNvPr>
            <p:cNvCxnSpPr>
              <a:stCxn id="19" idx="3"/>
              <a:endCxn id="29" idx="3"/>
            </p:cNvCxnSpPr>
            <p:nvPr/>
          </p:nvCxnSpPr>
          <p:spPr>
            <a:xfrm flipV="1">
              <a:off x="6569401" y="3801578"/>
              <a:ext cx="22671" cy="808526"/>
            </a:xfrm>
            <a:prstGeom prst="bentConnector3">
              <a:avLst>
                <a:gd name="adj1" fmla="val 1108337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Connector: Elbow 69">
              <a:extLst>
                <a:ext uri="{FF2B5EF4-FFF2-40B4-BE49-F238E27FC236}">
                  <a16:creationId xmlns:a16="http://schemas.microsoft.com/office/drawing/2014/main" id="{DE8EEBDF-875A-460A-9FAF-E5827B273928}"/>
                </a:ext>
              </a:extLst>
            </p:cNvPr>
            <p:cNvCxnSpPr>
              <a:stCxn id="8" idx="3"/>
              <a:endCxn id="29" idx="3"/>
            </p:cNvCxnSpPr>
            <p:nvPr/>
          </p:nvCxnSpPr>
          <p:spPr>
            <a:xfrm flipV="1">
              <a:off x="6569401" y="3801578"/>
              <a:ext cx="22671" cy="394596"/>
            </a:xfrm>
            <a:prstGeom prst="bentConnector3">
              <a:avLst>
                <a:gd name="adj1" fmla="val 1108337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658AC357-3E35-475B-92AC-A51060A5222E}"/>
                </a:ext>
              </a:extLst>
            </p:cNvPr>
            <p:cNvGrpSpPr/>
            <p:nvPr/>
          </p:nvGrpSpPr>
          <p:grpSpPr>
            <a:xfrm>
              <a:off x="4316813" y="2105039"/>
              <a:ext cx="861305" cy="569083"/>
              <a:chOff x="4239405" y="2884797"/>
              <a:chExt cx="861305" cy="569083"/>
            </a:xfrm>
          </p:grpSpPr>
          <p:sp>
            <p:nvSpPr>
              <p:cNvPr id="85" name="Rectangle: Rounded Corners 9">
                <a:extLst>
                  <a:ext uri="{FF2B5EF4-FFF2-40B4-BE49-F238E27FC236}">
                    <a16:creationId xmlns:a16="http://schemas.microsoft.com/office/drawing/2014/main" id="{F1F3EA6C-D61B-465B-8CDE-38CF21F386A5}"/>
                  </a:ext>
                </a:extLst>
              </p:cNvPr>
              <p:cNvSpPr/>
              <p:nvPr/>
            </p:nvSpPr>
            <p:spPr>
              <a:xfrm>
                <a:off x="4239405" y="3154552"/>
                <a:ext cx="861305" cy="29932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b="1"/>
                  <a:t>PCI-Express Switch</a:t>
                </a:r>
              </a:p>
            </p:txBody>
          </p:sp>
          <p:cxnSp>
            <p:nvCxnSpPr>
              <p:cNvPr id="86" name="Straight Arrow Connector 71">
                <a:extLst>
                  <a:ext uri="{FF2B5EF4-FFF2-40B4-BE49-F238E27FC236}">
                    <a16:creationId xmlns:a16="http://schemas.microsoft.com/office/drawing/2014/main" id="{8051473E-6500-430B-B113-C56B2EB07388}"/>
                  </a:ext>
                </a:extLst>
              </p:cNvPr>
              <p:cNvCxnSpPr>
                <a:cxnSpLocks/>
                <a:stCxn id="5" idx="2"/>
                <a:endCxn id="85" idx="0"/>
              </p:cNvCxnSpPr>
              <p:nvPr/>
            </p:nvCxnSpPr>
            <p:spPr>
              <a:xfrm>
                <a:off x="4665806" y="2884797"/>
                <a:ext cx="4252" cy="269755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id="{E803BEFA-A23D-48AA-9D30-926828C2C8D1}"/>
                </a:ext>
              </a:extLst>
            </p:cNvPr>
            <p:cNvGrpSpPr/>
            <p:nvPr/>
          </p:nvGrpSpPr>
          <p:grpSpPr>
            <a:xfrm>
              <a:off x="5708097" y="2105039"/>
              <a:ext cx="861305" cy="573129"/>
              <a:chOff x="5630689" y="2884797"/>
              <a:chExt cx="861305" cy="573129"/>
            </a:xfrm>
          </p:grpSpPr>
          <p:sp>
            <p:nvSpPr>
              <p:cNvPr id="83" name="Rectangle: Rounded Corners 77">
                <a:extLst>
                  <a:ext uri="{FF2B5EF4-FFF2-40B4-BE49-F238E27FC236}">
                    <a16:creationId xmlns:a16="http://schemas.microsoft.com/office/drawing/2014/main" id="{7A5BC5A0-FCC1-480C-98FD-D40CEE96D4A4}"/>
                  </a:ext>
                </a:extLst>
              </p:cNvPr>
              <p:cNvSpPr/>
              <p:nvPr/>
            </p:nvSpPr>
            <p:spPr>
              <a:xfrm>
                <a:off x="5630689" y="3158598"/>
                <a:ext cx="861305" cy="29932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b="1"/>
                  <a:t>PCI-Express Switch</a:t>
                </a:r>
              </a:p>
            </p:txBody>
          </p:sp>
          <p:cxnSp>
            <p:nvCxnSpPr>
              <p:cNvPr id="84" name="Straight Arrow Connector 73">
                <a:extLst>
                  <a:ext uri="{FF2B5EF4-FFF2-40B4-BE49-F238E27FC236}">
                    <a16:creationId xmlns:a16="http://schemas.microsoft.com/office/drawing/2014/main" id="{A93DCAF3-7DD6-4784-BFB3-4D04081D4312}"/>
                  </a:ext>
                </a:extLst>
              </p:cNvPr>
              <p:cNvCxnSpPr>
                <a:stCxn id="9" idx="2"/>
                <a:endCxn id="83" idx="0"/>
              </p:cNvCxnSpPr>
              <p:nvPr/>
            </p:nvCxnSpPr>
            <p:spPr>
              <a:xfrm>
                <a:off x="6061341" y="2884797"/>
                <a:ext cx="1" cy="273801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83">
              <a:extLst>
                <a:ext uri="{FF2B5EF4-FFF2-40B4-BE49-F238E27FC236}">
                  <a16:creationId xmlns:a16="http://schemas.microsoft.com/office/drawing/2014/main" id="{5553C585-A843-4FBC-B530-AA1C9B13C186}"/>
                </a:ext>
              </a:extLst>
            </p:cNvPr>
            <p:cNvCxnSpPr>
              <a:cxnSpLocks/>
              <a:stCxn id="5" idx="3"/>
              <a:endCxn id="9" idx="1"/>
            </p:cNvCxnSpPr>
            <p:nvPr/>
          </p:nvCxnSpPr>
          <p:spPr>
            <a:xfrm>
              <a:off x="5028964" y="1819289"/>
              <a:ext cx="824035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4" descr="相关图片">
              <a:extLst>
                <a:ext uri="{FF2B5EF4-FFF2-40B4-BE49-F238E27FC236}">
                  <a16:creationId xmlns:a16="http://schemas.microsoft.com/office/drawing/2014/main" id="{FF495B57-F923-43FC-A66F-FE2243DBC4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65" b="28930"/>
            <a:stretch/>
          </p:blipFill>
          <p:spPr bwMode="auto">
            <a:xfrm>
              <a:off x="5708097" y="4422315"/>
              <a:ext cx="861304" cy="37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341">
              <a:extLst>
                <a:ext uri="{FF2B5EF4-FFF2-40B4-BE49-F238E27FC236}">
                  <a16:creationId xmlns:a16="http://schemas.microsoft.com/office/drawing/2014/main" id="{16D79EA8-7B5E-4F52-8667-A0CD0A2DFD4A}"/>
                </a:ext>
              </a:extLst>
            </p:cNvPr>
            <p:cNvSpPr txBox="1"/>
            <p:nvPr/>
          </p:nvSpPr>
          <p:spPr>
            <a:xfrm>
              <a:off x="3463775" y="1549505"/>
              <a:ext cx="971728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tx2"/>
                  </a:solidFill>
                </a:rPr>
                <a:t>Server 0</a:t>
              </a:r>
            </a:p>
          </p:txBody>
        </p:sp>
        <p:grpSp>
          <p:nvGrpSpPr>
            <p:cNvPr id="22" name="Group 223">
              <a:extLst>
                <a:ext uri="{FF2B5EF4-FFF2-40B4-BE49-F238E27FC236}">
                  <a16:creationId xmlns:a16="http://schemas.microsoft.com/office/drawing/2014/main" id="{3367067A-945F-444E-B07D-6405B03884F2}"/>
                </a:ext>
              </a:extLst>
            </p:cNvPr>
            <p:cNvGrpSpPr/>
            <p:nvPr/>
          </p:nvGrpSpPr>
          <p:grpSpPr>
            <a:xfrm>
              <a:off x="4277803" y="2524457"/>
              <a:ext cx="863992" cy="2700876"/>
              <a:chOff x="4200395" y="3304215"/>
              <a:chExt cx="863992" cy="2700876"/>
            </a:xfrm>
          </p:grpSpPr>
          <p:pic>
            <p:nvPicPr>
              <p:cNvPr id="68" name="Picture 4" descr="相关图片">
                <a:extLst>
                  <a:ext uri="{FF2B5EF4-FFF2-40B4-BE49-F238E27FC236}">
                    <a16:creationId xmlns:a16="http://schemas.microsoft.com/office/drawing/2014/main" id="{2668B57C-6288-43A2-A414-220BCED9AB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465" b="28930"/>
              <a:stretch/>
            </p:blipFill>
            <p:spPr bwMode="auto">
              <a:xfrm>
                <a:off x="4203083" y="3532322"/>
                <a:ext cx="861304" cy="375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4" descr="相关图片">
                <a:extLst>
                  <a:ext uri="{FF2B5EF4-FFF2-40B4-BE49-F238E27FC236}">
                    <a16:creationId xmlns:a16="http://schemas.microsoft.com/office/drawing/2014/main" id="{8C31093D-2A0B-4CB4-B149-3D99C3FA81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465" b="28930"/>
              <a:stretch/>
            </p:blipFill>
            <p:spPr bwMode="auto">
              <a:xfrm>
                <a:off x="4203083" y="3979375"/>
                <a:ext cx="861304" cy="375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4" descr="相关图片">
                <a:extLst>
                  <a:ext uri="{FF2B5EF4-FFF2-40B4-BE49-F238E27FC236}">
                    <a16:creationId xmlns:a16="http://schemas.microsoft.com/office/drawing/2014/main" id="{B3A0F444-5FCF-4581-A1E3-842CE32BE4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465" b="28930"/>
              <a:stretch/>
            </p:blipFill>
            <p:spPr bwMode="auto">
              <a:xfrm>
                <a:off x="4203083" y="4788143"/>
                <a:ext cx="861304" cy="375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1" name="Connector: Elbow 4098">
                <a:extLst>
                  <a:ext uri="{FF2B5EF4-FFF2-40B4-BE49-F238E27FC236}">
                    <a16:creationId xmlns:a16="http://schemas.microsoft.com/office/drawing/2014/main" id="{E89A4D36-39D1-4FD0-8BF2-6904472038AA}"/>
                  </a:ext>
                </a:extLst>
              </p:cNvPr>
              <p:cNvCxnSpPr>
                <a:cxnSpLocks/>
                <a:stCxn id="85" idx="1"/>
                <a:endCxn id="68" idx="1"/>
              </p:cNvCxnSpPr>
              <p:nvPr/>
            </p:nvCxnSpPr>
            <p:spPr>
              <a:xfrm rot="10800000" flipV="1">
                <a:off x="4203083" y="3304215"/>
                <a:ext cx="36322" cy="415895"/>
              </a:xfrm>
              <a:prstGeom prst="bentConnector3">
                <a:avLst>
                  <a:gd name="adj1" fmla="val 729371"/>
                </a:avLst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2" name="Connector: Elbow 4102">
                <a:extLst>
                  <a:ext uri="{FF2B5EF4-FFF2-40B4-BE49-F238E27FC236}">
                    <a16:creationId xmlns:a16="http://schemas.microsoft.com/office/drawing/2014/main" id="{7C0F77FE-7198-481E-9E5C-0C2BD1C386B8}"/>
                  </a:ext>
                </a:extLst>
              </p:cNvPr>
              <p:cNvCxnSpPr>
                <a:cxnSpLocks/>
                <a:stCxn id="85" idx="1"/>
                <a:endCxn id="69" idx="1"/>
              </p:cNvCxnSpPr>
              <p:nvPr/>
            </p:nvCxnSpPr>
            <p:spPr>
              <a:xfrm rot="10800000" flipV="1">
                <a:off x="4203083" y="3304216"/>
                <a:ext cx="36322" cy="862948"/>
              </a:xfrm>
              <a:prstGeom prst="bentConnector3">
                <a:avLst>
                  <a:gd name="adj1" fmla="val 729371"/>
                </a:avLst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3" name="Connector: Elbow 4121">
                <a:extLst>
                  <a:ext uri="{FF2B5EF4-FFF2-40B4-BE49-F238E27FC236}">
                    <a16:creationId xmlns:a16="http://schemas.microsoft.com/office/drawing/2014/main" id="{E25E83F9-E732-4B97-BE75-396B4B389F5A}"/>
                  </a:ext>
                </a:extLst>
              </p:cNvPr>
              <p:cNvCxnSpPr>
                <a:cxnSpLocks/>
                <a:stCxn id="87" idx="1"/>
                <a:endCxn id="70" idx="1"/>
              </p:cNvCxnSpPr>
              <p:nvPr/>
            </p:nvCxnSpPr>
            <p:spPr>
              <a:xfrm rot="10800000" flipV="1">
                <a:off x="4203083" y="4581632"/>
                <a:ext cx="40574" cy="394299"/>
              </a:xfrm>
              <a:prstGeom prst="bentConnector3">
                <a:avLst>
                  <a:gd name="adj1" fmla="val 663415"/>
                </a:avLst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74" name="Picture 6" descr="“mellanox nic”的图片搜索结果">
                <a:extLst>
                  <a:ext uri="{FF2B5EF4-FFF2-40B4-BE49-F238E27FC236}">
                    <a16:creationId xmlns:a16="http://schemas.microsoft.com/office/drawing/2014/main" id="{3387C837-5610-4336-86D4-E38B64409F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735"/>
              <a:stretch/>
            </p:blipFill>
            <p:spPr bwMode="auto">
              <a:xfrm>
                <a:off x="4200395" y="5413680"/>
                <a:ext cx="861305" cy="591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4" descr="相关图片">
                <a:extLst>
                  <a:ext uri="{FF2B5EF4-FFF2-40B4-BE49-F238E27FC236}">
                    <a16:creationId xmlns:a16="http://schemas.microsoft.com/office/drawing/2014/main" id="{59E36E87-C364-4871-9A83-952FDF3F33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465" b="28930"/>
              <a:stretch/>
            </p:blipFill>
            <p:spPr bwMode="auto">
              <a:xfrm>
                <a:off x="4203083" y="5170870"/>
                <a:ext cx="861304" cy="375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4" descr="相关图片">
                <a:extLst>
                  <a:ext uri="{FF2B5EF4-FFF2-40B4-BE49-F238E27FC236}">
                    <a16:creationId xmlns:a16="http://schemas.microsoft.com/office/drawing/2014/main" id="{5EEAB07F-7A6F-48D7-A496-E40B88037F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465" b="28930"/>
              <a:stretch/>
            </p:blipFill>
            <p:spPr bwMode="auto">
              <a:xfrm>
                <a:off x="4203083" y="5182442"/>
                <a:ext cx="861304" cy="375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7" name="Connector: Elbow 4123">
                <a:extLst>
                  <a:ext uri="{FF2B5EF4-FFF2-40B4-BE49-F238E27FC236}">
                    <a16:creationId xmlns:a16="http://schemas.microsoft.com/office/drawing/2014/main" id="{45AF31A5-6632-4769-8B2F-DD71AF3F64E9}"/>
                  </a:ext>
                </a:extLst>
              </p:cNvPr>
              <p:cNvCxnSpPr>
                <a:cxnSpLocks/>
                <a:stCxn id="87" idx="1"/>
                <a:endCxn id="75" idx="1"/>
              </p:cNvCxnSpPr>
              <p:nvPr/>
            </p:nvCxnSpPr>
            <p:spPr>
              <a:xfrm rot="10800000" flipV="1">
                <a:off x="4203083" y="4581633"/>
                <a:ext cx="40574" cy="777026"/>
              </a:xfrm>
              <a:prstGeom prst="bentConnector3">
                <a:avLst>
                  <a:gd name="adj1" fmla="val 663415"/>
                </a:avLst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8" name="Connector: Elbow 367">
                <a:extLst>
                  <a:ext uri="{FF2B5EF4-FFF2-40B4-BE49-F238E27FC236}">
                    <a16:creationId xmlns:a16="http://schemas.microsoft.com/office/drawing/2014/main" id="{57B1C203-B0DE-414E-B2D1-49A7FF94C3AB}"/>
                  </a:ext>
                </a:extLst>
              </p:cNvPr>
              <p:cNvCxnSpPr>
                <a:cxnSpLocks/>
                <a:stCxn id="87" idx="1"/>
                <a:endCxn id="74" idx="1"/>
              </p:cNvCxnSpPr>
              <p:nvPr/>
            </p:nvCxnSpPr>
            <p:spPr>
              <a:xfrm rot="10800000" flipV="1">
                <a:off x="4200395" y="4581632"/>
                <a:ext cx="43262" cy="1127753"/>
              </a:xfrm>
              <a:prstGeom prst="bentConnector3">
                <a:avLst>
                  <a:gd name="adj1" fmla="val 628408"/>
                </a:avLst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23" name="Connector: Elbow 384">
              <a:extLst>
                <a:ext uri="{FF2B5EF4-FFF2-40B4-BE49-F238E27FC236}">
                  <a16:creationId xmlns:a16="http://schemas.microsoft.com/office/drawing/2014/main" id="{AD000404-C7CF-4C14-9604-5730097340E2}"/>
                </a:ext>
              </a:extLst>
            </p:cNvPr>
            <p:cNvCxnSpPr>
              <a:cxnSpLocks/>
              <a:stCxn id="10" idx="1"/>
              <a:endCxn id="29" idx="3"/>
            </p:cNvCxnSpPr>
            <p:nvPr/>
          </p:nvCxnSpPr>
          <p:spPr>
            <a:xfrm flipV="1">
              <a:off x="6587935" y="3801578"/>
              <a:ext cx="4137" cy="1128395"/>
            </a:xfrm>
            <a:prstGeom prst="bentConnector3">
              <a:avLst>
                <a:gd name="adj1" fmla="val 5625743"/>
              </a:avLst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437">
              <a:extLst>
                <a:ext uri="{FF2B5EF4-FFF2-40B4-BE49-F238E27FC236}">
                  <a16:creationId xmlns:a16="http://schemas.microsoft.com/office/drawing/2014/main" id="{FC06207E-F90C-41BA-8D70-ED949FA68DA1}"/>
                </a:ext>
              </a:extLst>
            </p:cNvPr>
            <p:cNvSpPr txBox="1"/>
            <p:nvPr/>
          </p:nvSpPr>
          <p:spPr>
            <a:xfrm>
              <a:off x="5034305" y="1525937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solidFill>
                    <a:schemeClr val="tx2"/>
                  </a:solidFill>
                </a:rPr>
                <a:t>QPI bus</a:t>
              </a:r>
            </a:p>
          </p:txBody>
        </p:sp>
        <p:grpSp>
          <p:nvGrpSpPr>
            <p:cNvPr id="27" name="Group 30">
              <a:extLst>
                <a:ext uri="{FF2B5EF4-FFF2-40B4-BE49-F238E27FC236}">
                  <a16:creationId xmlns:a16="http://schemas.microsoft.com/office/drawing/2014/main" id="{3C519843-CD03-4E9F-B688-E6338554E600}"/>
                </a:ext>
              </a:extLst>
            </p:cNvPr>
            <p:cNvGrpSpPr/>
            <p:nvPr/>
          </p:nvGrpSpPr>
          <p:grpSpPr>
            <a:xfrm>
              <a:off x="5730767" y="2105038"/>
              <a:ext cx="861305" cy="1846204"/>
              <a:chOff x="5653359" y="2884796"/>
              <a:chExt cx="861305" cy="1846204"/>
            </a:xfrm>
          </p:grpSpPr>
          <p:cxnSp>
            <p:nvCxnSpPr>
              <p:cNvPr id="28" name="Connector: Elbow 4145">
                <a:extLst>
                  <a:ext uri="{FF2B5EF4-FFF2-40B4-BE49-F238E27FC236}">
                    <a16:creationId xmlns:a16="http://schemas.microsoft.com/office/drawing/2014/main" id="{24490084-B7A8-44F7-89C1-B075E8CBA0A8}"/>
                  </a:ext>
                </a:extLst>
              </p:cNvPr>
              <p:cNvCxnSpPr>
                <a:cxnSpLocks/>
                <a:stCxn id="9" idx="2"/>
                <a:endCxn id="29" idx="1"/>
              </p:cNvCxnSpPr>
              <p:nvPr/>
            </p:nvCxnSpPr>
            <p:spPr>
              <a:xfrm rot="5400000">
                <a:off x="5009081" y="3529075"/>
                <a:ext cx="1696539" cy="407982"/>
              </a:xfrm>
              <a:prstGeom prst="bentConnector4">
                <a:avLst>
                  <a:gd name="adj1" fmla="val 9657"/>
                  <a:gd name="adj2" fmla="val 156032"/>
                </a:avLst>
              </a:prstGeom>
              <a:ln w="38100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78">
                <a:extLst>
                  <a:ext uri="{FF2B5EF4-FFF2-40B4-BE49-F238E27FC236}">
                    <a16:creationId xmlns:a16="http://schemas.microsoft.com/office/drawing/2014/main" id="{987C82B3-FCB7-44B1-868C-C5495C846FF5}"/>
                  </a:ext>
                </a:extLst>
              </p:cNvPr>
              <p:cNvSpPr/>
              <p:nvPr/>
            </p:nvSpPr>
            <p:spPr>
              <a:xfrm>
                <a:off x="5653359" y="4431672"/>
                <a:ext cx="861305" cy="29932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b="1"/>
                  <a:t>PCI-Express Switch</a:t>
                </a:r>
              </a:p>
            </p:txBody>
          </p:sp>
        </p:grpSp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333CE2E-096D-4D46-ABC4-96E987C2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D23C-223B-4D55-B471-9C71ABD4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E733F-F7CB-4A09-B104-680906AF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Partition DFG to servers</a:t>
            </a:r>
          </a:p>
        </p:txBody>
      </p:sp>
      <p:sp>
        <p:nvSpPr>
          <p:cNvPr id="119" name="Slide Number Placeholder 3">
            <a:extLst>
              <a:ext uri="{FF2B5EF4-FFF2-40B4-BE49-F238E27FC236}">
                <a16:creationId xmlns:a16="http://schemas.microsoft.com/office/drawing/2014/main" id="{F81446A3-1A6B-47C3-8C01-8AD12154329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05F3C-E1F1-4016-982B-CA91284A1E2D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9D1D381-E1A4-4B2C-AF0E-2AD28C41ABCA}"/>
                  </a:ext>
                </a:extLst>
              </p:cNvPr>
              <p:cNvSpPr txBox="1"/>
              <p:nvPr/>
            </p:nvSpPr>
            <p:spPr>
              <a:xfrm>
                <a:off x="3704139" y="4782386"/>
                <a:ext cx="213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9D1D381-E1A4-4B2C-AF0E-2AD28C41A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39" y="4782386"/>
                <a:ext cx="213200" cy="276999"/>
              </a:xfrm>
              <a:prstGeom prst="rect">
                <a:avLst/>
              </a:prstGeom>
              <a:blipFill>
                <a:blip r:embed="rId3"/>
                <a:stretch>
                  <a:fillRect l="-28571" r="-228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504F80F-3752-4F2D-81F5-351B0119865A}"/>
                  </a:ext>
                </a:extLst>
              </p:cNvPr>
              <p:cNvSpPr txBox="1"/>
              <p:nvPr/>
            </p:nvSpPr>
            <p:spPr>
              <a:xfrm>
                <a:off x="3165672" y="4782386"/>
                <a:ext cx="391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504F80F-3752-4F2D-81F5-351B01198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72" y="4782386"/>
                <a:ext cx="391068" cy="276999"/>
              </a:xfrm>
              <a:prstGeom prst="rect">
                <a:avLst/>
              </a:prstGeom>
              <a:blipFill>
                <a:blip r:embed="rId4"/>
                <a:stretch>
                  <a:fillRect l="-12500" r="-781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E6DA778-DA70-4089-AA6C-8137CB5EA57A}"/>
              </a:ext>
            </a:extLst>
          </p:cNvPr>
          <p:cNvCxnSpPr>
            <a:stCxn id="123" idx="0"/>
            <a:endCxn id="144" idx="3"/>
          </p:cNvCxnSpPr>
          <p:nvPr/>
        </p:nvCxnSpPr>
        <p:spPr>
          <a:xfrm flipV="1">
            <a:off x="3361206" y="4670768"/>
            <a:ext cx="101910" cy="11161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37FDA76-65A8-44AA-B67C-8101E677EF06}"/>
              </a:ext>
            </a:extLst>
          </p:cNvPr>
          <p:cNvCxnSpPr>
            <a:stCxn id="122" idx="0"/>
            <a:endCxn id="144" idx="5"/>
          </p:cNvCxnSpPr>
          <p:nvPr/>
        </p:nvCxnSpPr>
        <p:spPr>
          <a:xfrm flipH="1" flipV="1">
            <a:off x="3696893" y="4670768"/>
            <a:ext cx="113846" cy="11161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1AEA8CD-9CCC-4B4D-9331-65ABB364427E}"/>
              </a:ext>
            </a:extLst>
          </p:cNvPr>
          <p:cNvCxnSpPr>
            <a:stCxn id="144" idx="1"/>
            <a:endCxn id="145" idx="4"/>
          </p:cNvCxnSpPr>
          <p:nvPr/>
        </p:nvCxnSpPr>
        <p:spPr>
          <a:xfrm flipH="1" flipV="1">
            <a:off x="3285480" y="4227111"/>
            <a:ext cx="177636" cy="219881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99A54CA-7357-49F8-9D14-CDD9C609A47D}"/>
              </a:ext>
            </a:extLst>
          </p:cNvPr>
          <p:cNvGrpSpPr/>
          <p:nvPr/>
        </p:nvGrpSpPr>
        <p:grpSpPr>
          <a:xfrm>
            <a:off x="3406569" y="3370885"/>
            <a:ext cx="476733" cy="461665"/>
            <a:chOff x="2261112" y="2377058"/>
            <a:chExt cx="476733" cy="461665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C5B34BB-3B8C-4623-AF9A-9FAB83124706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03296D7-E4C9-4F1B-B909-A475245DBA02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BC715CD-C4DF-449A-B3EE-9491F07ED09C}"/>
              </a:ext>
            </a:extLst>
          </p:cNvPr>
          <p:cNvCxnSpPr>
            <a:stCxn id="129" idx="3"/>
            <a:endCxn id="145" idx="0"/>
          </p:cNvCxnSpPr>
          <p:nvPr/>
        </p:nvCxnSpPr>
        <p:spPr>
          <a:xfrm flipH="1">
            <a:off x="3285480" y="3659245"/>
            <a:ext cx="238203" cy="251400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AF6675-0D0D-4EDB-8C3A-C89E4DBBF681}"/>
              </a:ext>
            </a:extLst>
          </p:cNvPr>
          <p:cNvCxnSpPr>
            <a:stCxn id="132" idx="0"/>
            <a:endCxn id="129" idx="5"/>
          </p:cNvCxnSpPr>
          <p:nvPr/>
        </p:nvCxnSpPr>
        <p:spPr>
          <a:xfrm flipH="1" flipV="1">
            <a:off x="3757460" y="3659245"/>
            <a:ext cx="203866" cy="27402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4F928D2-9A57-4D2E-8DD4-79B36A481131}"/>
                  </a:ext>
                </a:extLst>
              </p:cNvPr>
              <p:cNvSpPr txBox="1"/>
              <p:nvPr/>
            </p:nvSpPr>
            <p:spPr>
              <a:xfrm>
                <a:off x="3765792" y="3933273"/>
                <a:ext cx="391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4F928D2-9A57-4D2E-8DD4-79B36A481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792" y="3933273"/>
                <a:ext cx="391068" cy="276999"/>
              </a:xfrm>
              <a:prstGeom prst="rect">
                <a:avLst/>
              </a:prstGeom>
              <a:blipFill>
                <a:blip r:embed="rId5"/>
                <a:stretch>
                  <a:fillRect l="-14063" r="-781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789632A-7112-4799-9012-E34E9E808C49}"/>
                  </a:ext>
                </a:extLst>
              </p:cNvPr>
              <p:cNvSpPr txBox="1"/>
              <p:nvPr/>
            </p:nvSpPr>
            <p:spPr>
              <a:xfrm>
                <a:off x="3088244" y="3677387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789632A-7112-4799-9012-E34E9E808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44" y="3677387"/>
                <a:ext cx="234038" cy="276999"/>
              </a:xfrm>
              <a:prstGeom prst="rect">
                <a:avLst/>
              </a:prstGeom>
              <a:blipFill>
                <a:blip r:embed="rId6"/>
                <a:stretch>
                  <a:fillRect l="-26316" r="-2368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D046B3D-86FB-44CA-8BF6-817F5CE36096}"/>
                  </a:ext>
                </a:extLst>
              </p:cNvPr>
              <p:cNvSpPr txBox="1"/>
              <p:nvPr/>
            </p:nvSpPr>
            <p:spPr>
              <a:xfrm>
                <a:off x="3431399" y="3140603"/>
                <a:ext cx="19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D046B3D-86FB-44CA-8BF6-817F5CE36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399" y="3140603"/>
                <a:ext cx="198772" cy="276999"/>
              </a:xfrm>
              <a:prstGeom prst="rect">
                <a:avLst/>
              </a:prstGeom>
              <a:blipFill>
                <a:blip r:embed="rId7"/>
                <a:stretch>
                  <a:fillRect l="-30303" r="-2424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FA3DB07-06C3-4A13-9C3E-3A0618DD9239}"/>
              </a:ext>
            </a:extLst>
          </p:cNvPr>
          <p:cNvCxnSpPr>
            <a:endCxn id="129" idx="0"/>
          </p:cNvCxnSpPr>
          <p:nvPr/>
        </p:nvCxnSpPr>
        <p:spPr>
          <a:xfrm flipH="1">
            <a:off x="3640572" y="3084870"/>
            <a:ext cx="4363" cy="304254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A4A2EA7-1CFC-425A-A4E8-1DCB36221654}"/>
              </a:ext>
            </a:extLst>
          </p:cNvPr>
          <p:cNvGrpSpPr/>
          <p:nvPr/>
        </p:nvGrpSpPr>
        <p:grpSpPr>
          <a:xfrm>
            <a:off x="2238701" y="3028594"/>
            <a:ext cx="1391470" cy="931183"/>
            <a:chOff x="2238701" y="3028594"/>
            <a:chExt cx="1391470" cy="931183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AEA677A-BE92-4A0D-8443-240C8AFCBFB7}"/>
                </a:ext>
              </a:extLst>
            </p:cNvPr>
            <p:cNvSpPr txBox="1"/>
            <p:nvPr/>
          </p:nvSpPr>
          <p:spPr>
            <a:xfrm>
              <a:off x="2238701" y="3028594"/>
              <a:ext cx="1110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Partition graph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CEE9B56-DC57-4116-82F8-1FD21B3D8AB6}"/>
                </a:ext>
              </a:extLst>
            </p:cNvPr>
            <p:cNvCxnSpPr/>
            <p:nvPr/>
          </p:nvCxnSpPr>
          <p:spPr>
            <a:xfrm>
              <a:off x="3082685" y="3461114"/>
              <a:ext cx="547486" cy="498663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0DA7B318-4CCA-4F9B-9574-800F0261B698}"/>
              </a:ext>
            </a:extLst>
          </p:cNvPr>
          <p:cNvSpPr txBox="1"/>
          <p:nvPr/>
        </p:nvSpPr>
        <p:spPr>
          <a:xfrm>
            <a:off x="2788710" y="5976721"/>
            <a:ext cx="105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Server</a:t>
            </a:r>
            <a:r>
              <a:rPr lang="en-US" baseline="-25000"/>
              <a:t>0</a:t>
            </a:r>
          </a:p>
        </p:txBody>
      </p:sp>
      <p:pic>
        <p:nvPicPr>
          <p:cNvPr id="139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A720AD20-9BFA-46B1-8130-BFCAAA2902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55" y="5077761"/>
            <a:ext cx="804744" cy="11819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330741-48A2-45CA-AB2D-D5601DFF5856}"/>
              </a:ext>
            </a:extLst>
          </p:cNvPr>
          <p:cNvGrpSpPr/>
          <p:nvPr/>
        </p:nvGrpSpPr>
        <p:grpSpPr>
          <a:xfrm>
            <a:off x="4057738" y="2724554"/>
            <a:ext cx="1368323" cy="1357167"/>
            <a:chOff x="4057738" y="2724554"/>
            <a:chExt cx="1368323" cy="1357167"/>
          </a:xfrm>
        </p:grpSpPr>
        <p:pic>
          <p:nvPicPr>
            <p:cNvPr id="121" name="Picture 120" descr="Pin Curved &lt;strong&gt;Arrow&lt;/strong&gt; P on Pinterest">
              <a:extLst>
                <a:ext uri="{FF2B5EF4-FFF2-40B4-BE49-F238E27FC236}">
                  <a16:creationId xmlns:a16="http://schemas.microsoft.com/office/drawing/2014/main" id="{200ADAA1-9A2C-4FEC-A208-F72324352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560">
              <a:off x="4057738" y="3063614"/>
              <a:ext cx="1147449" cy="1018107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7AC3204-931A-44FD-85EF-322AB1B68623}"/>
                </a:ext>
              </a:extLst>
            </p:cNvPr>
            <p:cNvSpPr txBox="1"/>
            <p:nvPr/>
          </p:nvSpPr>
          <p:spPr>
            <a:xfrm>
              <a:off x="4208720" y="2724554"/>
              <a:ext cx="1217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Dispatch</a:t>
              </a:r>
            </a:p>
            <a:p>
              <a:r>
                <a:rPr lang="en-US"/>
                <a:t>partitions</a:t>
              </a:r>
            </a:p>
          </p:txBody>
        </p: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2517EB0-7B29-4606-B9B5-4314B68CD957}"/>
              </a:ext>
            </a:extLst>
          </p:cNvPr>
          <p:cNvCxnSpPr/>
          <p:nvPr/>
        </p:nvCxnSpPr>
        <p:spPr>
          <a:xfrm>
            <a:off x="6025111" y="2672716"/>
            <a:ext cx="0" cy="368246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C454B43-C02E-4509-86F8-C7EEFD13BBF7}"/>
              </a:ext>
            </a:extLst>
          </p:cNvPr>
          <p:cNvGrpSpPr/>
          <p:nvPr/>
        </p:nvGrpSpPr>
        <p:grpSpPr>
          <a:xfrm>
            <a:off x="3346002" y="4382408"/>
            <a:ext cx="476733" cy="461665"/>
            <a:chOff x="2261112" y="2377058"/>
            <a:chExt cx="476733" cy="46166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2D54A25-5D29-4F5D-B01A-BD39171FAF26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0D04210-50FA-4B1A-8017-9B0D229B911E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Oval 144">
            <a:extLst>
              <a:ext uri="{FF2B5EF4-FFF2-40B4-BE49-F238E27FC236}">
                <a16:creationId xmlns:a16="http://schemas.microsoft.com/office/drawing/2014/main" id="{73CBD0F8-9C0B-4C33-B843-40B95886962B}"/>
              </a:ext>
            </a:extLst>
          </p:cNvPr>
          <p:cNvSpPr/>
          <p:nvPr/>
        </p:nvSpPr>
        <p:spPr>
          <a:xfrm>
            <a:off x="3120174" y="3910645"/>
            <a:ext cx="330611" cy="31646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DF6DA28-CE7D-4964-950C-F770F640E515}"/>
                  </a:ext>
                </a:extLst>
              </p:cNvPr>
              <p:cNvSpPr txBox="1"/>
              <p:nvPr/>
            </p:nvSpPr>
            <p:spPr>
              <a:xfrm>
                <a:off x="3201127" y="3927442"/>
                <a:ext cx="19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DF6DA28-CE7D-4964-950C-F770F640E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27" y="3927442"/>
                <a:ext cx="198772" cy="276999"/>
              </a:xfrm>
              <a:prstGeom prst="rect">
                <a:avLst/>
              </a:prstGeom>
              <a:blipFill>
                <a:blip r:embed="rId10"/>
                <a:stretch>
                  <a:fillRect l="-18182"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4E50AAA-E1A7-4CA3-9793-B23457BFA5E6}"/>
                  </a:ext>
                </a:extLst>
              </p:cNvPr>
              <p:cNvSpPr txBox="1"/>
              <p:nvPr/>
            </p:nvSpPr>
            <p:spPr>
              <a:xfrm>
                <a:off x="7534208" y="4786296"/>
                <a:ext cx="213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94E50AAA-E1A7-4CA3-9793-B23457BFA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8" y="4786296"/>
                <a:ext cx="213200" cy="276999"/>
              </a:xfrm>
              <a:prstGeom prst="rect">
                <a:avLst/>
              </a:prstGeom>
              <a:blipFill>
                <a:blip r:embed="rId11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1631C6A-BB32-4F4E-87B8-3DDCD26C409A}"/>
                  </a:ext>
                </a:extLst>
              </p:cNvPr>
              <p:cNvSpPr txBox="1"/>
              <p:nvPr/>
            </p:nvSpPr>
            <p:spPr>
              <a:xfrm>
                <a:off x="6995741" y="4786296"/>
                <a:ext cx="391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1631C6A-BB32-4F4E-87B8-3DDCD26C4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41" y="4786296"/>
                <a:ext cx="391068" cy="276999"/>
              </a:xfrm>
              <a:prstGeom prst="rect">
                <a:avLst/>
              </a:prstGeom>
              <a:blipFill>
                <a:blip r:embed="rId12"/>
                <a:stretch>
                  <a:fillRect l="-14063" r="-781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23AA5D5-D006-4342-93FD-AC2CE6F74851}"/>
              </a:ext>
            </a:extLst>
          </p:cNvPr>
          <p:cNvCxnSpPr>
            <a:stCxn id="148" idx="0"/>
            <a:endCxn id="164" idx="3"/>
          </p:cNvCxnSpPr>
          <p:nvPr/>
        </p:nvCxnSpPr>
        <p:spPr>
          <a:xfrm flipV="1">
            <a:off x="7191275" y="4674678"/>
            <a:ext cx="101910" cy="11161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F085638-5C17-4DE0-AFC2-14FACF9A0416}"/>
              </a:ext>
            </a:extLst>
          </p:cNvPr>
          <p:cNvCxnSpPr>
            <a:stCxn id="147" idx="0"/>
            <a:endCxn id="164" idx="5"/>
          </p:cNvCxnSpPr>
          <p:nvPr/>
        </p:nvCxnSpPr>
        <p:spPr>
          <a:xfrm flipH="1" flipV="1">
            <a:off x="7526962" y="4674678"/>
            <a:ext cx="113846" cy="11161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34D9828-D408-4530-9C1A-A01589DED6CA}"/>
              </a:ext>
            </a:extLst>
          </p:cNvPr>
          <p:cNvCxnSpPr>
            <a:stCxn id="164" idx="1"/>
            <a:endCxn id="165" idx="4"/>
          </p:cNvCxnSpPr>
          <p:nvPr/>
        </p:nvCxnSpPr>
        <p:spPr>
          <a:xfrm flipH="1" flipV="1">
            <a:off x="7115549" y="4231021"/>
            <a:ext cx="177636" cy="219881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F3BEDD7-FF07-4AFA-BB26-5BA778628F91}"/>
              </a:ext>
            </a:extLst>
          </p:cNvPr>
          <p:cNvGrpSpPr/>
          <p:nvPr/>
        </p:nvGrpSpPr>
        <p:grpSpPr>
          <a:xfrm>
            <a:off x="9256909" y="3882789"/>
            <a:ext cx="476733" cy="461665"/>
            <a:chOff x="2261112" y="2377058"/>
            <a:chExt cx="476733" cy="461665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01015EA-23B1-41D3-8497-5ACC13EE6A11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7312440-EC80-463D-9415-4FB4557977C8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768691A-17CD-45BE-A464-09F4286FE642}"/>
              </a:ext>
            </a:extLst>
          </p:cNvPr>
          <p:cNvCxnSpPr>
            <a:stCxn id="169" idx="3"/>
            <a:endCxn id="165" idx="0"/>
          </p:cNvCxnSpPr>
          <p:nvPr/>
        </p:nvCxnSpPr>
        <p:spPr>
          <a:xfrm flipH="1">
            <a:off x="7115549" y="3667140"/>
            <a:ext cx="223526" cy="247415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7D9AEF5-0CD9-4483-A963-503259BF14B1}"/>
              </a:ext>
            </a:extLst>
          </p:cNvPr>
          <p:cNvCxnSpPr>
            <a:stCxn id="157" idx="0"/>
            <a:endCxn id="154" idx="5"/>
          </p:cNvCxnSpPr>
          <p:nvPr/>
        </p:nvCxnSpPr>
        <p:spPr>
          <a:xfrm flipH="1" flipV="1">
            <a:off x="9607800" y="4171149"/>
            <a:ext cx="203866" cy="27402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6E3A3B6-1C44-47AD-9E3C-C2A77E9C0D3B}"/>
                  </a:ext>
                </a:extLst>
              </p:cNvPr>
              <p:cNvSpPr txBox="1"/>
              <p:nvPr/>
            </p:nvSpPr>
            <p:spPr>
              <a:xfrm>
                <a:off x="9616132" y="4445177"/>
                <a:ext cx="391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6E3A3B6-1C44-47AD-9E3C-C2A77E9C0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132" y="4445177"/>
                <a:ext cx="391068" cy="276999"/>
              </a:xfrm>
              <a:prstGeom prst="rect">
                <a:avLst/>
              </a:prstGeom>
              <a:blipFill>
                <a:blip r:embed="rId13"/>
                <a:stretch>
                  <a:fillRect l="-12308" r="-615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3063BCA4-AAAA-4753-B18F-B98F9ECC016A}"/>
                  </a:ext>
                </a:extLst>
              </p:cNvPr>
              <p:cNvSpPr txBox="1"/>
              <p:nvPr/>
            </p:nvSpPr>
            <p:spPr>
              <a:xfrm>
                <a:off x="6918313" y="3681297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3063BCA4-AAAA-4753-B18F-B98F9ECC0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313" y="3681297"/>
                <a:ext cx="234038" cy="276999"/>
              </a:xfrm>
              <a:prstGeom prst="rect">
                <a:avLst/>
              </a:prstGeom>
              <a:blipFill>
                <a:blip r:embed="rId14"/>
                <a:stretch>
                  <a:fillRect l="-26316" r="-2368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95013E35-9366-429D-93BA-0B4C58DEBE1F}"/>
                  </a:ext>
                </a:extLst>
              </p:cNvPr>
              <p:cNvSpPr txBox="1"/>
              <p:nvPr/>
            </p:nvSpPr>
            <p:spPr>
              <a:xfrm>
                <a:off x="9281739" y="3652507"/>
                <a:ext cx="19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95013E35-9366-429D-93BA-0B4C58DE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739" y="3652507"/>
                <a:ext cx="198772" cy="276999"/>
              </a:xfrm>
              <a:prstGeom prst="rect">
                <a:avLst/>
              </a:prstGeom>
              <a:blipFill>
                <a:blip r:embed="rId7"/>
                <a:stretch>
                  <a:fillRect l="-31250" r="-2812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0277EB48-5F0B-4022-BC5E-B356AEBD5BDC}"/>
              </a:ext>
            </a:extLst>
          </p:cNvPr>
          <p:cNvCxnSpPr>
            <a:endCxn id="154" idx="0"/>
          </p:cNvCxnSpPr>
          <p:nvPr/>
        </p:nvCxnSpPr>
        <p:spPr>
          <a:xfrm flipH="1">
            <a:off x="9490912" y="3596774"/>
            <a:ext cx="4363" cy="304254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8B87B4DA-8D8E-41EA-ACBC-99904BCAADB2}"/>
              </a:ext>
            </a:extLst>
          </p:cNvPr>
          <p:cNvSpPr txBox="1"/>
          <p:nvPr/>
        </p:nvSpPr>
        <p:spPr>
          <a:xfrm>
            <a:off x="7039483" y="5858991"/>
            <a:ext cx="97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Server</a:t>
            </a:r>
            <a:r>
              <a:rPr lang="en-US" baseline="-25000"/>
              <a:t>0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D6FA97E-8540-41C7-A097-60C2FBE1C55B}"/>
              </a:ext>
            </a:extLst>
          </p:cNvPr>
          <p:cNvGrpSpPr/>
          <p:nvPr/>
        </p:nvGrpSpPr>
        <p:grpSpPr>
          <a:xfrm>
            <a:off x="7176071" y="4386318"/>
            <a:ext cx="476733" cy="461665"/>
            <a:chOff x="2261112" y="2377058"/>
            <a:chExt cx="476733" cy="461665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FBD28F6A-0187-4F4D-99D7-89B7E7986282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5941DAA-440F-4FE9-81BD-479DB800FE9A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Oval 164">
            <a:extLst>
              <a:ext uri="{FF2B5EF4-FFF2-40B4-BE49-F238E27FC236}">
                <a16:creationId xmlns:a16="http://schemas.microsoft.com/office/drawing/2014/main" id="{222C27DE-342F-4BCF-AE0A-735753B25E0F}"/>
              </a:ext>
            </a:extLst>
          </p:cNvPr>
          <p:cNvSpPr/>
          <p:nvPr/>
        </p:nvSpPr>
        <p:spPr>
          <a:xfrm>
            <a:off x="6950243" y="3914555"/>
            <a:ext cx="330611" cy="31646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49F0D7D-F482-4EB5-B9A0-FFE63F7694D5}"/>
                  </a:ext>
                </a:extLst>
              </p:cNvPr>
              <p:cNvSpPr txBox="1"/>
              <p:nvPr/>
            </p:nvSpPr>
            <p:spPr>
              <a:xfrm>
                <a:off x="7031196" y="3931352"/>
                <a:ext cx="19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49F0D7D-F482-4EB5-B9A0-FFE63F76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196" y="3931352"/>
                <a:ext cx="198772" cy="276999"/>
              </a:xfrm>
              <a:prstGeom prst="rect">
                <a:avLst/>
              </a:prstGeom>
              <a:blipFill>
                <a:blip r:embed="rId15"/>
                <a:stretch>
                  <a:fillRect l="-18182"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TextBox 166">
            <a:extLst>
              <a:ext uri="{FF2B5EF4-FFF2-40B4-BE49-F238E27FC236}">
                <a16:creationId xmlns:a16="http://schemas.microsoft.com/office/drawing/2014/main" id="{63080A03-9599-41D9-BDF3-92DBC77C2C80}"/>
              </a:ext>
            </a:extLst>
          </p:cNvPr>
          <p:cNvSpPr txBox="1"/>
          <p:nvPr/>
        </p:nvSpPr>
        <p:spPr>
          <a:xfrm>
            <a:off x="4887018" y="4531815"/>
            <a:ext cx="99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Server</a:t>
            </a:r>
            <a:r>
              <a:rPr lang="en-US" baseline="-25000"/>
              <a:t>1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3DC7037-E0A3-4D79-8C5D-DE6F3BFA0A3D}"/>
              </a:ext>
            </a:extLst>
          </p:cNvPr>
          <p:cNvSpPr txBox="1"/>
          <p:nvPr/>
        </p:nvSpPr>
        <p:spPr>
          <a:xfrm>
            <a:off x="9061476" y="5857308"/>
            <a:ext cx="105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Server</a:t>
            </a:r>
            <a:r>
              <a:rPr lang="en-US" baseline="-25000"/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1413E0-DDEA-44F1-93BB-6345D56B38B8}"/>
              </a:ext>
            </a:extLst>
          </p:cNvPr>
          <p:cNvGrpSpPr/>
          <p:nvPr/>
        </p:nvGrpSpPr>
        <p:grpSpPr>
          <a:xfrm>
            <a:off x="7223039" y="3375292"/>
            <a:ext cx="748420" cy="338554"/>
            <a:chOff x="7223039" y="3375292"/>
            <a:chExt cx="748420" cy="338554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F9C426A-E7E9-4808-A711-9CF667E90B9B}"/>
                </a:ext>
              </a:extLst>
            </p:cNvPr>
            <p:cNvSpPr/>
            <p:nvPr/>
          </p:nvSpPr>
          <p:spPr>
            <a:xfrm>
              <a:off x="7253822" y="3397019"/>
              <a:ext cx="582142" cy="3164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FBD47A33-948F-4F17-9D26-654ADBB862DE}"/>
                </a:ext>
              </a:extLst>
            </p:cNvPr>
            <p:cNvSpPr txBox="1"/>
            <p:nvPr/>
          </p:nvSpPr>
          <p:spPr>
            <a:xfrm>
              <a:off x="7223039" y="3375292"/>
              <a:ext cx="748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Send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4ACED-3F11-4C7C-B558-46568A450A26}"/>
              </a:ext>
            </a:extLst>
          </p:cNvPr>
          <p:cNvGrpSpPr/>
          <p:nvPr/>
        </p:nvGrpSpPr>
        <p:grpSpPr>
          <a:xfrm>
            <a:off x="8836352" y="4389884"/>
            <a:ext cx="671707" cy="338554"/>
            <a:chOff x="8836352" y="4389884"/>
            <a:chExt cx="671707" cy="338554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E3E6ACAE-4105-440A-B4B4-AB0B7247BF7C}"/>
                </a:ext>
              </a:extLst>
            </p:cNvPr>
            <p:cNvSpPr/>
            <p:nvPr/>
          </p:nvSpPr>
          <p:spPr>
            <a:xfrm>
              <a:off x="8842713" y="4403292"/>
              <a:ext cx="582142" cy="3164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76914E9-D9A5-4D65-B321-9233266D76E2}"/>
                </a:ext>
              </a:extLst>
            </p:cNvPr>
            <p:cNvSpPr txBox="1"/>
            <p:nvPr/>
          </p:nvSpPr>
          <p:spPr>
            <a:xfrm>
              <a:off x="8836352" y="4389884"/>
              <a:ext cx="671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err="1"/>
                <a:t>Recv</a:t>
              </a:r>
              <a:endParaRPr lang="en-US" sz="1600"/>
            </a:p>
          </p:txBody>
        </p: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E7ECCE8-71F8-410A-810A-46A4FF6AA3C2}"/>
              </a:ext>
            </a:extLst>
          </p:cNvPr>
          <p:cNvCxnSpPr>
            <a:stCxn id="171" idx="0"/>
            <a:endCxn id="154" idx="3"/>
          </p:cNvCxnSpPr>
          <p:nvPr/>
        </p:nvCxnSpPr>
        <p:spPr>
          <a:xfrm flipV="1">
            <a:off x="9133784" y="4171149"/>
            <a:ext cx="240239" cy="232143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73A9041B-9AD3-4AE0-9F53-E08E0151D9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13" y="3631180"/>
            <a:ext cx="804744" cy="1181929"/>
          </a:xfrm>
          <a:prstGeom prst="rect">
            <a:avLst/>
          </a:prstGeom>
        </p:spPr>
      </p:pic>
      <p:pic>
        <p:nvPicPr>
          <p:cNvPr id="176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D982D379-B085-462B-891B-0953268819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19" y="4961913"/>
            <a:ext cx="804744" cy="1181929"/>
          </a:xfrm>
          <a:prstGeom prst="rect">
            <a:avLst/>
          </a:prstGeom>
        </p:spPr>
      </p:pic>
      <p:pic>
        <p:nvPicPr>
          <p:cNvPr id="177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669A2567-C8FB-423C-AFCF-7E29D1EB98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738" y="4955513"/>
            <a:ext cx="804744" cy="1181929"/>
          </a:xfrm>
          <a:prstGeom prst="rect">
            <a:avLst/>
          </a:prstGeom>
        </p:spPr>
      </p:pic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66317901-B509-4025-A974-DB66A061303D}"/>
              </a:ext>
            </a:extLst>
          </p:cNvPr>
          <p:cNvSpPr/>
          <p:nvPr/>
        </p:nvSpPr>
        <p:spPr>
          <a:xfrm>
            <a:off x="2169271" y="2912861"/>
            <a:ext cx="1998289" cy="2207491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C69FA438-080E-4C71-A29E-890E643C8A35}"/>
              </a:ext>
            </a:extLst>
          </p:cNvPr>
          <p:cNvSpPr/>
          <p:nvPr/>
        </p:nvSpPr>
        <p:spPr>
          <a:xfrm>
            <a:off x="6785609" y="3226897"/>
            <a:ext cx="1232713" cy="187735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B892D4DA-B8E3-4C60-BABC-12CB8FEF5287}"/>
              </a:ext>
            </a:extLst>
          </p:cNvPr>
          <p:cNvSpPr/>
          <p:nvPr/>
        </p:nvSpPr>
        <p:spPr>
          <a:xfrm>
            <a:off x="8778910" y="3228715"/>
            <a:ext cx="1232713" cy="187735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CC43B2-B0C5-4EAB-A79D-5AB0BBB3E621}"/>
              </a:ext>
            </a:extLst>
          </p:cNvPr>
          <p:cNvCxnSpPr>
            <a:endCxn id="172" idx="1"/>
          </p:cNvCxnSpPr>
          <p:nvPr/>
        </p:nvCxnSpPr>
        <p:spPr>
          <a:xfrm>
            <a:off x="7846427" y="3555533"/>
            <a:ext cx="989925" cy="1003628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A9CD239C-FA44-4345-86DC-586DE649DD22}"/>
              </a:ext>
            </a:extLst>
          </p:cNvPr>
          <p:cNvSpPr/>
          <p:nvPr/>
        </p:nvSpPr>
        <p:spPr>
          <a:xfrm>
            <a:off x="5772203" y="4865886"/>
            <a:ext cx="622360" cy="404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AF37E-2692-4282-B3AA-CF71E311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57" grpId="0"/>
      <p:bldP spid="158" grpId="0"/>
      <p:bldP spid="159" grpId="0"/>
      <p:bldP spid="161" grpId="0"/>
      <p:bldP spid="165" grpId="0" animBg="1"/>
      <p:bldP spid="166" grpId="0"/>
      <p:bldP spid="168" grpId="0"/>
      <p:bldP spid="180" grpId="0" animBg="1"/>
      <p:bldP spid="182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1615-66FD-4B8A-9BC4-E2F319FE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Parallelism </a:t>
            </a:r>
            <a:r>
              <a:rPr lang="en-US" altLang="zh-CN"/>
              <a:t>and </a:t>
            </a:r>
            <a:r>
              <a:rPr lang="en-US"/>
              <a:t>Data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95E19-7AE0-4758-B0C3-2053271D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358"/>
            <a:ext cx="10515600" cy="57627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7BA536B-7649-4656-8AC8-597EAC05F0C0}"/>
                  </a:ext>
                </a:extLst>
              </p:cNvPr>
              <p:cNvSpPr txBox="1"/>
              <p:nvPr/>
            </p:nvSpPr>
            <p:spPr>
              <a:xfrm>
                <a:off x="7534208" y="4786296"/>
                <a:ext cx="213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7BA536B-7649-4656-8AC8-597EAC05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08" y="4786296"/>
                <a:ext cx="213200" cy="276999"/>
              </a:xfrm>
              <a:prstGeom prst="rect">
                <a:avLst/>
              </a:prstGeom>
              <a:blipFill>
                <a:blip r:embed="rId11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69D4949-ABC2-46ED-8CB9-762402657CAB}"/>
                  </a:ext>
                </a:extLst>
              </p:cNvPr>
              <p:cNvSpPr txBox="1"/>
              <p:nvPr/>
            </p:nvSpPr>
            <p:spPr>
              <a:xfrm>
                <a:off x="6995741" y="4786296"/>
                <a:ext cx="391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69D4949-ABC2-46ED-8CB9-762402657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741" y="4786296"/>
                <a:ext cx="391068" cy="276999"/>
              </a:xfrm>
              <a:prstGeom prst="rect">
                <a:avLst/>
              </a:prstGeom>
              <a:blipFill>
                <a:blip r:embed="rId12"/>
                <a:stretch>
                  <a:fillRect l="-14063" r="-781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188A3A3-F8C5-48B0-9B65-772372DC26F6}"/>
              </a:ext>
            </a:extLst>
          </p:cNvPr>
          <p:cNvCxnSpPr>
            <a:stCxn id="55" idx="0"/>
            <a:endCxn id="71" idx="3"/>
          </p:cNvCxnSpPr>
          <p:nvPr/>
        </p:nvCxnSpPr>
        <p:spPr>
          <a:xfrm flipV="1">
            <a:off x="7191275" y="4674678"/>
            <a:ext cx="101910" cy="11161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64AA2C1-75AD-4551-A378-38480426530F}"/>
              </a:ext>
            </a:extLst>
          </p:cNvPr>
          <p:cNvCxnSpPr>
            <a:stCxn id="54" idx="0"/>
            <a:endCxn id="71" idx="5"/>
          </p:cNvCxnSpPr>
          <p:nvPr/>
        </p:nvCxnSpPr>
        <p:spPr>
          <a:xfrm flipH="1" flipV="1">
            <a:off x="7526962" y="4674678"/>
            <a:ext cx="113846" cy="11161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9EC0727-A31C-4013-AE36-D3488CE053BD}"/>
              </a:ext>
            </a:extLst>
          </p:cNvPr>
          <p:cNvCxnSpPr>
            <a:stCxn id="71" idx="1"/>
            <a:endCxn id="72" idx="4"/>
          </p:cNvCxnSpPr>
          <p:nvPr/>
        </p:nvCxnSpPr>
        <p:spPr>
          <a:xfrm flipH="1" flipV="1">
            <a:off x="7115549" y="4231021"/>
            <a:ext cx="177636" cy="219881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C453A3-6AB9-4C25-8B0B-403C843AB2D7}"/>
              </a:ext>
            </a:extLst>
          </p:cNvPr>
          <p:cNvGrpSpPr/>
          <p:nvPr/>
        </p:nvGrpSpPr>
        <p:grpSpPr>
          <a:xfrm>
            <a:off x="9256909" y="3882789"/>
            <a:ext cx="476733" cy="461665"/>
            <a:chOff x="2261112" y="2377058"/>
            <a:chExt cx="476733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68ED95-2E82-49F7-B237-3462279F3C93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D538D42-5749-47AC-9990-D79BD7339525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E4A98A8-89D5-4C4D-8719-7E8C1AEB7067}"/>
              </a:ext>
            </a:extLst>
          </p:cNvPr>
          <p:cNvCxnSpPr>
            <a:stCxn id="76" idx="3"/>
            <a:endCxn id="72" idx="0"/>
          </p:cNvCxnSpPr>
          <p:nvPr/>
        </p:nvCxnSpPr>
        <p:spPr>
          <a:xfrm flipH="1">
            <a:off x="7115549" y="3667140"/>
            <a:ext cx="223526" cy="247415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E184AA4-8AFE-49D7-9432-33EFB0BADECD}"/>
              </a:ext>
            </a:extLst>
          </p:cNvPr>
          <p:cNvCxnSpPr>
            <a:stCxn id="64" idx="0"/>
            <a:endCxn id="61" idx="5"/>
          </p:cNvCxnSpPr>
          <p:nvPr/>
        </p:nvCxnSpPr>
        <p:spPr>
          <a:xfrm flipH="1" flipV="1">
            <a:off x="9607800" y="4171149"/>
            <a:ext cx="203866" cy="27402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4E90065-C496-4E8E-8BC2-7C83705CAA76}"/>
                  </a:ext>
                </a:extLst>
              </p:cNvPr>
              <p:cNvSpPr txBox="1"/>
              <p:nvPr/>
            </p:nvSpPr>
            <p:spPr>
              <a:xfrm>
                <a:off x="9616132" y="4445177"/>
                <a:ext cx="391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4E90065-C496-4E8E-8BC2-7C83705CA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132" y="4445177"/>
                <a:ext cx="391068" cy="276999"/>
              </a:xfrm>
              <a:prstGeom prst="rect">
                <a:avLst/>
              </a:prstGeom>
              <a:blipFill>
                <a:blip r:embed="rId13"/>
                <a:stretch>
                  <a:fillRect l="-12308" r="-615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C0C5E14-8E9B-4B6A-9E69-1C4EB7F945BA}"/>
                  </a:ext>
                </a:extLst>
              </p:cNvPr>
              <p:cNvSpPr txBox="1"/>
              <p:nvPr/>
            </p:nvSpPr>
            <p:spPr>
              <a:xfrm>
                <a:off x="6918313" y="3681297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C0C5E14-8E9B-4B6A-9E69-1C4EB7F94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313" y="3681297"/>
                <a:ext cx="234038" cy="276999"/>
              </a:xfrm>
              <a:prstGeom prst="rect">
                <a:avLst/>
              </a:prstGeom>
              <a:blipFill>
                <a:blip r:embed="rId14"/>
                <a:stretch>
                  <a:fillRect l="-26316" r="-2368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922A47-01DF-40AC-9BC4-D6BDACCDF837}"/>
                  </a:ext>
                </a:extLst>
              </p:cNvPr>
              <p:cNvSpPr txBox="1"/>
              <p:nvPr/>
            </p:nvSpPr>
            <p:spPr>
              <a:xfrm>
                <a:off x="9281739" y="3652507"/>
                <a:ext cx="19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922A47-01DF-40AC-9BC4-D6BDACCDF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739" y="3652507"/>
                <a:ext cx="198772" cy="276999"/>
              </a:xfrm>
              <a:prstGeom prst="rect">
                <a:avLst/>
              </a:prstGeom>
              <a:blipFill>
                <a:blip r:embed="rId8"/>
                <a:stretch>
                  <a:fillRect l="-31250" r="-2812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7DDFAE0-20B5-4BBF-A2F2-862C0A39109E}"/>
              </a:ext>
            </a:extLst>
          </p:cNvPr>
          <p:cNvCxnSpPr>
            <a:endCxn id="61" idx="0"/>
          </p:cNvCxnSpPr>
          <p:nvPr/>
        </p:nvCxnSpPr>
        <p:spPr>
          <a:xfrm flipH="1">
            <a:off x="9490912" y="3596774"/>
            <a:ext cx="4363" cy="304254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00F2C47-1ACA-4877-A517-B04916A1A6F6}"/>
              </a:ext>
            </a:extLst>
          </p:cNvPr>
          <p:cNvSpPr txBox="1"/>
          <p:nvPr/>
        </p:nvSpPr>
        <p:spPr>
          <a:xfrm>
            <a:off x="7039483" y="5858991"/>
            <a:ext cx="97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Server</a:t>
            </a:r>
            <a:r>
              <a:rPr lang="en-US" baseline="-25000"/>
              <a:t>0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DE8D036-9D34-4325-BDB5-0DBC9286B7AA}"/>
              </a:ext>
            </a:extLst>
          </p:cNvPr>
          <p:cNvGrpSpPr/>
          <p:nvPr/>
        </p:nvGrpSpPr>
        <p:grpSpPr>
          <a:xfrm>
            <a:off x="7176071" y="4386318"/>
            <a:ext cx="476733" cy="461665"/>
            <a:chOff x="2261112" y="2377058"/>
            <a:chExt cx="476733" cy="46166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5D1FA48-0EFF-4DCD-AD16-B1822B3B2B66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429C4F0-3A0E-49A9-A78A-C5337118F5CA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AB5F6AAF-61A5-4B20-BF89-FD9E15003B9F}"/>
              </a:ext>
            </a:extLst>
          </p:cNvPr>
          <p:cNvSpPr/>
          <p:nvPr/>
        </p:nvSpPr>
        <p:spPr>
          <a:xfrm>
            <a:off x="6950243" y="3914555"/>
            <a:ext cx="330611" cy="31646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CC58DE-F340-4D4F-B1C3-FA62EB052284}"/>
                  </a:ext>
                </a:extLst>
              </p:cNvPr>
              <p:cNvSpPr txBox="1"/>
              <p:nvPr/>
            </p:nvSpPr>
            <p:spPr>
              <a:xfrm>
                <a:off x="7031196" y="3931352"/>
                <a:ext cx="19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6CC58DE-F340-4D4F-B1C3-FA62EB052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196" y="3931352"/>
                <a:ext cx="198772" cy="276999"/>
              </a:xfrm>
              <a:prstGeom prst="rect">
                <a:avLst/>
              </a:prstGeom>
              <a:blipFill>
                <a:blip r:embed="rId4"/>
                <a:stretch>
                  <a:fillRect l="-18182"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47057E60-520C-4163-911D-51266904225B}"/>
              </a:ext>
            </a:extLst>
          </p:cNvPr>
          <p:cNvSpPr txBox="1"/>
          <p:nvPr/>
        </p:nvSpPr>
        <p:spPr>
          <a:xfrm>
            <a:off x="9061476" y="5857308"/>
            <a:ext cx="105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Server</a:t>
            </a:r>
            <a:r>
              <a:rPr lang="en-US" baseline="-25000"/>
              <a:t>1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085C47E-9E6D-4BF3-9F79-8F340EB667C1}"/>
              </a:ext>
            </a:extLst>
          </p:cNvPr>
          <p:cNvGrpSpPr/>
          <p:nvPr/>
        </p:nvGrpSpPr>
        <p:grpSpPr>
          <a:xfrm>
            <a:off x="7223039" y="3375292"/>
            <a:ext cx="748420" cy="338554"/>
            <a:chOff x="7223039" y="3375292"/>
            <a:chExt cx="748420" cy="33855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8DA6ECC-8A52-46A6-A966-972518915595}"/>
                </a:ext>
              </a:extLst>
            </p:cNvPr>
            <p:cNvSpPr/>
            <p:nvPr/>
          </p:nvSpPr>
          <p:spPr>
            <a:xfrm>
              <a:off x="7253822" y="3397019"/>
              <a:ext cx="582142" cy="3164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8B44318-26C1-49A7-AE19-6C1FEBBDF0D0}"/>
                </a:ext>
              </a:extLst>
            </p:cNvPr>
            <p:cNvSpPr txBox="1"/>
            <p:nvPr/>
          </p:nvSpPr>
          <p:spPr>
            <a:xfrm>
              <a:off x="7223039" y="3375292"/>
              <a:ext cx="748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Send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EE7C32B-3AC6-4FA8-83E3-4869F866E576}"/>
              </a:ext>
            </a:extLst>
          </p:cNvPr>
          <p:cNvGrpSpPr/>
          <p:nvPr/>
        </p:nvGrpSpPr>
        <p:grpSpPr>
          <a:xfrm>
            <a:off x="8836352" y="4389884"/>
            <a:ext cx="671707" cy="338554"/>
            <a:chOff x="8836352" y="4389884"/>
            <a:chExt cx="671707" cy="338554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8CC46A8-80D6-4709-95FC-9F51D0E2F6EE}"/>
                </a:ext>
              </a:extLst>
            </p:cNvPr>
            <p:cNvSpPr/>
            <p:nvPr/>
          </p:nvSpPr>
          <p:spPr>
            <a:xfrm>
              <a:off x="8842713" y="4403292"/>
              <a:ext cx="582142" cy="3164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B06796E-1740-4FE9-A74B-F59832293A52}"/>
                </a:ext>
              </a:extLst>
            </p:cNvPr>
            <p:cNvSpPr txBox="1"/>
            <p:nvPr/>
          </p:nvSpPr>
          <p:spPr>
            <a:xfrm>
              <a:off x="8836352" y="4389884"/>
              <a:ext cx="671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err="1"/>
                <a:t>Recv</a:t>
              </a:r>
              <a:endParaRPr lang="en-US" sz="1600"/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7779841-0D21-4A46-99F3-5B077C9762D7}"/>
              </a:ext>
            </a:extLst>
          </p:cNvPr>
          <p:cNvCxnSpPr>
            <a:stCxn id="79" idx="0"/>
            <a:endCxn id="61" idx="3"/>
          </p:cNvCxnSpPr>
          <p:nvPr/>
        </p:nvCxnSpPr>
        <p:spPr>
          <a:xfrm flipV="1">
            <a:off x="9133784" y="4171149"/>
            <a:ext cx="240239" cy="232143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593D3ACA-E0F2-4D4B-B2AD-465D039DC45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19" y="4961913"/>
            <a:ext cx="804744" cy="1181929"/>
          </a:xfrm>
          <a:prstGeom prst="rect">
            <a:avLst/>
          </a:prstGeom>
        </p:spPr>
      </p:pic>
      <p:pic>
        <p:nvPicPr>
          <p:cNvPr id="83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B50CB4B4-AEC4-4B10-9592-C04AF4ABC8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738" y="4955513"/>
            <a:ext cx="804744" cy="1181929"/>
          </a:xfrm>
          <a:prstGeom prst="rect">
            <a:avLst/>
          </a:prstGeom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F2B0E3C-A138-4280-A6AF-341FF5062465}"/>
              </a:ext>
            </a:extLst>
          </p:cNvPr>
          <p:cNvSpPr/>
          <p:nvPr/>
        </p:nvSpPr>
        <p:spPr>
          <a:xfrm>
            <a:off x="6785609" y="3226897"/>
            <a:ext cx="1232713" cy="187735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3DEA71D-79AC-4CAA-8ACD-9A3209FCFB8A}"/>
              </a:ext>
            </a:extLst>
          </p:cNvPr>
          <p:cNvSpPr/>
          <p:nvPr/>
        </p:nvSpPr>
        <p:spPr>
          <a:xfrm>
            <a:off x="8778910" y="3228715"/>
            <a:ext cx="1232713" cy="187735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1FD2047-249E-42B9-9DB3-D2555E9E21B7}"/>
              </a:ext>
            </a:extLst>
          </p:cNvPr>
          <p:cNvCxnSpPr>
            <a:endCxn id="80" idx="1"/>
          </p:cNvCxnSpPr>
          <p:nvPr/>
        </p:nvCxnSpPr>
        <p:spPr>
          <a:xfrm>
            <a:off x="7846427" y="3555533"/>
            <a:ext cx="989925" cy="1003628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31463F-C238-40C1-BA13-F01634EE7B0E}"/>
              </a:ext>
            </a:extLst>
          </p:cNvPr>
          <p:cNvGrpSpPr/>
          <p:nvPr/>
        </p:nvGrpSpPr>
        <p:grpSpPr>
          <a:xfrm>
            <a:off x="1050735" y="2031500"/>
            <a:ext cx="4380247" cy="4072034"/>
            <a:chOff x="1050735" y="2031500"/>
            <a:chExt cx="4380247" cy="40720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8CF3D1B-1B02-4186-B53C-06C179D06EC6}"/>
                    </a:ext>
                  </a:extLst>
                </p:cNvPr>
                <p:cNvSpPr txBox="1"/>
                <p:nvPr/>
              </p:nvSpPr>
              <p:spPr>
                <a:xfrm>
                  <a:off x="2777760" y="3026007"/>
                  <a:ext cx="8896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𝑾𝒆𝒊𝒈𝒉𝒕</m:t>
                        </m:r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8CF3D1B-1B02-4186-B53C-06C179D06E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7760" y="3026007"/>
                  <a:ext cx="889667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9589" t="-4348" r="-9589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AAC4CA-DF7C-4901-B4D5-3E7633AB0D1E}"/>
                </a:ext>
              </a:extLst>
            </p:cNvPr>
            <p:cNvGrpSpPr/>
            <p:nvPr/>
          </p:nvGrpSpPr>
          <p:grpSpPr>
            <a:xfrm>
              <a:off x="1564555" y="4762282"/>
              <a:ext cx="476733" cy="461665"/>
              <a:chOff x="2261112" y="2377058"/>
              <a:chExt cx="476733" cy="46166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0DE57-8E80-4472-908D-476A673582AB}"/>
                  </a:ext>
                </a:extLst>
              </p:cNvPr>
              <p:cNvSpPr txBox="1"/>
              <p:nvPr/>
            </p:nvSpPr>
            <p:spPr>
              <a:xfrm>
                <a:off x="2261112" y="2377058"/>
                <a:ext cx="476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*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EE6ACD6-996A-47DC-BE89-0E6A21424948}"/>
                  </a:ext>
                </a:extLst>
              </p:cNvPr>
              <p:cNvSpPr/>
              <p:nvPr/>
            </p:nvSpPr>
            <p:spPr>
              <a:xfrm>
                <a:off x="2329809" y="2395297"/>
                <a:ext cx="330611" cy="31646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AEC7F2-8174-43D7-B5B6-75D2C3E15B20}"/>
                </a:ext>
              </a:extLst>
            </p:cNvPr>
            <p:cNvGrpSpPr/>
            <p:nvPr/>
          </p:nvGrpSpPr>
          <p:grpSpPr>
            <a:xfrm>
              <a:off x="1264520" y="4399793"/>
              <a:ext cx="330611" cy="316466"/>
              <a:chOff x="1733154" y="2955893"/>
              <a:chExt cx="330611" cy="31646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01AE5CC-B6F7-4BDF-A5DD-9662F1E61ED8}"/>
                  </a:ext>
                </a:extLst>
              </p:cNvPr>
              <p:cNvSpPr/>
              <p:nvPr/>
            </p:nvSpPr>
            <p:spPr>
              <a:xfrm>
                <a:off x="1733154" y="2955893"/>
                <a:ext cx="330611" cy="31646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54AE68F-D77A-45F6-9922-A26036BD81FB}"/>
                      </a:ext>
                    </a:extLst>
                  </p:cNvPr>
                  <p:cNvSpPr txBox="1"/>
                  <p:nvPr/>
                </p:nvSpPr>
                <p:spPr>
                  <a:xfrm>
                    <a:off x="1814107" y="2972690"/>
                    <a:ext cx="19877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oMath>
                      </m:oMathPara>
                    </a14:m>
                    <a:endParaRPr lang="en-US" b="1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54AE68F-D77A-45F6-9922-A26036BD81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4107" y="2972690"/>
                    <a:ext cx="198772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8750" r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4273EF6-FF87-4BD3-955D-8B8BDD3AB154}"/>
                </a:ext>
              </a:extLst>
            </p:cNvPr>
            <p:cNvGrpSpPr/>
            <p:nvPr/>
          </p:nvGrpSpPr>
          <p:grpSpPr>
            <a:xfrm>
              <a:off x="1254383" y="3833341"/>
              <a:ext cx="927190" cy="345574"/>
              <a:chOff x="2471792" y="1679545"/>
              <a:chExt cx="927190" cy="34557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A72EF53-F18E-4E3E-A78E-64EEAB8D2092}"/>
                  </a:ext>
                </a:extLst>
              </p:cNvPr>
              <p:cNvSpPr/>
              <p:nvPr/>
            </p:nvSpPr>
            <p:spPr>
              <a:xfrm>
                <a:off x="2471792" y="1697136"/>
                <a:ext cx="927190" cy="32798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F50AED-9AD3-4B7C-BD33-610688CC931D}"/>
                  </a:ext>
                </a:extLst>
              </p:cNvPr>
              <p:cNvSpPr txBox="1"/>
              <p:nvPr/>
            </p:nvSpPr>
            <p:spPr>
              <a:xfrm>
                <a:off x="2471792" y="1679545"/>
                <a:ext cx="92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err="1"/>
                  <a:t>GenGrad</a:t>
                </a:r>
                <a:endParaRPr lang="en-US" sz="16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6922EF8-3354-4C5B-809A-1C9446A76BF9}"/>
                </a:ext>
              </a:extLst>
            </p:cNvPr>
            <p:cNvGrpSpPr/>
            <p:nvPr/>
          </p:nvGrpSpPr>
          <p:grpSpPr>
            <a:xfrm>
              <a:off x="1926087" y="2525515"/>
              <a:ext cx="1133303" cy="338554"/>
              <a:chOff x="7862915" y="2452188"/>
              <a:chExt cx="1133303" cy="33855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2FA0749-1CFD-4E00-BFD3-639AB72084C0}"/>
                  </a:ext>
                </a:extLst>
              </p:cNvPr>
              <p:cNvSpPr/>
              <p:nvPr/>
            </p:nvSpPr>
            <p:spPr>
              <a:xfrm>
                <a:off x="7862915" y="2465404"/>
                <a:ext cx="1124067" cy="32400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E256F0-DCEC-4A19-B2FE-BE243CE1D145}"/>
                  </a:ext>
                </a:extLst>
              </p:cNvPr>
              <p:cNvSpPr txBox="1"/>
              <p:nvPr/>
            </p:nvSpPr>
            <p:spPr>
              <a:xfrm>
                <a:off x="7909096" y="2452188"/>
                <a:ext cx="10871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err="1"/>
                  <a:t>ApplyGrad</a:t>
                </a:r>
                <a:endParaRPr lang="en-US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24A13D-4375-438B-AAAE-C9A639146902}"/>
                    </a:ext>
                  </a:extLst>
                </p:cNvPr>
                <p:cNvSpPr txBox="1"/>
                <p:nvPr/>
              </p:nvSpPr>
              <p:spPr>
                <a:xfrm>
                  <a:off x="1318547" y="5091187"/>
                  <a:ext cx="3237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24A13D-4375-438B-AAAE-C9A6391469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547" y="5091187"/>
                  <a:ext cx="323742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16981" r="-754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C27E4AB-CFA9-4CD9-B86A-F955159BBEFA}"/>
                </a:ext>
              </a:extLst>
            </p:cNvPr>
            <p:cNvSpPr/>
            <p:nvPr/>
          </p:nvSpPr>
          <p:spPr>
            <a:xfrm>
              <a:off x="1050735" y="3731247"/>
              <a:ext cx="1281447" cy="1686279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6B80031-22E3-4EA6-9557-1E1E45F73C39}"/>
                </a:ext>
              </a:extLst>
            </p:cNvPr>
            <p:cNvGrpSpPr/>
            <p:nvPr/>
          </p:nvGrpSpPr>
          <p:grpSpPr>
            <a:xfrm>
              <a:off x="4350196" y="4786490"/>
              <a:ext cx="476733" cy="461665"/>
              <a:chOff x="2261112" y="2377058"/>
              <a:chExt cx="476733" cy="46166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90DEAA-8F27-46C0-9DE1-6F0EC6052227}"/>
                  </a:ext>
                </a:extLst>
              </p:cNvPr>
              <p:cNvSpPr txBox="1"/>
              <p:nvPr/>
            </p:nvSpPr>
            <p:spPr>
              <a:xfrm>
                <a:off x="2261112" y="2377058"/>
                <a:ext cx="476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*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A21E13D-D988-4B6A-B2C9-F5DB705E2093}"/>
                  </a:ext>
                </a:extLst>
              </p:cNvPr>
              <p:cNvSpPr/>
              <p:nvPr/>
            </p:nvSpPr>
            <p:spPr>
              <a:xfrm>
                <a:off x="2329809" y="2395297"/>
                <a:ext cx="330611" cy="31646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D82953E-505F-4A09-AAAF-C02384F809C0}"/>
                </a:ext>
              </a:extLst>
            </p:cNvPr>
            <p:cNvGrpSpPr/>
            <p:nvPr/>
          </p:nvGrpSpPr>
          <p:grpSpPr>
            <a:xfrm>
              <a:off x="4851512" y="4434956"/>
              <a:ext cx="330611" cy="316466"/>
              <a:chOff x="1733154" y="2955893"/>
              <a:chExt cx="330611" cy="31646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F249BCA-C826-4141-97F0-80A160BD961E}"/>
                  </a:ext>
                </a:extLst>
              </p:cNvPr>
              <p:cNvSpPr/>
              <p:nvPr/>
            </p:nvSpPr>
            <p:spPr>
              <a:xfrm>
                <a:off x="1733154" y="2955893"/>
                <a:ext cx="330611" cy="31646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3A9FEB3-8743-44E9-9A50-113981C8723E}"/>
                      </a:ext>
                    </a:extLst>
                  </p:cNvPr>
                  <p:cNvSpPr txBox="1"/>
                  <p:nvPr/>
                </p:nvSpPr>
                <p:spPr>
                  <a:xfrm>
                    <a:off x="1814107" y="2972690"/>
                    <a:ext cx="19877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oMath>
                      </m:oMathPara>
                    </a14:m>
                    <a:endParaRPr lang="en-US" b="1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3A9FEB3-8743-44E9-9A50-113981C872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4107" y="2972690"/>
                    <a:ext cx="198772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82" r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A59BA01-EC78-4BAD-8FBA-CA691F06F870}"/>
                </a:ext>
              </a:extLst>
            </p:cNvPr>
            <p:cNvGrpSpPr/>
            <p:nvPr/>
          </p:nvGrpSpPr>
          <p:grpSpPr>
            <a:xfrm>
              <a:off x="4353183" y="3871441"/>
              <a:ext cx="927190" cy="345574"/>
              <a:chOff x="2471792" y="1679545"/>
              <a:chExt cx="927190" cy="34557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E3899E2-5DD9-4E79-8574-EF227E700426}"/>
                  </a:ext>
                </a:extLst>
              </p:cNvPr>
              <p:cNvSpPr/>
              <p:nvPr/>
            </p:nvSpPr>
            <p:spPr>
              <a:xfrm>
                <a:off x="2471792" y="1697136"/>
                <a:ext cx="927190" cy="32798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5CA7AF-1DDE-47B5-BCA5-F0C4EA24524E}"/>
                  </a:ext>
                </a:extLst>
              </p:cNvPr>
              <p:cNvSpPr txBox="1"/>
              <p:nvPr/>
            </p:nvSpPr>
            <p:spPr>
              <a:xfrm>
                <a:off x="2471792" y="1679545"/>
                <a:ext cx="92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err="1"/>
                  <a:t>GenGrad</a:t>
                </a:r>
                <a:endParaRPr lang="en-US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F10675-050D-4E35-A420-FAB644724D2A}"/>
                    </a:ext>
                  </a:extLst>
                </p:cNvPr>
                <p:cNvSpPr txBox="1"/>
                <p:nvPr/>
              </p:nvSpPr>
              <p:spPr>
                <a:xfrm>
                  <a:off x="4824203" y="5130447"/>
                  <a:ext cx="3419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F10675-050D-4E35-A420-FAB644724D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4203" y="5130447"/>
                  <a:ext cx="341982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2500" r="-5357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C0764C5-3852-4FDD-AC03-6EBA21098C0C}"/>
                </a:ext>
              </a:extLst>
            </p:cNvPr>
            <p:cNvSpPr/>
            <p:nvPr/>
          </p:nvSpPr>
          <p:spPr>
            <a:xfrm>
              <a:off x="4149535" y="3753419"/>
              <a:ext cx="1281447" cy="1702208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9C65D18-2718-4020-B47D-1705C7C71787}"/>
                </a:ext>
              </a:extLst>
            </p:cNvPr>
            <p:cNvGrpSpPr/>
            <p:nvPr/>
          </p:nvGrpSpPr>
          <p:grpSpPr>
            <a:xfrm>
              <a:off x="3416301" y="2529367"/>
              <a:ext cx="1160728" cy="338554"/>
              <a:chOff x="7862915" y="2452188"/>
              <a:chExt cx="1133303" cy="33855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B4281EE-2C36-4C57-B3BB-9410CC378189}"/>
                  </a:ext>
                </a:extLst>
              </p:cNvPr>
              <p:cNvSpPr/>
              <p:nvPr/>
            </p:nvSpPr>
            <p:spPr>
              <a:xfrm>
                <a:off x="7862915" y="2465404"/>
                <a:ext cx="1124067" cy="32400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66412D-D0F7-4D25-AAC4-46130DADB463}"/>
                  </a:ext>
                </a:extLst>
              </p:cNvPr>
              <p:cNvSpPr txBox="1"/>
              <p:nvPr/>
            </p:nvSpPr>
            <p:spPr>
              <a:xfrm>
                <a:off x="7909096" y="2452188"/>
                <a:ext cx="10871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err="1"/>
                  <a:t>ApplyGrad</a:t>
                </a:r>
                <a:endParaRPr lang="en-US" sz="1600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CB2032B-258B-4C1C-B401-D1C001E46FB5}"/>
                </a:ext>
              </a:extLst>
            </p:cNvPr>
            <p:cNvCxnSpPr>
              <a:endCxn id="7" idx="3"/>
            </p:cNvCxnSpPr>
            <p:nvPr/>
          </p:nvCxnSpPr>
          <p:spPr>
            <a:xfrm flipV="1">
              <a:off x="1544245" y="5050642"/>
              <a:ext cx="137424" cy="104520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301565-36C3-44F1-B96D-18A90BD41C28}"/>
                </a:ext>
              </a:extLst>
            </p:cNvPr>
            <p:cNvCxnSpPr>
              <a:stCxn id="7" idx="1"/>
              <a:endCxn id="9" idx="5"/>
            </p:cNvCxnSpPr>
            <p:nvPr/>
          </p:nvCxnSpPr>
          <p:spPr>
            <a:xfrm flipH="1" flipV="1">
              <a:off x="1546714" y="4669914"/>
              <a:ext cx="134955" cy="156952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9F5A810-C15C-4FCF-B4F2-56D7F1911824}"/>
                </a:ext>
              </a:extLst>
            </p:cNvPr>
            <p:cNvCxnSpPr>
              <a:stCxn id="10" idx="0"/>
              <a:endCxn id="13" idx="2"/>
            </p:cNvCxnSpPr>
            <p:nvPr/>
          </p:nvCxnSpPr>
          <p:spPr>
            <a:xfrm flipV="1">
              <a:off x="1444859" y="4171895"/>
              <a:ext cx="273119" cy="244695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AAB2068-A913-4ED5-A0F6-714EA406CA1B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 flipH="1">
              <a:off x="1915446" y="3344823"/>
              <a:ext cx="846779" cy="1482043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EEF5581-4B82-49DA-9170-C62086112603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3628500" y="3344823"/>
              <a:ext cx="838810" cy="1506251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CE8BA8-7925-4DC9-928A-78DC97320999}"/>
                </a:ext>
              </a:extLst>
            </p:cNvPr>
            <p:cNvCxnSpPr>
              <a:endCxn id="21" idx="5"/>
            </p:cNvCxnSpPr>
            <p:nvPr/>
          </p:nvCxnSpPr>
          <p:spPr>
            <a:xfrm flipH="1" flipV="1">
              <a:off x="4701087" y="5074850"/>
              <a:ext cx="125842" cy="118412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2F75E5-0F28-4AD9-AC1C-B83AEA01FF39}"/>
                </a:ext>
              </a:extLst>
            </p:cNvPr>
            <p:cNvCxnSpPr>
              <a:stCxn id="21" idx="7"/>
              <a:endCxn id="23" idx="3"/>
            </p:cNvCxnSpPr>
            <p:nvPr/>
          </p:nvCxnSpPr>
          <p:spPr>
            <a:xfrm flipV="1">
              <a:off x="4701087" y="4705077"/>
              <a:ext cx="198842" cy="145997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8E7897B-A431-44EF-9CB7-C9C58D827196}"/>
                </a:ext>
              </a:extLst>
            </p:cNvPr>
            <p:cNvCxnSpPr>
              <a:stCxn id="23" idx="0"/>
              <a:endCxn id="26" idx="4"/>
            </p:cNvCxnSpPr>
            <p:nvPr/>
          </p:nvCxnSpPr>
          <p:spPr>
            <a:xfrm flipH="1" flipV="1">
              <a:off x="4816778" y="4217015"/>
              <a:ext cx="200040" cy="217941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728BE0E-7A7A-4A91-8C3E-BA117EDF1EBD}"/>
                    </a:ext>
                  </a:extLst>
                </p:cNvPr>
                <p:cNvSpPr txBox="1"/>
                <p:nvPr/>
              </p:nvSpPr>
              <p:spPr>
                <a:xfrm>
                  <a:off x="1307511" y="4163810"/>
                  <a:ext cx="1987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728BE0E-7A7A-4A91-8C3E-BA117EDF1E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7511" y="4163810"/>
                  <a:ext cx="198772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7273" r="-27273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4731A4F-B7D2-452F-B60D-6A4423524A58}"/>
                    </a:ext>
                  </a:extLst>
                </p:cNvPr>
                <p:cNvSpPr txBox="1"/>
                <p:nvPr/>
              </p:nvSpPr>
              <p:spPr>
                <a:xfrm>
                  <a:off x="4992737" y="4187486"/>
                  <a:ext cx="1987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4731A4F-B7D2-452F-B60D-6A4423524A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2737" y="4187486"/>
                  <a:ext cx="198772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27273" r="-2727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7C687A6-F9C3-475F-8675-E1E827E728F0}"/>
                </a:ext>
              </a:extLst>
            </p:cNvPr>
            <p:cNvCxnSpPr>
              <a:cxnSpLocks/>
            </p:cNvCxnSpPr>
            <p:nvPr/>
          </p:nvCxnSpPr>
          <p:spPr>
            <a:xfrm>
              <a:off x="2649538" y="2862734"/>
              <a:ext cx="141379" cy="158086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EBA8245-91E5-42C6-91B3-A90411B6D7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7427" y="2879802"/>
              <a:ext cx="141379" cy="147540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5EBF72-6E8D-4073-9979-9197EAE639A3}"/>
                </a:ext>
              </a:extLst>
            </p:cNvPr>
            <p:cNvCxnSpPr>
              <a:cxnSpLocks/>
              <a:stCxn id="13" idx="0"/>
              <a:endCxn id="16" idx="2"/>
            </p:cNvCxnSpPr>
            <p:nvPr/>
          </p:nvCxnSpPr>
          <p:spPr>
            <a:xfrm flipV="1">
              <a:off x="1717978" y="2864069"/>
              <a:ext cx="797851" cy="969272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067C9F-D850-4D48-91D0-9A6436AE0540}"/>
                </a:ext>
              </a:extLst>
            </p:cNvPr>
            <p:cNvCxnSpPr>
              <a:cxnSpLocks/>
              <a:stCxn id="27" idx="0"/>
              <a:endCxn id="32" idx="2"/>
            </p:cNvCxnSpPr>
            <p:nvPr/>
          </p:nvCxnSpPr>
          <p:spPr>
            <a:xfrm flipH="1" flipV="1">
              <a:off x="4020315" y="2867921"/>
              <a:ext cx="796463" cy="1003520"/>
            </a:xfrm>
            <a:prstGeom prst="line">
              <a:avLst/>
            </a:prstGeom>
            <a:ln w="15875">
              <a:solidFill>
                <a:srgbClr val="00B0F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302DC8A-24D6-48C9-AC9F-2E017A44E488}"/>
                </a:ext>
              </a:extLst>
            </p:cNvPr>
            <p:cNvSpPr/>
            <p:nvPr/>
          </p:nvSpPr>
          <p:spPr>
            <a:xfrm>
              <a:off x="1808492" y="2324957"/>
              <a:ext cx="2895582" cy="116689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73217E2-B5FD-4A5A-9BD1-47B707B75B38}"/>
                </a:ext>
              </a:extLst>
            </p:cNvPr>
            <p:cNvSpPr txBox="1"/>
            <p:nvPr/>
          </p:nvSpPr>
          <p:spPr>
            <a:xfrm>
              <a:off x="1291835" y="5512570"/>
              <a:ext cx="92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Worker</a:t>
              </a:r>
              <a:r>
                <a:rPr lang="en-US" sz="1600" baseline="-2500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9A3363C-EDE9-49FC-A7E7-E9E8C0621FFE}"/>
                </a:ext>
              </a:extLst>
            </p:cNvPr>
            <p:cNvSpPr txBox="1"/>
            <p:nvPr/>
          </p:nvSpPr>
          <p:spPr>
            <a:xfrm>
              <a:off x="4326663" y="5553929"/>
              <a:ext cx="92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Worker</a:t>
              </a:r>
              <a:r>
                <a:rPr lang="en-US" sz="1600" baseline="-25000"/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F3C3E8E-1596-4410-8DAE-FD1CD3E5D78E}"/>
                </a:ext>
              </a:extLst>
            </p:cNvPr>
            <p:cNvSpPr txBox="1"/>
            <p:nvPr/>
          </p:nvSpPr>
          <p:spPr>
            <a:xfrm>
              <a:off x="2502345" y="2031500"/>
              <a:ext cx="1641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Parameter Server</a:t>
              </a:r>
              <a:endParaRPr lang="en-US" sz="1600" baseline="-2500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CEF9B0E-EF5B-47BC-9EE4-598FB59B0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755" y="3197885"/>
              <a:ext cx="804198" cy="1181929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CE47376-334B-4002-AEF9-B1B15E45C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492" y="4921605"/>
              <a:ext cx="804198" cy="1181929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ED398CD-7256-40F5-9899-6DE3F7DF7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084" y="4883140"/>
              <a:ext cx="804198" cy="1181929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BBB6BF95-628E-4360-A6ED-C2BCDE40C796}"/>
              </a:ext>
            </a:extLst>
          </p:cNvPr>
          <p:cNvSpPr txBox="1"/>
          <p:nvPr/>
        </p:nvSpPr>
        <p:spPr>
          <a:xfrm>
            <a:off x="2430322" y="6348960"/>
            <a:ext cx="17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Data Parallelism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9CA863-A50D-48F0-8CF0-E172FE909C9F}"/>
              </a:ext>
            </a:extLst>
          </p:cNvPr>
          <p:cNvSpPr txBox="1"/>
          <p:nvPr/>
        </p:nvSpPr>
        <p:spPr>
          <a:xfrm>
            <a:off x="7465204" y="6348960"/>
            <a:ext cx="189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Model Parallelism</a:t>
            </a:r>
          </a:p>
        </p:txBody>
      </p:sp>
      <p:sp>
        <p:nvSpPr>
          <p:cNvPr id="89" name="Slide Number Placeholder 3">
            <a:extLst>
              <a:ext uri="{FF2B5EF4-FFF2-40B4-BE49-F238E27FC236}">
                <a16:creationId xmlns:a16="http://schemas.microsoft.com/office/drawing/2014/main" id="{BE0291A9-6B1A-49B9-A963-DFBC1399CC0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05F3C-E1F1-4016-982B-CA91284A1E2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3355E551-1FE4-4C84-8276-EFE78E2B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7</a:t>
            </a:fld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BCBECCB-4B82-45FC-ABCA-BFD7E51AD1F5}"/>
              </a:ext>
            </a:extLst>
          </p:cNvPr>
          <p:cNvGrpSpPr/>
          <p:nvPr/>
        </p:nvGrpSpPr>
        <p:grpSpPr>
          <a:xfrm>
            <a:off x="4467310" y="1591131"/>
            <a:ext cx="5304088" cy="2367165"/>
            <a:chOff x="4467310" y="1591131"/>
            <a:chExt cx="5304088" cy="2367165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28CED06-5FF6-4DB2-8A51-9A9C96169926}"/>
                </a:ext>
              </a:extLst>
            </p:cNvPr>
            <p:cNvSpPr/>
            <p:nvPr/>
          </p:nvSpPr>
          <p:spPr>
            <a:xfrm>
              <a:off x="7115549" y="1591131"/>
              <a:ext cx="2655849" cy="957083"/>
            </a:xfrm>
            <a:prstGeom prst="roundRect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Communicate once per mini-batch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68D06A7D-C801-46CC-8C1B-36798CC731AC}"/>
                </a:ext>
              </a:extLst>
            </p:cNvPr>
            <p:cNvCxnSpPr>
              <a:cxnSpLocks/>
              <a:stCxn id="90" idx="1"/>
            </p:cNvCxnSpPr>
            <p:nvPr/>
          </p:nvCxnSpPr>
          <p:spPr>
            <a:xfrm flipH="1">
              <a:off x="4467310" y="2069673"/>
              <a:ext cx="2648239" cy="12310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2A5AF841-3ACA-48EC-A9D5-4EA5A34DD48E}"/>
                </a:ext>
              </a:extLst>
            </p:cNvPr>
            <p:cNvCxnSpPr>
              <a:cxnSpLocks/>
              <a:stCxn id="90" idx="2"/>
            </p:cNvCxnSpPr>
            <p:nvPr/>
          </p:nvCxnSpPr>
          <p:spPr>
            <a:xfrm flipH="1">
              <a:off x="8323385" y="2548214"/>
              <a:ext cx="120089" cy="1410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3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67B17-5DF0-4F9F-8803-CE4B8B4F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sz="4100"/>
              <a:t>RDMA (Remote Direct Memory Access)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34E0FD-5E66-4466-B234-3A2A4B8D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High throughput: 40-100 Gbps</a:t>
            </a:r>
          </a:p>
          <a:p>
            <a:r>
              <a:rPr lang="en-US" sz="2400" dirty="0"/>
              <a:t>Low latency: 1-3 µs</a:t>
            </a:r>
          </a:p>
          <a:p>
            <a:endParaRPr lang="en-US" sz="2400" dirty="0"/>
          </a:p>
          <a:p>
            <a:r>
              <a:rPr lang="en-US" sz="2400" dirty="0"/>
              <a:t>Communication related computation overhead can be significant</a:t>
            </a:r>
          </a:p>
          <a:p>
            <a:r>
              <a:rPr lang="en-US" sz="2400" dirty="0"/>
              <a:t>Zero-copy communication for extreme efficiency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 descr="http://www.pkssd.com/bbs/data/attachment/portal/201706/04/010656vju62hboiiuznjb9.png">
            <a:extLst>
              <a:ext uri="{FF2B5EF4-FFF2-40B4-BE49-F238E27FC236}">
                <a16:creationId xmlns:a16="http://schemas.microsoft.com/office/drawing/2014/main" id="{89887280-46EA-41DD-8B7A-B178782F1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" b="1"/>
          <a:stretch/>
        </p:blipFill>
        <p:spPr bwMode="auto">
          <a:xfrm>
            <a:off x="6425305" y="1025912"/>
            <a:ext cx="4578373" cy="467570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56CE716-BB3A-4D94-93B2-7D38D8DFC6D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405F3C-E1F1-4016-982B-CA91284A1E2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4ABE6-142F-4423-ACA5-4AF8D405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29F2-69AF-4257-9FEF-26EAB0070B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10">
            <a:extLst>
              <a:ext uri="{FF2B5EF4-FFF2-40B4-BE49-F238E27FC236}">
                <a16:creationId xmlns:a16="http://schemas.microsoft.com/office/drawing/2014/main" id="{7E2D83E0-651E-4911-AC1A-E1DEF0E7A66B}"/>
              </a:ext>
            </a:extLst>
          </p:cNvPr>
          <p:cNvSpPr/>
          <p:nvPr/>
        </p:nvSpPr>
        <p:spPr>
          <a:xfrm>
            <a:off x="9481017" y="4581525"/>
            <a:ext cx="1977696" cy="755494"/>
          </a:xfrm>
          <a:prstGeom prst="roundRect">
            <a:avLst>
              <a:gd name="adj" fmla="val 3726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10">
            <a:extLst>
              <a:ext uri="{FF2B5EF4-FFF2-40B4-BE49-F238E27FC236}">
                <a16:creationId xmlns:a16="http://schemas.microsoft.com/office/drawing/2014/main" id="{96F69A41-F19C-452A-BD41-0E35352F4882}"/>
              </a:ext>
            </a:extLst>
          </p:cNvPr>
          <p:cNvSpPr/>
          <p:nvPr/>
        </p:nvSpPr>
        <p:spPr>
          <a:xfrm>
            <a:off x="7133699" y="4580079"/>
            <a:ext cx="2007342" cy="756939"/>
          </a:xfrm>
          <a:prstGeom prst="roundRect">
            <a:avLst>
              <a:gd name="adj" fmla="val 3726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06685-62F6-45F3-BA14-9D28CB90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5650" cy="1325563"/>
          </a:xfrm>
        </p:spPr>
        <p:txBody>
          <a:bodyPr>
            <a:normAutofit/>
          </a:bodyPr>
          <a:lstStyle/>
          <a:p>
            <a:r>
              <a:rPr lang="en-US" sz="4000"/>
              <a:t>RPC in Deep Learning Frameworks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FAD0F073-A480-48B7-BD19-D2D16483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971"/>
            <a:ext cx="6206480" cy="240450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Issues of general message passing library (e.g., RPC)</a:t>
            </a:r>
          </a:p>
          <a:p>
            <a:pPr lvl="1"/>
            <a:r>
              <a:rPr lang="en-US" dirty="0"/>
              <a:t>Designed for dynamic data structure</a:t>
            </a:r>
            <a:endParaRPr lang="en-GB" dirty="0"/>
          </a:p>
          <a:p>
            <a:pPr lvl="1"/>
            <a:r>
              <a:rPr lang="en-GB" dirty="0"/>
              <a:t>Unaware of data placement and size</a:t>
            </a:r>
          </a:p>
          <a:p>
            <a:pPr lvl="1"/>
            <a:r>
              <a:rPr lang="en-GB" dirty="0"/>
              <a:t>Extra memory copy comes from data serialization and packet split/merge</a:t>
            </a:r>
            <a:endParaRPr lang="en-GB" sz="2800" dirty="0">
              <a:solidFill>
                <a:schemeClr val="tx2"/>
              </a:solidFill>
            </a:endParaRPr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FDF4F-765A-465A-9DC7-6A763F93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</p:spPr>
        <p:txBody>
          <a:bodyPr/>
          <a:lstStyle/>
          <a:p>
            <a:fld id="{75405F3C-E1F1-4016-982B-CA91284A1E2D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AE46F5-5F38-4806-AFBF-E580629928A6}"/>
                  </a:ext>
                </a:extLst>
              </p:cNvPr>
              <p:cNvSpPr txBox="1"/>
              <p:nvPr/>
            </p:nvSpPr>
            <p:spPr>
              <a:xfrm>
                <a:off x="8209734" y="2921274"/>
                <a:ext cx="213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AE46F5-5F38-4806-AFBF-E5806299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734" y="2921274"/>
                <a:ext cx="213200" cy="276999"/>
              </a:xfrm>
              <a:prstGeom prst="rect">
                <a:avLst/>
              </a:prstGeom>
              <a:blipFill>
                <a:blip r:embed="rId3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28FC4F-3851-4AA5-AE0D-EA765EC10D88}"/>
                  </a:ext>
                </a:extLst>
              </p:cNvPr>
              <p:cNvSpPr txBox="1"/>
              <p:nvPr/>
            </p:nvSpPr>
            <p:spPr>
              <a:xfrm>
                <a:off x="7660960" y="2921274"/>
                <a:ext cx="391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28FC4F-3851-4AA5-AE0D-EA765EC1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960" y="2921274"/>
                <a:ext cx="391068" cy="276999"/>
              </a:xfrm>
              <a:prstGeom prst="rect">
                <a:avLst/>
              </a:prstGeom>
              <a:blipFill>
                <a:blip r:embed="rId4"/>
                <a:stretch>
                  <a:fillRect l="-14063" r="-781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7EA0C-4AFA-4399-BBFE-3D6A0EF727C5}"/>
              </a:ext>
            </a:extLst>
          </p:cNvPr>
          <p:cNvCxnSpPr>
            <a:stCxn id="27" idx="0"/>
            <a:endCxn id="43" idx="3"/>
          </p:cNvCxnSpPr>
          <p:nvPr/>
        </p:nvCxnSpPr>
        <p:spPr>
          <a:xfrm flipV="1">
            <a:off x="7856494" y="2836501"/>
            <a:ext cx="118762" cy="84773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D231F8-8CC8-49D1-A999-B70C2EF6CA08}"/>
              </a:ext>
            </a:extLst>
          </p:cNvPr>
          <p:cNvCxnSpPr>
            <a:stCxn id="26" idx="0"/>
            <a:endCxn id="43" idx="5"/>
          </p:cNvCxnSpPr>
          <p:nvPr/>
        </p:nvCxnSpPr>
        <p:spPr>
          <a:xfrm flipH="1" flipV="1">
            <a:off x="8209033" y="2836501"/>
            <a:ext cx="107301" cy="84773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7BF04B-C4B8-48F6-87CC-13CADA3490F4}"/>
              </a:ext>
            </a:extLst>
          </p:cNvPr>
          <p:cNvCxnSpPr>
            <a:cxnSpLocks/>
          </p:cNvCxnSpPr>
          <p:nvPr/>
        </p:nvCxnSpPr>
        <p:spPr>
          <a:xfrm flipH="1" flipV="1">
            <a:off x="7874546" y="2485757"/>
            <a:ext cx="91001" cy="118354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0E5FD6-9FCF-46C3-8807-ECAA48F4FABE}"/>
              </a:ext>
            </a:extLst>
          </p:cNvPr>
          <p:cNvGrpSpPr/>
          <p:nvPr/>
        </p:nvGrpSpPr>
        <p:grpSpPr>
          <a:xfrm>
            <a:off x="10203360" y="2217549"/>
            <a:ext cx="476733" cy="461665"/>
            <a:chOff x="2261112" y="2377058"/>
            <a:chExt cx="476733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96C93C-1F07-42E1-9ED8-62C24C1E8537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AAADA47-B91A-4F14-A519-58A4A4A90EE1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BF100D-4F33-4A8C-85B2-C0DFBE5D39D7}"/>
              </a:ext>
            </a:extLst>
          </p:cNvPr>
          <p:cNvCxnSpPr>
            <a:cxnSpLocks/>
            <a:stCxn id="49" idx="1"/>
            <a:endCxn id="44" idx="0"/>
          </p:cNvCxnSpPr>
          <p:nvPr/>
        </p:nvCxnSpPr>
        <p:spPr>
          <a:xfrm flipH="1">
            <a:off x="7746892" y="2128807"/>
            <a:ext cx="328001" cy="80268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AD5385-AF51-403D-968A-1AA36DFE277B}"/>
              </a:ext>
            </a:extLst>
          </p:cNvPr>
          <p:cNvCxnSpPr>
            <a:stCxn id="36" idx="0"/>
            <a:endCxn id="33" idx="5"/>
          </p:cNvCxnSpPr>
          <p:nvPr/>
        </p:nvCxnSpPr>
        <p:spPr>
          <a:xfrm flipH="1" flipV="1">
            <a:off x="10554251" y="2505909"/>
            <a:ext cx="203866" cy="274028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0539A1-72BE-488B-B2ED-DD4545AB5FC1}"/>
                  </a:ext>
                </a:extLst>
              </p:cNvPr>
              <p:cNvSpPr txBox="1"/>
              <p:nvPr/>
            </p:nvSpPr>
            <p:spPr>
              <a:xfrm>
                <a:off x="10562583" y="2779937"/>
                <a:ext cx="391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0539A1-72BE-488B-B2ED-DD4545AB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583" y="2779937"/>
                <a:ext cx="391068" cy="276999"/>
              </a:xfrm>
              <a:prstGeom prst="rect">
                <a:avLst/>
              </a:prstGeom>
              <a:blipFill>
                <a:blip r:embed="rId5"/>
                <a:stretch>
                  <a:fillRect l="-14063" r="-781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9026D6-768C-4597-9048-D0750547ED63}"/>
                  </a:ext>
                </a:extLst>
              </p:cNvPr>
              <p:cNvSpPr txBox="1"/>
              <p:nvPr/>
            </p:nvSpPr>
            <p:spPr>
              <a:xfrm>
                <a:off x="7662620" y="1933343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9026D6-768C-4597-9048-D0750547E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620" y="1933343"/>
                <a:ext cx="234038" cy="276999"/>
              </a:xfrm>
              <a:prstGeom prst="rect">
                <a:avLst/>
              </a:prstGeom>
              <a:blipFill>
                <a:blip r:embed="rId6"/>
                <a:stretch>
                  <a:fillRect l="-26316" r="-2368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81ACA9-4C95-4663-9DC2-FC71839E1EC3}"/>
                  </a:ext>
                </a:extLst>
              </p:cNvPr>
              <p:cNvSpPr txBox="1"/>
              <p:nvPr/>
            </p:nvSpPr>
            <p:spPr>
              <a:xfrm>
                <a:off x="10228190" y="1987267"/>
                <a:ext cx="19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81ACA9-4C95-4663-9DC2-FC71839E1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190" y="1987267"/>
                <a:ext cx="198772" cy="276999"/>
              </a:xfrm>
              <a:prstGeom prst="rect">
                <a:avLst/>
              </a:prstGeom>
              <a:blipFill>
                <a:blip r:embed="rId7"/>
                <a:stretch>
                  <a:fillRect l="-31250" r="-2812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5649AC-54C4-4D62-83EC-60F3A76E386B}"/>
              </a:ext>
            </a:extLst>
          </p:cNvPr>
          <p:cNvCxnSpPr>
            <a:endCxn id="33" idx="0"/>
          </p:cNvCxnSpPr>
          <p:nvPr/>
        </p:nvCxnSpPr>
        <p:spPr>
          <a:xfrm flipH="1">
            <a:off x="10437363" y="1931534"/>
            <a:ext cx="4363" cy="304254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E5131EA-06D4-46A3-8A99-D719388A1194}"/>
              </a:ext>
            </a:extLst>
          </p:cNvPr>
          <p:cNvSpPr txBox="1"/>
          <p:nvPr/>
        </p:nvSpPr>
        <p:spPr>
          <a:xfrm>
            <a:off x="7747956" y="5949438"/>
            <a:ext cx="97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Server</a:t>
            </a:r>
            <a:r>
              <a:rPr lang="en-US" sz="1600" baseline="-25000"/>
              <a:t>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C18C1BD-5B1E-4E3F-9B49-6B00ABA8E5BB}"/>
              </a:ext>
            </a:extLst>
          </p:cNvPr>
          <p:cNvGrpSpPr/>
          <p:nvPr/>
        </p:nvGrpSpPr>
        <p:grpSpPr>
          <a:xfrm>
            <a:off x="7858142" y="2548141"/>
            <a:ext cx="476733" cy="461665"/>
            <a:chOff x="2261112" y="2377058"/>
            <a:chExt cx="476733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60A5AC-F9B5-4DB7-9033-2FDAA9B32F58}"/>
                </a:ext>
              </a:extLst>
            </p:cNvPr>
            <p:cNvSpPr txBox="1"/>
            <p:nvPr/>
          </p:nvSpPr>
          <p:spPr>
            <a:xfrm>
              <a:off x="2261112" y="2377058"/>
              <a:ext cx="476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6459A9-9431-4BA6-873B-D8CA290FBB81}"/>
                </a:ext>
              </a:extLst>
            </p:cNvPr>
            <p:cNvSpPr/>
            <p:nvPr/>
          </p:nvSpPr>
          <p:spPr>
            <a:xfrm>
              <a:off x="2329809" y="2395297"/>
              <a:ext cx="330611" cy="31646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9965A954-5021-4A58-AB72-6DA7B1DFB70B}"/>
              </a:ext>
            </a:extLst>
          </p:cNvPr>
          <p:cNvSpPr/>
          <p:nvPr/>
        </p:nvSpPr>
        <p:spPr>
          <a:xfrm>
            <a:off x="7581586" y="2209075"/>
            <a:ext cx="330611" cy="31646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D64C159-16E9-455C-BCB1-29FA7BF761A9}"/>
                  </a:ext>
                </a:extLst>
              </p:cNvPr>
              <p:cNvSpPr txBox="1"/>
              <p:nvPr/>
            </p:nvSpPr>
            <p:spPr>
              <a:xfrm>
                <a:off x="7662539" y="2225872"/>
                <a:ext cx="19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D64C159-16E9-455C-BCB1-29FA7BF76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539" y="2225872"/>
                <a:ext cx="198772" cy="276999"/>
              </a:xfrm>
              <a:prstGeom prst="rect">
                <a:avLst/>
              </a:prstGeom>
              <a:blipFill>
                <a:blip r:embed="rId8"/>
                <a:stretch>
                  <a:fillRect l="-18182"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4CFD3F62-3B01-45E7-910E-0CB6071E3C97}"/>
              </a:ext>
            </a:extLst>
          </p:cNvPr>
          <p:cNvSpPr txBox="1"/>
          <p:nvPr/>
        </p:nvSpPr>
        <p:spPr>
          <a:xfrm>
            <a:off x="10034797" y="6023308"/>
            <a:ext cx="105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Server</a:t>
            </a:r>
            <a:r>
              <a:rPr lang="en-US" sz="1600" baseline="-25000"/>
              <a:t>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D3909B-88E0-46A2-8FB8-19484E56F69D}"/>
              </a:ext>
            </a:extLst>
          </p:cNvPr>
          <p:cNvGrpSpPr/>
          <p:nvPr/>
        </p:nvGrpSpPr>
        <p:grpSpPr>
          <a:xfrm>
            <a:off x="8074893" y="1959530"/>
            <a:ext cx="748420" cy="338554"/>
            <a:chOff x="7223039" y="3375292"/>
            <a:chExt cx="748420" cy="33855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30CC68-A4E2-46AF-9066-617A1FBD230C}"/>
                </a:ext>
              </a:extLst>
            </p:cNvPr>
            <p:cNvSpPr/>
            <p:nvPr/>
          </p:nvSpPr>
          <p:spPr>
            <a:xfrm>
              <a:off x="7253822" y="3397019"/>
              <a:ext cx="582142" cy="3164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DA5151-FD2E-4ACF-9641-EB6C6E49CF6C}"/>
                </a:ext>
              </a:extLst>
            </p:cNvPr>
            <p:cNvSpPr txBox="1"/>
            <p:nvPr/>
          </p:nvSpPr>
          <p:spPr>
            <a:xfrm>
              <a:off x="7223039" y="3375292"/>
              <a:ext cx="748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Send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D11F33-CED5-444A-A9A5-5ED8899D61D2}"/>
              </a:ext>
            </a:extLst>
          </p:cNvPr>
          <p:cNvGrpSpPr/>
          <p:nvPr/>
        </p:nvGrpSpPr>
        <p:grpSpPr>
          <a:xfrm>
            <a:off x="9782803" y="2724644"/>
            <a:ext cx="671707" cy="338554"/>
            <a:chOff x="8836352" y="4389884"/>
            <a:chExt cx="671707" cy="33855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D3689F8-2ADF-46E0-AB64-9068529610F5}"/>
                </a:ext>
              </a:extLst>
            </p:cNvPr>
            <p:cNvSpPr/>
            <p:nvPr/>
          </p:nvSpPr>
          <p:spPr>
            <a:xfrm>
              <a:off x="8842713" y="4403292"/>
              <a:ext cx="582142" cy="3164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2DC0D5-C47C-41F2-B6E6-DBD6BD7E8CA4}"/>
                </a:ext>
              </a:extLst>
            </p:cNvPr>
            <p:cNvSpPr txBox="1"/>
            <p:nvPr/>
          </p:nvSpPr>
          <p:spPr>
            <a:xfrm>
              <a:off x="8836352" y="4389884"/>
              <a:ext cx="671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err="1"/>
                <a:t>Recv</a:t>
              </a:r>
              <a:endParaRPr lang="en-US" sz="1600"/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FF88FC0-7073-4BC1-AAFB-57C5E841124E}"/>
              </a:ext>
            </a:extLst>
          </p:cNvPr>
          <p:cNvCxnSpPr>
            <a:stCxn id="51" idx="0"/>
            <a:endCxn id="33" idx="3"/>
          </p:cNvCxnSpPr>
          <p:nvPr/>
        </p:nvCxnSpPr>
        <p:spPr>
          <a:xfrm flipV="1">
            <a:off x="10080235" y="2505909"/>
            <a:ext cx="240239" cy="232143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1F8210D2-E747-4A81-94EA-5F56502C25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92" y="5269566"/>
            <a:ext cx="804744" cy="964723"/>
          </a:xfrm>
          <a:prstGeom prst="rect">
            <a:avLst/>
          </a:prstGeom>
        </p:spPr>
      </p:pic>
      <p:pic>
        <p:nvPicPr>
          <p:cNvPr id="55" name="Content Placeholder 5" descr="Galerie OOo/Informatique-materiel/server_mimooh_01">
            <a:extLst>
              <a:ext uri="{FF2B5EF4-FFF2-40B4-BE49-F238E27FC236}">
                <a16:creationId xmlns:a16="http://schemas.microsoft.com/office/drawing/2014/main" id="{BB9BF70E-94E9-490E-A916-77A26E0B17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67" y="5337018"/>
            <a:ext cx="804744" cy="964723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8BABE57-3F5D-4D35-BB7C-C7E043AB6294}"/>
              </a:ext>
            </a:extLst>
          </p:cNvPr>
          <p:cNvSpPr/>
          <p:nvPr/>
        </p:nvSpPr>
        <p:spPr>
          <a:xfrm>
            <a:off x="7422293" y="1821518"/>
            <a:ext cx="1359831" cy="1361225"/>
          </a:xfrm>
          <a:prstGeom prst="roundRect">
            <a:avLst>
              <a:gd name="adj" fmla="val 6460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B72C20D-EE51-4621-AE12-820E595E9B1B}"/>
              </a:ext>
            </a:extLst>
          </p:cNvPr>
          <p:cNvSpPr/>
          <p:nvPr/>
        </p:nvSpPr>
        <p:spPr>
          <a:xfrm>
            <a:off x="9725361" y="1821518"/>
            <a:ext cx="1359831" cy="1361225"/>
          </a:xfrm>
          <a:prstGeom prst="roundRect">
            <a:avLst>
              <a:gd name="adj" fmla="val 5471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F8B09D8-0D21-43EF-8DC4-52AACF072DA5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8687818" y="2217549"/>
            <a:ext cx="1094985" cy="676372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10">
            <a:extLst>
              <a:ext uri="{FF2B5EF4-FFF2-40B4-BE49-F238E27FC236}">
                <a16:creationId xmlns:a16="http://schemas.microsoft.com/office/drawing/2014/main" id="{E5ECE466-9DA6-4058-A746-31771BA4F815}"/>
              </a:ext>
            </a:extLst>
          </p:cNvPr>
          <p:cNvSpPr/>
          <p:nvPr/>
        </p:nvSpPr>
        <p:spPr>
          <a:xfrm>
            <a:off x="7132634" y="3628613"/>
            <a:ext cx="2008406" cy="636974"/>
          </a:xfrm>
          <a:prstGeom prst="roundRect">
            <a:avLst>
              <a:gd name="adj" fmla="val 37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11">
            <a:extLst>
              <a:ext uri="{FF2B5EF4-FFF2-40B4-BE49-F238E27FC236}">
                <a16:creationId xmlns:a16="http://schemas.microsoft.com/office/drawing/2014/main" id="{19722307-14B9-43BA-A4FB-3B08A2FDD489}"/>
              </a:ext>
            </a:extLst>
          </p:cNvPr>
          <p:cNvSpPr/>
          <p:nvPr/>
        </p:nvSpPr>
        <p:spPr>
          <a:xfrm>
            <a:off x="9450307" y="3625766"/>
            <a:ext cx="2008406" cy="636973"/>
          </a:xfrm>
          <a:prstGeom prst="roundRect">
            <a:avLst>
              <a:gd name="adj" fmla="val 37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19">
            <a:extLst>
              <a:ext uri="{FF2B5EF4-FFF2-40B4-BE49-F238E27FC236}">
                <a16:creationId xmlns:a16="http://schemas.microsoft.com/office/drawing/2014/main" id="{96C37E63-892E-4415-8018-74D10DAB936A}"/>
              </a:ext>
            </a:extLst>
          </p:cNvPr>
          <p:cNvSpPr/>
          <p:nvPr/>
        </p:nvSpPr>
        <p:spPr>
          <a:xfrm>
            <a:off x="8236928" y="3960725"/>
            <a:ext cx="424350" cy="2053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F0BD132-2FB5-4F68-99DB-6ABAEB3542E1}"/>
              </a:ext>
            </a:extLst>
          </p:cNvPr>
          <p:cNvSpPr/>
          <p:nvPr/>
        </p:nvSpPr>
        <p:spPr>
          <a:xfrm>
            <a:off x="7096558" y="4526763"/>
            <a:ext cx="1726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chemeClr val="bg2">
                    <a:lumMod val="25000"/>
                  </a:schemeClr>
                </a:solidFill>
              </a:rPr>
              <a:t>RPC managed buffer </a:t>
            </a:r>
            <a:endParaRPr lang="en-US" sz="1400" b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B11F8A-D606-46A9-85AE-95FD2FF2ECB6}"/>
              </a:ext>
            </a:extLst>
          </p:cNvPr>
          <p:cNvGrpSpPr/>
          <p:nvPr/>
        </p:nvGrpSpPr>
        <p:grpSpPr>
          <a:xfrm>
            <a:off x="8178675" y="4985313"/>
            <a:ext cx="768628" cy="190591"/>
            <a:chOff x="8178675" y="4985313"/>
            <a:chExt cx="768628" cy="190591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0528762-E975-4BEF-A987-F3A5D5B12F17}"/>
                </a:ext>
              </a:extLst>
            </p:cNvPr>
            <p:cNvSpPr/>
            <p:nvPr/>
          </p:nvSpPr>
          <p:spPr>
            <a:xfrm>
              <a:off x="8178675" y="4985313"/>
              <a:ext cx="768628" cy="1905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19">
              <a:extLst>
                <a:ext uri="{FF2B5EF4-FFF2-40B4-BE49-F238E27FC236}">
                  <a16:creationId xmlns:a16="http://schemas.microsoft.com/office/drawing/2014/main" id="{CB2A944F-8405-4BFC-AA4B-7157A740BA47}"/>
                </a:ext>
              </a:extLst>
            </p:cNvPr>
            <p:cNvSpPr/>
            <p:nvPr/>
          </p:nvSpPr>
          <p:spPr>
            <a:xfrm>
              <a:off x="8747769" y="4995696"/>
              <a:ext cx="190732" cy="1619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19">
              <a:extLst>
                <a:ext uri="{FF2B5EF4-FFF2-40B4-BE49-F238E27FC236}">
                  <a16:creationId xmlns:a16="http://schemas.microsoft.com/office/drawing/2014/main" id="{771CE34F-1C12-4FC6-B207-354C2DCA83BE}"/>
                </a:ext>
              </a:extLst>
            </p:cNvPr>
            <p:cNvSpPr/>
            <p:nvPr/>
          </p:nvSpPr>
          <p:spPr>
            <a:xfrm>
              <a:off x="8388925" y="4995696"/>
              <a:ext cx="343918" cy="1619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42A06A7A-BFAE-4038-9373-5A03784175E8}"/>
              </a:ext>
            </a:extLst>
          </p:cNvPr>
          <p:cNvSpPr/>
          <p:nvPr/>
        </p:nvSpPr>
        <p:spPr>
          <a:xfrm>
            <a:off x="9445047" y="4547827"/>
            <a:ext cx="1726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chemeClr val="bg2">
                    <a:lumMod val="25000"/>
                  </a:schemeClr>
                </a:solidFill>
              </a:rPr>
              <a:t>RPC managed buffer </a:t>
            </a:r>
            <a:endParaRPr lang="en-US" sz="1400" b="1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250D78A-B8D8-4E7A-9331-DC840F41BF2F}"/>
              </a:ext>
            </a:extLst>
          </p:cNvPr>
          <p:cNvSpPr/>
          <p:nvPr/>
        </p:nvSpPr>
        <p:spPr>
          <a:xfrm>
            <a:off x="7113524" y="3622474"/>
            <a:ext cx="1671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chemeClr val="bg2">
                    <a:lumMod val="25000"/>
                  </a:schemeClr>
                </a:solidFill>
              </a:rPr>
              <a:t>Application memory</a:t>
            </a:r>
            <a:endParaRPr lang="en-US" sz="1400" b="1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B3D2A60-4CF4-4947-BB4C-2FFEEE982972}"/>
              </a:ext>
            </a:extLst>
          </p:cNvPr>
          <p:cNvSpPr/>
          <p:nvPr/>
        </p:nvSpPr>
        <p:spPr>
          <a:xfrm>
            <a:off x="9436059" y="3622619"/>
            <a:ext cx="1671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>
                <a:solidFill>
                  <a:schemeClr val="bg2">
                    <a:lumMod val="25000"/>
                  </a:schemeClr>
                </a:solidFill>
              </a:rPr>
              <a:t>Application memory</a:t>
            </a:r>
            <a:endParaRPr lang="en-US" sz="1400" b="1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3DE04BF-8B54-4646-A570-4E5BE0929574}"/>
              </a:ext>
            </a:extLst>
          </p:cNvPr>
          <p:cNvCxnSpPr>
            <a:cxnSpLocks/>
            <a:stCxn id="49" idx="2"/>
            <a:endCxn id="80" idx="0"/>
          </p:cNvCxnSpPr>
          <p:nvPr/>
        </p:nvCxnSpPr>
        <p:spPr>
          <a:xfrm>
            <a:off x="8449103" y="2298084"/>
            <a:ext cx="0" cy="1662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EBD7B91-E10A-41BC-A721-F0F73A2BB3CE}"/>
              </a:ext>
            </a:extLst>
          </p:cNvPr>
          <p:cNvGrpSpPr/>
          <p:nvPr/>
        </p:nvGrpSpPr>
        <p:grpSpPr>
          <a:xfrm>
            <a:off x="8204151" y="4166065"/>
            <a:ext cx="244952" cy="991555"/>
            <a:chOff x="8204151" y="4166065"/>
            <a:chExt cx="244952" cy="991555"/>
          </a:xfrm>
        </p:grpSpPr>
        <p:sp>
          <p:nvSpPr>
            <p:cNvPr id="90" name="Rounded Rectangle 19">
              <a:extLst>
                <a:ext uri="{FF2B5EF4-FFF2-40B4-BE49-F238E27FC236}">
                  <a16:creationId xmlns:a16="http://schemas.microsoft.com/office/drawing/2014/main" id="{761D0E76-37C8-451B-A454-70B8B7FFA7BD}"/>
                </a:ext>
              </a:extLst>
            </p:cNvPr>
            <p:cNvSpPr/>
            <p:nvPr/>
          </p:nvSpPr>
          <p:spPr>
            <a:xfrm>
              <a:off x="8204151" y="4995695"/>
              <a:ext cx="158207" cy="161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92B2317-92CF-47F0-8998-9FA01408A54A}"/>
                </a:ext>
              </a:extLst>
            </p:cNvPr>
            <p:cNvCxnSpPr>
              <a:stCxn id="80" idx="2"/>
              <a:endCxn id="90" idx="0"/>
            </p:cNvCxnSpPr>
            <p:nvPr/>
          </p:nvCxnSpPr>
          <p:spPr>
            <a:xfrm flipH="1">
              <a:off x="8283255" y="4166065"/>
              <a:ext cx="165848" cy="8296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BDD5E2-7C4B-4722-9867-D1A42852CB10}"/>
              </a:ext>
            </a:extLst>
          </p:cNvPr>
          <p:cNvGrpSpPr/>
          <p:nvPr/>
        </p:nvGrpSpPr>
        <p:grpSpPr>
          <a:xfrm>
            <a:off x="7354902" y="4166065"/>
            <a:ext cx="1094201" cy="1009839"/>
            <a:chOff x="7354902" y="4166065"/>
            <a:chExt cx="1094201" cy="1009839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21A02DB-E699-4698-874C-57E42FC9F702}"/>
                </a:ext>
              </a:extLst>
            </p:cNvPr>
            <p:cNvSpPr/>
            <p:nvPr/>
          </p:nvSpPr>
          <p:spPr>
            <a:xfrm>
              <a:off x="7354902" y="4985313"/>
              <a:ext cx="768628" cy="1905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19">
              <a:extLst>
                <a:ext uri="{FF2B5EF4-FFF2-40B4-BE49-F238E27FC236}">
                  <a16:creationId xmlns:a16="http://schemas.microsoft.com/office/drawing/2014/main" id="{19388AC1-3513-4A9B-9AD8-D4DA0D2C6D3C}"/>
                </a:ext>
              </a:extLst>
            </p:cNvPr>
            <p:cNvSpPr/>
            <p:nvPr/>
          </p:nvSpPr>
          <p:spPr>
            <a:xfrm>
              <a:off x="7884683" y="4995695"/>
              <a:ext cx="223477" cy="161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9C55FEC-3060-48D0-8BEF-9EF28158709B}"/>
                </a:ext>
              </a:extLst>
            </p:cNvPr>
            <p:cNvCxnSpPr>
              <a:cxnSpLocks/>
              <a:stCxn id="80" idx="2"/>
              <a:endCxn id="91" idx="0"/>
            </p:cNvCxnSpPr>
            <p:nvPr/>
          </p:nvCxnSpPr>
          <p:spPr>
            <a:xfrm flipH="1">
              <a:off x="7996422" y="4166065"/>
              <a:ext cx="452681" cy="8296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43E36B-8F09-4330-B79F-E982F8149A6C}"/>
              </a:ext>
            </a:extLst>
          </p:cNvPr>
          <p:cNvGrpSpPr/>
          <p:nvPr/>
        </p:nvGrpSpPr>
        <p:grpSpPr>
          <a:xfrm>
            <a:off x="8562988" y="4985312"/>
            <a:ext cx="1832746" cy="190592"/>
            <a:chOff x="8562988" y="4985312"/>
            <a:chExt cx="1832746" cy="19059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BF0427A-37DB-4070-B8E3-A5DF207057B9}"/>
                </a:ext>
              </a:extLst>
            </p:cNvPr>
            <p:cNvSpPr/>
            <p:nvPr/>
          </p:nvSpPr>
          <p:spPr>
            <a:xfrm>
              <a:off x="9627106" y="4985312"/>
              <a:ext cx="768628" cy="1905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19">
              <a:extLst>
                <a:ext uri="{FF2B5EF4-FFF2-40B4-BE49-F238E27FC236}">
                  <a16:creationId xmlns:a16="http://schemas.microsoft.com/office/drawing/2014/main" id="{BE6CBAFC-B04F-4B1A-B56C-46D170778894}"/>
                </a:ext>
              </a:extLst>
            </p:cNvPr>
            <p:cNvSpPr/>
            <p:nvPr/>
          </p:nvSpPr>
          <p:spPr>
            <a:xfrm>
              <a:off x="10196200" y="4995695"/>
              <a:ext cx="190732" cy="1619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Rounded Rectangle 19">
              <a:extLst>
                <a:ext uri="{FF2B5EF4-FFF2-40B4-BE49-F238E27FC236}">
                  <a16:creationId xmlns:a16="http://schemas.microsoft.com/office/drawing/2014/main" id="{B01B54EC-AE88-40A3-AD88-30433359360D}"/>
                </a:ext>
              </a:extLst>
            </p:cNvPr>
            <p:cNvSpPr/>
            <p:nvPr/>
          </p:nvSpPr>
          <p:spPr>
            <a:xfrm>
              <a:off x="9837356" y="4995695"/>
              <a:ext cx="343918" cy="1619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Rounded Rectangle 19">
              <a:extLst>
                <a:ext uri="{FF2B5EF4-FFF2-40B4-BE49-F238E27FC236}">
                  <a16:creationId xmlns:a16="http://schemas.microsoft.com/office/drawing/2014/main" id="{ED916A71-77C1-4059-B550-D81C6E9D6D0B}"/>
                </a:ext>
              </a:extLst>
            </p:cNvPr>
            <p:cNvSpPr/>
            <p:nvPr/>
          </p:nvSpPr>
          <p:spPr>
            <a:xfrm>
              <a:off x="9652582" y="4995694"/>
              <a:ext cx="158207" cy="161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13" name="Connector: Elbow 112">
              <a:extLst>
                <a:ext uri="{FF2B5EF4-FFF2-40B4-BE49-F238E27FC236}">
                  <a16:creationId xmlns:a16="http://schemas.microsoft.com/office/drawing/2014/main" id="{D27F20E0-20DE-468F-B321-5D185138B44E}"/>
                </a:ext>
              </a:extLst>
            </p:cNvPr>
            <p:cNvCxnSpPr>
              <a:stCxn id="87" idx="2"/>
              <a:endCxn id="94" idx="2"/>
            </p:cNvCxnSpPr>
            <p:nvPr/>
          </p:nvCxnSpPr>
          <p:spPr>
            <a:xfrm rot="5400000" flipH="1" flipV="1">
              <a:off x="9287203" y="4451688"/>
              <a:ext cx="1" cy="1448431"/>
            </a:xfrm>
            <a:prstGeom prst="bentConnector3">
              <a:avLst>
                <a:gd name="adj1" fmla="val -2286000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5C9293-87F9-4140-B72F-1C8AF73AFC4D}"/>
              </a:ext>
            </a:extLst>
          </p:cNvPr>
          <p:cNvGrpSpPr/>
          <p:nvPr/>
        </p:nvGrpSpPr>
        <p:grpSpPr>
          <a:xfrm>
            <a:off x="9731686" y="3063198"/>
            <a:ext cx="599146" cy="1932496"/>
            <a:chOff x="9731686" y="3063198"/>
            <a:chExt cx="599146" cy="1932496"/>
          </a:xfrm>
        </p:grpSpPr>
        <p:sp>
          <p:nvSpPr>
            <p:cNvPr id="85" name="Rounded Rectangle 19">
              <a:extLst>
                <a:ext uri="{FF2B5EF4-FFF2-40B4-BE49-F238E27FC236}">
                  <a16:creationId xmlns:a16="http://schemas.microsoft.com/office/drawing/2014/main" id="{97EED4A6-4656-4250-A5A9-4B56D730E2C4}"/>
                </a:ext>
              </a:extLst>
            </p:cNvPr>
            <p:cNvSpPr/>
            <p:nvPr/>
          </p:nvSpPr>
          <p:spPr>
            <a:xfrm>
              <a:off x="9906482" y="3952739"/>
              <a:ext cx="424350" cy="20589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t</a:t>
              </a: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AF64374A-CBE9-4EA7-B03E-301ADB586375}"/>
                </a:ext>
              </a:extLst>
            </p:cNvPr>
            <p:cNvCxnSpPr>
              <a:stCxn id="97" idx="0"/>
              <a:endCxn id="85" idx="2"/>
            </p:cNvCxnSpPr>
            <p:nvPr/>
          </p:nvCxnSpPr>
          <p:spPr>
            <a:xfrm flipV="1">
              <a:off x="9731686" y="4158633"/>
              <a:ext cx="386971" cy="8370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3FB78FC-70B7-4610-ABAA-5F17715CA56F}"/>
                </a:ext>
              </a:extLst>
            </p:cNvPr>
            <p:cNvCxnSpPr>
              <a:stCxn id="85" idx="0"/>
              <a:endCxn id="52" idx="2"/>
            </p:cNvCxnSpPr>
            <p:nvPr/>
          </p:nvCxnSpPr>
          <p:spPr>
            <a:xfrm flipV="1">
              <a:off x="10118657" y="3063198"/>
              <a:ext cx="0" cy="8895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379605-1410-4D9E-AE86-E34FAEFA2D84}"/>
              </a:ext>
            </a:extLst>
          </p:cNvPr>
          <p:cNvGrpSpPr/>
          <p:nvPr/>
        </p:nvGrpSpPr>
        <p:grpSpPr>
          <a:xfrm>
            <a:off x="1352211" y="3991429"/>
            <a:ext cx="4670611" cy="2743200"/>
            <a:chOff x="1352211" y="3991429"/>
            <a:chExt cx="4670611" cy="2743200"/>
          </a:xfrm>
        </p:grpSpPr>
        <p:graphicFrame>
          <p:nvGraphicFramePr>
            <p:cNvPr id="75" name="Chart 74">
              <a:extLst>
                <a:ext uri="{FF2B5EF4-FFF2-40B4-BE49-F238E27FC236}">
                  <a16:creationId xmlns:a16="http://schemas.microsoft.com/office/drawing/2014/main" id="{50CCE8E8-F450-43F5-97B4-E5E942CC6F1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27321232"/>
                </p:ext>
              </p:extLst>
            </p:nvPr>
          </p:nvGraphicFramePr>
          <p:xfrm>
            <a:off x="1352211" y="3991429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BCF1132-9098-40E1-B22B-4C256B18EE31}"/>
                </a:ext>
              </a:extLst>
            </p:cNvPr>
            <p:cNvSpPr txBox="1"/>
            <p:nvPr/>
          </p:nvSpPr>
          <p:spPr>
            <a:xfrm>
              <a:off x="5459847" y="4733032"/>
              <a:ext cx="5629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10x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BBEDEE07-D468-47F9-A3C4-02FFB3FA25F0}"/>
              </a:ext>
            </a:extLst>
          </p:cNvPr>
          <p:cNvSpPr txBox="1"/>
          <p:nvPr/>
        </p:nvSpPr>
        <p:spPr>
          <a:xfrm>
            <a:off x="142723" y="6485876"/>
            <a:ext cx="28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* gRPC using RDMA transfer</a:t>
            </a:r>
          </a:p>
        </p:txBody>
      </p:sp>
    </p:spTree>
    <p:extLst>
      <p:ext uri="{BB962C8B-B14F-4D97-AF65-F5344CB8AC3E}">
        <p14:creationId xmlns:p14="http://schemas.microsoft.com/office/powerpoint/2010/main" val="40109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8" grpId="0" animBg="1"/>
      <p:bldP spid="84" grpId="0"/>
      <p:bldP spid="99" grpId="0"/>
      <p:bldP spid="7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1011</Words>
  <Application>Microsoft Office PowerPoint</Application>
  <PresentationFormat>Widescreen</PresentationFormat>
  <Paragraphs>390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Consolas</vt:lpstr>
      <vt:lpstr>Helvetica</vt:lpstr>
      <vt:lpstr>Segoe UI Light</vt:lpstr>
      <vt:lpstr>Office 主题​​</vt:lpstr>
      <vt:lpstr>Office Theme</vt:lpstr>
      <vt:lpstr>Fast Distributed Deep Learning over RDMA</vt:lpstr>
      <vt:lpstr>It is the Age of Deep Learning</vt:lpstr>
      <vt:lpstr>What Makes Deep Learning Succeed?</vt:lpstr>
      <vt:lpstr>Representation of Deep Learning Computation</vt:lpstr>
      <vt:lpstr>Modern GPU Cluster Architecture</vt:lpstr>
      <vt:lpstr>Distributed Deep Learning</vt:lpstr>
      <vt:lpstr>Model Parallelism and Data Parallelism</vt:lpstr>
      <vt:lpstr>RDMA (Remote Direct Memory Access)</vt:lpstr>
      <vt:lpstr>RPC in Deep Learning Frameworks</vt:lpstr>
      <vt:lpstr>Opportunities when deep-learning meets RDMA</vt:lpstr>
      <vt:lpstr>Combine Dataflow Graph with RDMA</vt:lpstr>
      <vt:lpstr>Transfer statically placed tensor through one-side RDMA write</vt:lpstr>
      <vt:lpstr>Transfer dynamically allocated tensor through RDMA write/read</vt:lpstr>
      <vt:lpstr>Implementation</vt:lpstr>
      <vt:lpstr>Evaluation</vt:lpstr>
      <vt:lpstr>Throughput</vt:lpstr>
      <vt:lpstr>Convergence</vt:lpstr>
      <vt:lpstr>Scalability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Distributed Deep Learning over RDMA</dc:title>
  <dc:creator>Youshan Miao</dc:creator>
  <cp:lastModifiedBy>Youshan Miao</cp:lastModifiedBy>
  <cp:revision>1</cp:revision>
  <dcterms:created xsi:type="dcterms:W3CDTF">2019-03-19T13:17:49Z</dcterms:created>
  <dcterms:modified xsi:type="dcterms:W3CDTF">2019-05-22T07:11:46Z</dcterms:modified>
</cp:coreProperties>
</file>