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3.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15.xml" ContentType="application/vnd.openxmlformats-officedocument.presentationml.tags+xml"/>
  <Override PartName="/ppt/notesSlides/notesSlide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98" r:id="rId2"/>
    <p:sldMasterId id="2147483732" r:id="rId3"/>
    <p:sldMasterId id="2147483760" r:id="rId4"/>
  </p:sldMasterIdLst>
  <p:notesMasterIdLst>
    <p:notesMasterId r:id="rId31"/>
  </p:notesMasterIdLst>
  <p:sldIdLst>
    <p:sldId id="256" r:id="rId5"/>
    <p:sldId id="439" r:id="rId6"/>
    <p:sldId id="634" r:id="rId7"/>
    <p:sldId id="257" r:id="rId8"/>
    <p:sldId id="259" r:id="rId9"/>
    <p:sldId id="437" r:id="rId10"/>
    <p:sldId id="260" r:id="rId11"/>
    <p:sldId id="289" r:id="rId12"/>
    <p:sldId id="424" r:id="rId13"/>
    <p:sldId id="425" r:id="rId14"/>
    <p:sldId id="436" r:id="rId15"/>
    <p:sldId id="629" r:id="rId16"/>
    <p:sldId id="305" r:id="rId17"/>
    <p:sldId id="302" r:id="rId18"/>
    <p:sldId id="306" r:id="rId19"/>
    <p:sldId id="315" r:id="rId20"/>
    <p:sldId id="262" r:id="rId21"/>
    <p:sldId id="312" r:id="rId22"/>
    <p:sldId id="273" r:id="rId23"/>
    <p:sldId id="440" r:id="rId24"/>
    <p:sldId id="620" r:id="rId25"/>
    <p:sldId id="441" r:id="rId26"/>
    <p:sldId id="631" r:id="rId27"/>
    <p:sldId id="626" r:id="rId28"/>
    <p:sldId id="621" r:id="rId29"/>
    <p:sldId id="627" r:id="rId30"/>
  </p:sldIdLst>
  <p:sldSz cx="12192000" cy="6858000"/>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B30E74-0247-4A0D-BF5A-635D0F153423}" v="2" dt="2020-09-16T21:47:55.1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7" autoAdjust="0"/>
    <p:restoredTop sz="95159" autoAdjust="0"/>
  </p:normalViewPr>
  <p:slideViewPr>
    <p:cSldViewPr snapToGrid="0">
      <p:cViewPr varScale="1">
        <p:scale>
          <a:sx n="132" d="100"/>
          <a:sy n="132" d="100"/>
        </p:scale>
        <p:origin x="55" y="82"/>
      </p:cViewPr>
      <p:guideLst/>
    </p:cSldViewPr>
  </p:slideViewPr>
  <p:outlineViewPr>
    <p:cViewPr>
      <p:scale>
        <a:sx n="33" d="100"/>
        <a:sy n="33" d="100"/>
      </p:scale>
      <p:origin x="0" y="-353"/>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ilu Ding" userId="f5587075-e664-4194-a8f9-7f90e89679c2" providerId="ADAL" clId="{0A894320-1718-4995-BE25-686DF790F793}"/>
    <pc:docChg chg="undo custSel addSld delSld modSld sldOrd">
      <pc:chgData name="Bailu Ding" userId="f5587075-e664-4194-a8f9-7f90e89679c2" providerId="ADAL" clId="{0A894320-1718-4995-BE25-686DF790F793}" dt="2020-09-09T21:10:13.345" v="3200" actId="20577"/>
      <pc:docMkLst>
        <pc:docMk/>
      </pc:docMkLst>
      <pc:sldChg chg="addSp delSp modSp modTransition modAnim">
        <pc:chgData name="Bailu Ding" userId="f5587075-e664-4194-a8f9-7f90e89679c2" providerId="ADAL" clId="{0A894320-1718-4995-BE25-686DF790F793}" dt="2020-08-18T03:45:19.801" v="3179"/>
        <pc:sldMkLst>
          <pc:docMk/>
          <pc:sldMk cId="1634133794" sldId="256"/>
        </pc:sldMkLst>
        <pc:picChg chg="add del mod">
          <ac:chgData name="Bailu Ding" userId="f5587075-e664-4194-a8f9-7f90e89679c2" providerId="ADAL" clId="{0A894320-1718-4995-BE25-686DF790F793}" dt="2020-08-18T02:52:31.471" v="3084"/>
          <ac:picMkLst>
            <pc:docMk/>
            <pc:sldMk cId="1634133794" sldId="256"/>
            <ac:picMk id="2" creationId="{836A7B8D-A681-44CF-967B-E26FCCBBF860}"/>
          </ac:picMkLst>
        </pc:picChg>
        <pc:picChg chg="add del mod">
          <ac:chgData name="Bailu Ding" userId="f5587075-e664-4194-a8f9-7f90e89679c2" providerId="ADAL" clId="{0A894320-1718-4995-BE25-686DF790F793}" dt="2020-08-18T02:59:02.403" v="3119"/>
          <ac:picMkLst>
            <pc:docMk/>
            <pc:sldMk cId="1634133794" sldId="256"/>
            <ac:picMk id="3" creationId="{36F22657-E33C-443F-AA94-0A8F382F1607}"/>
          </ac:picMkLst>
        </pc:picChg>
        <pc:picChg chg="add del mod">
          <ac:chgData name="Bailu Ding" userId="f5587075-e664-4194-a8f9-7f90e89679c2" providerId="ADAL" clId="{0A894320-1718-4995-BE25-686DF790F793}" dt="2020-08-18T02:59:18.261" v="3120"/>
          <ac:picMkLst>
            <pc:docMk/>
            <pc:sldMk cId="1634133794" sldId="256"/>
            <ac:picMk id="4" creationId="{B2999549-8CA2-48E7-B645-6739F2532DAC}"/>
          </ac:picMkLst>
        </pc:picChg>
        <pc:picChg chg="add del mod">
          <ac:chgData name="Bailu Ding" userId="f5587075-e664-4194-a8f9-7f90e89679c2" providerId="ADAL" clId="{0A894320-1718-4995-BE25-686DF790F793}" dt="2020-08-18T03:12:38.451" v="3156"/>
          <ac:picMkLst>
            <pc:docMk/>
            <pc:sldMk cId="1634133794" sldId="256"/>
            <ac:picMk id="8" creationId="{08554446-D867-4502-ACAC-39D24DE60F22}"/>
          </ac:picMkLst>
        </pc:picChg>
        <pc:picChg chg="add del mod">
          <ac:chgData name="Bailu Ding" userId="f5587075-e664-4194-a8f9-7f90e89679c2" providerId="ADAL" clId="{0A894320-1718-4995-BE25-686DF790F793}" dt="2020-08-18T03:45:19.801" v="3179"/>
          <ac:picMkLst>
            <pc:docMk/>
            <pc:sldMk cId="1634133794" sldId="256"/>
            <ac:picMk id="9" creationId="{5E3CDDD5-2D38-407F-8B11-F39AD906F3B1}"/>
          </ac:picMkLst>
        </pc:picChg>
        <pc:picChg chg="add mod">
          <ac:chgData name="Bailu Ding" userId="f5587075-e664-4194-a8f9-7f90e89679c2" providerId="ADAL" clId="{0A894320-1718-4995-BE25-686DF790F793}" dt="2020-08-18T03:45:19.801" v="3179"/>
          <ac:picMkLst>
            <pc:docMk/>
            <pc:sldMk cId="1634133794" sldId="256"/>
            <ac:picMk id="10" creationId="{FBB123A7-96D9-4E46-BE5B-8C9C1A304CE9}"/>
          </ac:picMkLst>
        </pc:picChg>
      </pc:sldChg>
      <pc:sldChg chg="addSp delSp modSp mod modTransition modAnim">
        <pc:chgData name="Bailu Ding" userId="f5587075-e664-4194-a8f9-7f90e89679c2" providerId="ADAL" clId="{0A894320-1718-4995-BE25-686DF790F793}" dt="2020-08-18T03:45:19.801" v="3179"/>
        <pc:sldMkLst>
          <pc:docMk/>
          <pc:sldMk cId="218989418" sldId="257"/>
        </pc:sldMkLst>
        <pc:spChg chg="mod">
          <ac:chgData name="Bailu Ding" userId="f5587075-e664-4194-a8f9-7f90e89679c2" providerId="ADAL" clId="{0A894320-1718-4995-BE25-686DF790F793}" dt="2020-08-17T23:37:02.371" v="2373" actId="6549"/>
          <ac:spMkLst>
            <pc:docMk/>
            <pc:sldMk cId="218989418" sldId="257"/>
            <ac:spMk id="6" creationId="{DE0F5323-B197-47AC-82B7-8D7A88DB3AE4}"/>
          </ac:spMkLst>
        </pc:spChg>
        <pc:picChg chg="add del mod">
          <ac:chgData name="Bailu Ding" userId="f5587075-e664-4194-a8f9-7f90e89679c2" providerId="ADAL" clId="{0A894320-1718-4995-BE25-686DF790F793}" dt="2020-08-18T02:59:18.261" v="3120"/>
          <ac:picMkLst>
            <pc:docMk/>
            <pc:sldMk cId="218989418" sldId="257"/>
            <ac:picMk id="3" creationId="{C6A70177-B6E4-49AA-97EE-8C1472858640}"/>
          </ac:picMkLst>
        </pc:picChg>
        <pc:picChg chg="add del mod">
          <ac:chgData name="Bailu Ding" userId="f5587075-e664-4194-a8f9-7f90e89679c2" providerId="ADAL" clId="{0A894320-1718-4995-BE25-686DF790F793}" dt="2020-08-18T03:12:38.451" v="3156"/>
          <ac:picMkLst>
            <pc:docMk/>
            <pc:sldMk cId="218989418" sldId="257"/>
            <ac:picMk id="4" creationId="{C176E8A9-E48E-42C0-A5A2-D2DC29A1B688}"/>
          </ac:picMkLst>
        </pc:picChg>
        <pc:picChg chg="add del mod">
          <ac:chgData name="Bailu Ding" userId="f5587075-e664-4194-a8f9-7f90e89679c2" providerId="ADAL" clId="{0A894320-1718-4995-BE25-686DF790F793}" dt="2020-08-18T03:45:19.801" v="3179"/>
          <ac:picMkLst>
            <pc:docMk/>
            <pc:sldMk cId="218989418" sldId="257"/>
            <ac:picMk id="8" creationId="{F17727DB-50DF-498B-B3B6-768945E6CBBA}"/>
          </ac:picMkLst>
        </pc:picChg>
        <pc:picChg chg="add mod">
          <ac:chgData name="Bailu Ding" userId="f5587075-e664-4194-a8f9-7f90e89679c2" providerId="ADAL" clId="{0A894320-1718-4995-BE25-686DF790F793}" dt="2020-08-18T03:45:19.801" v="3179"/>
          <ac:picMkLst>
            <pc:docMk/>
            <pc:sldMk cId="218989418" sldId="257"/>
            <ac:picMk id="9" creationId="{5C510D9F-CD25-4858-BF4A-43AA06E81434}"/>
          </ac:picMkLst>
        </pc:picChg>
      </pc:sldChg>
      <pc:sldChg chg="addSp delSp modSp modTransition modAnim">
        <pc:chgData name="Bailu Ding" userId="f5587075-e664-4194-a8f9-7f90e89679c2" providerId="ADAL" clId="{0A894320-1718-4995-BE25-686DF790F793}" dt="2020-08-18T03:45:19.801" v="3179"/>
        <pc:sldMkLst>
          <pc:docMk/>
          <pc:sldMk cId="1749928118" sldId="259"/>
        </pc:sldMkLst>
        <pc:picChg chg="add del mod">
          <ac:chgData name="Bailu Ding" userId="f5587075-e664-4194-a8f9-7f90e89679c2" providerId="ADAL" clId="{0A894320-1718-4995-BE25-686DF790F793}" dt="2020-08-18T02:59:18.261" v="3120"/>
          <ac:picMkLst>
            <pc:docMk/>
            <pc:sldMk cId="1749928118" sldId="259"/>
            <ac:picMk id="2" creationId="{2F3C3806-3C57-494E-B3B4-B6B1E6AC9157}"/>
          </ac:picMkLst>
        </pc:picChg>
        <pc:picChg chg="add del mod">
          <ac:chgData name="Bailu Ding" userId="f5587075-e664-4194-a8f9-7f90e89679c2" providerId="ADAL" clId="{0A894320-1718-4995-BE25-686DF790F793}" dt="2020-08-18T03:12:38.451" v="3156"/>
          <ac:picMkLst>
            <pc:docMk/>
            <pc:sldMk cId="1749928118" sldId="259"/>
            <ac:picMk id="23" creationId="{50772F7F-44F7-4973-A7EA-B5F3D4D27983}"/>
          </ac:picMkLst>
        </pc:picChg>
        <pc:picChg chg="add del mod">
          <ac:chgData name="Bailu Ding" userId="f5587075-e664-4194-a8f9-7f90e89679c2" providerId="ADAL" clId="{0A894320-1718-4995-BE25-686DF790F793}" dt="2020-08-18T03:45:19.801" v="3179"/>
          <ac:picMkLst>
            <pc:docMk/>
            <pc:sldMk cId="1749928118" sldId="259"/>
            <ac:picMk id="25" creationId="{04FE756C-14E4-4FF1-BA77-A2A3F300D17A}"/>
          </ac:picMkLst>
        </pc:picChg>
        <pc:picChg chg="add mod">
          <ac:chgData name="Bailu Ding" userId="f5587075-e664-4194-a8f9-7f90e89679c2" providerId="ADAL" clId="{0A894320-1718-4995-BE25-686DF790F793}" dt="2020-08-18T03:45:19.801" v="3179"/>
          <ac:picMkLst>
            <pc:docMk/>
            <pc:sldMk cId="1749928118" sldId="259"/>
            <ac:picMk id="26" creationId="{6BAD42FE-B66E-4F2F-875F-55A67D6AE5C8}"/>
          </ac:picMkLst>
        </pc:picChg>
      </pc:sldChg>
      <pc:sldChg chg="addSp delSp modSp mod modTransition addAnim delAnim modAnim">
        <pc:chgData name="Bailu Ding" userId="f5587075-e664-4194-a8f9-7f90e89679c2" providerId="ADAL" clId="{0A894320-1718-4995-BE25-686DF790F793}" dt="2020-08-18T03:45:19.801" v="3179"/>
        <pc:sldMkLst>
          <pc:docMk/>
          <pc:sldMk cId="122398090" sldId="260"/>
        </pc:sldMkLst>
        <pc:spChg chg="mod">
          <ac:chgData name="Bailu Ding" userId="f5587075-e664-4194-a8f9-7f90e89679c2" providerId="ADAL" clId="{0A894320-1718-4995-BE25-686DF790F793}" dt="2020-08-18T03:03:24.565" v="3122" actId="6549"/>
          <ac:spMkLst>
            <pc:docMk/>
            <pc:sldMk cId="122398090" sldId="260"/>
            <ac:spMk id="3" creationId="{1A7A58E8-DB98-4C7B-AB7E-55D4D0F32AB4}"/>
          </ac:spMkLst>
        </pc:spChg>
        <pc:spChg chg="add del">
          <ac:chgData name="Bailu Ding" userId="f5587075-e664-4194-a8f9-7f90e89679c2" providerId="ADAL" clId="{0A894320-1718-4995-BE25-686DF790F793}" dt="2020-08-17T22:27:46.922" v="689" actId="478"/>
          <ac:spMkLst>
            <pc:docMk/>
            <pc:sldMk cId="122398090" sldId="260"/>
            <ac:spMk id="76" creationId="{A7D42177-6EC0-4B4B-8286-9439C3F298BC}"/>
          </ac:spMkLst>
        </pc:spChg>
        <pc:spChg chg="add del">
          <ac:chgData name="Bailu Ding" userId="f5587075-e664-4194-a8f9-7f90e89679c2" providerId="ADAL" clId="{0A894320-1718-4995-BE25-686DF790F793}" dt="2020-08-17T22:27:46.922" v="689" actId="478"/>
          <ac:spMkLst>
            <pc:docMk/>
            <pc:sldMk cId="122398090" sldId="260"/>
            <ac:spMk id="77" creationId="{E26C349A-C111-409B-8C32-8A779520FB2D}"/>
          </ac:spMkLst>
        </pc:spChg>
        <pc:picChg chg="add del mod">
          <ac:chgData name="Bailu Ding" userId="f5587075-e664-4194-a8f9-7f90e89679c2" providerId="ADAL" clId="{0A894320-1718-4995-BE25-686DF790F793}" dt="2020-08-18T03:04:12.799" v="3123"/>
          <ac:picMkLst>
            <pc:docMk/>
            <pc:sldMk cId="122398090" sldId="260"/>
            <ac:picMk id="4" creationId="{59856BB9-6050-4EE1-83C6-98FE7DA73C27}"/>
          </ac:picMkLst>
        </pc:picChg>
        <pc:picChg chg="add del mod">
          <ac:chgData name="Bailu Ding" userId="f5587075-e664-4194-a8f9-7f90e89679c2" providerId="ADAL" clId="{0A894320-1718-4995-BE25-686DF790F793}" dt="2020-08-18T03:06:59.142" v="3125"/>
          <ac:picMkLst>
            <pc:docMk/>
            <pc:sldMk cId="122398090" sldId="260"/>
            <ac:picMk id="6" creationId="{00C1D5A5-D71B-43D7-9769-00F4B22AC047}"/>
          </ac:picMkLst>
        </pc:picChg>
        <pc:picChg chg="add del mod">
          <ac:chgData name="Bailu Ding" userId="f5587075-e664-4194-a8f9-7f90e89679c2" providerId="ADAL" clId="{0A894320-1718-4995-BE25-686DF790F793}" dt="2020-08-18T03:07:07.387" v="3126"/>
          <ac:picMkLst>
            <pc:docMk/>
            <pc:sldMk cId="122398090" sldId="260"/>
            <ac:picMk id="7" creationId="{6732FE65-4126-447C-80F7-BDF9B72EE7BF}"/>
          </ac:picMkLst>
        </pc:picChg>
        <pc:picChg chg="add del mod">
          <ac:chgData name="Bailu Ding" userId="f5587075-e664-4194-a8f9-7f90e89679c2" providerId="ADAL" clId="{0A894320-1718-4995-BE25-686DF790F793}" dt="2020-08-18T03:12:38.451" v="3156"/>
          <ac:picMkLst>
            <pc:docMk/>
            <pc:sldMk cId="122398090" sldId="260"/>
            <ac:picMk id="8" creationId="{70A408B4-EF98-4077-BDF4-9924707645B3}"/>
          </ac:picMkLst>
        </pc:picChg>
        <pc:picChg chg="add del mod">
          <ac:chgData name="Bailu Ding" userId="f5587075-e664-4194-a8f9-7f90e89679c2" providerId="ADAL" clId="{0A894320-1718-4995-BE25-686DF790F793}" dt="2020-08-18T03:45:19.801" v="3179"/>
          <ac:picMkLst>
            <pc:docMk/>
            <pc:sldMk cId="122398090" sldId="260"/>
            <ac:picMk id="9" creationId="{A29E1398-DD87-48D3-9777-D15466FBBE52}"/>
          </ac:picMkLst>
        </pc:picChg>
        <pc:picChg chg="add mod">
          <ac:chgData name="Bailu Ding" userId="f5587075-e664-4194-a8f9-7f90e89679c2" providerId="ADAL" clId="{0A894320-1718-4995-BE25-686DF790F793}" dt="2020-08-18T03:45:19.801" v="3179"/>
          <ac:picMkLst>
            <pc:docMk/>
            <pc:sldMk cId="122398090" sldId="260"/>
            <ac:picMk id="10" creationId="{FE986D49-8374-4D55-B978-82351AD5CC1C}"/>
          </ac:picMkLst>
        </pc:picChg>
        <pc:picChg chg="add del">
          <ac:chgData name="Bailu Ding" userId="f5587075-e664-4194-a8f9-7f90e89679c2" providerId="ADAL" clId="{0A894320-1718-4995-BE25-686DF790F793}" dt="2020-08-17T22:27:46.922" v="689" actId="478"/>
          <ac:picMkLst>
            <pc:docMk/>
            <pc:sldMk cId="122398090" sldId="260"/>
            <ac:picMk id="75" creationId="{4FA0564F-09A8-4BB0-B2E4-9B3D29883094}"/>
          </ac:picMkLst>
        </pc:picChg>
      </pc:sldChg>
      <pc:sldChg chg="addSp delSp modSp mod modTransition">
        <pc:chgData name="Bailu Ding" userId="f5587075-e664-4194-a8f9-7f90e89679c2" providerId="ADAL" clId="{0A894320-1718-4995-BE25-686DF790F793}" dt="2020-08-18T03:54:59.803" v="3181"/>
        <pc:sldMkLst>
          <pc:docMk/>
          <pc:sldMk cId="327361199" sldId="262"/>
        </pc:sldMkLst>
        <pc:spChg chg="mod">
          <ac:chgData name="Bailu Ding" userId="f5587075-e664-4194-a8f9-7f90e89679c2" providerId="ADAL" clId="{0A894320-1718-4995-BE25-686DF790F793}" dt="2020-08-17T23:50:42.535" v="2504" actId="20577"/>
          <ac:spMkLst>
            <pc:docMk/>
            <pc:sldMk cId="327361199" sldId="262"/>
            <ac:spMk id="2" creationId="{C878A14E-2D85-4DC0-9ECC-2D81D8042D79}"/>
          </ac:spMkLst>
        </pc:spChg>
        <pc:picChg chg="add del mod">
          <ac:chgData name="Bailu Ding" userId="f5587075-e664-4194-a8f9-7f90e89679c2" providerId="ADAL" clId="{0A894320-1718-4995-BE25-686DF790F793}" dt="2020-08-18T03:54:59.803" v="3181"/>
          <ac:picMkLst>
            <pc:docMk/>
            <pc:sldMk cId="327361199" sldId="262"/>
            <ac:picMk id="5" creationId="{A1685357-1F06-417F-B38C-DB02A4FDA416}"/>
          </ac:picMkLst>
        </pc:picChg>
        <pc:picChg chg="add mod">
          <ac:chgData name="Bailu Ding" userId="f5587075-e664-4194-a8f9-7f90e89679c2" providerId="ADAL" clId="{0A894320-1718-4995-BE25-686DF790F793}" dt="2020-08-18T03:54:59.803" v="3181"/>
          <ac:picMkLst>
            <pc:docMk/>
            <pc:sldMk cId="327361199" sldId="262"/>
            <ac:picMk id="6" creationId="{239228B5-31AD-4C0D-89DB-4E56D89168F2}"/>
          </ac:picMkLst>
        </pc:picChg>
      </pc:sldChg>
      <pc:sldChg chg="addSp delSp modSp modTransition">
        <pc:chgData name="Bailu Ding" userId="f5587075-e664-4194-a8f9-7f90e89679c2" providerId="ADAL" clId="{0A894320-1718-4995-BE25-686DF790F793}" dt="2020-08-18T03:54:59.803" v="3181"/>
        <pc:sldMkLst>
          <pc:docMk/>
          <pc:sldMk cId="1511258118" sldId="273"/>
        </pc:sldMkLst>
        <pc:picChg chg="add del mod">
          <ac:chgData name="Bailu Ding" userId="f5587075-e664-4194-a8f9-7f90e89679c2" providerId="ADAL" clId="{0A894320-1718-4995-BE25-686DF790F793}" dt="2020-08-18T03:54:59.803" v="3181"/>
          <ac:picMkLst>
            <pc:docMk/>
            <pc:sldMk cId="1511258118" sldId="273"/>
            <ac:picMk id="5" creationId="{BD5B68F6-B82D-4B9E-B6B5-D9B238598673}"/>
          </ac:picMkLst>
        </pc:picChg>
        <pc:picChg chg="add mod">
          <ac:chgData name="Bailu Ding" userId="f5587075-e664-4194-a8f9-7f90e89679c2" providerId="ADAL" clId="{0A894320-1718-4995-BE25-686DF790F793}" dt="2020-08-18T03:54:59.803" v="3181"/>
          <ac:picMkLst>
            <pc:docMk/>
            <pc:sldMk cId="1511258118" sldId="273"/>
            <ac:picMk id="6" creationId="{F1214FB7-B69A-4C32-97F6-843946AB5810}"/>
          </ac:picMkLst>
        </pc:picChg>
      </pc:sldChg>
      <pc:sldChg chg="addSp delSp modSp mod modTransition modAnim">
        <pc:chgData name="Bailu Ding" userId="f5587075-e664-4194-a8f9-7f90e89679c2" providerId="ADAL" clId="{0A894320-1718-4995-BE25-686DF790F793}" dt="2020-08-18T03:45:19.801" v="3179"/>
        <pc:sldMkLst>
          <pc:docMk/>
          <pc:sldMk cId="738165724" sldId="289"/>
        </pc:sldMkLst>
        <pc:spChg chg="mod">
          <ac:chgData name="Bailu Ding" userId="f5587075-e664-4194-a8f9-7f90e89679c2" providerId="ADAL" clId="{0A894320-1718-4995-BE25-686DF790F793}" dt="2020-08-17T22:44:19.438" v="903" actId="20577"/>
          <ac:spMkLst>
            <pc:docMk/>
            <pc:sldMk cId="738165724" sldId="289"/>
            <ac:spMk id="2" creationId="{60EF6B28-74F4-443C-8A08-45F109F79991}"/>
          </ac:spMkLst>
        </pc:spChg>
        <pc:spChg chg="mod">
          <ac:chgData name="Bailu Ding" userId="f5587075-e664-4194-a8f9-7f90e89679c2" providerId="ADAL" clId="{0A894320-1718-4995-BE25-686DF790F793}" dt="2020-08-17T23:04:57.976" v="1008" actId="20577"/>
          <ac:spMkLst>
            <pc:docMk/>
            <pc:sldMk cId="738165724" sldId="289"/>
            <ac:spMk id="5" creationId="{457434FA-B14E-4199-BD44-C8E59464BD06}"/>
          </ac:spMkLst>
        </pc:spChg>
        <pc:spChg chg="mod">
          <ac:chgData name="Bailu Ding" userId="f5587075-e664-4194-a8f9-7f90e89679c2" providerId="ADAL" clId="{0A894320-1718-4995-BE25-686DF790F793}" dt="2020-08-17T23:05:09.091" v="1009" actId="14100"/>
          <ac:spMkLst>
            <pc:docMk/>
            <pc:sldMk cId="738165724" sldId="289"/>
            <ac:spMk id="6" creationId="{57D3C0ED-E312-4424-AB3A-E1E7EB6692CC}"/>
          </ac:spMkLst>
        </pc:spChg>
        <pc:spChg chg="add mod">
          <ac:chgData name="Bailu Ding" userId="f5587075-e664-4194-a8f9-7f90e89679c2" providerId="ADAL" clId="{0A894320-1718-4995-BE25-686DF790F793}" dt="2020-08-17T22:30:53.776" v="711" actId="14100"/>
          <ac:spMkLst>
            <pc:docMk/>
            <pc:sldMk cId="738165724" sldId="289"/>
            <ac:spMk id="12" creationId="{B7B2E7D0-B1E5-4193-B0E5-C730D1869DA4}"/>
          </ac:spMkLst>
        </pc:spChg>
        <pc:spChg chg="add mod">
          <ac:chgData name="Bailu Ding" userId="f5587075-e664-4194-a8f9-7f90e89679c2" providerId="ADAL" clId="{0A894320-1718-4995-BE25-686DF790F793}" dt="2020-08-17T22:39:35.032" v="816" actId="1076"/>
          <ac:spMkLst>
            <pc:docMk/>
            <pc:sldMk cId="738165724" sldId="289"/>
            <ac:spMk id="35" creationId="{FE0454CB-792F-445C-B129-95DB5039959D}"/>
          </ac:spMkLst>
        </pc:spChg>
        <pc:spChg chg="add mod">
          <ac:chgData name="Bailu Ding" userId="f5587075-e664-4194-a8f9-7f90e89679c2" providerId="ADAL" clId="{0A894320-1718-4995-BE25-686DF790F793}" dt="2020-08-17T22:33:54.368" v="741" actId="14100"/>
          <ac:spMkLst>
            <pc:docMk/>
            <pc:sldMk cId="738165724" sldId="289"/>
            <ac:spMk id="36" creationId="{4C000346-DB28-45F7-87CB-ACE2A6EA46E7}"/>
          </ac:spMkLst>
        </pc:spChg>
        <pc:graphicFrameChg chg="mod">
          <ac:chgData name="Bailu Ding" userId="f5587075-e664-4194-a8f9-7f90e89679c2" providerId="ADAL" clId="{0A894320-1718-4995-BE25-686DF790F793}" dt="2020-08-17T22:34:17.087" v="777" actId="20577"/>
          <ac:graphicFrameMkLst>
            <pc:docMk/>
            <pc:sldMk cId="738165724" sldId="289"/>
            <ac:graphicFrameMk id="4" creationId="{937A2E5B-0F3E-431E-9DED-4EBFE5E5DDF3}"/>
          </ac:graphicFrameMkLst>
        </pc:graphicFrameChg>
        <pc:picChg chg="add del mod">
          <ac:chgData name="Bailu Ding" userId="f5587075-e664-4194-a8f9-7f90e89679c2" providerId="ADAL" clId="{0A894320-1718-4995-BE25-686DF790F793}" dt="2020-08-18T03:11:44.223" v="3127"/>
          <ac:picMkLst>
            <pc:docMk/>
            <pc:sldMk cId="738165724" sldId="289"/>
            <ac:picMk id="37" creationId="{53AC81A8-A4A5-485C-BD6D-9059426A758A}"/>
          </ac:picMkLst>
        </pc:picChg>
        <pc:picChg chg="add del mod">
          <ac:chgData name="Bailu Ding" userId="f5587075-e664-4194-a8f9-7f90e89679c2" providerId="ADAL" clId="{0A894320-1718-4995-BE25-686DF790F793}" dt="2020-08-18T03:12:38.451" v="3156"/>
          <ac:picMkLst>
            <pc:docMk/>
            <pc:sldMk cId="738165724" sldId="289"/>
            <ac:picMk id="38" creationId="{EC8D94D7-9C35-4F0D-ABB6-AD9B8570C85C}"/>
          </ac:picMkLst>
        </pc:picChg>
        <pc:picChg chg="add del mod">
          <ac:chgData name="Bailu Ding" userId="f5587075-e664-4194-a8f9-7f90e89679c2" providerId="ADAL" clId="{0A894320-1718-4995-BE25-686DF790F793}" dt="2020-08-18T03:45:19.801" v="3179"/>
          <ac:picMkLst>
            <pc:docMk/>
            <pc:sldMk cId="738165724" sldId="289"/>
            <ac:picMk id="39" creationId="{E111E6F7-CE33-4D9B-B7C6-FAFD7279FE6A}"/>
          </ac:picMkLst>
        </pc:picChg>
        <pc:picChg chg="add mod">
          <ac:chgData name="Bailu Ding" userId="f5587075-e664-4194-a8f9-7f90e89679c2" providerId="ADAL" clId="{0A894320-1718-4995-BE25-686DF790F793}" dt="2020-08-18T03:45:19.801" v="3179"/>
          <ac:picMkLst>
            <pc:docMk/>
            <pc:sldMk cId="738165724" sldId="289"/>
            <ac:picMk id="40" creationId="{9C52118C-0F8E-48FC-B9B4-3ACD6B2A97B3}"/>
          </ac:picMkLst>
        </pc:picChg>
        <pc:cxnChg chg="add mod">
          <ac:chgData name="Bailu Ding" userId="f5587075-e664-4194-a8f9-7f90e89679c2" providerId="ADAL" clId="{0A894320-1718-4995-BE25-686DF790F793}" dt="2020-08-17T22:30:23.175" v="707" actId="1582"/>
          <ac:cxnSpMkLst>
            <pc:docMk/>
            <pc:sldMk cId="738165724" sldId="289"/>
            <ac:cxnSpMk id="14" creationId="{086A2E4A-7A2D-4807-B423-782F14F39B3F}"/>
          </ac:cxnSpMkLst>
        </pc:cxnChg>
        <pc:cxnChg chg="add mod">
          <ac:chgData name="Bailu Ding" userId="f5587075-e664-4194-a8f9-7f90e89679c2" providerId="ADAL" clId="{0A894320-1718-4995-BE25-686DF790F793}" dt="2020-08-17T22:32:10.437" v="727" actId="14100"/>
          <ac:cxnSpMkLst>
            <pc:docMk/>
            <pc:sldMk cId="738165724" sldId="289"/>
            <ac:cxnSpMk id="18" creationId="{BA9CEFA7-4D60-4BFD-BC6D-5F5A92639DFE}"/>
          </ac:cxnSpMkLst>
        </pc:cxnChg>
        <pc:cxnChg chg="add mod">
          <ac:chgData name="Bailu Ding" userId="f5587075-e664-4194-a8f9-7f90e89679c2" providerId="ADAL" clId="{0A894320-1718-4995-BE25-686DF790F793}" dt="2020-08-17T22:31:16.534" v="716" actId="14100"/>
          <ac:cxnSpMkLst>
            <pc:docMk/>
            <pc:sldMk cId="738165724" sldId="289"/>
            <ac:cxnSpMk id="21" creationId="{7B09D7AD-A48B-43E9-BC03-897318A202CC}"/>
          </ac:cxnSpMkLst>
        </pc:cxnChg>
        <pc:cxnChg chg="add mod">
          <ac:chgData name="Bailu Ding" userId="f5587075-e664-4194-a8f9-7f90e89679c2" providerId="ADAL" clId="{0A894320-1718-4995-BE25-686DF790F793}" dt="2020-08-17T22:31:52.794" v="725" actId="14100"/>
          <ac:cxnSpMkLst>
            <pc:docMk/>
            <pc:sldMk cId="738165724" sldId="289"/>
            <ac:cxnSpMk id="27" creationId="{B1781D65-72CE-433D-997E-48AB0213BEE6}"/>
          </ac:cxnSpMkLst>
        </pc:cxnChg>
      </pc:sldChg>
      <pc:sldChg chg="addSp delSp modSp modTransition modAnim">
        <pc:chgData name="Bailu Ding" userId="f5587075-e664-4194-a8f9-7f90e89679c2" providerId="ADAL" clId="{0A894320-1718-4995-BE25-686DF790F793}" dt="2020-08-18T03:54:59.803" v="3181"/>
        <pc:sldMkLst>
          <pc:docMk/>
          <pc:sldMk cId="2682437653" sldId="302"/>
        </pc:sldMkLst>
        <pc:spChg chg="mod">
          <ac:chgData name="Bailu Ding" userId="f5587075-e664-4194-a8f9-7f90e89679c2" providerId="ADAL" clId="{0A894320-1718-4995-BE25-686DF790F793}" dt="2020-08-17T23:45:57.608" v="2408" actId="6549"/>
          <ac:spMkLst>
            <pc:docMk/>
            <pc:sldMk cId="2682437653" sldId="302"/>
            <ac:spMk id="2" creationId="{1720102C-D897-467E-8DB2-A0867BFF573C}"/>
          </ac:spMkLst>
        </pc:spChg>
        <pc:picChg chg="add del mod">
          <ac:chgData name="Bailu Ding" userId="f5587075-e664-4194-a8f9-7f90e89679c2" providerId="ADAL" clId="{0A894320-1718-4995-BE25-686DF790F793}" dt="2020-08-18T03:54:59.803" v="3181"/>
          <ac:picMkLst>
            <pc:docMk/>
            <pc:sldMk cId="2682437653" sldId="302"/>
            <ac:picMk id="5" creationId="{FD8BA9CC-F898-4C31-A772-35CE8CF4729D}"/>
          </ac:picMkLst>
        </pc:picChg>
        <pc:picChg chg="add mod">
          <ac:chgData name="Bailu Ding" userId="f5587075-e664-4194-a8f9-7f90e89679c2" providerId="ADAL" clId="{0A894320-1718-4995-BE25-686DF790F793}" dt="2020-08-18T03:54:59.803" v="3181"/>
          <ac:picMkLst>
            <pc:docMk/>
            <pc:sldMk cId="2682437653" sldId="302"/>
            <ac:picMk id="6" creationId="{2FEE48FA-4712-445C-B625-984AE4C1A513}"/>
          </ac:picMkLst>
        </pc:picChg>
      </pc:sldChg>
      <pc:sldChg chg="addSp delSp modSp mod modTransition">
        <pc:chgData name="Bailu Ding" userId="f5587075-e664-4194-a8f9-7f90e89679c2" providerId="ADAL" clId="{0A894320-1718-4995-BE25-686DF790F793}" dt="2020-08-18T03:54:59.803" v="3181"/>
        <pc:sldMkLst>
          <pc:docMk/>
          <pc:sldMk cId="4265724337" sldId="305"/>
        </pc:sldMkLst>
        <pc:spChg chg="mod">
          <ac:chgData name="Bailu Ding" userId="f5587075-e664-4194-a8f9-7f90e89679c2" providerId="ADAL" clId="{0A894320-1718-4995-BE25-686DF790F793}" dt="2020-08-17T23:44:43.182" v="2392" actId="6549"/>
          <ac:spMkLst>
            <pc:docMk/>
            <pc:sldMk cId="4265724337" sldId="305"/>
            <ac:spMk id="3" creationId="{1482411F-D0C6-4E6E-803C-08ACC09DD73A}"/>
          </ac:spMkLst>
        </pc:spChg>
        <pc:spChg chg="mod">
          <ac:chgData name="Bailu Ding" userId="f5587075-e664-4194-a8f9-7f90e89679c2" providerId="ADAL" clId="{0A894320-1718-4995-BE25-686DF790F793}" dt="2020-08-17T23:44:46.589" v="2394" actId="6549"/>
          <ac:spMkLst>
            <pc:docMk/>
            <pc:sldMk cId="4265724337" sldId="305"/>
            <ac:spMk id="4" creationId="{C5A4067E-E051-4C6B-94C1-12AEC5CF1C8D}"/>
          </ac:spMkLst>
        </pc:spChg>
        <pc:graphicFrameChg chg="mod">
          <ac:chgData name="Bailu Ding" userId="f5587075-e664-4194-a8f9-7f90e89679c2" providerId="ADAL" clId="{0A894320-1718-4995-BE25-686DF790F793}" dt="2020-08-17T23:44:50.340" v="2395" actId="14100"/>
          <ac:graphicFrameMkLst>
            <pc:docMk/>
            <pc:sldMk cId="4265724337" sldId="305"/>
            <ac:graphicFrameMk id="7" creationId="{2A401C96-B48C-4E4D-96C9-14E7BD5E8650}"/>
          </ac:graphicFrameMkLst>
        </pc:graphicFrameChg>
        <pc:picChg chg="add del mod">
          <ac:chgData name="Bailu Ding" userId="f5587075-e664-4194-a8f9-7f90e89679c2" providerId="ADAL" clId="{0A894320-1718-4995-BE25-686DF790F793}" dt="2020-08-18T03:54:59.803" v="3181"/>
          <ac:picMkLst>
            <pc:docMk/>
            <pc:sldMk cId="4265724337" sldId="305"/>
            <ac:picMk id="2" creationId="{525871C0-DEB8-4144-877F-4340C63EF11B}"/>
          </ac:picMkLst>
        </pc:picChg>
        <pc:picChg chg="add mod">
          <ac:chgData name="Bailu Ding" userId="f5587075-e664-4194-a8f9-7f90e89679c2" providerId="ADAL" clId="{0A894320-1718-4995-BE25-686DF790F793}" dt="2020-08-18T03:54:59.803" v="3181"/>
          <ac:picMkLst>
            <pc:docMk/>
            <pc:sldMk cId="4265724337" sldId="305"/>
            <ac:picMk id="8" creationId="{DE30F49C-D207-4782-83C1-7CF2440B3DF9}"/>
          </ac:picMkLst>
        </pc:picChg>
      </pc:sldChg>
      <pc:sldChg chg="addSp delSp modSp mod modTransition modAnim">
        <pc:chgData name="Bailu Ding" userId="f5587075-e664-4194-a8f9-7f90e89679c2" providerId="ADAL" clId="{0A894320-1718-4995-BE25-686DF790F793}" dt="2020-08-18T03:54:59.803" v="3181"/>
        <pc:sldMkLst>
          <pc:docMk/>
          <pc:sldMk cId="2760228782" sldId="306"/>
        </pc:sldMkLst>
        <pc:spChg chg="mod">
          <ac:chgData name="Bailu Ding" userId="f5587075-e664-4194-a8f9-7f90e89679c2" providerId="ADAL" clId="{0A894320-1718-4995-BE25-686DF790F793}" dt="2020-08-17T23:48:17.350" v="2490" actId="20577"/>
          <ac:spMkLst>
            <pc:docMk/>
            <pc:sldMk cId="2760228782" sldId="306"/>
            <ac:spMk id="2" creationId="{B2BB173F-63F9-40D7-BCA3-E0A8A3DB10C8}"/>
          </ac:spMkLst>
        </pc:spChg>
        <pc:picChg chg="add del mod">
          <ac:chgData name="Bailu Ding" userId="f5587075-e664-4194-a8f9-7f90e89679c2" providerId="ADAL" clId="{0A894320-1718-4995-BE25-686DF790F793}" dt="2020-08-18T03:54:59.803" v="3181"/>
          <ac:picMkLst>
            <pc:docMk/>
            <pc:sldMk cId="2760228782" sldId="306"/>
            <ac:picMk id="5" creationId="{148F42C1-20E8-4CE3-97AA-1A116CFC4CB2}"/>
          </ac:picMkLst>
        </pc:picChg>
        <pc:picChg chg="add mod">
          <ac:chgData name="Bailu Ding" userId="f5587075-e664-4194-a8f9-7f90e89679c2" providerId="ADAL" clId="{0A894320-1718-4995-BE25-686DF790F793}" dt="2020-08-18T03:54:59.803" v="3181"/>
          <ac:picMkLst>
            <pc:docMk/>
            <pc:sldMk cId="2760228782" sldId="306"/>
            <ac:picMk id="6" creationId="{AABCCA5C-A4C1-48FF-A9FC-6EB8A76CA159}"/>
          </ac:picMkLst>
        </pc:picChg>
      </pc:sldChg>
      <pc:sldChg chg="del modTransition">
        <pc:chgData name="Bailu Ding" userId="f5587075-e664-4194-a8f9-7f90e89679c2" providerId="ADAL" clId="{0A894320-1718-4995-BE25-686DF790F793}" dt="2020-08-18T03:57:31.283" v="3184" actId="47"/>
        <pc:sldMkLst>
          <pc:docMk/>
          <pc:sldMk cId="3987491663" sldId="307"/>
        </pc:sldMkLst>
      </pc:sldChg>
      <pc:sldChg chg="addSp delSp modSp modTransition modAnim">
        <pc:chgData name="Bailu Ding" userId="f5587075-e664-4194-a8f9-7f90e89679c2" providerId="ADAL" clId="{0A894320-1718-4995-BE25-686DF790F793}" dt="2020-08-18T03:54:59.803" v="3181"/>
        <pc:sldMkLst>
          <pc:docMk/>
          <pc:sldMk cId="754948176" sldId="312"/>
        </pc:sldMkLst>
        <pc:picChg chg="add del mod">
          <ac:chgData name="Bailu Ding" userId="f5587075-e664-4194-a8f9-7f90e89679c2" providerId="ADAL" clId="{0A894320-1718-4995-BE25-686DF790F793}" dt="2020-08-18T03:28:21.835" v="3166"/>
          <ac:picMkLst>
            <pc:docMk/>
            <pc:sldMk cId="754948176" sldId="312"/>
            <ac:picMk id="4" creationId="{03598C39-3B82-4BFF-9221-D8B629229218}"/>
          </ac:picMkLst>
        </pc:picChg>
        <pc:picChg chg="add del mod">
          <ac:chgData name="Bailu Ding" userId="f5587075-e664-4194-a8f9-7f90e89679c2" providerId="ADAL" clId="{0A894320-1718-4995-BE25-686DF790F793}" dt="2020-08-18T03:31:21.254" v="3167"/>
          <ac:picMkLst>
            <pc:docMk/>
            <pc:sldMk cId="754948176" sldId="312"/>
            <ac:picMk id="6" creationId="{9E2FCD80-025E-4B97-9BC7-CD8C35068FFA}"/>
          </ac:picMkLst>
        </pc:picChg>
        <pc:picChg chg="add del mod">
          <ac:chgData name="Bailu Ding" userId="f5587075-e664-4194-a8f9-7f90e89679c2" providerId="ADAL" clId="{0A894320-1718-4995-BE25-686DF790F793}" dt="2020-08-18T03:54:59.803" v="3181"/>
          <ac:picMkLst>
            <pc:docMk/>
            <pc:sldMk cId="754948176" sldId="312"/>
            <ac:picMk id="7" creationId="{13520704-9863-410B-86DF-895D57CFB818}"/>
          </ac:picMkLst>
        </pc:picChg>
        <pc:picChg chg="add mod">
          <ac:chgData name="Bailu Ding" userId="f5587075-e664-4194-a8f9-7f90e89679c2" providerId="ADAL" clId="{0A894320-1718-4995-BE25-686DF790F793}" dt="2020-08-18T03:54:59.803" v="3181"/>
          <ac:picMkLst>
            <pc:docMk/>
            <pc:sldMk cId="754948176" sldId="312"/>
            <ac:picMk id="9" creationId="{1853A206-A6F8-4564-AECC-E25040D5835C}"/>
          </ac:picMkLst>
        </pc:picChg>
      </pc:sldChg>
      <pc:sldChg chg="addSp delSp modSp mod modTransition">
        <pc:chgData name="Bailu Ding" userId="f5587075-e664-4194-a8f9-7f90e89679c2" providerId="ADAL" clId="{0A894320-1718-4995-BE25-686DF790F793}" dt="2020-08-18T03:54:59.803" v="3181"/>
        <pc:sldMkLst>
          <pc:docMk/>
          <pc:sldMk cId="2035570749" sldId="315"/>
        </pc:sldMkLst>
        <pc:spChg chg="mod">
          <ac:chgData name="Bailu Ding" userId="f5587075-e664-4194-a8f9-7f90e89679c2" providerId="ADAL" clId="{0A894320-1718-4995-BE25-686DF790F793}" dt="2020-08-17T23:50:30.532" v="2493" actId="6549"/>
          <ac:spMkLst>
            <pc:docMk/>
            <pc:sldMk cId="2035570749" sldId="315"/>
            <ac:spMk id="2" creationId="{FA095B3F-95E7-4FD8-8ECB-5352D8C0ECE9}"/>
          </ac:spMkLst>
        </pc:spChg>
        <pc:picChg chg="add del mod">
          <ac:chgData name="Bailu Ding" userId="f5587075-e664-4194-a8f9-7f90e89679c2" providerId="ADAL" clId="{0A894320-1718-4995-BE25-686DF790F793}" dt="2020-08-18T03:54:59.803" v="3181"/>
          <ac:picMkLst>
            <pc:docMk/>
            <pc:sldMk cId="2035570749" sldId="315"/>
            <ac:picMk id="3" creationId="{183BFC67-9C2E-4B8E-BC52-CEFA7F6FB5F2}"/>
          </ac:picMkLst>
        </pc:picChg>
        <pc:picChg chg="add mod">
          <ac:chgData name="Bailu Ding" userId="f5587075-e664-4194-a8f9-7f90e89679c2" providerId="ADAL" clId="{0A894320-1718-4995-BE25-686DF790F793}" dt="2020-08-18T03:54:59.803" v="3181"/>
          <ac:picMkLst>
            <pc:docMk/>
            <pc:sldMk cId="2035570749" sldId="315"/>
            <ac:picMk id="4" creationId="{1845AD39-51D4-4241-BB78-B2C316D05A48}"/>
          </ac:picMkLst>
        </pc:picChg>
      </pc:sldChg>
      <pc:sldChg chg="add del modTransition">
        <pc:chgData name="Bailu Ding" userId="f5587075-e664-4194-a8f9-7f90e89679c2" providerId="ADAL" clId="{0A894320-1718-4995-BE25-686DF790F793}" dt="2020-08-18T03:57:31.283" v="3184" actId="47"/>
        <pc:sldMkLst>
          <pc:docMk/>
          <pc:sldMk cId="1039483559" sldId="408"/>
        </pc:sldMkLst>
      </pc:sldChg>
      <pc:sldChg chg="add del modTransition">
        <pc:chgData name="Bailu Ding" userId="f5587075-e664-4194-a8f9-7f90e89679c2" providerId="ADAL" clId="{0A894320-1718-4995-BE25-686DF790F793}" dt="2020-08-18T03:57:31.283" v="3184" actId="47"/>
        <pc:sldMkLst>
          <pc:docMk/>
          <pc:sldMk cId="98154461" sldId="413"/>
        </pc:sldMkLst>
      </pc:sldChg>
      <pc:sldChg chg="add del modTransition">
        <pc:chgData name="Bailu Ding" userId="f5587075-e664-4194-a8f9-7f90e89679c2" providerId="ADAL" clId="{0A894320-1718-4995-BE25-686DF790F793}" dt="2020-08-18T03:57:31.283" v="3184" actId="47"/>
        <pc:sldMkLst>
          <pc:docMk/>
          <pc:sldMk cId="3901832975" sldId="415"/>
        </pc:sldMkLst>
      </pc:sldChg>
      <pc:sldChg chg="add del modTransition">
        <pc:chgData name="Bailu Ding" userId="f5587075-e664-4194-a8f9-7f90e89679c2" providerId="ADAL" clId="{0A894320-1718-4995-BE25-686DF790F793}" dt="2020-08-18T03:57:31.283" v="3184" actId="47"/>
        <pc:sldMkLst>
          <pc:docMk/>
          <pc:sldMk cId="3628977322" sldId="418"/>
        </pc:sldMkLst>
      </pc:sldChg>
      <pc:sldChg chg="add del modTransition">
        <pc:chgData name="Bailu Ding" userId="f5587075-e664-4194-a8f9-7f90e89679c2" providerId="ADAL" clId="{0A894320-1718-4995-BE25-686DF790F793}" dt="2020-08-18T03:57:31.283" v="3184" actId="47"/>
        <pc:sldMkLst>
          <pc:docMk/>
          <pc:sldMk cId="1653560536" sldId="419"/>
        </pc:sldMkLst>
      </pc:sldChg>
      <pc:sldChg chg="del modTransition">
        <pc:chgData name="Bailu Ding" userId="f5587075-e664-4194-a8f9-7f90e89679c2" providerId="ADAL" clId="{0A894320-1718-4995-BE25-686DF790F793}" dt="2020-08-18T03:57:31.283" v="3184" actId="47"/>
        <pc:sldMkLst>
          <pc:docMk/>
          <pc:sldMk cId="137770947" sldId="421"/>
        </pc:sldMkLst>
      </pc:sldChg>
      <pc:sldChg chg="modSp add del mod modTransition">
        <pc:chgData name="Bailu Ding" userId="f5587075-e664-4194-a8f9-7f90e89679c2" providerId="ADAL" clId="{0A894320-1718-4995-BE25-686DF790F793}" dt="2020-08-18T03:57:31.283" v="3184" actId="47"/>
        <pc:sldMkLst>
          <pc:docMk/>
          <pc:sldMk cId="3299118075" sldId="422"/>
        </pc:sldMkLst>
        <pc:spChg chg="mod">
          <ac:chgData name="Bailu Ding" userId="f5587075-e664-4194-a8f9-7f90e89679c2" providerId="ADAL" clId="{0A894320-1718-4995-BE25-686DF790F793}" dt="2020-08-15T00:48:28.599" v="572" actId="20577"/>
          <ac:spMkLst>
            <pc:docMk/>
            <pc:sldMk cId="3299118075" sldId="422"/>
            <ac:spMk id="3" creationId="{C775D19C-FCE5-458C-AAC2-ABC0AAC10F69}"/>
          </ac:spMkLst>
        </pc:spChg>
      </pc:sldChg>
      <pc:sldChg chg="addSp delSp modSp modTransition modAnim">
        <pc:chgData name="Bailu Ding" userId="f5587075-e664-4194-a8f9-7f90e89679c2" providerId="ADAL" clId="{0A894320-1718-4995-BE25-686DF790F793}" dt="2020-08-18T03:45:19.801" v="3179"/>
        <pc:sldMkLst>
          <pc:docMk/>
          <pc:sldMk cId="1392686680" sldId="424"/>
        </pc:sldMkLst>
        <pc:spChg chg="mod">
          <ac:chgData name="Bailu Ding" userId="f5587075-e664-4194-a8f9-7f90e89679c2" providerId="ADAL" clId="{0A894320-1718-4995-BE25-686DF790F793}" dt="2020-08-18T03:12:23.108" v="3155" actId="114"/>
          <ac:spMkLst>
            <pc:docMk/>
            <pc:sldMk cId="1392686680" sldId="424"/>
            <ac:spMk id="2" creationId="{4B4A7AE5-D300-43E1-BAE5-E122E66BB066}"/>
          </ac:spMkLst>
        </pc:spChg>
        <pc:picChg chg="add del mod">
          <ac:chgData name="Bailu Ding" userId="f5587075-e664-4194-a8f9-7f90e89679c2" providerId="ADAL" clId="{0A894320-1718-4995-BE25-686DF790F793}" dt="2020-08-18T03:12:38.451" v="3156"/>
          <ac:picMkLst>
            <pc:docMk/>
            <pc:sldMk cId="1392686680" sldId="424"/>
            <ac:picMk id="5" creationId="{BD3DDBC5-AF7D-436D-B3E1-72B1F816EBBF}"/>
          </ac:picMkLst>
        </pc:picChg>
        <pc:picChg chg="add del mod">
          <ac:chgData name="Bailu Ding" userId="f5587075-e664-4194-a8f9-7f90e89679c2" providerId="ADAL" clId="{0A894320-1718-4995-BE25-686DF790F793}" dt="2020-08-18T03:45:19.801" v="3179"/>
          <ac:picMkLst>
            <pc:docMk/>
            <pc:sldMk cId="1392686680" sldId="424"/>
            <ac:picMk id="6" creationId="{0CBE9DC1-879B-4A90-B5DE-0F1733B553D7}"/>
          </ac:picMkLst>
        </pc:picChg>
        <pc:picChg chg="add mod">
          <ac:chgData name="Bailu Ding" userId="f5587075-e664-4194-a8f9-7f90e89679c2" providerId="ADAL" clId="{0A894320-1718-4995-BE25-686DF790F793}" dt="2020-08-18T03:45:19.801" v="3179"/>
          <ac:picMkLst>
            <pc:docMk/>
            <pc:sldMk cId="1392686680" sldId="424"/>
            <ac:picMk id="7" creationId="{9FE11B39-859B-4D07-AB61-2FCB1670B107}"/>
          </ac:picMkLst>
        </pc:picChg>
      </pc:sldChg>
      <pc:sldChg chg="addSp delSp modSp mod modTransition modAnim">
        <pc:chgData name="Bailu Ding" userId="f5587075-e664-4194-a8f9-7f90e89679c2" providerId="ADAL" clId="{0A894320-1718-4995-BE25-686DF790F793}" dt="2020-08-18T03:45:19.801" v="3179"/>
        <pc:sldMkLst>
          <pc:docMk/>
          <pc:sldMk cId="924024413" sldId="425"/>
        </pc:sldMkLst>
        <pc:spChg chg="mod">
          <ac:chgData name="Bailu Ding" userId="f5587075-e664-4194-a8f9-7f90e89679c2" providerId="ADAL" clId="{0A894320-1718-4995-BE25-686DF790F793}" dt="2020-08-17T23:17:46.769" v="1044" actId="20577"/>
          <ac:spMkLst>
            <pc:docMk/>
            <pc:sldMk cId="924024413" sldId="425"/>
            <ac:spMk id="2" creationId="{E821D698-2FC6-4BEA-BE60-59D2C522017A}"/>
          </ac:spMkLst>
        </pc:spChg>
        <pc:picChg chg="add del mod">
          <ac:chgData name="Bailu Ding" userId="f5587075-e664-4194-a8f9-7f90e89679c2" providerId="ADAL" clId="{0A894320-1718-4995-BE25-686DF790F793}" dt="2020-08-18T03:12:38.451" v="3156"/>
          <ac:picMkLst>
            <pc:docMk/>
            <pc:sldMk cId="924024413" sldId="425"/>
            <ac:picMk id="5" creationId="{077945DE-D2C7-4320-9174-C482FDA70BA2}"/>
          </ac:picMkLst>
        </pc:picChg>
        <pc:picChg chg="add del mod">
          <ac:chgData name="Bailu Ding" userId="f5587075-e664-4194-a8f9-7f90e89679c2" providerId="ADAL" clId="{0A894320-1718-4995-BE25-686DF790F793}" dt="2020-08-18T03:45:19.801" v="3179"/>
          <ac:picMkLst>
            <pc:docMk/>
            <pc:sldMk cId="924024413" sldId="425"/>
            <ac:picMk id="6" creationId="{A8A59BE6-E84E-4983-ADB8-33E8FFDED4B5}"/>
          </ac:picMkLst>
        </pc:picChg>
        <pc:picChg chg="add mod">
          <ac:chgData name="Bailu Ding" userId="f5587075-e664-4194-a8f9-7f90e89679c2" providerId="ADAL" clId="{0A894320-1718-4995-BE25-686DF790F793}" dt="2020-08-18T03:45:19.801" v="3179"/>
          <ac:picMkLst>
            <pc:docMk/>
            <pc:sldMk cId="924024413" sldId="425"/>
            <ac:picMk id="7" creationId="{E23C025C-119A-4B4A-8824-585851B164F0}"/>
          </ac:picMkLst>
        </pc:picChg>
      </pc:sldChg>
      <pc:sldChg chg="del modTransition">
        <pc:chgData name="Bailu Ding" userId="f5587075-e664-4194-a8f9-7f90e89679c2" providerId="ADAL" clId="{0A894320-1718-4995-BE25-686DF790F793}" dt="2020-08-18T03:57:31.283" v="3184" actId="47"/>
        <pc:sldMkLst>
          <pc:docMk/>
          <pc:sldMk cId="726437903" sldId="426"/>
        </pc:sldMkLst>
      </pc:sldChg>
      <pc:sldChg chg="del modTransition">
        <pc:chgData name="Bailu Ding" userId="f5587075-e664-4194-a8f9-7f90e89679c2" providerId="ADAL" clId="{0A894320-1718-4995-BE25-686DF790F793}" dt="2020-08-18T03:57:31.283" v="3184" actId="47"/>
        <pc:sldMkLst>
          <pc:docMk/>
          <pc:sldMk cId="1998394694" sldId="430"/>
        </pc:sldMkLst>
      </pc:sldChg>
      <pc:sldChg chg="del modTransition">
        <pc:chgData name="Bailu Ding" userId="f5587075-e664-4194-a8f9-7f90e89679c2" providerId="ADAL" clId="{0A894320-1718-4995-BE25-686DF790F793}" dt="2020-08-18T03:57:31.283" v="3184" actId="47"/>
        <pc:sldMkLst>
          <pc:docMk/>
          <pc:sldMk cId="1580572658" sldId="433"/>
        </pc:sldMkLst>
      </pc:sldChg>
      <pc:sldChg chg="del modTransition">
        <pc:chgData name="Bailu Ding" userId="f5587075-e664-4194-a8f9-7f90e89679c2" providerId="ADAL" clId="{0A894320-1718-4995-BE25-686DF790F793}" dt="2020-08-18T03:57:31.283" v="3184" actId="47"/>
        <pc:sldMkLst>
          <pc:docMk/>
          <pc:sldMk cId="129079040" sldId="434"/>
        </pc:sldMkLst>
      </pc:sldChg>
      <pc:sldChg chg="del modTransition">
        <pc:chgData name="Bailu Ding" userId="f5587075-e664-4194-a8f9-7f90e89679c2" providerId="ADAL" clId="{0A894320-1718-4995-BE25-686DF790F793}" dt="2020-08-18T03:57:31.283" v="3184" actId="47"/>
        <pc:sldMkLst>
          <pc:docMk/>
          <pc:sldMk cId="3298744788" sldId="435"/>
        </pc:sldMkLst>
      </pc:sldChg>
      <pc:sldChg chg="addSp delSp modSp mod modTransition modAnim">
        <pc:chgData name="Bailu Ding" userId="f5587075-e664-4194-a8f9-7f90e89679c2" providerId="ADAL" clId="{0A894320-1718-4995-BE25-686DF790F793}" dt="2020-08-18T03:45:19.801" v="3179"/>
        <pc:sldMkLst>
          <pc:docMk/>
          <pc:sldMk cId="3334715058" sldId="436"/>
        </pc:sldMkLst>
        <pc:spChg chg="mod">
          <ac:chgData name="Bailu Ding" userId="f5587075-e664-4194-a8f9-7f90e89679c2" providerId="ADAL" clId="{0A894320-1718-4995-BE25-686DF790F793}" dt="2020-08-17T23:42:55.151" v="2387" actId="20577"/>
          <ac:spMkLst>
            <pc:docMk/>
            <pc:sldMk cId="3334715058" sldId="436"/>
            <ac:spMk id="2" creationId="{CF90469A-619B-4A3F-8A96-8665D6650A81}"/>
          </ac:spMkLst>
        </pc:spChg>
        <pc:picChg chg="add del mod">
          <ac:chgData name="Bailu Ding" userId="f5587075-e664-4194-a8f9-7f90e89679c2" providerId="ADAL" clId="{0A894320-1718-4995-BE25-686DF790F793}" dt="2020-08-18T03:12:38.451" v="3156"/>
          <ac:picMkLst>
            <pc:docMk/>
            <pc:sldMk cId="3334715058" sldId="436"/>
            <ac:picMk id="4" creationId="{D04BF6CE-0ABB-471A-8D73-0CF8E67C8FB8}"/>
          </ac:picMkLst>
        </pc:picChg>
        <pc:picChg chg="add del mod">
          <ac:chgData name="Bailu Ding" userId="f5587075-e664-4194-a8f9-7f90e89679c2" providerId="ADAL" clId="{0A894320-1718-4995-BE25-686DF790F793}" dt="2020-08-18T03:45:19.801" v="3179"/>
          <ac:picMkLst>
            <pc:docMk/>
            <pc:sldMk cId="3334715058" sldId="436"/>
            <ac:picMk id="5" creationId="{334A6ADF-95BC-4B4A-87C8-28632662AC3B}"/>
          </ac:picMkLst>
        </pc:picChg>
        <pc:picChg chg="add mod">
          <ac:chgData name="Bailu Ding" userId="f5587075-e664-4194-a8f9-7f90e89679c2" providerId="ADAL" clId="{0A894320-1718-4995-BE25-686DF790F793}" dt="2020-08-18T03:45:19.801" v="3179"/>
          <ac:picMkLst>
            <pc:docMk/>
            <pc:sldMk cId="3334715058" sldId="436"/>
            <ac:picMk id="7" creationId="{413F69E6-F49C-4D39-A869-50BAAD1E09B9}"/>
          </ac:picMkLst>
        </pc:picChg>
      </pc:sldChg>
      <pc:sldChg chg="addSp delSp modSp modTransition modAnim">
        <pc:chgData name="Bailu Ding" userId="f5587075-e664-4194-a8f9-7f90e89679c2" providerId="ADAL" clId="{0A894320-1718-4995-BE25-686DF790F793}" dt="2020-08-18T03:45:19.801" v="3179"/>
        <pc:sldMkLst>
          <pc:docMk/>
          <pc:sldMk cId="3052907528" sldId="437"/>
        </pc:sldMkLst>
        <pc:picChg chg="add del mod">
          <ac:chgData name="Bailu Ding" userId="f5587075-e664-4194-a8f9-7f90e89679c2" providerId="ADAL" clId="{0A894320-1718-4995-BE25-686DF790F793}" dt="2020-08-18T02:59:18.261" v="3120"/>
          <ac:picMkLst>
            <pc:docMk/>
            <pc:sldMk cId="3052907528" sldId="437"/>
            <ac:picMk id="5" creationId="{1CAD0306-EC69-4710-AA91-70ADA702C854}"/>
          </ac:picMkLst>
        </pc:picChg>
        <pc:picChg chg="add del mod">
          <ac:chgData name="Bailu Ding" userId="f5587075-e664-4194-a8f9-7f90e89679c2" providerId="ADAL" clId="{0A894320-1718-4995-BE25-686DF790F793}" dt="2020-08-18T03:12:38.451" v="3156"/>
          <ac:picMkLst>
            <pc:docMk/>
            <pc:sldMk cId="3052907528" sldId="437"/>
            <ac:picMk id="6" creationId="{957E527D-0018-4A38-949A-B5DAC39A8BEA}"/>
          </ac:picMkLst>
        </pc:picChg>
        <pc:picChg chg="add del mod">
          <ac:chgData name="Bailu Ding" userId="f5587075-e664-4194-a8f9-7f90e89679c2" providerId="ADAL" clId="{0A894320-1718-4995-BE25-686DF790F793}" dt="2020-08-18T03:45:19.801" v="3179"/>
          <ac:picMkLst>
            <pc:docMk/>
            <pc:sldMk cId="3052907528" sldId="437"/>
            <ac:picMk id="7" creationId="{5DD53F79-6E71-4142-B139-87617BC4F54A}"/>
          </ac:picMkLst>
        </pc:picChg>
        <pc:picChg chg="add mod">
          <ac:chgData name="Bailu Ding" userId="f5587075-e664-4194-a8f9-7f90e89679c2" providerId="ADAL" clId="{0A894320-1718-4995-BE25-686DF790F793}" dt="2020-08-18T03:45:19.801" v="3179"/>
          <ac:picMkLst>
            <pc:docMk/>
            <pc:sldMk cId="3052907528" sldId="437"/>
            <ac:picMk id="8" creationId="{F34D10B2-CDE4-4820-9FE9-648AD913D614}"/>
          </ac:picMkLst>
        </pc:picChg>
      </pc:sldChg>
      <pc:sldChg chg="del modTransition">
        <pc:chgData name="Bailu Ding" userId="f5587075-e664-4194-a8f9-7f90e89679c2" providerId="ADAL" clId="{0A894320-1718-4995-BE25-686DF790F793}" dt="2020-08-18T03:57:31.283" v="3184" actId="47"/>
        <pc:sldMkLst>
          <pc:docMk/>
          <pc:sldMk cId="1460516036" sldId="438"/>
        </pc:sldMkLst>
      </pc:sldChg>
      <pc:sldChg chg="addSp delSp modSp mod modTransition modAnim">
        <pc:chgData name="Bailu Ding" userId="f5587075-e664-4194-a8f9-7f90e89679c2" providerId="ADAL" clId="{0A894320-1718-4995-BE25-686DF790F793}" dt="2020-09-09T21:10:13.345" v="3200" actId="20577"/>
        <pc:sldMkLst>
          <pc:docMk/>
          <pc:sldMk cId="503669787" sldId="439"/>
        </pc:sldMkLst>
        <pc:spChg chg="mod">
          <ac:chgData name="Bailu Ding" userId="f5587075-e664-4194-a8f9-7f90e89679c2" providerId="ADAL" clId="{0A894320-1718-4995-BE25-686DF790F793}" dt="2020-08-18T02:58:31.141" v="3108" actId="20577"/>
          <ac:spMkLst>
            <pc:docMk/>
            <pc:sldMk cId="503669787" sldId="439"/>
            <ac:spMk id="6" creationId="{DE0F5323-B197-47AC-82B7-8D7A88DB3AE4}"/>
          </ac:spMkLst>
        </pc:spChg>
        <pc:spChg chg="mod">
          <ac:chgData name="Bailu Ding" userId="f5587075-e664-4194-a8f9-7f90e89679c2" providerId="ADAL" clId="{0A894320-1718-4995-BE25-686DF790F793}" dt="2020-09-09T21:10:13.345" v="3200" actId="20577"/>
          <ac:spMkLst>
            <pc:docMk/>
            <pc:sldMk cId="503669787" sldId="439"/>
            <ac:spMk id="16" creationId="{587011C1-1357-4C10-8ED3-0ECAFC4514E3}"/>
          </ac:spMkLst>
        </pc:spChg>
        <pc:spChg chg="mod">
          <ac:chgData name="Bailu Ding" userId="f5587075-e664-4194-a8f9-7f90e89679c2" providerId="ADAL" clId="{0A894320-1718-4995-BE25-686DF790F793}" dt="2020-09-09T21:10:10.770" v="3196" actId="20577"/>
          <ac:spMkLst>
            <pc:docMk/>
            <pc:sldMk cId="503669787" sldId="439"/>
            <ac:spMk id="18" creationId="{481200B5-8C5F-42CC-88B7-377BDA255FCF}"/>
          </ac:spMkLst>
        </pc:spChg>
        <pc:spChg chg="mod">
          <ac:chgData name="Bailu Ding" userId="f5587075-e664-4194-a8f9-7f90e89679c2" providerId="ADAL" clId="{0A894320-1718-4995-BE25-686DF790F793}" dt="2020-08-14T22:38:36.332" v="0" actId="207"/>
          <ac:spMkLst>
            <pc:docMk/>
            <pc:sldMk cId="503669787" sldId="439"/>
            <ac:spMk id="20" creationId="{AA4CE469-169F-4EC7-B8E0-FB1BBCC47F8E}"/>
          </ac:spMkLst>
        </pc:spChg>
        <pc:spChg chg="mod">
          <ac:chgData name="Bailu Ding" userId="f5587075-e664-4194-a8f9-7f90e89679c2" providerId="ADAL" clId="{0A894320-1718-4995-BE25-686DF790F793}" dt="2020-08-14T22:38:46.105" v="1" actId="207"/>
          <ac:spMkLst>
            <pc:docMk/>
            <pc:sldMk cId="503669787" sldId="439"/>
            <ac:spMk id="22" creationId="{4BBB4A8F-544B-4685-B8BE-D271E3E44D2C}"/>
          </ac:spMkLst>
        </pc:spChg>
        <pc:picChg chg="add del mod">
          <ac:chgData name="Bailu Ding" userId="f5587075-e664-4194-a8f9-7f90e89679c2" providerId="ADAL" clId="{0A894320-1718-4995-BE25-686DF790F793}" dt="2020-08-18T02:52:31.471" v="3084"/>
          <ac:picMkLst>
            <pc:docMk/>
            <pc:sldMk cId="503669787" sldId="439"/>
            <ac:picMk id="7" creationId="{6A12E213-9DAE-4086-956F-2588B58A2D45}"/>
          </ac:picMkLst>
        </pc:picChg>
        <pc:picChg chg="add del mod">
          <ac:chgData name="Bailu Ding" userId="f5587075-e664-4194-a8f9-7f90e89679c2" providerId="ADAL" clId="{0A894320-1718-4995-BE25-686DF790F793}" dt="2020-08-18T02:59:02.403" v="3119"/>
          <ac:picMkLst>
            <pc:docMk/>
            <pc:sldMk cId="503669787" sldId="439"/>
            <ac:picMk id="30" creationId="{C11817E1-A514-48A4-B582-BE420081717A}"/>
          </ac:picMkLst>
        </pc:picChg>
        <pc:picChg chg="add del mod">
          <ac:chgData name="Bailu Ding" userId="f5587075-e664-4194-a8f9-7f90e89679c2" providerId="ADAL" clId="{0A894320-1718-4995-BE25-686DF790F793}" dt="2020-08-18T02:59:18.261" v="3120"/>
          <ac:picMkLst>
            <pc:docMk/>
            <pc:sldMk cId="503669787" sldId="439"/>
            <ac:picMk id="33" creationId="{8057321D-FEB1-432E-B486-6AC41CEEE1FC}"/>
          </ac:picMkLst>
        </pc:picChg>
        <pc:picChg chg="add del mod">
          <ac:chgData name="Bailu Ding" userId="f5587075-e664-4194-a8f9-7f90e89679c2" providerId="ADAL" clId="{0A894320-1718-4995-BE25-686DF790F793}" dt="2020-08-18T03:12:38.451" v="3156"/>
          <ac:picMkLst>
            <pc:docMk/>
            <pc:sldMk cId="503669787" sldId="439"/>
            <ac:picMk id="34" creationId="{EE91290B-E015-42AA-B496-E701C388F92A}"/>
          </ac:picMkLst>
        </pc:picChg>
        <pc:picChg chg="add del mod">
          <ac:chgData name="Bailu Ding" userId="f5587075-e664-4194-a8f9-7f90e89679c2" providerId="ADAL" clId="{0A894320-1718-4995-BE25-686DF790F793}" dt="2020-08-18T03:45:19.801" v="3179"/>
          <ac:picMkLst>
            <pc:docMk/>
            <pc:sldMk cId="503669787" sldId="439"/>
            <ac:picMk id="35" creationId="{72417515-E347-4DEA-B68D-87F0997FAD84}"/>
          </ac:picMkLst>
        </pc:picChg>
        <pc:picChg chg="add mod">
          <ac:chgData name="Bailu Ding" userId="f5587075-e664-4194-a8f9-7f90e89679c2" providerId="ADAL" clId="{0A894320-1718-4995-BE25-686DF790F793}" dt="2020-08-18T03:45:19.801" v="3179"/>
          <ac:picMkLst>
            <pc:docMk/>
            <pc:sldMk cId="503669787" sldId="439"/>
            <ac:picMk id="36" creationId="{637FAF89-C01E-4F26-952E-DDABAF3CB09E}"/>
          </ac:picMkLst>
        </pc:picChg>
      </pc:sldChg>
      <pc:sldChg chg="addSp delSp modSp modTransition">
        <pc:chgData name="Bailu Ding" userId="f5587075-e664-4194-a8f9-7f90e89679c2" providerId="ADAL" clId="{0A894320-1718-4995-BE25-686DF790F793}" dt="2020-08-18T03:54:59.803" v="3181"/>
        <pc:sldMkLst>
          <pc:docMk/>
          <pc:sldMk cId="1075363030" sldId="440"/>
        </pc:sldMkLst>
        <pc:spChg chg="mod">
          <ac:chgData name="Bailu Ding" userId="f5587075-e664-4194-a8f9-7f90e89679c2" providerId="ADAL" clId="{0A894320-1718-4995-BE25-686DF790F793}" dt="2020-08-17T23:57:21.007" v="2564" actId="313"/>
          <ac:spMkLst>
            <pc:docMk/>
            <pc:sldMk cId="1075363030" sldId="440"/>
            <ac:spMk id="3" creationId="{226CA9F6-E1BD-4A33-B76C-CE6DE36F37E1}"/>
          </ac:spMkLst>
        </pc:spChg>
        <pc:picChg chg="add del mod">
          <ac:chgData name="Bailu Ding" userId="f5587075-e664-4194-a8f9-7f90e89679c2" providerId="ADAL" clId="{0A894320-1718-4995-BE25-686DF790F793}" dt="2020-08-18T03:54:59.803" v="3181"/>
          <ac:picMkLst>
            <pc:docMk/>
            <pc:sldMk cId="1075363030" sldId="440"/>
            <ac:picMk id="5" creationId="{30BDDF81-774B-4D47-8BA6-B7B97B98DDEE}"/>
          </ac:picMkLst>
        </pc:picChg>
        <pc:picChg chg="add mod">
          <ac:chgData name="Bailu Ding" userId="f5587075-e664-4194-a8f9-7f90e89679c2" providerId="ADAL" clId="{0A894320-1718-4995-BE25-686DF790F793}" dt="2020-08-18T03:54:59.803" v="3181"/>
          <ac:picMkLst>
            <pc:docMk/>
            <pc:sldMk cId="1075363030" sldId="440"/>
            <ac:picMk id="6" creationId="{D5275F21-31D7-4E56-8CE8-B31B2D77779D}"/>
          </ac:picMkLst>
        </pc:picChg>
      </pc:sldChg>
      <pc:sldChg chg="addSp delSp modSp modTransition">
        <pc:chgData name="Bailu Ding" userId="f5587075-e664-4194-a8f9-7f90e89679c2" providerId="ADAL" clId="{0A894320-1718-4995-BE25-686DF790F793}" dt="2020-08-18T03:54:59.803" v="3181"/>
        <pc:sldMkLst>
          <pc:docMk/>
          <pc:sldMk cId="3582019870" sldId="441"/>
        </pc:sldMkLst>
        <pc:picChg chg="add del mod">
          <ac:chgData name="Bailu Ding" userId="f5587075-e664-4194-a8f9-7f90e89679c2" providerId="ADAL" clId="{0A894320-1718-4995-BE25-686DF790F793}" dt="2020-08-18T03:54:59.803" v="3181"/>
          <ac:picMkLst>
            <pc:docMk/>
            <pc:sldMk cId="3582019870" sldId="441"/>
            <ac:picMk id="5" creationId="{5EF92A64-2074-4D3B-B769-B4EC4C287048}"/>
          </ac:picMkLst>
        </pc:picChg>
        <pc:picChg chg="add mod">
          <ac:chgData name="Bailu Ding" userId="f5587075-e664-4194-a8f9-7f90e89679c2" providerId="ADAL" clId="{0A894320-1718-4995-BE25-686DF790F793}" dt="2020-08-18T03:54:59.803" v="3181"/>
          <ac:picMkLst>
            <pc:docMk/>
            <pc:sldMk cId="3582019870" sldId="441"/>
            <ac:picMk id="6" creationId="{1D57AB57-1508-4CC3-87B9-12813BF28679}"/>
          </ac:picMkLst>
        </pc:picChg>
      </pc:sldChg>
      <pc:sldChg chg="del modTransition">
        <pc:chgData name="Bailu Ding" userId="f5587075-e664-4194-a8f9-7f90e89679c2" providerId="ADAL" clId="{0A894320-1718-4995-BE25-686DF790F793}" dt="2020-08-18T03:57:31.283" v="3184" actId="47"/>
        <pc:sldMkLst>
          <pc:docMk/>
          <pc:sldMk cId="1001917412" sldId="596"/>
        </pc:sldMkLst>
      </pc:sldChg>
      <pc:sldChg chg="addSp delSp modSp mod modTransition delAnim">
        <pc:chgData name="Bailu Ding" userId="f5587075-e664-4194-a8f9-7f90e89679c2" providerId="ADAL" clId="{0A894320-1718-4995-BE25-686DF790F793}" dt="2020-08-18T03:54:59.803" v="3181"/>
        <pc:sldMkLst>
          <pc:docMk/>
          <pc:sldMk cId="3073472702" sldId="620"/>
        </pc:sldMkLst>
        <pc:spChg chg="mod">
          <ac:chgData name="Bailu Ding" userId="f5587075-e664-4194-a8f9-7f90e89679c2" providerId="ADAL" clId="{0A894320-1718-4995-BE25-686DF790F793}" dt="2020-08-18T03:31:33.117" v="3168" actId="6549"/>
          <ac:spMkLst>
            <pc:docMk/>
            <pc:sldMk cId="3073472702" sldId="620"/>
            <ac:spMk id="33" creationId="{D697655F-2FAC-4C40-8D67-C7DCACE17053}"/>
          </ac:spMkLst>
        </pc:spChg>
        <pc:spChg chg="del">
          <ac:chgData name="Bailu Ding" userId="f5587075-e664-4194-a8f9-7f90e89679c2" providerId="ADAL" clId="{0A894320-1718-4995-BE25-686DF790F793}" dt="2020-08-18T03:31:35.825" v="3169" actId="478"/>
          <ac:spMkLst>
            <pc:docMk/>
            <pc:sldMk cId="3073472702" sldId="620"/>
            <ac:spMk id="264" creationId="{5FE844E2-BDC0-4F8F-9D13-BD663A28685F}"/>
          </ac:spMkLst>
        </pc:spChg>
        <pc:picChg chg="add del mod">
          <ac:chgData name="Bailu Ding" userId="f5587075-e664-4194-a8f9-7f90e89679c2" providerId="ADAL" clId="{0A894320-1718-4995-BE25-686DF790F793}" dt="2020-08-18T03:54:59.803" v="3181"/>
          <ac:picMkLst>
            <pc:docMk/>
            <pc:sldMk cId="3073472702" sldId="620"/>
            <ac:picMk id="3" creationId="{829E135C-FB44-445E-AA10-DDE1A442AA8D}"/>
          </ac:picMkLst>
        </pc:picChg>
        <pc:picChg chg="add mod">
          <ac:chgData name="Bailu Ding" userId="f5587075-e664-4194-a8f9-7f90e89679c2" providerId="ADAL" clId="{0A894320-1718-4995-BE25-686DF790F793}" dt="2020-08-18T03:54:59.803" v="3181"/>
          <ac:picMkLst>
            <pc:docMk/>
            <pc:sldMk cId="3073472702" sldId="620"/>
            <ac:picMk id="4" creationId="{BB006E71-3DB0-4CB7-8801-6FB7DBC7400D}"/>
          </ac:picMkLst>
        </pc:picChg>
      </pc:sldChg>
      <pc:sldChg chg="addSp delSp modSp mod modTransition">
        <pc:chgData name="Bailu Ding" userId="f5587075-e664-4194-a8f9-7f90e89679c2" providerId="ADAL" clId="{0A894320-1718-4995-BE25-686DF790F793}" dt="2020-08-18T03:56:37.442" v="3183"/>
        <pc:sldMkLst>
          <pc:docMk/>
          <pc:sldMk cId="269947155" sldId="621"/>
        </pc:sldMkLst>
        <pc:spChg chg="mod">
          <ac:chgData name="Bailu Ding" userId="f5587075-e664-4194-a8f9-7f90e89679c2" providerId="ADAL" clId="{0A894320-1718-4995-BE25-686DF790F793}" dt="2020-08-18T03:55:07.809" v="3182" actId="6549"/>
          <ac:spMkLst>
            <pc:docMk/>
            <pc:sldMk cId="269947155" sldId="621"/>
            <ac:spMk id="2" creationId="{15BE2D42-9744-4817-A96C-1ECA7D97CDC3}"/>
          </ac:spMkLst>
        </pc:spChg>
        <pc:picChg chg="add del mod">
          <ac:chgData name="Bailu Ding" userId="f5587075-e664-4194-a8f9-7f90e89679c2" providerId="ADAL" clId="{0A894320-1718-4995-BE25-686DF790F793}" dt="2020-08-18T03:56:37.442" v="3183"/>
          <ac:picMkLst>
            <pc:docMk/>
            <pc:sldMk cId="269947155" sldId="621"/>
            <ac:picMk id="6" creationId="{F425EF57-162E-43DC-956B-CB65FA2E464A}"/>
          </ac:picMkLst>
        </pc:picChg>
        <pc:picChg chg="add mod">
          <ac:chgData name="Bailu Ding" userId="f5587075-e664-4194-a8f9-7f90e89679c2" providerId="ADAL" clId="{0A894320-1718-4995-BE25-686DF790F793}" dt="2020-08-18T03:56:37.442" v="3183"/>
          <ac:picMkLst>
            <pc:docMk/>
            <pc:sldMk cId="269947155" sldId="621"/>
            <ac:picMk id="7" creationId="{5264D39B-0D75-42C8-B20E-9766C310030E}"/>
          </ac:picMkLst>
        </pc:picChg>
      </pc:sldChg>
      <pc:sldChg chg="del modTransition">
        <pc:chgData name="Bailu Ding" userId="f5587075-e664-4194-a8f9-7f90e89679c2" providerId="ADAL" clId="{0A894320-1718-4995-BE25-686DF790F793}" dt="2020-08-18T03:57:31.283" v="3184" actId="47"/>
        <pc:sldMkLst>
          <pc:docMk/>
          <pc:sldMk cId="3795104592" sldId="625"/>
        </pc:sldMkLst>
      </pc:sldChg>
      <pc:sldChg chg="addSp delSp modSp mod modTransition delAnim modAnim">
        <pc:chgData name="Bailu Ding" userId="f5587075-e664-4194-a8f9-7f90e89679c2" providerId="ADAL" clId="{0A894320-1718-4995-BE25-686DF790F793}" dt="2020-08-18T03:54:59.803" v="3181"/>
        <pc:sldMkLst>
          <pc:docMk/>
          <pc:sldMk cId="3880284130" sldId="626"/>
        </pc:sldMkLst>
        <pc:spChg chg="mod">
          <ac:chgData name="Bailu Ding" userId="f5587075-e664-4194-a8f9-7f90e89679c2" providerId="ADAL" clId="{0A894320-1718-4995-BE25-686DF790F793}" dt="2020-08-18T00:05:57.959" v="3053" actId="6549"/>
          <ac:spMkLst>
            <pc:docMk/>
            <pc:sldMk cId="3880284130" sldId="626"/>
            <ac:spMk id="2" creationId="{9A4AF611-049A-45AA-8EBB-C0059C083284}"/>
          </ac:spMkLst>
        </pc:spChg>
        <pc:spChg chg="mod">
          <ac:chgData name="Bailu Ding" userId="f5587075-e664-4194-a8f9-7f90e89679c2" providerId="ADAL" clId="{0A894320-1718-4995-BE25-686DF790F793}" dt="2020-08-18T00:05:55.573" v="3052" actId="20577"/>
          <ac:spMkLst>
            <pc:docMk/>
            <pc:sldMk cId="3880284130" sldId="626"/>
            <ac:spMk id="6" creationId="{E5DFDE04-EC01-40BA-997C-9409DC97E16B}"/>
          </ac:spMkLst>
        </pc:spChg>
        <pc:spChg chg="mod">
          <ac:chgData name="Bailu Ding" userId="f5587075-e664-4194-a8f9-7f90e89679c2" providerId="ADAL" clId="{0A894320-1718-4995-BE25-686DF790F793}" dt="2020-08-18T00:05:18.388" v="2911" actId="1035"/>
          <ac:spMkLst>
            <pc:docMk/>
            <pc:sldMk cId="3880284130" sldId="626"/>
            <ac:spMk id="14" creationId="{134E686C-4C5B-440A-8239-4BDCF01D1AB7}"/>
          </ac:spMkLst>
        </pc:spChg>
        <pc:spChg chg="mod">
          <ac:chgData name="Bailu Ding" userId="f5587075-e664-4194-a8f9-7f90e89679c2" providerId="ADAL" clId="{0A894320-1718-4995-BE25-686DF790F793}" dt="2020-08-18T00:05:18.388" v="2911" actId="1035"/>
          <ac:spMkLst>
            <pc:docMk/>
            <pc:sldMk cId="3880284130" sldId="626"/>
            <ac:spMk id="15" creationId="{0CF703C1-17A9-4565-B9F7-FD787DEAEF8C}"/>
          </ac:spMkLst>
        </pc:spChg>
        <pc:spChg chg="mod">
          <ac:chgData name="Bailu Ding" userId="f5587075-e664-4194-a8f9-7f90e89679c2" providerId="ADAL" clId="{0A894320-1718-4995-BE25-686DF790F793}" dt="2020-08-18T00:05:18.388" v="2911" actId="1035"/>
          <ac:spMkLst>
            <pc:docMk/>
            <pc:sldMk cId="3880284130" sldId="626"/>
            <ac:spMk id="16" creationId="{43DF8B51-5DB8-4DD9-98B5-2FFA251BF97E}"/>
          </ac:spMkLst>
        </pc:spChg>
        <pc:spChg chg="mod">
          <ac:chgData name="Bailu Ding" userId="f5587075-e664-4194-a8f9-7f90e89679c2" providerId="ADAL" clId="{0A894320-1718-4995-BE25-686DF790F793}" dt="2020-08-18T00:05:18.388" v="2911" actId="1035"/>
          <ac:spMkLst>
            <pc:docMk/>
            <pc:sldMk cId="3880284130" sldId="626"/>
            <ac:spMk id="17" creationId="{22AFBACA-2251-4AE2-8805-4BE60438A0A7}"/>
          </ac:spMkLst>
        </pc:spChg>
        <pc:spChg chg="mod">
          <ac:chgData name="Bailu Ding" userId="f5587075-e664-4194-a8f9-7f90e89679c2" providerId="ADAL" clId="{0A894320-1718-4995-BE25-686DF790F793}" dt="2020-08-18T00:05:18.388" v="2911" actId="1035"/>
          <ac:spMkLst>
            <pc:docMk/>
            <pc:sldMk cId="3880284130" sldId="626"/>
            <ac:spMk id="18" creationId="{EE8735A2-09DF-44BC-940B-6C9D1D7EEFAB}"/>
          </ac:spMkLst>
        </pc:spChg>
        <pc:spChg chg="mod">
          <ac:chgData name="Bailu Ding" userId="f5587075-e664-4194-a8f9-7f90e89679c2" providerId="ADAL" clId="{0A894320-1718-4995-BE25-686DF790F793}" dt="2020-08-18T00:05:18.388" v="2911" actId="1035"/>
          <ac:spMkLst>
            <pc:docMk/>
            <pc:sldMk cId="3880284130" sldId="626"/>
            <ac:spMk id="19" creationId="{7320D5A3-C726-4169-895B-C6AA0B332572}"/>
          </ac:spMkLst>
        </pc:spChg>
        <pc:spChg chg="del">
          <ac:chgData name="Bailu Ding" userId="f5587075-e664-4194-a8f9-7f90e89679c2" providerId="ADAL" clId="{0A894320-1718-4995-BE25-686DF790F793}" dt="2020-08-18T00:03:31.193" v="2637" actId="478"/>
          <ac:spMkLst>
            <pc:docMk/>
            <pc:sldMk cId="3880284130" sldId="626"/>
            <ac:spMk id="21" creationId="{FD34AA97-0E03-43D7-8CF0-128E40D84935}"/>
          </ac:spMkLst>
        </pc:spChg>
        <pc:spChg chg="mod">
          <ac:chgData name="Bailu Ding" userId="f5587075-e664-4194-a8f9-7f90e89679c2" providerId="ADAL" clId="{0A894320-1718-4995-BE25-686DF790F793}" dt="2020-08-18T00:03:39.294" v="2680" actId="1037"/>
          <ac:spMkLst>
            <pc:docMk/>
            <pc:sldMk cId="3880284130" sldId="626"/>
            <ac:spMk id="32" creationId="{8518EF03-0584-4E57-9F9A-DBDF192AA8DF}"/>
          </ac:spMkLst>
        </pc:spChg>
        <pc:spChg chg="del topLvl">
          <ac:chgData name="Bailu Ding" userId="f5587075-e664-4194-a8f9-7f90e89679c2" providerId="ADAL" clId="{0A894320-1718-4995-BE25-686DF790F793}" dt="2020-08-18T00:04:56.043" v="2841" actId="478"/>
          <ac:spMkLst>
            <pc:docMk/>
            <pc:sldMk cId="3880284130" sldId="626"/>
            <ac:spMk id="39" creationId="{FEAA6445-721D-4AC6-BBB5-0CDC717D2699}"/>
          </ac:spMkLst>
        </pc:spChg>
        <pc:spChg chg="del mod topLvl">
          <ac:chgData name="Bailu Ding" userId="f5587075-e664-4194-a8f9-7f90e89679c2" providerId="ADAL" clId="{0A894320-1718-4995-BE25-686DF790F793}" dt="2020-08-18T00:04:50.562" v="2840" actId="478"/>
          <ac:spMkLst>
            <pc:docMk/>
            <pc:sldMk cId="3880284130" sldId="626"/>
            <ac:spMk id="40" creationId="{F63DB78C-B546-4702-89A7-0DE816A2CBE7}"/>
          </ac:spMkLst>
        </pc:spChg>
        <pc:spChg chg="del">
          <ac:chgData name="Bailu Ding" userId="f5587075-e664-4194-a8f9-7f90e89679c2" providerId="ADAL" clId="{0A894320-1718-4995-BE25-686DF790F793}" dt="2020-08-18T00:05:14.441" v="2891" actId="478"/>
          <ac:spMkLst>
            <pc:docMk/>
            <pc:sldMk cId="3880284130" sldId="626"/>
            <ac:spMk id="41" creationId="{A1770D57-0C9D-4326-BF0D-E31617D95A8B}"/>
          </ac:spMkLst>
        </pc:spChg>
        <pc:grpChg chg="mod">
          <ac:chgData name="Bailu Ding" userId="f5587075-e664-4194-a8f9-7f90e89679c2" providerId="ADAL" clId="{0A894320-1718-4995-BE25-686DF790F793}" dt="2020-08-18T00:03:39.294" v="2680" actId="1037"/>
          <ac:grpSpMkLst>
            <pc:docMk/>
            <pc:sldMk cId="3880284130" sldId="626"/>
            <ac:grpSpMk id="22" creationId="{479113F1-EA7E-455D-84E8-CC1AA9503092}"/>
          </ac:grpSpMkLst>
        </pc:grpChg>
        <pc:grpChg chg="del">
          <ac:chgData name="Bailu Ding" userId="f5587075-e664-4194-a8f9-7f90e89679c2" providerId="ADAL" clId="{0A894320-1718-4995-BE25-686DF790F793}" dt="2020-08-18T00:04:50.562" v="2840" actId="478"/>
          <ac:grpSpMkLst>
            <pc:docMk/>
            <pc:sldMk cId="3880284130" sldId="626"/>
            <ac:grpSpMk id="38" creationId="{DDF1DD47-EA68-4728-9A60-3382F3B4271D}"/>
          </ac:grpSpMkLst>
        </pc:grpChg>
        <pc:grpChg chg="del">
          <ac:chgData name="Bailu Ding" userId="f5587075-e664-4194-a8f9-7f90e89679c2" providerId="ADAL" clId="{0A894320-1718-4995-BE25-686DF790F793}" dt="2020-08-18T00:05:20.857" v="2912" actId="478"/>
          <ac:grpSpMkLst>
            <pc:docMk/>
            <pc:sldMk cId="3880284130" sldId="626"/>
            <ac:grpSpMk id="42" creationId="{4534A403-78DD-45E6-979C-526870704B78}"/>
          </ac:grpSpMkLst>
        </pc:grpChg>
        <pc:graphicFrameChg chg="mod">
          <ac:chgData name="Bailu Ding" userId="f5587075-e664-4194-a8f9-7f90e89679c2" providerId="ADAL" clId="{0A894320-1718-4995-BE25-686DF790F793}" dt="2020-08-18T00:03:39.294" v="2680" actId="1037"/>
          <ac:graphicFrameMkLst>
            <pc:docMk/>
            <pc:sldMk cId="3880284130" sldId="626"/>
            <ac:graphicFrameMk id="31" creationId="{1F19019D-BE59-4508-B8E7-6B40B4D444B9}"/>
          </ac:graphicFrameMkLst>
        </pc:graphicFrameChg>
        <pc:graphicFrameChg chg="mod">
          <ac:chgData name="Bailu Ding" userId="f5587075-e664-4194-a8f9-7f90e89679c2" providerId="ADAL" clId="{0A894320-1718-4995-BE25-686DF790F793}" dt="2020-08-18T00:03:39.294" v="2680" actId="1037"/>
          <ac:graphicFrameMkLst>
            <pc:docMk/>
            <pc:sldMk cId="3880284130" sldId="626"/>
            <ac:graphicFrameMk id="33" creationId="{AD0CD36E-D0B8-49DB-B529-5313171EED72}"/>
          </ac:graphicFrameMkLst>
        </pc:graphicFrameChg>
        <pc:picChg chg="add mod">
          <ac:chgData name="Bailu Ding" userId="f5587075-e664-4194-a8f9-7f90e89679c2" providerId="ADAL" clId="{0A894320-1718-4995-BE25-686DF790F793}" dt="2020-08-18T03:54:59.803" v="3181"/>
          <ac:picMkLst>
            <pc:docMk/>
            <pc:sldMk cId="3880284130" sldId="626"/>
            <ac:picMk id="3" creationId="{968890E3-77F9-47B8-B4A2-6ECC3BC59D32}"/>
          </ac:picMkLst>
        </pc:picChg>
        <pc:cxnChg chg="mod">
          <ac:chgData name="Bailu Ding" userId="f5587075-e664-4194-a8f9-7f90e89679c2" providerId="ADAL" clId="{0A894320-1718-4995-BE25-686DF790F793}" dt="2020-08-18T00:03:39.294" v="2680" actId="1037"/>
          <ac:cxnSpMkLst>
            <pc:docMk/>
            <pc:sldMk cId="3880284130" sldId="626"/>
            <ac:cxnSpMk id="34" creationId="{BA343EC2-81F1-4B16-94F0-6C29F8C51D29}"/>
          </ac:cxnSpMkLst>
        </pc:cxnChg>
        <pc:cxnChg chg="mod">
          <ac:chgData name="Bailu Ding" userId="f5587075-e664-4194-a8f9-7f90e89679c2" providerId="ADAL" clId="{0A894320-1718-4995-BE25-686DF790F793}" dt="2020-08-18T00:03:39.294" v="2680" actId="1037"/>
          <ac:cxnSpMkLst>
            <pc:docMk/>
            <pc:sldMk cId="3880284130" sldId="626"/>
            <ac:cxnSpMk id="35" creationId="{D44B66D1-586A-41AE-8F51-805E517F0B85}"/>
          </ac:cxnSpMkLst>
        </pc:cxnChg>
        <pc:cxnChg chg="mod">
          <ac:chgData name="Bailu Ding" userId="f5587075-e664-4194-a8f9-7f90e89679c2" providerId="ADAL" clId="{0A894320-1718-4995-BE25-686DF790F793}" dt="2020-08-18T00:03:39.294" v="2680" actId="1037"/>
          <ac:cxnSpMkLst>
            <pc:docMk/>
            <pc:sldMk cId="3880284130" sldId="626"/>
            <ac:cxnSpMk id="36" creationId="{5E3210AC-70FD-42CB-A9B1-11C4205CDF31}"/>
          </ac:cxnSpMkLst>
        </pc:cxnChg>
        <pc:cxnChg chg="mod">
          <ac:chgData name="Bailu Ding" userId="f5587075-e664-4194-a8f9-7f90e89679c2" providerId="ADAL" clId="{0A894320-1718-4995-BE25-686DF790F793}" dt="2020-08-18T00:03:39.294" v="2680" actId="1037"/>
          <ac:cxnSpMkLst>
            <pc:docMk/>
            <pc:sldMk cId="3880284130" sldId="626"/>
            <ac:cxnSpMk id="37" creationId="{92F90671-2529-4275-865F-EFD26A85D943}"/>
          </ac:cxnSpMkLst>
        </pc:cxnChg>
      </pc:sldChg>
      <pc:sldChg chg="addSp modSp mod modTransition">
        <pc:chgData name="Bailu Ding" userId="f5587075-e664-4194-a8f9-7f90e89679c2" providerId="ADAL" clId="{0A894320-1718-4995-BE25-686DF790F793}" dt="2020-08-18T03:56:37.442" v="3183"/>
        <pc:sldMkLst>
          <pc:docMk/>
          <pc:sldMk cId="2053712680" sldId="627"/>
        </pc:sldMkLst>
        <pc:spChg chg="mod">
          <ac:chgData name="Bailu Ding" userId="f5587075-e664-4194-a8f9-7f90e89679c2" providerId="ADAL" clId="{0A894320-1718-4995-BE25-686DF790F793}" dt="2020-08-18T00:10:46.269" v="3082" actId="27636"/>
          <ac:spMkLst>
            <pc:docMk/>
            <pc:sldMk cId="2053712680" sldId="627"/>
            <ac:spMk id="2" creationId="{AF2FA4DA-277A-4963-B667-2811C640F244}"/>
          </ac:spMkLst>
        </pc:spChg>
        <pc:picChg chg="add mod">
          <ac:chgData name="Bailu Ding" userId="f5587075-e664-4194-a8f9-7f90e89679c2" providerId="ADAL" clId="{0A894320-1718-4995-BE25-686DF790F793}" dt="2020-08-18T03:56:37.442" v="3183"/>
          <ac:picMkLst>
            <pc:docMk/>
            <pc:sldMk cId="2053712680" sldId="627"/>
            <ac:picMk id="6" creationId="{5123EBC0-6B69-40B3-8A36-9B143790F089}"/>
          </ac:picMkLst>
        </pc:picChg>
      </pc:sldChg>
      <pc:sldChg chg="del modTransition">
        <pc:chgData name="Bailu Ding" userId="f5587075-e664-4194-a8f9-7f90e89679c2" providerId="ADAL" clId="{0A894320-1718-4995-BE25-686DF790F793}" dt="2020-08-18T03:57:31.283" v="3184" actId="47"/>
        <pc:sldMkLst>
          <pc:docMk/>
          <pc:sldMk cId="1807510590" sldId="628"/>
        </pc:sldMkLst>
      </pc:sldChg>
      <pc:sldChg chg="addSp delSp modSp modTransition modAnim">
        <pc:chgData name="Bailu Ding" userId="f5587075-e664-4194-a8f9-7f90e89679c2" providerId="ADAL" clId="{0A894320-1718-4995-BE25-686DF790F793}" dt="2020-08-18T03:54:59.803" v="3181"/>
        <pc:sldMkLst>
          <pc:docMk/>
          <pc:sldMk cId="2243299852" sldId="629"/>
        </pc:sldMkLst>
        <pc:spChg chg="mod">
          <ac:chgData name="Bailu Ding" userId="f5587075-e664-4194-a8f9-7f90e89679c2" providerId="ADAL" clId="{0A894320-1718-4995-BE25-686DF790F793}" dt="2020-08-18T03:45:30.974" v="3180" actId="6549"/>
          <ac:spMkLst>
            <pc:docMk/>
            <pc:sldMk cId="2243299852" sldId="629"/>
            <ac:spMk id="2" creationId="{2BB69457-F66C-4322-8F33-4F87AF601E45}"/>
          </ac:spMkLst>
        </pc:spChg>
        <pc:picChg chg="add del mod">
          <ac:chgData name="Bailu Ding" userId="f5587075-e664-4194-a8f9-7f90e89679c2" providerId="ADAL" clId="{0A894320-1718-4995-BE25-686DF790F793}" dt="2020-08-18T03:26:31.832" v="3160"/>
          <ac:picMkLst>
            <pc:docMk/>
            <pc:sldMk cId="2243299852" sldId="629"/>
            <ac:picMk id="5" creationId="{BDDC8A8B-A308-48A4-9BD0-948C96462303}"/>
          </ac:picMkLst>
        </pc:picChg>
        <pc:picChg chg="add del mod">
          <ac:chgData name="Bailu Ding" userId="f5587075-e664-4194-a8f9-7f90e89679c2" providerId="ADAL" clId="{0A894320-1718-4995-BE25-686DF790F793}" dt="2020-08-18T03:45:19.801" v="3179"/>
          <ac:picMkLst>
            <pc:docMk/>
            <pc:sldMk cId="2243299852" sldId="629"/>
            <ac:picMk id="7" creationId="{147B6F09-839E-4CAD-8303-924D4AE5CE75}"/>
          </ac:picMkLst>
        </pc:picChg>
        <pc:picChg chg="add del mod">
          <ac:chgData name="Bailu Ding" userId="f5587075-e664-4194-a8f9-7f90e89679c2" providerId="ADAL" clId="{0A894320-1718-4995-BE25-686DF790F793}" dt="2020-08-18T03:54:59.803" v="3181"/>
          <ac:picMkLst>
            <pc:docMk/>
            <pc:sldMk cId="2243299852" sldId="629"/>
            <ac:picMk id="8" creationId="{FF35E962-1280-42C1-B129-B031D749D08F}"/>
          </ac:picMkLst>
        </pc:picChg>
        <pc:picChg chg="add mod">
          <ac:chgData name="Bailu Ding" userId="f5587075-e664-4194-a8f9-7f90e89679c2" providerId="ADAL" clId="{0A894320-1718-4995-BE25-686DF790F793}" dt="2020-08-18T03:54:59.803" v="3181"/>
          <ac:picMkLst>
            <pc:docMk/>
            <pc:sldMk cId="2243299852" sldId="629"/>
            <ac:picMk id="9" creationId="{6F072683-A6C3-4609-9AEC-9D4789557B11}"/>
          </ac:picMkLst>
        </pc:picChg>
      </pc:sldChg>
      <pc:sldChg chg="del modTransition">
        <pc:chgData name="Bailu Ding" userId="f5587075-e664-4194-a8f9-7f90e89679c2" providerId="ADAL" clId="{0A894320-1718-4995-BE25-686DF790F793}" dt="2020-08-18T03:57:31.283" v="3184" actId="47"/>
        <pc:sldMkLst>
          <pc:docMk/>
          <pc:sldMk cId="2118790780" sldId="630"/>
        </pc:sldMkLst>
      </pc:sldChg>
      <pc:sldChg chg="addSp modSp modTransition">
        <pc:chgData name="Bailu Ding" userId="f5587075-e664-4194-a8f9-7f90e89679c2" providerId="ADAL" clId="{0A894320-1718-4995-BE25-686DF790F793}" dt="2020-08-18T03:54:59.803" v="3181"/>
        <pc:sldMkLst>
          <pc:docMk/>
          <pc:sldMk cId="699574594" sldId="631"/>
        </pc:sldMkLst>
        <pc:picChg chg="add mod">
          <ac:chgData name="Bailu Ding" userId="f5587075-e664-4194-a8f9-7f90e89679c2" providerId="ADAL" clId="{0A894320-1718-4995-BE25-686DF790F793}" dt="2020-08-18T03:54:59.803" v="3181"/>
          <ac:picMkLst>
            <pc:docMk/>
            <pc:sldMk cId="699574594" sldId="631"/>
            <ac:picMk id="5" creationId="{95687D51-7D53-40FF-9074-A2C693B7ECF4}"/>
          </ac:picMkLst>
        </pc:picChg>
      </pc:sldChg>
      <pc:sldChg chg="del modTransition">
        <pc:chgData name="Bailu Ding" userId="f5587075-e664-4194-a8f9-7f90e89679c2" providerId="ADAL" clId="{0A894320-1718-4995-BE25-686DF790F793}" dt="2020-08-18T03:57:31.283" v="3184" actId="47"/>
        <pc:sldMkLst>
          <pc:docMk/>
          <pc:sldMk cId="3111815564" sldId="632"/>
        </pc:sldMkLst>
      </pc:sldChg>
      <pc:sldChg chg="add del">
        <pc:chgData name="Bailu Ding" userId="f5587075-e664-4194-a8f9-7f90e89679c2" providerId="ADAL" clId="{0A894320-1718-4995-BE25-686DF790F793}" dt="2020-08-17T22:27:54.474" v="690" actId="2696"/>
        <pc:sldMkLst>
          <pc:docMk/>
          <pc:sldMk cId="1577250164" sldId="633"/>
        </pc:sldMkLst>
      </pc:sldChg>
      <pc:sldChg chg="add del ord modTransition">
        <pc:chgData name="Bailu Ding" userId="f5587075-e664-4194-a8f9-7f90e89679c2" providerId="ADAL" clId="{0A894320-1718-4995-BE25-686DF790F793}" dt="2020-08-18T03:57:31.283" v="3184" actId="47"/>
        <pc:sldMkLst>
          <pc:docMk/>
          <pc:sldMk cId="3805098441" sldId="633"/>
        </pc:sldMkLst>
      </pc:sldChg>
      <pc:sldChg chg="addSp delSp modSp new mod modTransition modAnim">
        <pc:chgData name="Bailu Ding" userId="f5587075-e664-4194-a8f9-7f90e89679c2" providerId="ADAL" clId="{0A894320-1718-4995-BE25-686DF790F793}" dt="2020-08-18T03:45:19.801" v="3179"/>
        <pc:sldMkLst>
          <pc:docMk/>
          <pc:sldMk cId="1655030078" sldId="634"/>
        </pc:sldMkLst>
        <pc:spChg chg="mod">
          <ac:chgData name="Bailu Ding" userId="f5587075-e664-4194-a8f9-7f90e89679c2" providerId="ADAL" clId="{0A894320-1718-4995-BE25-686DF790F793}" dt="2020-08-18T02:58:41.211" v="3118" actId="20577"/>
          <ac:spMkLst>
            <pc:docMk/>
            <pc:sldMk cId="1655030078" sldId="634"/>
            <ac:spMk id="2" creationId="{46ED56B6-D54E-4F24-8B4E-E67B4D7A88B0}"/>
          </ac:spMkLst>
        </pc:spChg>
        <pc:spChg chg="mod">
          <ac:chgData name="Bailu Ding" userId="f5587075-e664-4194-a8f9-7f90e89679c2" providerId="ADAL" clId="{0A894320-1718-4995-BE25-686DF790F793}" dt="2020-08-17T23:24:35.407" v="1323" actId="20577"/>
          <ac:spMkLst>
            <pc:docMk/>
            <pc:sldMk cId="1655030078" sldId="634"/>
            <ac:spMk id="3" creationId="{5AAA67AE-3F14-4219-9403-3A2423BC5D3C}"/>
          </ac:spMkLst>
        </pc:spChg>
        <pc:picChg chg="add del mod">
          <ac:chgData name="Bailu Ding" userId="f5587075-e664-4194-a8f9-7f90e89679c2" providerId="ADAL" clId="{0A894320-1718-4995-BE25-686DF790F793}" dt="2020-08-18T02:59:02.403" v="3119"/>
          <ac:picMkLst>
            <pc:docMk/>
            <pc:sldMk cId="1655030078" sldId="634"/>
            <ac:picMk id="5" creationId="{725865E4-7AD8-49B7-8E04-1A6206D785EA}"/>
          </ac:picMkLst>
        </pc:picChg>
        <pc:picChg chg="add del mod">
          <ac:chgData name="Bailu Ding" userId="f5587075-e664-4194-a8f9-7f90e89679c2" providerId="ADAL" clId="{0A894320-1718-4995-BE25-686DF790F793}" dt="2020-08-18T02:59:18.261" v="3120"/>
          <ac:picMkLst>
            <pc:docMk/>
            <pc:sldMk cId="1655030078" sldId="634"/>
            <ac:picMk id="6" creationId="{41E0363C-AA97-4C00-B5B5-9D1CFF5F616A}"/>
          </ac:picMkLst>
        </pc:picChg>
        <pc:picChg chg="add del mod">
          <ac:chgData name="Bailu Ding" userId="f5587075-e664-4194-a8f9-7f90e89679c2" providerId="ADAL" clId="{0A894320-1718-4995-BE25-686DF790F793}" dt="2020-08-18T03:12:38.451" v="3156"/>
          <ac:picMkLst>
            <pc:docMk/>
            <pc:sldMk cId="1655030078" sldId="634"/>
            <ac:picMk id="7" creationId="{83036CE5-6EBD-48DE-B477-4650E674ABA8}"/>
          </ac:picMkLst>
        </pc:picChg>
        <pc:picChg chg="add del mod">
          <ac:chgData name="Bailu Ding" userId="f5587075-e664-4194-a8f9-7f90e89679c2" providerId="ADAL" clId="{0A894320-1718-4995-BE25-686DF790F793}" dt="2020-08-18T03:45:19.801" v="3179"/>
          <ac:picMkLst>
            <pc:docMk/>
            <pc:sldMk cId="1655030078" sldId="634"/>
            <ac:picMk id="8" creationId="{45F659BD-F8BA-4773-BB62-4C936956A99A}"/>
          </ac:picMkLst>
        </pc:picChg>
        <pc:picChg chg="add mod">
          <ac:chgData name="Bailu Ding" userId="f5587075-e664-4194-a8f9-7f90e89679c2" providerId="ADAL" clId="{0A894320-1718-4995-BE25-686DF790F793}" dt="2020-08-18T03:45:19.801" v="3179"/>
          <ac:picMkLst>
            <pc:docMk/>
            <pc:sldMk cId="1655030078" sldId="634"/>
            <ac:picMk id="9" creationId="{4DF323B6-EAD2-4FC4-BA43-AC45B126D103}"/>
          </ac:picMkLst>
        </pc:picChg>
      </pc:sldChg>
    </pc:docChg>
  </pc:docChgLst>
  <pc:docChgLst>
    <pc:chgData name="Bailu Ding" userId="f5587075-e664-4194-a8f9-7f90e89679c2" providerId="ADAL" clId="{843DE9C5-DCDE-4CE7-952A-8AB5E5E3D2C4}"/>
    <pc:docChg chg="modSld">
      <pc:chgData name="Bailu Ding" userId="f5587075-e664-4194-a8f9-7f90e89679c2" providerId="ADAL" clId="{843DE9C5-DCDE-4CE7-952A-8AB5E5E3D2C4}" dt="2020-09-16T21:44:52.631" v="27" actId="20577"/>
      <pc:docMkLst>
        <pc:docMk/>
      </pc:docMkLst>
      <pc:sldChg chg="modSp mod">
        <pc:chgData name="Bailu Ding" userId="f5587075-e664-4194-a8f9-7f90e89679c2" providerId="ADAL" clId="{843DE9C5-DCDE-4CE7-952A-8AB5E5E3D2C4}" dt="2020-09-16T21:44:52.631" v="27" actId="20577"/>
        <pc:sldMkLst>
          <pc:docMk/>
          <pc:sldMk cId="1634133794" sldId="256"/>
        </pc:sldMkLst>
        <pc:spChg chg="mod">
          <ac:chgData name="Bailu Ding" userId="f5587075-e664-4194-a8f9-7f90e89679c2" providerId="ADAL" clId="{843DE9C5-DCDE-4CE7-952A-8AB5E5E3D2C4}" dt="2020-09-16T21:44:52.631" v="27" actId="20577"/>
          <ac:spMkLst>
            <pc:docMk/>
            <pc:sldMk cId="1634133794" sldId="256"/>
            <ac:spMk id="7" creationId="{454FC863-E019-4854-AF1E-1D044001F71F}"/>
          </ac:spMkLst>
        </pc:spChg>
      </pc:sldChg>
      <pc:sldChg chg="modNotesTx">
        <pc:chgData name="Bailu Ding" userId="f5587075-e664-4194-a8f9-7f90e89679c2" providerId="ADAL" clId="{843DE9C5-DCDE-4CE7-952A-8AB5E5E3D2C4}" dt="2020-09-16T21:44:04.248" v="0" actId="6549"/>
        <pc:sldMkLst>
          <pc:docMk/>
          <pc:sldMk cId="738165724" sldId="289"/>
        </pc:sldMkLst>
      </pc:sldChg>
      <pc:sldChg chg="modNotesTx">
        <pc:chgData name="Bailu Ding" userId="f5587075-e664-4194-a8f9-7f90e89679c2" providerId="ADAL" clId="{843DE9C5-DCDE-4CE7-952A-8AB5E5E3D2C4}" dt="2020-09-16T21:44:17.220" v="1" actId="6549"/>
        <pc:sldMkLst>
          <pc:docMk/>
          <pc:sldMk cId="754948176" sldId="312"/>
        </pc:sldMkLst>
      </pc:sldChg>
      <pc:sldChg chg="modNotesTx">
        <pc:chgData name="Bailu Ding" userId="f5587075-e664-4194-a8f9-7f90e89679c2" providerId="ADAL" clId="{843DE9C5-DCDE-4CE7-952A-8AB5E5E3D2C4}" dt="2020-09-16T21:44:24.440" v="2" actId="6549"/>
        <pc:sldMkLst>
          <pc:docMk/>
          <pc:sldMk cId="3073472702" sldId="620"/>
        </pc:sldMkLst>
      </pc:sldChg>
      <pc:sldChg chg="modNotesTx">
        <pc:chgData name="Bailu Ding" userId="f5587075-e664-4194-a8f9-7f90e89679c2" providerId="ADAL" clId="{843DE9C5-DCDE-4CE7-952A-8AB5E5E3D2C4}" dt="2020-09-16T21:44:34.745" v="4" actId="6549"/>
        <pc:sldMkLst>
          <pc:docMk/>
          <pc:sldMk cId="269947155" sldId="621"/>
        </pc:sldMkLst>
      </pc:sldChg>
      <pc:sldChg chg="modNotesTx">
        <pc:chgData name="Bailu Ding" userId="f5587075-e664-4194-a8f9-7f90e89679c2" providerId="ADAL" clId="{843DE9C5-DCDE-4CE7-952A-8AB5E5E3D2C4}" dt="2020-09-16T21:44:30.896" v="3" actId="6549"/>
        <pc:sldMkLst>
          <pc:docMk/>
          <pc:sldMk cId="3880284130" sldId="626"/>
        </pc:sldMkLst>
      </pc:sldChg>
    </pc:docChg>
  </pc:docChgLst>
  <pc:docChgLst>
    <pc:chgData name="Bailu Ding" userId="f5587075-e664-4194-a8f9-7f90e89679c2" providerId="ADAL" clId="{28B30E74-0247-4A0D-BF5A-635D0F153423}"/>
    <pc:docChg chg="mod">
      <pc:chgData name="Bailu Ding" userId="f5587075-e664-4194-a8f9-7f90e89679c2" providerId="ADAL" clId="{28B30E74-0247-4A0D-BF5A-635D0F153423}" dt="2020-09-16T21:47:51.906" v="1"/>
      <pc:docMkLst>
        <pc:docMk/>
      </pc:docMkLst>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D:\DMX_TFS\MSR-XCG-DMX\Users\SudiptoD\Papers\AutoIndexing\RegressionDetection\graphs\sigmod2019revision\raw\ratio_data_clip_100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microsoft-my.sharepoint.com/personal/badin_microsoft_com/Documents/Projects/AutoIndexing/RegressionDetection/Slides/RegressionVsClassificatio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microsoft-my.sharepoint.com/personal/badin_microsoft_com/Documents/Projects/AutoIndexing/RegressionDetection/Slides/ClassifierComparisonF1Scor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microsoft-my.sharepoint.com/personal/badin_microsoft_com/Documents/Projects/AutoIndexing/RegressionDetection/Slides/End2EndQuerySta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microsoft-my.sharepoint.com/personal/badin_microsoft_com/Documents/Projects/AutoIndexing/RegressionDetection/Slides/ClassifierComparisonAccuracy.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v>Improve</c:v>
          </c:tx>
          <c:spPr>
            <a:ln w="19050" cap="rnd">
              <a:noFill/>
              <a:round/>
            </a:ln>
            <a:effectLst/>
          </c:spPr>
          <c:marker>
            <c:symbol val="circle"/>
            <c:size val="8"/>
            <c:spPr>
              <a:solidFill>
                <a:schemeClr val="accent2"/>
              </a:solidFill>
              <a:ln w="9525">
                <a:solidFill>
                  <a:schemeClr val="accent2"/>
                </a:solidFill>
              </a:ln>
              <a:effectLst/>
            </c:spPr>
          </c:marker>
          <c:xVal>
            <c:numRef>
              <c:f>'ratio_data_clip100 (2)'!$A$2:$A$1001</c:f>
              <c:numCache>
                <c:formatCode>General</c:formatCode>
                <c:ptCount val="1000"/>
                <c:pt idx="0">
                  <c:v>0.42052152707572799</c:v>
                </c:pt>
                <c:pt idx="1">
                  <c:v>0.99824127556622799</c:v>
                </c:pt>
                <c:pt idx="2">
                  <c:v>0.879394331652813</c:v>
                </c:pt>
                <c:pt idx="3">
                  <c:v>1.34405605481786E-2</c:v>
                </c:pt>
                <c:pt idx="4">
                  <c:v>0.93407812730697404</c:v>
                </c:pt>
                <c:pt idx="5">
                  <c:v>0.57811732656294801</c:v>
                </c:pt>
                <c:pt idx="6">
                  <c:v>0.27145614978447302</c:v>
                </c:pt>
                <c:pt idx="7">
                  <c:v>0.95491502647524695</c:v>
                </c:pt>
                <c:pt idx="8">
                  <c:v>0.52904647108655001</c:v>
                </c:pt>
                <c:pt idx="9">
                  <c:v>0.89711198704544504</c:v>
                </c:pt>
                <c:pt idx="10">
                  <c:v>3.10587538549278E-2</c:v>
                </c:pt>
                <c:pt idx="11">
                  <c:v>3.45529741934123E-2</c:v>
                </c:pt>
                <c:pt idx="12">
                  <c:v>3.6592458634738402E-2</c:v>
                </c:pt>
                <c:pt idx="13">
                  <c:v>0.93922101853090201</c:v>
                </c:pt>
                <c:pt idx="14">
                  <c:v>0.103288899601189</c:v>
                </c:pt>
                <c:pt idx="15">
                  <c:v>3.0959720926459201E-2</c:v>
                </c:pt>
                <c:pt idx="16">
                  <c:v>0.456044877391026</c:v>
                </c:pt>
                <c:pt idx="17">
                  <c:v>0.15139869174000201</c:v>
                </c:pt>
                <c:pt idx="18">
                  <c:v>0.34613452007996698</c:v>
                </c:pt>
                <c:pt idx="19">
                  <c:v>1.3674396433278099E-2</c:v>
                </c:pt>
                <c:pt idx="20">
                  <c:v>1.81161166172547E-2</c:v>
                </c:pt>
                <c:pt idx="21">
                  <c:v>0.20521927534266701</c:v>
                </c:pt>
                <c:pt idx="22">
                  <c:v>5.9902587988984998E-2</c:v>
                </c:pt>
                <c:pt idx="23">
                  <c:v>8.9395987245266206E-2</c:v>
                </c:pt>
                <c:pt idx="24">
                  <c:v>0.62599432365443597</c:v>
                </c:pt>
                <c:pt idx="25">
                  <c:v>0.189018110387701</c:v>
                </c:pt>
                <c:pt idx="26">
                  <c:v>0.93721730690871696</c:v>
                </c:pt>
                <c:pt idx="27">
                  <c:v>0.390593735760841</c:v>
                </c:pt>
                <c:pt idx="28">
                  <c:v>3.2573875403100701E-2</c:v>
                </c:pt>
                <c:pt idx="29">
                  <c:v>0.95239425557028201</c:v>
                </c:pt>
                <c:pt idx="30">
                  <c:v>0.36699519821024101</c:v>
                </c:pt>
                <c:pt idx="31">
                  <c:v>1.7036002753012001E-2</c:v>
                </c:pt>
                <c:pt idx="32">
                  <c:v>0.99265585640111698</c:v>
                </c:pt>
                <c:pt idx="33">
                  <c:v>0.99968452847601297</c:v>
                </c:pt>
                <c:pt idx="34">
                  <c:v>0.10826725541087399</c:v>
                </c:pt>
                <c:pt idx="35">
                  <c:v>6.8329040103560701E-3</c:v>
                </c:pt>
                <c:pt idx="36">
                  <c:v>0.945751765893037</c:v>
                </c:pt>
                <c:pt idx="37">
                  <c:v>0.40832993757511998</c:v>
                </c:pt>
                <c:pt idx="38">
                  <c:v>9.2854242511530696E-2</c:v>
                </c:pt>
                <c:pt idx="39">
                  <c:v>0.95900166406363796</c:v>
                </c:pt>
                <c:pt idx="40">
                  <c:v>8.6495563258197294E-2</c:v>
                </c:pt>
                <c:pt idx="41">
                  <c:v>0.654342694863147</c:v>
                </c:pt>
                <c:pt idx="42">
                  <c:v>0.99957110135696203</c:v>
                </c:pt>
                <c:pt idx="43">
                  <c:v>0.48397425062659</c:v>
                </c:pt>
                <c:pt idx="44">
                  <c:v>0.68682504182839299</c:v>
                </c:pt>
                <c:pt idx="45">
                  <c:v>0.894760971641956</c:v>
                </c:pt>
                <c:pt idx="46">
                  <c:v>0.13740293502228501</c:v>
                </c:pt>
                <c:pt idx="47">
                  <c:v>0.18631304892470299</c:v>
                </c:pt>
                <c:pt idx="48">
                  <c:v>9.7582506065015201E-2</c:v>
                </c:pt>
                <c:pt idx="49">
                  <c:v>3.9926149289503499E-2</c:v>
                </c:pt>
                <c:pt idx="50">
                  <c:v>2.7381419128862799E-2</c:v>
                </c:pt>
                <c:pt idx="51">
                  <c:v>4.65655258420885E-2</c:v>
                </c:pt>
                <c:pt idx="52">
                  <c:v>0.91021765748643002</c:v>
                </c:pt>
                <c:pt idx="53">
                  <c:v>3.0711022385132499E-4</c:v>
                </c:pt>
                <c:pt idx="54">
                  <c:v>0.89728187415527805</c:v>
                </c:pt>
                <c:pt idx="55">
                  <c:v>7.3565981215498497E-2</c:v>
                </c:pt>
                <c:pt idx="56">
                  <c:v>4.1999436093880599E-2</c:v>
                </c:pt>
                <c:pt idx="57">
                  <c:v>0.39593614373859398</c:v>
                </c:pt>
                <c:pt idx="58">
                  <c:v>0.29689392503397399</c:v>
                </c:pt>
                <c:pt idx="59">
                  <c:v>9.5362403765530901E-2</c:v>
                </c:pt>
                <c:pt idx="60">
                  <c:v>2.9409619657071302E-2</c:v>
                </c:pt>
                <c:pt idx="61">
                  <c:v>1.15149834441677E-2</c:v>
                </c:pt>
                <c:pt idx="62">
                  <c:v>0.85097194461417303</c:v>
                </c:pt>
                <c:pt idx="63">
                  <c:v>0.45039091999466901</c:v>
                </c:pt>
                <c:pt idx="64">
                  <c:v>2.07468368132636E-2</c:v>
                </c:pt>
                <c:pt idx="65">
                  <c:v>6.3370555018568406E-2</c:v>
                </c:pt>
                <c:pt idx="66">
                  <c:v>0.63642127993950703</c:v>
                </c:pt>
                <c:pt idx="67">
                  <c:v>0.74120637794393196</c:v>
                </c:pt>
                <c:pt idx="68">
                  <c:v>1.5224115471704601E-2</c:v>
                </c:pt>
                <c:pt idx="69">
                  <c:v>0.40558611889992702</c:v>
                </c:pt>
                <c:pt idx="70">
                  <c:v>0.99763434068877599</c:v>
                </c:pt>
                <c:pt idx="71">
                  <c:v>0.55013725912369404</c:v>
                </c:pt>
                <c:pt idx="72">
                  <c:v>0.27358940827216199</c:v>
                </c:pt>
                <c:pt idx="73">
                  <c:v>0.79962997105522704</c:v>
                </c:pt>
                <c:pt idx="74">
                  <c:v>0.900429345990579</c:v>
                </c:pt>
                <c:pt idx="75">
                  <c:v>6.3375726317830006E-2</c:v>
                </c:pt>
                <c:pt idx="76">
                  <c:v>5.8613438829267103E-2</c:v>
                </c:pt>
                <c:pt idx="77">
                  <c:v>5.80977740116672E-3</c:v>
                </c:pt>
                <c:pt idx="78">
                  <c:v>1.41890469591453E-2</c:v>
                </c:pt>
                <c:pt idx="79">
                  <c:v>0.31179396564051198</c:v>
                </c:pt>
                <c:pt idx="80">
                  <c:v>1.05345915103137E-2</c:v>
                </c:pt>
                <c:pt idx="81">
                  <c:v>2.42824705667282E-2</c:v>
                </c:pt>
                <c:pt idx="82">
                  <c:v>2.2881916374296499E-2</c:v>
                </c:pt>
                <c:pt idx="83">
                  <c:v>0.99960911666936703</c:v>
                </c:pt>
                <c:pt idx="84">
                  <c:v>0.99444043755259004</c:v>
                </c:pt>
                <c:pt idx="85">
                  <c:v>0.53112296530076597</c:v>
                </c:pt>
                <c:pt idx="86">
                  <c:v>6.6560717327738203E-2</c:v>
                </c:pt>
                <c:pt idx="87">
                  <c:v>5.0761854224311504E-3</c:v>
                </c:pt>
                <c:pt idx="88">
                  <c:v>0.60536269352938898</c:v>
                </c:pt>
                <c:pt idx="89">
                  <c:v>0.87523472974610905</c:v>
                </c:pt>
                <c:pt idx="90">
                  <c:v>0.18290395551226801</c:v>
                </c:pt>
                <c:pt idx="91">
                  <c:v>2.5359856286328801E-2</c:v>
                </c:pt>
                <c:pt idx="92">
                  <c:v>0.31887285020671802</c:v>
                </c:pt>
                <c:pt idx="93">
                  <c:v>2.67160530516307E-2</c:v>
                </c:pt>
                <c:pt idx="94">
                  <c:v>6.9068601706449906E-2</c:v>
                </c:pt>
                <c:pt idx="95">
                  <c:v>0.60126390463469104</c:v>
                </c:pt>
                <c:pt idx="96">
                  <c:v>5.0585272649403797E-3</c:v>
                </c:pt>
                <c:pt idx="97">
                  <c:v>0.139790911155843</c:v>
                </c:pt>
                <c:pt idx="98">
                  <c:v>7.9823783986596106E-2</c:v>
                </c:pt>
                <c:pt idx="99">
                  <c:v>0.90237209806116103</c:v>
                </c:pt>
                <c:pt idx="100">
                  <c:v>0.408343951901185</c:v>
                </c:pt>
                <c:pt idx="101">
                  <c:v>0.18635329050744001</c:v>
                </c:pt>
                <c:pt idx="102">
                  <c:v>0.54007880118847695</c:v>
                </c:pt>
                <c:pt idx="103">
                  <c:v>0.975890810970651</c:v>
                </c:pt>
                <c:pt idx="104">
                  <c:v>0.84864048857067098</c:v>
                </c:pt>
                <c:pt idx="105">
                  <c:v>0.99888492417484298</c:v>
                </c:pt>
                <c:pt idx="106">
                  <c:v>2.0904176830508801E-2</c:v>
                </c:pt>
                <c:pt idx="107">
                  <c:v>2.66958778178246E-2</c:v>
                </c:pt>
                <c:pt idx="108">
                  <c:v>0.63435540312852001</c:v>
                </c:pt>
                <c:pt idx="109">
                  <c:v>2.7177581265613301E-2</c:v>
                </c:pt>
                <c:pt idx="110">
                  <c:v>0.74241615866031296</c:v>
                </c:pt>
                <c:pt idx="111">
                  <c:v>0.99140808372273304</c:v>
                </c:pt>
                <c:pt idx="112">
                  <c:v>0.165618449495611</c:v>
                </c:pt>
                <c:pt idx="113">
                  <c:v>1.7382011830480701E-2</c:v>
                </c:pt>
                <c:pt idx="114">
                  <c:v>0.18886559027049599</c:v>
                </c:pt>
                <c:pt idx="115">
                  <c:v>4.28488037752097E-2</c:v>
                </c:pt>
                <c:pt idx="116">
                  <c:v>1.79079175200208E-2</c:v>
                </c:pt>
                <c:pt idx="117">
                  <c:v>1.05210404804678E-3</c:v>
                </c:pt>
                <c:pt idx="118">
                  <c:v>0.87029164951024396</c:v>
                </c:pt>
                <c:pt idx="119">
                  <c:v>0.37852347508709799</c:v>
                </c:pt>
                <c:pt idx="120">
                  <c:v>0.87812526045766404</c:v>
                </c:pt>
                <c:pt idx="121">
                  <c:v>9.4677301442564504E-2</c:v>
                </c:pt>
                <c:pt idx="122">
                  <c:v>0.99923842424480303</c:v>
                </c:pt>
                <c:pt idx="123">
                  <c:v>7.64313660919404E-2</c:v>
                </c:pt>
                <c:pt idx="124">
                  <c:v>0.90140469077734697</c:v>
                </c:pt>
                <c:pt idx="125">
                  <c:v>4.5296217222477002E-2</c:v>
                </c:pt>
                <c:pt idx="126">
                  <c:v>1.50786513160211E-2</c:v>
                </c:pt>
                <c:pt idx="127">
                  <c:v>7.9178343217669506E-2</c:v>
                </c:pt>
                <c:pt idx="128">
                  <c:v>7.9749097998459501E-2</c:v>
                </c:pt>
                <c:pt idx="129">
                  <c:v>5.0606814971113502E-2</c:v>
                </c:pt>
                <c:pt idx="130">
                  <c:v>0.89309169873945105</c:v>
                </c:pt>
                <c:pt idx="131">
                  <c:v>0.35736492348050503</c:v>
                </c:pt>
                <c:pt idx="132">
                  <c:v>6.3024953678932003E-2</c:v>
                </c:pt>
                <c:pt idx="133">
                  <c:v>3.0663085539817801E-2</c:v>
                </c:pt>
                <c:pt idx="134">
                  <c:v>1.91937199631675E-3</c:v>
                </c:pt>
                <c:pt idx="135">
                  <c:v>0.48305276534999902</c:v>
                </c:pt>
                <c:pt idx="136">
                  <c:v>0.13534317289992001</c:v>
                </c:pt>
                <c:pt idx="137">
                  <c:v>0.75586494077295496</c:v>
                </c:pt>
                <c:pt idx="138">
                  <c:v>0.28499670464174698</c:v>
                </c:pt>
                <c:pt idx="139">
                  <c:v>4.54222089389867E-2</c:v>
                </c:pt>
                <c:pt idx="140">
                  <c:v>0.14182767598465201</c:v>
                </c:pt>
                <c:pt idx="141">
                  <c:v>0.27121882365838901</c:v>
                </c:pt>
                <c:pt idx="142">
                  <c:v>2.8789755554377201E-2</c:v>
                </c:pt>
                <c:pt idx="143">
                  <c:v>0.20560088934416601</c:v>
                </c:pt>
                <c:pt idx="144">
                  <c:v>0.160684539358638</c:v>
                </c:pt>
                <c:pt idx="145">
                  <c:v>0.77120887466435195</c:v>
                </c:pt>
                <c:pt idx="146">
                  <c:v>0.51085929663712604</c:v>
                </c:pt>
                <c:pt idx="147">
                  <c:v>7.8413639291525297E-2</c:v>
                </c:pt>
                <c:pt idx="148">
                  <c:v>3.4821594342855297E-2</c:v>
                </c:pt>
                <c:pt idx="149">
                  <c:v>0.98550387145601603</c:v>
                </c:pt>
                <c:pt idx="150">
                  <c:v>1.78187132351901E-2</c:v>
                </c:pt>
                <c:pt idx="151">
                  <c:v>0.53176224039684095</c:v>
                </c:pt>
                <c:pt idx="152">
                  <c:v>0.99653295260016495</c:v>
                </c:pt>
                <c:pt idx="153">
                  <c:v>0.110927700131741</c:v>
                </c:pt>
                <c:pt idx="154">
                  <c:v>0.532862843219847</c:v>
                </c:pt>
                <c:pt idx="155">
                  <c:v>4.9436728346282398E-2</c:v>
                </c:pt>
                <c:pt idx="156">
                  <c:v>0.96787880359327405</c:v>
                </c:pt>
                <c:pt idx="157" formatCode="0.00E+00">
                  <c:v>3.2188330589599801E-5</c:v>
                </c:pt>
                <c:pt idx="158">
                  <c:v>1.41421359620697E-3</c:v>
                </c:pt>
                <c:pt idx="159">
                  <c:v>0.69678868250632098</c:v>
                </c:pt>
                <c:pt idx="160">
                  <c:v>0.25516858929270603</c:v>
                </c:pt>
                <c:pt idx="161">
                  <c:v>0.74585581215301699</c:v>
                </c:pt>
                <c:pt idx="162">
                  <c:v>8.1461342475505003E-3</c:v>
                </c:pt>
                <c:pt idx="163">
                  <c:v>8.2063840480854994E-2</c:v>
                </c:pt>
                <c:pt idx="164">
                  <c:v>0.31287500209381403</c:v>
                </c:pt>
                <c:pt idx="165">
                  <c:v>0.732667249324646</c:v>
                </c:pt>
                <c:pt idx="166">
                  <c:v>0.19288794505385601</c:v>
                </c:pt>
                <c:pt idx="167">
                  <c:v>0.81381372223120196</c:v>
                </c:pt>
                <c:pt idx="168">
                  <c:v>0.69265576294015696</c:v>
                </c:pt>
                <c:pt idx="169">
                  <c:v>0.92949698499238997</c:v>
                </c:pt>
                <c:pt idx="170">
                  <c:v>8.2525246232964394E-2</c:v>
                </c:pt>
                <c:pt idx="171">
                  <c:v>0.131390523252161</c:v>
                </c:pt>
                <c:pt idx="172">
                  <c:v>0.54749619060811705</c:v>
                </c:pt>
                <c:pt idx="173">
                  <c:v>2.2063270995052502E-2</c:v>
                </c:pt>
                <c:pt idx="174">
                  <c:v>0.573685379040487</c:v>
                </c:pt>
                <c:pt idx="175">
                  <c:v>6.0186698638028099E-2</c:v>
                </c:pt>
                <c:pt idx="176">
                  <c:v>0.24749627121640999</c:v>
                </c:pt>
                <c:pt idx="177">
                  <c:v>6.0834263483919796E-3</c:v>
                </c:pt>
                <c:pt idx="178">
                  <c:v>0.98332626030242698</c:v>
                </c:pt>
                <c:pt idx="179">
                  <c:v>0.22962114384372301</c:v>
                </c:pt>
                <c:pt idx="180">
                  <c:v>3.9429756817221599E-2</c:v>
                </c:pt>
                <c:pt idx="181">
                  <c:v>0.10551425754230299</c:v>
                </c:pt>
                <c:pt idx="182">
                  <c:v>6.2187597803846596E-3</c:v>
                </c:pt>
                <c:pt idx="183">
                  <c:v>0.99583838698550098</c:v>
                </c:pt>
                <c:pt idx="184">
                  <c:v>0.64732857204196403</c:v>
                </c:pt>
                <c:pt idx="185">
                  <c:v>0.88054420664339705</c:v>
                </c:pt>
                <c:pt idx="186">
                  <c:v>2.1616819710557601E-2</c:v>
                </c:pt>
                <c:pt idx="187">
                  <c:v>0.48478849072790797</c:v>
                </c:pt>
                <c:pt idx="188">
                  <c:v>0.530260863643776</c:v>
                </c:pt>
                <c:pt idx="189">
                  <c:v>2.83240971579172E-2</c:v>
                </c:pt>
                <c:pt idx="190">
                  <c:v>0.13946161117471401</c:v>
                </c:pt>
                <c:pt idx="191">
                  <c:v>0.96463821562451701</c:v>
                </c:pt>
                <c:pt idx="192">
                  <c:v>0.830809923857736</c:v>
                </c:pt>
                <c:pt idx="193">
                  <c:v>0.68621678944079301</c:v>
                </c:pt>
                <c:pt idx="194">
                  <c:v>5.7874145135291599E-2</c:v>
                </c:pt>
                <c:pt idx="195">
                  <c:v>0.99660719068230097</c:v>
                </c:pt>
                <c:pt idx="196">
                  <c:v>0.91265088811082096</c:v>
                </c:pt>
                <c:pt idx="197">
                  <c:v>0.38587972649059898</c:v>
                </c:pt>
                <c:pt idx="198">
                  <c:v>0.51586252667185195</c:v>
                </c:pt>
                <c:pt idx="199">
                  <c:v>0.98585577565101201</c:v>
                </c:pt>
                <c:pt idx="200">
                  <c:v>0.35046375258478801</c:v>
                </c:pt>
                <c:pt idx="201">
                  <c:v>1.4051877739416001E-3</c:v>
                </c:pt>
                <c:pt idx="202">
                  <c:v>6.5267544088283003E-2</c:v>
                </c:pt>
                <c:pt idx="203">
                  <c:v>0.98995740401112198</c:v>
                </c:pt>
                <c:pt idx="204">
                  <c:v>0.11040870971160099</c:v>
                </c:pt>
                <c:pt idx="205">
                  <c:v>0.47475297778151498</c:v>
                </c:pt>
                <c:pt idx="206">
                  <c:v>3.5413499844602001E-2</c:v>
                </c:pt>
                <c:pt idx="207">
                  <c:v>4.1275846903654397E-4</c:v>
                </c:pt>
                <c:pt idx="208">
                  <c:v>0.54439904857447896</c:v>
                </c:pt>
                <c:pt idx="209">
                  <c:v>0.94454287561165895</c:v>
                </c:pt>
                <c:pt idx="210">
                  <c:v>8.2969540109511894E-2</c:v>
                </c:pt>
                <c:pt idx="211">
                  <c:v>3.1178074573717102E-2</c:v>
                </c:pt>
                <c:pt idx="212">
                  <c:v>0.74589152217149701</c:v>
                </c:pt>
                <c:pt idx="213">
                  <c:v>0.98854029305255198</c:v>
                </c:pt>
                <c:pt idx="214">
                  <c:v>0.60820335078945897</c:v>
                </c:pt>
                <c:pt idx="215">
                  <c:v>0.575036814073691</c:v>
                </c:pt>
                <c:pt idx="216">
                  <c:v>1.8870875972657401E-2</c:v>
                </c:pt>
                <c:pt idx="217">
                  <c:v>0.75993551251904801</c:v>
                </c:pt>
                <c:pt idx="218">
                  <c:v>0.112569611861137</c:v>
                </c:pt>
                <c:pt idx="219">
                  <c:v>0.99574507918407595</c:v>
                </c:pt>
                <c:pt idx="220">
                  <c:v>5.0356166619068901E-2</c:v>
                </c:pt>
                <c:pt idx="221">
                  <c:v>2.5329621757857301E-2</c:v>
                </c:pt>
                <c:pt idx="222">
                  <c:v>1.17718926510173E-2</c:v>
                </c:pt>
                <c:pt idx="223">
                  <c:v>0.99517893481318898</c:v>
                </c:pt>
                <c:pt idx="224">
                  <c:v>0.126590126602868</c:v>
                </c:pt>
                <c:pt idx="225">
                  <c:v>0.49940470081083799</c:v>
                </c:pt>
                <c:pt idx="226">
                  <c:v>0.10884701921513</c:v>
                </c:pt>
                <c:pt idx="227">
                  <c:v>1.0109816016709501E-2</c:v>
                </c:pt>
                <c:pt idx="228">
                  <c:v>3.1704002047496502E-2</c:v>
                </c:pt>
                <c:pt idx="229">
                  <c:v>5.1323791159893099E-2</c:v>
                </c:pt>
                <c:pt idx="230">
                  <c:v>2.7843609987979401E-2</c:v>
                </c:pt>
                <c:pt idx="231">
                  <c:v>0.12768032915977601</c:v>
                </c:pt>
                <c:pt idx="232">
                  <c:v>4.7684081279154501E-2</c:v>
                </c:pt>
                <c:pt idx="233">
                  <c:v>0.79396792180642795</c:v>
                </c:pt>
                <c:pt idx="234">
                  <c:v>8.3166132571868001E-3</c:v>
                </c:pt>
                <c:pt idx="235">
                  <c:v>0.70756275385756695</c:v>
                </c:pt>
                <c:pt idx="236">
                  <c:v>0.422038923572014</c:v>
                </c:pt>
                <c:pt idx="237">
                  <c:v>0.30576224377382799</c:v>
                </c:pt>
                <c:pt idx="238">
                  <c:v>0.97227025215363405</c:v>
                </c:pt>
                <c:pt idx="239">
                  <c:v>0.79615534108463704</c:v>
                </c:pt>
                <c:pt idx="240">
                  <c:v>0.77238997973661105</c:v>
                </c:pt>
                <c:pt idx="241">
                  <c:v>0.72096181727534703</c:v>
                </c:pt>
                <c:pt idx="242">
                  <c:v>0.10188926261532499</c:v>
                </c:pt>
                <c:pt idx="243">
                  <c:v>0.82810326293157899</c:v>
                </c:pt>
                <c:pt idx="244">
                  <c:v>0.98304957521580305</c:v>
                </c:pt>
                <c:pt idx="245">
                  <c:v>6.34120704674552E-2</c:v>
                </c:pt>
                <c:pt idx="246">
                  <c:v>0.77351589638638496</c:v>
                </c:pt>
                <c:pt idx="247">
                  <c:v>0.71487620705142596</c:v>
                </c:pt>
                <c:pt idx="248">
                  <c:v>1.4997540910309799E-3</c:v>
                </c:pt>
                <c:pt idx="249">
                  <c:v>0.93244172016023896</c:v>
                </c:pt>
                <c:pt idx="250">
                  <c:v>0.24024087616096401</c:v>
                </c:pt>
                <c:pt idx="251">
                  <c:v>3.5051811053025102E-3</c:v>
                </c:pt>
                <c:pt idx="252">
                  <c:v>0.30858190341201502</c:v>
                </c:pt>
                <c:pt idx="253">
                  <c:v>0.274365080715124</c:v>
                </c:pt>
                <c:pt idx="254">
                  <c:v>0.58062308019741604</c:v>
                </c:pt>
                <c:pt idx="255">
                  <c:v>2.54122116356729E-2</c:v>
                </c:pt>
                <c:pt idx="256">
                  <c:v>0.42216935038450099</c:v>
                </c:pt>
                <c:pt idx="257">
                  <c:v>1.22022408615756E-2</c:v>
                </c:pt>
                <c:pt idx="258">
                  <c:v>0.18286683698878001</c:v>
                </c:pt>
                <c:pt idx="259">
                  <c:v>0.41163587620396203</c:v>
                </c:pt>
                <c:pt idx="260">
                  <c:v>0.99304958169872803</c:v>
                </c:pt>
                <c:pt idx="261">
                  <c:v>4.1686613158260097E-2</c:v>
                </c:pt>
                <c:pt idx="262">
                  <c:v>0.98431664411366704</c:v>
                </c:pt>
                <c:pt idx="263">
                  <c:v>3.4824126150413602E-2</c:v>
                </c:pt>
                <c:pt idx="264">
                  <c:v>7.0219714651742395E-4</c:v>
                </c:pt>
                <c:pt idx="265">
                  <c:v>0.67725876224042003</c:v>
                </c:pt>
                <c:pt idx="266">
                  <c:v>2.5257227663343498E-2</c:v>
                </c:pt>
                <c:pt idx="267">
                  <c:v>0.99015105700025896</c:v>
                </c:pt>
                <c:pt idx="268">
                  <c:v>0.61445178818673396</c:v>
                </c:pt>
                <c:pt idx="269">
                  <c:v>0.29631131877750699</c:v>
                </c:pt>
                <c:pt idx="270">
                  <c:v>0.116130577167398</c:v>
                </c:pt>
                <c:pt idx="271">
                  <c:v>2.7642218496786799E-2</c:v>
                </c:pt>
                <c:pt idx="272">
                  <c:v>0.14873577042781</c:v>
                </c:pt>
                <c:pt idx="273">
                  <c:v>0.456303332221003</c:v>
                </c:pt>
                <c:pt idx="274">
                  <c:v>4.0283077082967897E-2</c:v>
                </c:pt>
                <c:pt idx="275">
                  <c:v>5.9225603076510501E-2</c:v>
                </c:pt>
                <c:pt idx="276">
                  <c:v>0.183886928866898</c:v>
                </c:pt>
                <c:pt idx="277">
                  <c:v>3.7718043303929402E-2</c:v>
                </c:pt>
                <c:pt idx="278">
                  <c:v>3.5106057897046298E-3</c:v>
                </c:pt>
                <c:pt idx="279">
                  <c:v>0.87496784017221896</c:v>
                </c:pt>
                <c:pt idx="280">
                  <c:v>0.37032232111429497</c:v>
                </c:pt>
                <c:pt idx="281">
                  <c:v>0.23023336773744299</c:v>
                </c:pt>
                <c:pt idx="282">
                  <c:v>0.74390519419170598</c:v>
                </c:pt>
                <c:pt idx="283">
                  <c:v>0.17065759996295199</c:v>
                </c:pt>
                <c:pt idx="284">
                  <c:v>0.95970543423057297</c:v>
                </c:pt>
                <c:pt idx="285">
                  <c:v>0.65364729752854001</c:v>
                </c:pt>
                <c:pt idx="286">
                  <c:v>5.4992157993935198E-2</c:v>
                </c:pt>
                <c:pt idx="287">
                  <c:v>0.218485743717967</c:v>
                </c:pt>
                <c:pt idx="288">
                  <c:v>3.25722983257229E-2</c:v>
                </c:pt>
                <c:pt idx="289">
                  <c:v>3.9359822852783499E-2</c:v>
                </c:pt>
                <c:pt idx="290">
                  <c:v>3.3790477551530702E-2</c:v>
                </c:pt>
                <c:pt idx="291">
                  <c:v>0.83991087344028503</c:v>
                </c:pt>
                <c:pt idx="292">
                  <c:v>0.273036844490608</c:v>
                </c:pt>
                <c:pt idx="293">
                  <c:v>0.61937183299351695</c:v>
                </c:pt>
                <c:pt idx="294">
                  <c:v>0.63513916668311099</c:v>
                </c:pt>
                <c:pt idx="295">
                  <c:v>0.55955254857523096</c:v>
                </c:pt>
                <c:pt idx="296">
                  <c:v>0.18922174261417901</c:v>
                </c:pt>
                <c:pt idx="297">
                  <c:v>3.7755240362002902E-4</c:v>
                </c:pt>
                <c:pt idx="298">
                  <c:v>4.7961031909285801E-2</c:v>
                </c:pt>
                <c:pt idx="299">
                  <c:v>0.23662121201595801</c:v>
                </c:pt>
                <c:pt idx="300">
                  <c:v>0.88216679485770699</c:v>
                </c:pt>
                <c:pt idx="301">
                  <c:v>0.124416201549297</c:v>
                </c:pt>
                <c:pt idx="302">
                  <c:v>0.10078697848209001</c:v>
                </c:pt>
                <c:pt idx="303">
                  <c:v>0.792132829036165</c:v>
                </c:pt>
                <c:pt idx="304">
                  <c:v>0.92902842978212297</c:v>
                </c:pt>
                <c:pt idx="305">
                  <c:v>0.822230454530812</c:v>
                </c:pt>
                <c:pt idx="306">
                  <c:v>0.68021912154113395</c:v>
                </c:pt>
                <c:pt idx="307">
                  <c:v>2.0760134020180999E-2</c:v>
                </c:pt>
                <c:pt idx="308">
                  <c:v>8.3912437052928696E-2</c:v>
                </c:pt>
                <c:pt idx="309">
                  <c:v>0.56234430612224895</c:v>
                </c:pt>
                <c:pt idx="310">
                  <c:v>7.4151326068628606E-2</c:v>
                </c:pt>
                <c:pt idx="311">
                  <c:v>0.70349364891402599</c:v>
                </c:pt>
                <c:pt idx="312">
                  <c:v>5.6694099452396698E-3</c:v>
                </c:pt>
                <c:pt idx="313">
                  <c:v>1.2921551823153601E-2</c:v>
                </c:pt>
                <c:pt idx="314">
                  <c:v>0.96489415827693004</c:v>
                </c:pt>
                <c:pt idx="315">
                  <c:v>0.88868393019393999</c:v>
                </c:pt>
                <c:pt idx="316">
                  <c:v>0.90987583728148902</c:v>
                </c:pt>
                <c:pt idx="317">
                  <c:v>0.71897760493913598</c:v>
                </c:pt>
                <c:pt idx="318">
                  <c:v>0.99441703198411602</c:v>
                </c:pt>
                <c:pt idx="319">
                  <c:v>0.65181721963057904</c:v>
                </c:pt>
                <c:pt idx="320">
                  <c:v>4.0451493281525801E-2</c:v>
                </c:pt>
                <c:pt idx="321">
                  <c:v>0.33847773556359101</c:v>
                </c:pt>
                <c:pt idx="322">
                  <c:v>0.72915802344133995</c:v>
                </c:pt>
                <c:pt idx="323">
                  <c:v>0.78228089414825097</c:v>
                </c:pt>
                <c:pt idx="324">
                  <c:v>9.4313565492848399E-3</c:v>
                </c:pt>
                <c:pt idx="325">
                  <c:v>0.96757812616137495</c:v>
                </c:pt>
                <c:pt idx="326">
                  <c:v>0.81939532089122302</c:v>
                </c:pt>
                <c:pt idx="327">
                  <c:v>0.43338306429193602</c:v>
                </c:pt>
                <c:pt idx="328">
                  <c:v>0.97361929184457796</c:v>
                </c:pt>
                <c:pt idx="329">
                  <c:v>0.352058286788696</c:v>
                </c:pt>
                <c:pt idx="330">
                  <c:v>0.86162428614841702</c:v>
                </c:pt>
                <c:pt idx="331">
                  <c:v>0.81109386260454197</c:v>
                </c:pt>
                <c:pt idx="332">
                  <c:v>5.9392788566835601E-2</c:v>
                </c:pt>
                <c:pt idx="333">
                  <c:v>0.117870745119877</c:v>
                </c:pt>
                <c:pt idx="334">
                  <c:v>0.581438396345345</c:v>
                </c:pt>
                <c:pt idx="335">
                  <c:v>0.63685492039879699</c:v>
                </c:pt>
                <c:pt idx="336">
                  <c:v>1.9701232826378E-2</c:v>
                </c:pt>
                <c:pt idx="337">
                  <c:v>4.6106454196120403E-2</c:v>
                </c:pt>
                <c:pt idx="338">
                  <c:v>0.799680301526139</c:v>
                </c:pt>
                <c:pt idx="339">
                  <c:v>0.68073958618235197</c:v>
                </c:pt>
                <c:pt idx="340">
                  <c:v>5.0156356414178697E-2</c:v>
                </c:pt>
                <c:pt idx="341">
                  <c:v>0.12603724772230701</c:v>
                </c:pt>
                <c:pt idx="342">
                  <c:v>7.0843697358517504E-2</c:v>
                </c:pt>
                <c:pt idx="343">
                  <c:v>0.71962515222852197</c:v>
                </c:pt>
                <c:pt idx="344">
                  <c:v>8.3963013503330006E-2</c:v>
                </c:pt>
                <c:pt idx="345">
                  <c:v>5.3692860753167503E-2</c:v>
                </c:pt>
                <c:pt idx="346">
                  <c:v>4.8866193154194597E-2</c:v>
                </c:pt>
                <c:pt idx="347">
                  <c:v>0.98679042276959195</c:v>
                </c:pt>
                <c:pt idx="348">
                  <c:v>8.2487654562638693E-2</c:v>
                </c:pt>
                <c:pt idx="349">
                  <c:v>0.22301410655901199</c:v>
                </c:pt>
                <c:pt idx="350">
                  <c:v>0.45630018945768902</c:v>
                </c:pt>
                <c:pt idx="351" formatCode="0.00E+00">
                  <c:v>9.9835798474945392E-6</c:v>
                </c:pt>
                <c:pt idx="352">
                  <c:v>0.99340851699500998</c:v>
                </c:pt>
                <c:pt idx="353">
                  <c:v>0.92731445587004202</c:v>
                </c:pt>
                <c:pt idx="354">
                  <c:v>0.98163254363994201</c:v>
                </c:pt>
                <c:pt idx="355">
                  <c:v>2.7629233330523001E-2</c:v>
                </c:pt>
                <c:pt idx="356">
                  <c:v>0.86539154160982201</c:v>
                </c:pt>
                <c:pt idx="357">
                  <c:v>9.3299904792129407E-2</c:v>
                </c:pt>
                <c:pt idx="358">
                  <c:v>0.33395239655714298</c:v>
                </c:pt>
                <c:pt idx="359">
                  <c:v>0.99348587746874295</c:v>
                </c:pt>
                <c:pt idx="360">
                  <c:v>0.99848233921543095</c:v>
                </c:pt>
                <c:pt idx="361">
                  <c:v>0.26420731796667701</c:v>
                </c:pt>
                <c:pt idx="362">
                  <c:v>2.2413992149618998E-2</c:v>
                </c:pt>
                <c:pt idx="363">
                  <c:v>5.3656141975978403E-3</c:v>
                </c:pt>
                <c:pt idx="364">
                  <c:v>0.928662891765764</c:v>
                </c:pt>
                <c:pt idx="365">
                  <c:v>0.84254269281698102</c:v>
                </c:pt>
                <c:pt idx="366">
                  <c:v>0.549634598352019</c:v>
                </c:pt>
                <c:pt idx="367">
                  <c:v>2.1360403684638301E-2</c:v>
                </c:pt>
                <c:pt idx="368">
                  <c:v>0.93043893220840401</c:v>
                </c:pt>
                <c:pt idx="369">
                  <c:v>0.79129883637781895</c:v>
                </c:pt>
                <c:pt idx="370" formatCode="0.00E+00">
                  <c:v>1.16991802449062E-5</c:v>
                </c:pt>
                <c:pt idx="371">
                  <c:v>0.81700361398361099</c:v>
                </c:pt>
                <c:pt idx="372">
                  <c:v>1.02230068420474E-2</c:v>
                </c:pt>
                <c:pt idx="373">
                  <c:v>0.811437169771133</c:v>
                </c:pt>
                <c:pt idx="374">
                  <c:v>0.79516115804149901</c:v>
                </c:pt>
                <c:pt idx="375">
                  <c:v>0.35635670855289803</c:v>
                </c:pt>
                <c:pt idx="376">
                  <c:v>2.35510310483763E-2</c:v>
                </c:pt>
                <c:pt idx="377">
                  <c:v>0.13125690479042701</c:v>
                </c:pt>
                <c:pt idx="378">
                  <c:v>7.6526616556756896E-2</c:v>
                </c:pt>
                <c:pt idx="379">
                  <c:v>0.52994550690499298</c:v>
                </c:pt>
                <c:pt idx="380">
                  <c:v>0.62383292383292299</c:v>
                </c:pt>
                <c:pt idx="381">
                  <c:v>4.1894836930683597E-2</c:v>
                </c:pt>
                <c:pt idx="382">
                  <c:v>1.9661825536399901E-2</c:v>
                </c:pt>
                <c:pt idx="383">
                  <c:v>0.103467133216695</c:v>
                </c:pt>
                <c:pt idx="384">
                  <c:v>5.4198355027326103E-3</c:v>
                </c:pt>
                <c:pt idx="385">
                  <c:v>2.96200807283102E-2</c:v>
                </c:pt>
                <c:pt idx="386">
                  <c:v>0.81666728017201196</c:v>
                </c:pt>
                <c:pt idx="387">
                  <c:v>0.21029533053816499</c:v>
                </c:pt>
                <c:pt idx="388">
                  <c:v>8.2472113881487299E-2</c:v>
                </c:pt>
                <c:pt idx="389">
                  <c:v>0.87596830202119103</c:v>
                </c:pt>
                <c:pt idx="390">
                  <c:v>7.7256876854300605E-2</c:v>
                </c:pt>
                <c:pt idx="391">
                  <c:v>0.99844575972529703</c:v>
                </c:pt>
                <c:pt idx="392">
                  <c:v>0.98049322062987998</c:v>
                </c:pt>
                <c:pt idx="393">
                  <c:v>0.269047789993269</c:v>
                </c:pt>
                <c:pt idx="394">
                  <c:v>0.107692898396846</c:v>
                </c:pt>
                <c:pt idx="395">
                  <c:v>4.8848277241508799E-4</c:v>
                </c:pt>
                <c:pt idx="396">
                  <c:v>0.81831844302330603</c:v>
                </c:pt>
                <c:pt idx="397">
                  <c:v>0.104469377183368</c:v>
                </c:pt>
                <c:pt idx="398">
                  <c:v>0.75882430997876804</c:v>
                </c:pt>
                <c:pt idx="399">
                  <c:v>7.51479797973513E-2</c:v>
                </c:pt>
                <c:pt idx="400">
                  <c:v>0.44943713755069498</c:v>
                </c:pt>
                <c:pt idx="401">
                  <c:v>0.64554316298608205</c:v>
                </c:pt>
                <c:pt idx="402">
                  <c:v>3.4229687218881297E-2</c:v>
                </c:pt>
                <c:pt idx="403">
                  <c:v>0.311626616805531</c:v>
                </c:pt>
                <c:pt idx="404">
                  <c:v>8.2663780977555404E-2</c:v>
                </c:pt>
                <c:pt idx="405">
                  <c:v>7.9797740694347308E-3</c:v>
                </c:pt>
                <c:pt idx="406">
                  <c:v>0.69328635501805902</c:v>
                </c:pt>
                <c:pt idx="407">
                  <c:v>0.94659350831416</c:v>
                </c:pt>
                <c:pt idx="408">
                  <c:v>2.5378417334184E-2</c:v>
                </c:pt>
                <c:pt idx="409">
                  <c:v>0.995158116105747</c:v>
                </c:pt>
                <c:pt idx="410">
                  <c:v>0.83632977458761204</c:v>
                </c:pt>
                <c:pt idx="411">
                  <c:v>1.1583418621607699E-2</c:v>
                </c:pt>
                <c:pt idx="412">
                  <c:v>0.55074437437173196</c:v>
                </c:pt>
                <c:pt idx="413">
                  <c:v>0.99190330067990595</c:v>
                </c:pt>
                <c:pt idx="414">
                  <c:v>5.2897626571300503E-2</c:v>
                </c:pt>
                <c:pt idx="415">
                  <c:v>2.9980096373040301E-2</c:v>
                </c:pt>
                <c:pt idx="416">
                  <c:v>1.10807259900789E-2</c:v>
                </c:pt>
                <c:pt idx="417">
                  <c:v>8.43676516863575E-2</c:v>
                </c:pt>
                <c:pt idx="418">
                  <c:v>0.69681521605938102</c:v>
                </c:pt>
                <c:pt idx="419">
                  <c:v>0.24858177284388699</c:v>
                </c:pt>
                <c:pt idx="420">
                  <c:v>0.860821776481558</c:v>
                </c:pt>
                <c:pt idx="421">
                  <c:v>0.51178637504955704</c:v>
                </c:pt>
                <c:pt idx="422">
                  <c:v>0.24400101664496701</c:v>
                </c:pt>
                <c:pt idx="423">
                  <c:v>0.41169901923033297</c:v>
                </c:pt>
                <c:pt idx="424">
                  <c:v>0.92510546009199401</c:v>
                </c:pt>
                <c:pt idx="425">
                  <c:v>0.95537370190799498</c:v>
                </c:pt>
                <c:pt idx="426">
                  <c:v>0.100150104598371</c:v>
                </c:pt>
                <c:pt idx="427">
                  <c:v>0.93860852463792699</c:v>
                </c:pt>
                <c:pt idx="428">
                  <c:v>4.1423727155358503E-3</c:v>
                </c:pt>
                <c:pt idx="429">
                  <c:v>0.75899053502909897</c:v>
                </c:pt>
                <c:pt idx="430">
                  <c:v>0.55056082901358505</c:v>
                </c:pt>
                <c:pt idx="431">
                  <c:v>1.9441978746651499E-3</c:v>
                </c:pt>
                <c:pt idx="432">
                  <c:v>0.93337670933219596</c:v>
                </c:pt>
                <c:pt idx="433">
                  <c:v>0.41496673286193703</c:v>
                </c:pt>
                <c:pt idx="434">
                  <c:v>2.0465658997349499E-2</c:v>
                </c:pt>
                <c:pt idx="435">
                  <c:v>0.838551153612629</c:v>
                </c:pt>
                <c:pt idx="436">
                  <c:v>0.34193842594652302</c:v>
                </c:pt>
                <c:pt idx="437">
                  <c:v>0.962349830632096</c:v>
                </c:pt>
                <c:pt idx="438">
                  <c:v>0.98792352039532305</c:v>
                </c:pt>
                <c:pt idx="439">
                  <c:v>2.8580581694862502E-2</c:v>
                </c:pt>
                <c:pt idx="440">
                  <c:v>0.97769269394928404</c:v>
                </c:pt>
                <c:pt idx="441">
                  <c:v>1.13892018488943E-2</c:v>
                </c:pt>
                <c:pt idx="442">
                  <c:v>0.37154936946502598</c:v>
                </c:pt>
                <c:pt idx="443">
                  <c:v>1.7474306660947201E-3</c:v>
                </c:pt>
                <c:pt idx="444">
                  <c:v>0.37806206511526502</c:v>
                </c:pt>
                <c:pt idx="445">
                  <c:v>0.99091830136499104</c:v>
                </c:pt>
                <c:pt idx="446">
                  <c:v>0.97779487756225403</c:v>
                </c:pt>
                <c:pt idx="447">
                  <c:v>1.4615010899325299E-2</c:v>
                </c:pt>
                <c:pt idx="448">
                  <c:v>9.7123529564224695E-2</c:v>
                </c:pt>
                <c:pt idx="449">
                  <c:v>0.116442415768023</c:v>
                </c:pt>
                <c:pt idx="450">
                  <c:v>3.55591289087583E-2</c:v>
                </c:pt>
                <c:pt idx="451">
                  <c:v>0.40892893135002201</c:v>
                </c:pt>
                <c:pt idx="452">
                  <c:v>0.32987501366106597</c:v>
                </c:pt>
                <c:pt idx="453">
                  <c:v>0.33777592558931302</c:v>
                </c:pt>
                <c:pt idx="454">
                  <c:v>0.88700814648667103</c:v>
                </c:pt>
                <c:pt idx="455">
                  <c:v>4.1851361959759498E-2</c:v>
                </c:pt>
                <c:pt idx="456">
                  <c:v>5.8142884104102198E-2</c:v>
                </c:pt>
                <c:pt idx="457">
                  <c:v>0.33617802061141</c:v>
                </c:pt>
                <c:pt idx="458">
                  <c:v>1.4307858405748899E-2</c:v>
                </c:pt>
                <c:pt idx="459">
                  <c:v>0.269454094010182</c:v>
                </c:pt>
                <c:pt idx="460">
                  <c:v>4.9940077592669496E-4</c:v>
                </c:pt>
                <c:pt idx="461">
                  <c:v>0.94487646804819103</c:v>
                </c:pt>
                <c:pt idx="462">
                  <c:v>0.339376636699873</c:v>
                </c:pt>
                <c:pt idx="463">
                  <c:v>0.82282910541281995</c:v>
                </c:pt>
                <c:pt idx="464">
                  <c:v>3.3433448339394801E-2</c:v>
                </c:pt>
                <c:pt idx="465">
                  <c:v>0.942092605490782</c:v>
                </c:pt>
                <c:pt idx="466">
                  <c:v>0.81713161557542102</c:v>
                </c:pt>
                <c:pt idx="467">
                  <c:v>0.33094288733339899</c:v>
                </c:pt>
                <c:pt idx="468">
                  <c:v>6.4827031919251099E-2</c:v>
                </c:pt>
                <c:pt idx="469">
                  <c:v>0.54063507041501202</c:v>
                </c:pt>
                <c:pt idx="470">
                  <c:v>0.48837169118055401</c:v>
                </c:pt>
                <c:pt idx="471">
                  <c:v>0.65942398310464301</c:v>
                </c:pt>
                <c:pt idx="472">
                  <c:v>0.80906064510363196</c:v>
                </c:pt>
                <c:pt idx="473">
                  <c:v>0.98034867196866804</c:v>
                </c:pt>
                <c:pt idx="474">
                  <c:v>1.02879478732897E-3</c:v>
                </c:pt>
                <c:pt idx="475">
                  <c:v>3.7731769181991101E-2</c:v>
                </c:pt>
                <c:pt idx="476">
                  <c:v>0.99983681335332997</c:v>
                </c:pt>
                <c:pt idx="477">
                  <c:v>0.99928104027525899</c:v>
                </c:pt>
                <c:pt idx="478">
                  <c:v>0.693519039100434</c:v>
                </c:pt>
                <c:pt idx="479">
                  <c:v>0.80155361887371501</c:v>
                </c:pt>
                <c:pt idx="480">
                  <c:v>0.50200211854297605</c:v>
                </c:pt>
                <c:pt idx="481">
                  <c:v>0.90842625796658605</c:v>
                </c:pt>
                <c:pt idx="482">
                  <c:v>0.78748416972612001</c:v>
                </c:pt>
                <c:pt idx="483">
                  <c:v>0.97488241730817204</c:v>
                </c:pt>
                <c:pt idx="484">
                  <c:v>6.3417390925842601E-2</c:v>
                </c:pt>
                <c:pt idx="485">
                  <c:v>0.61727498682948501</c:v>
                </c:pt>
                <c:pt idx="486">
                  <c:v>0.77150773771577996</c:v>
                </c:pt>
                <c:pt idx="487">
                  <c:v>0.367880203324632</c:v>
                </c:pt>
                <c:pt idx="488">
                  <c:v>2.1095979527806299E-2</c:v>
                </c:pt>
                <c:pt idx="489">
                  <c:v>0.80144375268355506</c:v>
                </c:pt>
                <c:pt idx="490">
                  <c:v>0.18725779076409699</c:v>
                </c:pt>
                <c:pt idx="491">
                  <c:v>1.09235408905445E-2</c:v>
                </c:pt>
                <c:pt idx="492">
                  <c:v>4.8789827305673001E-4</c:v>
                </c:pt>
                <c:pt idx="493">
                  <c:v>0.84091760352762901</c:v>
                </c:pt>
                <c:pt idx="494">
                  <c:v>0.63910036607392895</c:v>
                </c:pt>
                <c:pt idx="495">
                  <c:v>0.82875065318221097</c:v>
                </c:pt>
                <c:pt idx="496">
                  <c:v>3.0460416855467801E-2</c:v>
                </c:pt>
                <c:pt idx="497">
                  <c:v>1.23636040332941E-4</c:v>
                </c:pt>
                <c:pt idx="498">
                  <c:v>0.20231987943415</c:v>
                </c:pt>
                <c:pt idx="499">
                  <c:v>1.4181354908193E-2</c:v>
                </c:pt>
                <c:pt idx="500">
                  <c:v>6.02836981174303E-3</c:v>
                </c:pt>
                <c:pt idx="501">
                  <c:v>5.2236097648941597E-2</c:v>
                </c:pt>
                <c:pt idx="502">
                  <c:v>2.4451320358513599E-2</c:v>
                </c:pt>
                <c:pt idx="503">
                  <c:v>1.0747882441150099E-2</c:v>
                </c:pt>
                <c:pt idx="504">
                  <c:v>0.50721916661543298</c:v>
                </c:pt>
                <c:pt idx="505">
                  <c:v>5.15038617620111E-3</c:v>
                </c:pt>
                <c:pt idx="506">
                  <c:v>0.77799702171666096</c:v>
                </c:pt>
                <c:pt idx="507">
                  <c:v>0.96390966594651095</c:v>
                </c:pt>
                <c:pt idx="508">
                  <c:v>0.216750193178055</c:v>
                </c:pt>
                <c:pt idx="509">
                  <c:v>0.11687132051249501</c:v>
                </c:pt>
                <c:pt idx="510">
                  <c:v>0.47210993411010199</c:v>
                </c:pt>
                <c:pt idx="511">
                  <c:v>2.4078876683400301E-2</c:v>
                </c:pt>
                <c:pt idx="512">
                  <c:v>0.62731381023259103</c:v>
                </c:pt>
                <c:pt idx="513">
                  <c:v>0.377945165237281</c:v>
                </c:pt>
                <c:pt idx="514">
                  <c:v>8.1278893689726003E-2</c:v>
                </c:pt>
                <c:pt idx="515">
                  <c:v>8.9548867556696801E-3</c:v>
                </c:pt>
                <c:pt idx="516">
                  <c:v>9.1153226535301002E-4</c:v>
                </c:pt>
                <c:pt idx="517">
                  <c:v>0.28074355855983202</c:v>
                </c:pt>
                <c:pt idx="518">
                  <c:v>0.10180423505984</c:v>
                </c:pt>
                <c:pt idx="519">
                  <c:v>0.230558311487437</c:v>
                </c:pt>
                <c:pt idx="520">
                  <c:v>0.29695519374532497</c:v>
                </c:pt>
                <c:pt idx="521">
                  <c:v>0.239620430196538</c:v>
                </c:pt>
                <c:pt idx="522">
                  <c:v>1.1029312223033E-2</c:v>
                </c:pt>
                <c:pt idx="523">
                  <c:v>0.17037834697991</c:v>
                </c:pt>
                <c:pt idx="524">
                  <c:v>0.64422579205711705</c:v>
                </c:pt>
                <c:pt idx="525">
                  <c:v>1.22470129064983E-2</c:v>
                </c:pt>
                <c:pt idx="526">
                  <c:v>2.8675062276694401E-2</c:v>
                </c:pt>
                <c:pt idx="527">
                  <c:v>3.1700418667688898E-2</c:v>
                </c:pt>
                <c:pt idx="528">
                  <c:v>0.142650752015169</c:v>
                </c:pt>
                <c:pt idx="529">
                  <c:v>0.58542020482733703</c:v>
                </c:pt>
                <c:pt idx="530">
                  <c:v>1.63998782135449E-2</c:v>
                </c:pt>
                <c:pt idx="531">
                  <c:v>1.06128743972033E-3</c:v>
                </c:pt>
                <c:pt idx="532">
                  <c:v>0.24409908609091499</c:v>
                </c:pt>
                <c:pt idx="533">
                  <c:v>6.43494139746833E-2</c:v>
                </c:pt>
                <c:pt idx="534">
                  <c:v>0.217649640570034</c:v>
                </c:pt>
                <c:pt idx="535">
                  <c:v>0.976556151854721</c:v>
                </c:pt>
                <c:pt idx="536">
                  <c:v>0.289706260936821</c:v>
                </c:pt>
                <c:pt idx="537">
                  <c:v>0.80147965474722505</c:v>
                </c:pt>
                <c:pt idx="538">
                  <c:v>0.56491893925260706</c:v>
                </c:pt>
                <c:pt idx="539">
                  <c:v>2.22536594603529E-2</c:v>
                </c:pt>
                <c:pt idx="540">
                  <c:v>0.796924559712608</c:v>
                </c:pt>
                <c:pt idx="541">
                  <c:v>8.6952156494584099E-3</c:v>
                </c:pt>
                <c:pt idx="542">
                  <c:v>0.14800943338330499</c:v>
                </c:pt>
                <c:pt idx="543">
                  <c:v>3.4935250089105301E-2</c:v>
                </c:pt>
                <c:pt idx="544">
                  <c:v>0.51090847758436198</c:v>
                </c:pt>
                <c:pt idx="545">
                  <c:v>1.86561719368794E-3</c:v>
                </c:pt>
                <c:pt idx="546">
                  <c:v>2.7462880890069499E-2</c:v>
                </c:pt>
                <c:pt idx="547">
                  <c:v>0.61593087325900198</c:v>
                </c:pt>
                <c:pt idx="548">
                  <c:v>4.3057190436635003E-3</c:v>
                </c:pt>
                <c:pt idx="549">
                  <c:v>0.99999541563709504</c:v>
                </c:pt>
                <c:pt idx="550">
                  <c:v>0.155414015436248</c:v>
                </c:pt>
                <c:pt idx="551">
                  <c:v>0.80117763884809501</c:v>
                </c:pt>
                <c:pt idx="552" formatCode="0.00E+00">
                  <c:v>4.0488187494913598E-6</c:v>
                </c:pt>
                <c:pt idx="553">
                  <c:v>1.6572532222333E-2</c:v>
                </c:pt>
                <c:pt idx="554">
                  <c:v>0.55783319596726499</c:v>
                </c:pt>
                <c:pt idx="555">
                  <c:v>0.95816832087523296</c:v>
                </c:pt>
                <c:pt idx="556">
                  <c:v>0.34507490945449298</c:v>
                </c:pt>
                <c:pt idx="557">
                  <c:v>4.9325824921356799E-3</c:v>
                </c:pt>
                <c:pt idx="558">
                  <c:v>6.5753938153786495E-2</c:v>
                </c:pt>
                <c:pt idx="559">
                  <c:v>0.105041722310431</c:v>
                </c:pt>
                <c:pt idx="560">
                  <c:v>0.39283928484316299</c:v>
                </c:pt>
                <c:pt idx="561">
                  <c:v>1.6338528728263399E-2</c:v>
                </c:pt>
                <c:pt idx="562">
                  <c:v>0.220956863349766</c:v>
                </c:pt>
                <c:pt idx="563">
                  <c:v>0.61461324348080804</c:v>
                </c:pt>
                <c:pt idx="564">
                  <c:v>0.971321519242203</c:v>
                </c:pt>
                <c:pt idx="565">
                  <c:v>0.25441484668951803</c:v>
                </c:pt>
                <c:pt idx="566">
                  <c:v>4.6530544246727902E-2</c:v>
                </c:pt>
                <c:pt idx="567">
                  <c:v>0.13409752827688201</c:v>
                </c:pt>
                <c:pt idx="568">
                  <c:v>0.18819641099985701</c:v>
                </c:pt>
                <c:pt idx="569">
                  <c:v>5.2229051909677901E-3</c:v>
                </c:pt>
                <c:pt idx="570">
                  <c:v>4.46258059716233E-2</c:v>
                </c:pt>
                <c:pt idx="571">
                  <c:v>9.3218109169515395E-2</c:v>
                </c:pt>
                <c:pt idx="572">
                  <c:v>1.69403178218334E-2</c:v>
                </c:pt>
                <c:pt idx="573">
                  <c:v>0.362140492111926</c:v>
                </c:pt>
                <c:pt idx="574">
                  <c:v>0.50246786283401801</c:v>
                </c:pt>
                <c:pt idx="575">
                  <c:v>0.158521424165256</c:v>
                </c:pt>
                <c:pt idx="576">
                  <c:v>5.0042729040347997E-2</c:v>
                </c:pt>
                <c:pt idx="577">
                  <c:v>0.55416003941357195</c:v>
                </c:pt>
                <c:pt idx="578">
                  <c:v>0.13206642119477899</c:v>
                </c:pt>
                <c:pt idx="579">
                  <c:v>0.241631414879765</c:v>
                </c:pt>
                <c:pt idx="580">
                  <c:v>3.44621264236031E-2</c:v>
                </c:pt>
                <c:pt idx="581">
                  <c:v>0.97301382579336004</c:v>
                </c:pt>
                <c:pt idx="582">
                  <c:v>2.9251497509759E-2</c:v>
                </c:pt>
                <c:pt idx="583">
                  <c:v>0.57843022612707995</c:v>
                </c:pt>
                <c:pt idx="584">
                  <c:v>2.86501794384144E-2</c:v>
                </c:pt>
                <c:pt idx="585">
                  <c:v>4.0272391867493498E-2</c:v>
                </c:pt>
                <c:pt idx="586">
                  <c:v>2.1748527154212799E-2</c:v>
                </c:pt>
                <c:pt idx="587">
                  <c:v>0.998538588814325</c:v>
                </c:pt>
                <c:pt idx="588">
                  <c:v>2.3813468435396602E-2</c:v>
                </c:pt>
                <c:pt idx="589">
                  <c:v>0.76183881981017398</c:v>
                </c:pt>
                <c:pt idx="590">
                  <c:v>0.20369370524055899</c:v>
                </c:pt>
                <c:pt idx="591">
                  <c:v>0.99580430819724797</c:v>
                </c:pt>
                <c:pt idx="592">
                  <c:v>0.126600176925491</c:v>
                </c:pt>
                <c:pt idx="593">
                  <c:v>0.88987861217797803</c:v>
                </c:pt>
                <c:pt idx="594">
                  <c:v>0.96474468230160804</c:v>
                </c:pt>
                <c:pt idx="595">
                  <c:v>0.66865341643117704</c:v>
                </c:pt>
                <c:pt idx="596">
                  <c:v>9.9677755740967804E-3</c:v>
                </c:pt>
                <c:pt idx="597">
                  <c:v>0.88486313760630297</c:v>
                </c:pt>
                <c:pt idx="598">
                  <c:v>0.84398875475442303</c:v>
                </c:pt>
                <c:pt idx="599">
                  <c:v>0.92607839464980202</c:v>
                </c:pt>
                <c:pt idx="600">
                  <c:v>0.99532010934831505</c:v>
                </c:pt>
                <c:pt idx="601">
                  <c:v>8.0492003660589395E-3</c:v>
                </c:pt>
                <c:pt idx="602">
                  <c:v>5.2507016065152803E-2</c:v>
                </c:pt>
                <c:pt idx="603">
                  <c:v>6.1009641583933396E-3</c:v>
                </c:pt>
                <c:pt idx="604">
                  <c:v>0.10516937379782</c:v>
                </c:pt>
                <c:pt idx="605">
                  <c:v>0.95024590036768697</c:v>
                </c:pt>
                <c:pt idx="606">
                  <c:v>9.6361557446768997E-2</c:v>
                </c:pt>
                <c:pt idx="607">
                  <c:v>0.125646405190667</c:v>
                </c:pt>
                <c:pt idx="608">
                  <c:v>0.33814259821138098</c:v>
                </c:pt>
                <c:pt idx="609">
                  <c:v>1.8428789627551099E-2</c:v>
                </c:pt>
                <c:pt idx="610">
                  <c:v>0.15704745364335301</c:v>
                </c:pt>
                <c:pt idx="611">
                  <c:v>0.87790775616804195</c:v>
                </c:pt>
                <c:pt idx="612">
                  <c:v>0.72481931608756001</c:v>
                </c:pt>
                <c:pt idx="613">
                  <c:v>0.85618457569248396</c:v>
                </c:pt>
                <c:pt idx="614">
                  <c:v>3.5659052770651198E-3</c:v>
                </c:pt>
                <c:pt idx="615">
                  <c:v>3.18089089354677E-2</c:v>
                </c:pt>
                <c:pt idx="616">
                  <c:v>5.5778374475532501E-2</c:v>
                </c:pt>
                <c:pt idx="617">
                  <c:v>0.12143742944991499</c:v>
                </c:pt>
                <c:pt idx="618">
                  <c:v>2.2065905361508299E-2</c:v>
                </c:pt>
                <c:pt idx="619">
                  <c:v>0.67356743172130296</c:v>
                </c:pt>
                <c:pt idx="620">
                  <c:v>0.32382885599900402</c:v>
                </c:pt>
                <c:pt idx="621">
                  <c:v>0.37607604782028597</c:v>
                </c:pt>
                <c:pt idx="622">
                  <c:v>0.68732004588929596</c:v>
                </c:pt>
                <c:pt idx="623">
                  <c:v>5.5306505876698601E-2</c:v>
                </c:pt>
                <c:pt idx="624">
                  <c:v>0.34955562344273899</c:v>
                </c:pt>
                <c:pt idx="625">
                  <c:v>4.9504117648174903E-2</c:v>
                </c:pt>
                <c:pt idx="626">
                  <c:v>9.6389213301604198E-3</c:v>
                </c:pt>
                <c:pt idx="627">
                  <c:v>2.4598976657222899E-2</c:v>
                </c:pt>
                <c:pt idx="628">
                  <c:v>0.79191428481589698</c:v>
                </c:pt>
                <c:pt idx="629">
                  <c:v>0.64513797944760998</c:v>
                </c:pt>
                <c:pt idx="630">
                  <c:v>0.81142274214703003</c:v>
                </c:pt>
                <c:pt idx="631">
                  <c:v>3.3696600702643797E-2</c:v>
                </c:pt>
                <c:pt idx="632">
                  <c:v>0.70234617830180401</c:v>
                </c:pt>
                <c:pt idx="633">
                  <c:v>3.6200435681501303E-2</c:v>
                </c:pt>
                <c:pt idx="634">
                  <c:v>1.31910573087046E-3</c:v>
                </c:pt>
                <c:pt idx="635">
                  <c:v>0.67286904063180197</c:v>
                </c:pt>
                <c:pt idx="636">
                  <c:v>2.39518125746911E-2</c:v>
                </c:pt>
                <c:pt idx="637">
                  <c:v>0.99961876911057101</c:v>
                </c:pt>
                <c:pt idx="638">
                  <c:v>3.3314613150343601E-3</c:v>
                </c:pt>
                <c:pt idx="639">
                  <c:v>1.21517276683528E-2</c:v>
                </c:pt>
                <c:pt idx="640">
                  <c:v>0.81586329166861304</c:v>
                </c:pt>
                <c:pt idx="641">
                  <c:v>1.68816043708278E-2</c:v>
                </c:pt>
                <c:pt idx="642">
                  <c:v>0.110401624703121</c:v>
                </c:pt>
                <c:pt idx="643">
                  <c:v>0.59744021959397198</c:v>
                </c:pt>
                <c:pt idx="644">
                  <c:v>0.272797568111115</c:v>
                </c:pt>
                <c:pt idx="645">
                  <c:v>0.48215229246616798</c:v>
                </c:pt>
                <c:pt idx="646">
                  <c:v>4.8913981575073498E-2</c:v>
                </c:pt>
                <c:pt idx="647">
                  <c:v>4.4722769228565801E-2</c:v>
                </c:pt>
                <c:pt idx="648">
                  <c:v>9.63844537402502E-4</c:v>
                </c:pt>
                <c:pt idx="649">
                  <c:v>0.138893738309432</c:v>
                </c:pt>
                <c:pt idx="650">
                  <c:v>3.6118293123833502E-2</c:v>
                </c:pt>
                <c:pt idx="651">
                  <c:v>7.6003630038569095E-2</c:v>
                </c:pt>
                <c:pt idx="652">
                  <c:v>0.63645434314820104</c:v>
                </c:pt>
                <c:pt idx="653">
                  <c:v>0.595793120514724</c:v>
                </c:pt>
                <c:pt idx="654">
                  <c:v>5.0848556545382E-2</c:v>
                </c:pt>
                <c:pt idx="655">
                  <c:v>0.29790117571307401</c:v>
                </c:pt>
                <c:pt idx="656">
                  <c:v>2.1625171423396299E-2</c:v>
                </c:pt>
                <c:pt idx="657">
                  <c:v>0.980897067341158</c:v>
                </c:pt>
                <c:pt idx="658">
                  <c:v>0.99968463250589701</c:v>
                </c:pt>
                <c:pt idx="659">
                  <c:v>9.9272599882163706E-2</c:v>
                </c:pt>
                <c:pt idx="660">
                  <c:v>0.92356045983294299</c:v>
                </c:pt>
                <c:pt idx="661">
                  <c:v>2.31069441636115E-2</c:v>
                </c:pt>
                <c:pt idx="662">
                  <c:v>3.0603225323281101E-2</c:v>
                </c:pt>
                <c:pt idx="663">
                  <c:v>1.9907825560827801E-2</c:v>
                </c:pt>
                <c:pt idx="664">
                  <c:v>5.8905929681075601E-2</c:v>
                </c:pt>
                <c:pt idx="665">
                  <c:v>2.3378844656854799E-2</c:v>
                </c:pt>
                <c:pt idx="666">
                  <c:v>0.89293349394534904</c:v>
                </c:pt>
                <c:pt idx="667">
                  <c:v>1.24132652713441E-2</c:v>
                </c:pt>
                <c:pt idx="668">
                  <c:v>6.7454361624444898E-3</c:v>
                </c:pt>
                <c:pt idx="669">
                  <c:v>1.06562469841456E-2</c:v>
                </c:pt>
                <c:pt idx="670">
                  <c:v>0.33044751697619201</c:v>
                </c:pt>
                <c:pt idx="671">
                  <c:v>0.97406893625625401</c:v>
                </c:pt>
                <c:pt idx="672">
                  <c:v>5.2169477755088199E-2</c:v>
                </c:pt>
                <c:pt idx="673">
                  <c:v>6.8829084331961499E-2</c:v>
                </c:pt>
                <c:pt idx="674">
                  <c:v>0.59892029300958205</c:v>
                </c:pt>
                <c:pt idx="675">
                  <c:v>8.8515067054763294E-2</c:v>
                </c:pt>
                <c:pt idx="676">
                  <c:v>8.7963090925381408E-3</c:v>
                </c:pt>
                <c:pt idx="677">
                  <c:v>7.5417453343449806E-2</c:v>
                </c:pt>
                <c:pt idx="678">
                  <c:v>1.50571718858972E-2</c:v>
                </c:pt>
                <c:pt idx="679">
                  <c:v>4.6373859378950499E-2</c:v>
                </c:pt>
                <c:pt idx="680">
                  <c:v>3.0556301841511098E-4</c:v>
                </c:pt>
                <c:pt idx="681">
                  <c:v>4.86252154446579E-2</c:v>
                </c:pt>
                <c:pt idx="682">
                  <c:v>0.99976477451284795</c:v>
                </c:pt>
                <c:pt idx="683">
                  <c:v>0.10566898839994</c:v>
                </c:pt>
                <c:pt idx="684">
                  <c:v>0.21000088472087</c:v>
                </c:pt>
                <c:pt idx="685">
                  <c:v>9.8251443954722097E-3</c:v>
                </c:pt>
                <c:pt idx="686">
                  <c:v>0.58541332240181698</c:v>
                </c:pt>
                <c:pt idx="687">
                  <c:v>0.999339873194246</c:v>
                </c:pt>
                <c:pt idx="688">
                  <c:v>0.93843809953729795</c:v>
                </c:pt>
                <c:pt idx="689">
                  <c:v>5.4523588247743199E-2</c:v>
                </c:pt>
                <c:pt idx="690">
                  <c:v>9.6741156373908996E-2</c:v>
                </c:pt>
                <c:pt idx="691">
                  <c:v>0.82172558607227997</c:v>
                </c:pt>
                <c:pt idx="692">
                  <c:v>0.25386925742720901</c:v>
                </c:pt>
                <c:pt idx="693">
                  <c:v>1.51519498228407E-2</c:v>
                </c:pt>
                <c:pt idx="694">
                  <c:v>0.67484850581757405</c:v>
                </c:pt>
                <c:pt idx="695">
                  <c:v>0.107648868820787</c:v>
                </c:pt>
                <c:pt idx="696">
                  <c:v>3.9133730845657702E-2</c:v>
                </c:pt>
                <c:pt idx="697">
                  <c:v>2.6166018089095401E-3</c:v>
                </c:pt>
                <c:pt idx="698">
                  <c:v>4.3811845400234702E-2</c:v>
                </c:pt>
                <c:pt idx="699">
                  <c:v>3.2796773066169502E-2</c:v>
                </c:pt>
                <c:pt idx="700">
                  <c:v>2.02276703980547E-2</c:v>
                </c:pt>
                <c:pt idx="701">
                  <c:v>0.303900491155213</c:v>
                </c:pt>
                <c:pt idx="702">
                  <c:v>0.22164535544486699</c:v>
                </c:pt>
                <c:pt idx="703">
                  <c:v>1.1420926588416201E-2</c:v>
                </c:pt>
                <c:pt idx="704">
                  <c:v>0.97165881255148701</c:v>
                </c:pt>
                <c:pt idx="705">
                  <c:v>4.8567481920857997E-2</c:v>
                </c:pt>
                <c:pt idx="706">
                  <c:v>0.140928895234086</c:v>
                </c:pt>
                <c:pt idx="707">
                  <c:v>5.0822725593815399E-2</c:v>
                </c:pt>
                <c:pt idx="708">
                  <c:v>0.17836792266092799</c:v>
                </c:pt>
                <c:pt idx="709">
                  <c:v>3.9868124538239E-2</c:v>
                </c:pt>
                <c:pt idx="710">
                  <c:v>0.99995160408267902</c:v>
                </c:pt>
                <c:pt idx="711">
                  <c:v>0.60064295536477497</c:v>
                </c:pt>
                <c:pt idx="712">
                  <c:v>0.63963211308007495</c:v>
                </c:pt>
                <c:pt idx="713">
                  <c:v>0.87345595553302102</c:v>
                </c:pt>
                <c:pt idx="714">
                  <c:v>9.9483717235901506E-2</c:v>
                </c:pt>
                <c:pt idx="715">
                  <c:v>0.13671119001352</c:v>
                </c:pt>
                <c:pt idx="716">
                  <c:v>4.6915575848658297E-2</c:v>
                </c:pt>
                <c:pt idx="717">
                  <c:v>6.2900059217418994E-2</c:v>
                </c:pt>
                <c:pt idx="718">
                  <c:v>0.82402782263819296</c:v>
                </c:pt>
                <c:pt idx="719">
                  <c:v>0.26751085782182299</c:v>
                </c:pt>
                <c:pt idx="720">
                  <c:v>0.667414648558882</c:v>
                </c:pt>
                <c:pt idx="721">
                  <c:v>0.780931759743142</c:v>
                </c:pt>
                <c:pt idx="722">
                  <c:v>0.42534169683182399</c:v>
                </c:pt>
                <c:pt idx="723">
                  <c:v>0.16102784920896601</c:v>
                </c:pt>
                <c:pt idx="724">
                  <c:v>0.19968422701298899</c:v>
                </c:pt>
                <c:pt idx="725">
                  <c:v>0.99930207932229398</c:v>
                </c:pt>
                <c:pt idx="726">
                  <c:v>0.11877046883483</c:v>
                </c:pt>
                <c:pt idx="727">
                  <c:v>3.4182775735071003E-2</c:v>
                </c:pt>
                <c:pt idx="728">
                  <c:v>7.2289105392250299E-3</c:v>
                </c:pt>
                <c:pt idx="729">
                  <c:v>0.99992990719712904</c:v>
                </c:pt>
                <c:pt idx="730">
                  <c:v>0.88117237138757898</c:v>
                </c:pt>
                <c:pt idx="731">
                  <c:v>0.48016176054236398</c:v>
                </c:pt>
                <c:pt idx="732">
                  <c:v>0.249333839525266</c:v>
                </c:pt>
                <c:pt idx="733">
                  <c:v>0.957561542676587</c:v>
                </c:pt>
                <c:pt idx="734">
                  <c:v>2.8632840254071999E-2</c:v>
                </c:pt>
                <c:pt idx="735">
                  <c:v>3.3984735426227201E-2</c:v>
                </c:pt>
                <c:pt idx="736">
                  <c:v>0.88334864867185903</c:v>
                </c:pt>
                <c:pt idx="737">
                  <c:v>8.5440584769443904E-3</c:v>
                </c:pt>
                <c:pt idx="738">
                  <c:v>0.24404907825438399</c:v>
                </c:pt>
                <c:pt idx="739">
                  <c:v>0.66889192395559505</c:v>
                </c:pt>
                <c:pt idx="740">
                  <c:v>3.23505097735401E-2</c:v>
                </c:pt>
                <c:pt idx="741">
                  <c:v>0.34636064895075902</c:v>
                </c:pt>
                <c:pt idx="742">
                  <c:v>0.95470582116783198</c:v>
                </c:pt>
                <c:pt idx="743">
                  <c:v>0.892240293280254</c:v>
                </c:pt>
                <c:pt idx="744">
                  <c:v>1.50481210140726E-2</c:v>
                </c:pt>
                <c:pt idx="745">
                  <c:v>0.99968571841627196</c:v>
                </c:pt>
                <c:pt idx="746">
                  <c:v>0.99933283205579604</c:v>
                </c:pt>
                <c:pt idx="747">
                  <c:v>2.3610632496844901E-2</c:v>
                </c:pt>
                <c:pt idx="748">
                  <c:v>0.99953960371244999</c:v>
                </c:pt>
                <c:pt idx="749">
                  <c:v>0.64905259043796504</c:v>
                </c:pt>
                <c:pt idx="750">
                  <c:v>2.4314309185827698E-3</c:v>
                </c:pt>
                <c:pt idx="751">
                  <c:v>1.2831106474611E-2</c:v>
                </c:pt>
                <c:pt idx="752">
                  <c:v>0.10841057129817799</c:v>
                </c:pt>
                <c:pt idx="753">
                  <c:v>0.77178722618976503</c:v>
                </c:pt>
                <c:pt idx="754">
                  <c:v>0.122174465320528</c:v>
                </c:pt>
                <c:pt idx="755">
                  <c:v>2.2838107094279601E-2</c:v>
                </c:pt>
                <c:pt idx="756">
                  <c:v>1.17123611882348E-2</c:v>
                </c:pt>
                <c:pt idx="757">
                  <c:v>0.116890064457709</c:v>
                </c:pt>
                <c:pt idx="758">
                  <c:v>5.1807738591512303E-2</c:v>
                </c:pt>
                <c:pt idx="759">
                  <c:v>0.95198084498920299</c:v>
                </c:pt>
                <c:pt idx="760">
                  <c:v>0.61485246189146903</c:v>
                </c:pt>
                <c:pt idx="761">
                  <c:v>0.58636636848990498</c:v>
                </c:pt>
                <c:pt idx="762">
                  <c:v>0.43396154052664998</c:v>
                </c:pt>
                <c:pt idx="763">
                  <c:v>0.99997143722186899</c:v>
                </c:pt>
                <c:pt idx="764">
                  <c:v>0.95190855236368899</c:v>
                </c:pt>
                <c:pt idx="765">
                  <c:v>7.64721351009858E-2</c:v>
                </c:pt>
                <c:pt idx="766">
                  <c:v>4.2272219918997296E-3</c:v>
                </c:pt>
                <c:pt idx="767">
                  <c:v>7.5732468141354002E-3</c:v>
                </c:pt>
                <c:pt idx="768">
                  <c:v>0.30849068032177601</c:v>
                </c:pt>
                <c:pt idx="769">
                  <c:v>0.99496327940614104</c:v>
                </c:pt>
                <c:pt idx="770">
                  <c:v>0.98053533907853396</c:v>
                </c:pt>
                <c:pt idx="771">
                  <c:v>0.29719553668520599</c:v>
                </c:pt>
                <c:pt idx="772">
                  <c:v>0.83144925911202106</c:v>
                </c:pt>
                <c:pt idx="773">
                  <c:v>5.8673296636322203E-2</c:v>
                </c:pt>
                <c:pt idx="774">
                  <c:v>0.95954110322666997</c:v>
                </c:pt>
                <c:pt idx="775">
                  <c:v>0.67856725666420403</c:v>
                </c:pt>
                <c:pt idx="776">
                  <c:v>0.98209922584295595</c:v>
                </c:pt>
                <c:pt idx="777">
                  <c:v>0.44449855692655199</c:v>
                </c:pt>
                <c:pt idx="778">
                  <c:v>3.5273867466391301E-2</c:v>
                </c:pt>
                <c:pt idx="779">
                  <c:v>0.95535900104058202</c:v>
                </c:pt>
                <c:pt idx="780">
                  <c:v>3.3057725058573698E-2</c:v>
                </c:pt>
                <c:pt idx="781">
                  <c:v>0.102954795686498</c:v>
                </c:pt>
                <c:pt idx="782">
                  <c:v>4.8868379522425898E-2</c:v>
                </c:pt>
                <c:pt idx="783">
                  <c:v>6.1045663213627102E-2</c:v>
                </c:pt>
                <c:pt idx="784">
                  <c:v>0.11674388454211</c:v>
                </c:pt>
                <c:pt idx="785">
                  <c:v>5.31077779495902E-2</c:v>
                </c:pt>
                <c:pt idx="786">
                  <c:v>6.5975148272231499E-3</c:v>
                </c:pt>
                <c:pt idx="787">
                  <c:v>2.3142959719159101E-2</c:v>
                </c:pt>
                <c:pt idx="788">
                  <c:v>8.5581418021399795E-3</c:v>
                </c:pt>
                <c:pt idx="789">
                  <c:v>0.92811266931998704</c:v>
                </c:pt>
                <c:pt idx="790">
                  <c:v>3.6978758379235699E-2</c:v>
                </c:pt>
                <c:pt idx="791">
                  <c:v>0.88538962162910595</c:v>
                </c:pt>
                <c:pt idx="792">
                  <c:v>0.25658109580094202</c:v>
                </c:pt>
                <c:pt idx="793">
                  <c:v>0.57164456086095805</c:v>
                </c:pt>
                <c:pt idx="794">
                  <c:v>0.88049460347254804</c:v>
                </c:pt>
                <c:pt idx="795">
                  <c:v>0.53795018878884604</c:v>
                </c:pt>
                <c:pt idx="796">
                  <c:v>6.8454075187390703E-3</c:v>
                </c:pt>
                <c:pt idx="797">
                  <c:v>0.31059765413323498</c:v>
                </c:pt>
                <c:pt idx="798">
                  <c:v>0.28454082511254802</c:v>
                </c:pt>
                <c:pt idx="799">
                  <c:v>0.74278850785861505</c:v>
                </c:pt>
                <c:pt idx="800">
                  <c:v>7.2833027898876398E-3</c:v>
                </c:pt>
                <c:pt idx="801">
                  <c:v>0.13204496234899499</c:v>
                </c:pt>
                <c:pt idx="802">
                  <c:v>0.85746893774628996</c:v>
                </c:pt>
                <c:pt idx="803">
                  <c:v>0.481631911196226</c:v>
                </c:pt>
                <c:pt idx="804">
                  <c:v>0.70126903292709197</c:v>
                </c:pt>
                <c:pt idx="805">
                  <c:v>0.25536835531540802</c:v>
                </c:pt>
                <c:pt idx="806">
                  <c:v>1.54532990369798E-2</c:v>
                </c:pt>
                <c:pt idx="807">
                  <c:v>0.60133107774872796</c:v>
                </c:pt>
                <c:pt idx="808">
                  <c:v>0.379556228086674</c:v>
                </c:pt>
                <c:pt idx="809">
                  <c:v>4.9523222403680102E-2</c:v>
                </c:pt>
                <c:pt idx="810" formatCode="0.00E+00">
                  <c:v>3.5613842392923001E-6</c:v>
                </c:pt>
                <c:pt idx="811">
                  <c:v>3.3685598963800301E-2</c:v>
                </c:pt>
                <c:pt idx="812">
                  <c:v>8.9979902316982205E-2</c:v>
                </c:pt>
                <c:pt idx="813">
                  <c:v>0.139356957705917</c:v>
                </c:pt>
                <c:pt idx="814">
                  <c:v>6.7752801373220595E-2</c:v>
                </c:pt>
                <c:pt idx="815">
                  <c:v>5.5651997690486701E-4</c:v>
                </c:pt>
                <c:pt idx="816">
                  <c:v>3.2250285165048298E-2</c:v>
                </c:pt>
                <c:pt idx="817">
                  <c:v>0.78362348528958803</c:v>
                </c:pt>
                <c:pt idx="818">
                  <c:v>4.1080951788970997E-2</c:v>
                </c:pt>
                <c:pt idx="819">
                  <c:v>2.6707061898860701E-3</c:v>
                </c:pt>
                <c:pt idx="820">
                  <c:v>3.4531424527416997E-2</c:v>
                </c:pt>
                <c:pt idx="821">
                  <c:v>7.9600249238800602E-2</c:v>
                </c:pt>
                <c:pt idx="822">
                  <c:v>0.244207282473002</c:v>
                </c:pt>
                <c:pt idx="823">
                  <c:v>0.72162962426699395</c:v>
                </c:pt>
                <c:pt idx="824">
                  <c:v>0.82285477744228996</c:v>
                </c:pt>
                <c:pt idx="825">
                  <c:v>1.12001906393502E-2</c:v>
                </c:pt>
                <c:pt idx="826">
                  <c:v>0.163731879314957</c:v>
                </c:pt>
                <c:pt idx="827">
                  <c:v>0.101698758477932</c:v>
                </c:pt>
                <c:pt idx="828">
                  <c:v>0.256426008338631</c:v>
                </c:pt>
                <c:pt idx="829">
                  <c:v>0.97407481019199404</c:v>
                </c:pt>
                <c:pt idx="830">
                  <c:v>0.81092668460800699</c:v>
                </c:pt>
                <c:pt idx="831">
                  <c:v>7.2021675840908794E-2</c:v>
                </c:pt>
                <c:pt idx="832">
                  <c:v>5.86201611439E-2</c:v>
                </c:pt>
                <c:pt idx="833">
                  <c:v>0.41346762054221903</c:v>
                </c:pt>
                <c:pt idx="834">
                  <c:v>0.97962842096792901</c:v>
                </c:pt>
                <c:pt idx="835">
                  <c:v>2.0786571220555598E-2</c:v>
                </c:pt>
                <c:pt idx="836">
                  <c:v>0.18048702956277099</c:v>
                </c:pt>
                <c:pt idx="837">
                  <c:v>5.4251391525369098E-2</c:v>
                </c:pt>
                <c:pt idx="838">
                  <c:v>0.26148624201325499</c:v>
                </c:pt>
                <c:pt idx="839">
                  <c:v>2.1481735286829E-2</c:v>
                </c:pt>
                <c:pt idx="840">
                  <c:v>0.26652236090166898</c:v>
                </c:pt>
                <c:pt idx="841">
                  <c:v>4.1873209139309199E-4</c:v>
                </c:pt>
                <c:pt idx="842">
                  <c:v>0.82137101896986298</c:v>
                </c:pt>
                <c:pt idx="843">
                  <c:v>0.21043757791662099</c:v>
                </c:pt>
                <c:pt idx="844">
                  <c:v>9.2139281362184106E-2</c:v>
                </c:pt>
                <c:pt idx="845">
                  <c:v>8.7457972975830602E-3</c:v>
                </c:pt>
                <c:pt idx="846">
                  <c:v>4.19574497368356E-2</c:v>
                </c:pt>
                <c:pt idx="847">
                  <c:v>0.31679107776194398</c:v>
                </c:pt>
                <c:pt idx="848">
                  <c:v>0.87650584622652605</c:v>
                </c:pt>
                <c:pt idx="849">
                  <c:v>0.70282652056110195</c:v>
                </c:pt>
                <c:pt idx="850">
                  <c:v>7.7506136551556096E-2</c:v>
                </c:pt>
                <c:pt idx="851">
                  <c:v>1.8297359022492701E-2</c:v>
                </c:pt>
                <c:pt idx="852">
                  <c:v>0.87122447304501505</c:v>
                </c:pt>
                <c:pt idx="853">
                  <c:v>0.94393133539284702</c:v>
                </c:pt>
                <c:pt idx="854">
                  <c:v>3.98186193310857E-2</c:v>
                </c:pt>
                <c:pt idx="855">
                  <c:v>0.99940048352307098</c:v>
                </c:pt>
                <c:pt idx="856">
                  <c:v>0.33012405320771798</c:v>
                </c:pt>
                <c:pt idx="857">
                  <c:v>5.3658627798372202E-2</c:v>
                </c:pt>
                <c:pt idx="858">
                  <c:v>0.63211344825768301</c:v>
                </c:pt>
                <c:pt idx="859">
                  <c:v>0.98769329896907199</c:v>
                </c:pt>
                <c:pt idx="860">
                  <c:v>0.12900109884359701</c:v>
                </c:pt>
                <c:pt idx="861">
                  <c:v>0.90620587958460097</c:v>
                </c:pt>
                <c:pt idx="862">
                  <c:v>0.30886413117504402</c:v>
                </c:pt>
                <c:pt idx="863">
                  <c:v>0.65386388415516095</c:v>
                </c:pt>
                <c:pt idx="864">
                  <c:v>0.89104080360419302</c:v>
                </c:pt>
                <c:pt idx="865">
                  <c:v>0.96046098090731702</c:v>
                </c:pt>
                <c:pt idx="866">
                  <c:v>0.99856461399914198</c:v>
                </c:pt>
                <c:pt idx="867">
                  <c:v>0.99867627400476</c:v>
                </c:pt>
                <c:pt idx="868">
                  <c:v>5.5182603785898302E-2</c:v>
                </c:pt>
                <c:pt idx="869">
                  <c:v>0.18195963048142699</c:v>
                </c:pt>
                <c:pt idx="870">
                  <c:v>0.40051670744435097</c:v>
                </c:pt>
                <c:pt idx="871">
                  <c:v>0.88472740427397101</c:v>
                </c:pt>
                <c:pt idx="872">
                  <c:v>0.99469379568550498</c:v>
                </c:pt>
                <c:pt idx="873">
                  <c:v>0.99242800505380502</c:v>
                </c:pt>
                <c:pt idx="874">
                  <c:v>0.91246733189149298</c:v>
                </c:pt>
                <c:pt idx="875">
                  <c:v>2.76342773245816E-2</c:v>
                </c:pt>
                <c:pt idx="876">
                  <c:v>0.21052788796187499</c:v>
                </c:pt>
                <c:pt idx="877">
                  <c:v>0.99760175168057197</c:v>
                </c:pt>
                <c:pt idx="878">
                  <c:v>3.1761806630516302E-2</c:v>
                </c:pt>
                <c:pt idx="879">
                  <c:v>0.99994700208458398</c:v>
                </c:pt>
                <c:pt idx="880">
                  <c:v>0.738391241341533</c:v>
                </c:pt>
                <c:pt idx="881">
                  <c:v>1.4667382969091701E-2</c:v>
                </c:pt>
                <c:pt idx="882">
                  <c:v>0.78921816910095099</c:v>
                </c:pt>
                <c:pt idx="883">
                  <c:v>3.3214103428696698E-2</c:v>
                </c:pt>
                <c:pt idx="884">
                  <c:v>0.96488735226526501</c:v>
                </c:pt>
                <c:pt idx="885">
                  <c:v>0.26036340972288802</c:v>
                </c:pt>
                <c:pt idx="886">
                  <c:v>0.99711535396678597</c:v>
                </c:pt>
                <c:pt idx="887">
                  <c:v>0.60375865103939097</c:v>
                </c:pt>
                <c:pt idx="888">
                  <c:v>0.74664162615996399</c:v>
                </c:pt>
                <c:pt idx="889">
                  <c:v>0.31227576538823099</c:v>
                </c:pt>
                <c:pt idx="890">
                  <c:v>3.11599338530592E-2</c:v>
                </c:pt>
                <c:pt idx="891">
                  <c:v>0.89794205150131901</c:v>
                </c:pt>
                <c:pt idx="892">
                  <c:v>5.7546523026672597E-2</c:v>
                </c:pt>
                <c:pt idx="893">
                  <c:v>7.4743715584821402E-2</c:v>
                </c:pt>
                <c:pt idx="894">
                  <c:v>0.131193640140333</c:v>
                </c:pt>
                <c:pt idx="895">
                  <c:v>0.427410693729738</c:v>
                </c:pt>
                <c:pt idx="896">
                  <c:v>0.84564779067815599</c:v>
                </c:pt>
                <c:pt idx="897">
                  <c:v>8.0985883264099098E-2</c:v>
                </c:pt>
                <c:pt idx="898">
                  <c:v>0.87906294768419002</c:v>
                </c:pt>
                <c:pt idx="899">
                  <c:v>0.56012875095299597</c:v>
                </c:pt>
                <c:pt idx="900">
                  <c:v>1.6100595980278899E-2</c:v>
                </c:pt>
                <c:pt idx="901">
                  <c:v>7.3989059183961703E-2</c:v>
                </c:pt>
                <c:pt idx="902">
                  <c:v>0.654662337820342</c:v>
                </c:pt>
                <c:pt idx="903">
                  <c:v>5.5296581374915499E-2</c:v>
                </c:pt>
                <c:pt idx="904">
                  <c:v>4.7457873582218299E-2</c:v>
                </c:pt>
                <c:pt idx="905">
                  <c:v>2.40710458598806E-2</c:v>
                </c:pt>
                <c:pt idx="906">
                  <c:v>0.74640740632206304</c:v>
                </c:pt>
                <c:pt idx="907">
                  <c:v>5.2187705431808E-2</c:v>
                </c:pt>
                <c:pt idx="908">
                  <c:v>0.102967936378508</c:v>
                </c:pt>
                <c:pt idx="909">
                  <c:v>0.76034246488165103</c:v>
                </c:pt>
                <c:pt idx="910">
                  <c:v>4.0886439466458696E-3</c:v>
                </c:pt>
                <c:pt idx="911">
                  <c:v>5.4343336206453801E-3</c:v>
                </c:pt>
                <c:pt idx="912">
                  <c:v>0.118837016823593</c:v>
                </c:pt>
                <c:pt idx="913">
                  <c:v>1.77948786467474E-3</c:v>
                </c:pt>
                <c:pt idx="914">
                  <c:v>0.99579090561380901</c:v>
                </c:pt>
                <c:pt idx="915">
                  <c:v>0.30928729138901501</c:v>
                </c:pt>
                <c:pt idx="916">
                  <c:v>7.0032284232348597E-3</c:v>
                </c:pt>
                <c:pt idx="917">
                  <c:v>3.1316846497402698E-2</c:v>
                </c:pt>
                <c:pt idx="918">
                  <c:v>0.28628469825096298</c:v>
                </c:pt>
                <c:pt idx="919">
                  <c:v>7.9679101376620196E-2</c:v>
                </c:pt>
                <c:pt idx="920">
                  <c:v>0.29451877725810499</c:v>
                </c:pt>
                <c:pt idx="921">
                  <c:v>0.36547641493098898</c:v>
                </c:pt>
                <c:pt idx="922">
                  <c:v>9.2921401202851195E-3</c:v>
                </c:pt>
                <c:pt idx="923">
                  <c:v>0.94782837375842</c:v>
                </c:pt>
                <c:pt idx="924">
                  <c:v>0.99644717354766699</c:v>
                </c:pt>
                <c:pt idx="925">
                  <c:v>0.96039732773032704</c:v>
                </c:pt>
                <c:pt idx="926">
                  <c:v>2.7780288753313901E-2</c:v>
                </c:pt>
                <c:pt idx="927">
                  <c:v>5.6565334410213497E-3</c:v>
                </c:pt>
                <c:pt idx="928">
                  <c:v>0.298788872845964</c:v>
                </c:pt>
                <c:pt idx="929">
                  <c:v>0.53664325291217596</c:v>
                </c:pt>
                <c:pt idx="930">
                  <c:v>8.7982619187373601E-2</c:v>
                </c:pt>
                <c:pt idx="931">
                  <c:v>0.99480359176956001</c:v>
                </c:pt>
                <c:pt idx="932">
                  <c:v>0.76160500644211204</c:v>
                </c:pt>
                <c:pt idx="933">
                  <c:v>0.813754421465537</c:v>
                </c:pt>
                <c:pt idx="934">
                  <c:v>1.5197353310129E-3</c:v>
                </c:pt>
                <c:pt idx="935">
                  <c:v>0.126622265560318</c:v>
                </c:pt>
                <c:pt idx="936">
                  <c:v>0.95219619521340904</c:v>
                </c:pt>
                <c:pt idx="937">
                  <c:v>0.16646134572219001</c:v>
                </c:pt>
                <c:pt idx="938">
                  <c:v>5.8754026597206402E-3</c:v>
                </c:pt>
                <c:pt idx="939">
                  <c:v>0.71479722928282197</c:v>
                </c:pt>
                <c:pt idx="940">
                  <c:v>0.27681094110998999</c:v>
                </c:pt>
                <c:pt idx="941" formatCode="0.00E+00">
                  <c:v>7.8053704084535201E-6</c:v>
                </c:pt>
                <c:pt idx="942">
                  <c:v>0.65092297383864295</c:v>
                </c:pt>
                <c:pt idx="943">
                  <c:v>0.60057398649868199</c:v>
                </c:pt>
                <c:pt idx="944">
                  <c:v>0.99580823961466602</c:v>
                </c:pt>
                <c:pt idx="945">
                  <c:v>0.43218125995309697</c:v>
                </c:pt>
                <c:pt idx="946">
                  <c:v>0.64739962274319596</c:v>
                </c:pt>
                <c:pt idx="947">
                  <c:v>0.96014610711875104</c:v>
                </c:pt>
                <c:pt idx="948">
                  <c:v>0.98369314027247701</c:v>
                </c:pt>
                <c:pt idx="949">
                  <c:v>2.17160166963484E-2</c:v>
                </c:pt>
                <c:pt idx="950">
                  <c:v>0.639346225810419</c:v>
                </c:pt>
                <c:pt idx="951">
                  <c:v>0.91899307076834003</c:v>
                </c:pt>
                <c:pt idx="952">
                  <c:v>4.1689339948596797E-2</c:v>
                </c:pt>
                <c:pt idx="953">
                  <c:v>1.85278280307263E-2</c:v>
                </c:pt>
                <c:pt idx="954">
                  <c:v>3.5649053817912502E-2</c:v>
                </c:pt>
                <c:pt idx="955">
                  <c:v>1.29954132291774E-2</c:v>
                </c:pt>
                <c:pt idx="956">
                  <c:v>0.61401166929080697</c:v>
                </c:pt>
                <c:pt idx="957">
                  <c:v>0.15504063898532899</c:v>
                </c:pt>
                <c:pt idx="958">
                  <c:v>0.150647784423315</c:v>
                </c:pt>
                <c:pt idx="959">
                  <c:v>0.63247537899745399</c:v>
                </c:pt>
                <c:pt idx="960">
                  <c:v>0.98046955658947998</c:v>
                </c:pt>
                <c:pt idx="961">
                  <c:v>1.53261823082827E-2</c:v>
                </c:pt>
                <c:pt idx="962">
                  <c:v>0.240725355293083</c:v>
                </c:pt>
                <c:pt idx="963">
                  <c:v>2.5306313445790301E-2</c:v>
                </c:pt>
                <c:pt idx="964">
                  <c:v>0.64427478646139202</c:v>
                </c:pt>
                <c:pt idx="965">
                  <c:v>5.5808055024788E-2</c:v>
                </c:pt>
                <c:pt idx="966">
                  <c:v>0.53945704585141696</c:v>
                </c:pt>
                <c:pt idx="967">
                  <c:v>0.16159404228910801</c:v>
                </c:pt>
                <c:pt idx="968">
                  <c:v>3.6631649969715498E-2</c:v>
                </c:pt>
                <c:pt idx="969">
                  <c:v>1.1743927059589801E-3</c:v>
                </c:pt>
                <c:pt idx="970">
                  <c:v>1.74238381339453E-4</c:v>
                </c:pt>
                <c:pt idx="971">
                  <c:v>0.80510473735095001</c:v>
                </c:pt>
                <c:pt idx="972">
                  <c:v>9.5759383381677304E-2</c:v>
                </c:pt>
                <c:pt idx="973">
                  <c:v>0.22323040080859</c:v>
                </c:pt>
                <c:pt idx="974">
                  <c:v>0.158851735835706</c:v>
                </c:pt>
                <c:pt idx="975">
                  <c:v>0.56165207049410704</c:v>
                </c:pt>
                <c:pt idx="976">
                  <c:v>3.6382106297250603E-2</c:v>
                </c:pt>
                <c:pt idx="977">
                  <c:v>0.60131843518542005</c:v>
                </c:pt>
                <c:pt idx="978">
                  <c:v>6.8556472297355703E-2</c:v>
                </c:pt>
                <c:pt idx="979">
                  <c:v>0.63304566271266505</c:v>
                </c:pt>
                <c:pt idx="980">
                  <c:v>0.21248107070239999</c:v>
                </c:pt>
                <c:pt idx="981">
                  <c:v>0.273000095007363</c:v>
                </c:pt>
                <c:pt idx="982">
                  <c:v>0.20255777057118099</c:v>
                </c:pt>
                <c:pt idx="983">
                  <c:v>0.93347768876849302</c:v>
                </c:pt>
                <c:pt idx="984">
                  <c:v>1.9850578197411201E-4</c:v>
                </c:pt>
                <c:pt idx="985">
                  <c:v>0.30649402117541102</c:v>
                </c:pt>
                <c:pt idx="986">
                  <c:v>0.61267258496224597</c:v>
                </c:pt>
                <c:pt idx="987">
                  <c:v>0.20222925676579401</c:v>
                </c:pt>
                <c:pt idx="988">
                  <c:v>2.4361287176986799E-2</c:v>
                </c:pt>
                <c:pt idx="989">
                  <c:v>0.56110801560136903</c:v>
                </c:pt>
                <c:pt idx="990">
                  <c:v>0.24818192814148199</c:v>
                </c:pt>
                <c:pt idx="991">
                  <c:v>7.4548163160362294E-2</c:v>
                </c:pt>
                <c:pt idx="992">
                  <c:v>3.46082864684953E-2</c:v>
                </c:pt>
                <c:pt idx="993">
                  <c:v>7.2562137672889895E-2</c:v>
                </c:pt>
                <c:pt idx="994">
                  <c:v>0.215861745160566</c:v>
                </c:pt>
                <c:pt idx="995">
                  <c:v>0.93718452445418099</c:v>
                </c:pt>
                <c:pt idx="996">
                  <c:v>2.5715541097843702E-3</c:v>
                </c:pt>
                <c:pt idx="997">
                  <c:v>8.3797047878318598E-2</c:v>
                </c:pt>
                <c:pt idx="998">
                  <c:v>0.47349608149993</c:v>
                </c:pt>
                <c:pt idx="999">
                  <c:v>2.96635509845205E-2</c:v>
                </c:pt>
              </c:numCache>
            </c:numRef>
          </c:xVal>
          <c:yVal>
            <c:numRef>
              <c:f>'ratio_data_clip100 (2)'!$B$2:$B$1001</c:f>
              <c:numCache>
                <c:formatCode>General</c:formatCode>
                <c:ptCount val="1000"/>
                <c:pt idx="0">
                  <c:v>0.100589105725041</c:v>
                </c:pt>
                <c:pt idx="1">
                  <c:v>0.62159859148351304</c:v>
                </c:pt>
                <c:pt idx="2">
                  <c:v>0.63670523995665296</c:v>
                </c:pt>
                <c:pt idx="3">
                  <c:v>0.62610118853405905</c:v>
                </c:pt>
                <c:pt idx="4">
                  <c:v>-1</c:v>
                </c:pt>
                <c:pt idx="5">
                  <c:v>0.93327111525898199</c:v>
                </c:pt>
                <c:pt idx="6">
                  <c:v>0.53711555844734304</c:v>
                </c:pt>
                <c:pt idx="7">
                  <c:v>0.89999470591349395</c:v>
                </c:pt>
                <c:pt idx="8">
                  <c:v>0.1</c:v>
                </c:pt>
                <c:pt idx="9">
                  <c:v>0.84396564563371801</c:v>
                </c:pt>
                <c:pt idx="10">
                  <c:v>0.1</c:v>
                </c:pt>
                <c:pt idx="11">
                  <c:v>0.1</c:v>
                </c:pt>
                <c:pt idx="12">
                  <c:v>0.1</c:v>
                </c:pt>
                <c:pt idx="13">
                  <c:v>0.79535230519677702</c:v>
                </c:pt>
                <c:pt idx="14">
                  <c:v>0.27808181084683398</c:v>
                </c:pt>
                <c:pt idx="15">
                  <c:v>0.114958289531454</c:v>
                </c:pt>
                <c:pt idx="16">
                  <c:v>0.75548261526709504</c:v>
                </c:pt>
                <c:pt idx="17">
                  <c:v>-1</c:v>
                </c:pt>
                <c:pt idx="18">
                  <c:v>0.99980003999200096</c:v>
                </c:pt>
                <c:pt idx="19">
                  <c:v>0.181621425274134</c:v>
                </c:pt>
                <c:pt idx="20">
                  <c:v>0.1</c:v>
                </c:pt>
                <c:pt idx="21">
                  <c:v>-1</c:v>
                </c:pt>
                <c:pt idx="22">
                  <c:v>-1</c:v>
                </c:pt>
                <c:pt idx="23">
                  <c:v>0.47338862039330298</c:v>
                </c:pt>
                <c:pt idx="24">
                  <c:v>-1</c:v>
                </c:pt>
                <c:pt idx="25">
                  <c:v>0.93768573076747597</c:v>
                </c:pt>
                <c:pt idx="26">
                  <c:v>-1</c:v>
                </c:pt>
                <c:pt idx="27">
                  <c:v>-1</c:v>
                </c:pt>
                <c:pt idx="28">
                  <c:v>0.1</c:v>
                </c:pt>
                <c:pt idx="29">
                  <c:v>0.98738651400408906</c:v>
                </c:pt>
                <c:pt idx="30">
                  <c:v>0.83801478510889804</c:v>
                </c:pt>
                <c:pt idx="31">
                  <c:v>0.1</c:v>
                </c:pt>
                <c:pt idx="32">
                  <c:v>-1</c:v>
                </c:pt>
                <c:pt idx="33">
                  <c:v>-1</c:v>
                </c:pt>
                <c:pt idx="34">
                  <c:v>0.1</c:v>
                </c:pt>
                <c:pt idx="35">
                  <c:v>0.1</c:v>
                </c:pt>
                <c:pt idx="36">
                  <c:v>-1</c:v>
                </c:pt>
                <c:pt idx="37">
                  <c:v>-1</c:v>
                </c:pt>
                <c:pt idx="38">
                  <c:v>0.1</c:v>
                </c:pt>
                <c:pt idx="39">
                  <c:v>0.31319840447784197</c:v>
                </c:pt>
                <c:pt idx="40">
                  <c:v>-1</c:v>
                </c:pt>
                <c:pt idx="41">
                  <c:v>-1</c:v>
                </c:pt>
                <c:pt idx="42">
                  <c:v>0.99569375904533897</c:v>
                </c:pt>
                <c:pt idx="43">
                  <c:v>-1</c:v>
                </c:pt>
                <c:pt idx="44">
                  <c:v>0.39612336173957602</c:v>
                </c:pt>
                <c:pt idx="45">
                  <c:v>0.83451691927216298</c:v>
                </c:pt>
                <c:pt idx="46">
                  <c:v>-1</c:v>
                </c:pt>
                <c:pt idx="47">
                  <c:v>0.32126894231919201</c:v>
                </c:pt>
                <c:pt idx="48">
                  <c:v>0.22107543053989001</c:v>
                </c:pt>
                <c:pt idx="49">
                  <c:v>0.1</c:v>
                </c:pt>
                <c:pt idx="50">
                  <c:v>0.1</c:v>
                </c:pt>
                <c:pt idx="51">
                  <c:v>0.1</c:v>
                </c:pt>
                <c:pt idx="52">
                  <c:v>0.99966677774075297</c:v>
                </c:pt>
                <c:pt idx="53">
                  <c:v>0.1</c:v>
                </c:pt>
                <c:pt idx="54">
                  <c:v>-1</c:v>
                </c:pt>
                <c:pt idx="55">
                  <c:v>0.240239518800243</c:v>
                </c:pt>
                <c:pt idx="56">
                  <c:v>0.37192420850331598</c:v>
                </c:pt>
                <c:pt idx="57">
                  <c:v>-1</c:v>
                </c:pt>
                <c:pt idx="58">
                  <c:v>0.1</c:v>
                </c:pt>
                <c:pt idx="59">
                  <c:v>0.1</c:v>
                </c:pt>
                <c:pt idx="60">
                  <c:v>0.11712756664966199</c:v>
                </c:pt>
                <c:pt idx="61">
                  <c:v>0.1</c:v>
                </c:pt>
                <c:pt idx="62">
                  <c:v>-1</c:v>
                </c:pt>
                <c:pt idx="63">
                  <c:v>-1</c:v>
                </c:pt>
                <c:pt idx="64">
                  <c:v>0.1</c:v>
                </c:pt>
                <c:pt idx="65">
                  <c:v>0.23832736005062</c:v>
                </c:pt>
                <c:pt idx="66">
                  <c:v>0.96177731352029605</c:v>
                </c:pt>
                <c:pt idx="67">
                  <c:v>0.99900099900099903</c:v>
                </c:pt>
                <c:pt idx="68">
                  <c:v>0.1</c:v>
                </c:pt>
                <c:pt idx="69">
                  <c:v>-1</c:v>
                </c:pt>
                <c:pt idx="70">
                  <c:v>0.98323120104126105</c:v>
                </c:pt>
                <c:pt idx="71">
                  <c:v>-1</c:v>
                </c:pt>
                <c:pt idx="72">
                  <c:v>0.1</c:v>
                </c:pt>
                <c:pt idx="73">
                  <c:v>0.1</c:v>
                </c:pt>
                <c:pt idx="74">
                  <c:v>-1</c:v>
                </c:pt>
                <c:pt idx="75">
                  <c:v>-1</c:v>
                </c:pt>
                <c:pt idx="76">
                  <c:v>0.89347908748929095</c:v>
                </c:pt>
                <c:pt idx="77">
                  <c:v>0.1</c:v>
                </c:pt>
                <c:pt idx="78">
                  <c:v>0.1</c:v>
                </c:pt>
                <c:pt idx="79">
                  <c:v>0.96453763895370304</c:v>
                </c:pt>
                <c:pt idx="80">
                  <c:v>0.32930414107510197</c:v>
                </c:pt>
                <c:pt idx="81">
                  <c:v>0.1</c:v>
                </c:pt>
                <c:pt idx="82">
                  <c:v>0.1</c:v>
                </c:pt>
                <c:pt idx="83">
                  <c:v>-1</c:v>
                </c:pt>
                <c:pt idx="84">
                  <c:v>0.99975006248437803</c:v>
                </c:pt>
                <c:pt idx="85">
                  <c:v>-1</c:v>
                </c:pt>
                <c:pt idx="86">
                  <c:v>0.135826181846114</c:v>
                </c:pt>
                <c:pt idx="87">
                  <c:v>0.1</c:v>
                </c:pt>
                <c:pt idx="88">
                  <c:v>0.714835764395784</c:v>
                </c:pt>
                <c:pt idx="89">
                  <c:v>0.99900099900099903</c:v>
                </c:pt>
                <c:pt idx="90">
                  <c:v>0.1</c:v>
                </c:pt>
                <c:pt idx="91">
                  <c:v>0.1</c:v>
                </c:pt>
                <c:pt idx="92">
                  <c:v>-1</c:v>
                </c:pt>
                <c:pt idx="93">
                  <c:v>0.888725442610523</c:v>
                </c:pt>
                <c:pt idx="94">
                  <c:v>0.61402691620213001</c:v>
                </c:pt>
                <c:pt idx="95">
                  <c:v>0.58481327170715303</c:v>
                </c:pt>
                <c:pt idx="96">
                  <c:v>0.1</c:v>
                </c:pt>
                <c:pt idx="97">
                  <c:v>0.1</c:v>
                </c:pt>
                <c:pt idx="98">
                  <c:v>0.1</c:v>
                </c:pt>
                <c:pt idx="99">
                  <c:v>0.68700487344082095</c:v>
                </c:pt>
                <c:pt idx="100">
                  <c:v>0.82527172344504895</c:v>
                </c:pt>
                <c:pt idx="101">
                  <c:v>-1</c:v>
                </c:pt>
                <c:pt idx="102">
                  <c:v>0.85848246714653598</c:v>
                </c:pt>
                <c:pt idx="103">
                  <c:v>-1</c:v>
                </c:pt>
                <c:pt idx="104">
                  <c:v>0.98973081278382102</c:v>
                </c:pt>
                <c:pt idx="105">
                  <c:v>0.99900099900099903</c:v>
                </c:pt>
                <c:pt idx="106">
                  <c:v>0.1</c:v>
                </c:pt>
                <c:pt idx="107">
                  <c:v>0.33850489312669602</c:v>
                </c:pt>
                <c:pt idx="108">
                  <c:v>0.89541898418964505</c:v>
                </c:pt>
                <c:pt idx="109">
                  <c:v>0.1</c:v>
                </c:pt>
                <c:pt idx="110">
                  <c:v>0.85033435146699599</c:v>
                </c:pt>
                <c:pt idx="111">
                  <c:v>-1</c:v>
                </c:pt>
                <c:pt idx="112">
                  <c:v>-1</c:v>
                </c:pt>
                <c:pt idx="113">
                  <c:v>-1</c:v>
                </c:pt>
                <c:pt idx="114">
                  <c:v>0.1</c:v>
                </c:pt>
                <c:pt idx="115">
                  <c:v>-1</c:v>
                </c:pt>
                <c:pt idx="116">
                  <c:v>0.1</c:v>
                </c:pt>
                <c:pt idx="117">
                  <c:v>0.1</c:v>
                </c:pt>
                <c:pt idx="118">
                  <c:v>0.94593742398717096</c:v>
                </c:pt>
                <c:pt idx="119">
                  <c:v>0.1</c:v>
                </c:pt>
                <c:pt idx="120">
                  <c:v>0.99975006248437803</c:v>
                </c:pt>
                <c:pt idx="121">
                  <c:v>0.1</c:v>
                </c:pt>
                <c:pt idx="122">
                  <c:v>0.97841491986829698</c:v>
                </c:pt>
                <c:pt idx="123">
                  <c:v>0.1</c:v>
                </c:pt>
                <c:pt idx="124">
                  <c:v>0.1</c:v>
                </c:pt>
                <c:pt idx="125">
                  <c:v>0.1</c:v>
                </c:pt>
                <c:pt idx="126">
                  <c:v>0.1</c:v>
                </c:pt>
                <c:pt idx="127">
                  <c:v>0.1</c:v>
                </c:pt>
                <c:pt idx="128">
                  <c:v>0.1</c:v>
                </c:pt>
                <c:pt idx="129">
                  <c:v>0.25711032608229101</c:v>
                </c:pt>
                <c:pt idx="130">
                  <c:v>-1</c:v>
                </c:pt>
                <c:pt idx="131">
                  <c:v>0.87909313189121896</c:v>
                </c:pt>
                <c:pt idx="132">
                  <c:v>0.13694245709799799</c:v>
                </c:pt>
                <c:pt idx="133">
                  <c:v>0.1</c:v>
                </c:pt>
                <c:pt idx="134">
                  <c:v>0.37634307434657399</c:v>
                </c:pt>
                <c:pt idx="135">
                  <c:v>0.74385834410816798</c:v>
                </c:pt>
                <c:pt idx="136">
                  <c:v>0.1</c:v>
                </c:pt>
                <c:pt idx="137">
                  <c:v>0.98264562810723599</c:v>
                </c:pt>
                <c:pt idx="138">
                  <c:v>0.414377694363736</c:v>
                </c:pt>
                <c:pt idx="139">
                  <c:v>0.1</c:v>
                </c:pt>
                <c:pt idx="140">
                  <c:v>0.1</c:v>
                </c:pt>
                <c:pt idx="141">
                  <c:v>0.72992611931129003</c:v>
                </c:pt>
                <c:pt idx="142">
                  <c:v>0.31055873064886302</c:v>
                </c:pt>
                <c:pt idx="143">
                  <c:v>0.1</c:v>
                </c:pt>
                <c:pt idx="144">
                  <c:v>0.12812486653659699</c:v>
                </c:pt>
                <c:pt idx="145">
                  <c:v>-1</c:v>
                </c:pt>
                <c:pt idx="146">
                  <c:v>0.70210911214420901</c:v>
                </c:pt>
                <c:pt idx="147">
                  <c:v>-1</c:v>
                </c:pt>
                <c:pt idx="148">
                  <c:v>0.1</c:v>
                </c:pt>
                <c:pt idx="149">
                  <c:v>0.99328192428238704</c:v>
                </c:pt>
                <c:pt idx="150">
                  <c:v>0.1</c:v>
                </c:pt>
                <c:pt idx="151">
                  <c:v>0.1</c:v>
                </c:pt>
                <c:pt idx="152">
                  <c:v>-1</c:v>
                </c:pt>
                <c:pt idx="153">
                  <c:v>0.84868051334966899</c:v>
                </c:pt>
                <c:pt idx="154">
                  <c:v>0.531578014775412</c:v>
                </c:pt>
                <c:pt idx="155">
                  <c:v>0.99900099900099903</c:v>
                </c:pt>
                <c:pt idx="156">
                  <c:v>0.90363731635523503</c:v>
                </c:pt>
                <c:pt idx="157">
                  <c:v>0.1</c:v>
                </c:pt>
                <c:pt idx="158">
                  <c:v>0.1</c:v>
                </c:pt>
                <c:pt idx="159">
                  <c:v>-1</c:v>
                </c:pt>
                <c:pt idx="160">
                  <c:v>-1</c:v>
                </c:pt>
                <c:pt idx="161">
                  <c:v>0.90424569951383404</c:v>
                </c:pt>
                <c:pt idx="162">
                  <c:v>0.204486757100107</c:v>
                </c:pt>
                <c:pt idx="163">
                  <c:v>0.10077441260145199</c:v>
                </c:pt>
                <c:pt idx="164">
                  <c:v>0.188599774827936</c:v>
                </c:pt>
                <c:pt idx="165">
                  <c:v>-1</c:v>
                </c:pt>
                <c:pt idx="166">
                  <c:v>0.86229744514931095</c:v>
                </c:pt>
                <c:pt idx="167">
                  <c:v>-1</c:v>
                </c:pt>
                <c:pt idx="168">
                  <c:v>-1</c:v>
                </c:pt>
                <c:pt idx="169">
                  <c:v>-1</c:v>
                </c:pt>
                <c:pt idx="170">
                  <c:v>0.20503523368620899</c:v>
                </c:pt>
                <c:pt idx="171">
                  <c:v>-1</c:v>
                </c:pt>
                <c:pt idx="172">
                  <c:v>-1</c:v>
                </c:pt>
                <c:pt idx="173">
                  <c:v>0.1</c:v>
                </c:pt>
                <c:pt idx="174">
                  <c:v>0.15253594317411501</c:v>
                </c:pt>
                <c:pt idx="175">
                  <c:v>-1</c:v>
                </c:pt>
                <c:pt idx="176">
                  <c:v>0.13633001254612201</c:v>
                </c:pt>
                <c:pt idx="177">
                  <c:v>0.1</c:v>
                </c:pt>
                <c:pt idx="178">
                  <c:v>0.93749023447672397</c:v>
                </c:pt>
                <c:pt idx="179">
                  <c:v>0.67718364419460597</c:v>
                </c:pt>
                <c:pt idx="180">
                  <c:v>0.11111028807194</c:v>
                </c:pt>
                <c:pt idx="181">
                  <c:v>0.882309654721109</c:v>
                </c:pt>
                <c:pt idx="182">
                  <c:v>0.53132881198497095</c:v>
                </c:pt>
                <c:pt idx="183">
                  <c:v>-1</c:v>
                </c:pt>
                <c:pt idx="184">
                  <c:v>0.87956508313761395</c:v>
                </c:pt>
                <c:pt idx="185">
                  <c:v>0.82821958862026201</c:v>
                </c:pt>
                <c:pt idx="186">
                  <c:v>0.1</c:v>
                </c:pt>
                <c:pt idx="187">
                  <c:v>0.83554917104090498</c:v>
                </c:pt>
                <c:pt idx="188">
                  <c:v>-1</c:v>
                </c:pt>
                <c:pt idx="189">
                  <c:v>0.1</c:v>
                </c:pt>
                <c:pt idx="190">
                  <c:v>0.38755795426816098</c:v>
                </c:pt>
                <c:pt idx="191">
                  <c:v>-1</c:v>
                </c:pt>
                <c:pt idx="192">
                  <c:v>-1</c:v>
                </c:pt>
                <c:pt idx="193">
                  <c:v>0.86440468667145998</c:v>
                </c:pt>
                <c:pt idx="194">
                  <c:v>0.1</c:v>
                </c:pt>
                <c:pt idx="195">
                  <c:v>-1</c:v>
                </c:pt>
                <c:pt idx="196">
                  <c:v>-1</c:v>
                </c:pt>
                <c:pt idx="197">
                  <c:v>0.54545229151945596</c:v>
                </c:pt>
                <c:pt idx="198">
                  <c:v>0.67184685345966499</c:v>
                </c:pt>
                <c:pt idx="199">
                  <c:v>-1</c:v>
                </c:pt>
                <c:pt idx="200">
                  <c:v>0.1</c:v>
                </c:pt>
                <c:pt idx="201">
                  <c:v>0.1</c:v>
                </c:pt>
                <c:pt idx="202">
                  <c:v>-1</c:v>
                </c:pt>
                <c:pt idx="203">
                  <c:v>-1</c:v>
                </c:pt>
                <c:pt idx="204">
                  <c:v>0.97812934459677803</c:v>
                </c:pt>
                <c:pt idx="205">
                  <c:v>0.70760792651312299</c:v>
                </c:pt>
                <c:pt idx="206">
                  <c:v>0.14907361091184301</c:v>
                </c:pt>
                <c:pt idx="207">
                  <c:v>0.1</c:v>
                </c:pt>
                <c:pt idx="208">
                  <c:v>0.81734786599147902</c:v>
                </c:pt>
                <c:pt idx="209">
                  <c:v>0.99998437524413597</c:v>
                </c:pt>
                <c:pt idx="210">
                  <c:v>0.20069169430502701</c:v>
                </c:pt>
                <c:pt idx="211">
                  <c:v>0.52100694395813996</c:v>
                </c:pt>
                <c:pt idx="212">
                  <c:v>-1</c:v>
                </c:pt>
                <c:pt idx="213">
                  <c:v>0.923053255044742</c:v>
                </c:pt>
                <c:pt idx="214">
                  <c:v>-1</c:v>
                </c:pt>
                <c:pt idx="215">
                  <c:v>0.49555116054167198</c:v>
                </c:pt>
                <c:pt idx="216">
                  <c:v>0.1</c:v>
                </c:pt>
                <c:pt idx="217">
                  <c:v>-1</c:v>
                </c:pt>
                <c:pt idx="218">
                  <c:v>0.1</c:v>
                </c:pt>
                <c:pt idx="219">
                  <c:v>0.99900099900099903</c:v>
                </c:pt>
                <c:pt idx="220">
                  <c:v>0.1</c:v>
                </c:pt>
                <c:pt idx="221">
                  <c:v>-1</c:v>
                </c:pt>
                <c:pt idx="222">
                  <c:v>0.14023028598991699</c:v>
                </c:pt>
                <c:pt idx="223">
                  <c:v>-1</c:v>
                </c:pt>
                <c:pt idx="224">
                  <c:v>0.1</c:v>
                </c:pt>
                <c:pt idx="225">
                  <c:v>-1</c:v>
                </c:pt>
                <c:pt idx="226">
                  <c:v>0.51499574173538798</c:v>
                </c:pt>
                <c:pt idx="227">
                  <c:v>0.1</c:v>
                </c:pt>
                <c:pt idx="228">
                  <c:v>0.1</c:v>
                </c:pt>
                <c:pt idx="229">
                  <c:v>0.1</c:v>
                </c:pt>
                <c:pt idx="230">
                  <c:v>0.99983336110648202</c:v>
                </c:pt>
                <c:pt idx="231">
                  <c:v>-1</c:v>
                </c:pt>
                <c:pt idx="232">
                  <c:v>0.1</c:v>
                </c:pt>
                <c:pt idx="233">
                  <c:v>0.99999939135764304</c:v>
                </c:pt>
                <c:pt idx="234">
                  <c:v>0.1</c:v>
                </c:pt>
                <c:pt idx="235">
                  <c:v>-1</c:v>
                </c:pt>
                <c:pt idx="236">
                  <c:v>0.99983336110648202</c:v>
                </c:pt>
                <c:pt idx="237">
                  <c:v>0.970041412209112</c:v>
                </c:pt>
                <c:pt idx="238">
                  <c:v>0.70633261740380504</c:v>
                </c:pt>
                <c:pt idx="239">
                  <c:v>-1</c:v>
                </c:pt>
                <c:pt idx="240">
                  <c:v>0.1</c:v>
                </c:pt>
                <c:pt idx="241">
                  <c:v>0.99988890123319596</c:v>
                </c:pt>
                <c:pt idx="242">
                  <c:v>0.1</c:v>
                </c:pt>
                <c:pt idx="243">
                  <c:v>0.53882226159467805</c:v>
                </c:pt>
                <c:pt idx="244">
                  <c:v>0.99900099900099903</c:v>
                </c:pt>
                <c:pt idx="245">
                  <c:v>-1</c:v>
                </c:pt>
                <c:pt idx="246">
                  <c:v>0.82827864505734805</c:v>
                </c:pt>
                <c:pt idx="247">
                  <c:v>0.88119139570637395</c:v>
                </c:pt>
                <c:pt idx="248">
                  <c:v>0.1</c:v>
                </c:pt>
                <c:pt idx="249">
                  <c:v>0.84209048964053201</c:v>
                </c:pt>
                <c:pt idx="250">
                  <c:v>0.179197920134536</c:v>
                </c:pt>
                <c:pt idx="251">
                  <c:v>0.1</c:v>
                </c:pt>
                <c:pt idx="252">
                  <c:v>-1</c:v>
                </c:pt>
                <c:pt idx="253">
                  <c:v>0.18038200573769</c:v>
                </c:pt>
                <c:pt idx="254">
                  <c:v>0.19531245761448399</c:v>
                </c:pt>
                <c:pt idx="255">
                  <c:v>0.1</c:v>
                </c:pt>
                <c:pt idx="256">
                  <c:v>0.67537979220088795</c:v>
                </c:pt>
                <c:pt idx="257">
                  <c:v>0.1</c:v>
                </c:pt>
                <c:pt idx="258">
                  <c:v>0.119341441006747</c:v>
                </c:pt>
                <c:pt idx="259">
                  <c:v>0.30630062252014501</c:v>
                </c:pt>
                <c:pt idx="260">
                  <c:v>0.99999038470783896</c:v>
                </c:pt>
                <c:pt idx="261">
                  <c:v>0.1</c:v>
                </c:pt>
                <c:pt idx="262">
                  <c:v>0.30081283344202397</c:v>
                </c:pt>
                <c:pt idx="263">
                  <c:v>0.1</c:v>
                </c:pt>
                <c:pt idx="264">
                  <c:v>0.1</c:v>
                </c:pt>
                <c:pt idx="265">
                  <c:v>0.99991667361053205</c:v>
                </c:pt>
                <c:pt idx="266">
                  <c:v>0.116425705615779</c:v>
                </c:pt>
                <c:pt idx="267">
                  <c:v>0.99993333777748095</c:v>
                </c:pt>
                <c:pt idx="268">
                  <c:v>-1</c:v>
                </c:pt>
                <c:pt idx="269">
                  <c:v>0.59023278410530899</c:v>
                </c:pt>
                <c:pt idx="270">
                  <c:v>0.1</c:v>
                </c:pt>
                <c:pt idx="271">
                  <c:v>0.122275881021935</c:v>
                </c:pt>
                <c:pt idx="272">
                  <c:v>0.76798054758637102</c:v>
                </c:pt>
                <c:pt idx="273">
                  <c:v>0.93415509718093603</c:v>
                </c:pt>
                <c:pt idx="274">
                  <c:v>0.1</c:v>
                </c:pt>
                <c:pt idx="275">
                  <c:v>-1</c:v>
                </c:pt>
                <c:pt idx="276">
                  <c:v>0.24705337848894901</c:v>
                </c:pt>
                <c:pt idx="277">
                  <c:v>0.38473223705001902</c:v>
                </c:pt>
                <c:pt idx="278">
                  <c:v>0.1</c:v>
                </c:pt>
                <c:pt idx="279">
                  <c:v>0.99927935891942299</c:v>
                </c:pt>
                <c:pt idx="280">
                  <c:v>0.1</c:v>
                </c:pt>
                <c:pt idx="281">
                  <c:v>0.30769123184883901</c:v>
                </c:pt>
                <c:pt idx="282">
                  <c:v>-1</c:v>
                </c:pt>
                <c:pt idx="283">
                  <c:v>-1</c:v>
                </c:pt>
                <c:pt idx="284">
                  <c:v>0.95897190007205102</c:v>
                </c:pt>
                <c:pt idx="285">
                  <c:v>0.91657655981116604</c:v>
                </c:pt>
                <c:pt idx="286">
                  <c:v>0.1</c:v>
                </c:pt>
                <c:pt idx="287">
                  <c:v>0.87742387011723399</c:v>
                </c:pt>
                <c:pt idx="288">
                  <c:v>0.16308929062003699</c:v>
                </c:pt>
                <c:pt idx="289">
                  <c:v>0.1</c:v>
                </c:pt>
                <c:pt idx="290">
                  <c:v>0.1</c:v>
                </c:pt>
                <c:pt idx="291">
                  <c:v>0.81966765208933201</c:v>
                </c:pt>
                <c:pt idx="292">
                  <c:v>-1</c:v>
                </c:pt>
                <c:pt idx="293">
                  <c:v>-1</c:v>
                </c:pt>
                <c:pt idx="294">
                  <c:v>0.89776555174780703</c:v>
                </c:pt>
                <c:pt idx="295">
                  <c:v>-1</c:v>
                </c:pt>
                <c:pt idx="296">
                  <c:v>0.27276209267687501</c:v>
                </c:pt>
                <c:pt idx="297">
                  <c:v>0.1</c:v>
                </c:pt>
                <c:pt idx="298">
                  <c:v>0.19836712304344101</c:v>
                </c:pt>
                <c:pt idx="299">
                  <c:v>0.99975006248437803</c:v>
                </c:pt>
                <c:pt idx="300">
                  <c:v>0.95080599802633803</c:v>
                </c:pt>
                <c:pt idx="301">
                  <c:v>0.27154216398105402</c:v>
                </c:pt>
                <c:pt idx="302">
                  <c:v>0.1</c:v>
                </c:pt>
                <c:pt idx="303">
                  <c:v>0.87094959902938496</c:v>
                </c:pt>
                <c:pt idx="304">
                  <c:v>0.99975006248437803</c:v>
                </c:pt>
                <c:pt idx="305">
                  <c:v>-1</c:v>
                </c:pt>
                <c:pt idx="306">
                  <c:v>-1</c:v>
                </c:pt>
                <c:pt idx="307">
                  <c:v>0.1</c:v>
                </c:pt>
                <c:pt idx="308">
                  <c:v>-1</c:v>
                </c:pt>
                <c:pt idx="309">
                  <c:v>-1</c:v>
                </c:pt>
                <c:pt idx="310">
                  <c:v>0.54699295894940103</c:v>
                </c:pt>
                <c:pt idx="311">
                  <c:v>0.1</c:v>
                </c:pt>
                <c:pt idx="312">
                  <c:v>0.1</c:v>
                </c:pt>
                <c:pt idx="313">
                  <c:v>0.1</c:v>
                </c:pt>
                <c:pt idx="314">
                  <c:v>0.98970685081020304</c:v>
                </c:pt>
                <c:pt idx="315">
                  <c:v>0.99717232437196501</c:v>
                </c:pt>
                <c:pt idx="316">
                  <c:v>0.91996320147194099</c:v>
                </c:pt>
                <c:pt idx="317">
                  <c:v>0.98096194741103304</c:v>
                </c:pt>
                <c:pt idx="318">
                  <c:v>-1</c:v>
                </c:pt>
                <c:pt idx="319">
                  <c:v>0.99975006248437803</c:v>
                </c:pt>
                <c:pt idx="320">
                  <c:v>0.1</c:v>
                </c:pt>
                <c:pt idx="321">
                  <c:v>0.608979785800013</c:v>
                </c:pt>
                <c:pt idx="322">
                  <c:v>-1</c:v>
                </c:pt>
                <c:pt idx="323">
                  <c:v>-1</c:v>
                </c:pt>
                <c:pt idx="324">
                  <c:v>0.205315517992472</c:v>
                </c:pt>
                <c:pt idx="325">
                  <c:v>0.99998901110976801</c:v>
                </c:pt>
                <c:pt idx="326">
                  <c:v>-1</c:v>
                </c:pt>
                <c:pt idx="327">
                  <c:v>-1</c:v>
                </c:pt>
                <c:pt idx="328">
                  <c:v>-1</c:v>
                </c:pt>
                <c:pt idx="329">
                  <c:v>0.1</c:v>
                </c:pt>
                <c:pt idx="330">
                  <c:v>0.90819374362706995</c:v>
                </c:pt>
                <c:pt idx="331">
                  <c:v>0.46090020088850597</c:v>
                </c:pt>
                <c:pt idx="332">
                  <c:v>0.16114493476148001</c:v>
                </c:pt>
                <c:pt idx="333">
                  <c:v>0.1</c:v>
                </c:pt>
                <c:pt idx="334">
                  <c:v>0.86254808257353999</c:v>
                </c:pt>
                <c:pt idx="335">
                  <c:v>0.1</c:v>
                </c:pt>
                <c:pt idx="336">
                  <c:v>0.124547045042099</c:v>
                </c:pt>
                <c:pt idx="337">
                  <c:v>0.1</c:v>
                </c:pt>
                <c:pt idx="338">
                  <c:v>-1</c:v>
                </c:pt>
                <c:pt idx="339">
                  <c:v>-1</c:v>
                </c:pt>
                <c:pt idx="340">
                  <c:v>0.1</c:v>
                </c:pt>
                <c:pt idx="341">
                  <c:v>0.19047549276376199</c:v>
                </c:pt>
                <c:pt idx="342">
                  <c:v>0.1</c:v>
                </c:pt>
                <c:pt idx="343">
                  <c:v>0.77413450851201804</c:v>
                </c:pt>
                <c:pt idx="344">
                  <c:v>0.84525106066698596</c:v>
                </c:pt>
                <c:pt idx="345">
                  <c:v>0.78191879033510003</c:v>
                </c:pt>
                <c:pt idx="346">
                  <c:v>-1</c:v>
                </c:pt>
                <c:pt idx="347">
                  <c:v>-1</c:v>
                </c:pt>
                <c:pt idx="348">
                  <c:v>0.1</c:v>
                </c:pt>
                <c:pt idx="349">
                  <c:v>0.114101061247512</c:v>
                </c:pt>
                <c:pt idx="350">
                  <c:v>0.92307558334458095</c:v>
                </c:pt>
                <c:pt idx="351">
                  <c:v>0.1</c:v>
                </c:pt>
                <c:pt idx="352">
                  <c:v>-1</c:v>
                </c:pt>
                <c:pt idx="353">
                  <c:v>0.99983336110648202</c:v>
                </c:pt>
                <c:pt idx="354">
                  <c:v>-1</c:v>
                </c:pt>
                <c:pt idx="355">
                  <c:v>0.1</c:v>
                </c:pt>
                <c:pt idx="356">
                  <c:v>0.99900099900099903</c:v>
                </c:pt>
                <c:pt idx="357">
                  <c:v>0.1</c:v>
                </c:pt>
                <c:pt idx="358">
                  <c:v>-1</c:v>
                </c:pt>
                <c:pt idx="359">
                  <c:v>-1</c:v>
                </c:pt>
                <c:pt idx="360">
                  <c:v>0.99900099900099903</c:v>
                </c:pt>
                <c:pt idx="361">
                  <c:v>-1</c:v>
                </c:pt>
                <c:pt idx="362">
                  <c:v>0.204269672843438</c:v>
                </c:pt>
                <c:pt idx="363">
                  <c:v>0.1</c:v>
                </c:pt>
                <c:pt idx="364">
                  <c:v>-1</c:v>
                </c:pt>
                <c:pt idx="365">
                  <c:v>-1</c:v>
                </c:pt>
                <c:pt idx="366">
                  <c:v>0.73400602660916903</c:v>
                </c:pt>
                <c:pt idx="367">
                  <c:v>0.1</c:v>
                </c:pt>
                <c:pt idx="368">
                  <c:v>-1</c:v>
                </c:pt>
                <c:pt idx="369">
                  <c:v>0.45923035856796202</c:v>
                </c:pt>
                <c:pt idx="370">
                  <c:v>0.1</c:v>
                </c:pt>
                <c:pt idx="371">
                  <c:v>0.88684371035537202</c:v>
                </c:pt>
                <c:pt idx="372">
                  <c:v>0.1</c:v>
                </c:pt>
                <c:pt idx="373">
                  <c:v>-1</c:v>
                </c:pt>
                <c:pt idx="374">
                  <c:v>0.82497937551561196</c:v>
                </c:pt>
                <c:pt idx="375">
                  <c:v>0.25327296994216297</c:v>
                </c:pt>
                <c:pt idx="376">
                  <c:v>0.1</c:v>
                </c:pt>
                <c:pt idx="377">
                  <c:v>0.1</c:v>
                </c:pt>
                <c:pt idx="378">
                  <c:v>0.1</c:v>
                </c:pt>
                <c:pt idx="379">
                  <c:v>0.95006884126535895</c:v>
                </c:pt>
                <c:pt idx="380">
                  <c:v>0.28520605604121102</c:v>
                </c:pt>
                <c:pt idx="381">
                  <c:v>0.1</c:v>
                </c:pt>
                <c:pt idx="382">
                  <c:v>0.1</c:v>
                </c:pt>
                <c:pt idx="383">
                  <c:v>0.1</c:v>
                </c:pt>
                <c:pt idx="384">
                  <c:v>0.1</c:v>
                </c:pt>
                <c:pt idx="385">
                  <c:v>0.1</c:v>
                </c:pt>
                <c:pt idx="386">
                  <c:v>0.951866567558462</c:v>
                </c:pt>
                <c:pt idx="387">
                  <c:v>0.27512040225420697</c:v>
                </c:pt>
                <c:pt idx="388">
                  <c:v>0.1</c:v>
                </c:pt>
                <c:pt idx="389">
                  <c:v>0.83600241342302495</c:v>
                </c:pt>
                <c:pt idx="390">
                  <c:v>0.203152008490352</c:v>
                </c:pt>
                <c:pt idx="391">
                  <c:v>0.93478057656396396</c:v>
                </c:pt>
                <c:pt idx="392">
                  <c:v>0.98083821656633396</c:v>
                </c:pt>
                <c:pt idx="393">
                  <c:v>0.90622168057248198</c:v>
                </c:pt>
                <c:pt idx="394">
                  <c:v>0.70017530705056197</c:v>
                </c:pt>
                <c:pt idx="395">
                  <c:v>0.1</c:v>
                </c:pt>
                <c:pt idx="396">
                  <c:v>0.81021749960310296</c:v>
                </c:pt>
                <c:pt idx="397">
                  <c:v>0.1</c:v>
                </c:pt>
                <c:pt idx="398">
                  <c:v>-1</c:v>
                </c:pt>
                <c:pt idx="399">
                  <c:v>0.1</c:v>
                </c:pt>
                <c:pt idx="400">
                  <c:v>0.1</c:v>
                </c:pt>
                <c:pt idx="401">
                  <c:v>0.83095937551712495</c:v>
                </c:pt>
                <c:pt idx="402">
                  <c:v>0.1</c:v>
                </c:pt>
                <c:pt idx="403">
                  <c:v>-1</c:v>
                </c:pt>
                <c:pt idx="404">
                  <c:v>0.20847982869318399</c:v>
                </c:pt>
                <c:pt idx="405">
                  <c:v>0.1</c:v>
                </c:pt>
                <c:pt idx="406">
                  <c:v>0.99950024987506203</c:v>
                </c:pt>
                <c:pt idx="407">
                  <c:v>0.96921585821756495</c:v>
                </c:pt>
                <c:pt idx="408">
                  <c:v>0.1</c:v>
                </c:pt>
                <c:pt idx="409">
                  <c:v>-1</c:v>
                </c:pt>
                <c:pt idx="410">
                  <c:v>0.31185486635343701</c:v>
                </c:pt>
                <c:pt idx="411">
                  <c:v>0.1</c:v>
                </c:pt>
                <c:pt idx="412">
                  <c:v>0.1</c:v>
                </c:pt>
                <c:pt idx="413">
                  <c:v>-1</c:v>
                </c:pt>
                <c:pt idx="414">
                  <c:v>-1</c:v>
                </c:pt>
                <c:pt idx="415">
                  <c:v>0.1</c:v>
                </c:pt>
                <c:pt idx="416">
                  <c:v>0.196850252791515</c:v>
                </c:pt>
                <c:pt idx="417">
                  <c:v>0.1</c:v>
                </c:pt>
                <c:pt idx="418">
                  <c:v>-1</c:v>
                </c:pt>
                <c:pt idx="419">
                  <c:v>0.962394202793589</c:v>
                </c:pt>
                <c:pt idx="420">
                  <c:v>0.187724954061537</c:v>
                </c:pt>
                <c:pt idx="421">
                  <c:v>0.11323356899164801</c:v>
                </c:pt>
                <c:pt idx="422">
                  <c:v>0.44097206910691999</c:v>
                </c:pt>
                <c:pt idx="423">
                  <c:v>0.88488572024661605</c:v>
                </c:pt>
                <c:pt idx="424">
                  <c:v>0.98910891268799805</c:v>
                </c:pt>
                <c:pt idx="425">
                  <c:v>-1</c:v>
                </c:pt>
                <c:pt idx="426">
                  <c:v>-1</c:v>
                </c:pt>
                <c:pt idx="427">
                  <c:v>0.94146668133023104</c:v>
                </c:pt>
                <c:pt idx="428">
                  <c:v>0.1</c:v>
                </c:pt>
                <c:pt idx="429">
                  <c:v>0.94909004628177596</c:v>
                </c:pt>
                <c:pt idx="430">
                  <c:v>-1</c:v>
                </c:pt>
                <c:pt idx="431">
                  <c:v>0.1</c:v>
                </c:pt>
                <c:pt idx="432">
                  <c:v>0.81552606285375795</c:v>
                </c:pt>
                <c:pt idx="433">
                  <c:v>0.1</c:v>
                </c:pt>
                <c:pt idx="434">
                  <c:v>0.1</c:v>
                </c:pt>
                <c:pt idx="435">
                  <c:v>-1</c:v>
                </c:pt>
                <c:pt idx="436">
                  <c:v>0.39145837818793899</c:v>
                </c:pt>
                <c:pt idx="437">
                  <c:v>-1</c:v>
                </c:pt>
                <c:pt idx="438">
                  <c:v>0.99699613881224203</c:v>
                </c:pt>
                <c:pt idx="439">
                  <c:v>0.101675864049313</c:v>
                </c:pt>
                <c:pt idx="440">
                  <c:v>0.1</c:v>
                </c:pt>
                <c:pt idx="441">
                  <c:v>0.1</c:v>
                </c:pt>
                <c:pt idx="442">
                  <c:v>0.377111210923401</c:v>
                </c:pt>
                <c:pt idx="443">
                  <c:v>0.1</c:v>
                </c:pt>
                <c:pt idx="444">
                  <c:v>-1</c:v>
                </c:pt>
                <c:pt idx="445">
                  <c:v>-1</c:v>
                </c:pt>
                <c:pt idx="446">
                  <c:v>-1</c:v>
                </c:pt>
                <c:pt idx="447">
                  <c:v>0.1</c:v>
                </c:pt>
                <c:pt idx="448">
                  <c:v>0.167413800577278</c:v>
                </c:pt>
                <c:pt idx="449">
                  <c:v>-1</c:v>
                </c:pt>
                <c:pt idx="450">
                  <c:v>0.1</c:v>
                </c:pt>
                <c:pt idx="451">
                  <c:v>0.50163091220969602</c:v>
                </c:pt>
                <c:pt idx="452">
                  <c:v>0.1</c:v>
                </c:pt>
                <c:pt idx="453">
                  <c:v>0.82755767042515704</c:v>
                </c:pt>
                <c:pt idx="454">
                  <c:v>0.99900099900099903</c:v>
                </c:pt>
                <c:pt idx="455">
                  <c:v>0.1</c:v>
                </c:pt>
                <c:pt idx="456">
                  <c:v>0.1</c:v>
                </c:pt>
                <c:pt idx="457">
                  <c:v>0.67741798907663497</c:v>
                </c:pt>
                <c:pt idx="458">
                  <c:v>0.1</c:v>
                </c:pt>
                <c:pt idx="459">
                  <c:v>-1</c:v>
                </c:pt>
                <c:pt idx="460">
                  <c:v>0.1</c:v>
                </c:pt>
                <c:pt idx="461">
                  <c:v>0.90349682416008803</c:v>
                </c:pt>
                <c:pt idx="462">
                  <c:v>0.99900099900099903</c:v>
                </c:pt>
                <c:pt idx="463">
                  <c:v>-1</c:v>
                </c:pt>
                <c:pt idx="464">
                  <c:v>0.279824027886379</c:v>
                </c:pt>
                <c:pt idx="465">
                  <c:v>0.95651342162242003</c:v>
                </c:pt>
                <c:pt idx="466">
                  <c:v>-1</c:v>
                </c:pt>
                <c:pt idx="467">
                  <c:v>0.120547614938041</c:v>
                </c:pt>
                <c:pt idx="468">
                  <c:v>0.32982340412840599</c:v>
                </c:pt>
                <c:pt idx="469">
                  <c:v>-1</c:v>
                </c:pt>
                <c:pt idx="470">
                  <c:v>0.515305246079513</c:v>
                </c:pt>
                <c:pt idx="471">
                  <c:v>0.97165965677202204</c:v>
                </c:pt>
                <c:pt idx="472">
                  <c:v>0.89533585975558505</c:v>
                </c:pt>
                <c:pt idx="473">
                  <c:v>0.88668905271753096</c:v>
                </c:pt>
                <c:pt idx="474">
                  <c:v>0.1</c:v>
                </c:pt>
                <c:pt idx="475">
                  <c:v>0.1</c:v>
                </c:pt>
                <c:pt idx="476">
                  <c:v>-1</c:v>
                </c:pt>
                <c:pt idx="477">
                  <c:v>0.99205561860620095</c:v>
                </c:pt>
                <c:pt idx="478">
                  <c:v>-1</c:v>
                </c:pt>
                <c:pt idx="479">
                  <c:v>0.97856757978628806</c:v>
                </c:pt>
                <c:pt idx="480">
                  <c:v>0.96551421468898202</c:v>
                </c:pt>
                <c:pt idx="481">
                  <c:v>0.88551474090854099</c:v>
                </c:pt>
                <c:pt idx="482">
                  <c:v>0.98598776534541899</c:v>
                </c:pt>
                <c:pt idx="483">
                  <c:v>0.41698299495184399</c:v>
                </c:pt>
                <c:pt idx="484">
                  <c:v>0.40885578682229701</c:v>
                </c:pt>
                <c:pt idx="485">
                  <c:v>-1</c:v>
                </c:pt>
                <c:pt idx="486">
                  <c:v>0.896520809627254</c:v>
                </c:pt>
                <c:pt idx="487">
                  <c:v>0.99983336110648202</c:v>
                </c:pt>
                <c:pt idx="488">
                  <c:v>0.45185394428814901</c:v>
                </c:pt>
                <c:pt idx="489">
                  <c:v>-1</c:v>
                </c:pt>
                <c:pt idx="490">
                  <c:v>0.90908172644720697</c:v>
                </c:pt>
                <c:pt idx="491">
                  <c:v>0.1</c:v>
                </c:pt>
                <c:pt idx="492">
                  <c:v>0.1</c:v>
                </c:pt>
                <c:pt idx="493">
                  <c:v>0.98829831404494695</c:v>
                </c:pt>
                <c:pt idx="494">
                  <c:v>0.16183936789172701</c:v>
                </c:pt>
                <c:pt idx="495">
                  <c:v>0.80471268959941</c:v>
                </c:pt>
                <c:pt idx="496">
                  <c:v>-1</c:v>
                </c:pt>
                <c:pt idx="497">
                  <c:v>0.1</c:v>
                </c:pt>
                <c:pt idx="498">
                  <c:v>-1</c:v>
                </c:pt>
                <c:pt idx="499">
                  <c:v>0.119357695029849</c:v>
                </c:pt>
                <c:pt idx="500">
                  <c:v>0.1</c:v>
                </c:pt>
                <c:pt idx="501">
                  <c:v>0.15658890451332599</c:v>
                </c:pt>
                <c:pt idx="502">
                  <c:v>0.34990216832468002</c:v>
                </c:pt>
                <c:pt idx="503">
                  <c:v>0.1</c:v>
                </c:pt>
                <c:pt idx="504">
                  <c:v>0.36613550486902302</c:v>
                </c:pt>
                <c:pt idx="505">
                  <c:v>0.1</c:v>
                </c:pt>
                <c:pt idx="506">
                  <c:v>0.50124737992829804</c:v>
                </c:pt>
                <c:pt idx="507">
                  <c:v>0.94443132734267499</c:v>
                </c:pt>
                <c:pt idx="508">
                  <c:v>0.76457227674377404</c:v>
                </c:pt>
                <c:pt idx="509">
                  <c:v>-1</c:v>
                </c:pt>
                <c:pt idx="510">
                  <c:v>-1</c:v>
                </c:pt>
                <c:pt idx="511">
                  <c:v>0.10076522186928499</c:v>
                </c:pt>
                <c:pt idx="512">
                  <c:v>0.914385777241149</c:v>
                </c:pt>
                <c:pt idx="513">
                  <c:v>0.21087055316026501</c:v>
                </c:pt>
                <c:pt idx="514">
                  <c:v>0.45352991252820601</c:v>
                </c:pt>
                <c:pt idx="515">
                  <c:v>0.1</c:v>
                </c:pt>
                <c:pt idx="516">
                  <c:v>0.1</c:v>
                </c:pt>
                <c:pt idx="517">
                  <c:v>-1</c:v>
                </c:pt>
                <c:pt idx="518">
                  <c:v>0.19935764970765499</c:v>
                </c:pt>
                <c:pt idx="519">
                  <c:v>0.25935812458409702</c:v>
                </c:pt>
                <c:pt idx="520">
                  <c:v>0.207435993275942</c:v>
                </c:pt>
                <c:pt idx="521">
                  <c:v>0.98787221280577098</c:v>
                </c:pt>
                <c:pt idx="522">
                  <c:v>0.32463674018336097</c:v>
                </c:pt>
                <c:pt idx="523">
                  <c:v>-1</c:v>
                </c:pt>
                <c:pt idx="524">
                  <c:v>0.99996296433465404</c:v>
                </c:pt>
                <c:pt idx="525">
                  <c:v>0.1</c:v>
                </c:pt>
                <c:pt idx="526">
                  <c:v>0.1</c:v>
                </c:pt>
                <c:pt idx="527">
                  <c:v>0.1</c:v>
                </c:pt>
                <c:pt idx="528">
                  <c:v>0.679395007843411</c:v>
                </c:pt>
                <c:pt idx="529">
                  <c:v>-1</c:v>
                </c:pt>
                <c:pt idx="530">
                  <c:v>0.1</c:v>
                </c:pt>
                <c:pt idx="531">
                  <c:v>0.1</c:v>
                </c:pt>
                <c:pt idx="532">
                  <c:v>-1</c:v>
                </c:pt>
                <c:pt idx="533">
                  <c:v>0.1</c:v>
                </c:pt>
                <c:pt idx="534">
                  <c:v>0.1</c:v>
                </c:pt>
                <c:pt idx="535">
                  <c:v>-1</c:v>
                </c:pt>
                <c:pt idx="536">
                  <c:v>0.25583238180477602</c:v>
                </c:pt>
                <c:pt idx="537">
                  <c:v>-1</c:v>
                </c:pt>
                <c:pt idx="538">
                  <c:v>0.91037306427799802</c:v>
                </c:pt>
                <c:pt idx="539">
                  <c:v>0.1</c:v>
                </c:pt>
                <c:pt idx="540">
                  <c:v>-1</c:v>
                </c:pt>
                <c:pt idx="541">
                  <c:v>0.1</c:v>
                </c:pt>
                <c:pt idx="542">
                  <c:v>0.89509863567387604</c:v>
                </c:pt>
                <c:pt idx="543">
                  <c:v>-1</c:v>
                </c:pt>
                <c:pt idx="544">
                  <c:v>0.1</c:v>
                </c:pt>
                <c:pt idx="545">
                  <c:v>0.99900099900099903</c:v>
                </c:pt>
                <c:pt idx="546">
                  <c:v>0.1</c:v>
                </c:pt>
                <c:pt idx="547">
                  <c:v>-1</c:v>
                </c:pt>
                <c:pt idx="548">
                  <c:v>0.1</c:v>
                </c:pt>
                <c:pt idx="549">
                  <c:v>-1</c:v>
                </c:pt>
                <c:pt idx="550">
                  <c:v>0.182824978324159</c:v>
                </c:pt>
                <c:pt idx="551">
                  <c:v>0.28499971500028498</c:v>
                </c:pt>
                <c:pt idx="552">
                  <c:v>0.1</c:v>
                </c:pt>
                <c:pt idx="553">
                  <c:v>0.1</c:v>
                </c:pt>
                <c:pt idx="554">
                  <c:v>0.79926861447333097</c:v>
                </c:pt>
                <c:pt idx="555">
                  <c:v>0.99999107150829003</c:v>
                </c:pt>
                <c:pt idx="556">
                  <c:v>0.1</c:v>
                </c:pt>
                <c:pt idx="557">
                  <c:v>0.1</c:v>
                </c:pt>
                <c:pt idx="558">
                  <c:v>0.1</c:v>
                </c:pt>
                <c:pt idx="559">
                  <c:v>0.26669995829373</c:v>
                </c:pt>
                <c:pt idx="560">
                  <c:v>0.233436737229719</c:v>
                </c:pt>
                <c:pt idx="561">
                  <c:v>0.1</c:v>
                </c:pt>
                <c:pt idx="562">
                  <c:v>-1</c:v>
                </c:pt>
                <c:pt idx="563">
                  <c:v>0.52926335477447695</c:v>
                </c:pt>
                <c:pt idx="564">
                  <c:v>0.98025670883744098</c:v>
                </c:pt>
                <c:pt idx="565">
                  <c:v>-1</c:v>
                </c:pt>
                <c:pt idx="566">
                  <c:v>0.1</c:v>
                </c:pt>
                <c:pt idx="567">
                  <c:v>0.67440885313412602</c:v>
                </c:pt>
                <c:pt idx="568">
                  <c:v>0.1</c:v>
                </c:pt>
                <c:pt idx="569">
                  <c:v>0.1</c:v>
                </c:pt>
                <c:pt idx="570">
                  <c:v>0.1</c:v>
                </c:pt>
                <c:pt idx="571">
                  <c:v>0.1</c:v>
                </c:pt>
                <c:pt idx="572">
                  <c:v>0.1</c:v>
                </c:pt>
                <c:pt idx="573">
                  <c:v>-1</c:v>
                </c:pt>
                <c:pt idx="574">
                  <c:v>0.14580980062442001</c:v>
                </c:pt>
                <c:pt idx="575">
                  <c:v>0.1</c:v>
                </c:pt>
                <c:pt idx="576">
                  <c:v>-1</c:v>
                </c:pt>
                <c:pt idx="577">
                  <c:v>0.341027973737698</c:v>
                </c:pt>
                <c:pt idx="578">
                  <c:v>0.78841540428776602</c:v>
                </c:pt>
                <c:pt idx="579">
                  <c:v>-1</c:v>
                </c:pt>
                <c:pt idx="580">
                  <c:v>0.1</c:v>
                </c:pt>
                <c:pt idx="581">
                  <c:v>0.93747070404049804</c:v>
                </c:pt>
                <c:pt idx="582">
                  <c:v>0.1</c:v>
                </c:pt>
                <c:pt idx="583">
                  <c:v>-1</c:v>
                </c:pt>
                <c:pt idx="584">
                  <c:v>0.72828345593885002</c:v>
                </c:pt>
                <c:pt idx="585">
                  <c:v>0.1</c:v>
                </c:pt>
                <c:pt idx="586">
                  <c:v>0.1</c:v>
                </c:pt>
                <c:pt idx="587">
                  <c:v>-1</c:v>
                </c:pt>
                <c:pt idx="588">
                  <c:v>0.1</c:v>
                </c:pt>
                <c:pt idx="589">
                  <c:v>-1</c:v>
                </c:pt>
                <c:pt idx="590">
                  <c:v>0.107056585173977</c:v>
                </c:pt>
                <c:pt idx="591">
                  <c:v>0.94909172149308496</c:v>
                </c:pt>
                <c:pt idx="592">
                  <c:v>0.66130069664607805</c:v>
                </c:pt>
                <c:pt idx="593">
                  <c:v>-1</c:v>
                </c:pt>
                <c:pt idx="594">
                  <c:v>-1</c:v>
                </c:pt>
                <c:pt idx="595">
                  <c:v>0.93209301177153203</c:v>
                </c:pt>
                <c:pt idx="596">
                  <c:v>0.117561598286213</c:v>
                </c:pt>
                <c:pt idx="597">
                  <c:v>-1</c:v>
                </c:pt>
                <c:pt idx="598">
                  <c:v>-1</c:v>
                </c:pt>
                <c:pt idx="599">
                  <c:v>0.99999771690018902</c:v>
                </c:pt>
                <c:pt idx="600">
                  <c:v>0.35755990994162501</c:v>
                </c:pt>
                <c:pt idx="601">
                  <c:v>0.1</c:v>
                </c:pt>
                <c:pt idx="602">
                  <c:v>0.44129375994429099</c:v>
                </c:pt>
                <c:pt idx="603">
                  <c:v>0.1</c:v>
                </c:pt>
                <c:pt idx="604">
                  <c:v>0.1</c:v>
                </c:pt>
                <c:pt idx="605">
                  <c:v>-1</c:v>
                </c:pt>
                <c:pt idx="606">
                  <c:v>0.337738710795494</c:v>
                </c:pt>
                <c:pt idx="607">
                  <c:v>0.1</c:v>
                </c:pt>
                <c:pt idx="608">
                  <c:v>0.11902170678757901</c:v>
                </c:pt>
                <c:pt idx="609">
                  <c:v>0.39904893337545499</c:v>
                </c:pt>
                <c:pt idx="610">
                  <c:v>0.1</c:v>
                </c:pt>
                <c:pt idx="611">
                  <c:v>0.97195353314455002</c:v>
                </c:pt>
                <c:pt idx="612">
                  <c:v>-1</c:v>
                </c:pt>
                <c:pt idx="613">
                  <c:v>0.1</c:v>
                </c:pt>
                <c:pt idx="614">
                  <c:v>0.1</c:v>
                </c:pt>
                <c:pt idx="615">
                  <c:v>0.46615312899518602</c:v>
                </c:pt>
                <c:pt idx="616">
                  <c:v>0.203746595441228</c:v>
                </c:pt>
                <c:pt idx="617">
                  <c:v>0.46420723599298003</c:v>
                </c:pt>
                <c:pt idx="618">
                  <c:v>0.1</c:v>
                </c:pt>
                <c:pt idx="619">
                  <c:v>0.73578763838007799</c:v>
                </c:pt>
                <c:pt idx="620">
                  <c:v>-1</c:v>
                </c:pt>
                <c:pt idx="621">
                  <c:v>0.241024405003051</c:v>
                </c:pt>
                <c:pt idx="622">
                  <c:v>-1</c:v>
                </c:pt>
                <c:pt idx="623">
                  <c:v>0.47304335804950898</c:v>
                </c:pt>
                <c:pt idx="624">
                  <c:v>0.82191217868370703</c:v>
                </c:pt>
                <c:pt idx="625">
                  <c:v>0.78367683159542001</c:v>
                </c:pt>
                <c:pt idx="626">
                  <c:v>0.1</c:v>
                </c:pt>
                <c:pt idx="627">
                  <c:v>0.249999540442021</c:v>
                </c:pt>
                <c:pt idx="628">
                  <c:v>0.63228004329711496</c:v>
                </c:pt>
                <c:pt idx="629">
                  <c:v>0.1</c:v>
                </c:pt>
                <c:pt idx="630">
                  <c:v>0.93327111525898199</c:v>
                </c:pt>
                <c:pt idx="631">
                  <c:v>0.1</c:v>
                </c:pt>
                <c:pt idx="632">
                  <c:v>-1</c:v>
                </c:pt>
                <c:pt idx="633">
                  <c:v>0.17770447176971099</c:v>
                </c:pt>
                <c:pt idx="634">
                  <c:v>0.1</c:v>
                </c:pt>
                <c:pt idx="635">
                  <c:v>0.185123660952626</c:v>
                </c:pt>
                <c:pt idx="636">
                  <c:v>0.1</c:v>
                </c:pt>
                <c:pt idx="637">
                  <c:v>0.97058252598514105</c:v>
                </c:pt>
                <c:pt idx="638">
                  <c:v>0.286256426532705</c:v>
                </c:pt>
                <c:pt idx="639">
                  <c:v>0.1</c:v>
                </c:pt>
                <c:pt idx="640">
                  <c:v>-1</c:v>
                </c:pt>
                <c:pt idx="641">
                  <c:v>0.1</c:v>
                </c:pt>
                <c:pt idx="642">
                  <c:v>-1</c:v>
                </c:pt>
                <c:pt idx="643">
                  <c:v>-1</c:v>
                </c:pt>
                <c:pt idx="644">
                  <c:v>0.99900099900099903</c:v>
                </c:pt>
                <c:pt idx="645">
                  <c:v>0.82177404184116898</c:v>
                </c:pt>
                <c:pt idx="646">
                  <c:v>0.1</c:v>
                </c:pt>
                <c:pt idx="647">
                  <c:v>0.1</c:v>
                </c:pt>
                <c:pt idx="648">
                  <c:v>0.1</c:v>
                </c:pt>
                <c:pt idx="649">
                  <c:v>0.326315102494521</c:v>
                </c:pt>
                <c:pt idx="650">
                  <c:v>0.1</c:v>
                </c:pt>
                <c:pt idx="651">
                  <c:v>0.1</c:v>
                </c:pt>
                <c:pt idx="652">
                  <c:v>0.87461639706425898</c:v>
                </c:pt>
                <c:pt idx="653">
                  <c:v>0.95648015303682399</c:v>
                </c:pt>
                <c:pt idx="654">
                  <c:v>0.1</c:v>
                </c:pt>
                <c:pt idx="655">
                  <c:v>0.79609527199668695</c:v>
                </c:pt>
                <c:pt idx="656">
                  <c:v>0.200710123072605</c:v>
                </c:pt>
                <c:pt idx="657">
                  <c:v>0.96863773993818802</c:v>
                </c:pt>
                <c:pt idx="658">
                  <c:v>-1</c:v>
                </c:pt>
                <c:pt idx="659">
                  <c:v>0.10545435371935601</c:v>
                </c:pt>
                <c:pt idx="660">
                  <c:v>-1</c:v>
                </c:pt>
                <c:pt idx="661">
                  <c:v>0.1</c:v>
                </c:pt>
                <c:pt idx="662">
                  <c:v>0.1</c:v>
                </c:pt>
                <c:pt idx="663">
                  <c:v>0.39187753378757001</c:v>
                </c:pt>
                <c:pt idx="664">
                  <c:v>0.81640524369739997</c:v>
                </c:pt>
                <c:pt idx="665">
                  <c:v>0.1</c:v>
                </c:pt>
                <c:pt idx="666">
                  <c:v>0.102586884400638</c:v>
                </c:pt>
                <c:pt idx="667">
                  <c:v>0.1</c:v>
                </c:pt>
                <c:pt idx="668">
                  <c:v>0.1</c:v>
                </c:pt>
                <c:pt idx="669">
                  <c:v>0.127352275211458</c:v>
                </c:pt>
                <c:pt idx="670">
                  <c:v>0.1</c:v>
                </c:pt>
                <c:pt idx="671">
                  <c:v>0.99966677774075297</c:v>
                </c:pt>
                <c:pt idx="672">
                  <c:v>-1</c:v>
                </c:pt>
                <c:pt idx="673">
                  <c:v>0.534757071263946</c:v>
                </c:pt>
                <c:pt idx="674">
                  <c:v>0.99720990431666301</c:v>
                </c:pt>
                <c:pt idx="675">
                  <c:v>0.1</c:v>
                </c:pt>
                <c:pt idx="676">
                  <c:v>-1</c:v>
                </c:pt>
                <c:pt idx="677">
                  <c:v>-1</c:v>
                </c:pt>
                <c:pt idx="678">
                  <c:v>0.576767094174652</c:v>
                </c:pt>
                <c:pt idx="679">
                  <c:v>0.45325154116395699</c:v>
                </c:pt>
                <c:pt idx="680">
                  <c:v>0.1</c:v>
                </c:pt>
                <c:pt idx="681">
                  <c:v>0.1</c:v>
                </c:pt>
                <c:pt idx="682">
                  <c:v>-1</c:v>
                </c:pt>
                <c:pt idx="683">
                  <c:v>0.66711991378444102</c:v>
                </c:pt>
                <c:pt idx="684">
                  <c:v>0.187735307919076</c:v>
                </c:pt>
                <c:pt idx="685">
                  <c:v>0.391304104780059</c:v>
                </c:pt>
                <c:pt idx="686">
                  <c:v>0.49687046699566001</c:v>
                </c:pt>
                <c:pt idx="687">
                  <c:v>0.97951219012523605</c:v>
                </c:pt>
                <c:pt idx="688">
                  <c:v>-1</c:v>
                </c:pt>
                <c:pt idx="689">
                  <c:v>0.1</c:v>
                </c:pt>
                <c:pt idx="690">
                  <c:v>0.17021246416229699</c:v>
                </c:pt>
                <c:pt idx="691">
                  <c:v>0.82969251158840196</c:v>
                </c:pt>
                <c:pt idx="692">
                  <c:v>0.1</c:v>
                </c:pt>
                <c:pt idx="693">
                  <c:v>-1</c:v>
                </c:pt>
                <c:pt idx="694">
                  <c:v>0.201784419428819</c:v>
                </c:pt>
                <c:pt idx="695">
                  <c:v>-1</c:v>
                </c:pt>
                <c:pt idx="696">
                  <c:v>0.1</c:v>
                </c:pt>
                <c:pt idx="697">
                  <c:v>0.1</c:v>
                </c:pt>
                <c:pt idx="698">
                  <c:v>0.1</c:v>
                </c:pt>
                <c:pt idx="699">
                  <c:v>0.1</c:v>
                </c:pt>
                <c:pt idx="700">
                  <c:v>0.1</c:v>
                </c:pt>
                <c:pt idx="701">
                  <c:v>0.99975006248437803</c:v>
                </c:pt>
                <c:pt idx="702">
                  <c:v>0.1</c:v>
                </c:pt>
                <c:pt idx="703">
                  <c:v>0.1</c:v>
                </c:pt>
                <c:pt idx="704">
                  <c:v>0.82265604602932896</c:v>
                </c:pt>
                <c:pt idx="705">
                  <c:v>0.1</c:v>
                </c:pt>
                <c:pt idx="706">
                  <c:v>0.34803836265107102</c:v>
                </c:pt>
                <c:pt idx="707">
                  <c:v>0.1481479371112</c:v>
                </c:pt>
                <c:pt idx="708">
                  <c:v>0.69314152971721299</c:v>
                </c:pt>
                <c:pt idx="709">
                  <c:v>0.24675284618044399</c:v>
                </c:pt>
                <c:pt idx="710">
                  <c:v>0.86590712293835703</c:v>
                </c:pt>
                <c:pt idx="711">
                  <c:v>0.61353087300250297</c:v>
                </c:pt>
                <c:pt idx="712">
                  <c:v>0.89991000899910001</c:v>
                </c:pt>
                <c:pt idx="713">
                  <c:v>0.99900099900099903</c:v>
                </c:pt>
                <c:pt idx="714">
                  <c:v>0.1</c:v>
                </c:pt>
                <c:pt idx="715">
                  <c:v>-1</c:v>
                </c:pt>
                <c:pt idx="716">
                  <c:v>0.1</c:v>
                </c:pt>
                <c:pt idx="717">
                  <c:v>0.1</c:v>
                </c:pt>
                <c:pt idx="718">
                  <c:v>0.41677346308367003</c:v>
                </c:pt>
                <c:pt idx="719">
                  <c:v>0.91066230086367606</c:v>
                </c:pt>
                <c:pt idx="720">
                  <c:v>0.72940353989155704</c:v>
                </c:pt>
                <c:pt idx="721">
                  <c:v>0.83319446758873505</c:v>
                </c:pt>
                <c:pt idx="722">
                  <c:v>0.17567528001063001</c:v>
                </c:pt>
                <c:pt idx="723">
                  <c:v>0.85077839522694798</c:v>
                </c:pt>
                <c:pt idx="724">
                  <c:v>0.60348045748460799</c:v>
                </c:pt>
                <c:pt idx="725">
                  <c:v>-1</c:v>
                </c:pt>
                <c:pt idx="726">
                  <c:v>0.1</c:v>
                </c:pt>
                <c:pt idx="727">
                  <c:v>0.1</c:v>
                </c:pt>
                <c:pt idx="728">
                  <c:v>0.14173116747112199</c:v>
                </c:pt>
                <c:pt idx="729">
                  <c:v>0.99999319732518799</c:v>
                </c:pt>
                <c:pt idx="730">
                  <c:v>-1</c:v>
                </c:pt>
                <c:pt idx="731">
                  <c:v>0.99950024987506203</c:v>
                </c:pt>
                <c:pt idx="732">
                  <c:v>0.65832354915826996</c:v>
                </c:pt>
                <c:pt idx="733">
                  <c:v>0.95450206808781402</c:v>
                </c:pt>
                <c:pt idx="734">
                  <c:v>0.1</c:v>
                </c:pt>
                <c:pt idx="735">
                  <c:v>-1</c:v>
                </c:pt>
                <c:pt idx="736">
                  <c:v>0.93723118797262694</c:v>
                </c:pt>
                <c:pt idx="737">
                  <c:v>0.1</c:v>
                </c:pt>
                <c:pt idx="738">
                  <c:v>-1</c:v>
                </c:pt>
                <c:pt idx="739">
                  <c:v>-1</c:v>
                </c:pt>
                <c:pt idx="740">
                  <c:v>0.1</c:v>
                </c:pt>
                <c:pt idx="741">
                  <c:v>0.16238583602932899</c:v>
                </c:pt>
                <c:pt idx="742">
                  <c:v>0.994006023916024</c:v>
                </c:pt>
                <c:pt idx="743">
                  <c:v>0.98808347519672302</c:v>
                </c:pt>
                <c:pt idx="744">
                  <c:v>0.34156308320353201</c:v>
                </c:pt>
                <c:pt idx="745">
                  <c:v>0.958669763059809</c:v>
                </c:pt>
                <c:pt idx="746">
                  <c:v>0.44864784027416099</c:v>
                </c:pt>
                <c:pt idx="747">
                  <c:v>-1</c:v>
                </c:pt>
                <c:pt idx="748">
                  <c:v>0.99999166673610995</c:v>
                </c:pt>
                <c:pt idx="749">
                  <c:v>0.85458965665903897</c:v>
                </c:pt>
                <c:pt idx="750">
                  <c:v>0.107632041275909</c:v>
                </c:pt>
                <c:pt idx="751">
                  <c:v>0.1</c:v>
                </c:pt>
                <c:pt idx="752">
                  <c:v>0.1</c:v>
                </c:pt>
                <c:pt idx="753">
                  <c:v>-1</c:v>
                </c:pt>
                <c:pt idx="754">
                  <c:v>-1</c:v>
                </c:pt>
                <c:pt idx="755">
                  <c:v>0.1</c:v>
                </c:pt>
                <c:pt idx="756">
                  <c:v>0.183701098113567</c:v>
                </c:pt>
                <c:pt idx="757">
                  <c:v>0.1</c:v>
                </c:pt>
                <c:pt idx="758">
                  <c:v>0.1</c:v>
                </c:pt>
                <c:pt idx="759">
                  <c:v>0.92850510677808695</c:v>
                </c:pt>
                <c:pt idx="760">
                  <c:v>0.1</c:v>
                </c:pt>
                <c:pt idx="761">
                  <c:v>0.39647402434350498</c:v>
                </c:pt>
                <c:pt idx="762">
                  <c:v>-1</c:v>
                </c:pt>
                <c:pt idx="763">
                  <c:v>-1</c:v>
                </c:pt>
                <c:pt idx="764">
                  <c:v>0.91138086859659995</c:v>
                </c:pt>
                <c:pt idx="765">
                  <c:v>0.20284625321617999</c:v>
                </c:pt>
                <c:pt idx="766">
                  <c:v>0.1</c:v>
                </c:pt>
                <c:pt idx="767">
                  <c:v>0.1</c:v>
                </c:pt>
                <c:pt idx="768">
                  <c:v>0.51420584166805405</c:v>
                </c:pt>
                <c:pt idx="769">
                  <c:v>-1</c:v>
                </c:pt>
                <c:pt idx="770">
                  <c:v>-1</c:v>
                </c:pt>
                <c:pt idx="771">
                  <c:v>0.17777646091510399</c:v>
                </c:pt>
                <c:pt idx="772">
                  <c:v>0.94798316257065895</c:v>
                </c:pt>
                <c:pt idx="773">
                  <c:v>0.1225069479958</c:v>
                </c:pt>
                <c:pt idx="774">
                  <c:v>-1</c:v>
                </c:pt>
                <c:pt idx="775">
                  <c:v>0.96128412074760805</c:v>
                </c:pt>
                <c:pt idx="776">
                  <c:v>0.999998552824091</c:v>
                </c:pt>
                <c:pt idx="777">
                  <c:v>0.95866243451412503</c:v>
                </c:pt>
                <c:pt idx="778">
                  <c:v>0.1</c:v>
                </c:pt>
                <c:pt idx="779">
                  <c:v>-1</c:v>
                </c:pt>
                <c:pt idx="780">
                  <c:v>0.1</c:v>
                </c:pt>
                <c:pt idx="781">
                  <c:v>0.1</c:v>
                </c:pt>
                <c:pt idx="782">
                  <c:v>0.34042408330177298</c:v>
                </c:pt>
                <c:pt idx="783">
                  <c:v>0.1</c:v>
                </c:pt>
                <c:pt idx="784">
                  <c:v>0.46543088707705799</c:v>
                </c:pt>
                <c:pt idx="785">
                  <c:v>-1</c:v>
                </c:pt>
                <c:pt idx="786">
                  <c:v>0.1</c:v>
                </c:pt>
                <c:pt idx="787">
                  <c:v>0.1</c:v>
                </c:pt>
                <c:pt idx="788">
                  <c:v>0.1</c:v>
                </c:pt>
                <c:pt idx="789">
                  <c:v>-1</c:v>
                </c:pt>
                <c:pt idx="790">
                  <c:v>0.1</c:v>
                </c:pt>
                <c:pt idx="791">
                  <c:v>-1</c:v>
                </c:pt>
                <c:pt idx="792">
                  <c:v>0.28310373011995299</c:v>
                </c:pt>
                <c:pt idx="793">
                  <c:v>-1</c:v>
                </c:pt>
                <c:pt idx="794">
                  <c:v>0.99900099900099903</c:v>
                </c:pt>
                <c:pt idx="795">
                  <c:v>0.93179700461353099</c:v>
                </c:pt>
                <c:pt idx="796">
                  <c:v>0.1</c:v>
                </c:pt>
                <c:pt idx="797">
                  <c:v>0.153438341596076</c:v>
                </c:pt>
                <c:pt idx="798">
                  <c:v>0.35537689883284901</c:v>
                </c:pt>
                <c:pt idx="799">
                  <c:v>0.98105688993602302</c:v>
                </c:pt>
                <c:pt idx="800">
                  <c:v>0.1</c:v>
                </c:pt>
                <c:pt idx="801">
                  <c:v>0.468466358259647</c:v>
                </c:pt>
                <c:pt idx="802">
                  <c:v>-1</c:v>
                </c:pt>
                <c:pt idx="803">
                  <c:v>0.45151304362424399</c:v>
                </c:pt>
                <c:pt idx="804">
                  <c:v>0.54726603313899902</c:v>
                </c:pt>
                <c:pt idx="805">
                  <c:v>0.89653626661609198</c:v>
                </c:pt>
                <c:pt idx="806">
                  <c:v>0.1</c:v>
                </c:pt>
                <c:pt idx="807">
                  <c:v>0.43029241381565603</c:v>
                </c:pt>
                <c:pt idx="808">
                  <c:v>0.211442610744103</c:v>
                </c:pt>
                <c:pt idx="809">
                  <c:v>0.88677572121280701</c:v>
                </c:pt>
                <c:pt idx="810">
                  <c:v>0.1</c:v>
                </c:pt>
                <c:pt idx="811">
                  <c:v>0.47764593495074098</c:v>
                </c:pt>
                <c:pt idx="812">
                  <c:v>0.16455644127708399</c:v>
                </c:pt>
                <c:pt idx="813">
                  <c:v>-1</c:v>
                </c:pt>
                <c:pt idx="814">
                  <c:v>-1</c:v>
                </c:pt>
                <c:pt idx="815">
                  <c:v>0.1</c:v>
                </c:pt>
                <c:pt idx="816">
                  <c:v>0.1</c:v>
                </c:pt>
                <c:pt idx="817">
                  <c:v>0.24707805162261801</c:v>
                </c:pt>
                <c:pt idx="818">
                  <c:v>0.1</c:v>
                </c:pt>
                <c:pt idx="819">
                  <c:v>0.11538142694591</c:v>
                </c:pt>
                <c:pt idx="820">
                  <c:v>0.1</c:v>
                </c:pt>
                <c:pt idx="821">
                  <c:v>0.1</c:v>
                </c:pt>
                <c:pt idx="822">
                  <c:v>0.451553105021745</c:v>
                </c:pt>
                <c:pt idx="823">
                  <c:v>-1</c:v>
                </c:pt>
                <c:pt idx="824">
                  <c:v>-1</c:v>
                </c:pt>
                <c:pt idx="825">
                  <c:v>0.1</c:v>
                </c:pt>
                <c:pt idx="826">
                  <c:v>0.36815828816346202</c:v>
                </c:pt>
                <c:pt idx="827">
                  <c:v>-1</c:v>
                </c:pt>
                <c:pt idx="828">
                  <c:v>0.1</c:v>
                </c:pt>
                <c:pt idx="829">
                  <c:v>-1</c:v>
                </c:pt>
                <c:pt idx="830">
                  <c:v>0.27129715426323098</c:v>
                </c:pt>
                <c:pt idx="831">
                  <c:v>0.32598408084825098</c:v>
                </c:pt>
                <c:pt idx="832">
                  <c:v>0.80122079137372604</c:v>
                </c:pt>
                <c:pt idx="833">
                  <c:v>0.87796550646406302</c:v>
                </c:pt>
                <c:pt idx="834">
                  <c:v>0.96741401313354003</c:v>
                </c:pt>
                <c:pt idx="835">
                  <c:v>0.1</c:v>
                </c:pt>
                <c:pt idx="836">
                  <c:v>0.205061515209918</c:v>
                </c:pt>
                <c:pt idx="837">
                  <c:v>0.1</c:v>
                </c:pt>
                <c:pt idx="838">
                  <c:v>0.27586048356043902</c:v>
                </c:pt>
                <c:pt idx="839">
                  <c:v>0.1</c:v>
                </c:pt>
                <c:pt idx="840">
                  <c:v>0.1</c:v>
                </c:pt>
                <c:pt idx="841">
                  <c:v>0.1</c:v>
                </c:pt>
                <c:pt idx="842">
                  <c:v>-1</c:v>
                </c:pt>
                <c:pt idx="843">
                  <c:v>0.31661711673082499</c:v>
                </c:pt>
                <c:pt idx="844">
                  <c:v>0.1</c:v>
                </c:pt>
                <c:pt idx="845">
                  <c:v>0.57871541010078198</c:v>
                </c:pt>
                <c:pt idx="846">
                  <c:v>0.1</c:v>
                </c:pt>
                <c:pt idx="847">
                  <c:v>0.99950024987506203</c:v>
                </c:pt>
                <c:pt idx="848">
                  <c:v>-1</c:v>
                </c:pt>
                <c:pt idx="849">
                  <c:v>0.1</c:v>
                </c:pt>
                <c:pt idx="850">
                  <c:v>0.102831518009301</c:v>
                </c:pt>
                <c:pt idx="851">
                  <c:v>0.1</c:v>
                </c:pt>
                <c:pt idx="852">
                  <c:v>0.91860312524397802</c:v>
                </c:pt>
                <c:pt idx="853">
                  <c:v>0.83319446758873505</c:v>
                </c:pt>
                <c:pt idx="854">
                  <c:v>0.1</c:v>
                </c:pt>
                <c:pt idx="855">
                  <c:v>0.94500377784119804</c:v>
                </c:pt>
                <c:pt idx="856">
                  <c:v>-1</c:v>
                </c:pt>
                <c:pt idx="857">
                  <c:v>0.94317110032840501</c:v>
                </c:pt>
                <c:pt idx="858">
                  <c:v>-1</c:v>
                </c:pt>
                <c:pt idx="859">
                  <c:v>-1</c:v>
                </c:pt>
                <c:pt idx="860">
                  <c:v>0.1</c:v>
                </c:pt>
                <c:pt idx="861">
                  <c:v>0.99998113243146303</c:v>
                </c:pt>
                <c:pt idx="862">
                  <c:v>0.43801800338771602</c:v>
                </c:pt>
                <c:pt idx="863">
                  <c:v>-1</c:v>
                </c:pt>
                <c:pt idx="864">
                  <c:v>-1</c:v>
                </c:pt>
                <c:pt idx="865">
                  <c:v>-1</c:v>
                </c:pt>
                <c:pt idx="866">
                  <c:v>-1</c:v>
                </c:pt>
                <c:pt idx="867">
                  <c:v>-1</c:v>
                </c:pt>
                <c:pt idx="868">
                  <c:v>0.1</c:v>
                </c:pt>
                <c:pt idx="869">
                  <c:v>0.1</c:v>
                </c:pt>
                <c:pt idx="870">
                  <c:v>0.53911472939671801</c:v>
                </c:pt>
                <c:pt idx="871">
                  <c:v>-1</c:v>
                </c:pt>
                <c:pt idx="872">
                  <c:v>0.99184647846945795</c:v>
                </c:pt>
                <c:pt idx="873">
                  <c:v>-1</c:v>
                </c:pt>
                <c:pt idx="874">
                  <c:v>0.98779283179473398</c:v>
                </c:pt>
                <c:pt idx="875">
                  <c:v>0.1</c:v>
                </c:pt>
                <c:pt idx="876">
                  <c:v>0.13330429836270699</c:v>
                </c:pt>
                <c:pt idx="877">
                  <c:v>0.99900099900099903</c:v>
                </c:pt>
                <c:pt idx="878">
                  <c:v>-1</c:v>
                </c:pt>
                <c:pt idx="879">
                  <c:v>-1</c:v>
                </c:pt>
                <c:pt idx="880">
                  <c:v>-1</c:v>
                </c:pt>
                <c:pt idx="881">
                  <c:v>0.1</c:v>
                </c:pt>
                <c:pt idx="882">
                  <c:v>0.14462505590267899</c:v>
                </c:pt>
                <c:pt idx="883">
                  <c:v>0.1</c:v>
                </c:pt>
                <c:pt idx="884">
                  <c:v>0.74049977710864001</c:v>
                </c:pt>
                <c:pt idx="885">
                  <c:v>0.74329379203492696</c:v>
                </c:pt>
                <c:pt idx="886">
                  <c:v>0.99998717965154205</c:v>
                </c:pt>
                <c:pt idx="887">
                  <c:v>0.59654016877634897</c:v>
                </c:pt>
                <c:pt idx="888">
                  <c:v>-1</c:v>
                </c:pt>
                <c:pt idx="889">
                  <c:v>0.61536475918956202</c:v>
                </c:pt>
                <c:pt idx="890">
                  <c:v>0.1</c:v>
                </c:pt>
                <c:pt idx="891">
                  <c:v>-1</c:v>
                </c:pt>
                <c:pt idx="892">
                  <c:v>0.1</c:v>
                </c:pt>
                <c:pt idx="893">
                  <c:v>0.239725480078812</c:v>
                </c:pt>
                <c:pt idx="894">
                  <c:v>0.52568134150371904</c:v>
                </c:pt>
                <c:pt idx="895">
                  <c:v>-1</c:v>
                </c:pt>
                <c:pt idx="896">
                  <c:v>0.98873841857765299</c:v>
                </c:pt>
                <c:pt idx="897">
                  <c:v>0.99987501562304704</c:v>
                </c:pt>
                <c:pt idx="898">
                  <c:v>0.99999107150829003</c:v>
                </c:pt>
                <c:pt idx="899">
                  <c:v>0.88888340195430804</c:v>
                </c:pt>
                <c:pt idx="900">
                  <c:v>0.1</c:v>
                </c:pt>
                <c:pt idx="901">
                  <c:v>0.1</c:v>
                </c:pt>
                <c:pt idx="902">
                  <c:v>-1</c:v>
                </c:pt>
                <c:pt idx="903">
                  <c:v>0.1</c:v>
                </c:pt>
                <c:pt idx="904">
                  <c:v>0.11485414540941701</c:v>
                </c:pt>
                <c:pt idx="905">
                  <c:v>0.1</c:v>
                </c:pt>
                <c:pt idx="906">
                  <c:v>0.87772542477980398</c:v>
                </c:pt>
                <c:pt idx="907">
                  <c:v>0.200351733561729</c:v>
                </c:pt>
                <c:pt idx="908">
                  <c:v>-1</c:v>
                </c:pt>
                <c:pt idx="909">
                  <c:v>-1</c:v>
                </c:pt>
                <c:pt idx="910">
                  <c:v>0.1</c:v>
                </c:pt>
                <c:pt idx="911">
                  <c:v>0.1</c:v>
                </c:pt>
                <c:pt idx="912">
                  <c:v>0.40012280266662398</c:v>
                </c:pt>
                <c:pt idx="913">
                  <c:v>0.1</c:v>
                </c:pt>
                <c:pt idx="914">
                  <c:v>0.37438362170176998</c:v>
                </c:pt>
                <c:pt idx="915">
                  <c:v>-1</c:v>
                </c:pt>
                <c:pt idx="916">
                  <c:v>0.1</c:v>
                </c:pt>
                <c:pt idx="917">
                  <c:v>0.1</c:v>
                </c:pt>
                <c:pt idx="918">
                  <c:v>0.85293281438417201</c:v>
                </c:pt>
                <c:pt idx="919">
                  <c:v>0.1</c:v>
                </c:pt>
                <c:pt idx="920">
                  <c:v>-1</c:v>
                </c:pt>
                <c:pt idx="921">
                  <c:v>-1</c:v>
                </c:pt>
                <c:pt idx="922">
                  <c:v>0.1</c:v>
                </c:pt>
                <c:pt idx="923">
                  <c:v>0.89718787674881495</c:v>
                </c:pt>
                <c:pt idx="924">
                  <c:v>0.99900099900099903</c:v>
                </c:pt>
                <c:pt idx="925">
                  <c:v>0.293739496405302</c:v>
                </c:pt>
                <c:pt idx="926">
                  <c:v>0.1</c:v>
                </c:pt>
                <c:pt idx="927">
                  <c:v>0.1</c:v>
                </c:pt>
                <c:pt idx="928">
                  <c:v>0.31857892847557601</c:v>
                </c:pt>
                <c:pt idx="929">
                  <c:v>0.57527946323526702</c:v>
                </c:pt>
                <c:pt idx="930">
                  <c:v>0.45954642983125099</c:v>
                </c:pt>
                <c:pt idx="931">
                  <c:v>-1</c:v>
                </c:pt>
                <c:pt idx="932">
                  <c:v>0.99322497450940594</c:v>
                </c:pt>
                <c:pt idx="933">
                  <c:v>-1</c:v>
                </c:pt>
                <c:pt idx="934">
                  <c:v>0.1</c:v>
                </c:pt>
                <c:pt idx="935">
                  <c:v>0.55108325010324999</c:v>
                </c:pt>
                <c:pt idx="936">
                  <c:v>0.76029905595576297</c:v>
                </c:pt>
                <c:pt idx="937">
                  <c:v>0.99975006248437803</c:v>
                </c:pt>
                <c:pt idx="938">
                  <c:v>0.1</c:v>
                </c:pt>
                <c:pt idx="939">
                  <c:v>-1</c:v>
                </c:pt>
                <c:pt idx="940">
                  <c:v>0.1</c:v>
                </c:pt>
                <c:pt idx="941">
                  <c:v>0.1</c:v>
                </c:pt>
                <c:pt idx="942">
                  <c:v>0.42060073802553899</c:v>
                </c:pt>
                <c:pt idx="943">
                  <c:v>-1</c:v>
                </c:pt>
                <c:pt idx="944">
                  <c:v>0.97538931680242302</c:v>
                </c:pt>
                <c:pt idx="945">
                  <c:v>-1</c:v>
                </c:pt>
                <c:pt idx="946">
                  <c:v>0.90900827197527501</c:v>
                </c:pt>
                <c:pt idx="947">
                  <c:v>-1</c:v>
                </c:pt>
                <c:pt idx="948">
                  <c:v>0.55290932154851602</c:v>
                </c:pt>
                <c:pt idx="949">
                  <c:v>0.135265047028758</c:v>
                </c:pt>
                <c:pt idx="950">
                  <c:v>-1</c:v>
                </c:pt>
                <c:pt idx="951">
                  <c:v>0.1</c:v>
                </c:pt>
                <c:pt idx="952">
                  <c:v>0.1</c:v>
                </c:pt>
                <c:pt idx="953">
                  <c:v>0.1</c:v>
                </c:pt>
                <c:pt idx="954">
                  <c:v>0.1</c:v>
                </c:pt>
                <c:pt idx="955">
                  <c:v>0.1</c:v>
                </c:pt>
                <c:pt idx="956">
                  <c:v>-1</c:v>
                </c:pt>
                <c:pt idx="957">
                  <c:v>-1</c:v>
                </c:pt>
                <c:pt idx="958">
                  <c:v>0.1</c:v>
                </c:pt>
                <c:pt idx="959">
                  <c:v>-1</c:v>
                </c:pt>
                <c:pt idx="960">
                  <c:v>-1</c:v>
                </c:pt>
                <c:pt idx="961">
                  <c:v>0.1</c:v>
                </c:pt>
                <c:pt idx="962">
                  <c:v>-1</c:v>
                </c:pt>
                <c:pt idx="963">
                  <c:v>0.1</c:v>
                </c:pt>
                <c:pt idx="964">
                  <c:v>0.24214586765896301</c:v>
                </c:pt>
                <c:pt idx="965">
                  <c:v>0.16316613381884601</c:v>
                </c:pt>
                <c:pt idx="966">
                  <c:v>-1</c:v>
                </c:pt>
                <c:pt idx="967">
                  <c:v>0.82010503652967803</c:v>
                </c:pt>
                <c:pt idx="968">
                  <c:v>0.184347705273054</c:v>
                </c:pt>
                <c:pt idx="969">
                  <c:v>0.1</c:v>
                </c:pt>
                <c:pt idx="970">
                  <c:v>0.1</c:v>
                </c:pt>
                <c:pt idx="971">
                  <c:v>0.338280557649624</c:v>
                </c:pt>
                <c:pt idx="972">
                  <c:v>0.1</c:v>
                </c:pt>
                <c:pt idx="973">
                  <c:v>0.452704794986792</c:v>
                </c:pt>
                <c:pt idx="974">
                  <c:v>0.82987489672233306</c:v>
                </c:pt>
                <c:pt idx="975">
                  <c:v>0.1</c:v>
                </c:pt>
                <c:pt idx="976">
                  <c:v>0.52715486531991895</c:v>
                </c:pt>
                <c:pt idx="977">
                  <c:v>0.34216324750449401</c:v>
                </c:pt>
                <c:pt idx="978">
                  <c:v>0.1</c:v>
                </c:pt>
                <c:pt idx="979">
                  <c:v>-1</c:v>
                </c:pt>
                <c:pt idx="980">
                  <c:v>0.1</c:v>
                </c:pt>
                <c:pt idx="981">
                  <c:v>-1</c:v>
                </c:pt>
                <c:pt idx="982">
                  <c:v>0.94922443828510095</c:v>
                </c:pt>
                <c:pt idx="983">
                  <c:v>-1</c:v>
                </c:pt>
                <c:pt idx="984">
                  <c:v>0.1</c:v>
                </c:pt>
                <c:pt idx="985">
                  <c:v>0.1</c:v>
                </c:pt>
                <c:pt idx="986">
                  <c:v>0.70626946160154802</c:v>
                </c:pt>
                <c:pt idx="987">
                  <c:v>0.133858135966401</c:v>
                </c:pt>
                <c:pt idx="988">
                  <c:v>0.19572336229710099</c:v>
                </c:pt>
                <c:pt idx="989">
                  <c:v>0.98780337225095605</c:v>
                </c:pt>
                <c:pt idx="990">
                  <c:v>0.87464254477051895</c:v>
                </c:pt>
                <c:pt idx="991">
                  <c:v>-1</c:v>
                </c:pt>
                <c:pt idx="992">
                  <c:v>0.1</c:v>
                </c:pt>
                <c:pt idx="993">
                  <c:v>0.138836512501852</c:v>
                </c:pt>
                <c:pt idx="994">
                  <c:v>-1</c:v>
                </c:pt>
                <c:pt idx="995">
                  <c:v>0.51003380363266304</c:v>
                </c:pt>
                <c:pt idx="996">
                  <c:v>0.1</c:v>
                </c:pt>
                <c:pt idx="997">
                  <c:v>-1</c:v>
                </c:pt>
                <c:pt idx="998">
                  <c:v>0.95680745246693499</c:v>
                </c:pt>
                <c:pt idx="999">
                  <c:v>0.80090792263067001</c:v>
                </c:pt>
              </c:numCache>
            </c:numRef>
          </c:yVal>
          <c:smooth val="0"/>
          <c:extLst>
            <c:ext xmlns:c16="http://schemas.microsoft.com/office/drawing/2014/chart" uri="{C3380CC4-5D6E-409C-BE32-E72D297353CC}">
              <c16:uniqueId val="{00000000-7DC6-4997-9FEA-E2A7D0133F7D}"/>
            </c:ext>
          </c:extLst>
        </c:ser>
        <c:ser>
          <c:idx val="2"/>
          <c:order val="1"/>
          <c:tx>
            <c:v>Comparable</c:v>
          </c:tx>
          <c:spPr>
            <a:ln w="19050" cap="rnd">
              <a:noFill/>
              <a:round/>
            </a:ln>
            <a:effectLst/>
          </c:spPr>
          <c:marker>
            <c:symbol val="diamond"/>
            <c:size val="10"/>
            <c:spPr>
              <a:solidFill>
                <a:schemeClr val="accent3"/>
              </a:solidFill>
              <a:ln w="9525">
                <a:solidFill>
                  <a:schemeClr val="accent3"/>
                </a:solidFill>
              </a:ln>
              <a:effectLst/>
            </c:spPr>
          </c:marker>
          <c:xVal>
            <c:numRef>
              <c:f>'ratio_data_clip100 (2)'!$A$2:$A$1001</c:f>
              <c:numCache>
                <c:formatCode>General</c:formatCode>
                <c:ptCount val="1000"/>
                <c:pt idx="0">
                  <c:v>0.42052152707572799</c:v>
                </c:pt>
                <c:pt idx="1">
                  <c:v>0.99824127556622799</c:v>
                </c:pt>
                <c:pt idx="2">
                  <c:v>0.879394331652813</c:v>
                </c:pt>
                <c:pt idx="3">
                  <c:v>1.34405605481786E-2</c:v>
                </c:pt>
                <c:pt idx="4">
                  <c:v>0.93407812730697404</c:v>
                </c:pt>
                <c:pt idx="5">
                  <c:v>0.57811732656294801</c:v>
                </c:pt>
                <c:pt idx="6">
                  <c:v>0.27145614978447302</c:v>
                </c:pt>
                <c:pt idx="7">
                  <c:v>0.95491502647524695</c:v>
                </c:pt>
                <c:pt idx="8">
                  <c:v>0.52904647108655001</c:v>
                </c:pt>
                <c:pt idx="9">
                  <c:v>0.89711198704544504</c:v>
                </c:pt>
                <c:pt idx="10">
                  <c:v>3.10587538549278E-2</c:v>
                </c:pt>
                <c:pt idx="11">
                  <c:v>3.45529741934123E-2</c:v>
                </c:pt>
                <c:pt idx="12">
                  <c:v>3.6592458634738402E-2</c:v>
                </c:pt>
                <c:pt idx="13">
                  <c:v>0.93922101853090201</c:v>
                </c:pt>
                <c:pt idx="14">
                  <c:v>0.103288899601189</c:v>
                </c:pt>
                <c:pt idx="15">
                  <c:v>3.0959720926459201E-2</c:v>
                </c:pt>
                <c:pt idx="16">
                  <c:v>0.456044877391026</c:v>
                </c:pt>
                <c:pt idx="17">
                  <c:v>0.15139869174000201</c:v>
                </c:pt>
                <c:pt idx="18">
                  <c:v>0.34613452007996698</c:v>
                </c:pt>
                <c:pt idx="19">
                  <c:v>1.3674396433278099E-2</c:v>
                </c:pt>
                <c:pt idx="20">
                  <c:v>1.81161166172547E-2</c:v>
                </c:pt>
                <c:pt idx="21">
                  <c:v>0.20521927534266701</c:v>
                </c:pt>
                <c:pt idx="22">
                  <c:v>5.9902587988984998E-2</c:v>
                </c:pt>
                <c:pt idx="23">
                  <c:v>8.9395987245266206E-2</c:v>
                </c:pt>
                <c:pt idx="24">
                  <c:v>0.62599432365443597</c:v>
                </c:pt>
                <c:pt idx="25">
                  <c:v>0.189018110387701</c:v>
                </c:pt>
                <c:pt idx="26">
                  <c:v>0.93721730690871696</c:v>
                </c:pt>
                <c:pt idx="27">
                  <c:v>0.390593735760841</c:v>
                </c:pt>
                <c:pt idx="28">
                  <c:v>3.2573875403100701E-2</c:v>
                </c:pt>
                <c:pt idx="29">
                  <c:v>0.95239425557028201</c:v>
                </c:pt>
                <c:pt idx="30">
                  <c:v>0.36699519821024101</c:v>
                </c:pt>
                <c:pt idx="31">
                  <c:v>1.7036002753012001E-2</c:v>
                </c:pt>
                <c:pt idx="32">
                  <c:v>0.99265585640111698</c:v>
                </c:pt>
                <c:pt idx="33">
                  <c:v>0.99968452847601297</c:v>
                </c:pt>
                <c:pt idx="34">
                  <c:v>0.10826725541087399</c:v>
                </c:pt>
                <c:pt idx="35">
                  <c:v>6.8329040103560701E-3</c:v>
                </c:pt>
                <c:pt idx="36">
                  <c:v>0.945751765893037</c:v>
                </c:pt>
                <c:pt idx="37">
                  <c:v>0.40832993757511998</c:v>
                </c:pt>
                <c:pt idx="38">
                  <c:v>9.2854242511530696E-2</c:v>
                </c:pt>
                <c:pt idx="39">
                  <c:v>0.95900166406363796</c:v>
                </c:pt>
                <c:pt idx="40">
                  <c:v>8.6495563258197294E-2</c:v>
                </c:pt>
                <c:pt idx="41">
                  <c:v>0.654342694863147</c:v>
                </c:pt>
                <c:pt idx="42">
                  <c:v>0.99957110135696203</c:v>
                </c:pt>
                <c:pt idx="43">
                  <c:v>0.48397425062659</c:v>
                </c:pt>
                <c:pt idx="44">
                  <c:v>0.68682504182839299</c:v>
                </c:pt>
                <c:pt idx="45">
                  <c:v>0.894760971641956</c:v>
                </c:pt>
                <c:pt idx="46">
                  <c:v>0.13740293502228501</c:v>
                </c:pt>
                <c:pt idx="47">
                  <c:v>0.18631304892470299</c:v>
                </c:pt>
                <c:pt idx="48">
                  <c:v>9.7582506065015201E-2</c:v>
                </c:pt>
                <c:pt idx="49">
                  <c:v>3.9926149289503499E-2</c:v>
                </c:pt>
                <c:pt idx="50">
                  <c:v>2.7381419128862799E-2</c:v>
                </c:pt>
                <c:pt idx="51">
                  <c:v>4.65655258420885E-2</c:v>
                </c:pt>
                <c:pt idx="52">
                  <c:v>0.91021765748643002</c:v>
                </c:pt>
                <c:pt idx="53">
                  <c:v>3.0711022385132499E-4</c:v>
                </c:pt>
                <c:pt idx="54">
                  <c:v>0.89728187415527805</c:v>
                </c:pt>
                <c:pt idx="55">
                  <c:v>7.3565981215498497E-2</c:v>
                </c:pt>
                <c:pt idx="56">
                  <c:v>4.1999436093880599E-2</c:v>
                </c:pt>
                <c:pt idx="57">
                  <c:v>0.39593614373859398</c:v>
                </c:pt>
                <c:pt idx="58">
                  <c:v>0.29689392503397399</c:v>
                </c:pt>
                <c:pt idx="59">
                  <c:v>9.5362403765530901E-2</c:v>
                </c:pt>
                <c:pt idx="60">
                  <c:v>2.9409619657071302E-2</c:v>
                </c:pt>
                <c:pt idx="61">
                  <c:v>1.15149834441677E-2</c:v>
                </c:pt>
                <c:pt idx="62">
                  <c:v>0.85097194461417303</c:v>
                </c:pt>
                <c:pt idx="63">
                  <c:v>0.45039091999466901</c:v>
                </c:pt>
                <c:pt idx="64">
                  <c:v>2.07468368132636E-2</c:v>
                </c:pt>
                <c:pt idx="65">
                  <c:v>6.3370555018568406E-2</c:v>
                </c:pt>
                <c:pt idx="66">
                  <c:v>0.63642127993950703</c:v>
                </c:pt>
                <c:pt idx="67">
                  <c:v>0.74120637794393196</c:v>
                </c:pt>
                <c:pt idx="68">
                  <c:v>1.5224115471704601E-2</c:v>
                </c:pt>
                <c:pt idx="69">
                  <c:v>0.40558611889992702</c:v>
                </c:pt>
                <c:pt idx="70">
                  <c:v>0.99763434068877599</c:v>
                </c:pt>
                <c:pt idx="71">
                  <c:v>0.55013725912369404</c:v>
                </c:pt>
                <c:pt idx="72">
                  <c:v>0.27358940827216199</c:v>
                </c:pt>
                <c:pt idx="73">
                  <c:v>0.79962997105522704</c:v>
                </c:pt>
                <c:pt idx="74">
                  <c:v>0.900429345990579</c:v>
                </c:pt>
                <c:pt idx="75">
                  <c:v>6.3375726317830006E-2</c:v>
                </c:pt>
                <c:pt idx="76">
                  <c:v>5.8613438829267103E-2</c:v>
                </c:pt>
                <c:pt idx="77">
                  <c:v>5.80977740116672E-3</c:v>
                </c:pt>
                <c:pt idx="78">
                  <c:v>1.41890469591453E-2</c:v>
                </c:pt>
                <c:pt idx="79">
                  <c:v>0.31179396564051198</c:v>
                </c:pt>
                <c:pt idx="80">
                  <c:v>1.05345915103137E-2</c:v>
                </c:pt>
                <c:pt idx="81">
                  <c:v>2.42824705667282E-2</c:v>
                </c:pt>
                <c:pt idx="82">
                  <c:v>2.2881916374296499E-2</c:v>
                </c:pt>
                <c:pt idx="83">
                  <c:v>0.99960911666936703</c:v>
                </c:pt>
                <c:pt idx="84">
                  <c:v>0.99444043755259004</c:v>
                </c:pt>
                <c:pt idx="85">
                  <c:v>0.53112296530076597</c:v>
                </c:pt>
                <c:pt idx="86">
                  <c:v>6.6560717327738203E-2</c:v>
                </c:pt>
                <c:pt idx="87">
                  <c:v>5.0761854224311504E-3</c:v>
                </c:pt>
                <c:pt idx="88">
                  <c:v>0.60536269352938898</c:v>
                </c:pt>
                <c:pt idx="89">
                  <c:v>0.87523472974610905</c:v>
                </c:pt>
                <c:pt idx="90">
                  <c:v>0.18290395551226801</c:v>
                </c:pt>
                <c:pt idx="91">
                  <c:v>2.5359856286328801E-2</c:v>
                </c:pt>
                <c:pt idx="92">
                  <c:v>0.31887285020671802</c:v>
                </c:pt>
                <c:pt idx="93">
                  <c:v>2.67160530516307E-2</c:v>
                </c:pt>
                <c:pt idx="94">
                  <c:v>6.9068601706449906E-2</c:v>
                </c:pt>
                <c:pt idx="95">
                  <c:v>0.60126390463469104</c:v>
                </c:pt>
                <c:pt idx="96">
                  <c:v>5.0585272649403797E-3</c:v>
                </c:pt>
                <c:pt idx="97">
                  <c:v>0.139790911155843</c:v>
                </c:pt>
                <c:pt idx="98">
                  <c:v>7.9823783986596106E-2</c:v>
                </c:pt>
                <c:pt idx="99">
                  <c:v>0.90237209806116103</c:v>
                </c:pt>
                <c:pt idx="100">
                  <c:v>0.408343951901185</c:v>
                </c:pt>
                <c:pt idx="101">
                  <c:v>0.18635329050744001</c:v>
                </c:pt>
                <c:pt idx="102">
                  <c:v>0.54007880118847695</c:v>
                </c:pt>
                <c:pt idx="103">
                  <c:v>0.975890810970651</c:v>
                </c:pt>
                <c:pt idx="104">
                  <c:v>0.84864048857067098</c:v>
                </c:pt>
                <c:pt idx="105">
                  <c:v>0.99888492417484298</c:v>
                </c:pt>
                <c:pt idx="106">
                  <c:v>2.0904176830508801E-2</c:v>
                </c:pt>
                <c:pt idx="107">
                  <c:v>2.66958778178246E-2</c:v>
                </c:pt>
                <c:pt idx="108">
                  <c:v>0.63435540312852001</c:v>
                </c:pt>
                <c:pt idx="109">
                  <c:v>2.7177581265613301E-2</c:v>
                </c:pt>
                <c:pt idx="110">
                  <c:v>0.74241615866031296</c:v>
                </c:pt>
                <c:pt idx="111">
                  <c:v>0.99140808372273304</c:v>
                </c:pt>
                <c:pt idx="112">
                  <c:v>0.165618449495611</c:v>
                </c:pt>
                <c:pt idx="113">
                  <c:v>1.7382011830480701E-2</c:v>
                </c:pt>
                <c:pt idx="114">
                  <c:v>0.18886559027049599</c:v>
                </c:pt>
                <c:pt idx="115">
                  <c:v>4.28488037752097E-2</c:v>
                </c:pt>
                <c:pt idx="116">
                  <c:v>1.79079175200208E-2</c:v>
                </c:pt>
                <c:pt idx="117">
                  <c:v>1.05210404804678E-3</c:v>
                </c:pt>
                <c:pt idx="118">
                  <c:v>0.87029164951024396</c:v>
                </c:pt>
                <c:pt idx="119">
                  <c:v>0.37852347508709799</c:v>
                </c:pt>
                <c:pt idx="120">
                  <c:v>0.87812526045766404</c:v>
                </c:pt>
                <c:pt idx="121">
                  <c:v>9.4677301442564504E-2</c:v>
                </c:pt>
                <c:pt idx="122">
                  <c:v>0.99923842424480303</c:v>
                </c:pt>
                <c:pt idx="123">
                  <c:v>7.64313660919404E-2</c:v>
                </c:pt>
                <c:pt idx="124">
                  <c:v>0.90140469077734697</c:v>
                </c:pt>
                <c:pt idx="125">
                  <c:v>4.5296217222477002E-2</c:v>
                </c:pt>
                <c:pt idx="126">
                  <c:v>1.50786513160211E-2</c:v>
                </c:pt>
                <c:pt idx="127">
                  <c:v>7.9178343217669506E-2</c:v>
                </c:pt>
                <c:pt idx="128">
                  <c:v>7.9749097998459501E-2</c:v>
                </c:pt>
                <c:pt idx="129">
                  <c:v>5.0606814971113502E-2</c:v>
                </c:pt>
                <c:pt idx="130">
                  <c:v>0.89309169873945105</c:v>
                </c:pt>
                <c:pt idx="131">
                  <c:v>0.35736492348050503</c:v>
                </c:pt>
                <c:pt idx="132">
                  <c:v>6.3024953678932003E-2</c:v>
                </c:pt>
                <c:pt idx="133">
                  <c:v>3.0663085539817801E-2</c:v>
                </c:pt>
                <c:pt idx="134">
                  <c:v>1.91937199631675E-3</c:v>
                </c:pt>
                <c:pt idx="135">
                  <c:v>0.48305276534999902</c:v>
                </c:pt>
                <c:pt idx="136">
                  <c:v>0.13534317289992001</c:v>
                </c:pt>
                <c:pt idx="137">
                  <c:v>0.75586494077295496</c:v>
                </c:pt>
                <c:pt idx="138">
                  <c:v>0.28499670464174698</c:v>
                </c:pt>
                <c:pt idx="139">
                  <c:v>4.54222089389867E-2</c:v>
                </c:pt>
                <c:pt idx="140">
                  <c:v>0.14182767598465201</c:v>
                </c:pt>
                <c:pt idx="141">
                  <c:v>0.27121882365838901</c:v>
                </c:pt>
                <c:pt idx="142">
                  <c:v>2.8789755554377201E-2</c:v>
                </c:pt>
                <c:pt idx="143">
                  <c:v>0.20560088934416601</c:v>
                </c:pt>
                <c:pt idx="144">
                  <c:v>0.160684539358638</c:v>
                </c:pt>
                <c:pt idx="145">
                  <c:v>0.77120887466435195</c:v>
                </c:pt>
                <c:pt idx="146">
                  <c:v>0.51085929663712604</c:v>
                </c:pt>
                <c:pt idx="147">
                  <c:v>7.8413639291525297E-2</c:v>
                </c:pt>
                <c:pt idx="148">
                  <c:v>3.4821594342855297E-2</c:v>
                </c:pt>
                <c:pt idx="149">
                  <c:v>0.98550387145601603</c:v>
                </c:pt>
                <c:pt idx="150">
                  <c:v>1.78187132351901E-2</c:v>
                </c:pt>
                <c:pt idx="151">
                  <c:v>0.53176224039684095</c:v>
                </c:pt>
                <c:pt idx="152">
                  <c:v>0.99653295260016495</c:v>
                </c:pt>
                <c:pt idx="153">
                  <c:v>0.110927700131741</c:v>
                </c:pt>
                <c:pt idx="154">
                  <c:v>0.532862843219847</c:v>
                </c:pt>
                <c:pt idx="155">
                  <c:v>4.9436728346282398E-2</c:v>
                </c:pt>
                <c:pt idx="156">
                  <c:v>0.96787880359327405</c:v>
                </c:pt>
                <c:pt idx="157" formatCode="0.00E+00">
                  <c:v>3.2188330589599801E-5</c:v>
                </c:pt>
                <c:pt idx="158">
                  <c:v>1.41421359620697E-3</c:v>
                </c:pt>
                <c:pt idx="159">
                  <c:v>0.69678868250632098</c:v>
                </c:pt>
                <c:pt idx="160">
                  <c:v>0.25516858929270603</c:v>
                </c:pt>
                <c:pt idx="161">
                  <c:v>0.74585581215301699</c:v>
                </c:pt>
                <c:pt idx="162">
                  <c:v>8.1461342475505003E-3</c:v>
                </c:pt>
                <c:pt idx="163">
                  <c:v>8.2063840480854994E-2</c:v>
                </c:pt>
                <c:pt idx="164">
                  <c:v>0.31287500209381403</c:v>
                </c:pt>
                <c:pt idx="165">
                  <c:v>0.732667249324646</c:v>
                </c:pt>
                <c:pt idx="166">
                  <c:v>0.19288794505385601</c:v>
                </c:pt>
                <c:pt idx="167">
                  <c:v>0.81381372223120196</c:v>
                </c:pt>
                <c:pt idx="168">
                  <c:v>0.69265576294015696</c:v>
                </c:pt>
                <c:pt idx="169">
                  <c:v>0.92949698499238997</c:v>
                </c:pt>
                <c:pt idx="170">
                  <c:v>8.2525246232964394E-2</c:v>
                </c:pt>
                <c:pt idx="171">
                  <c:v>0.131390523252161</c:v>
                </c:pt>
                <c:pt idx="172">
                  <c:v>0.54749619060811705</c:v>
                </c:pt>
                <c:pt idx="173">
                  <c:v>2.2063270995052502E-2</c:v>
                </c:pt>
                <c:pt idx="174">
                  <c:v>0.573685379040487</c:v>
                </c:pt>
                <c:pt idx="175">
                  <c:v>6.0186698638028099E-2</c:v>
                </c:pt>
                <c:pt idx="176">
                  <c:v>0.24749627121640999</c:v>
                </c:pt>
                <c:pt idx="177">
                  <c:v>6.0834263483919796E-3</c:v>
                </c:pt>
                <c:pt idx="178">
                  <c:v>0.98332626030242698</c:v>
                </c:pt>
                <c:pt idx="179">
                  <c:v>0.22962114384372301</c:v>
                </c:pt>
                <c:pt idx="180">
                  <c:v>3.9429756817221599E-2</c:v>
                </c:pt>
                <c:pt idx="181">
                  <c:v>0.10551425754230299</c:v>
                </c:pt>
                <c:pt idx="182">
                  <c:v>6.2187597803846596E-3</c:v>
                </c:pt>
                <c:pt idx="183">
                  <c:v>0.99583838698550098</c:v>
                </c:pt>
                <c:pt idx="184">
                  <c:v>0.64732857204196403</c:v>
                </c:pt>
                <c:pt idx="185">
                  <c:v>0.88054420664339705</c:v>
                </c:pt>
                <c:pt idx="186">
                  <c:v>2.1616819710557601E-2</c:v>
                </c:pt>
                <c:pt idx="187">
                  <c:v>0.48478849072790797</c:v>
                </c:pt>
                <c:pt idx="188">
                  <c:v>0.530260863643776</c:v>
                </c:pt>
                <c:pt idx="189">
                  <c:v>2.83240971579172E-2</c:v>
                </c:pt>
                <c:pt idx="190">
                  <c:v>0.13946161117471401</c:v>
                </c:pt>
                <c:pt idx="191">
                  <c:v>0.96463821562451701</c:v>
                </c:pt>
                <c:pt idx="192">
                  <c:v>0.830809923857736</c:v>
                </c:pt>
                <c:pt idx="193">
                  <c:v>0.68621678944079301</c:v>
                </c:pt>
                <c:pt idx="194">
                  <c:v>5.7874145135291599E-2</c:v>
                </c:pt>
                <c:pt idx="195">
                  <c:v>0.99660719068230097</c:v>
                </c:pt>
                <c:pt idx="196">
                  <c:v>0.91265088811082096</c:v>
                </c:pt>
                <c:pt idx="197">
                  <c:v>0.38587972649059898</c:v>
                </c:pt>
                <c:pt idx="198">
                  <c:v>0.51586252667185195</c:v>
                </c:pt>
                <c:pt idx="199">
                  <c:v>0.98585577565101201</c:v>
                </c:pt>
                <c:pt idx="200">
                  <c:v>0.35046375258478801</c:v>
                </c:pt>
                <c:pt idx="201">
                  <c:v>1.4051877739416001E-3</c:v>
                </c:pt>
                <c:pt idx="202">
                  <c:v>6.5267544088283003E-2</c:v>
                </c:pt>
                <c:pt idx="203">
                  <c:v>0.98995740401112198</c:v>
                </c:pt>
                <c:pt idx="204">
                  <c:v>0.11040870971160099</c:v>
                </c:pt>
                <c:pt idx="205">
                  <c:v>0.47475297778151498</c:v>
                </c:pt>
                <c:pt idx="206">
                  <c:v>3.5413499844602001E-2</c:v>
                </c:pt>
                <c:pt idx="207">
                  <c:v>4.1275846903654397E-4</c:v>
                </c:pt>
                <c:pt idx="208">
                  <c:v>0.54439904857447896</c:v>
                </c:pt>
                <c:pt idx="209">
                  <c:v>0.94454287561165895</c:v>
                </c:pt>
                <c:pt idx="210">
                  <c:v>8.2969540109511894E-2</c:v>
                </c:pt>
                <c:pt idx="211">
                  <c:v>3.1178074573717102E-2</c:v>
                </c:pt>
                <c:pt idx="212">
                  <c:v>0.74589152217149701</c:v>
                </c:pt>
                <c:pt idx="213">
                  <c:v>0.98854029305255198</c:v>
                </c:pt>
                <c:pt idx="214">
                  <c:v>0.60820335078945897</c:v>
                </c:pt>
                <c:pt idx="215">
                  <c:v>0.575036814073691</c:v>
                </c:pt>
                <c:pt idx="216">
                  <c:v>1.8870875972657401E-2</c:v>
                </c:pt>
                <c:pt idx="217">
                  <c:v>0.75993551251904801</c:v>
                </c:pt>
                <c:pt idx="218">
                  <c:v>0.112569611861137</c:v>
                </c:pt>
                <c:pt idx="219">
                  <c:v>0.99574507918407595</c:v>
                </c:pt>
                <c:pt idx="220">
                  <c:v>5.0356166619068901E-2</c:v>
                </c:pt>
                <c:pt idx="221">
                  <c:v>2.5329621757857301E-2</c:v>
                </c:pt>
                <c:pt idx="222">
                  <c:v>1.17718926510173E-2</c:v>
                </c:pt>
                <c:pt idx="223">
                  <c:v>0.99517893481318898</c:v>
                </c:pt>
                <c:pt idx="224">
                  <c:v>0.126590126602868</c:v>
                </c:pt>
                <c:pt idx="225">
                  <c:v>0.49940470081083799</c:v>
                </c:pt>
                <c:pt idx="226">
                  <c:v>0.10884701921513</c:v>
                </c:pt>
                <c:pt idx="227">
                  <c:v>1.0109816016709501E-2</c:v>
                </c:pt>
                <c:pt idx="228">
                  <c:v>3.1704002047496502E-2</c:v>
                </c:pt>
                <c:pt idx="229">
                  <c:v>5.1323791159893099E-2</c:v>
                </c:pt>
                <c:pt idx="230">
                  <c:v>2.7843609987979401E-2</c:v>
                </c:pt>
                <c:pt idx="231">
                  <c:v>0.12768032915977601</c:v>
                </c:pt>
                <c:pt idx="232">
                  <c:v>4.7684081279154501E-2</c:v>
                </c:pt>
                <c:pt idx="233">
                  <c:v>0.79396792180642795</c:v>
                </c:pt>
                <c:pt idx="234">
                  <c:v>8.3166132571868001E-3</c:v>
                </c:pt>
                <c:pt idx="235">
                  <c:v>0.70756275385756695</c:v>
                </c:pt>
                <c:pt idx="236">
                  <c:v>0.422038923572014</c:v>
                </c:pt>
                <c:pt idx="237">
                  <c:v>0.30576224377382799</c:v>
                </c:pt>
                <c:pt idx="238">
                  <c:v>0.97227025215363405</c:v>
                </c:pt>
                <c:pt idx="239">
                  <c:v>0.79615534108463704</c:v>
                </c:pt>
                <c:pt idx="240">
                  <c:v>0.77238997973661105</c:v>
                </c:pt>
                <c:pt idx="241">
                  <c:v>0.72096181727534703</c:v>
                </c:pt>
                <c:pt idx="242">
                  <c:v>0.10188926261532499</c:v>
                </c:pt>
                <c:pt idx="243">
                  <c:v>0.82810326293157899</c:v>
                </c:pt>
                <c:pt idx="244">
                  <c:v>0.98304957521580305</c:v>
                </c:pt>
                <c:pt idx="245">
                  <c:v>6.34120704674552E-2</c:v>
                </c:pt>
                <c:pt idx="246">
                  <c:v>0.77351589638638496</c:v>
                </c:pt>
                <c:pt idx="247">
                  <c:v>0.71487620705142596</c:v>
                </c:pt>
                <c:pt idx="248">
                  <c:v>1.4997540910309799E-3</c:v>
                </c:pt>
                <c:pt idx="249">
                  <c:v>0.93244172016023896</c:v>
                </c:pt>
                <c:pt idx="250">
                  <c:v>0.24024087616096401</c:v>
                </c:pt>
                <c:pt idx="251">
                  <c:v>3.5051811053025102E-3</c:v>
                </c:pt>
                <c:pt idx="252">
                  <c:v>0.30858190341201502</c:v>
                </c:pt>
                <c:pt idx="253">
                  <c:v>0.274365080715124</c:v>
                </c:pt>
                <c:pt idx="254">
                  <c:v>0.58062308019741604</c:v>
                </c:pt>
                <c:pt idx="255">
                  <c:v>2.54122116356729E-2</c:v>
                </c:pt>
                <c:pt idx="256">
                  <c:v>0.42216935038450099</c:v>
                </c:pt>
                <c:pt idx="257">
                  <c:v>1.22022408615756E-2</c:v>
                </c:pt>
                <c:pt idx="258">
                  <c:v>0.18286683698878001</c:v>
                </c:pt>
                <c:pt idx="259">
                  <c:v>0.41163587620396203</c:v>
                </c:pt>
                <c:pt idx="260">
                  <c:v>0.99304958169872803</c:v>
                </c:pt>
                <c:pt idx="261">
                  <c:v>4.1686613158260097E-2</c:v>
                </c:pt>
                <c:pt idx="262">
                  <c:v>0.98431664411366704</c:v>
                </c:pt>
                <c:pt idx="263">
                  <c:v>3.4824126150413602E-2</c:v>
                </c:pt>
                <c:pt idx="264">
                  <c:v>7.0219714651742395E-4</c:v>
                </c:pt>
                <c:pt idx="265">
                  <c:v>0.67725876224042003</c:v>
                </c:pt>
                <c:pt idx="266">
                  <c:v>2.5257227663343498E-2</c:v>
                </c:pt>
                <c:pt idx="267">
                  <c:v>0.99015105700025896</c:v>
                </c:pt>
                <c:pt idx="268">
                  <c:v>0.61445178818673396</c:v>
                </c:pt>
                <c:pt idx="269">
                  <c:v>0.29631131877750699</c:v>
                </c:pt>
                <c:pt idx="270">
                  <c:v>0.116130577167398</c:v>
                </c:pt>
                <c:pt idx="271">
                  <c:v>2.7642218496786799E-2</c:v>
                </c:pt>
                <c:pt idx="272">
                  <c:v>0.14873577042781</c:v>
                </c:pt>
                <c:pt idx="273">
                  <c:v>0.456303332221003</c:v>
                </c:pt>
                <c:pt idx="274">
                  <c:v>4.0283077082967897E-2</c:v>
                </c:pt>
                <c:pt idx="275">
                  <c:v>5.9225603076510501E-2</c:v>
                </c:pt>
                <c:pt idx="276">
                  <c:v>0.183886928866898</c:v>
                </c:pt>
                <c:pt idx="277">
                  <c:v>3.7718043303929402E-2</c:v>
                </c:pt>
                <c:pt idx="278">
                  <c:v>3.5106057897046298E-3</c:v>
                </c:pt>
                <c:pt idx="279">
                  <c:v>0.87496784017221896</c:v>
                </c:pt>
                <c:pt idx="280">
                  <c:v>0.37032232111429497</c:v>
                </c:pt>
                <c:pt idx="281">
                  <c:v>0.23023336773744299</c:v>
                </c:pt>
                <c:pt idx="282">
                  <c:v>0.74390519419170598</c:v>
                </c:pt>
                <c:pt idx="283">
                  <c:v>0.17065759996295199</c:v>
                </c:pt>
                <c:pt idx="284">
                  <c:v>0.95970543423057297</c:v>
                </c:pt>
                <c:pt idx="285">
                  <c:v>0.65364729752854001</c:v>
                </c:pt>
                <c:pt idx="286">
                  <c:v>5.4992157993935198E-2</c:v>
                </c:pt>
                <c:pt idx="287">
                  <c:v>0.218485743717967</c:v>
                </c:pt>
                <c:pt idx="288">
                  <c:v>3.25722983257229E-2</c:v>
                </c:pt>
                <c:pt idx="289">
                  <c:v>3.9359822852783499E-2</c:v>
                </c:pt>
                <c:pt idx="290">
                  <c:v>3.3790477551530702E-2</c:v>
                </c:pt>
                <c:pt idx="291">
                  <c:v>0.83991087344028503</c:v>
                </c:pt>
                <c:pt idx="292">
                  <c:v>0.273036844490608</c:v>
                </c:pt>
                <c:pt idx="293">
                  <c:v>0.61937183299351695</c:v>
                </c:pt>
                <c:pt idx="294">
                  <c:v>0.63513916668311099</c:v>
                </c:pt>
                <c:pt idx="295">
                  <c:v>0.55955254857523096</c:v>
                </c:pt>
                <c:pt idx="296">
                  <c:v>0.18922174261417901</c:v>
                </c:pt>
                <c:pt idx="297">
                  <c:v>3.7755240362002902E-4</c:v>
                </c:pt>
                <c:pt idx="298">
                  <c:v>4.7961031909285801E-2</c:v>
                </c:pt>
                <c:pt idx="299">
                  <c:v>0.23662121201595801</c:v>
                </c:pt>
                <c:pt idx="300">
                  <c:v>0.88216679485770699</c:v>
                </c:pt>
                <c:pt idx="301">
                  <c:v>0.124416201549297</c:v>
                </c:pt>
                <c:pt idx="302">
                  <c:v>0.10078697848209001</c:v>
                </c:pt>
                <c:pt idx="303">
                  <c:v>0.792132829036165</c:v>
                </c:pt>
                <c:pt idx="304">
                  <c:v>0.92902842978212297</c:v>
                </c:pt>
                <c:pt idx="305">
                  <c:v>0.822230454530812</c:v>
                </c:pt>
                <c:pt idx="306">
                  <c:v>0.68021912154113395</c:v>
                </c:pt>
                <c:pt idx="307">
                  <c:v>2.0760134020180999E-2</c:v>
                </c:pt>
                <c:pt idx="308">
                  <c:v>8.3912437052928696E-2</c:v>
                </c:pt>
                <c:pt idx="309">
                  <c:v>0.56234430612224895</c:v>
                </c:pt>
                <c:pt idx="310">
                  <c:v>7.4151326068628606E-2</c:v>
                </c:pt>
                <c:pt idx="311">
                  <c:v>0.70349364891402599</c:v>
                </c:pt>
                <c:pt idx="312">
                  <c:v>5.6694099452396698E-3</c:v>
                </c:pt>
                <c:pt idx="313">
                  <c:v>1.2921551823153601E-2</c:v>
                </c:pt>
                <c:pt idx="314">
                  <c:v>0.96489415827693004</c:v>
                </c:pt>
                <c:pt idx="315">
                  <c:v>0.88868393019393999</c:v>
                </c:pt>
                <c:pt idx="316">
                  <c:v>0.90987583728148902</c:v>
                </c:pt>
                <c:pt idx="317">
                  <c:v>0.71897760493913598</c:v>
                </c:pt>
                <c:pt idx="318">
                  <c:v>0.99441703198411602</c:v>
                </c:pt>
                <c:pt idx="319">
                  <c:v>0.65181721963057904</c:v>
                </c:pt>
                <c:pt idx="320">
                  <c:v>4.0451493281525801E-2</c:v>
                </c:pt>
                <c:pt idx="321">
                  <c:v>0.33847773556359101</c:v>
                </c:pt>
                <c:pt idx="322">
                  <c:v>0.72915802344133995</c:v>
                </c:pt>
                <c:pt idx="323">
                  <c:v>0.78228089414825097</c:v>
                </c:pt>
                <c:pt idx="324">
                  <c:v>9.4313565492848399E-3</c:v>
                </c:pt>
                <c:pt idx="325">
                  <c:v>0.96757812616137495</c:v>
                </c:pt>
                <c:pt idx="326">
                  <c:v>0.81939532089122302</c:v>
                </c:pt>
                <c:pt idx="327">
                  <c:v>0.43338306429193602</c:v>
                </c:pt>
                <c:pt idx="328">
                  <c:v>0.97361929184457796</c:v>
                </c:pt>
                <c:pt idx="329">
                  <c:v>0.352058286788696</c:v>
                </c:pt>
                <c:pt idx="330">
                  <c:v>0.86162428614841702</c:v>
                </c:pt>
                <c:pt idx="331">
                  <c:v>0.81109386260454197</c:v>
                </c:pt>
                <c:pt idx="332">
                  <c:v>5.9392788566835601E-2</c:v>
                </c:pt>
                <c:pt idx="333">
                  <c:v>0.117870745119877</c:v>
                </c:pt>
                <c:pt idx="334">
                  <c:v>0.581438396345345</c:v>
                </c:pt>
                <c:pt idx="335">
                  <c:v>0.63685492039879699</c:v>
                </c:pt>
                <c:pt idx="336">
                  <c:v>1.9701232826378E-2</c:v>
                </c:pt>
                <c:pt idx="337">
                  <c:v>4.6106454196120403E-2</c:v>
                </c:pt>
                <c:pt idx="338">
                  <c:v>0.799680301526139</c:v>
                </c:pt>
                <c:pt idx="339">
                  <c:v>0.68073958618235197</c:v>
                </c:pt>
                <c:pt idx="340">
                  <c:v>5.0156356414178697E-2</c:v>
                </c:pt>
                <c:pt idx="341">
                  <c:v>0.12603724772230701</c:v>
                </c:pt>
                <c:pt idx="342">
                  <c:v>7.0843697358517504E-2</c:v>
                </c:pt>
                <c:pt idx="343">
                  <c:v>0.71962515222852197</c:v>
                </c:pt>
                <c:pt idx="344">
                  <c:v>8.3963013503330006E-2</c:v>
                </c:pt>
                <c:pt idx="345">
                  <c:v>5.3692860753167503E-2</c:v>
                </c:pt>
                <c:pt idx="346">
                  <c:v>4.8866193154194597E-2</c:v>
                </c:pt>
                <c:pt idx="347">
                  <c:v>0.98679042276959195</c:v>
                </c:pt>
                <c:pt idx="348">
                  <c:v>8.2487654562638693E-2</c:v>
                </c:pt>
                <c:pt idx="349">
                  <c:v>0.22301410655901199</c:v>
                </c:pt>
                <c:pt idx="350">
                  <c:v>0.45630018945768902</c:v>
                </c:pt>
                <c:pt idx="351" formatCode="0.00E+00">
                  <c:v>9.9835798474945392E-6</c:v>
                </c:pt>
                <c:pt idx="352">
                  <c:v>0.99340851699500998</c:v>
                </c:pt>
                <c:pt idx="353">
                  <c:v>0.92731445587004202</c:v>
                </c:pt>
                <c:pt idx="354">
                  <c:v>0.98163254363994201</c:v>
                </c:pt>
                <c:pt idx="355">
                  <c:v>2.7629233330523001E-2</c:v>
                </c:pt>
                <c:pt idx="356">
                  <c:v>0.86539154160982201</c:v>
                </c:pt>
                <c:pt idx="357">
                  <c:v>9.3299904792129407E-2</c:v>
                </c:pt>
                <c:pt idx="358">
                  <c:v>0.33395239655714298</c:v>
                </c:pt>
                <c:pt idx="359">
                  <c:v>0.99348587746874295</c:v>
                </c:pt>
                <c:pt idx="360">
                  <c:v>0.99848233921543095</c:v>
                </c:pt>
                <c:pt idx="361">
                  <c:v>0.26420731796667701</c:v>
                </c:pt>
                <c:pt idx="362">
                  <c:v>2.2413992149618998E-2</c:v>
                </c:pt>
                <c:pt idx="363">
                  <c:v>5.3656141975978403E-3</c:v>
                </c:pt>
                <c:pt idx="364">
                  <c:v>0.928662891765764</c:v>
                </c:pt>
                <c:pt idx="365">
                  <c:v>0.84254269281698102</c:v>
                </c:pt>
                <c:pt idx="366">
                  <c:v>0.549634598352019</c:v>
                </c:pt>
                <c:pt idx="367">
                  <c:v>2.1360403684638301E-2</c:v>
                </c:pt>
                <c:pt idx="368">
                  <c:v>0.93043893220840401</c:v>
                </c:pt>
                <c:pt idx="369">
                  <c:v>0.79129883637781895</c:v>
                </c:pt>
                <c:pt idx="370" formatCode="0.00E+00">
                  <c:v>1.16991802449062E-5</c:v>
                </c:pt>
                <c:pt idx="371">
                  <c:v>0.81700361398361099</c:v>
                </c:pt>
                <c:pt idx="372">
                  <c:v>1.02230068420474E-2</c:v>
                </c:pt>
                <c:pt idx="373">
                  <c:v>0.811437169771133</c:v>
                </c:pt>
                <c:pt idx="374">
                  <c:v>0.79516115804149901</c:v>
                </c:pt>
                <c:pt idx="375">
                  <c:v>0.35635670855289803</c:v>
                </c:pt>
                <c:pt idx="376">
                  <c:v>2.35510310483763E-2</c:v>
                </c:pt>
                <c:pt idx="377">
                  <c:v>0.13125690479042701</c:v>
                </c:pt>
                <c:pt idx="378">
                  <c:v>7.6526616556756896E-2</c:v>
                </c:pt>
                <c:pt idx="379">
                  <c:v>0.52994550690499298</c:v>
                </c:pt>
                <c:pt idx="380">
                  <c:v>0.62383292383292299</c:v>
                </c:pt>
                <c:pt idx="381">
                  <c:v>4.1894836930683597E-2</c:v>
                </c:pt>
                <c:pt idx="382">
                  <c:v>1.9661825536399901E-2</c:v>
                </c:pt>
                <c:pt idx="383">
                  <c:v>0.103467133216695</c:v>
                </c:pt>
                <c:pt idx="384">
                  <c:v>5.4198355027326103E-3</c:v>
                </c:pt>
                <c:pt idx="385">
                  <c:v>2.96200807283102E-2</c:v>
                </c:pt>
                <c:pt idx="386">
                  <c:v>0.81666728017201196</c:v>
                </c:pt>
                <c:pt idx="387">
                  <c:v>0.21029533053816499</c:v>
                </c:pt>
                <c:pt idx="388">
                  <c:v>8.2472113881487299E-2</c:v>
                </c:pt>
                <c:pt idx="389">
                  <c:v>0.87596830202119103</c:v>
                </c:pt>
                <c:pt idx="390">
                  <c:v>7.7256876854300605E-2</c:v>
                </c:pt>
                <c:pt idx="391">
                  <c:v>0.99844575972529703</c:v>
                </c:pt>
                <c:pt idx="392">
                  <c:v>0.98049322062987998</c:v>
                </c:pt>
                <c:pt idx="393">
                  <c:v>0.269047789993269</c:v>
                </c:pt>
                <c:pt idx="394">
                  <c:v>0.107692898396846</c:v>
                </c:pt>
                <c:pt idx="395">
                  <c:v>4.8848277241508799E-4</c:v>
                </c:pt>
                <c:pt idx="396">
                  <c:v>0.81831844302330603</c:v>
                </c:pt>
                <c:pt idx="397">
                  <c:v>0.104469377183368</c:v>
                </c:pt>
                <c:pt idx="398">
                  <c:v>0.75882430997876804</c:v>
                </c:pt>
                <c:pt idx="399">
                  <c:v>7.51479797973513E-2</c:v>
                </c:pt>
                <c:pt idx="400">
                  <c:v>0.44943713755069498</c:v>
                </c:pt>
                <c:pt idx="401">
                  <c:v>0.64554316298608205</c:v>
                </c:pt>
                <c:pt idx="402">
                  <c:v>3.4229687218881297E-2</c:v>
                </c:pt>
                <c:pt idx="403">
                  <c:v>0.311626616805531</c:v>
                </c:pt>
                <c:pt idx="404">
                  <c:v>8.2663780977555404E-2</c:v>
                </c:pt>
                <c:pt idx="405">
                  <c:v>7.9797740694347308E-3</c:v>
                </c:pt>
                <c:pt idx="406">
                  <c:v>0.69328635501805902</c:v>
                </c:pt>
                <c:pt idx="407">
                  <c:v>0.94659350831416</c:v>
                </c:pt>
                <c:pt idx="408">
                  <c:v>2.5378417334184E-2</c:v>
                </c:pt>
                <c:pt idx="409">
                  <c:v>0.995158116105747</c:v>
                </c:pt>
                <c:pt idx="410">
                  <c:v>0.83632977458761204</c:v>
                </c:pt>
                <c:pt idx="411">
                  <c:v>1.1583418621607699E-2</c:v>
                </c:pt>
                <c:pt idx="412">
                  <c:v>0.55074437437173196</c:v>
                </c:pt>
                <c:pt idx="413">
                  <c:v>0.99190330067990595</c:v>
                </c:pt>
                <c:pt idx="414">
                  <c:v>5.2897626571300503E-2</c:v>
                </c:pt>
                <c:pt idx="415">
                  <c:v>2.9980096373040301E-2</c:v>
                </c:pt>
                <c:pt idx="416">
                  <c:v>1.10807259900789E-2</c:v>
                </c:pt>
                <c:pt idx="417">
                  <c:v>8.43676516863575E-2</c:v>
                </c:pt>
                <c:pt idx="418">
                  <c:v>0.69681521605938102</c:v>
                </c:pt>
                <c:pt idx="419">
                  <c:v>0.24858177284388699</c:v>
                </c:pt>
                <c:pt idx="420">
                  <c:v>0.860821776481558</c:v>
                </c:pt>
                <c:pt idx="421">
                  <c:v>0.51178637504955704</c:v>
                </c:pt>
                <c:pt idx="422">
                  <c:v>0.24400101664496701</c:v>
                </c:pt>
                <c:pt idx="423">
                  <c:v>0.41169901923033297</c:v>
                </c:pt>
                <c:pt idx="424">
                  <c:v>0.92510546009199401</c:v>
                </c:pt>
                <c:pt idx="425">
                  <c:v>0.95537370190799498</c:v>
                </c:pt>
                <c:pt idx="426">
                  <c:v>0.100150104598371</c:v>
                </c:pt>
                <c:pt idx="427">
                  <c:v>0.93860852463792699</c:v>
                </c:pt>
                <c:pt idx="428">
                  <c:v>4.1423727155358503E-3</c:v>
                </c:pt>
                <c:pt idx="429">
                  <c:v>0.75899053502909897</c:v>
                </c:pt>
                <c:pt idx="430">
                  <c:v>0.55056082901358505</c:v>
                </c:pt>
                <c:pt idx="431">
                  <c:v>1.9441978746651499E-3</c:v>
                </c:pt>
                <c:pt idx="432">
                  <c:v>0.93337670933219596</c:v>
                </c:pt>
                <c:pt idx="433">
                  <c:v>0.41496673286193703</c:v>
                </c:pt>
                <c:pt idx="434">
                  <c:v>2.0465658997349499E-2</c:v>
                </c:pt>
                <c:pt idx="435">
                  <c:v>0.838551153612629</c:v>
                </c:pt>
                <c:pt idx="436">
                  <c:v>0.34193842594652302</c:v>
                </c:pt>
                <c:pt idx="437">
                  <c:v>0.962349830632096</c:v>
                </c:pt>
                <c:pt idx="438">
                  <c:v>0.98792352039532305</c:v>
                </c:pt>
                <c:pt idx="439">
                  <c:v>2.8580581694862502E-2</c:v>
                </c:pt>
                <c:pt idx="440">
                  <c:v>0.97769269394928404</c:v>
                </c:pt>
                <c:pt idx="441">
                  <c:v>1.13892018488943E-2</c:v>
                </c:pt>
                <c:pt idx="442">
                  <c:v>0.37154936946502598</c:v>
                </c:pt>
                <c:pt idx="443">
                  <c:v>1.7474306660947201E-3</c:v>
                </c:pt>
                <c:pt idx="444">
                  <c:v>0.37806206511526502</c:v>
                </c:pt>
                <c:pt idx="445">
                  <c:v>0.99091830136499104</c:v>
                </c:pt>
                <c:pt idx="446">
                  <c:v>0.97779487756225403</c:v>
                </c:pt>
                <c:pt idx="447">
                  <c:v>1.4615010899325299E-2</c:v>
                </c:pt>
                <c:pt idx="448">
                  <c:v>9.7123529564224695E-2</c:v>
                </c:pt>
                <c:pt idx="449">
                  <c:v>0.116442415768023</c:v>
                </c:pt>
                <c:pt idx="450">
                  <c:v>3.55591289087583E-2</c:v>
                </c:pt>
                <c:pt idx="451">
                  <c:v>0.40892893135002201</c:v>
                </c:pt>
                <c:pt idx="452">
                  <c:v>0.32987501366106597</c:v>
                </c:pt>
                <c:pt idx="453">
                  <c:v>0.33777592558931302</c:v>
                </c:pt>
                <c:pt idx="454">
                  <c:v>0.88700814648667103</c:v>
                </c:pt>
                <c:pt idx="455">
                  <c:v>4.1851361959759498E-2</c:v>
                </c:pt>
                <c:pt idx="456">
                  <c:v>5.8142884104102198E-2</c:v>
                </c:pt>
                <c:pt idx="457">
                  <c:v>0.33617802061141</c:v>
                </c:pt>
                <c:pt idx="458">
                  <c:v>1.4307858405748899E-2</c:v>
                </c:pt>
                <c:pt idx="459">
                  <c:v>0.269454094010182</c:v>
                </c:pt>
                <c:pt idx="460">
                  <c:v>4.9940077592669496E-4</c:v>
                </c:pt>
                <c:pt idx="461">
                  <c:v>0.94487646804819103</c:v>
                </c:pt>
                <c:pt idx="462">
                  <c:v>0.339376636699873</c:v>
                </c:pt>
                <c:pt idx="463">
                  <c:v>0.82282910541281995</c:v>
                </c:pt>
                <c:pt idx="464">
                  <c:v>3.3433448339394801E-2</c:v>
                </c:pt>
                <c:pt idx="465">
                  <c:v>0.942092605490782</c:v>
                </c:pt>
                <c:pt idx="466">
                  <c:v>0.81713161557542102</c:v>
                </c:pt>
                <c:pt idx="467">
                  <c:v>0.33094288733339899</c:v>
                </c:pt>
                <c:pt idx="468">
                  <c:v>6.4827031919251099E-2</c:v>
                </c:pt>
                <c:pt idx="469">
                  <c:v>0.54063507041501202</c:v>
                </c:pt>
                <c:pt idx="470">
                  <c:v>0.48837169118055401</c:v>
                </c:pt>
                <c:pt idx="471">
                  <c:v>0.65942398310464301</c:v>
                </c:pt>
                <c:pt idx="472">
                  <c:v>0.80906064510363196</c:v>
                </c:pt>
                <c:pt idx="473">
                  <c:v>0.98034867196866804</c:v>
                </c:pt>
                <c:pt idx="474">
                  <c:v>1.02879478732897E-3</c:v>
                </c:pt>
                <c:pt idx="475">
                  <c:v>3.7731769181991101E-2</c:v>
                </c:pt>
                <c:pt idx="476">
                  <c:v>0.99983681335332997</c:v>
                </c:pt>
                <c:pt idx="477">
                  <c:v>0.99928104027525899</c:v>
                </c:pt>
                <c:pt idx="478">
                  <c:v>0.693519039100434</c:v>
                </c:pt>
                <c:pt idx="479">
                  <c:v>0.80155361887371501</c:v>
                </c:pt>
                <c:pt idx="480">
                  <c:v>0.50200211854297605</c:v>
                </c:pt>
                <c:pt idx="481">
                  <c:v>0.90842625796658605</c:v>
                </c:pt>
                <c:pt idx="482">
                  <c:v>0.78748416972612001</c:v>
                </c:pt>
                <c:pt idx="483">
                  <c:v>0.97488241730817204</c:v>
                </c:pt>
                <c:pt idx="484">
                  <c:v>6.3417390925842601E-2</c:v>
                </c:pt>
                <c:pt idx="485">
                  <c:v>0.61727498682948501</c:v>
                </c:pt>
                <c:pt idx="486">
                  <c:v>0.77150773771577996</c:v>
                </c:pt>
                <c:pt idx="487">
                  <c:v>0.367880203324632</c:v>
                </c:pt>
                <c:pt idx="488">
                  <c:v>2.1095979527806299E-2</c:v>
                </c:pt>
                <c:pt idx="489">
                  <c:v>0.80144375268355506</c:v>
                </c:pt>
                <c:pt idx="490">
                  <c:v>0.18725779076409699</c:v>
                </c:pt>
                <c:pt idx="491">
                  <c:v>1.09235408905445E-2</c:v>
                </c:pt>
                <c:pt idx="492">
                  <c:v>4.8789827305673001E-4</c:v>
                </c:pt>
                <c:pt idx="493">
                  <c:v>0.84091760352762901</c:v>
                </c:pt>
                <c:pt idx="494">
                  <c:v>0.63910036607392895</c:v>
                </c:pt>
                <c:pt idx="495">
                  <c:v>0.82875065318221097</c:v>
                </c:pt>
                <c:pt idx="496">
                  <c:v>3.0460416855467801E-2</c:v>
                </c:pt>
                <c:pt idx="497">
                  <c:v>1.23636040332941E-4</c:v>
                </c:pt>
                <c:pt idx="498">
                  <c:v>0.20231987943415</c:v>
                </c:pt>
                <c:pt idx="499">
                  <c:v>1.4181354908193E-2</c:v>
                </c:pt>
                <c:pt idx="500">
                  <c:v>6.02836981174303E-3</c:v>
                </c:pt>
                <c:pt idx="501">
                  <c:v>5.2236097648941597E-2</c:v>
                </c:pt>
                <c:pt idx="502">
                  <c:v>2.4451320358513599E-2</c:v>
                </c:pt>
                <c:pt idx="503">
                  <c:v>1.0747882441150099E-2</c:v>
                </c:pt>
                <c:pt idx="504">
                  <c:v>0.50721916661543298</c:v>
                </c:pt>
                <c:pt idx="505">
                  <c:v>5.15038617620111E-3</c:v>
                </c:pt>
                <c:pt idx="506">
                  <c:v>0.77799702171666096</c:v>
                </c:pt>
                <c:pt idx="507">
                  <c:v>0.96390966594651095</c:v>
                </c:pt>
                <c:pt idx="508">
                  <c:v>0.216750193178055</c:v>
                </c:pt>
                <c:pt idx="509">
                  <c:v>0.11687132051249501</c:v>
                </c:pt>
                <c:pt idx="510">
                  <c:v>0.47210993411010199</c:v>
                </c:pt>
                <c:pt idx="511">
                  <c:v>2.4078876683400301E-2</c:v>
                </c:pt>
                <c:pt idx="512">
                  <c:v>0.62731381023259103</c:v>
                </c:pt>
                <c:pt idx="513">
                  <c:v>0.377945165237281</c:v>
                </c:pt>
                <c:pt idx="514">
                  <c:v>8.1278893689726003E-2</c:v>
                </c:pt>
                <c:pt idx="515">
                  <c:v>8.9548867556696801E-3</c:v>
                </c:pt>
                <c:pt idx="516">
                  <c:v>9.1153226535301002E-4</c:v>
                </c:pt>
                <c:pt idx="517">
                  <c:v>0.28074355855983202</c:v>
                </c:pt>
                <c:pt idx="518">
                  <c:v>0.10180423505984</c:v>
                </c:pt>
                <c:pt idx="519">
                  <c:v>0.230558311487437</c:v>
                </c:pt>
                <c:pt idx="520">
                  <c:v>0.29695519374532497</c:v>
                </c:pt>
                <c:pt idx="521">
                  <c:v>0.239620430196538</c:v>
                </c:pt>
                <c:pt idx="522">
                  <c:v>1.1029312223033E-2</c:v>
                </c:pt>
                <c:pt idx="523">
                  <c:v>0.17037834697991</c:v>
                </c:pt>
                <c:pt idx="524">
                  <c:v>0.64422579205711705</c:v>
                </c:pt>
                <c:pt idx="525">
                  <c:v>1.22470129064983E-2</c:v>
                </c:pt>
                <c:pt idx="526">
                  <c:v>2.8675062276694401E-2</c:v>
                </c:pt>
                <c:pt idx="527">
                  <c:v>3.1700418667688898E-2</c:v>
                </c:pt>
                <c:pt idx="528">
                  <c:v>0.142650752015169</c:v>
                </c:pt>
                <c:pt idx="529">
                  <c:v>0.58542020482733703</c:v>
                </c:pt>
                <c:pt idx="530">
                  <c:v>1.63998782135449E-2</c:v>
                </c:pt>
                <c:pt idx="531">
                  <c:v>1.06128743972033E-3</c:v>
                </c:pt>
                <c:pt idx="532">
                  <c:v>0.24409908609091499</c:v>
                </c:pt>
                <c:pt idx="533">
                  <c:v>6.43494139746833E-2</c:v>
                </c:pt>
                <c:pt idx="534">
                  <c:v>0.217649640570034</c:v>
                </c:pt>
                <c:pt idx="535">
                  <c:v>0.976556151854721</c:v>
                </c:pt>
                <c:pt idx="536">
                  <c:v>0.289706260936821</c:v>
                </c:pt>
                <c:pt idx="537">
                  <c:v>0.80147965474722505</c:v>
                </c:pt>
                <c:pt idx="538">
                  <c:v>0.56491893925260706</c:v>
                </c:pt>
                <c:pt idx="539">
                  <c:v>2.22536594603529E-2</c:v>
                </c:pt>
                <c:pt idx="540">
                  <c:v>0.796924559712608</c:v>
                </c:pt>
                <c:pt idx="541">
                  <c:v>8.6952156494584099E-3</c:v>
                </c:pt>
                <c:pt idx="542">
                  <c:v>0.14800943338330499</c:v>
                </c:pt>
                <c:pt idx="543">
                  <c:v>3.4935250089105301E-2</c:v>
                </c:pt>
                <c:pt idx="544">
                  <c:v>0.51090847758436198</c:v>
                </c:pt>
                <c:pt idx="545">
                  <c:v>1.86561719368794E-3</c:v>
                </c:pt>
                <c:pt idx="546">
                  <c:v>2.7462880890069499E-2</c:v>
                </c:pt>
                <c:pt idx="547">
                  <c:v>0.61593087325900198</c:v>
                </c:pt>
                <c:pt idx="548">
                  <c:v>4.3057190436635003E-3</c:v>
                </c:pt>
                <c:pt idx="549">
                  <c:v>0.99999541563709504</c:v>
                </c:pt>
                <c:pt idx="550">
                  <c:v>0.155414015436248</c:v>
                </c:pt>
                <c:pt idx="551">
                  <c:v>0.80117763884809501</c:v>
                </c:pt>
                <c:pt idx="552" formatCode="0.00E+00">
                  <c:v>4.0488187494913598E-6</c:v>
                </c:pt>
                <c:pt idx="553">
                  <c:v>1.6572532222333E-2</c:v>
                </c:pt>
                <c:pt idx="554">
                  <c:v>0.55783319596726499</c:v>
                </c:pt>
                <c:pt idx="555">
                  <c:v>0.95816832087523296</c:v>
                </c:pt>
                <c:pt idx="556">
                  <c:v>0.34507490945449298</c:v>
                </c:pt>
                <c:pt idx="557">
                  <c:v>4.9325824921356799E-3</c:v>
                </c:pt>
                <c:pt idx="558">
                  <c:v>6.5753938153786495E-2</c:v>
                </c:pt>
                <c:pt idx="559">
                  <c:v>0.105041722310431</c:v>
                </c:pt>
                <c:pt idx="560">
                  <c:v>0.39283928484316299</c:v>
                </c:pt>
                <c:pt idx="561">
                  <c:v>1.6338528728263399E-2</c:v>
                </c:pt>
                <c:pt idx="562">
                  <c:v>0.220956863349766</c:v>
                </c:pt>
                <c:pt idx="563">
                  <c:v>0.61461324348080804</c:v>
                </c:pt>
                <c:pt idx="564">
                  <c:v>0.971321519242203</c:v>
                </c:pt>
                <c:pt idx="565">
                  <c:v>0.25441484668951803</c:v>
                </c:pt>
                <c:pt idx="566">
                  <c:v>4.6530544246727902E-2</c:v>
                </c:pt>
                <c:pt idx="567">
                  <c:v>0.13409752827688201</c:v>
                </c:pt>
                <c:pt idx="568">
                  <c:v>0.18819641099985701</c:v>
                </c:pt>
                <c:pt idx="569">
                  <c:v>5.2229051909677901E-3</c:v>
                </c:pt>
                <c:pt idx="570">
                  <c:v>4.46258059716233E-2</c:v>
                </c:pt>
                <c:pt idx="571">
                  <c:v>9.3218109169515395E-2</c:v>
                </c:pt>
                <c:pt idx="572">
                  <c:v>1.69403178218334E-2</c:v>
                </c:pt>
                <c:pt idx="573">
                  <c:v>0.362140492111926</c:v>
                </c:pt>
                <c:pt idx="574">
                  <c:v>0.50246786283401801</c:v>
                </c:pt>
                <c:pt idx="575">
                  <c:v>0.158521424165256</c:v>
                </c:pt>
                <c:pt idx="576">
                  <c:v>5.0042729040347997E-2</c:v>
                </c:pt>
                <c:pt idx="577">
                  <c:v>0.55416003941357195</c:v>
                </c:pt>
                <c:pt idx="578">
                  <c:v>0.13206642119477899</c:v>
                </c:pt>
                <c:pt idx="579">
                  <c:v>0.241631414879765</c:v>
                </c:pt>
                <c:pt idx="580">
                  <c:v>3.44621264236031E-2</c:v>
                </c:pt>
                <c:pt idx="581">
                  <c:v>0.97301382579336004</c:v>
                </c:pt>
                <c:pt idx="582">
                  <c:v>2.9251497509759E-2</c:v>
                </c:pt>
                <c:pt idx="583">
                  <c:v>0.57843022612707995</c:v>
                </c:pt>
                <c:pt idx="584">
                  <c:v>2.86501794384144E-2</c:v>
                </c:pt>
                <c:pt idx="585">
                  <c:v>4.0272391867493498E-2</c:v>
                </c:pt>
                <c:pt idx="586">
                  <c:v>2.1748527154212799E-2</c:v>
                </c:pt>
                <c:pt idx="587">
                  <c:v>0.998538588814325</c:v>
                </c:pt>
                <c:pt idx="588">
                  <c:v>2.3813468435396602E-2</c:v>
                </c:pt>
                <c:pt idx="589">
                  <c:v>0.76183881981017398</c:v>
                </c:pt>
                <c:pt idx="590">
                  <c:v>0.20369370524055899</c:v>
                </c:pt>
                <c:pt idx="591">
                  <c:v>0.99580430819724797</c:v>
                </c:pt>
                <c:pt idx="592">
                  <c:v>0.126600176925491</c:v>
                </c:pt>
                <c:pt idx="593">
                  <c:v>0.88987861217797803</c:v>
                </c:pt>
                <c:pt idx="594">
                  <c:v>0.96474468230160804</c:v>
                </c:pt>
                <c:pt idx="595">
                  <c:v>0.66865341643117704</c:v>
                </c:pt>
                <c:pt idx="596">
                  <c:v>9.9677755740967804E-3</c:v>
                </c:pt>
                <c:pt idx="597">
                  <c:v>0.88486313760630297</c:v>
                </c:pt>
                <c:pt idx="598">
                  <c:v>0.84398875475442303</c:v>
                </c:pt>
                <c:pt idx="599">
                  <c:v>0.92607839464980202</c:v>
                </c:pt>
                <c:pt idx="600">
                  <c:v>0.99532010934831505</c:v>
                </c:pt>
                <c:pt idx="601">
                  <c:v>8.0492003660589395E-3</c:v>
                </c:pt>
                <c:pt idx="602">
                  <c:v>5.2507016065152803E-2</c:v>
                </c:pt>
                <c:pt idx="603">
                  <c:v>6.1009641583933396E-3</c:v>
                </c:pt>
                <c:pt idx="604">
                  <c:v>0.10516937379782</c:v>
                </c:pt>
                <c:pt idx="605">
                  <c:v>0.95024590036768697</c:v>
                </c:pt>
                <c:pt idx="606">
                  <c:v>9.6361557446768997E-2</c:v>
                </c:pt>
                <c:pt idx="607">
                  <c:v>0.125646405190667</c:v>
                </c:pt>
                <c:pt idx="608">
                  <c:v>0.33814259821138098</c:v>
                </c:pt>
                <c:pt idx="609">
                  <c:v>1.8428789627551099E-2</c:v>
                </c:pt>
                <c:pt idx="610">
                  <c:v>0.15704745364335301</c:v>
                </c:pt>
                <c:pt idx="611">
                  <c:v>0.87790775616804195</c:v>
                </c:pt>
                <c:pt idx="612">
                  <c:v>0.72481931608756001</c:v>
                </c:pt>
                <c:pt idx="613">
                  <c:v>0.85618457569248396</c:v>
                </c:pt>
                <c:pt idx="614">
                  <c:v>3.5659052770651198E-3</c:v>
                </c:pt>
                <c:pt idx="615">
                  <c:v>3.18089089354677E-2</c:v>
                </c:pt>
                <c:pt idx="616">
                  <c:v>5.5778374475532501E-2</c:v>
                </c:pt>
                <c:pt idx="617">
                  <c:v>0.12143742944991499</c:v>
                </c:pt>
                <c:pt idx="618">
                  <c:v>2.2065905361508299E-2</c:v>
                </c:pt>
                <c:pt idx="619">
                  <c:v>0.67356743172130296</c:v>
                </c:pt>
                <c:pt idx="620">
                  <c:v>0.32382885599900402</c:v>
                </c:pt>
                <c:pt idx="621">
                  <c:v>0.37607604782028597</c:v>
                </c:pt>
                <c:pt idx="622">
                  <c:v>0.68732004588929596</c:v>
                </c:pt>
                <c:pt idx="623">
                  <c:v>5.5306505876698601E-2</c:v>
                </c:pt>
                <c:pt idx="624">
                  <c:v>0.34955562344273899</c:v>
                </c:pt>
                <c:pt idx="625">
                  <c:v>4.9504117648174903E-2</c:v>
                </c:pt>
                <c:pt idx="626">
                  <c:v>9.6389213301604198E-3</c:v>
                </c:pt>
                <c:pt idx="627">
                  <c:v>2.4598976657222899E-2</c:v>
                </c:pt>
                <c:pt idx="628">
                  <c:v>0.79191428481589698</c:v>
                </c:pt>
                <c:pt idx="629">
                  <c:v>0.64513797944760998</c:v>
                </c:pt>
                <c:pt idx="630">
                  <c:v>0.81142274214703003</c:v>
                </c:pt>
                <c:pt idx="631">
                  <c:v>3.3696600702643797E-2</c:v>
                </c:pt>
                <c:pt idx="632">
                  <c:v>0.70234617830180401</c:v>
                </c:pt>
                <c:pt idx="633">
                  <c:v>3.6200435681501303E-2</c:v>
                </c:pt>
                <c:pt idx="634">
                  <c:v>1.31910573087046E-3</c:v>
                </c:pt>
                <c:pt idx="635">
                  <c:v>0.67286904063180197</c:v>
                </c:pt>
                <c:pt idx="636">
                  <c:v>2.39518125746911E-2</c:v>
                </c:pt>
                <c:pt idx="637">
                  <c:v>0.99961876911057101</c:v>
                </c:pt>
                <c:pt idx="638">
                  <c:v>3.3314613150343601E-3</c:v>
                </c:pt>
                <c:pt idx="639">
                  <c:v>1.21517276683528E-2</c:v>
                </c:pt>
                <c:pt idx="640">
                  <c:v>0.81586329166861304</c:v>
                </c:pt>
                <c:pt idx="641">
                  <c:v>1.68816043708278E-2</c:v>
                </c:pt>
                <c:pt idx="642">
                  <c:v>0.110401624703121</c:v>
                </c:pt>
                <c:pt idx="643">
                  <c:v>0.59744021959397198</c:v>
                </c:pt>
                <c:pt idx="644">
                  <c:v>0.272797568111115</c:v>
                </c:pt>
                <c:pt idx="645">
                  <c:v>0.48215229246616798</c:v>
                </c:pt>
                <c:pt idx="646">
                  <c:v>4.8913981575073498E-2</c:v>
                </c:pt>
                <c:pt idx="647">
                  <c:v>4.4722769228565801E-2</c:v>
                </c:pt>
                <c:pt idx="648">
                  <c:v>9.63844537402502E-4</c:v>
                </c:pt>
                <c:pt idx="649">
                  <c:v>0.138893738309432</c:v>
                </c:pt>
                <c:pt idx="650">
                  <c:v>3.6118293123833502E-2</c:v>
                </c:pt>
                <c:pt idx="651">
                  <c:v>7.6003630038569095E-2</c:v>
                </c:pt>
                <c:pt idx="652">
                  <c:v>0.63645434314820104</c:v>
                </c:pt>
                <c:pt idx="653">
                  <c:v>0.595793120514724</c:v>
                </c:pt>
                <c:pt idx="654">
                  <c:v>5.0848556545382E-2</c:v>
                </c:pt>
                <c:pt idx="655">
                  <c:v>0.29790117571307401</c:v>
                </c:pt>
                <c:pt idx="656">
                  <c:v>2.1625171423396299E-2</c:v>
                </c:pt>
                <c:pt idx="657">
                  <c:v>0.980897067341158</c:v>
                </c:pt>
                <c:pt idx="658">
                  <c:v>0.99968463250589701</c:v>
                </c:pt>
                <c:pt idx="659">
                  <c:v>9.9272599882163706E-2</c:v>
                </c:pt>
                <c:pt idx="660">
                  <c:v>0.92356045983294299</c:v>
                </c:pt>
                <c:pt idx="661">
                  <c:v>2.31069441636115E-2</c:v>
                </c:pt>
                <c:pt idx="662">
                  <c:v>3.0603225323281101E-2</c:v>
                </c:pt>
                <c:pt idx="663">
                  <c:v>1.9907825560827801E-2</c:v>
                </c:pt>
                <c:pt idx="664">
                  <c:v>5.8905929681075601E-2</c:v>
                </c:pt>
                <c:pt idx="665">
                  <c:v>2.3378844656854799E-2</c:v>
                </c:pt>
                <c:pt idx="666">
                  <c:v>0.89293349394534904</c:v>
                </c:pt>
                <c:pt idx="667">
                  <c:v>1.24132652713441E-2</c:v>
                </c:pt>
                <c:pt idx="668">
                  <c:v>6.7454361624444898E-3</c:v>
                </c:pt>
                <c:pt idx="669">
                  <c:v>1.06562469841456E-2</c:v>
                </c:pt>
                <c:pt idx="670">
                  <c:v>0.33044751697619201</c:v>
                </c:pt>
                <c:pt idx="671">
                  <c:v>0.97406893625625401</c:v>
                </c:pt>
                <c:pt idx="672">
                  <c:v>5.2169477755088199E-2</c:v>
                </c:pt>
                <c:pt idx="673">
                  <c:v>6.8829084331961499E-2</c:v>
                </c:pt>
                <c:pt idx="674">
                  <c:v>0.59892029300958205</c:v>
                </c:pt>
                <c:pt idx="675">
                  <c:v>8.8515067054763294E-2</c:v>
                </c:pt>
                <c:pt idx="676">
                  <c:v>8.7963090925381408E-3</c:v>
                </c:pt>
                <c:pt idx="677">
                  <c:v>7.5417453343449806E-2</c:v>
                </c:pt>
                <c:pt idx="678">
                  <c:v>1.50571718858972E-2</c:v>
                </c:pt>
                <c:pt idx="679">
                  <c:v>4.6373859378950499E-2</c:v>
                </c:pt>
                <c:pt idx="680">
                  <c:v>3.0556301841511098E-4</c:v>
                </c:pt>
                <c:pt idx="681">
                  <c:v>4.86252154446579E-2</c:v>
                </c:pt>
                <c:pt idx="682">
                  <c:v>0.99976477451284795</c:v>
                </c:pt>
                <c:pt idx="683">
                  <c:v>0.10566898839994</c:v>
                </c:pt>
                <c:pt idx="684">
                  <c:v>0.21000088472087</c:v>
                </c:pt>
                <c:pt idx="685">
                  <c:v>9.8251443954722097E-3</c:v>
                </c:pt>
                <c:pt idx="686">
                  <c:v>0.58541332240181698</c:v>
                </c:pt>
                <c:pt idx="687">
                  <c:v>0.999339873194246</c:v>
                </c:pt>
                <c:pt idx="688">
                  <c:v>0.93843809953729795</c:v>
                </c:pt>
                <c:pt idx="689">
                  <c:v>5.4523588247743199E-2</c:v>
                </c:pt>
                <c:pt idx="690">
                  <c:v>9.6741156373908996E-2</c:v>
                </c:pt>
                <c:pt idx="691">
                  <c:v>0.82172558607227997</c:v>
                </c:pt>
                <c:pt idx="692">
                  <c:v>0.25386925742720901</c:v>
                </c:pt>
                <c:pt idx="693">
                  <c:v>1.51519498228407E-2</c:v>
                </c:pt>
                <c:pt idx="694">
                  <c:v>0.67484850581757405</c:v>
                </c:pt>
                <c:pt idx="695">
                  <c:v>0.107648868820787</c:v>
                </c:pt>
                <c:pt idx="696">
                  <c:v>3.9133730845657702E-2</c:v>
                </c:pt>
                <c:pt idx="697">
                  <c:v>2.6166018089095401E-3</c:v>
                </c:pt>
                <c:pt idx="698">
                  <c:v>4.3811845400234702E-2</c:v>
                </c:pt>
                <c:pt idx="699">
                  <c:v>3.2796773066169502E-2</c:v>
                </c:pt>
                <c:pt idx="700">
                  <c:v>2.02276703980547E-2</c:v>
                </c:pt>
                <c:pt idx="701">
                  <c:v>0.303900491155213</c:v>
                </c:pt>
                <c:pt idx="702">
                  <c:v>0.22164535544486699</c:v>
                </c:pt>
                <c:pt idx="703">
                  <c:v>1.1420926588416201E-2</c:v>
                </c:pt>
                <c:pt idx="704">
                  <c:v>0.97165881255148701</c:v>
                </c:pt>
                <c:pt idx="705">
                  <c:v>4.8567481920857997E-2</c:v>
                </c:pt>
                <c:pt idx="706">
                  <c:v>0.140928895234086</c:v>
                </c:pt>
                <c:pt idx="707">
                  <c:v>5.0822725593815399E-2</c:v>
                </c:pt>
                <c:pt idx="708">
                  <c:v>0.17836792266092799</c:v>
                </c:pt>
                <c:pt idx="709">
                  <c:v>3.9868124538239E-2</c:v>
                </c:pt>
                <c:pt idx="710">
                  <c:v>0.99995160408267902</c:v>
                </c:pt>
                <c:pt idx="711">
                  <c:v>0.60064295536477497</c:v>
                </c:pt>
                <c:pt idx="712">
                  <c:v>0.63963211308007495</c:v>
                </c:pt>
                <c:pt idx="713">
                  <c:v>0.87345595553302102</c:v>
                </c:pt>
                <c:pt idx="714">
                  <c:v>9.9483717235901506E-2</c:v>
                </c:pt>
                <c:pt idx="715">
                  <c:v>0.13671119001352</c:v>
                </c:pt>
                <c:pt idx="716">
                  <c:v>4.6915575848658297E-2</c:v>
                </c:pt>
                <c:pt idx="717">
                  <c:v>6.2900059217418994E-2</c:v>
                </c:pt>
                <c:pt idx="718">
                  <c:v>0.82402782263819296</c:v>
                </c:pt>
                <c:pt idx="719">
                  <c:v>0.26751085782182299</c:v>
                </c:pt>
                <c:pt idx="720">
                  <c:v>0.667414648558882</c:v>
                </c:pt>
                <c:pt idx="721">
                  <c:v>0.780931759743142</c:v>
                </c:pt>
                <c:pt idx="722">
                  <c:v>0.42534169683182399</c:v>
                </c:pt>
                <c:pt idx="723">
                  <c:v>0.16102784920896601</c:v>
                </c:pt>
                <c:pt idx="724">
                  <c:v>0.19968422701298899</c:v>
                </c:pt>
                <c:pt idx="725">
                  <c:v>0.99930207932229398</c:v>
                </c:pt>
                <c:pt idx="726">
                  <c:v>0.11877046883483</c:v>
                </c:pt>
                <c:pt idx="727">
                  <c:v>3.4182775735071003E-2</c:v>
                </c:pt>
                <c:pt idx="728">
                  <c:v>7.2289105392250299E-3</c:v>
                </c:pt>
                <c:pt idx="729">
                  <c:v>0.99992990719712904</c:v>
                </c:pt>
                <c:pt idx="730">
                  <c:v>0.88117237138757898</c:v>
                </c:pt>
                <c:pt idx="731">
                  <c:v>0.48016176054236398</c:v>
                </c:pt>
                <c:pt idx="732">
                  <c:v>0.249333839525266</c:v>
                </c:pt>
                <c:pt idx="733">
                  <c:v>0.957561542676587</c:v>
                </c:pt>
                <c:pt idx="734">
                  <c:v>2.8632840254071999E-2</c:v>
                </c:pt>
                <c:pt idx="735">
                  <c:v>3.3984735426227201E-2</c:v>
                </c:pt>
                <c:pt idx="736">
                  <c:v>0.88334864867185903</c:v>
                </c:pt>
                <c:pt idx="737">
                  <c:v>8.5440584769443904E-3</c:v>
                </c:pt>
                <c:pt idx="738">
                  <c:v>0.24404907825438399</c:v>
                </c:pt>
                <c:pt idx="739">
                  <c:v>0.66889192395559505</c:v>
                </c:pt>
                <c:pt idx="740">
                  <c:v>3.23505097735401E-2</c:v>
                </c:pt>
                <c:pt idx="741">
                  <c:v>0.34636064895075902</c:v>
                </c:pt>
                <c:pt idx="742">
                  <c:v>0.95470582116783198</c:v>
                </c:pt>
                <c:pt idx="743">
                  <c:v>0.892240293280254</c:v>
                </c:pt>
                <c:pt idx="744">
                  <c:v>1.50481210140726E-2</c:v>
                </c:pt>
                <c:pt idx="745">
                  <c:v>0.99968571841627196</c:v>
                </c:pt>
                <c:pt idx="746">
                  <c:v>0.99933283205579604</c:v>
                </c:pt>
                <c:pt idx="747">
                  <c:v>2.3610632496844901E-2</c:v>
                </c:pt>
                <c:pt idx="748">
                  <c:v>0.99953960371244999</c:v>
                </c:pt>
                <c:pt idx="749">
                  <c:v>0.64905259043796504</c:v>
                </c:pt>
                <c:pt idx="750">
                  <c:v>2.4314309185827698E-3</c:v>
                </c:pt>
                <c:pt idx="751">
                  <c:v>1.2831106474611E-2</c:v>
                </c:pt>
                <c:pt idx="752">
                  <c:v>0.10841057129817799</c:v>
                </c:pt>
                <c:pt idx="753">
                  <c:v>0.77178722618976503</c:v>
                </c:pt>
                <c:pt idx="754">
                  <c:v>0.122174465320528</c:v>
                </c:pt>
                <c:pt idx="755">
                  <c:v>2.2838107094279601E-2</c:v>
                </c:pt>
                <c:pt idx="756">
                  <c:v>1.17123611882348E-2</c:v>
                </c:pt>
                <c:pt idx="757">
                  <c:v>0.116890064457709</c:v>
                </c:pt>
                <c:pt idx="758">
                  <c:v>5.1807738591512303E-2</c:v>
                </c:pt>
                <c:pt idx="759">
                  <c:v>0.95198084498920299</c:v>
                </c:pt>
                <c:pt idx="760">
                  <c:v>0.61485246189146903</c:v>
                </c:pt>
                <c:pt idx="761">
                  <c:v>0.58636636848990498</c:v>
                </c:pt>
                <c:pt idx="762">
                  <c:v>0.43396154052664998</c:v>
                </c:pt>
                <c:pt idx="763">
                  <c:v>0.99997143722186899</c:v>
                </c:pt>
                <c:pt idx="764">
                  <c:v>0.95190855236368899</c:v>
                </c:pt>
                <c:pt idx="765">
                  <c:v>7.64721351009858E-2</c:v>
                </c:pt>
                <c:pt idx="766">
                  <c:v>4.2272219918997296E-3</c:v>
                </c:pt>
                <c:pt idx="767">
                  <c:v>7.5732468141354002E-3</c:v>
                </c:pt>
                <c:pt idx="768">
                  <c:v>0.30849068032177601</c:v>
                </c:pt>
                <c:pt idx="769">
                  <c:v>0.99496327940614104</c:v>
                </c:pt>
                <c:pt idx="770">
                  <c:v>0.98053533907853396</c:v>
                </c:pt>
                <c:pt idx="771">
                  <c:v>0.29719553668520599</c:v>
                </c:pt>
                <c:pt idx="772">
                  <c:v>0.83144925911202106</c:v>
                </c:pt>
                <c:pt idx="773">
                  <c:v>5.8673296636322203E-2</c:v>
                </c:pt>
                <c:pt idx="774">
                  <c:v>0.95954110322666997</c:v>
                </c:pt>
                <c:pt idx="775">
                  <c:v>0.67856725666420403</c:v>
                </c:pt>
                <c:pt idx="776">
                  <c:v>0.98209922584295595</c:v>
                </c:pt>
                <c:pt idx="777">
                  <c:v>0.44449855692655199</c:v>
                </c:pt>
                <c:pt idx="778">
                  <c:v>3.5273867466391301E-2</c:v>
                </c:pt>
                <c:pt idx="779">
                  <c:v>0.95535900104058202</c:v>
                </c:pt>
                <c:pt idx="780">
                  <c:v>3.3057725058573698E-2</c:v>
                </c:pt>
                <c:pt idx="781">
                  <c:v>0.102954795686498</c:v>
                </c:pt>
                <c:pt idx="782">
                  <c:v>4.8868379522425898E-2</c:v>
                </c:pt>
                <c:pt idx="783">
                  <c:v>6.1045663213627102E-2</c:v>
                </c:pt>
                <c:pt idx="784">
                  <c:v>0.11674388454211</c:v>
                </c:pt>
                <c:pt idx="785">
                  <c:v>5.31077779495902E-2</c:v>
                </c:pt>
                <c:pt idx="786">
                  <c:v>6.5975148272231499E-3</c:v>
                </c:pt>
                <c:pt idx="787">
                  <c:v>2.3142959719159101E-2</c:v>
                </c:pt>
                <c:pt idx="788">
                  <c:v>8.5581418021399795E-3</c:v>
                </c:pt>
                <c:pt idx="789">
                  <c:v>0.92811266931998704</c:v>
                </c:pt>
                <c:pt idx="790">
                  <c:v>3.6978758379235699E-2</c:v>
                </c:pt>
                <c:pt idx="791">
                  <c:v>0.88538962162910595</c:v>
                </c:pt>
                <c:pt idx="792">
                  <c:v>0.25658109580094202</c:v>
                </c:pt>
                <c:pt idx="793">
                  <c:v>0.57164456086095805</c:v>
                </c:pt>
                <c:pt idx="794">
                  <c:v>0.88049460347254804</c:v>
                </c:pt>
                <c:pt idx="795">
                  <c:v>0.53795018878884604</c:v>
                </c:pt>
                <c:pt idx="796">
                  <c:v>6.8454075187390703E-3</c:v>
                </c:pt>
                <c:pt idx="797">
                  <c:v>0.31059765413323498</c:v>
                </c:pt>
                <c:pt idx="798">
                  <c:v>0.28454082511254802</c:v>
                </c:pt>
                <c:pt idx="799">
                  <c:v>0.74278850785861505</c:v>
                </c:pt>
                <c:pt idx="800">
                  <c:v>7.2833027898876398E-3</c:v>
                </c:pt>
                <c:pt idx="801">
                  <c:v>0.13204496234899499</c:v>
                </c:pt>
                <c:pt idx="802">
                  <c:v>0.85746893774628996</c:v>
                </c:pt>
                <c:pt idx="803">
                  <c:v>0.481631911196226</c:v>
                </c:pt>
                <c:pt idx="804">
                  <c:v>0.70126903292709197</c:v>
                </c:pt>
                <c:pt idx="805">
                  <c:v>0.25536835531540802</c:v>
                </c:pt>
                <c:pt idx="806">
                  <c:v>1.54532990369798E-2</c:v>
                </c:pt>
                <c:pt idx="807">
                  <c:v>0.60133107774872796</c:v>
                </c:pt>
                <c:pt idx="808">
                  <c:v>0.379556228086674</c:v>
                </c:pt>
                <c:pt idx="809">
                  <c:v>4.9523222403680102E-2</c:v>
                </c:pt>
                <c:pt idx="810" formatCode="0.00E+00">
                  <c:v>3.5613842392923001E-6</c:v>
                </c:pt>
                <c:pt idx="811">
                  <c:v>3.3685598963800301E-2</c:v>
                </c:pt>
                <c:pt idx="812">
                  <c:v>8.9979902316982205E-2</c:v>
                </c:pt>
                <c:pt idx="813">
                  <c:v>0.139356957705917</c:v>
                </c:pt>
                <c:pt idx="814">
                  <c:v>6.7752801373220595E-2</c:v>
                </c:pt>
                <c:pt idx="815">
                  <c:v>5.5651997690486701E-4</c:v>
                </c:pt>
                <c:pt idx="816">
                  <c:v>3.2250285165048298E-2</c:v>
                </c:pt>
                <c:pt idx="817">
                  <c:v>0.78362348528958803</c:v>
                </c:pt>
                <c:pt idx="818">
                  <c:v>4.1080951788970997E-2</c:v>
                </c:pt>
                <c:pt idx="819">
                  <c:v>2.6707061898860701E-3</c:v>
                </c:pt>
                <c:pt idx="820">
                  <c:v>3.4531424527416997E-2</c:v>
                </c:pt>
                <c:pt idx="821">
                  <c:v>7.9600249238800602E-2</c:v>
                </c:pt>
                <c:pt idx="822">
                  <c:v>0.244207282473002</c:v>
                </c:pt>
                <c:pt idx="823">
                  <c:v>0.72162962426699395</c:v>
                </c:pt>
                <c:pt idx="824">
                  <c:v>0.82285477744228996</c:v>
                </c:pt>
                <c:pt idx="825">
                  <c:v>1.12001906393502E-2</c:v>
                </c:pt>
                <c:pt idx="826">
                  <c:v>0.163731879314957</c:v>
                </c:pt>
                <c:pt idx="827">
                  <c:v>0.101698758477932</c:v>
                </c:pt>
                <c:pt idx="828">
                  <c:v>0.256426008338631</c:v>
                </c:pt>
                <c:pt idx="829">
                  <c:v>0.97407481019199404</c:v>
                </c:pt>
                <c:pt idx="830">
                  <c:v>0.81092668460800699</c:v>
                </c:pt>
                <c:pt idx="831">
                  <c:v>7.2021675840908794E-2</c:v>
                </c:pt>
                <c:pt idx="832">
                  <c:v>5.86201611439E-2</c:v>
                </c:pt>
                <c:pt idx="833">
                  <c:v>0.41346762054221903</c:v>
                </c:pt>
                <c:pt idx="834">
                  <c:v>0.97962842096792901</c:v>
                </c:pt>
                <c:pt idx="835">
                  <c:v>2.0786571220555598E-2</c:v>
                </c:pt>
                <c:pt idx="836">
                  <c:v>0.18048702956277099</c:v>
                </c:pt>
                <c:pt idx="837">
                  <c:v>5.4251391525369098E-2</c:v>
                </c:pt>
                <c:pt idx="838">
                  <c:v>0.26148624201325499</c:v>
                </c:pt>
                <c:pt idx="839">
                  <c:v>2.1481735286829E-2</c:v>
                </c:pt>
                <c:pt idx="840">
                  <c:v>0.26652236090166898</c:v>
                </c:pt>
                <c:pt idx="841">
                  <c:v>4.1873209139309199E-4</c:v>
                </c:pt>
                <c:pt idx="842">
                  <c:v>0.82137101896986298</c:v>
                </c:pt>
                <c:pt idx="843">
                  <c:v>0.21043757791662099</c:v>
                </c:pt>
                <c:pt idx="844">
                  <c:v>9.2139281362184106E-2</c:v>
                </c:pt>
                <c:pt idx="845">
                  <c:v>8.7457972975830602E-3</c:v>
                </c:pt>
                <c:pt idx="846">
                  <c:v>4.19574497368356E-2</c:v>
                </c:pt>
                <c:pt idx="847">
                  <c:v>0.31679107776194398</c:v>
                </c:pt>
                <c:pt idx="848">
                  <c:v>0.87650584622652605</c:v>
                </c:pt>
                <c:pt idx="849">
                  <c:v>0.70282652056110195</c:v>
                </c:pt>
                <c:pt idx="850">
                  <c:v>7.7506136551556096E-2</c:v>
                </c:pt>
                <c:pt idx="851">
                  <c:v>1.8297359022492701E-2</c:v>
                </c:pt>
                <c:pt idx="852">
                  <c:v>0.87122447304501505</c:v>
                </c:pt>
                <c:pt idx="853">
                  <c:v>0.94393133539284702</c:v>
                </c:pt>
                <c:pt idx="854">
                  <c:v>3.98186193310857E-2</c:v>
                </c:pt>
                <c:pt idx="855">
                  <c:v>0.99940048352307098</c:v>
                </c:pt>
                <c:pt idx="856">
                  <c:v>0.33012405320771798</c:v>
                </c:pt>
                <c:pt idx="857">
                  <c:v>5.3658627798372202E-2</c:v>
                </c:pt>
                <c:pt idx="858">
                  <c:v>0.63211344825768301</c:v>
                </c:pt>
                <c:pt idx="859">
                  <c:v>0.98769329896907199</c:v>
                </c:pt>
                <c:pt idx="860">
                  <c:v>0.12900109884359701</c:v>
                </c:pt>
                <c:pt idx="861">
                  <c:v>0.90620587958460097</c:v>
                </c:pt>
                <c:pt idx="862">
                  <c:v>0.30886413117504402</c:v>
                </c:pt>
                <c:pt idx="863">
                  <c:v>0.65386388415516095</c:v>
                </c:pt>
                <c:pt idx="864">
                  <c:v>0.89104080360419302</c:v>
                </c:pt>
                <c:pt idx="865">
                  <c:v>0.96046098090731702</c:v>
                </c:pt>
                <c:pt idx="866">
                  <c:v>0.99856461399914198</c:v>
                </c:pt>
                <c:pt idx="867">
                  <c:v>0.99867627400476</c:v>
                </c:pt>
                <c:pt idx="868">
                  <c:v>5.5182603785898302E-2</c:v>
                </c:pt>
                <c:pt idx="869">
                  <c:v>0.18195963048142699</c:v>
                </c:pt>
                <c:pt idx="870">
                  <c:v>0.40051670744435097</c:v>
                </c:pt>
                <c:pt idx="871">
                  <c:v>0.88472740427397101</c:v>
                </c:pt>
                <c:pt idx="872">
                  <c:v>0.99469379568550498</c:v>
                </c:pt>
                <c:pt idx="873">
                  <c:v>0.99242800505380502</c:v>
                </c:pt>
                <c:pt idx="874">
                  <c:v>0.91246733189149298</c:v>
                </c:pt>
                <c:pt idx="875">
                  <c:v>2.76342773245816E-2</c:v>
                </c:pt>
                <c:pt idx="876">
                  <c:v>0.21052788796187499</c:v>
                </c:pt>
                <c:pt idx="877">
                  <c:v>0.99760175168057197</c:v>
                </c:pt>
                <c:pt idx="878">
                  <c:v>3.1761806630516302E-2</c:v>
                </c:pt>
                <c:pt idx="879">
                  <c:v>0.99994700208458398</c:v>
                </c:pt>
                <c:pt idx="880">
                  <c:v>0.738391241341533</c:v>
                </c:pt>
                <c:pt idx="881">
                  <c:v>1.4667382969091701E-2</c:v>
                </c:pt>
                <c:pt idx="882">
                  <c:v>0.78921816910095099</c:v>
                </c:pt>
                <c:pt idx="883">
                  <c:v>3.3214103428696698E-2</c:v>
                </c:pt>
                <c:pt idx="884">
                  <c:v>0.96488735226526501</c:v>
                </c:pt>
                <c:pt idx="885">
                  <c:v>0.26036340972288802</c:v>
                </c:pt>
                <c:pt idx="886">
                  <c:v>0.99711535396678597</c:v>
                </c:pt>
                <c:pt idx="887">
                  <c:v>0.60375865103939097</c:v>
                </c:pt>
                <c:pt idx="888">
                  <c:v>0.74664162615996399</c:v>
                </c:pt>
                <c:pt idx="889">
                  <c:v>0.31227576538823099</c:v>
                </c:pt>
                <c:pt idx="890">
                  <c:v>3.11599338530592E-2</c:v>
                </c:pt>
                <c:pt idx="891">
                  <c:v>0.89794205150131901</c:v>
                </c:pt>
                <c:pt idx="892">
                  <c:v>5.7546523026672597E-2</c:v>
                </c:pt>
                <c:pt idx="893">
                  <c:v>7.4743715584821402E-2</c:v>
                </c:pt>
                <c:pt idx="894">
                  <c:v>0.131193640140333</c:v>
                </c:pt>
                <c:pt idx="895">
                  <c:v>0.427410693729738</c:v>
                </c:pt>
                <c:pt idx="896">
                  <c:v>0.84564779067815599</c:v>
                </c:pt>
                <c:pt idx="897">
                  <c:v>8.0985883264099098E-2</c:v>
                </c:pt>
                <c:pt idx="898">
                  <c:v>0.87906294768419002</c:v>
                </c:pt>
                <c:pt idx="899">
                  <c:v>0.56012875095299597</c:v>
                </c:pt>
                <c:pt idx="900">
                  <c:v>1.6100595980278899E-2</c:v>
                </c:pt>
                <c:pt idx="901">
                  <c:v>7.3989059183961703E-2</c:v>
                </c:pt>
                <c:pt idx="902">
                  <c:v>0.654662337820342</c:v>
                </c:pt>
                <c:pt idx="903">
                  <c:v>5.5296581374915499E-2</c:v>
                </c:pt>
                <c:pt idx="904">
                  <c:v>4.7457873582218299E-2</c:v>
                </c:pt>
                <c:pt idx="905">
                  <c:v>2.40710458598806E-2</c:v>
                </c:pt>
                <c:pt idx="906">
                  <c:v>0.74640740632206304</c:v>
                </c:pt>
                <c:pt idx="907">
                  <c:v>5.2187705431808E-2</c:v>
                </c:pt>
                <c:pt idx="908">
                  <c:v>0.102967936378508</c:v>
                </c:pt>
                <c:pt idx="909">
                  <c:v>0.76034246488165103</c:v>
                </c:pt>
                <c:pt idx="910">
                  <c:v>4.0886439466458696E-3</c:v>
                </c:pt>
                <c:pt idx="911">
                  <c:v>5.4343336206453801E-3</c:v>
                </c:pt>
                <c:pt idx="912">
                  <c:v>0.118837016823593</c:v>
                </c:pt>
                <c:pt idx="913">
                  <c:v>1.77948786467474E-3</c:v>
                </c:pt>
                <c:pt idx="914">
                  <c:v>0.99579090561380901</c:v>
                </c:pt>
                <c:pt idx="915">
                  <c:v>0.30928729138901501</c:v>
                </c:pt>
                <c:pt idx="916">
                  <c:v>7.0032284232348597E-3</c:v>
                </c:pt>
                <c:pt idx="917">
                  <c:v>3.1316846497402698E-2</c:v>
                </c:pt>
                <c:pt idx="918">
                  <c:v>0.28628469825096298</c:v>
                </c:pt>
                <c:pt idx="919">
                  <c:v>7.9679101376620196E-2</c:v>
                </c:pt>
                <c:pt idx="920">
                  <c:v>0.29451877725810499</c:v>
                </c:pt>
                <c:pt idx="921">
                  <c:v>0.36547641493098898</c:v>
                </c:pt>
                <c:pt idx="922">
                  <c:v>9.2921401202851195E-3</c:v>
                </c:pt>
                <c:pt idx="923">
                  <c:v>0.94782837375842</c:v>
                </c:pt>
                <c:pt idx="924">
                  <c:v>0.99644717354766699</c:v>
                </c:pt>
                <c:pt idx="925">
                  <c:v>0.96039732773032704</c:v>
                </c:pt>
                <c:pt idx="926">
                  <c:v>2.7780288753313901E-2</c:v>
                </c:pt>
                <c:pt idx="927">
                  <c:v>5.6565334410213497E-3</c:v>
                </c:pt>
                <c:pt idx="928">
                  <c:v>0.298788872845964</c:v>
                </c:pt>
                <c:pt idx="929">
                  <c:v>0.53664325291217596</c:v>
                </c:pt>
                <c:pt idx="930">
                  <c:v>8.7982619187373601E-2</c:v>
                </c:pt>
                <c:pt idx="931">
                  <c:v>0.99480359176956001</c:v>
                </c:pt>
                <c:pt idx="932">
                  <c:v>0.76160500644211204</c:v>
                </c:pt>
                <c:pt idx="933">
                  <c:v>0.813754421465537</c:v>
                </c:pt>
                <c:pt idx="934">
                  <c:v>1.5197353310129E-3</c:v>
                </c:pt>
                <c:pt idx="935">
                  <c:v>0.126622265560318</c:v>
                </c:pt>
                <c:pt idx="936">
                  <c:v>0.95219619521340904</c:v>
                </c:pt>
                <c:pt idx="937">
                  <c:v>0.16646134572219001</c:v>
                </c:pt>
                <c:pt idx="938">
                  <c:v>5.8754026597206402E-3</c:v>
                </c:pt>
                <c:pt idx="939">
                  <c:v>0.71479722928282197</c:v>
                </c:pt>
                <c:pt idx="940">
                  <c:v>0.27681094110998999</c:v>
                </c:pt>
                <c:pt idx="941" formatCode="0.00E+00">
                  <c:v>7.8053704084535201E-6</c:v>
                </c:pt>
                <c:pt idx="942">
                  <c:v>0.65092297383864295</c:v>
                </c:pt>
                <c:pt idx="943">
                  <c:v>0.60057398649868199</c:v>
                </c:pt>
                <c:pt idx="944">
                  <c:v>0.99580823961466602</c:v>
                </c:pt>
                <c:pt idx="945">
                  <c:v>0.43218125995309697</c:v>
                </c:pt>
                <c:pt idx="946">
                  <c:v>0.64739962274319596</c:v>
                </c:pt>
                <c:pt idx="947">
                  <c:v>0.96014610711875104</c:v>
                </c:pt>
                <c:pt idx="948">
                  <c:v>0.98369314027247701</c:v>
                </c:pt>
                <c:pt idx="949">
                  <c:v>2.17160166963484E-2</c:v>
                </c:pt>
                <c:pt idx="950">
                  <c:v>0.639346225810419</c:v>
                </c:pt>
                <c:pt idx="951">
                  <c:v>0.91899307076834003</c:v>
                </c:pt>
                <c:pt idx="952">
                  <c:v>4.1689339948596797E-2</c:v>
                </c:pt>
                <c:pt idx="953">
                  <c:v>1.85278280307263E-2</c:v>
                </c:pt>
                <c:pt idx="954">
                  <c:v>3.5649053817912502E-2</c:v>
                </c:pt>
                <c:pt idx="955">
                  <c:v>1.29954132291774E-2</c:v>
                </c:pt>
                <c:pt idx="956">
                  <c:v>0.61401166929080697</c:v>
                </c:pt>
                <c:pt idx="957">
                  <c:v>0.15504063898532899</c:v>
                </c:pt>
                <c:pt idx="958">
                  <c:v>0.150647784423315</c:v>
                </c:pt>
                <c:pt idx="959">
                  <c:v>0.63247537899745399</c:v>
                </c:pt>
                <c:pt idx="960">
                  <c:v>0.98046955658947998</c:v>
                </c:pt>
                <c:pt idx="961">
                  <c:v>1.53261823082827E-2</c:v>
                </c:pt>
                <c:pt idx="962">
                  <c:v>0.240725355293083</c:v>
                </c:pt>
                <c:pt idx="963">
                  <c:v>2.5306313445790301E-2</c:v>
                </c:pt>
                <c:pt idx="964">
                  <c:v>0.64427478646139202</c:v>
                </c:pt>
                <c:pt idx="965">
                  <c:v>5.5808055024788E-2</c:v>
                </c:pt>
                <c:pt idx="966">
                  <c:v>0.53945704585141696</c:v>
                </c:pt>
                <c:pt idx="967">
                  <c:v>0.16159404228910801</c:v>
                </c:pt>
                <c:pt idx="968">
                  <c:v>3.6631649969715498E-2</c:v>
                </c:pt>
                <c:pt idx="969">
                  <c:v>1.1743927059589801E-3</c:v>
                </c:pt>
                <c:pt idx="970">
                  <c:v>1.74238381339453E-4</c:v>
                </c:pt>
                <c:pt idx="971">
                  <c:v>0.80510473735095001</c:v>
                </c:pt>
                <c:pt idx="972">
                  <c:v>9.5759383381677304E-2</c:v>
                </c:pt>
                <c:pt idx="973">
                  <c:v>0.22323040080859</c:v>
                </c:pt>
                <c:pt idx="974">
                  <c:v>0.158851735835706</c:v>
                </c:pt>
                <c:pt idx="975">
                  <c:v>0.56165207049410704</c:v>
                </c:pt>
                <c:pt idx="976">
                  <c:v>3.6382106297250603E-2</c:v>
                </c:pt>
                <c:pt idx="977">
                  <c:v>0.60131843518542005</c:v>
                </c:pt>
                <c:pt idx="978">
                  <c:v>6.8556472297355703E-2</c:v>
                </c:pt>
                <c:pt idx="979">
                  <c:v>0.63304566271266505</c:v>
                </c:pt>
                <c:pt idx="980">
                  <c:v>0.21248107070239999</c:v>
                </c:pt>
                <c:pt idx="981">
                  <c:v>0.273000095007363</c:v>
                </c:pt>
                <c:pt idx="982">
                  <c:v>0.20255777057118099</c:v>
                </c:pt>
                <c:pt idx="983">
                  <c:v>0.93347768876849302</c:v>
                </c:pt>
                <c:pt idx="984">
                  <c:v>1.9850578197411201E-4</c:v>
                </c:pt>
                <c:pt idx="985">
                  <c:v>0.30649402117541102</c:v>
                </c:pt>
                <c:pt idx="986">
                  <c:v>0.61267258496224597</c:v>
                </c:pt>
                <c:pt idx="987">
                  <c:v>0.20222925676579401</c:v>
                </c:pt>
                <c:pt idx="988">
                  <c:v>2.4361287176986799E-2</c:v>
                </c:pt>
                <c:pt idx="989">
                  <c:v>0.56110801560136903</c:v>
                </c:pt>
                <c:pt idx="990">
                  <c:v>0.24818192814148199</c:v>
                </c:pt>
                <c:pt idx="991">
                  <c:v>7.4548163160362294E-2</c:v>
                </c:pt>
                <c:pt idx="992">
                  <c:v>3.46082864684953E-2</c:v>
                </c:pt>
                <c:pt idx="993">
                  <c:v>7.2562137672889895E-2</c:v>
                </c:pt>
                <c:pt idx="994">
                  <c:v>0.215861745160566</c:v>
                </c:pt>
                <c:pt idx="995">
                  <c:v>0.93718452445418099</c:v>
                </c:pt>
                <c:pt idx="996">
                  <c:v>2.5715541097843702E-3</c:v>
                </c:pt>
                <c:pt idx="997">
                  <c:v>8.3797047878318598E-2</c:v>
                </c:pt>
                <c:pt idx="998">
                  <c:v>0.47349608149993</c:v>
                </c:pt>
                <c:pt idx="999">
                  <c:v>2.96635509845205E-2</c:v>
                </c:pt>
              </c:numCache>
            </c:numRef>
          </c:xVal>
          <c:yVal>
            <c:numRef>
              <c:f>'ratio_data_clip100 (2)'!$C$2:$C$1001</c:f>
              <c:numCache>
                <c:formatCode>General</c:formatCode>
                <c:ptCount val="1000"/>
                <c:pt idx="0">
                  <c:v>-1</c:v>
                </c:pt>
                <c:pt idx="1">
                  <c:v>-1</c:v>
                </c:pt>
                <c:pt idx="2">
                  <c:v>-1</c:v>
                </c:pt>
                <c:pt idx="3">
                  <c:v>-1</c:v>
                </c:pt>
                <c:pt idx="4">
                  <c:v>1.09573302411676</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1.1997600479904</c:v>
                </c:pt>
                <c:pt idx="27">
                  <c:v>-1</c:v>
                </c:pt>
                <c:pt idx="28">
                  <c:v>-1</c:v>
                </c:pt>
                <c:pt idx="29">
                  <c:v>-1</c:v>
                </c:pt>
                <c:pt idx="30">
                  <c:v>-1</c:v>
                </c:pt>
                <c:pt idx="31">
                  <c:v>-1</c:v>
                </c:pt>
                <c:pt idx="32">
                  <c:v>-1</c:v>
                </c:pt>
                <c:pt idx="33">
                  <c:v>1.0457447990536</c:v>
                </c:pt>
                <c:pt idx="34">
                  <c:v>-1</c:v>
                </c:pt>
                <c:pt idx="35">
                  <c:v>-1</c:v>
                </c:pt>
                <c:pt idx="36">
                  <c:v>1.1458094623028601</c:v>
                </c:pt>
                <c:pt idx="37">
                  <c:v>1.1874257858883801</c:v>
                </c:pt>
                <c:pt idx="38">
                  <c:v>-1</c:v>
                </c:pt>
                <c:pt idx="39">
                  <c:v>-1</c:v>
                </c:pt>
                <c:pt idx="40">
                  <c:v>-1</c:v>
                </c:pt>
                <c:pt idx="41">
                  <c:v>1.029050414296</c:v>
                </c:pt>
                <c:pt idx="42">
                  <c:v>-1</c:v>
                </c:pt>
                <c:pt idx="43">
                  <c:v>1.1410622537233399</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1.1426939008713</c:v>
                </c:pt>
                <c:pt idx="72">
                  <c:v>-1</c:v>
                </c:pt>
                <c:pt idx="73">
                  <c:v>-1</c:v>
                </c:pt>
                <c:pt idx="74">
                  <c:v>1.0527510567271501</c:v>
                </c:pt>
                <c:pt idx="75">
                  <c:v>-1</c:v>
                </c:pt>
                <c:pt idx="76">
                  <c:v>-1</c:v>
                </c:pt>
                <c:pt idx="77">
                  <c:v>-1</c:v>
                </c:pt>
                <c:pt idx="78">
                  <c:v>-1</c:v>
                </c:pt>
                <c:pt idx="79">
                  <c:v>-1</c:v>
                </c:pt>
                <c:pt idx="80">
                  <c:v>-1</c:v>
                </c:pt>
                <c:pt idx="81">
                  <c:v>-1</c:v>
                </c:pt>
                <c:pt idx="82">
                  <c:v>-1</c:v>
                </c:pt>
                <c:pt idx="83">
                  <c:v>1.0308889097173499</c:v>
                </c:pt>
                <c:pt idx="84">
                  <c:v>-1</c:v>
                </c:pt>
                <c:pt idx="85">
                  <c:v>-1</c:v>
                </c:pt>
                <c:pt idx="86">
                  <c:v>-1</c:v>
                </c:pt>
                <c:pt idx="87">
                  <c:v>-1</c:v>
                </c:pt>
                <c:pt idx="88">
                  <c:v>-1</c:v>
                </c:pt>
                <c:pt idx="89">
                  <c:v>-1</c:v>
                </c:pt>
                <c:pt idx="90">
                  <c:v>-1</c:v>
                </c:pt>
                <c:pt idx="91">
                  <c:v>-1</c:v>
                </c:pt>
                <c:pt idx="92">
                  <c:v>1.1266629111236199</c:v>
                </c:pt>
                <c:pt idx="93">
                  <c:v>-1</c:v>
                </c:pt>
                <c:pt idx="94">
                  <c:v>-1</c:v>
                </c:pt>
                <c:pt idx="95">
                  <c:v>-1</c:v>
                </c:pt>
                <c:pt idx="96">
                  <c:v>-1</c:v>
                </c:pt>
                <c:pt idx="97">
                  <c:v>-1</c:v>
                </c:pt>
                <c:pt idx="98">
                  <c:v>-1</c:v>
                </c:pt>
                <c:pt idx="99">
                  <c:v>-1</c:v>
                </c:pt>
                <c:pt idx="100">
                  <c:v>-1</c:v>
                </c:pt>
                <c:pt idx="101">
                  <c:v>-1</c:v>
                </c:pt>
                <c:pt idx="102">
                  <c:v>-1</c:v>
                </c:pt>
                <c:pt idx="103">
                  <c:v>1.07907887990081</c:v>
                </c:pt>
                <c:pt idx="104">
                  <c:v>-1</c:v>
                </c:pt>
                <c:pt idx="105">
                  <c:v>-1</c:v>
                </c:pt>
                <c:pt idx="106">
                  <c:v>-1</c:v>
                </c:pt>
                <c:pt idx="107">
                  <c:v>-1</c:v>
                </c:pt>
                <c:pt idx="108">
                  <c:v>-1</c:v>
                </c:pt>
                <c:pt idx="109">
                  <c:v>-1</c:v>
                </c:pt>
                <c:pt idx="110">
                  <c:v>-1</c:v>
                </c:pt>
                <c:pt idx="111">
                  <c:v>1.0267429921593101</c:v>
                </c:pt>
                <c:pt idx="112">
                  <c:v>1.16661805758093</c:v>
                </c:pt>
                <c:pt idx="113">
                  <c:v>-1</c:v>
                </c:pt>
                <c:pt idx="114">
                  <c:v>-1</c:v>
                </c:pt>
                <c:pt idx="115">
                  <c:v>-1</c:v>
                </c:pt>
                <c:pt idx="116">
                  <c:v>-1</c:v>
                </c:pt>
                <c:pt idx="117">
                  <c:v>-1</c:v>
                </c:pt>
                <c:pt idx="118">
                  <c:v>-1</c:v>
                </c:pt>
                <c:pt idx="119">
                  <c:v>-1</c:v>
                </c:pt>
                <c:pt idx="120">
                  <c:v>-1</c:v>
                </c:pt>
                <c:pt idx="121">
                  <c:v>-1</c:v>
                </c:pt>
                <c:pt idx="122">
                  <c:v>-1</c:v>
                </c:pt>
                <c:pt idx="123">
                  <c:v>-1</c:v>
                </c:pt>
                <c:pt idx="124">
                  <c:v>-1</c:v>
                </c:pt>
                <c:pt idx="125">
                  <c:v>-1</c:v>
                </c:pt>
                <c:pt idx="126">
                  <c:v>-1</c:v>
                </c:pt>
                <c:pt idx="127">
                  <c:v>-1</c:v>
                </c:pt>
                <c:pt idx="128">
                  <c:v>-1</c:v>
                </c:pt>
                <c:pt idx="129">
                  <c:v>-1</c:v>
                </c:pt>
                <c:pt idx="130">
                  <c:v>-1</c:v>
                </c:pt>
                <c:pt idx="131">
                  <c:v>-1</c:v>
                </c:pt>
                <c:pt idx="132">
                  <c:v>-1</c:v>
                </c:pt>
                <c:pt idx="133">
                  <c:v>-1</c:v>
                </c:pt>
                <c:pt idx="134">
                  <c:v>-1</c:v>
                </c:pt>
                <c:pt idx="135">
                  <c:v>-1</c:v>
                </c:pt>
                <c:pt idx="136">
                  <c:v>-1</c:v>
                </c:pt>
                <c:pt idx="137">
                  <c:v>-1</c:v>
                </c:pt>
                <c:pt idx="138">
                  <c:v>-1</c:v>
                </c:pt>
                <c:pt idx="139">
                  <c:v>-1</c:v>
                </c:pt>
                <c:pt idx="140">
                  <c:v>-1</c:v>
                </c:pt>
                <c:pt idx="141">
                  <c:v>-1</c:v>
                </c:pt>
                <c:pt idx="142">
                  <c:v>-1</c:v>
                </c:pt>
                <c:pt idx="143">
                  <c:v>-1</c:v>
                </c:pt>
                <c:pt idx="144">
                  <c:v>-1</c:v>
                </c:pt>
                <c:pt idx="145">
                  <c:v>-1</c:v>
                </c:pt>
                <c:pt idx="146">
                  <c:v>-1</c:v>
                </c:pt>
                <c:pt idx="147">
                  <c:v>-1</c:v>
                </c:pt>
                <c:pt idx="148">
                  <c:v>-1</c:v>
                </c:pt>
                <c:pt idx="149">
                  <c:v>-1</c:v>
                </c:pt>
                <c:pt idx="150">
                  <c:v>-1</c:v>
                </c:pt>
                <c:pt idx="151">
                  <c:v>-1</c:v>
                </c:pt>
                <c:pt idx="152">
                  <c:v>1.0195878512186001</c:v>
                </c:pt>
                <c:pt idx="153">
                  <c:v>-1</c:v>
                </c:pt>
                <c:pt idx="154">
                  <c:v>-1</c:v>
                </c:pt>
                <c:pt idx="155">
                  <c:v>-1</c:v>
                </c:pt>
                <c:pt idx="156">
                  <c:v>-1</c:v>
                </c:pt>
                <c:pt idx="157">
                  <c:v>-1</c:v>
                </c:pt>
                <c:pt idx="158">
                  <c:v>-1</c:v>
                </c:pt>
                <c:pt idx="159">
                  <c:v>-1</c:v>
                </c:pt>
                <c:pt idx="160">
                  <c:v>-1</c:v>
                </c:pt>
                <c:pt idx="161">
                  <c:v>-1</c:v>
                </c:pt>
                <c:pt idx="162">
                  <c:v>-1</c:v>
                </c:pt>
                <c:pt idx="163">
                  <c:v>-1</c:v>
                </c:pt>
                <c:pt idx="164">
                  <c:v>-1</c:v>
                </c:pt>
                <c:pt idx="165">
                  <c:v>1.1190209756910501</c:v>
                </c:pt>
                <c:pt idx="166">
                  <c:v>-1</c:v>
                </c:pt>
                <c:pt idx="167">
                  <c:v>1.0512550960231699</c:v>
                </c:pt>
                <c:pt idx="168">
                  <c:v>-1</c:v>
                </c:pt>
                <c:pt idx="169">
                  <c:v>1.00458669796161</c:v>
                </c:pt>
                <c:pt idx="170">
                  <c:v>-1</c:v>
                </c:pt>
                <c:pt idx="171">
                  <c:v>1.0789189758164199</c:v>
                </c:pt>
                <c:pt idx="172">
                  <c:v>-1</c:v>
                </c:pt>
                <c:pt idx="173">
                  <c:v>-1</c:v>
                </c:pt>
                <c:pt idx="174">
                  <c:v>-1</c:v>
                </c:pt>
                <c:pt idx="175">
                  <c:v>1.1337988246520201</c:v>
                </c:pt>
                <c:pt idx="176">
                  <c:v>-1</c:v>
                </c:pt>
                <c:pt idx="177">
                  <c:v>-1</c:v>
                </c:pt>
                <c:pt idx="178">
                  <c:v>-1</c:v>
                </c:pt>
                <c:pt idx="179">
                  <c:v>-1</c:v>
                </c:pt>
                <c:pt idx="180">
                  <c:v>-1</c:v>
                </c:pt>
                <c:pt idx="181">
                  <c:v>-1</c:v>
                </c:pt>
                <c:pt idx="182">
                  <c:v>-1</c:v>
                </c:pt>
                <c:pt idx="183">
                  <c:v>1.05168302992577</c:v>
                </c:pt>
                <c:pt idx="184">
                  <c:v>-1</c:v>
                </c:pt>
                <c:pt idx="185">
                  <c:v>-1</c:v>
                </c:pt>
                <c:pt idx="186">
                  <c:v>-1</c:v>
                </c:pt>
                <c:pt idx="187">
                  <c:v>-1</c:v>
                </c:pt>
                <c:pt idx="188">
                  <c:v>1.0391762593768199</c:v>
                </c:pt>
                <c:pt idx="189">
                  <c:v>-1</c:v>
                </c:pt>
                <c:pt idx="190">
                  <c:v>-1</c:v>
                </c:pt>
                <c:pt idx="191">
                  <c:v>1.00331892585074</c:v>
                </c:pt>
                <c:pt idx="192">
                  <c:v>-1</c:v>
                </c:pt>
                <c:pt idx="193">
                  <c:v>-1</c:v>
                </c:pt>
                <c:pt idx="194">
                  <c:v>-1</c:v>
                </c:pt>
                <c:pt idx="195">
                  <c:v>1.02542199081018</c:v>
                </c:pt>
                <c:pt idx="196">
                  <c:v>1.068764845946</c:v>
                </c:pt>
                <c:pt idx="197">
                  <c:v>-1</c:v>
                </c:pt>
                <c:pt idx="198">
                  <c:v>-1</c:v>
                </c:pt>
                <c:pt idx="199">
                  <c:v>1.01625794315507</c:v>
                </c:pt>
                <c:pt idx="200">
                  <c:v>-1</c:v>
                </c:pt>
                <c:pt idx="201">
                  <c:v>-1</c:v>
                </c:pt>
                <c:pt idx="202">
                  <c:v>-1</c:v>
                </c:pt>
                <c:pt idx="203">
                  <c:v>1.1208610239079</c:v>
                </c:pt>
                <c:pt idx="204">
                  <c:v>-1</c:v>
                </c:pt>
                <c:pt idx="205">
                  <c:v>-1</c:v>
                </c:pt>
                <c:pt idx="206">
                  <c:v>-1</c:v>
                </c:pt>
                <c:pt idx="207">
                  <c:v>-1</c:v>
                </c:pt>
                <c:pt idx="208">
                  <c:v>-1</c:v>
                </c:pt>
                <c:pt idx="209">
                  <c:v>-1</c:v>
                </c:pt>
                <c:pt idx="210">
                  <c:v>-1</c:v>
                </c:pt>
                <c:pt idx="211">
                  <c:v>-1</c:v>
                </c:pt>
                <c:pt idx="212">
                  <c:v>-1</c:v>
                </c:pt>
                <c:pt idx="213">
                  <c:v>-1</c:v>
                </c:pt>
                <c:pt idx="214">
                  <c:v>-1</c:v>
                </c:pt>
                <c:pt idx="215">
                  <c:v>-1</c:v>
                </c:pt>
                <c:pt idx="216">
                  <c:v>-1</c:v>
                </c:pt>
                <c:pt idx="217">
                  <c:v>-1</c:v>
                </c:pt>
                <c:pt idx="218">
                  <c:v>-1</c:v>
                </c:pt>
                <c:pt idx="219">
                  <c:v>-1</c:v>
                </c:pt>
                <c:pt idx="220">
                  <c:v>-1</c:v>
                </c:pt>
                <c:pt idx="221">
                  <c:v>1.17776905356256</c:v>
                </c:pt>
                <c:pt idx="222">
                  <c:v>-1</c:v>
                </c:pt>
                <c:pt idx="223">
                  <c:v>-1</c:v>
                </c:pt>
                <c:pt idx="224">
                  <c:v>-1</c:v>
                </c:pt>
                <c:pt idx="225">
                  <c:v>-1</c:v>
                </c:pt>
                <c:pt idx="226">
                  <c:v>-1</c:v>
                </c:pt>
                <c:pt idx="227">
                  <c:v>-1</c:v>
                </c:pt>
                <c:pt idx="228">
                  <c:v>-1</c:v>
                </c:pt>
                <c:pt idx="229">
                  <c:v>-1</c:v>
                </c:pt>
                <c:pt idx="230">
                  <c:v>-1</c:v>
                </c:pt>
                <c:pt idx="231">
                  <c:v>-1</c:v>
                </c:pt>
                <c:pt idx="232">
                  <c:v>-1</c:v>
                </c:pt>
                <c:pt idx="233">
                  <c:v>-1</c:v>
                </c:pt>
                <c:pt idx="234">
                  <c:v>-1</c:v>
                </c:pt>
                <c:pt idx="235">
                  <c:v>-1</c:v>
                </c:pt>
                <c:pt idx="236">
                  <c:v>-1</c:v>
                </c:pt>
                <c:pt idx="237">
                  <c:v>-1</c:v>
                </c:pt>
                <c:pt idx="238">
                  <c:v>-1</c:v>
                </c:pt>
                <c:pt idx="239">
                  <c:v>-1</c:v>
                </c:pt>
                <c:pt idx="240">
                  <c:v>-1</c:v>
                </c:pt>
                <c:pt idx="241">
                  <c:v>-1</c:v>
                </c:pt>
                <c:pt idx="242">
                  <c:v>-1</c:v>
                </c:pt>
                <c:pt idx="243">
                  <c:v>-1</c:v>
                </c:pt>
                <c:pt idx="244">
                  <c:v>-1</c:v>
                </c:pt>
                <c:pt idx="245">
                  <c:v>-1</c:v>
                </c:pt>
                <c:pt idx="246">
                  <c:v>-1</c:v>
                </c:pt>
                <c:pt idx="247">
                  <c:v>-1</c:v>
                </c:pt>
                <c:pt idx="248">
                  <c:v>-1</c:v>
                </c:pt>
                <c:pt idx="249">
                  <c:v>-1</c:v>
                </c:pt>
                <c:pt idx="250">
                  <c:v>-1</c:v>
                </c:pt>
                <c:pt idx="251">
                  <c:v>-1</c:v>
                </c:pt>
                <c:pt idx="252">
                  <c:v>1.03487168753851</c:v>
                </c:pt>
                <c:pt idx="253">
                  <c:v>-1</c:v>
                </c:pt>
                <c:pt idx="254">
                  <c:v>-1</c:v>
                </c:pt>
                <c:pt idx="255">
                  <c:v>-1</c:v>
                </c:pt>
                <c:pt idx="256">
                  <c:v>-1</c:v>
                </c:pt>
                <c:pt idx="257">
                  <c:v>-1</c:v>
                </c:pt>
                <c:pt idx="258">
                  <c:v>-1</c:v>
                </c:pt>
                <c:pt idx="259">
                  <c:v>-1</c:v>
                </c:pt>
                <c:pt idx="260">
                  <c:v>-1</c:v>
                </c:pt>
                <c:pt idx="261">
                  <c:v>-1</c:v>
                </c:pt>
                <c:pt idx="262">
                  <c:v>-1</c:v>
                </c:pt>
                <c:pt idx="263">
                  <c:v>-1</c:v>
                </c:pt>
                <c:pt idx="264">
                  <c:v>-1</c:v>
                </c:pt>
                <c:pt idx="265">
                  <c:v>-1</c:v>
                </c:pt>
                <c:pt idx="266">
                  <c:v>-1</c:v>
                </c:pt>
                <c:pt idx="267">
                  <c:v>-1</c:v>
                </c:pt>
                <c:pt idx="268">
                  <c:v>-1</c:v>
                </c:pt>
                <c:pt idx="269">
                  <c:v>-1</c:v>
                </c:pt>
                <c:pt idx="270">
                  <c:v>-1</c:v>
                </c:pt>
                <c:pt idx="271">
                  <c:v>-1</c:v>
                </c:pt>
                <c:pt idx="272">
                  <c:v>-1</c:v>
                </c:pt>
                <c:pt idx="273">
                  <c:v>-1</c:v>
                </c:pt>
                <c:pt idx="274">
                  <c:v>-1</c:v>
                </c:pt>
                <c:pt idx="275">
                  <c:v>1.08548491951308</c:v>
                </c:pt>
                <c:pt idx="276">
                  <c:v>-1</c:v>
                </c:pt>
                <c:pt idx="277">
                  <c:v>-1</c:v>
                </c:pt>
                <c:pt idx="278">
                  <c:v>-1</c:v>
                </c:pt>
                <c:pt idx="279">
                  <c:v>-1</c:v>
                </c:pt>
                <c:pt idx="280">
                  <c:v>-1</c:v>
                </c:pt>
                <c:pt idx="281">
                  <c:v>-1</c:v>
                </c:pt>
                <c:pt idx="282">
                  <c:v>1.15380177685473</c:v>
                </c:pt>
                <c:pt idx="283">
                  <c:v>1.02000666198432</c:v>
                </c:pt>
                <c:pt idx="284">
                  <c:v>-1</c:v>
                </c:pt>
                <c:pt idx="285">
                  <c:v>-1</c:v>
                </c:pt>
                <c:pt idx="286">
                  <c:v>-1</c:v>
                </c:pt>
                <c:pt idx="287">
                  <c:v>-1</c:v>
                </c:pt>
                <c:pt idx="288">
                  <c:v>-1</c:v>
                </c:pt>
                <c:pt idx="289">
                  <c:v>-1</c:v>
                </c:pt>
                <c:pt idx="290">
                  <c:v>-1</c:v>
                </c:pt>
                <c:pt idx="291">
                  <c:v>-1</c:v>
                </c:pt>
                <c:pt idx="292">
                  <c:v>-1</c:v>
                </c:pt>
                <c:pt idx="293">
                  <c:v>1.01382371679295</c:v>
                </c:pt>
                <c:pt idx="294">
                  <c:v>-1</c:v>
                </c:pt>
                <c:pt idx="295">
                  <c:v>1.0575069309268399</c:v>
                </c:pt>
                <c:pt idx="296">
                  <c:v>-1</c:v>
                </c:pt>
                <c:pt idx="297">
                  <c:v>-1</c:v>
                </c:pt>
                <c:pt idx="298">
                  <c:v>-1</c:v>
                </c:pt>
                <c:pt idx="299">
                  <c:v>-1</c:v>
                </c:pt>
                <c:pt idx="300">
                  <c:v>-1</c:v>
                </c:pt>
                <c:pt idx="301">
                  <c:v>-1</c:v>
                </c:pt>
                <c:pt idx="302">
                  <c:v>-1</c:v>
                </c:pt>
                <c:pt idx="303">
                  <c:v>-1</c:v>
                </c:pt>
                <c:pt idx="304">
                  <c:v>-1</c:v>
                </c:pt>
                <c:pt idx="305">
                  <c:v>-1</c:v>
                </c:pt>
                <c:pt idx="306">
                  <c:v>-1</c:v>
                </c:pt>
                <c:pt idx="307">
                  <c:v>-1</c:v>
                </c:pt>
                <c:pt idx="308">
                  <c:v>-1</c:v>
                </c:pt>
                <c:pt idx="309">
                  <c:v>-1</c:v>
                </c:pt>
                <c:pt idx="310">
                  <c:v>-1</c:v>
                </c:pt>
                <c:pt idx="311">
                  <c:v>-1</c:v>
                </c:pt>
                <c:pt idx="312">
                  <c:v>-1</c:v>
                </c:pt>
                <c:pt idx="313">
                  <c:v>-1</c:v>
                </c:pt>
                <c:pt idx="314">
                  <c:v>-1</c:v>
                </c:pt>
                <c:pt idx="315">
                  <c:v>-1</c:v>
                </c:pt>
                <c:pt idx="316">
                  <c:v>-1</c:v>
                </c:pt>
                <c:pt idx="317">
                  <c:v>-1</c:v>
                </c:pt>
                <c:pt idx="318">
                  <c:v>1.0190353482532</c:v>
                </c:pt>
                <c:pt idx="319">
                  <c:v>-1</c:v>
                </c:pt>
                <c:pt idx="320">
                  <c:v>-1</c:v>
                </c:pt>
                <c:pt idx="321">
                  <c:v>-1</c:v>
                </c:pt>
                <c:pt idx="322">
                  <c:v>-1</c:v>
                </c:pt>
                <c:pt idx="323">
                  <c:v>1.1998800119988</c:v>
                </c:pt>
                <c:pt idx="324">
                  <c:v>-1</c:v>
                </c:pt>
                <c:pt idx="325">
                  <c:v>-1</c:v>
                </c:pt>
                <c:pt idx="326">
                  <c:v>1.1606008022574601</c:v>
                </c:pt>
                <c:pt idx="327">
                  <c:v>-1</c:v>
                </c:pt>
                <c:pt idx="328">
                  <c:v>1.0275700241654</c:v>
                </c:pt>
                <c:pt idx="329">
                  <c:v>-1</c:v>
                </c:pt>
                <c:pt idx="330">
                  <c:v>-1</c:v>
                </c:pt>
                <c:pt idx="331">
                  <c:v>-1</c:v>
                </c:pt>
                <c:pt idx="332">
                  <c:v>-1</c:v>
                </c:pt>
                <c:pt idx="333">
                  <c:v>-1</c:v>
                </c:pt>
                <c:pt idx="334">
                  <c:v>-1</c:v>
                </c:pt>
                <c:pt idx="335">
                  <c:v>-1</c:v>
                </c:pt>
                <c:pt idx="336">
                  <c:v>-1</c:v>
                </c:pt>
                <c:pt idx="337">
                  <c:v>-1</c:v>
                </c:pt>
                <c:pt idx="338">
                  <c:v>-1</c:v>
                </c:pt>
                <c:pt idx="339">
                  <c:v>1.09676829694464</c:v>
                </c:pt>
                <c:pt idx="340">
                  <c:v>-1</c:v>
                </c:pt>
                <c:pt idx="341">
                  <c:v>-1</c:v>
                </c:pt>
                <c:pt idx="342">
                  <c:v>-1</c:v>
                </c:pt>
                <c:pt idx="343">
                  <c:v>-1</c:v>
                </c:pt>
                <c:pt idx="344">
                  <c:v>-1</c:v>
                </c:pt>
                <c:pt idx="345">
                  <c:v>-1</c:v>
                </c:pt>
                <c:pt idx="346">
                  <c:v>-1</c:v>
                </c:pt>
                <c:pt idx="347">
                  <c:v>1.0306364215805499</c:v>
                </c:pt>
                <c:pt idx="348">
                  <c:v>-1</c:v>
                </c:pt>
                <c:pt idx="349">
                  <c:v>-1</c:v>
                </c:pt>
                <c:pt idx="350">
                  <c:v>-1</c:v>
                </c:pt>
                <c:pt idx="351">
                  <c:v>-1</c:v>
                </c:pt>
                <c:pt idx="352">
                  <c:v>1.0833032415766199</c:v>
                </c:pt>
                <c:pt idx="353">
                  <c:v>-1</c:v>
                </c:pt>
                <c:pt idx="354">
                  <c:v>-1</c:v>
                </c:pt>
                <c:pt idx="355">
                  <c:v>-1</c:v>
                </c:pt>
                <c:pt idx="356">
                  <c:v>-1</c:v>
                </c:pt>
                <c:pt idx="357">
                  <c:v>-1</c:v>
                </c:pt>
                <c:pt idx="358">
                  <c:v>-1</c:v>
                </c:pt>
                <c:pt idx="359">
                  <c:v>1.00758917686036</c:v>
                </c:pt>
                <c:pt idx="360">
                  <c:v>-1</c:v>
                </c:pt>
                <c:pt idx="361">
                  <c:v>-1</c:v>
                </c:pt>
                <c:pt idx="362">
                  <c:v>-1</c:v>
                </c:pt>
                <c:pt idx="363">
                  <c:v>-1</c:v>
                </c:pt>
                <c:pt idx="364">
                  <c:v>1.0084150384707</c:v>
                </c:pt>
                <c:pt idx="365">
                  <c:v>-1</c:v>
                </c:pt>
                <c:pt idx="366">
                  <c:v>-1</c:v>
                </c:pt>
                <c:pt idx="367">
                  <c:v>-1</c:v>
                </c:pt>
                <c:pt idx="368">
                  <c:v>1.0009040715800199</c:v>
                </c:pt>
                <c:pt idx="369">
                  <c:v>-1</c:v>
                </c:pt>
                <c:pt idx="370">
                  <c:v>-1</c:v>
                </c:pt>
                <c:pt idx="371">
                  <c:v>-1</c:v>
                </c:pt>
                <c:pt idx="372">
                  <c:v>-1</c:v>
                </c:pt>
                <c:pt idx="373">
                  <c:v>1.1264257011187799</c:v>
                </c:pt>
                <c:pt idx="374">
                  <c:v>-1</c:v>
                </c:pt>
                <c:pt idx="375">
                  <c:v>-1</c:v>
                </c:pt>
                <c:pt idx="376">
                  <c:v>-1</c:v>
                </c:pt>
                <c:pt idx="377">
                  <c:v>-1</c:v>
                </c:pt>
                <c:pt idx="378">
                  <c:v>-1</c:v>
                </c:pt>
                <c:pt idx="379">
                  <c:v>-1</c:v>
                </c:pt>
                <c:pt idx="380">
                  <c:v>-1</c:v>
                </c:pt>
                <c:pt idx="381">
                  <c:v>-1</c:v>
                </c:pt>
                <c:pt idx="382">
                  <c:v>-1</c:v>
                </c:pt>
                <c:pt idx="383">
                  <c:v>-1</c:v>
                </c:pt>
                <c:pt idx="384">
                  <c:v>-1</c:v>
                </c:pt>
                <c:pt idx="385">
                  <c:v>-1</c:v>
                </c:pt>
                <c:pt idx="386">
                  <c:v>-1</c:v>
                </c:pt>
                <c:pt idx="387">
                  <c:v>-1</c:v>
                </c:pt>
                <c:pt idx="388">
                  <c:v>-1</c:v>
                </c:pt>
                <c:pt idx="389">
                  <c:v>-1</c:v>
                </c:pt>
                <c:pt idx="390">
                  <c:v>-1</c:v>
                </c:pt>
                <c:pt idx="391">
                  <c:v>-1</c:v>
                </c:pt>
                <c:pt idx="392">
                  <c:v>-1</c:v>
                </c:pt>
                <c:pt idx="393">
                  <c:v>-1</c:v>
                </c:pt>
                <c:pt idx="394">
                  <c:v>-1</c:v>
                </c:pt>
                <c:pt idx="395">
                  <c:v>-1</c:v>
                </c:pt>
                <c:pt idx="396">
                  <c:v>-1</c:v>
                </c:pt>
                <c:pt idx="397">
                  <c:v>-1</c:v>
                </c:pt>
                <c:pt idx="398">
                  <c:v>-1</c:v>
                </c:pt>
                <c:pt idx="399">
                  <c:v>-1</c:v>
                </c:pt>
                <c:pt idx="400">
                  <c:v>-1</c:v>
                </c:pt>
                <c:pt idx="401">
                  <c:v>-1</c:v>
                </c:pt>
                <c:pt idx="402">
                  <c:v>-1</c:v>
                </c:pt>
                <c:pt idx="403">
                  <c:v>-1</c:v>
                </c:pt>
                <c:pt idx="404">
                  <c:v>-1</c:v>
                </c:pt>
                <c:pt idx="405">
                  <c:v>-1</c:v>
                </c:pt>
                <c:pt idx="406">
                  <c:v>-1</c:v>
                </c:pt>
                <c:pt idx="407">
                  <c:v>-1</c:v>
                </c:pt>
                <c:pt idx="408">
                  <c:v>-1</c:v>
                </c:pt>
                <c:pt idx="409">
                  <c:v>1.01175875436026</c:v>
                </c:pt>
                <c:pt idx="410">
                  <c:v>-1</c:v>
                </c:pt>
                <c:pt idx="411">
                  <c:v>-1</c:v>
                </c:pt>
                <c:pt idx="412">
                  <c:v>-1</c:v>
                </c:pt>
                <c:pt idx="413">
                  <c:v>-1</c:v>
                </c:pt>
                <c:pt idx="414">
                  <c:v>-1</c:v>
                </c:pt>
                <c:pt idx="415">
                  <c:v>-1</c:v>
                </c:pt>
                <c:pt idx="416">
                  <c:v>-1</c:v>
                </c:pt>
                <c:pt idx="417">
                  <c:v>-1</c:v>
                </c:pt>
                <c:pt idx="418">
                  <c:v>-1</c:v>
                </c:pt>
                <c:pt idx="419">
                  <c:v>-1</c:v>
                </c:pt>
                <c:pt idx="420">
                  <c:v>-1</c:v>
                </c:pt>
                <c:pt idx="421">
                  <c:v>-1</c:v>
                </c:pt>
                <c:pt idx="422">
                  <c:v>-1</c:v>
                </c:pt>
                <c:pt idx="423">
                  <c:v>-1</c:v>
                </c:pt>
                <c:pt idx="424">
                  <c:v>-1</c:v>
                </c:pt>
                <c:pt idx="425">
                  <c:v>1.02738318653169</c:v>
                </c:pt>
                <c:pt idx="426">
                  <c:v>1.1784805154090601</c:v>
                </c:pt>
                <c:pt idx="427">
                  <c:v>-1</c:v>
                </c:pt>
                <c:pt idx="428">
                  <c:v>-1</c:v>
                </c:pt>
                <c:pt idx="429">
                  <c:v>-1</c:v>
                </c:pt>
                <c:pt idx="430">
                  <c:v>-1</c:v>
                </c:pt>
                <c:pt idx="431">
                  <c:v>-1</c:v>
                </c:pt>
                <c:pt idx="432">
                  <c:v>-1</c:v>
                </c:pt>
                <c:pt idx="433">
                  <c:v>-1</c:v>
                </c:pt>
                <c:pt idx="434">
                  <c:v>-1</c:v>
                </c:pt>
                <c:pt idx="435">
                  <c:v>1.1191160012999899</c:v>
                </c:pt>
                <c:pt idx="436">
                  <c:v>-1</c:v>
                </c:pt>
                <c:pt idx="437">
                  <c:v>1.03447086815094</c:v>
                </c:pt>
                <c:pt idx="438">
                  <c:v>-1</c:v>
                </c:pt>
                <c:pt idx="439">
                  <c:v>-1</c:v>
                </c:pt>
                <c:pt idx="440">
                  <c:v>-1</c:v>
                </c:pt>
                <c:pt idx="441">
                  <c:v>-1</c:v>
                </c:pt>
                <c:pt idx="442">
                  <c:v>-1</c:v>
                </c:pt>
                <c:pt idx="443">
                  <c:v>-1</c:v>
                </c:pt>
                <c:pt idx="444">
                  <c:v>1.1606935590435801</c:v>
                </c:pt>
                <c:pt idx="445">
                  <c:v>1.01204088428103</c:v>
                </c:pt>
                <c:pt idx="446">
                  <c:v>1.0311640410959699</c:v>
                </c:pt>
                <c:pt idx="447">
                  <c:v>-1</c:v>
                </c:pt>
                <c:pt idx="448">
                  <c:v>-1</c:v>
                </c:pt>
                <c:pt idx="449">
                  <c:v>-1</c:v>
                </c:pt>
                <c:pt idx="450">
                  <c:v>-1</c:v>
                </c:pt>
                <c:pt idx="451">
                  <c:v>-1</c:v>
                </c:pt>
                <c:pt idx="452">
                  <c:v>-1</c:v>
                </c:pt>
                <c:pt idx="453">
                  <c:v>-1</c:v>
                </c:pt>
                <c:pt idx="454">
                  <c:v>-1</c:v>
                </c:pt>
                <c:pt idx="455">
                  <c:v>-1</c:v>
                </c:pt>
                <c:pt idx="456">
                  <c:v>-1</c:v>
                </c:pt>
                <c:pt idx="457">
                  <c:v>-1</c:v>
                </c:pt>
                <c:pt idx="458">
                  <c:v>-1</c:v>
                </c:pt>
                <c:pt idx="459">
                  <c:v>-1</c:v>
                </c:pt>
                <c:pt idx="460">
                  <c:v>-1</c:v>
                </c:pt>
                <c:pt idx="461">
                  <c:v>-1</c:v>
                </c:pt>
                <c:pt idx="462">
                  <c:v>-1</c:v>
                </c:pt>
                <c:pt idx="463">
                  <c:v>-1</c:v>
                </c:pt>
                <c:pt idx="464">
                  <c:v>-1</c:v>
                </c:pt>
                <c:pt idx="465">
                  <c:v>-1</c:v>
                </c:pt>
                <c:pt idx="466">
                  <c:v>-1</c:v>
                </c:pt>
                <c:pt idx="467">
                  <c:v>-1</c:v>
                </c:pt>
                <c:pt idx="468">
                  <c:v>-1</c:v>
                </c:pt>
                <c:pt idx="469">
                  <c:v>-1</c:v>
                </c:pt>
                <c:pt idx="470">
                  <c:v>-1</c:v>
                </c:pt>
                <c:pt idx="471">
                  <c:v>-1</c:v>
                </c:pt>
                <c:pt idx="472">
                  <c:v>-1</c:v>
                </c:pt>
                <c:pt idx="473">
                  <c:v>-1</c:v>
                </c:pt>
                <c:pt idx="474">
                  <c:v>-1</c:v>
                </c:pt>
                <c:pt idx="475">
                  <c:v>-1</c:v>
                </c:pt>
                <c:pt idx="476">
                  <c:v>1.01836199571848</c:v>
                </c:pt>
                <c:pt idx="477">
                  <c:v>-1</c:v>
                </c:pt>
                <c:pt idx="478">
                  <c:v>-1</c:v>
                </c:pt>
                <c:pt idx="479">
                  <c:v>-1</c:v>
                </c:pt>
                <c:pt idx="480">
                  <c:v>-1</c:v>
                </c:pt>
                <c:pt idx="481">
                  <c:v>-1</c:v>
                </c:pt>
                <c:pt idx="482">
                  <c:v>-1</c:v>
                </c:pt>
                <c:pt idx="483">
                  <c:v>-1</c:v>
                </c:pt>
                <c:pt idx="484">
                  <c:v>-1</c:v>
                </c:pt>
                <c:pt idx="485">
                  <c:v>-1</c:v>
                </c:pt>
                <c:pt idx="486">
                  <c:v>-1</c:v>
                </c:pt>
                <c:pt idx="487">
                  <c:v>-1</c:v>
                </c:pt>
                <c:pt idx="488">
                  <c:v>-1</c:v>
                </c:pt>
                <c:pt idx="489">
                  <c:v>-1</c:v>
                </c:pt>
                <c:pt idx="490">
                  <c:v>-1</c:v>
                </c:pt>
                <c:pt idx="491">
                  <c:v>-1</c:v>
                </c:pt>
                <c:pt idx="492">
                  <c:v>-1</c:v>
                </c:pt>
                <c:pt idx="493">
                  <c:v>-1</c:v>
                </c:pt>
                <c:pt idx="494">
                  <c:v>-1</c:v>
                </c:pt>
                <c:pt idx="495">
                  <c:v>-1</c:v>
                </c:pt>
                <c:pt idx="496">
                  <c:v>-1</c:v>
                </c:pt>
                <c:pt idx="497">
                  <c:v>-1</c:v>
                </c:pt>
                <c:pt idx="498">
                  <c:v>-1</c:v>
                </c:pt>
                <c:pt idx="499">
                  <c:v>-1</c:v>
                </c:pt>
                <c:pt idx="500">
                  <c:v>-1</c:v>
                </c:pt>
                <c:pt idx="501">
                  <c:v>-1</c:v>
                </c:pt>
                <c:pt idx="502">
                  <c:v>-1</c:v>
                </c:pt>
                <c:pt idx="503">
                  <c:v>-1</c:v>
                </c:pt>
                <c:pt idx="504">
                  <c:v>-1</c:v>
                </c:pt>
                <c:pt idx="505">
                  <c:v>-1</c:v>
                </c:pt>
                <c:pt idx="506">
                  <c:v>-1</c:v>
                </c:pt>
                <c:pt idx="507">
                  <c:v>-1</c:v>
                </c:pt>
                <c:pt idx="508">
                  <c:v>-1</c:v>
                </c:pt>
                <c:pt idx="509">
                  <c:v>1.0220983181234</c:v>
                </c:pt>
                <c:pt idx="510">
                  <c:v>-1</c:v>
                </c:pt>
                <c:pt idx="511">
                  <c:v>-1</c:v>
                </c:pt>
                <c:pt idx="512">
                  <c:v>-1</c:v>
                </c:pt>
                <c:pt idx="513">
                  <c:v>-1</c:v>
                </c:pt>
                <c:pt idx="514">
                  <c:v>-1</c:v>
                </c:pt>
                <c:pt idx="515">
                  <c:v>-1</c:v>
                </c:pt>
                <c:pt idx="516">
                  <c:v>-1</c:v>
                </c:pt>
                <c:pt idx="517">
                  <c:v>-1</c:v>
                </c:pt>
                <c:pt idx="518">
                  <c:v>-1</c:v>
                </c:pt>
                <c:pt idx="519">
                  <c:v>-1</c:v>
                </c:pt>
                <c:pt idx="520">
                  <c:v>-1</c:v>
                </c:pt>
                <c:pt idx="521">
                  <c:v>-1</c:v>
                </c:pt>
                <c:pt idx="522">
                  <c:v>-1</c:v>
                </c:pt>
                <c:pt idx="523">
                  <c:v>-1</c:v>
                </c:pt>
                <c:pt idx="524">
                  <c:v>-1</c:v>
                </c:pt>
                <c:pt idx="525">
                  <c:v>-1</c:v>
                </c:pt>
                <c:pt idx="526">
                  <c:v>-1</c:v>
                </c:pt>
                <c:pt idx="527">
                  <c:v>-1</c:v>
                </c:pt>
                <c:pt idx="528">
                  <c:v>-1</c:v>
                </c:pt>
                <c:pt idx="529">
                  <c:v>-1</c:v>
                </c:pt>
                <c:pt idx="530">
                  <c:v>-1</c:v>
                </c:pt>
                <c:pt idx="531">
                  <c:v>-1</c:v>
                </c:pt>
                <c:pt idx="532">
                  <c:v>1.1869822196567501</c:v>
                </c:pt>
                <c:pt idx="533">
                  <c:v>-1</c:v>
                </c:pt>
                <c:pt idx="534">
                  <c:v>-1</c:v>
                </c:pt>
                <c:pt idx="535">
                  <c:v>1.0038571279647499</c:v>
                </c:pt>
                <c:pt idx="536">
                  <c:v>-1</c:v>
                </c:pt>
                <c:pt idx="537">
                  <c:v>-1</c:v>
                </c:pt>
                <c:pt idx="538">
                  <c:v>-1</c:v>
                </c:pt>
                <c:pt idx="539">
                  <c:v>-1</c:v>
                </c:pt>
                <c:pt idx="540">
                  <c:v>-1</c:v>
                </c:pt>
                <c:pt idx="541">
                  <c:v>-1</c:v>
                </c:pt>
                <c:pt idx="542">
                  <c:v>-1</c:v>
                </c:pt>
                <c:pt idx="543">
                  <c:v>-1</c:v>
                </c:pt>
                <c:pt idx="544">
                  <c:v>-1</c:v>
                </c:pt>
                <c:pt idx="545">
                  <c:v>-1</c:v>
                </c:pt>
                <c:pt idx="546">
                  <c:v>-1</c:v>
                </c:pt>
                <c:pt idx="547">
                  <c:v>-1</c:v>
                </c:pt>
                <c:pt idx="548">
                  <c:v>-1</c:v>
                </c:pt>
                <c:pt idx="549">
                  <c:v>1.00089690281765</c:v>
                </c:pt>
                <c:pt idx="550">
                  <c:v>-1</c:v>
                </c:pt>
                <c:pt idx="551">
                  <c:v>-1</c:v>
                </c:pt>
                <c:pt idx="552">
                  <c:v>-1</c:v>
                </c:pt>
                <c:pt idx="553">
                  <c:v>-1</c:v>
                </c:pt>
                <c:pt idx="554">
                  <c:v>-1</c:v>
                </c:pt>
                <c:pt idx="555">
                  <c:v>-1</c:v>
                </c:pt>
                <c:pt idx="556">
                  <c:v>-1</c:v>
                </c:pt>
                <c:pt idx="557">
                  <c:v>-1</c:v>
                </c:pt>
                <c:pt idx="558">
                  <c:v>-1</c:v>
                </c:pt>
                <c:pt idx="559">
                  <c:v>-1</c:v>
                </c:pt>
                <c:pt idx="560">
                  <c:v>-1</c:v>
                </c:pt>
                <c:pt idx="561">
                  <c:v>-1</c:v>
                </c:pt>
                <c:pt idx="562">
                  <c:v>1.0069710800487699</c:v>
                </c:pt>
                <c:pt idx="563">
                  <c:v>-1</c:v>
                </c:pt>
                <c:pt idx="564">
                  <c:v>-1</c:v>
                </c:pt>
                <c:pt idx="565">
                  <c:v>-1</c:v>
                </c:pt>
                <c:pt idx="566">
                  <c:v>-1</c:v>
                </c:pt>
                <c:pt idx="567">
                  <c:v>-1</c:v>
                </c:pt>
                <c:pt idx="568">
                  <c:v>-1</c:v>
                </c:pt>
                <c:pt idx="569">
                  <c:v>-1</c:v>
                </c:pt>
                <c:pt idx="570">
                  <c:v>-1</c:v>
                </c:pt>
                <c:pt idx="571">
                  <c:v>-1</c:v>
                </c:pt>
                <c:pt idx="572">
                  <c:v>-1</c:v>
                </c:pt>
                <c:pt idx="573">
                  <c:v>-1</c:v>
                </c:pt>
                <c:pt idx="574">
                  <c:v>-1</c:v>
                </c:pt>
                <c:pt idx="575">
                  <c:v>-1</c:v>
                </c:pt>
                <c:pt idx="576">
                  <c:v>-1</c:v>
                </c:pt>
                <c:pt idx="577">
                  <c:v>-1</c:v>
                </c:pt>
                <c:pt idx="578">
                  <c:v>-1</c:v>
                </c:pt>
                <c:pt idx="579">
                  <c:v>-1</c:v>
                </c:pt>
                <c:pt idx="580">
                  <c:v>-1</c:v>
                </c:pt>
                <c:pt idx="581">
                  <c:v>-1</c:v>
                </c:pt>
                <c:pt idx="582">
                  <c:v>-1</c:v>
                </c:pt>
                <c:pt idx="583">
                  <c:v>-1</c:v>
                </c:pt>
                <c:pt idx="584">
                  <c:v>-1</c:v>
                </c:pt>
                <c:pt idx="585">
                  <c:v>-1</c:v>
                </c:pt>
                <c:pt idx="586">
                  <c:v>-1</c:v>
                </c:pt>
                <c:pt idx="587">
                  <c:v>1.16662777907403</c:v>
                </c:pt>
                <c:pt idx="588">
                  <c:v>-1</c:v>
                </c:pt>
                <c:pt idx="589">
                  <c:v>-1</c:v>
                </c:pt>
                <c:pt idx="590">
                  <c:v>-1</c:v>
                </c:pt>
                <c:pt idx="591">
                  <c:v>-1</c:v>
                </c:pt>
                <c:pt idx="592">
                  <c:v>-1</c:v>
                </c:pt>
                <c:pt idx="593">
                  <c:v>1.0423640477623</c:v>
                </c:pt>
                <c:pt idx="594">
                  <c:v>1.03190322599203</c:v>
                </c:pt>
                <c:pt idx="595">
                  <c:v>-1</c:v>
                </c:pt>
                <c:pt idx="596">
                  <c:v>-1</c:v>
                </c:pt>
                <c:pt idx="597">
                  <c:v>1.0999450027498601</c:v>
                </c:pt>
                <c:pt idx="598">
                  <c:v>1.11104938614521</c:v>
                </c:pt>
                <c:pt idx="599">
                  <c:v>-1</c:v>
                </c:pt>
                <c:pt idx="600">
                  <c:v>-1</c:v>
                </c:pt>
                <c:pt idx="601">
                  <c:v>-1</c:v>
                </c:pt>
                <c:pt idx="602">
                  <c:v>-1</c:v>
                </c:pt>
                <c:pt idx="603">
                  <c:v>-1</c:v>
                </c:pt>
                <c:pt idx="604">
                  <c:v>-1</c:v>
                </c:pt>
                <c:pt idx="605">
                  <c:v>-1</c:v>
                </c:pt>
                <c:pt idx="606">
                  <c:v>-1</c:v>
                </c:pt>
                <c:pt idx="607">
                  <c:v>-1</c:v>
                </c:pt>
                <c:pt idx="608">
                  <c:v>-1</c:v>
                </c:pt>
                <c:pt idx="609">
                  <c:v>-1</c:v>
                </c:pt>
                <c:pt idx="610">
                  <c:v>-1</c:v>
                </c:pt>
                <c:pt idx="611">
                  <c:v>-1</c:v>
                </c:pt>
                <c:pt idx="612">
                  <c:v>-1</c:v>
                </c:pt>
                <c:pt idx="613">
                  <c:v>-1</c:v>
                </c:pt>
                <c:pt idx="614">
                  <c:v>-1</c:v>
                </c:pt>
                <c:pt idx="615">
                  <c:v>-1</c:v>
                </c:pt>
                <c:pt idx="616">
                  <c:v>-1</c:v>
                </c:pt>
                <c:pt idx="617">
                  <c:v>-1</c:v>
                </c:pt>
                <c:pt idx="618">
                  <c:v>-1</c:v>
                </c:pt>
                <c:pt idx="619">
                  <c:v>-1</c:v>
                </c:pt>
                <c:pt idx="620">
                  <c:v>-1</c:v>
                </c:pt>
                <c:pt idx="621">
                  <c:v>-1</c:v>
                </c:pt>
                <c:pt idx="622">
                  <c:v>1.0552810241428201</c:v>
                </c:pt>
                <c:pt idx="623">
                  <c:v>-1</c:v>
                </c:pt>
                <c:pt idx="624">
                  <c:v>-1</c:v>
                </c:pt>
                <c:pt idx="625">
                  <c:v>-1</c:v>
                </c:pt>
                <c:pt idx="626">
                  <c:v>-1</c:v>
                </c:pt>
                <c:pt idx="627">
                  <c:v>-1</c:v>
                </c:pt>
                <c:pt idx="628">
                  <c:v>-1</c:v>
                </c:pt>
                <c:pt idx="629">
                  <c:v>-1</c:v>
                </c:pt>
                <c:pt idx="630">
                  <c:v>-1</c:v>
                </c:pt>
                <c:pt idx="631">
                  <c:v>-1</c:v>
                </c:pt>
                <c:pt idx="632">
                  <c:v>-1</c:v>
                </c:pt>
                <c:pt idx="633">
                  <c:v>-1</c:v>
                </c:pt>
                <c:pt idx="634">
                  <c:v>-1</c:v>
                </c:pt>
                <c:pt idx="635">
                  <c:v>-1</c:v>
                </c:pt>
                <c:pt idx="636">
                  <c:v>-1</c:v>
                </c:pt>
                <c:pt idx="637">
                  <c:v>-1</c:v>
                </c:pt>
                <c:pt idx="638">
                  <c:v>-1</c:v>
                </c:pt>
                <c:pt idx="639">
                  <c:v>-1</c:v>
                </c:pt>
                <c:pt idx="640">
                  <c:v>1.1160935143885</c:v>
                </c:pt>
                <c:pt idx="641">
                  <c:v>-1</c:v>
                </c:pt>
                <c:pt idx="642">
                  <c:v>1.04494748473661</c:v>
                </c:pt>
                <c:pt idx="643">
                  <c:v>-1</c:v>
                </c:pt>
                <c:pt idx="644">
                  <c:v>-1</c:v>
                </c:pt>
                <c:pt idx="645">
                  <c:v>-1</c:v>
                </c:pt>
                <c:pt idx="646">
                  <c:v>-1</c:v>
                </c:pt>
                <c:pt idx="647">
                  <c:v>-1</c:v>
                </c:pt>
                <c:pt idx="648">
                  <c:v>-1</c:v>
                </c:pt>
                <c:pt idx="649">
                  <c:v>-1</c:v>
                </c:pt>
                <c:pt idx="650">
                  <c:v>-1</c:v>
                </c:pt>
                <c:pt idx="651">
                  <c:v>-1</c:v>
                </c:pt>
                <c:pt idx="652">
                  <c:v>-1</c:v>
                </c:pt>
                <c:pt idx="653">
                  <c:v>-1</c:v>
                </c:pt>
                <c:pt idx="654">
                  <c:v>-1</c:v>
                </c:pt>
                <c:pt idx="655">
                  <c:v>-1</c:v>
                </c:pt>
                <c:pt idx="656">
                  <c:v>-1</c:v>
                </c:pt>
                <c:pt idx="657">
                  <c:v>-1</c:v>
                </c:pt>
                <c:pt idx="658">
                  <c:v>-1</c:v>
                </c:pt>
                <c:pt idx="659">
                  <c:v>-1</c:v>
                </c:pt>
                <c:pt idx="660">
                  <c:v>1.01730440028725</c:v>
                </c:pt>
                <c:pt idx="661">
                  <c:v>-1</c:v>
                </c:pt>
                <c:pt idx="662">
                  <c:v>-1</c:v>
                </c:pt>
                <c:pt idx="663">
                  <c:v>-1</c:v>
                </c:pt>
                <c:pt idx="664">
                  <c:v>-1</c:v>
                </c:pt>
                <c:pt idx="665">
                  <c:v>-1</c:v>
                </c:pt>
                <c:pt idx="666">
                  <c:v>-1</c:v>
                </c:pt>
                <c:pt idx="667">
                  <c:v>-1</c:v>
                </c:pt>
                <c:pt idx="668">
                  <c:v>-1</c:v>
                </c:pt>
                <c:pt idx="669">
                  <c:v>-1</c:v>
                </c:pt>
                <c:pt idx="670">
                  <c:v>-1</c:v>
                </c:pt>
                <c:pt idx="671">
                  <c:v>-1</c:v>
                </c:pt>
                <c:pt idx="672">
                  <c:v>1.14621008942359</c:v>
                </c:pt>
                <c:pt idx="673">
                  <c:v>-1</c:v>
                </c:pt>
                <c:pt idx="674">
                  <c:v>-1</c:v>
                </c:pt>
                <c:pt idx="675">
                  <c:v>-1</c:v>
                </c:pt>
                <c:pt idx="676">
                  <c:v>-1</c:v>
                </c:pt>
                <c:pt idx="677">
                  <c:v>-1</c:v>
                </c:pt>
                <c:pt idx="678">
                  <c:v>-1</c:v>
                </c:pt>
                <c:pt idx="679">
                  <c:v>-1</c:v>
                </c:pt>
                <c:pt idx="680">
                  <c:v>-1</c:v>
                </c:pt>
                <c:pt idx="681">
                  <c:v>-1</c:v>
                </c:pt>
                <c:pt idx="682">
                  <c:v>1.0100381324535399</c:v>
                </c:pt>
                <c:pt idx="683">
                  <c:v>-1</c:v>
                </c:pt>
                <c:pt idx="684">
                  <c:v>-1</c:v>
                </c:pt>
                <c:pt idx="685">
                  <c:v>-1</c:v>
                </c:pt>
                <c:pt idx="686">
                  <c:v>-1</c:v>
                </c:pt>
                <c:pt idx="687">
                  <c:v>-1</c:v>
                </c:pt>
                <c:pt idx="688">
                  <c:v>1.0293559094386899</c:v>
                </c:pt>
                <c:pt idx="689">
                  <c:v>-1</c:v>
                </c:pt>
                <c:pt idx="690">
                  <c:v>-1</c:v>
                </c:pt>
                <c:pt idx="691">
                  <c:v>-1</c:v>
                </c:pt>
                <c:pt idx="692">
                  <c:v>-1</c:v>
                </c:pt>
                <c:pt idx="693">
                  <c:v>-1</c:v>
                </c:pt>
                <c:pt idx="694">
                  <c:v>-1</c:v>
                </c:pt>
                <c:pt idx="695">
                  <c:v>1.0374366315922801</c:v>
                </c:pt>
                <c:pt idx="696">
                  <c:v>-1</c:v>
                </c:pt>
                <c:pt idx="697">
                  <c:v>-1</c:v>
                </c:pt>
                <c:pt idx="698">
                  <c:v>-1</c:v>
                </c:pt>
                <c:pt idx="699">
                  <c:v>-1</c:v>
                </c:pt>
                <c:pt idx="700">
                  <c:v>-1</c:v>
                </c:pt>
                <c:pt idx="701">
                  <c:v>-1</c:v>
                </c:pt>
                <c:pt idx="702">
                  <c:v>-1</c:v>
                </c:pt>
                <c:pt idx="703">
                  <c:v>-1</c:v>
                </c:pt>
                <c:pt idx="704">
                  <c:v>-1</c:v>
                </c:pt>
                <c:pt idx="705">
                  <c:v>-1</c:v>
                </c:pt>
                <c:pt idx="706">
                  <c:v>-1</c:v>
                </c:pt>
                <c:pt idx="707">
                  <c:v>-1</c:v>
                </c:pt>
                <c:pt idx="708">
                  <c:v>-1</c:v>
                </c:pt>
                <c:pt idx="709">
                  <c:v>-1</c:v>
                </c:pt>
                <c:pt idx="710">
                  <c:v>-1</c:v>
                </c:pt>
                <c:pt idx="711">
                  <c:v>-1</c:v>
                </c:pt>
                <c:pt idx="712">
                  <c:v>-1</c:v>
                </c:pt>
                <c:pt idx="713">
                  <c:v>-1</c:v>
                </c:pt>
                <c:pt idx="714">
                  <c:v>-1</c:v>
                </c:pt>
                <c:pt idx="715">
                  <c:v>1.08531711344486</c:v>
                </c:pt>
                <c:pt idx="716">
                  <c:v>-1</c:v>
                </c:pt>
                <c:pt idx="717">
                  <c:v>-1</c:v>
                </c:pt>
                <c:pt idx="718">
                  <c:v>-1</c:v>
                </c:pt>
                <c:pt idx="719">
                  <c:v>-1</c:v>
                </c:pt>
                <c:pt idx="720">
                  <c:v>-1</c:v>
                </c:pt>
                <c:pt idx="721">
                  <c:v>-1</c:v>
                </c:pt>
                <c:pt idx="722">
                  <c:v>-1</c:v>
                </c:pt>
                <c:pt idx="723">
                  <c:v>-1</c:v>
                </c:pt>
                <c:pt idx="724">
                  <c:v>-1</c:v>
                </c:pt>
                <c:pt idx="725">
                  <c:v>1.00274449795467</c:v>
                </c:pt>
                <c:pt idx="726">
                  <c:v>-1</c:v>
                </c:pt>
                <c:pt idx="727">
                  <c:v>-1</c:v>
                </c:pt>
                <c:pt idx="728">
                  <c:v>-1</c:v>
                </c:pt>
                <c:pt idx="729">
                  <c:v>-1</c:v>
                </c:pt>
                <c:pt idx="730">
                  <c:v>1.07863956584757</c:v>
                </c:pt>
                <c:pt idx="731">
                  <c:v>-1</c:v>
                </c:pt>
                <c:pt idx="732">
                  <c:v>-1</c:v>
                </c:pt>
                <c:pt idx="733">
                  <c:v>-1</c:v>
                </c:pt>
                <c:pt idx="734">
                  <c:v>-1</c:v>
                </c:pt>
                <c:pt idx="735">
                  <c:v>1.0104235019462799</c:v>
                </c:pt>
                <c:pt idx="736">
                  <c:v>-1</c:v>
                </c:pt>
                <c:pt idx="737">
                  <c:v>-1</c:v>
                </c:pt>
                <c:pt idx="738">
                  <c:v>-1</c:v>
                </c:pt>
                <c:pt idx="739">
                  <c:v>1.10279343183708</c:v>
                </c:pt>
                <c:pt idx="740">
                  <c:v>-1</c:v>
                </c:pt>
                <c:pt idx="741">
                  <c:v>-1</c:v>
                </c:pt>
                <c:pt idx="742">
                  <c:v>-1</c:v>
                </c:pt>
                <c:pt idx="743">
                  <c:v>-1</c:v>
                </c:pt>
                <c:pt idx="744">
                  <c:v>-1</c:v>
                </c:pt>
                <c:pt idx="745">
                  <c:v>-1</c:v>
                </c:pt>
                <c:pt idx="746">
                  <c:v>-1</c:v>
                </c:pt>
                <c:pt idx="747">
                  <c:v>-1</c:v>
                </c:pt>
                <c:pt idx="748">
                  <c:v>-1</c:v>
                </c:pt>
                <c:pt idx="749">
                  <c:v>-1</c:v>
                </c:pt>
                <c:pt idx="750">
                  <c:v>-1</c:v>
                </c:pt>
                <c:pt idx="751">
                  <c:v>-1</c:v>
                </c:pt>
                <c:pt idx="752">
                  <c:v>-1</c:v>
                </c:pt>
                <c:pt idx="753">
                  <c:v>-1</c:v>
                </c:pt>
                <c:pt idx="754">
                  <c:v>-1</c:v>
                </c:pt>
                <c:pt idx="755">
                  <c:v>-1</c:v>
                </c:pt>
                <c:pt idx="756">
                  <c:v>-1</c:v>
                </c:pt>
                <c:pt idx="757">
                  <c:v>-1</c:v>
                </c:pt>
                <c:pt idx="758">
                  <c:v>-1</c:v>
                </c:pt>
                <c:pt idx="759">
                  <c:v>-1</c:v>
                </c:pt>
                <c:pt idx="760">
                  <c:v>-1</c:v>
                </c:pt>
                <c:pt idx="761">
                  <c:v>-1</c:v>
                </c:pt>
                <c:pt idx="762">
                  <c:v>-1</c:v>
                </c:pt>
                <c:pt idx="763">
                  <c:v>1.00074607860636</c:v>
                </c:pt>
                <c:pt idx="764">
                  <c:v>-1</c:v>
                </c:pt>
                <c:pt idx="765">
                  <c:v>-1</c:v>
                </c:pt>
                <c:pt idx="766">
                  <c:v>-1</c:v>
                </c:pt>
                <c:pt idx="767">
                  <c:v>-1</c:v>
                </c:pt>
                <c:pt idx="768">
                  <c:v>-1</c:v>
                </c:pt>
                <c:pt idx="769">
                  <c:v>1.1802317957158901</c:v>
                </c:pt>
                <c:pt idx="770">
                  <c:v>1.0293764357558299</c:v>
                </c:pt>
                <c:pt idx="771">
                  <c:v>-1</c:v>
                </c:pt>
                <c:pt idx="772">
                  <c:v>-1</c:v>
                </c:pt>
                <c:pt idx="773">
                  <c:v>-1</c:v>
                </c:pt>
                <c:pt idx="774">
                  <c:v>1.0484647019576101</c:v>
                </c:pt>
                <c:pt idx="775">
                  <c:v>-1</c:v>
                </c:pt>
                <c:pt idx="776">
                  <c:v>-1</c:v>
                </c:pt>
                <c:pt idx="777">
                  <c:v>-1</c:v>
                </c:pt>
                <c:pt idx="778">
                  <c:v>-1</c:v>
                </c:pt>
                <c:pt idx="779">
                  <c:v>1.01427122469679</c:v>
                </c:pt>
                <c:pt idx="780">
                  <c:v>-1</c:v>
                </c:pt>
                <c:pt idx="781">
                  <c:v>-1</c:v>
                </c:pt>
                <c:pt idx="782">
                  <c:v>-1</c:v>
                </c:pt>
                <c:pt idx="783">
                  <c:v>-1</c:v>
                </c:pt>
                <c:pt idx="784">
                  <c:v>-1</c:v>
                </c:pt>
                <c:pt idx="785">
                  <c:v>1.05621145530849</c:v>
                </c:pt>
                <c:pt idx="786">
                  <c:v>-1</c:v>
                </c:pt>
                <c:pt idx="787">
                  <c:v>-1</c:v>
                </c:pt>
                <c:pt idx="788">
                  <c:v>-1</c:v>
                </c:pt>
                <c:pt idx="789">
                  <c:v>1.0097008364706701</c:v>
                </c:pt>
                <c:pt idx="790">
                  <c:v>-1</c:v>
                </c:pt>
                <c:pt idx="791">
                  <c:v>-1</c:v>
                </c:pt>
                <c:pt idx="792">
                  <c:v>-1</c:v>
                </c:pt>
                <c:pt idx="793">
                  <c:v>-1</c:v>
                </c:pt>
                <c:pt idx="794">
                  <c:v>-1</c:v>
                </c:pt>
                <c:pt idx="795">
                  <c:v>-1</c:v>
                </c:pt>
                <c:pt idx="796">
                  <c:v>-1</c:v>
                </c:pt>
                <c:pt idx="797">
                  <c:v>-1</c:v>
                </c:pt>
                <c:pt idx="798">
                  <c:v>-1</c:v>
                </c:pt>
                <c:pt idx="799">
                  <c:v>-1</c:v>
                </c:pt>
                <c:pt idx="800">
                  <c:v>-1</c:v>
                </c:pt>
                <c:pt idx="801">
                  <c:v>-1</c:v>
                </c:pt>
                <c:pt idx="802">
                  <c:v>1.04767320037999</c:v>
                </c:pt>
                <c:pt idx="803">
                  <c:v>-1</c:v>
                </c:pt>
                <c:pt idx="804">
                  <c:v>-1</c:v>
                </c:pt>
                <c:pt idx="805">
                  <c:v>-1</c:v>
                </c:pt>
                <c:pt idx="806">
                  <c:v>-1</c:v>
                </c:pt>
                <c:pt idx="807">
                  <c:v>-1</c:v>
                </c:pt>
                <c:pt idx="808">
                  <c:v>-1</c:v>
                </c:pt>
                <c:pt idx="809">
                  <c:v>-1</c:v>
                </c:pt>
                <c:pt idx="810">
                  <c:v>-1</c:v>
                </c:pt>
                <c:pt idx="811">
                  <c:v>-1</c:v>
                </c:pt>
                <c:pt idx="812">
                  <c:v>-1</c:v>
                </c:pt>
                <c:pt idx="813">
                  <c:v>-1</c:v>
                </c:pt>
                <c:pt idx="814">
                  <c:v>-1</c:v>
                </c:pt>
                <c:pt idx="815">
                  <c:v>-1</c:v>
                </c:pt>
                <c:pt idx="816">
                  <c:v>-1</c:v>
                </c:pt>
                <c:pt idx="817">
                  <c:v>-1</c:v>
                </c:pt>
                <c:pt idx="818">
                  <c:v>-1</c:v>
                </c:pt>
                <c:pt idx="819">
                  <c:v>-1</c:v>
                </c:pt>
                <c:pt idx="820">
                  <c:v>-1</c:v>
                </c:pt>
                <c:pt idx="821">
                  <c:v>-1</c:v>
                </c:pt>
                <c:pt idx="822">
                  <c:v>-1</c:v>
                </c:pt>
                <c:pt idx="823">
                  <c:v>-1</c:v>
                </c:pt>
                <c:pt idx="824">
                  <c:v>-1</c:v>
                </c:pt>
                <c:pt idx="825">
                  <c:v>-1</c:v>
                </c:pt>
                <c:pt idx="826">
                  <c:v>-1</c:v>
                </c:pt>
                <c:pt idx="827">
                  <c:v>-1</c:v>
                </c:pt>
                <c:pt idx="828">
                  <c:v>-1</c:v>
                </c:pt>
                <c:pt idx="829">
                  <c:v>-1</c:v>
                </c:pt>
                <c:pt idx="830">
                  <c:v>-1</c:v>
                </c:pt>
                <c:pt idx="831">
                  <c:v>-1</c:v>
                </c:pt>
                <c:pt idx="832">
                  <c:v>-1</c:v>
                </c:pt>
                <c:pt idx="833">
                  <c:v>-1</c:v>
                </c:pt>
                <c:pt idx="834">
                  <c:v>-1</c:v>
                </c:pt>
                <c:pt idx="835">
                  <c:v>-1</c:v>
                </c:pt>
                <c:pt idx="836">
                  <c:v>-1</c:v>
                </c:pt>
                <c:pt idx="837">
                  <c:v>-1</c:v>
                </c:pt>
                <c:pt idx="838">
                  <c:v>-1</c:v>
                </c:pt>
                <c:pt idx="839">
                  <c:v>-1</c:v>
                </c:pt>
                <c:pt idx="840">
                  <c:v>-1</c:v>
                </c:pt>
                <c:pt idx="841">
                  <c:v>-1</c:v>
                </c:pt>
                <c:pt idx="842">
                  <c:v>1.00188996869313</c:v>
                </c:pt>
                <c:pt idx="843">
                  <c:v>-1</c:v>
                </c:pt>
                <c:pt idx="844">
                  <c:v>-1</c:v>
                </c:pt>
                <c:pt idx="845">
                  <c:v>-1</c:v>
                </c:pt>
                <c:pt idx="846">
                  <c:v>-1</c:v>
                </c:pt>
                <c:pt idx="847">
                  <c:v>-1</c:v>
                </c:pt>
                <c:pt idx="848">
                  <c:v>-1</c:v>
                </c:pt>
                <c:pt idx="849">
                  <c:v>-1</c:v>
                </c:pt>
                <c:pt idx="850">
                  <c:v>-1</c:v>
                </c:pt>
                <c:pt idx="851">
                  <c:v>-1</c:v>
                </c:pt>
                <c:pt idx="852">
                  <c:v>-1</c:v>
                </c:pt>
                <c:pt idx="853">
                  <c:v>-1</c:v>
                </c:pt>
                <c:pt idx="854">
                  <c:v>-1</c:v>
                </c:pt>
                <c:pt idx="855">
                  <c:v>-1</c:v>
                </c:pt>
                <c:pt idx="856">
                  <c:v>-1</c:v>
                </c:pt>
                <c:pt idx="857">
                  <c:v>-1</c:v>
                </c:pt>
                <c:pt idx="858">
                  <c:v>-1</c:v>
                </c:pt>
                <c:pt idx="859">
                  <c:v>1.0387673446210399</c:v>
                </c:pt>
                <c:pt idx="860">
                  <c:v>-1</c:v>
                </c:pt>
                <c:pt idx="861">
                  <c:v>-1</c:v>
                </c:pt>
                <c:pt idx="862">
                  <c:v>-1</c:v>
                </c:pt>
                <c:pt idx="863">
                  <c:v>-1</c:v>
                </c:pt>
                <c:pt idx="864">
                  <c:v>1.0372414136477199</c:v>
                </c:pt>
                <c:pt idx="865">
                  <c:v>1.0527165523615201</c:v>
                </c:pt>
                <c:pt idx="866">
                  <c:v>1.1088054176025399</c:v>
                </c:pt>
                <c:pt idx="867">
                  <c:v>-1</c:v>
                </c:pt>
                <c:pt idx="868">
                  <c:v>-1</c:v>
                </c:pt>
                <c:pt idx="869">
                  <c:v>-1</c:v>
                </c:pt>
                <c:pt idx="870">
                  <c:v>-1</c:v>
                </c:pt>
                <c:pt idx="871">
                  <c:v>-1</c:v>
                </c:pt>
                <c:pt idx="872">
                  <c:v>-1</c:v>
                </c:pt>
                <c:pt idx="873">
                  <c:v>1.0151361343009899</c:v>
                </c:pt>
                <c:pt idx="874">
                  <c:v>-1</c:v>
                </c:pt>
                <c:pt idx="875">
                  <c:v>-1</c:v>
                </c:pt>
                <c:pt idx="876">
                  <c:v>-1</c:v>
                </c:pt>
                <c:pt idx="877">
                  <c:v>-1</c:v>
                </c:pt>
                <c:pt idx="878">
                  <c:v>-1</c:v>
                </c:pt>
                <c:pt idx="879">
                  <c:v>1.19698586676029</c:v>
                </c:pt>
                <c:pt idx="880">
                  <c:v>-1</c:v>
                </c:pt>
                <c:pt idx="881">
                  <c:v>-1</c:v>
                </c:pt>
                <c:pt idx="882">
                  <c:v>-1</c:v>
                </c:pt>
                <c:pt idx="883">
                  <c:v>-1</c:v>
                </c:pt>
                <c:pt idx="884">
                  <c:v>-1</c:v>
                </c:pt>
                <c:pt idx="885">
                  <c:v>-1</c:v>
                </c:pt>
                <c:pt idx="886">
                  <c:v>-1</c:v>
                </c:pt>
                <c:pt idx="887">
                  <c:v>-1</c:v>
                </c:pt>
                <c:pt idx="888">
                  <c:v>1.16702460449934</c:v>
                </c:pt>
                <c:pt idx="889">
                  <c:v>-1</c:v>
                </c:pt>
                <c:pt idx="890">
                  <c:v>-1</c:v>
                </c:pt>
                <c:pt idx="891">
                  <c:v>-1</c:v>
                </c:pt>
                <c:pt idx="892">
                  <c:v>-1</c:v>
                </c:pt>
                <c:pt idx="893">
                  <c:v>-1</c:v>
                </c:pt>
                <c:pt idx="894">
                  <c:v>-1</c:v>
                </c:pt>
                <c:pt idx="895">
                  <c:v>1.0170925682442</c:v>
                </c:pt>
                <c:pt idx="896">
                  <c:v>-1</c:v>
                </c:pt>
                <c:pt idx="897">
                  <c:v>-1</c:v>
                </c:pt>
                <c:pt idx="898">
                  <c:v>-1</c:v>
                </c:pt>
                <c:pt idx="899">
                  <c:v>-1</c:v>
                </c:pt>
                <c:pt idx="900">
                  <c:v>-1</c:v>
                </c:pt>
                <c:pt idx="901">
                  <c:v>-1</c:v>
                </c:pt>
                <c:pt idx="902">
                  <c:v>1.0553858457785401</c:v>
                </c:pt>
                <c:pt idx="903">
                  <c:v>-1</c:v>
                </c:pt>
                <c:pt idx="904">
                  <c:v>-1</c:v>
                </c:pt>
                <c:pt idx="905">
                  <c:v>-1</c:v>
                </c:pt>
                <c:pt idx="906">
                  <c:v>-1</c:v>
                </c:pt>
                <c:pt idx="907">
                  <c:v>-1</c:v>
                </c:pt>
                <c:pt idx="908">
                  <c:v>-1</c:v>
                </c:pt>
                <c:pt idx="909">
                  <c:v>1.0499475026248599</c:v>
                </c:pt>
                <c:pt idx="910">
                  <c:v>-1</c:v>
                </c:pt>
                <c:pt idx="911">
                  <c:v>-1</c:v>
                </c:pt>
                <c:pt idx="912">
                  <c:v>-1</c:v>
                </c:pt>
                <c:pt idx="913">
                  <c:v>-1</c:v>
                </c:pt>
                <c:pt idx="914">
                  <c:v>-1</c:v>
                </c:pt>
                <c:pt idx="915">
                  <c:v>-1</c:v>
                </c:pt>
                <c:pt idx="916">
                  <c:v>-1</c:v>
                </c:pt>
                <c:pt idx="917">
                  <c:v>-1</c:v>
                </c:pt>
                <c:pt idx="918">
                  <c:v>-1</c:v>
                </c:pt>
                <c:pt idx="919">
                  <c:v>-1</c:v>
                </c:pt>
                <c:pt idx="920">
                  <c:v>-1</c:v>
                </c:pt>
                <c:pt idx="921">
                  <c:v>1.16454222098454</c:v>
                </c:pt>
                <c:pt idx="922">
                  <c:v>-1</c:v>
                </c:pt>
                <c:pt idx="923">
                  <c:v>-1</c:v>
                </c:pt>
                <c:pt idx="924">
                  <c:v>-1</c:v>
                </c:pt>
                <c:pt idx="925">
                  <c:v>-1</c:v>
                </c:pt>
                <c:pt idx="926">
                  <c:v>-1</c:v>
                </c:pt>
                <c:pt idx="927">
                  <c:v>-1</c:v>
                </c:pt>
                <c:pt idx="928">
                  <c:v>-1</c:v>
                </c:pt>
                <c:pt idx="929">
                  <c:v>-1</c:v>
                </c:pt>
                <c:pt idx="930">
                  <c:v>-1</c:v>
                </c:pt>
                <c:pt idx="931">
                  <c:v>1.0471654749004999</c:v>
                </c:pt>
                <c:pt idx="932">
                  <c:v>-1</c:v>
                </c:pt>
                <c:pt idx="933">
                  <c:v>-1</c:v>
                </c:pt>
                <c:pt idx="934">
                  <c:v>-1</c:v>
                </c:pt>
                <c:pt idx="935">
                  <c:v>-1</c:v>
                </c:pt>
                <c:pt idx="936">
                  <c:v>-1</c:v>
                </c:pt>
                <c:pt idx="937">
                  <c:v>-1</c:v>
                </c:pt>
                <c:pt idx="938">
                  <c:v>-1</c:v>
                </c:pt>
                <c:pt idx="939">
                  <c:v>-1</c:v>
                </c:pt>
                <c:pt idx="940">
                  <c:v>-1</c:v>
                </c:pt>
                <c:pt idx="941">
                  <c:v>-1</c:v>
                </c:pt>
                <c:pt idx="942">
                  <c:v>-1</c:v>
                </c:pt>
                <c:pt idx="943">
                  <c:v>-1</c:v>
                </c:pt>
                <c:pt idx="944">
                  <c:v>-1</c:v>
                </c:pt>
                <c:pt idx="945">
                  <c:v>1.1958732065123501</c:v>
                </c:pt>
                <c:pt idx="946">
                  <c:v>-1</c:v>
                </c:pt>
                <c:pt idx="947">
                  <c:v>1.02691534037001</c:v>
                </c:pt>
                <c:pt idx="948">
                  <c:v>-1</c:v>
                </c:pt>
                <c:pt idx="949">
                  <c:v>-1</c:v>
                </c:pt>
                <c:pt idx="950">
                  <c:v>-1</c:v>
                </c:pt>
                <c:pt idx="951">
                  <c:v>-1</c:v>
                </c:pt>
                <c:pt idx="952">
                  <c:v>-1</c:v>
                </c:pt>
                <c:pt idx="953">
                  <c:v>-1</c:v>
                </c:pt>
                <c:pt idx="954">
                  <c:v>-1</c:v>
                </c:pt>
                <c:pt idx="955">
                  <c:v>-1</c:v>
                </c:pt>
                <c:pt idx="956">
                  <c:v>-1</c:v>
                </c:pt>
                <c:pt idx="957">
                  <c:v>-1</c:v>
                </c:pt>
                <c:pt idx="958">
                  <c:v>-1</c:v>
                </c:pt>
                <c:pt idx="959">
                  <c:v>-1</c:v>
                </c:pt>
                <c:pt idx="960">
                  <c:v>1.0034527730616201</c:v>
                </c:pt>
                <c:pt idx="961">
                  <c:v>-1</c:v>
                </c:pt>
                <c:pt idx="962">
                  <c:v>1.14994250287485</c:v>
                </c:pt>
                <c:pt idx="963">
                  <c:v>-1</c:v>
                </c:pt>
                <c:pt idx="964">
                  <c:v>-1</c:v>
                </c:pt>
                <c:pt idx="965">
                  <c:v>-1</c:v>
                </c:pt>
                <c:pt idx="966">
                  <c:v>-1</c:v>
                </c:pt>
                <c:pt idx="967">
                  <c:v>-1</c:v>
                </c:pt>
                <c:pt idx="968">
                  <c:v>-1</c:v>
                </c:pt>
                <c:pt idx="969">
                  <c:v>-1</c:v>
                </c:pt>
                <c:pt idx="970">
                  <c:v>-1</c:v>
                </c:pt>
                <c:pt idx="971">
                  <c:v>-1</c:v>
                </c:pt>
                <c:pt idx="972">
                  <c:v>-1</c:v>
                </c:pt>
                <c:pt idx="973">
                  <c:v>-1</c:v>
                </c:pt>
                <c:pt idx="974">
                  <c:v>-1</c:v>
                </c:pt>
                <c:pt idx="975">
                  <c:v>-1</c:v>
                </c:pt>
                <c:pt idx="976">
                  <c:v>-1</c:v>
                </c:pt>
                <c:pt idx="977">
                  <c:v>-1</c:v>
                </c:pt>
                <c:pt idx="978">
                  <c:v>-1</c:v>
                </c:pt>
                <c:pt idx="979">
                  <c:v>1.1055976127234</c:v>
                </c:pt>
                <c:pt idx="980">
                  <c:v>-1</c:v>
                </c:pt>
                <c:pt idx="981">
                  <c:v>-1</c:v>
                </c:pt>
                <c:pt idx="982">
                  <c:v>-1</c:v>
                </c:pt>
                <c:pt idx="983">
                  <c:v>1.0649212347891499</c:v>
                </c:pt>
                <c:pt idx="984">
                  <c:v>-1</c:v>
                </c:pt>
                <c:pt idx="985">
                  <c:v>-1</c:v>
                </c:pt>
                <c:pt idx="986">
                  <c:v>-1</c:v>
                </c:pt>
                <c:pt idx="987">
                  <c:v>-1</c:v>
                </c:pt>
                <c:pt idx="988">
                  <c:v>-1</c:v>
                </c:pt>
                <c:pt idx="989">
                  <c:v>-1</c:v>
                </c:pt>
                <c:pt idx="990">
                  <c:v>-1</c:v>
                </c:pt>
                <c:pt idx="991">
                  <c:v>-1</c:v>
                </c:pt>
                <c:pt idx="992">
                  <c:v>-1</c:v>
                </c:pt>
                <c:pt idx="993">
                  <c:v>-1</c:v>
                </c:pt>
                <c:pt idx="994">
                  <c:v>-1</c:v>
                </c:pt>
                <c:pt idx="995">
                  <c:v>-1</c:v>
                </c:pt>
                <c:pt idx="996">
                  <c:v>-1</c:v>
                </c:pt>
                <c:pt idx="997">
                  <c:v>-1</c:v>
                </c:pt>
                <c:pt idx="998">
                  <c:v>-1</c:v>
                </c:pt>
                <c:pt idx="999">
                  <c:v>-1</c:v>
                </c:pt>
              </c:numCache>
            </c:numRef>
          </c:yVal>
          <c:smooth val="0"/>
          <c:extLst>
            <c:ext xmlns:c16="http://schemas.microsoft.com/office/drawing/2014/chart" uri="{C3380CC4-5D6E-409C-BE32-E72D297353CC}">
              <c16:uniqueId val="{00000001-7DC6-4997-9FEA-E2A7D0133F7D}"/>
            </c:ext>
          </c:extLst>
        </c:ser>
        <c:ser>
          <c:idx val="3"/>
          <c:order val="2"/>
          <c:tx>
            <c:v>Regress</c:v>
          </c:tx>
          <c:spPr>
            <a:ln w="19050" cap="rnd">
              <a:noFill/>
              <a:round/>
            </a:ln>
            <a:effectLst/>
          </c:spPr>
          <c:marker>
            <c:symbol val="x"/>
            <c:size val="10"/>
            <c:spPr>
              <a:noFill/>
              <a:ln w="9525">
                <a:solidFill>
                  <a:schemeClr val="accent4"/>
                </a:solidFill>
              </a:ln>
              <a:effectLst/>
            </c:spPr>
          </c:marker>
          <c:dPt>
            <c:idx val="0"/>
            <c:marker>
              <c:symbol val="x"/>
              <c:size val="10"/>
              <c:spPr>
                <a:noFill/>
                <a:ln w="9525">
                  <a:solidFill>
                    <a:schemeClr val="accent4"/>
                  </a:solidFill>
                </a:ln>
                <a:effectLst/>
              </c:spPr>
            </c:marker>
            <c:bubble3D val="0"/>
            <c:extLst>
              <c:ext xmlns:c16="http://schemas.microsoft.com/office/drawing/2014/chart" uri="{C3380CC4-5D6E-409C-BE32-E72D297353CC}">
                <c16:uniqueId val="{00000000-CA9A-429C-804D-E63483EF1D36}"/>
              </c:ext>
            </c:extLst>
          </c:dPt>
          <c:xVal>
            <c:numRef>
              <c:f>'ratio_data_clip100 (2)'!$A$2:$A$1001</c:f>
              <c:numCache>
                <c:formatCode>General</c:formatCode>
                <c:ptCount val="1000"/>
                <c:pt idx="0">
                  <c:v>0.42052152707572799</c:v>
                </c:pt>
                <c:pt idx="1">
                  <c:v>0.99824127556622799</c:v>
                </c:pt>
                <c:pt idx="2">
                  <c:v>0.879394331652813</c:v>
                </c:pt>
                <c:pt idx="3">
                  <c:v>1.34405605481786E-2</c:v>
                </c:pt>
                <c:pt idx="4">
                  <c:v>0.93407812730697404</c:v>
                </c:pt>
                <c:pt idx="5">
                  <c:v>0.57811732656294801</c:v>
                </c:pt>
                <c:pt idx="6">
                  <c:v>0.27145614978447302</c:v>
                </c:pt>
                <c:pt idx="7">
                  <c:v>0.95491502647524695</c:v>
                </c:pt>
                <c:pt idx="8">
                  <c:v>0.52904647108655001</c:v>
                </c:pt>
                <c:pt idx="9">
                  <c:v>0.89711198704544504</c:v>
                </c:pt>
                <c:pt idx="10">
                  <c:v>3.10587538549278E-2</c:v>
                </c:pt>
                <c:pt idx="11">
                  <c:v>3.45529741934123E-2</c:v>
                </c:pt>
                <c:pt idx="12">
                  <c:v>3.6592458634738402E-2</c:v>
                </c:pt>
                <c:pt idx="13">
                  <c:v>0.93922101853090201</c:v>
                </c:pt>
                <c:pt idx="14">
                  <c:v>0.103288899601189</c:v>
                </c:pt>
                <c:pt idx="15">
                  <c:v>3.0959720926459201E-2</c:v>
                </c:pt>
                <c:pt idx="16">
                  <c:v>0.456044877391026</c:v>
                </c:pt>
                <c:pt idx="17">
                  <c:v>0.15139869174000201</c:v>
                </c:pt>
                <c:pt idx="18">
                  <c:v>0.34613452007996698</c:v>
                </c:pt>
                <c:pt idx="19">
                  <c:v>1.3674396433278099E-2</c:v>
                </c:pt>
                <c:pt idx="20">
                  <c:v>1.81161166172547E-2</c:v>
                </c:pt>
                <c:pt idx="21">
                  <c:v>0.20521927534266701</c:v>
                </c:pt>
                <c:pt idx="22">
                  <c:v>5.9902587988984998E-2</c:v>
                </c:pt>
                <c:pt idx="23">
                  <c:v>8.9395987245266206E-2</c:v>
                </c:pt>
                <c:pt idx="24">
                  <c:v>0.62599432365443597</c:v>
                </c:pt>
                <c:pt idx="25">
                  <c:v>0.189018110387701</c:v>
                </c:pt>
                <c:pt idx="26">
                  <c:v>0.93721730690871696</c:v>
                </c:pt>
                <c:pt idx="27">
                  <c:v>0.390593735760841</c:v>
                </c:pt>
                <c:pt idx="28">
                  <c:v>3.2573875403100701E-2</c:v>
                </c:pt>
                <c:pt idx="29">
                  <c:v>0.95239425557028201</c:v>
                </c:pt>
                <c:pt idx="30">
                  <c:v>0.36699519821024101</c:v>
                </c:pt>
                <c:pt idx="31">
                  <c:v>1.7036002753012001E-2</c:v>
                </c:pt>
                <c:pt idx="32">
                  <c:v>0.99265585640111698</c:v>
                </c:pt>
                <c:pt idx="33">
                  <c:v>0.99968452847601297</c:v>
                </c:pt>
                <c:pt idx="34">
                  <c:v>0.10826725541087399</c:v>
                </c:pt>
                <c:pt idx="35">
                  <c:v>6.8329040103560701E-3</c:v>
                </c:pt>
                <c:pt idx="36">
                  <c:v>0.945751765893037</c:v>
                </c:pt>
                <c:pt idx="37">
                  <c:v>0.40832993757511998</c:v>
                </c:pt>
                <c:pt idx="38">
                  <c:v>9.2854242511530696E-2</c:v>
                </c:pt>
                <c:pt idx="39">
                  <c:v>0.95900166406363796</c:v>
                </c:pt>
                <c:pt idx="40">
                  <c:v>8.6495563258197294E-2</c:v>
                </c:pt>
                <c:pt idx="41">
                  <c:v>0.654342694863147</c:v>
                </c:pt>
                <c:pt idx="42">
                  <c:v>0.99957110135696203</c:v>
                </c:pt>
                <c:pt idx="43">
                  <c:v>0.48397425062659</c:v>
                </c:pt>
                <c:pt idx="44">
                  <c:v>0.68682504182839299</c:v>
                </c:pt>
                <c:pt idx="45">
                  <c:v>0.894760971641956</c:v>
                </c:pt>
                <c:pt idx="46">
                  <c:v>0.13740293502228501</c:v>
                </c:pt>
                <c:pt idx="47">
                  <c:v>0.18631304892470299</c:v>
                </c:pt>
                <c:pt idx="48">
                  <c:v>9.7582506065015201E-2</c:v>
                </c:pt>
                <c:pt idx="49">
                  <c:v>3.9926149289503499E-2</c:v>
                </c:pt>
                <c:pt idx="50">
                  <c:v>2.7381419128862799E-2</c:v>
                </c:pt>
                <c:pt idx="51">
                  <c:v>4.65655258420885E-2</c:v>
                </c:pt>
                <c:pt idx="52">
                  <c:v>0.91021765748643002</c:v>
                </c:pt>
                <c:pt idx="53">
                  <c:v>3.0711022385132499E-4</c:v>
                </c:pt>
                <c:pt idx="54">
                  <c:v>0.89728187415527805</c:v>
                </c:pt>
                <c:pt idx="55">
                  <c:v>7.3565981215498497E-2</c:v>
                </c:pt>
                <c:pt idx="56">
                  <c:v>4.1999436093880599E-2</c:v>
                </c:pt>
                <c:pt idx="57">
                  <c:v>0.39593614373859398</c:v>
                </c:pt>
                <c:pt idx="58">
                  <c:v>0.29689392503397399</c:v>
                </c:pt>
                <c:pt idx="59">
                  <c:v>9.5362403765530901E-2</c:v>
                </c:pt>
                <c:pt idx="60">
                  <c:v>2.9409619657071302E-2</c:v>
                </c:pt>
                <c:pt idx="61">
                  <c:v>1.15149834441677E-2</c:v>
                </c:pt>
                <c:pt idx="62">
                  <c:v>0.85097194461417303</c:v>
                </c:pt>
                <c:pt idx="63">
                  <c:v>0.45039091999466901</c:v>
                </c:pt>
                <c:pt idx="64">
                  <c:v>2.07468368132636E-2</c:v>
                </c:pt>
                <c:pt idx="65">
                  <c:v>6.3370555018568406E-2</c:v>
                </c:pt>
                <c:pt idx="66">
                  <c:v>0.63642127993950703</c:v>
                </c:pt>
                <c:pt idx="67">
                  <c:v>0.74120637794393196</c:v>
                </c:pt>
                <c:pt idx="68">
                  <c:v>1.5224115471704601E-2</c:v>
                </c:pt>
                <c:pt idx="69">
                  <c:v>0.40558611889992702</c:v>
                </c:pt>
                <c:pt idx="70">
                  <c:v>0.99763434068877599</c:v>
                </c:pt>
                <c:pt idx="71">
                  <c:v>0.55013725912369404</c:v>
                </c:pt>
                <c:pt idx="72">
                  <c:v>0.27358940827216199</c:v>
                </c:pt>
                <c:pt idx="73">
                  <c:v>0.79962997105522704</c:v>
                </c:pt>
                <c:pt idx="74">
                  <c:v>0.900429345990579</c:v>
                </c:pt>
                <c:pt idx="75">
                  <c:v>6.3375726317830006E-2</c:v>
                </c:pt>
                <c:pt idx="76">
                  <c:v>5.8613438829267103E-2</c:v>
                </c:pt>
                <c:pt idx="77">
                  <c:v>5.80977740116672E-3</c:v>
                </c:pt>
                <c:pt idx="78">
                  <c:v>1.41890469591453E-2</c:v>
                </c:pt>
                <c:pt idx="79">
                  <c:v>0.31179396564051198</c:v>
                </c:pt>
                <c:pt idx="80">
                  <c:v>1.05345915103137E-2</c:v>
                </c:pt>
                <c:pt idx="81">
                  <c:v>2.42824705667282E-2</c:v>
                </c:pt>
                <c:pt idx="82">
                  <c:v>2.2881916374296499E-2</c:v>
                </c:pt>
                <c:pt idx="83">
                  <c:v>0.99960911666936703</c:v>
                </c:pt>
                <c:pt idx="84">
                  <c:v>0.99444043755259004</c:v>
                </c:pt>
                <c:pt idx="85">
                  <c:v>0.53112296530076597</c:v>
                </c:pt>
                <c:pt idx="86">
                  <c:v>6.6560717327738203E-2</c:v>
                </c:pt>
                <c:pt idx="87">
                  <c:v>5.0761854224311504E-3</c:v>
                </c:pt>
                <c:pt idx="88">
                  <c:v>0.60536269352938898</c:v>
                </c:pt>
                <c:pt idx="89">
                  <c:v>0.87523472974610905</c:v>
                </c:pt>
                <c:pt idx="90">
                  <c:v>0.18290395551226801</c:v>
                </c:pt>
                <c:pt idx="91">
                  <c:v>2.5359856286328801E-2</c:v>
                </c:pt>
                <c:pt idx="92">
                  <c:v>0.31887285020671802</c:v>
                </c:pt>
                <c:pt idx="93">
                  <c:v>2.67160530516307E-2</c:v>
                </c:pt>
                <c:pt idx="94">
                  <c:v>6.9068601706449906E-2</c:v>
                </c:pt>
                <c:pt idx="95">
                  <c:v>0.60126390463469104</c:v>
                </c:pt>
                <c:pt idx="96">
                  <c:v>5.0585272649403797E-3</c:v>
                </c:pt>
                <c:pt idx="97">
                  <c:v>0.139790911155843</c:v>
                </c:pt>
                <c:pt idx="98">
                  <c:v>7.9823783986596106E-2</c:v>
                </c:pt>
                <c:pt idx="99">
                  <c:v>0.90237209806116103</c:v>
                </c:pt>
                <c:pt idx="100">
                  <c:v>0.408343951901185</c:v>
                </c:pt>
                <c:pt idx="101">
                  <c:v>0.18635329050744001</c:v>
                </c:pt>
                <c:pt idx="102">
                  <c:v>0.54007880118847695</c:v>
                </c:pt>
                <c:pt idx="103">
                  <c:v>0.975890810970651</c:v>
                </c:pt>
                <c:pt idx="104">
                  <c:v>0.84864048857067098</c:v>
                </c:pt>
                <c:pt idx="105">
                  <c:v>0.99888492417484298</c:v>
                </c:pt>
                <c:pt idx="106">
                  <c:v>2.0904176830508801E-2</c:v>
                </c:pt>
                <c:pt idx="107">
                  <c:v>2.66958778178246E-2</c:v>
                </c:pt>
                <c:pt idx="108">
                  <c:v>0.63435540312852001</c:v>
                </c:pt>
                <c:pt idx="109">
                  <c:v>2.7177581265613301E-2</c:v>
                </c:pt>
                <c:pt idx="110">
                  <c:v>0.74241615866031296</c:v>
                </c:pt>
                <c:pt idx="111">
                  <c:v>0.99140808372273304</c:v>
                </c:pt>
                <c:pt idx="112">
                  <c:v>0.165618449495611</c:v>
                </c:pt>
                <c:pt idx="113">
                  <c:v>1.7382011830480701E-2</c:v>
                </c:pt>
                <c:pt idx="114">
                  <c:v>0.18886559027049599</c:v>
                </c:pt>
                <c:pt idx="115">
                  <c:v>4.28488037752097E-2</c:v>
                </c:pt>
                <c:pt idx="116">
                  <c:v>1.79079175200208E-2</c:v>
                </c:pt>
                <c:pt idx="117">
                  <c:v>1.05210404804678E-3</c:v>
                </c:pt>
                <c:pt idx="118">
                  <c:v>0.87029164951024396</c:v>
                </c:pt>
                <c:pt idx="119">
                  <c:v>0.37852347508709799</c:v>
                </c:pt>
                <c:pt idx="120">
                  <c:v>0.87812526045766404</c:v>
                </c:pt>
                <c:pt idx="121">
                  <c:v>9.4677301442564504E-2</c:v>
                </c:pt>
                <c:pt idx="122">
                  <c:v>0.99923842424480303</c:v>
                </c:pt>
                <c:pt idx="123">
                  <c:v>7.64313660919404E-2</c:v>
                </c:pt>
                <c:pt idx="124">
                  <c:v>0.90140469077734697</c:v>
                </c:pt>
                <c:pt idx="125">
                  <c:v>4.5296217222477002E-2</c:v>
                </c:pt>
                <c:pt idx="126">
                  <c:v>1.50786513160211E-2</c:v>
                </c:pt>
                <c:pt idx="127">
                  <c:v>7.9178343217669506E-2</c:v>
                </c:pt>
                <c:pt idx="128">
                  <c:v>7.9749097998459501E-2</c:v>
                </c:pt>
                <c:pt idx="129">
                  <c:v>5.0606814971113502E-2</c:v>
                </c:pt>
                <c:pt idx="130">
                  <c:v>0.89309169873945105</c:v>
                </c:pt>
                <c:pt idx="131">
                  <c:v>0.35736492348050503</c:v>
                </c:pt>
                <c:pt idx="132">
                  <c:v>6.3024953678932003E-2</c:v>
                </c:pt>
                <c:pt idx="133">
                  <c:v>3.0663085539817801E-2</c:v>
                </c:pt>
                <c:pt idx="134">
                  <c:v>1.91937199631675E-3</c:v>
                </c:pt>
                <c:pt idx="135">
                  <c:v>0.48305276534999902</c:v>
                </c:pt>
                <c:pt idx="136">
                  <c:v>0.13534317289992001</c:v>
                </c:pt>
                <c:pt idx="137">
                  <c:v>0.75586494077295496</c:v>
                </c:pt>
                <c:pt idx="138">
                  <c:v>0.28499670464174698</c:v>
                </c:pt>
                <c:pt idx="139">
                  <c:v>4.54222089389867E-2</c:v>
                </c:pt>
                <c:pt idx="140">
                  <c:v>0.14182767598465201</c:v>
                </c:pt>
                <c:pt idx="141">
                  <c:v>0.27121882365838901</c:v>
                </c:pt>
                <c:pt idx="142">
                  <c:v>2.8789755554377201E-2</c:v>
                </c:pt>
                <c:pt idx="143">
                  <c:v>0.20560088934416601</c:v>
                </c:pt>
                <c:pt idx="144">
                  <c:v>0.160684539358638</c:v>
                </c:pt>
                <c:pt idx="145">
                  <c:v>0.77120887466435195</c:v>
                </c:pt>
                <c:pt idx="146">
                  <c:v>0.51085929663712604</c:v>
                </c:pt>
                <c:pt idx="147">
                  <c:v>7.8413639291525297E-2</c:v>
                </c:pt>
                <c:pt idx="148">
                  <c:v>3.4821594342855297E-2</c:v>
                </c:pt>
                <c:pt idx="149">
                  <c:v>0.98550387145601603</c:v>
                </c:pt>
                <c:pt idx="150">
                  <c:v>1.78187132351901E-2</c:v>
                </c:pt>
                <c:pt idx="151">
                  <c:v>0.53176224039684095</c:v>
                </c:pt>
                <c:pt idx="152">
                  <c:v>0.99653295260016495</c:v>
                </c:pt>
                <c:pt idx="153">
                  <c:v>0.110927700131741</c:v>
                </c:pt>
                <c:pt idx="154">
                  <c:v>0.532862843219847</c:v>
                </c:pt>
                <c:pt idx="155">
                  <c:v>4.9436728346282398E-2</c:v>
                </c:pt>
                <c:pt idx="156">
                  <c:v>0.96787880359327405</c:v>
                </c:pt>
                <c:pt idx="157" formatCode="0.00E+00">
                  <c:v>3.2188330589599801E-5</c:v>
                </c:pt>
                <c:pt idx="158">
                  <c:v>1.41421359620697E-3</c:v>
                </c:pt>
                <c:pt idx="159">
                  <c:v>0.69678868250632098</c:v>
                </c:pt>
                <c:pt idx="160">
                  <c:v>0.25516858929270603</c:v>
                </c:pt>
                <c:pt idx="161">
                  <c:v>0.74585581215301699</c:v>
                </c:pt>
                <c:pt idx="162">
                  <c:v>8.1461342475505003E-3</c:v>
                </c:pt>
                <c:pt idx="163">
                  <c:v>8.2063840480854994E-2</c:v>
                </c:pt>
                <c:pt idx="164">
                  <c:v>0.31287500209381403</c:v>
                </c:pt>
                <c:pt idx="165">
                  <c:v>0.732667249324646</c:v>
                </c:pt>
                <c:pt idx="166">
                  <c:v>0.19288794505385601</c:v>
                </c:pt>
                <c:pt idx="167">
                  <c:v>0.81381372223120196</c:v>
                </c:pt>
                <c:pt idx="168">
                  <c:v>0.69265576294015696</c:v>
                </c:pt>
                <c:pt idx="169">
                  <c:v>0.92949698499238997</c:v>
                </c:pt>
                <c:pt idx="170">
                  <c:v>8.2525246232964394E-2</c:v>
                </c:pt>
                <c:pt idx="171">
                  <c:v>0.131390523252161</c:v>
                </c:pt>
                <c:pt idx="172">
                  <c:v>0.54749619060811705</c:v>
                </c:pt>
                <c:pt idx="173">
                  <c:v>2.2063270995052502E-2</c:v>
                </c:pt>
                <c:pt idx="174">
                  <c:v>0.573685379040487</c:v>
                </c:pt>
                <c:pt idx="175">
                  <c:v>6.0186698638028099E-2</c:v>
                </c:pt>
                <c:pt idx="176">
                  <c:v>0.24749627121640999</c:v>
                </c:pt>
                <c:pt idx="177">
                  <c:v>6.0834263483919796E-3</c:v>
                </c:pt>
                <c:pt idx="178">
                  <c:v>0.98332626030242698</c:v>
                </c:pt>
                <c:pt idx="179">
                  <c:v>0.22962114384372301</c:v>
                </c:pt>
                <c:pt idx="180">
                  <c:v>3.9429756817221599E-2</c:v>
                </c:pt>
                <c:pt idx="181">
                  <c:v>0.10551425754230299</c:v>
                </c:pt>
                <c:pt idx="182">
                  <c:v>6.2187597803846596E-3</c:v>
                </c:pt>
                <c:pt idx="183">
                  <c:v>0.99583838698550098</c:v>
                </c:pt>
                <c:pt idx="184">
                  <c:v>0.64732857204196403</c:v>
                </c:pt>
                <c:pt idx="185">
                  <c:v>0.88054420664339705</c:v>
                </c:pt>
                <c:pt idx="186">
                  <c:v>2.1616819710557601E-2</c:v>
                </c:pt>
                <c:pt idx="187">
                  <c:v>0.48478849072790797</c:v>
                </c:pt>
                <c:pt idx="188">
                  <c:v>0.530260863643776</c:v>
                </c:pt>
                <c:pt idx="189">
                  <c:v>2.83240971579172E-2</c:v>
                </c:pt>
                <c:pt idx="190">
                  <c:v>0.13946161117471401</c:v>
                </c:pt>
                <c:pt idx="191">
                  <c:v>0.96463821562451701</c:v>
                </c:pt>
                <c:pt idx="192">
                  <c:v>0.830809923857736</c:v>
                </c:pt>
                <c:pt idx="193">
                  <c:v>0.68621678944079301</c:v>
                </c:pt>
                <c:pt idx="194">
                  <c:v>5.7874145135291599E-2</c:v>
                </c:pt>
                <c:pt idx="195">
                  <c:v>0.99660719068230097</c:v>
                </c:pt>
                <c:pt idx="196">
                  <c:v>0.91265088811082096</c:v>
                </c:pt>
                <c:pt idx="197">
                  <c:v>0.38587972649059898</c:v>
                </c:pt>
                <c:pt idx="198">
                  <c:v>0.51586252667185195</c:v>
                </c:pt>
                <c:pt idx="199">
                  <c:v>0.98585577565101201</c:v>
                </c:pt>
                <c:pt idx="200">
                  <c:v>0.35046375258478801</c:v>
                </c:pt>
                <c:pt idx="201">
                  <c:v>1.4051877739416001E-3</c:v>
                </c:pt>
                <c:pt idx="202">
                  <c:v>6.5267544088283003E-2</c:v>
                </c:pt>
                <c:pt idx="203">
                  <c:v>0.98995740401112198</c:v>
                </c:pt>
                <c:pt idx="204">
                  <c:v>0.11040870971160099</c:v>
                </c:pt>
                <c:pt idx="205">
                  <c:v>0.47475297778151498</c:v>
                </c:pt>
                <c:pt idx="206">
                  <c:v>3.5413499844602001E-2</c:v>
                </c:pt>
                <c:pt idx="207">
                  <c:v>4.1275846903654397E-4</c:v>
                </c:pt>
                <c:pt idx="208">
                  <c:v>0.54439904857447896</c:v>
                </c:pt>
                <c:pt idx="209">
                  <c:v>0.94454287561165895</c:v>
                </c:pt>
                <c:pt idx="210">
                  <c:v>8.2969540109511894E-2</c:v>
                </c:pt>
                <c:pt idx="211">
                  <c:v>3.1178074573717102E-2</c:v>
                </c:pt>
                <c:pt idx="212">
                  <c:v>0.74589152217149701</c:v>
                </c:pt>
                <c:pt idx="213">
                  <c:v>0.98854029305255198</c:v>
                </c:pt>
                <c:pt idx="214">
                  <c:v>0.60820335078945897</c:v>
                </c:pt>
                <c:pt idx="215">
                  <c:v>0.575036814073691</c:v>
                </c:pt>
                <c:pt idx="216">
                  <c:v>1.8870875972657401E-2</c:v>
                </c:pt>
                <c:pt idx="217">
                  <c:v>0.75993551251904801</c:v>
                </c:pt>
                <c:pt idx="218">
                  <c:v>0.112569611861137</c:v>
                </c:pt>
                <c:pt idx="219">
                  <c:v>0.99574507918407595</c:v>
                </c:pt>
                <c:pt idx="220">
                  <c:v>5.0356166619068901E-2</c:v>
                </c:pt>
                <c:pt idx="221">
                  <c:v>2.5329621757857301E-2</c:v>
                </c:pt>
                <c:pt idx="222">
                  <c:v>1.17718926510173E-2</c:v>
                </c:pt>
                <c:pt idx="223">
                  <c:v>0.99517893481318898</c:v>
                </c:pt>
                <c:pt idx="224">
                  <c:v>0.126590126602868</c:v>
                </c:pt>
                <c:pt idx="225">
                  <c:v>0.49940470081083799</c:v>
                </c:pt>
                <c:pt idx="226">
                  <c:v>0.10884701921513</c:v>
                </c:pt>
                <c:pt idx="227">
                  <c:v>1.0109816016709501E-2</c:v>
                </c:pt>
                <c:pt idx="228">
                  <c:v>3.1704002047496502E-2</c:v>
                </c:pt>
                <c:pt idx="229">
                  <c:v>5.1323791159893099E-2</c:v>
                </c:pt>
                <c:pt idx="230">
                  <c:v>2.7843609987979401E-2</c:v>
                </c:pt>
                <c:pt idx="231">
                  <c:v>0.12768032915977601</c:v>
                </c:pt>
                <c:pt idx="232">
                  <c:v>4.7684081279154501E-2</c:v>
                </c:pt>
                <c:pt idx="233">
                  <c:v>0.79396792180642795</c:v>
                </c:pt>
                <c:pt idx="234">
                  <c:v>8.3166132571868001E-3</c:v>
                </c:pt>
                <c:pt idx="235">
                  <c:v>0.70756275385756695</c:v>
                </c:pt>
                <c:pt idx="236">
                  <c:v>0.422038923572014</c:v>
                </c:pt>
                <c:pt idx="237">
                  <c:v>0.30576224377382799</c:v>
                </c:pt>
                <c:pt idx="238">
                  <c:v>0.97227025215363405</c:v>
                </c:pt>
                <c:pt idx="239">
                  <c:v>0.79615534108463704</c:v>
                </c:pt>
                <c:pt idx="240">
                  <c:v>0.77238997973661105</c:v>
                </c:pt>
                <c:pt idx="241">
                  <c:v>0.72096181727534703</c:v>
                </c:pt>
                <c:pt idx="242">
                  <c:v>0.10188926261532499</c:v>
                </c:pt>
                <c:pt idx="243">
                  <c:v>0.82810326293157899</c:v>
                </c:pt>
                <c:pt idx="244">
                  <c:v>0.98304957521580305</c:v>
                </c:pt>
                <c:pt idx="245">
                  <c:v>6.34120704674552E-2</c:v>
                </c:pt>
                <c:pt idx="246">
                  <c:v>0.77351589638638496</c:v>
                </c:pt>
                <c:pt idx="247">
                  <c:v>0.71487620705142596</c:v>
                </c:pt>
                <c:pt idx="248">
                  <c:v>1.4997540910309799E-3</c:v>
                </c:pt>
                <c:pt idx="249">
                  <c:v>0.93244172016023896</c:v>
                </c:pt>
                <c:pt idx="250">
                  <c:v>0.24024087616096401</c:v>
                </c:pt>
                <c:pt idx="251">
                  <c:v>3.5051811053025102E-3</c:v>
                </c:pt>
                <c:pt idx="252">
                  <c:v>0.30858190341201502</c:v>
                </c:pt>
                <c:pt idx="253">
                  <c:v>0.274365080715124</c:v>
                </c:pt>
                <c:pt idx="254">
                  <c:v>0.58062308019741604</c:v>
                </c:pt>
                <c:pt idx="255">
                  <c:v>2.54122116356729E-2</c:v>
                </c:pt>
                <c:pt idx="256">
                  <c:v>0.42216935038450099</c:v>
                </c:pt>
                <c:pt idx="257">
                  <c:v>1.22022408615756E-2</c:v>
                </c:pt>
                <c:pt idx="258">
                  <c:v>0.18286683698878001</c:v>
                </c:pt>
                <c:pt idx="259">
                  <c:v>0.41163587620396203</c:v>
                </c:pt>
                <c:pt idx="260">
                  <c:v>0.99304958169872803</c:v>
                </c:pt>
                <c:pt idx="261">
                  <c:v>4.1686613158260097E-2</c:v>
                </c:pt>
                <c:pt idx="262">
                  <c:v>0.98431664411366704</c:v>
                </c:pt>
                <c:pt idx="263">
                  <c:v>3.4824126150413602E-2</c:v>
                </c:pt>
                <c:pt idx="264">
                  <c:v>7.0219714651742395E-4</c:v>
                </c:pt>
                <c:pt idx="265">
                  <c:v>0.67725876224042003</c:v>
                </c:pt>
                <c:pt idx="266">
                  <c:v>2.5257227663343498E-2</c:v>
                </c:pt>
                <c:pt idx="267">
                  <c:v>0.99015105700025896</c:v>
                </c:pt>
                <c:pt idx="268">
                  <c:v>0.61445178818673396</c:v>
                </c:pt>
                <c:pt idx="269">
                  <c:v>0.29631131877750699</c:v>
                </c:pt>
                <c:pt idx="270">
                  <c:v>0.116130577167398</c:v>
                </c:pt>
                <c:pt idx="271">
                  <c:v>2.7642218496786799E-2</c:v>
                </c:pt>
                <c:pt idx="272">
                  <c:v>0.14873577042781</c:v>
                </c:pt>
                <c:pt idx="273">
                  <c:v>0.456303332221003</c:v>
                </c:pt>
                <c:pt idx="274">
                  <c:v>4.0283077082967897E-2</c:v>
                </c:pt>
                <c:pt idx="275">
                  <c:v>5.9225603076510501E-2</c:v>
                </c:pt>
                <c:pt idx="276">
                  <c:v>0.183886928866898</c:v>
                </c:pt>
                <c:pt idx="277">
                  <c:v>3.7718043303929402E-2</c:v>
                </c:pt>
                <c:pt idx="278">
                  <c:v>3.5106057897046298E-3</c:v>
                </c:pt>
                <c:pt idx="279">
                  <c:v>0.87496784017221896</c:v>
                </c:pt>
                <c:pt idx="280">
                  <c:v>0.37032232111429497</c:v>
                </c:pt>
                <c:pt idx="281">
                  <c:v>0.23023336773744299</c:v>
                </c:pt>
                <c:pt idx="282">
                  <c:v>0.74390519419170598</c:v>
                </c:pt>
                <c:pt idx="283">
                  <c:v>0.17065759996295199</c:v>
                </c:pt>
                <c:pt idx="284">
                  <c:v>0.95970543423057297</c:v>
                </c:pt>
                <c:pt idx="285">
                  <c:v>0.65364729752854001</c:v>
                </c:pt>
                <c:pt idx="286">
                  <c:v>5.4992157993935198E-2</c:v>
                </c:pt>
                <c:pt idx="287">
                  <c:v>0.218485743717967</c:v>
                </c:pt>
                <c:pt idx="288">
                  <c:v>3.25722983257229E-2</c:v>
                </c:pt>
                <c:pt idx="289">
                  <c:v>3.9359822852783499E-2</c:v>
                </c:pt>
                <c:pt idx="290">
                  <c:v>3.3790477551530702E-2</c:v>
                </c:pt>
                <c:pt idx="291">
                  <c:v>0.83991087344028503</c:v>
                </c:pt>
                <c:pt idx="292">
                  <c:v>0.273036844490608</c:v>
                </c:pt>
                <c:pt idx="293">
                  <c:v>0.61937183299351695</c:v>
                </c:pt>
                <c:pt idx="294">
                  <c:v>0.63513916668311099</c:v>
                </c:pt>
                <c:pt idx="295">
                  <c:v>0.55955254857523096</c:v>
                </c:pt>
                <c:pt idx="296">
                  <c:v>0.18922174261417901</c:v>
                </c:pt>
                <c:pt idx="297">
                  <c:v>3.7755240362002902E-4</c:v>
                </c:pt>
                <c:pt idx="298">
                  <c:v>4.7961031909285801E-2</c:v>
                </c:pt>
                <c:pt idx="299">
                  <c:v>0.23662121201595801</c:v>
                </c:pt>
                <c:pt idx="300">
                  <c:v>0.88216679485770699</c:v>
                </c:pt>
                <c:pt idx="301">
                  <c:v>0.124416201549297</c:v>
                </c:pt>
                <c:pt idx="302">
                  <c:v>0.10078697848209001</c:v>
                </c:pt>
                <c:pt idx="303">
                  <c:v>0.792132829036165</c:v>
                </c:pt>
                <c:pt idx="304">
                  <c:v>0.92902842978212297</c:v>
                </c:pt>
                <c:pt idx="305">
                  <c:v>0.822230454530812</c:v>
                </c:pt>
                <c:pt idx="306">
                  <c:v>0.68021912154113395</c:v>
                </c:pt>
                <c:pt idx="307">
                  <c:v>2.0760134020180999E-2</c:v>
                </c:pt>
                <c:pt idx="308">
                  <c:v>8.3912437052928696E-2</c:v>
                </c:pt>
                <c:pt idx="309">
                  <c:v>0.56234430612224895</c:v>
                </c:pt>
                <c:pt idx="310">
                  <c:v>7.4151326068628606E-2</c:v>
                </c:pt>
                <c:pt idx="311">
                  <c:v>0.70349364891402599</c:v>
                </c:pt>
                <c:pt idx="312">
                  <c:v>5.6694099452396698E-3</c:v>
                </c:pt>
                <c:pt idx="313">
                  <c:v>1.2921551823153601E-2</c:v>
                </c:pt>
                <c:pt idx="314">
                  <c:v>0.96489415827693004</c:v>
                </c:pt>
                <c:pt idx="315">
                  <c:v>0.88868393019393999</c:v>
                </c:pt>
                <c:pt idx="316">
                  <c:v>0.90987583728148902</c:v>
                </c:pt>
                <c:pt idx="317">
                  <c:v>0.71897760493913598</c:v>
                </c:pt>
                <c:pt idx="318">
                  <c:v>0.99441703198411602</c:v>
                </c:pt>
                <c:pt idx="319">
                  <c:v>0.65181721963057904</c:v>
                </c:pt>
                <c:pt idx="320">
                  <c:v>4.0451493281525801E-2</c:v>
                </c:pt>
                <c:pt idx="321">
                  <c:v>0.33847773556359101</c:v>
                </c:pt>
                <c:pt idx="322">
                  <c:v>0.72915802344133995</c:v>
                </c:pt>
                <c:pt idx="323">
                  <c:v>0.78228089414825097</c:v>
                </c:pt>
                <c:pt idx="324">
                  <c:v>9.4313565492848399E-3</c:v>
                </c:pt>
                <c:pt idx="325">
                  <c:v>0.96757812616137495</c:v>
                </c:pt>
                <c:pt idx="326">
                  <c:v>0.81939532089122302</c:v>
                </c:pt>
                <c:pt idx="327">
                  <c:v>0.43338306429193602</c:v>
                </c:pt>
                <c:pt idx="328">
                  <c:v>0.97361929184457796</c:v>
                </c:pt>
                <c:pt idx="329">
                  <c:v>0.352058286788696</c:v>
                </c:pt>
                <c:pt idx="330">
                  <c:v>0.86162428614841702</c:v>
                </c:pt>
                <c:pt idx="331">
                  <c:v>0.81109386260454197</c:v>
                </c:pt>
                <c:pt idx="332">
                  <c:v>5.9392788566835601E-2</c:v>
                </c:pt>
                <c:pt idx="333">
                  <c:v>0.117870745119877</c:v>
                </c:pt>
                <c:pt idx="334">
                  <c:v>0.581438396345345</c:v>
                </c:pt>
                <c:pt idx="335">
                  <c:v>0.63685492039879699</c:v>
                </c:pt>
                <c:pt idx="336">
                  <c:v>1.9701232826378E-2</c:v>
                </c:pt>
                <c:pt idx="337">
                  <c:v>4.6106454196120403E-2</c:v>
                </c:pt>
                <c:pt idx="338">
                  <c:v>0.799680301526139</c:v>
                </c:pt>
                <c:pt idx="339">
                  <c:v>0.68073958618235197</c:v>
                </c:pt>
                <c:pt idx="340">
                  <c:v>5.0156356414178697E-2</c:v>
                </c:pt>
                <c:pt idx="341">
                  <c:v>0.12603724772230701</c:v>
                </c:pt>
                <c:pt idx="342">
                  <c:v>7.0843697358517504E-2</c:v>
                </c:pt>
                <c:pt idx="343">
                  <c:v>0.71962515222852197</c:v>
                </c:pt>
                <c:pt idx="344">
                  <c:v>8.3963013503330006E-2</c:v>
                </c:pt>
                <c:pt idx="345">
                  <c:v>5.3692860753167503E-2</c:v>
                </c:pt>
                <c:pt idx="346">
                  <c:v>4.8866193154194597E-2</c:v>
                </c:pt>
                <c:pt idx="347">
                  <c:v>0.98679042276959195</c:v>
                </c:pt>
                <c:pt idx="348">
                  <c:v>8.2487654562638693E-2</c:v>
                </c:pt>
                <c:pt idx="349">
                  <c:v>0.22301410655901199</c:v>
                </c:pt>
                <c:pt idx="350">
                  <c:v>0.45630018945768902</c:v>
                </c:pt>
                <c:pt idx="351" formatCode="0.00E+00">
                  <c:v>9.9835798474945392E-6</c:v>
                </c:pt>
                <c:pt idx="352">
                  <c:v>0.99340851699500998</c:v>
                </c:pt>
                <c:pt idx="353">
                  <c:v>0.92731445587004202</c:v>
                </c:pt>
                <c:pt idx="354">
                  <c:v>0.98163254363994201</c:v>
                </c:pt>
                <c:pt idx="355">
                  <c:v>2.7629233330523001E-2</c:v>
                </c:pt>
                <c:pt idx="356">
                  <c:v>0.86539154160982201</c:v>
                </c:pt>
                <c:pt idx="357">
                  <c:v>9.3299904792129407E-2</c:v>
                </c:pt>
                <c:pt idx="358">
                  <c:v>0.33395239655714298</c:v>
                </c:pt>
                <c:pt idx="359">
                  <c:v>0.99348587746874295</c:v>
                </c:pt>
                <c:pt idx="360">
                  <c:v>0.99848233921543095</c:v>
                </c:pt>
                <c:pt idx="361">
                  <c:v>0.26420731796667701</c:v>
                </c:pt>
                <c:pt idx="362">
                  <c:v>2.2413992149618998E-2</c:v>
                </c:pt>
                <c:pt idx="363">
                  <c:v>5.3656141975978403E-3</c:v>
                </c:pt>
                <c:pt idx="364">
                  <c:v>0.928662891765764</c:v>
                </c:pt>
                <c:pt idx="365">
                  <c:v>0.84254269281698102</c:v>
                </c:pt>
                <c:pt idx="366">
                  <c:v>0.549634598352019</c:v>
                </c:pt>
                <c:pt idx="367">
                  <c:v>2.1360403684638301E-2</c:v>
                </c:pt>
                <c:pt idx="368">
                  <c:v>0.93043893220840401</c:v>
                </c:pt>
                <c:pt idx="369">
                  <c:v>0.79129883637781895</c:v>
                </c:pt>
                <c:pt idx="370" formatCode="0.00E+00">
                  <c:v>1.16991802449062E-5</c:v>
                </c:pt>
                <c:pt idx="371">
                  <c:v>0.81700361398361099</c:v>
                </c:pt>
                <c:pt idx="372">
                  <c:v>1.02230068420474E-2</c:v>
                </c:pt>
                <c:pt idx="373">
                  <c:v>0.811437169771133</c:v>
                </c:pt>
                <c:pt idx="374">
                  <c:v>0.79516115804149901</c:v>
                </c:pt>
                <c:pt idx="375">
                  <c:v>0.35635670855289803</c:v>
                </c:pt>
                <c:pt idx="376">
                  <c:v>2.35510310483763E-2</c:v>
                </c:pt>
                <c:pt idx="377">
                  <c:v>0.13125690479042701</c:v>
                </c:pt>
                <c:pt idx="378">
                  <c:v>7.6526616556756896E-2</c:v>
                </c:pt>
                <c:pt idx="379">
                  <c:v>0.52994550690499298</c:v>
                </c:pt>
                <c:pt idx="380">
                  <c:v>0.62383292383292299</c:v>
                </c:pt>
                <c:pt idx="381">
                  <c:v>4.1894836930683597E-2</c:v>
                </c:pt>
                <c:pt idx="382">
                  <c:v>1.9661825536399901E-2</c:v>
                </c:pt>
                <c:pt idx="383">
                  <c:v>0.103467133216695</c:v>
                </c:pt>
                <c:pt idx="384">
                  <c:v>5.4198355027326103E-3</c:v>
                </c:pt>
                <c:pt idx="385">
                  <c:v>2.96200807283102E-2</c:v>
                </c:pt>
                <c:pt idx="386">
                  <c:v>0.81666728017201196</c:v>
                </c:pt>
                <c:pt idx="387">
                  <c:v>0.21029533053816499</c:v>
                </c:pt>
                <c:pt idx="388">
                  <c:v>8.2472113881487299E-2</c:v>
                </c:pt>
                <c:pt idx="389">
                  <c:v>0.87596830202119103</c:v>
                </c:pt>
                <c:pt idx="390">
                  <c:v>7.7256876854300605E-2</c:v>
                </c:pt>
                <c:pt idx="391">
                  <c:v>0.99844575972529703</c:v>
                </c:pt>
                <c:pt idx="392">
                  <c:v>0.98049322062987998</c:v>
                </c:pt>
                <c:pt idx="393">
                  <c:v>0.269047789993269</c:v>
                </c:pt>
                <c:pt idx="394">
                  <c:v>0.107692898396846</c:v>
                </c:pt>
                <c:pt idx="395">
                  <c:v>4.8848277241508799E-4</c:v>
                </c:pt>
                <c:pt idx="396">
                  <c:v>0.81831844302330603</c:v>
                </c:pt>
                <c:pt idx="397">
                  <c:v>0.104469377183368</c:v>
                </c:pt>
                <c:pt idx="398">
                  <c:v>0.75882430997876804</c:v>
                </c:pt>
                <c:pt idx="399">
                  <c:v>7.51479797973513E-2</c:v>
                </c:pt>
                <c:pt idx="400">
                  <c:v>0.44943713755069498</c:v>
                </c:pt>
                <c:pt idx="401">
                  <c:v>0.64554316298608205</c:v>
                </c:pt>
                <c:pt idx="402">
                  <c:v>3.4229687218881297E-2</c:v>
                </c:pt>
                <c:pt idx="403">
                  <c:v>0.311626616805531</c:v>
                </c:pt>
                <c:pt idx="404">
                  <c:v>8.2663780977555404E-2</c:v>
                </c:pt>
                <c:pt idx="405">
                  <c:v>7.9797740694347308E-3</c:v>
                </c:pt>
                <c:pt idx="406">
                  <c:v>0.69328635501805902</c:v>
                </c:pt>
                <c:pt idx="407">
                  <c:v>0.94659350831416</c:v>
                </c:pt>
                <c:pt idx="408">
                  <c:v>2.5378417334184E-2</c:v>
                </c:pt>
                <c:pt idx="409">
                  <c:v>0.995158116105747</c:v>
                </c:pt>
                <c:pt idx="410">
                  <c:v>0.83632977458761204</c:v>
                </c:pt>
                <c:pt idx="411">
                  <c:v>1.1583418621607699E-2</c:v>
                </c:pt>
                <c:pt idx="412">
                  <c:v>0.55074437437173196</c:v>
                </c:pt>
                <c:pt idx="413">
                  <c:v>0.99190330067990595</c:v>
                </c:pt>
                <c:pt idx="414">
                  <c:v>5.2897626571300503E-2</c:v>
                </c:pt>
                <c:pt idx="415">
                  <c:v>2.9980096373040301E-2</c:v>
                </c:pt>
                <c:pt idx="416">
                  <c:v>1.10807259900789E-2</c:v>
                </c:pt>
                <c:pt idx="417">
                  <c:v>8.43676516863575E-2</c:v>
                </c:pt>
                <c:pt idx="418">
                  <c:v>0.69681521605938102</c:v>
                </c:pt>
                <c:pt idx="419">
                  <c:v>0.24858177284388699</c:v>
                </c:pt>
                <c:pt idx="420">
                  <c:v>0.860821776481558</c:v>
                </c:pt>
                <c:pt idx="421">
                  <c:v>0.51178637504955704</c:v>
                </c:pt>
                <c:pt idx="422">
                  <c:v>0.24400101664496701</c:v>
                </c:pt>
                <c:pt idx="423">
                  <c:v>0.41169901923033297</c:v>
                </c:pt>
                <c:pt idx="424">
                  <c:v>0.92510546009199401</c:v>
                </c:pt>
                <c:pt idx="425">
                  <c:v>0.95537370190799498</c:v>
                </c:pt>
                <c:pt idx="426">
                  <c:v>0.100150104598371</c:v>
                </c:pt>
                <c:pt idx="427">
                  <c:v>0.93860852463792699</c:v>
                </c:pt>
                <c:pt idx="428">
                  <c:v>4.1423727155358503E-3</c:v>
                </c:pt>
                <c:pt idx="429">
                  <c:v>0.75899053502909897</c:v>
                </c:pt>
                <c:pt idx="430">
                  <c:v>0.55056082901358505</c:v>
                </c:pt>
                <c:pt idx="431">
                  <c:v>1.9441978746651499E-3</c:v>
                </c:pt>
                <c:pt idx="432">
                  <c:v>0.93337670933219596</c:v>
                </c:pt>
                <c:pt idx="433">
                  <c:v>0.41496673286193703</c:v>
                </c:pt>
                <c:pt idx="434">
                  <c:v>2.0465658997349499E-2</c:v>
                </c:pt>
                <c:pt idx="435">
                  <c:v>0.838551153612629</c:v>
                </c:pt>
                <c:pt idx="436">
                  <c:v>0.34193842594652302</c:v>
                </c:pt>
                <c:pt idx="437">
                  <c:v>0.962349830632096</c:v>
                </c:pt>
                <c:pt idx="438">
                  <c:v>0.98792352039532305</c:v>
                </c:pt>
                <c:pt idx="439">
                  <c:v>2.8580581694862502E-2</c:v>
                </c:pt>
                <c:pt idx="440">
                  <c:v>0.97769269394928404</c:v>
                </c:pt>
                <c:pt idx="441">
                  <c:v>1.13892018488943E-2</c:v>
                </c:pt>
                <c:pt idx="442">
                  <c:v>0.37154936946502598</c:v>
                </c:pt>
                <c:pt idx="443">
                  <c:v>1.7474306660947201E-3</c:v>
                </c:pt>
                <c:pt idx="444">
                  <c:v>0.37806206511526502</c:v>
                </c:pt>
                <c:pt idx="445">
                  <c:v>0.99091830136499104</c:v>
                </c:pt>
                <c:pt idx="446">
                  <c:v>0.97779487756225403</c:v>
                </c:pt>
                <c:pt idx="447">
                  <c:v>1.4615010899325299E-2</c:v>
                </c:pt>
                <c:pt idx="448">
                  <c:v>9.7123529564224695E-2</c:v>
                </c:pt>
                <c:pt idx="449">
                  <c:v>0.116442415768023</c:v>
                </c:pt>
                <c:pt idx="450">
                  <c:v>3.55591289087583E-2</c:v>
                </c:pt>
                <c:pt idx="451">
                  <c:v>0.40892893135002201</c:v>
                </c:pt>
                <c:pt idx="452">
                  <c:v>0.32987501366106597</c:v>
                </c:pt>
                <c:pt idx="453">
                  <c:v>0.33777592558931302</c:v>
                </c:pt>
                <c:pt idx="454">
                  <c:v>0.88700814648667103</c:v>
                </c:pt>
                <c:pt idx="455">
                  <c:v>4.1851361959759498E-2</c:v>
                </c:pt>
                <c:pt idx="456">
                  <c:v>5.8142884104102198E-2</c:v>
                </c:pt>
                <c:pt idx="457">
                  <c:v>0.33617802061141</c:v>
                </c:pt>
                <c:pt idx="458">
                  <c:v>1.4307858405748899E-2</c:v>
                </c:pt>
                <c:pt idx="459">
                  <c:v>0.269454094010182</c:v>
                </c:pt>
                <c:pt idx="460">
                  <c:v>4.9940077592669496E-4</c:v>
                </c:pt>
                <c:pt idx="461">
                  <c:v>0.94487646804819103</c:v>
                </c:pt>
                <c:pt idx="462">
                  <c:v>0.339376636699873</c:v>
                </c:pt>
                <c:pt idx="463">
                  <c:v>0.82282910541281995</c:v>
                </c:pt>
                <c:pt idx="464">
                  <c:v>3.3433448339394801E-2</c:v>
                </c:pt>
                <c:pt idx="465">
                  <c:v>0.942092605490782</c:v>
                </c:pt>
                <c:pt idx="466">
                  <c:v>0.81713161557542102</c:v>
                </c:pt>
                <c:pt idx="467">
                  <c:v>0.33094288733339899</c:v>
                </c:pt>
                <c:pt idx="468">
                  <c:v>6.4827031919251099E-2</c:v>
                </c:pt>
                <c:pt idx="469">
                  <c:v>0.54063507041501202</c:v>
                </c:pt>
                <c:pt idx="470">
                  <c:v>0.48837169118055401</c:v>
                </c:pt>
                <c:pt idx="471">
                  <c:v>0.65942398310464301</c:v>
                </c:pt>
                <c:pt idx="472">
                  <c:v>0.80906064510363196</c:v>
                </c:pt>
                <c:pt idx="473">
                  <c:v>0.98034867196866804</c:v>
                </c:pt>
                <c:pt idx="474">
                  <c:v>1.02879478732897E-3</c:v>
                </c:pt>
                <c:pt idx="475">
                  <c:v>3.7731769181991101E-2</c:v>
                </c:pt>
                <c:pt idx="476">
                  <c:v>0.99983681335332997</c:v>
                </c:pt>
                <c:pt idx="477">
                  <c:v>0.99928104027525899</c:v>
                </c:pt>
                <c:pt idx="478">
                  <c:v>0.693519039100434</c:v>
                </c:pt>
                <c:pt idx="479">
                  <c:v>0.80155361887371501</c:v>
                </c:pt>
                <c:pt idx="480">
                  <c:v>0.50200211854297605</c:v>
                </c:pt>
                <c:pt idx="481">
                  <c:v>0.90842625796658605</c:v>
                </c:pt>
                <c:pt idx="482">
                  <c:v>0.78748416972612001</c:v>
                </c:pt>
                <c:pt idx="483">
                  <c:v>0.97488241730817204</c:v>
                </c:pt>
                <c:pt idx="484">
                  <c:v>6.3417390925842601E-2</c:v>
                </c:pt>
                <c:pt idx="485">
                  <c:v>0.61727498682948501</c:v>
                </c:pt>
                <c:pt idx="486">
                  <c:v>0.77150773771577996</c:v>
                </c:pt>
                <c:pt idx="487">
                  <c:v>0.367880203324632</c:v>
                </c:pt>
                <c:pt idx="488">
                  <c:v>2.1095979527806299E-2</c:v>
                </c:pt>
                <c:pt idx="489">
                  <c:v>0.80144375268355506</c:v>
                </c:pt>
                <c:pt idx="490">
                  <c:v>0.18725779076409699</c:v>
                </c:pt>
                <c:pt idx="491">
                  <c:v>1.09235408905445E-2</c:v>
                </c:pt>
                <c:pt idx="492">
                  <c:v>4.8789827305673001E-4</c:v>
                </c:pt>
                <c:pt idx="493">
                  <c:v>0.84091760352762901</c:v>
                </c:pt>
                <c:pt idx="494">
                  <c:v>0.63910036607392895</c:v>
                </c:pt>
                <c:pt idx="495">
                  <c:v>0.82875065318221097</c:v>
                </c:pt>
                <c:pt idx="496">
                  <c:v>3.0460416855467801E-2</c:v>
                </c:pt>
                <c:pt idx="497">
                  <c:v>1.23636040332941E-4</c:v>
                </c:pt>
                <c:pt idx="498">
                  <c:v>0.20231987943415</c:v>
                </c:pt>
                <c:pt idx="499">
                  <c:v>1.4181354908193E-2</c:v>
                </c:pt>
                <c:pt idx="500">
                  <c:v>6.02836981174303E-3</c:v>
                </c:pt>
                <c:pt idx="501">
                  <c:v>5.2236097648941597E-2</c:v>
                </c:pt>
                <c:pt idx="502">
                  <c:v>2.4451320358513599E-2</c:v>
                </c:pt>
                <c:pt idx="503">
                  <c:v>1.0747882441150099E-2</c:v>
                </c:pt>
                <c:pt idx="504">
                  <c:v>0.50721916661543298</c:v>
                </c:pt>
                <c:pt idx="505">
                  <c:v>5.15038617620111E-3</c:v>
                </c:pt>
                <c:pt idx="506">
                  <c:v>0.77799702171666096</c:v>
                </c:pt>
                <c:pt idx="507">
                  <c:v>0.96390966594651095</c:v>
                </c:pt>
                <c:pt idx="508">
                  <c:v>0.216750193178055</c:v>
                </c:pt>
                <c:pt idx="509">
                  <c:v>0.11687132051249501</c:v>
                </c:pt>
                <c:pt idx="510">
                  <c:v>0.47210993411010199</c:v>
                </c:pt>
                <c:pt idx="511">
                  <c:v>2.4078876683400301E-2</c:v>
                </c:pt>
                <c:pt idx="512">
                  <c:v>0.62731381023259103</c:v>
                </c:pt>
                <c:pt idx="513">
                  <c:v>0.377945165237281</c:v>
                </c:pt>
                <c:pt idx="514">
                  <c:v>8.1278893689726003E-2</c:v>
                </c:pt>
                <c:pt idx="515">
                  <c:v>8.9548867556696801E-3</c:v>
                </c:pt>
                <c:pt idx="516">
                  <c:v>9.1153226535301002E-4</c:v>
                </c:pt>
                <c:pt idx="517">
                  <c:v>0.28074355855983202</c:v>
                </c:pt>
                <c:pt idx="518">
                  <c:v>0.10180423505984</c:v>
                </c:pt>
                <c:pt idx="519">
                  <c:v>0.230558311487437</c:v>
                </c:pt>
                <c:pt idx="520">
                  <c:v>0.29695519374532497</c:v>
                </c:pt>
                <c:pt idx="521">
                  <c:v>0.239620430196538</c:v>
                </c:pt>
                <c:pt idx="522">
                  <c:v>1.1029312223033E-2</c:v>
                </c:pt>
                <c:pt idx="523">
                  <c:v>0.17037834697991</c:v>
                </c:pt>
                <c:pt idx="524">
                  <c:v>0.64422579205711705</c:v>
                </c:pt>
                <c:pt idx="525">
                  <c:v>1.22470129064983E-2</c:v>
                </c:pt>
                <c:pt idx="526">
                  <c:v>2.8675062276694401E-2</c:v>
                </c:pt>
                <c:pt idx="527">
                  <c:v>3.1700418667688898E-2</c:v>
                </c:pt>
                <c:pt idx="528">
                  <c:v>0.142650752015169</c:v>
                </c:pt>
                <c:pt idx="529">
                  <c:v>0.58542020482733703</c:v>
                </c:pt>
                <c:pt idx="530">
                  <c:v>1.63998782135449E-2</c:v>
                </c:pt>
                <c:pt idx="531">
                  <c:v>1.06128743972033E-3</c:v>
                </c:pt>
                <c:pt idx="532">
                  <c:v>0.24409908609091499</c:v>
                </c:pt>
                <c:pt idx="533">
                  <c:v>6.43494139746833E-2</c:v>
                </c:pt>
                <c:pt idx="534">
                  <c:v>0.217649640570034</c:v>
                </c:pt>
                <c:pt idx="535">
                  <c:v>0.976556151854721</c:v>
                </c:pt>
                <c:pt idx="536">
                  <c:v>0.289706260936821</c:v>
                </c:pt>
                <c:pt idx="537">
                  <c:v>0.80147965474722505</c:v>
                </c:pt>
                <c:pt idx="538">
                  <c:v>0.56491893925260706</c:v>
                </c:pt>
                <c:pt idx="539">
                  <c:v>2.22536594603529E-2</c:v>
                </c:pt>
                <c:pt idx="540">
                  <c:v>0.796924559712608</c:v>
                </c:pt>
                <c:pt idx="541">
                  <c:v>8.6952156494584099E-3</c:v>
                </c:pt>
                <c:pt idx="542">
                  <c:v>0.14800943338330499</c:v>
                </c:pt>
                <c:pt idx="543">
                  <c:v>3.4935250089105301E-2</c:v>
                </c:pt>
                <c:pt idx="544">
                  <c:v>0.51090847758436198</c:v>
                </c:pt>
                <c:pt idx="545">
                  <c:v>1.86561719368794E-3</c:v>
                </c:pt>
                <c:pt idx="546">
                  <c:v>2.7462880890069499E-2</c:v>
                </c:pt>
                <c:pt idx="547">
                  <c:v>0.61593087325900198</c:v>
                </c:pt>
                <c:pt idx="548">
                  <c:v>4.3057190436635003E-3</c:v>
                </c:pt>
                <c:pt idx="549">
                  <c:v>0.99999541563709504</c:v>
                </c:pt>
                <c:pt idx="550">
                  <c:v>0.155414015436248</c:v>
                </c:pt>
                <c:pt idx="551">
                  <c:v>0.80117763884809501</c:v>
                </c:pt>
                <c:pt idx="552" formatCode="0.00E+00">
                  <c:v>4.0488187494913598E-6</c:v>
                </c:pt>
                <c:pt idx="553">
                  <c:v>1.6572532222333E-2</c:v>
                </c:pt>
                <c:pt idx="554">
                  <c:v>0.55783319596726499</c:v>
                </c:pt>
                <c:pt idx="555">
                  <c:v>0.95816832087523296</c:v>
                </c:pt>
                <c:pt idx="556">
                  <c:v>0.34507490945449298</c:v>
                </c:pt>
                <c:pt idx="557">
                  <c:v>4.9325824921356799E-3</c:v>
                </c:pt>
                <c:pt idx="558">
                  <c:v>6.5753938153786495E-2</c:v>
                </c:pt>
                <c:pt idx="559">
                  <c:v>0.105041722310431</c:v>
                </c:pt>
                <c:pt idx="560">
                  <c:v>0.39283928484316299</c:v>
                </c:pt>
                <c:pt idx="561">
                  <c:v>1.6338528728263399E-2</c:v>
                </c:pt>
                <c:pt idx="562">
                  <c:v>0.220956863349766</c:v>
                </c:pt>
                <c:pt idx="563">
                  <c:v>0.61461324348080804</c:v>
                </c:pt>
                <c:pt idx="564">
                  <c:v>0.971321519242203</c:v>
                </c:pt>
                <c:pt idx="565">
                  <c:v>0.25441484668951803</c:v>
                </c:pt>
                <c:pt idx="566">
                  <c:v>4.6530544246727902E-2</c:v>
                </c:pt>
                <c:pt idx="567">
                  <c:v>0.13409752827688201</c:v>
                </c:pt>
                <c:pt idx="568">
                  <c:v>0.18819641099985701</c:v>
                </c:pt>
                <c:pt idx="569">
                  <c:v>5.2229051909677901E-3</c:v>
                </c:pt>
                <c:pt idx="570">
                  <c:v>4.46258059716233E-2</c:v>
                </c:pt>
                <c:pt idx="571">
                  <c:v>9.3218109169515395E-2</c:v>
                </c:pt>
                <c:pt idx="572">
                  <c:v>1.69403178218334E-2</c:v>
                </c:pt>
                <c:pt idx="573">
                  <c:v>0.362140492111926</c:v>
                </c:pt>
                <c:pt idx="574">
                  <c:v>0.50246786283401801</c:v>
                </c:pt>
                <c:pt idx="575">
                  <c:v>0.158521424165256</c:v>
                </c:pt>
                <c:pt idx="576">
                  <c:v>5.0042729040347997E-2</c:v>
                </c:pt>
                <c:pt idx="577">
                  <c:v>0.55416003941357195</c:v>
                </c:pt>
                <c:pt idx="578">
                  <c:v>0.13206642119477899</c:v>
                </c:pt>
                <c:pt idx="579">
                  <c:v>0.241631414879765</c:v>
                </c:pt>
                <c:pt idx="580">
                  <c:v>3.44621264236031E-2</c:v>
                </c:pt>
                <c:pt idx="581">
                  <c:v>0.97301382579336004</c:v>
                </c:pt>
                <c:pt idx="582">
                  <c:v>2.9251497509759E-2</c:v>
                </c:pt>
                <c:pt idx="583">
                  <c:v>0.57843022612707995</c:v>
                </c:pt>
                <c:pt idx="584">
                  <c:v>2.86501794384144E-2</c:v>
                </c:pt>
                <c:pt idx="585">
                  <c:v>4.0272391867493498E-2</c:v>
                </c:pt>
                <c:pt idx="586">
                  <c:v>2.1748527154212799E-2</c:v>
                </c:pt>
                <c:pt idx="587">
                  <c:v>0.998538588814325</c:v>
                </c:pt>
                <c:pt idx="588">
                  <c:v>2.3813468435396602E-2</c:v>
                </c:pt>
                <c:pt idx="589">
                  <c:v>0.76183881981017398</c:v>
                </c:pt>
                <c:pt idx="590">
                  <c:v>0.20369370524055899</c:v>
                </c:pt>
                <c:pt idx="591">
                  <c:v>0.99580430819724797</c:v>
                </c:pt>
                <c:pt idx="592">
                  <c:v>0.126600176925491</c:v>
                </c:pt>
                <c:pt idx="593">
                  <c:v>0.88987861217797803</c:v>
                </c:pt>
                <c:pt idx="594">
                  <c:v>0.96474468230160804</c:v>
                </c:pt>
                <c:pt idx="595">
                  <c:v>0.66865341643117704</c:v>
                </c:pt>
                <c:pt idx="596">
                  <c:v>9.9677755740967804E-3</c:v>
                </c:pt>
                <c:pt idx="597">
                  <c:v>0.88486313760630297</c:v>
                </c:pt>
                <c:pt idx="598">
                  <c:v>0.84398875475442303</c:v>
                </c:pt>
                <c:pt idx="599">
                  <c:v>0.92607839464980202</c:v>
                </c:pt>
                <c:pt idx="600">
                  <c:v>0.99532010934831505</c:v>
                </c:pt>
                <c:pt idx="601">
                  <c:v>8.0492003660589395E-3</c:v>
                </c:pt>
                <c:pt idx="602">
                  <c:v>5.2507016065152803E-2</c:v>
                </c:pt>
                <c:pt idx="603">
                  <c:v>6.1009641583933396E-3</c:v>
                </c:pt>
                <c:pt idx="604">
                  <c:v>0.10516937379782</c:v>
                </c:pt>
                <c:pt idx="605">
                  <c:v>0.95024590036768697</c:v>
                </c:pt>
                <c:pt idx="606">
                  <c:v>9.6361557446768997E-2</c:v>
                </c:pt>
                <c:pt idx="607">
                  <c:v>0.125646405190667</c:v>
                </c:pt>
                <c:pt idx="608">
                  <c:v>0.33814259821138098</c:v>
                </c:pt>
                <c:pt idx="609">
                  <c:v>1.8428789627551099E-2</c:v>
                </c:pt>
                <c:pt idx="610">
                  <c:v>0.15704745364335301</c:v>
                </c:pt>
                <c:pt idx="611">
                  <c:v>0.87790775616804195</c:v>
                </c:pt>
                <c:pt idx="612">
                  <c:v>0.72481931608756001</c:v>
                </c:pt>
                <c:pt idx="613">
                  <c:v>0.85618457569248396</c:v>
                </c:pt>
                <c:pt idx="614">
                  <c:v>3.5659052770651198E-3</c:v>
                </c:pt>
                <c:pt idx="615">
                  <c:v>3.18089089354677E-2</c:v>
                </c:pt>
                <c:pt idx="616">
                  <c:v>5.5778374475532501E-2</c:v>
                </c:pt>
                <c:pt idx="617">
                  <c:v>0.12143742944991499</c:v>
                </c:pt>
                <c:pt idx="618">
                  <c:v>2.2065905361508299E-2</c:v>
                </c:pt>
                <c:pt idx="619">
                  <c:v>0.67356743172130296</c:v>
                </c:pt>
                <c:pt idx="620">
                  <c:v>0.32382885599900402</c:v>
                </c:pt>
                <c:pt idx="621">
                  <c:v>0.37607604782028597</c:v>
                </c:pt>
                <c:pt idx="622">
                  <c:v>0.68732004588929596</c:v>
                </c:pt>
                <c:pt idx="623">
                  <c:v>5.5306505876698601E-2</c:v>
                </c:pt>
                <c:pt idx="624">
                  <c:v>0.34955562344273899</c:v>
                </c:pt>
                <c:pt idx="625">
                  <c:v>4.9504117648174903E-2</c:v>
                </c:pt>
                <c:pt idx="626">
                  <c:v>9.6389213301604198E-3</c:v>
                </c:pt>
                <c:pt idx="627">
                  <c:v>2.4598976657222899E-2</c:v>
                </c:pt>
                <c:pt idx="628">
                  <c:v>0.79191428481589698</c:v>
                </c:pt>
                <c:pt idx="629">
                  <c:v>0.64513797944760998</c:v>
                </c:pt>
                <c:pt idx="630">
                  <c:v>0.81142274214703003</c:v>
                </c:pt>
                <c:pt idx="631">
                  <c:v>3.3696600702643797E-2</c:v>
                </c:pt>
                <c:pt idx="632">
                  <c:v>0.70234617830180401</c:v>
                </c:pt>
                <c:pt idx="633">
                  <c:v>3.6200435681501303E-2</c:v>
                </c:pt>
                <c:pt idx="634">
                  <c:v>1.31910573087046E-3</c:v>
                </c:pt>
                <c:pt idx="635">
                  <c:v>0.67286904063180197</c:v>
                </c:pt>
                <c:pt idx="636">
                  <c:v>2.39518125746911E-2</c:v>
                </c:pt>
                <c:pt idx="637">
                  <c:v>0.99961876911057101</c:v>
                </c:pt>
                <c:pt idx="638">
                  <c:v>3.3314613150343601E-3</c:v>
                </c:pt>
                <c:pt idx="639">
                  <c:v>1.21517276683528E-2</c:v>
                </c:pt>
                <c:pt idx="640">
                  <c:v>0.81586329166861304</c:v>
                </c:pt>
                <c:pt idx="641">
                  <c:v>1.68816043708278E-2</c:v>
                </c:pt>
                <c:pt idx="642">
                  <c:v>0.110401624703121</c:v>
                </c:pt>
                <c:pt idx="643">
                  <c:v>0.59744021959397198</c:v>
                </c:pt>
                <c:pt idx="644">
                  <c:v>0.272797568111115</c:v>
                </c:pt>
                <c:pt idx="645">
                  <c:v>0.48215229246616798</c:v>
                </c:pt>
                <c:pt idx="646">
                  <c:v>4.8913981575073498E-2</c:v>
                </c:pt>
                <c:pt idx="647">
                  <c:v>4.4722769228565801E-2</c:v>
                </c:pt>
                <c:pt idx="648">
                  <c:v>9.63844537402502E-4</c:v>
                </c:pt>
                <c:pt idx="649">
                  <c:v>0.138893738309432</c:v>
                </c:pt>
                <c:pt idx="650">
                  <c:v>3.6118293123833502E-2</c:v>
                </c:pt>
                <c:pt idx="651">
                  <c:v>7.6003630038569095E-2</c:v>
                </c:pt>
                <c:pt idx="652">
                  <c:v>0.63645434314820104</c:v>
                </c:pt>
                <c:pt idx="653">
                  <c:v>0.595793120514724</c:v>
                </c:pt>
                <c:pt idx="654">
                  <c:v>5.0848556545382E-2</c:v>
                </c:pt>
                <c:pt idx="655">
                  <c:v>0.29790117571307401</c:v>
                </c:pt>
                <c:pt idx="656">
                  <c:v>2.1625171423396299E-2</c:v>
                </c:pt>
                <c:pt idx="657">
                  <c:v>0.980897067341158</c:v>
                </c:pt>
                <c:pt idx="658">
                  <c:v>0.99968463250589701</c:v>
                </c:pt>
                <c:pt idx="659">
                  <c:v>9.9272599882163706E-2</c:v>
                </c:pt>
                <c:pt idx="660">
                  <c:v>0.92356045983294299</c:v>
                </c:pt>
                <c:pt idx="661">
                  <c:v>2.31069441636115E-2</c:v>
                </c:pt>
                <c:pt idx="662">
                  <c:v>3.0603225323281101E-2</c:v>
                </c:pt>
                <c:pt idx="663">
                  <c:v>1.9907825560827801E-2</c:v>
                </c:pt>
                <c:pt idx="664">
                  <c:v>5.8905929681075601E-2</c:v>
                </c:pt>
                <c:pt idx="665">
                  <c:v>2.3378844656854799E-2</c:v>
                </c:pt>
                <c:pt idx="666">
                  <c:v>0.89293349394534904</c:v>
                </c:pt>
                <c:pt idx="667">
                  <c:v>1.24132652713441E-2</c:v>
                </c:pt>
                <c:pt idx="668">
                  <c:v>6.7454361624444898E-3</c:v>
                </c:pt>
                <c:pt idx="669">
                  <c:v>1.06562469841456E-2</c:v>
                </c:pt>
                <c:pt idx="670">
                  <c:v>0.33044751697619201</c:v>
                </c:pt>
                <c:pt idx="671">
                  <c:v>0.97406893625625401</c:v>
                </c:pt>
                <c:pt idx="672">
                  <c:v>5.2169477755088199E-2</c:v>
                </c:pt>
                <c:pt idx="673">
                  <c:v>6.8829084331961499E-2</c:v>
                </c:pt>
                <c:pt idx="674">
                  <c:v>0.59892029300958205</c:v>
                </c:pt>
                <c:pt idx="675">
                  <c:v>8.8515067054763294E-2</c:v>
                </c:pt>
                <c:pt idx="676">
                  <c:v>8.7963090925381408E-3</c:v>
                </c:pt>
                <c:pt idx="677">
                  <c:v>7.5417453343449806E-2</c:v>
                </c:pt>
                <c:pt idx="678">
                  <c:v>1.50571718858972E-2</c:v>
                </c:pt>
                <c:pt idx="679">
                  <c:v>4.6373859378950499E-2</c:v>
                </c:pt>
                <c:pt idx="680">
                  <c:v>3.0556301841511098E-4</c:v>
                </c:pt>
                <c:pt idx="681">
                  <c:v>4.86252154446579E-2</c:v>
                </c:pt>
                <c:pt idx="682">
                  <c:v>0.99976477451284795</c:v>
                </c:pt>
                <c:pt idx="683">
                  <c:v>0.10566898839994</c:v>
                </c:pt>
                <c:pt idx="684">
                  <c:v>0.21000088472087</c:v>
                </c:pt>
                <c:pt idx="685">
                  <c:v>9.8251443954722097E-3</c:v>
                </c:pt>
                <c:pt idx="686">
                  <c:v>0.58541332240181698</c:v>
                </c:pt>
                <c:pt idx="687">
                  <c:v>0.999339873194246</c:v>
                </c:pt>
                <c:pt idx="688">
                  <c:v>0.93843809953729795</c:v>
                </c:pt>
                <c:pt idx="689">
                  <c:v>5.4523588247743199E-2</c:v>
                </c:pt>
                <c:pt idx="690">
                  <c:v>9.6741156373908996E-2</c:v>
                </c:pt>
                <c:pt idx="691">
                  <c:v>0.82172558607227997</c:v>
                </c:pt>
                <c:pt idx="692">
                  <c:v>0.25386925742720901</c:v>
                </c:pt>
                <c:pt idx="693">
                  <c:v>1.51519498228407E-2</c:v>
                </c:pt>
                <c:pt idx="694">
                  <c:v>0.67484850581757405</c:v>
                </c:pt>
                <c:pt idx="695">
                  <c:v>0.107648868820787</c:v>
                </c:pt>
                <c:pt idx="696">
                  <c:v>3.9133730845657702E-2</c:v>
                </c:pt>
                <c:pt idx="697">
                  <c:v>2.6166018089095401E-3</c:v>
                </c:pt>
                <c:pt idx="698">
                  <c:v>4.3811845400234702E-2</c:v>
                </c:pt>
                <c:pt idx="699">
                  <c:v>3.2796773066169502E-2</c:v>
                </c:pt>
                <c:pt idx="700">
                  <c:v>2.02276703980547E-2</c:v>
                </c:pt>
                <c:pt idx="701">
                  <c:v>0.303900491155213</c:v>
                </c:pt>
                <c:pt idx="702">
                  <c:v>0.22164535544486699</c:v>
                </c:pt>
                <c:pt idx="703">
                  <c:v>1.1420926588416201E-2</c:v>
                </c:pt>
                <c:pt idx="704">
                  <c:v>0.97165881255148701</c:v>
                </c:pt>
                <c:pt idx="705">
                  <c:v>4.8567481920857997E-2</c:v>
                </c:pt>
                <c:pt idx="706">
                  <c:v>0.140928895234086</c:v>
                </c:pt>
                <c:pt idx="707">
                  <c:v>5.0822725593815399E-2</c:v>
                </c:pt>
                <c:pt idx="708">
                  <c:v>0.17836792266092799</c:v>
                </c:pt>
                <c:pt idx="709">
                  <c:v>3.9868124538239E-2</c:v>
                </c:pt>
                <c:pt idx="710">
                  <c:v>0.99995160408267902</c:v>
                </c:pt>
                <c:pt idx="711">
                  <c:v>0.60064295536477497</c:v>
                </c:pt>
                <c:pt idx="712">
                  <c:v>0.63963211308007495</c:v>
                </c:pt>
                <c:pt idx="713">
                  <c:v>0.87345595553302102</c:v>
                </c:pt>
                <c:pt idx="714">
                  <c:v>9.9483717235901506E-2</c:v>
                </c:pt>
                <c:pt idx="715">
                  <c:v>0.13671119001352</c:v>
                </c:pt>
                <c:pt idx="716">
                  <c:v>4.6915575848658297E-2</c:v>
                </c:pt>
                <c:pt idx="717">
                  <c:v>6.2900059217418994E-2</c:v>
                </c:pt>
                <c:pt idx="718">
                  <c:v>0.82402782263819296</c:v>
                </c:pt>
                <c:pt idx="719">
                  <c:v>0.26751085782182299</c:v>
                </c:pt>
                <c:pt idx="720">
                  <c:v>0.667414648558882</c:v>
                </c:pt>
                <c:pt idx="721">
                  <c:v>0.780931759743142</c:v>
                </c:pt>
                <c:pt idx="722">
                  <c:v>0.42534169683182399</c:v>
                </c:pt>
                <c:pt idx="723">
                  <c:v>0.16102784920896601</c:v>
                </c:pt>
                <c:pt idx="724">
                  <c:v>0.19968422701298899</c:v>
                </c:pt>
                <c:pt idx="725">
                  <c:v>0.99930207932229398</c:v>
                </c:pt>
                <c:pt idx="726">
                  <c:v>0.11877046883483</c:v>
                </c:pt>
                <c:pt idx="727">
                  <c:v>3.4182775735071003E-2</c:v>
                </c:pt>
                <c:pt idx="728">
                  <c:v>7.2289105392250299E-3</c:v>
                </c:pt>
                <c:pt idx="729">
                  <c:v>0.99992990719712904</c:v>
                </c:pt>
                <c:pt idx="730">
                  <c:v>0.88117237138757898</c:v>
                </c:pt>
                <c:pt idx="731">
                  <c:v>0.48016176054236398</c:v>
                </c:pt>
                <c:pt idx="732">
                  <c:v>0.249333839525266</c:v>
                </c:pt>
                <c:pt idx="733">
                  <c:v>0.957561542676587</c:v>
                </c:pt>
                <c:pt idx="734">
                  <c:v>2.8632840254071999E-2</c:v>
                </c:pt>
                <c:pt idx="735">
                  <c:v>3.3984735426227201E-2</c:v>
                </c:pt>
                <c:pt idx="736">
                  <c:v>0.88334864867185903</c:v>
                </c:pt>
                <c:pt idx="737">
                  <c:v>8.5440584769443904E-3</c:v>
                </c:pt>
                <c:pt idx="738">
                  <c:v>0.24404907825438399</c:v>
                </c:pt>
                <c:pt idx="739">
                  <c:v>0.66889192395559505</c:v>
                </c:pt>
                <c:pt idx="740">
                  <c:v>3.23505097735401E-2</c:v>
                </c:pt>
                <c:pt idx="741">
                  <c:v>0.34636064895075902</c:v>
                </c:pt>
                <c:pt idx="742">
                  <c:v>0.95470582116783198</c:v>
                </c:pt>
                <c:pt idx="743">
                  <c:v>0.892240293280254</c:v>
                </c:pt>
                <c:pt idx="744">
                  <c:v>1.50481210140726E-2</c:v>
                </c:pt>
                <c:pt idx="745">
                  <c:v>0.99968571841627196</c:v>
                </c:pt>
                <c:pt idx="746">
                  <c:v>0.99933283205579604</c:v>
                </c:pt>
                <c:pt idx="747">
                  <c:v>2.3610632496844901E-2</c:v>
                </c:pt>
                <c:pt idx="748">
                  <c:v>0.99953960371244999</c:v>
                </c:pt>
                <c:pt idx="749">
                  <c:v>0.64905259043796504</c:v>
                </c:pt>
                <c:pt idx="750">
                  <c:v>2.4314309185827698E-3</c:v>
                </c:pt>
                <c:pt idx="751">
                  <c:v>1.2831106474611E-2</c:v>
                </c:pt>
                <c:pt idx="752">
                  <c:v>0.10841057129817799</c:v>
                </c:pt>
                <c:pt idx="753">
                  <c:v>0.77178722618976503</c:v>
                </c:pt>
                <c:pt idx="754">
                  <c:v>0.122174465320528</c:v>
                </c:pt>
                <c:pt idx="755">
                  <c:v>2.2838107094279601E-2</c:v>
                </c:pt>
                <c:pt idx="756">
                  <c:v>1.17123611882348E-2</c:v>
                </c:pt>
                <c:pt idx="757">
                  <c:v>0.116890064457709</c:v>
                </c:pt>
                <c:pt idx="758">
                  <c:v>5.1807738591512303E-2</c:v>
                </c:pt>
                <c:pt idx="759">
                  <c:v>0.95198084498920299</c:v>
                </c:pt>
                <c:pt idx="760">
                  <c:v>0.61485246189146903</c:v>
                </c:pt>
                <c:pt idx="761">
                  <c:v>0.58636636848990498</c:v>
                </c:pt>
                <c:pt idx="762">
                  <c:v>0.43396154052664998</c:v>
                </c:pt>
                <c:pt idx="763">
                  <c:v>0.99997143722186899</c:v>
                </c:pt>
                <c:pt idx="764">
                  <c:v>0.95190855236368899</c:v>
                </c:pt>
                <c:pt idx="765">
                  <c:v>7.64721351009858E-2</c:v>
                </c:pt>
                <c:pt idx="766">
                  <c:v>4.2272219918997296E-3</c:v>
                </c:pt>
                <c:pt idx="767">
                  <c:v>7.5732468141354002E-3</c:v>
                </c:pt>
                <c:pt idx="768">
                  <c:v>0.30849068032177601</c:v>
                </c:pt>
                <c:pt idx="769">
                  <c:v>0.99496327940614104</c:v>
                </c:pt>
                <c:pt idx="770">
                  <c:v>0.98053533907853396</c:v>
                </c:pt>
                <c:pt idx="771">
                  <c:v>0.29719553668520599</c:v>
                </c:pt>
                <c:pt idx="772">
                  <c:v>0.83144925911202106</c:v>
                </c:pt>
                <c:pt idx="773">
                  <c:v>5.8673296636322203E-2</c:v>
                </c:pt>
                <c:pt idx="774">
                  <c:v>0.95954110322666997</c:v>
                </c:pt>
                <c:pt idx="775">
                  <c:v>0.67856725666420403</c:v>
                </c:pt>
                <c:pt idx="776">
                  <c:v>0.98209922584295595</c:v>
                </c:pt>
                <c:pt idx="777">
                  <c:v>0.44449855692655199</c:v>
                </c:pt>
                <c:pt idx="778">
                  <c:v>3.5273867466391301E-2</c:v>
                </c:pt>
                <c:pt idx="779">
                  <c:v>0.95535900104058202</c:v>
                </c:pt>
                <c:pt idx="780">
                  <c:v>3.3057725058573698E-2</c:v>
                </c:pt>
                <c:pt idx="781">
                  <c:v>0.102954795686498</c:v>
                </c:pt>
                <c:pt idx="782">
                  <c:v>4.8868379522425898E-2</c:v>
                </c:pt>
                <c:pt idx="783">
                  <c:v>6.1045663213627102E-2</c:v>
                </c:pt>
                <c:pt idx="784">
                  <c:v>0.11674388454211</c:v>
                </c:pt>
                <c:pt idx="785">
                  <c:v>5.31077779495902E-2</c:v>
                </c:pt>
                <c:pt idx="786">
                  <c:v>6.5975148272231499E-3</c:v>
                </c:pt>
                <c:pt idx="787">
                  <c:v>2.3142959719159101E-2</c:v>
                </c:pt>
                <c:pt idx="788">
                  <c:v>8.5581418021399795E-3</c:v>
                </c:pt>
                <c:pt idx="789">
                  <c:v>0.92811266931998704</c:v>
                </c:pt>
                <c:pt idx="790">
                  <c:v>3.6978758379235699E-2</c:v>
                </c:pt>
                <c:pt idx="791">
                  <c:v>0.88538962162910595</c:v>
                </c:pt>
                <c:pt idx="792">
                  <c:v>0.25658109580094202</c:v>
                </c:pt>
                <c:pt idx="793">
                  <c:v>0.57164456086095805</c:v>
                </c:pt>
                <c:pt idx="794">
                  <c:v>0.88049460347254804</c:v>
                </c:pt>
                <c:pt idx="795">
                  <c:v>0.53795018878884604</c:v>
                </c:pt>
                <c:pt idx="796">
                  <c:v>6.8454075187390703E-3</c:v>
                </c:pt>
                <c:pt idx="797">
                  <c:v>0.31059765413323498</c:v>
                </c:pt>
                <c:pt idx="798">
                  <c:v>0.28454082511254802</c:v>
                </c:pt>
                <c:pt idx="799">
                  <c:v>0.74278850785861505</c:v>
                </c:pt>
                <c:pt idx="800">
                  <c:v>7.2833027898876398E-3</c:v>
                </c:pt>
                <c:pt idx="801">
                  <c:v>0.13204496234899499</c:v>
                </c:pt>
                <c:pt idx="802">
                  <c:v>0.85746893774628996</c:v>
                </c:pt>
                <c:pt idx="803">
                  <c:v>0.481631911196226</c:v>
                </c:pt>
                <c:pt idx="804">
                  <c:v>0.70126903292709197</c:v>
                </c:pt>
                <c:pt idx="805">
                  <c:v>0.25536835531540802</c:v>
                </c:pt>
                <c:pt idx="806">
                  <c:v>1.54532990369798E-2</c:v>
                </c:pt>
                <c:pt idx="807">
                  <c:v>0.60133107774872796</c:v>
                </c:pt>
                <c:pt idx="808">
                  <c:v>0.379556228086674</c:v>
                </c:pt>
                <c:pt idx="809">
                  <c:v>4.9523222403680102E-2</c:v>
                </c:pt>
                <c:pt idx="810" formatCode="0.00E+00">
                  <c:v>3.5613842392923001E-6</c:v>
                </c:pt>
                <c:pt idx="811">
                  <c:v>3.3685598963800301E-2</c:v>
                </c:pt>
                <c:pt idx="812">
                  <c:v>8.9979902316982205E-2</c:v>
                </c:pt>
                <c:pt idx="813">
                  <c:v>0.139356957705917</c:v>
                </c:pt>
                <c:pt idx="814">
                  <c:v>6.7752801373220595E-2</c:v>
                </c:pt>
                <c:pt idx="815">
                  <c:v>5.5651997690486701E-4</c:v>
                </c:pt>
                <c:pt idx="816">
                  <c:v>3.2250285165048298E-2</c:v>
                </c:pt>
                <c:pt idx="817">
                  <c:v>0.78362348528958803</c:v>
                </c:pt>
                <c:pt idx="818">
                  <c:v>4.1080951788970997E-2</c:v>
                </c:pt>
                <c:pt idx="819">
                  <c:v>2.6707061898860701E-3</c:v>
                </c:pt>
                <c:pt idx="820">
                  <c:v>3.4531424527416997E-2</c:v>
                </c:pt>
                <c:pt idx="821">
                  <c:v>7.9600249238800602E-2</c:v>
                </c:pt>
                <c:pt idx="822">
                  <c:v>0.244207282473002</c:v>
                </c:pt>
                <c:pt idx="823">
                  <c:v>0.72162962426699395</c:v>
                </c:pt>
                <c:pt idx="824">
                  <c:v>0.82285477744228996</c:v>
                </c:pt>
                <c:pt idx="825">
                  <c:v>1.12001906393502E-2</c:v>
                </c:pt>
                <c:pt idx="826">
                  <c:v>0.163731879314957</c:v>
                </c:pt>
                <c:pt idx="827">
                  <c:v>0.101698758477932</c:v>
                </c:pt>
                <c:pt idx="828">
                  <c:v>0.256426008338631</c:v>
                </c:pt>
                <c:pt idx="829">
                  <c:v>0.97407481019199404</c:v>
                </c:pt>
                <c:pt idx="830">
                  <c:v>0.81092668460800699</c:v>
                </c:pt>
                <c:pt idx="831">
                  <c:v>7.2021675840908794E-2</c:v>
                </c:pt>
                <c:pt idx="832">
                  <c:v>5.86201611439E-2</c:v>
                </c:pt>
                <c:pt idx="833">
                  <c:v>0.41346762054221903</c:v>
                </c:pt>
                <c:pt idx="834">
                  <c:v>0.97962842096792901</c:v>
                </c:pt>
                <c:pt idx="835">
                  <c:v>2.0786571220555598E-2</c:v>
                </c:pt>
                <c:pt idx="836">
                  <c:v>0.18048702956277099</c:v>
                </c:pt>
                <c:pt idx="837">
                  <c:v>5.4251391525369098E-2</c:v>
                </c:pt>
                <c:pt idx="838">
                  <c:v>0.26148624201325499</c:v>
                </c:pt>
                <c:pt idx="839">
                  <c:v>2.1481735286829E-2</c:v>
                </c:pt>
                <c:pt idx="840">
                  <c:v>0.26652236090166898</c:v>
                </c:pt>
                <c:pt idx="841">
                  <c:v>4.1873209139309199E-4</c:v>
                </c:pt>
                <c:pt idx="842">
                  <c:v>0.82137101896986298</c:v>
                </c:pt>
                <c:pt idx="843">
                  <c:v>0.21043757791662099</c:v>
                </c:pt>
                <c:pt idx="844">
                  <c:v>9.2139281362184106E-2</c:v>
                </c:pt>
                <c:pt idx="845">
                  <c:v>8.7457972975830602E-3</c:v>
                </c:pt>
                <c:pt idx="846">
                  <c:v>4.19574497368356E-2</c:v>
                </c:pt>
                <c:pt idx="847">
                  <c:v>0.31679107776194398</c:v>
                </c:pt>
                <c:pt idx="848">
                  <c:v>0.87650584622652605</c:v>
                </c:pt>
                <c:pt idx="849">
                  <c:v>0.70282652056110195</c:v>
                </c:pt>
                <c:pt idx="850">
                  <c:v>7.7506136551556096E-2</c:v>
                </c:pt>
                <c:pt idx="851">
                  <c:v>1.8297359022492701E-2</c:v>
                </c:pt>
                <c:pt idx="852">
                  <c:v>0.87122447304501505</c:v>
                </c:pt>
                <c:pt idx="853">
                  <c:v>0.94393133539284702</c:v>
                </c:pt>
                <c:pt idx="854">
                  <c:v>3.98186193310857E-2</c:v>
                </c:pt>
                <c:pt idx="855">
                  <c:v>0.99940048352307098</c:v>
                </c:pt>
                <c:pt idx="856">
                  <c:v>0.33012405320771798</c:v>
                </c:pt>
                <c:pt idx="857">
                  <c:v>5.3658627798372202E-2</c:v>
                </c:pt>
                <c:pt idx="858">
                  <c:v>0.63211344825768301</c:v>
                </c:pt>
                <c:pt idx="859">
                  <c:v>0.98769329896907199</c:v>
                </c:pt>
                <c:pt idx="860">
                  <c:v>0.12900109884359701</c:v>
                </c:pt>
                <c:pt idx="861">
                  <c:v>0.90620587958460097</c:v>
                </c:pt>
                <c:pt idx="862">
                  <c:v>0.30886413117504402</c:v>
                </c:pt>
                <c:pt idx="863">
                  <c:v>0.65386388415516095</c:v>
                </c:pt>
                <c:pt idx="864">
                  <c:v>0.89104080360419302</c:v>
                </c:pt>
                <c:pt idx="865">
                  <c:v>0.96046098090731702</c:v>
                </c:pt>
                <c:pt idx="866">
                  <c:v>0.99856461399914198</c:v>
                </c:pt>
                <c:pt idx="867">
                  <c:v>0.99867627400476</c:v>
                </c:pt>
                <c:pt idx="868">
                  <c:v>5.5182603785898302E-2</c:v>
                </c:pt>
                <c:pt idx="869">
                  <c:v>0.18195963048142699</c:v>
                </c:pt>
                <c:pt idx="870">
                  <c:v>0.40051670744435097</c:v>
                </c:pt>
                <c:pt idx="871">
                  <c:v>0.88472740427397101</c:v>
                </c:pt>
                <c:pt idx="872">
                  <c:v>0.99469379568550498</c:v>
                </c:pt>
                <c:pt idx="873">
                  <c:v>0.99242800505380502</c:v>
                </c:pt>
                <c:pt idx="874">
                  <c:v>0.91246733189149298</c:v>
                </c:pt>
                <c:pt idx="875">
                  <c:v>2.76342773245816E-2</c:v>
                </c:pt>
                <c:pt idx="876">
                  <c:v>0.21052788796187499</c:v>
                </c:pt>
                <c:pt idx="877">
                  <c:v>0.99760175168057197</c:v>
                </c:pt>
                <c:pt idx="878">
                  <c:v>3.1761806630516302E-2</c:v>
                </c:pt>
                <c:pt idx="879">
                  <c:v>0.99994700208458398</c:v>
                </c:pt>
                <c:pt idx="880">
                  <c:v>0.738391241341533</c:v>
                </c:pt>
                <c:pt idx="881">
                  <c:v>1.4667382969091701E-2</c:v>
                </c:pt>
                <c:pt idx="882">
                  <c:v>0.78921816910095099</c:v>
                </c:pt>
                <c:pt idx="883">
                  <c:v>3.3214103428696698E-2</c:v>
                </c:pt>
                <c:pt idx="884">
                  <c:v>0.96488735226526501</c:v>
                </c:pt>
                <c:pt idx="885">
                  <c:v>0.26036340972288802</c:v>
                </c:pt>
                <c:pt idx="886">
                  <c:v>0.99711535396678597</c:v>
                </c:pt>
                <c:pt idx="887">
                  <c:v>0.60375865103939097</c:v>
                </c:pt>
                <c:pt idx="888">
                  <c:v>0.74664162615996399</c:v>
                </c:pt>
                <c:pt idx="889">
                  <c:v>0.31227576538823099</c:v>
                </c:pt>
                <c:pt idx="890">
                  <c:v>3.11599338530592E-2</c:v>
                </c:pt>
                <c:pt idx="891">
                  <c:v>0.89794205150131901</c:v>
                </c:pt>
                <c:pt idx="892">
                  <c:v>5.7546523026672597E-2</c:v>
                </c:pt>
                <c:pt idx="893">
                  <c:v>7.4743715584821402E-2</c:v>
                </c:pt>
                <c:pt idx="894">
                  <c:v>0.131193640140333</c:v>
                </c:pt>
                <c:pt idx="895">
                  <c:v>0.427410693729738</c:v>
                </c:pt>
                <c:pt idx="896">
                  <c:v>0.84564779067815599</c:v>
                </c:pt>
                <c:pt idx="897">
                  <c:v>8.0985883264099098E-2</c:v>
                </c:pt>
                <c:pt idx="898">
                  <c:v>0.87906294768419002</c:v>
                </c:pt>
                <c:pt idx="899">
                  <c:v>0.56012875095299597</c:v>
                </c:pt>
                <c:pt idx="900">
                  <c:v>1.6100595980278899E-2</c:v>
                </c:pt>
                <c:pt idx="901">
                  <c:v>7.3989059183961703E-2</c:v>
                </c:pt>
                <c:pt idx="902">
                  <c:v>0.654662337820342</c:v>
                </c:pt>
                <c:pt idx="903">
                  <c:v>5.5296581374915499E-2</c:v>
                </c:pt>
                <c:pt idx="904">
                  <c:v>4.7457873582218299E-2</c:v>
                </c:pt>
                <c:pt idx="905">
                  <c:v>2.40710458598806E-2</c:v>
                </c:pt>
                <c:pt idx="906">
                  <c:v>0.74640740632206304</c:v>
                </c:pt>
                <c:pt idx="907">
                  <c:v>5.2187705431808E-2</c:v>
                </c:pt>
                <c:pt idx="908">
                  <c:v>0.102967936378508</c:v>
                </c:pt>
                <c:pt idx="909">
                  <c:v>0.76034246488165103</c:v>
                </c:pt>
                <c:pt idx="910">
                  <c:v>4.0886439466458696E-3</c:v>
                </c:pt>
                <c:pt idx="911">
                  <c:v>5.4343336206453801E-3</c:v>
                </c:pt>
                <c:pt idx="912">
                  <c:v>0.118837016823593</c:v>
                </c:pt>
                <c:pt idx="913">
                  <c:v>1.77948786467474E-3</c:v>
                </c:pt>
                <c:pt idx="914">
                  <c:v>0.99579090561380901</c:v>
                </c:pt>
                <c:pt idx="915">
                  <c:v>0.30928729138901501</c:v>
                </c:pt>
                <c:pt idx="916">
                  <c:v>7.0032284232348597E-3</c:v>
                </c:pt>
                <c:pt idx="917">
                  <c:v>3.1316846497402698E-2</c:v>
                </c:pt>
                <c:pt idx="918">
                  <c:v>0.28628469825096298</c:v>
                </c:pt>
                <c:pt idx="919">
                  <c:v>7.9679101376620196E-2</c:v>
                </c:pt>
                <c:pt idx="920">
                  <c:v>0.29451877725810499</c:v>
                </c:pt>
                <c:pt idx="921">
                  <c:v>0.36547641493098898</c:v>
                </c:pt>
                <c:pt idx="922">
                  <c:v>9.2921401202851195E-3</c:v>
                </c:pt>
                <c:pt idx="923">
                  <c:v>0.94782837375842</c:v>
                </c:pt>
                <c:pt idx="924">
                  <c:v>0.99644717354766699</c:v>
                </c:pt>
                <c:pt idx="925">
                  <c:v>0.96039732773032704</c:v>
                </c:pt>
                <c:pt idx="926">
                  <c:v>2.7780288753313901E-2</c:v>
                </c:pt>
                <c:pt idx="927">
                  <c:v>5.6565334410213497E-3</c:v>
                </c:pt>
                <c:pt idx="928">
                  <c:v>0.298788872845964</c:v>
                </c:pt>
                <c:pt idx="929">
                  <c:v>0.53664325291217596</c:v>
                </c:pt>
                <c:pt idx="930">
                  <c:v>8.7982619187373601E-2</c:v>
                </c:pt>
                <c:pt idx="931">
                  <c:v>0.99480359176956001</c:v>
                </c:pt>
                <c:pt idx="932">
                  <c:v>0.76160500644211204</c:v>
                </c:pt>
                <c:pt idx="933">
                  <c:v>0.813754421465537</c:v>
                </c:pt>
                <c:pt idx="934">
                  <c:v>1.5197353310129E-3</c:v>
                </c:pt>
                <c:pt idx="935">
                  <c:v>0.126622265560318</c:v>
                </c:pt>
                <c:pt idx="936">
                  <c:v>0.95219619521340904</c:v>
                </c:pt>
                <c:pt idx="937">
                  <c:v>0.16646134572219001</c:v>
                </c:pt>
                <c:pt idx="938">
                  <c:v>5.8754026597206402E-3</c:v>
                </c:pt>
                <c:pt idx="939">
                  <c:v>0.71479722928282197</c:v>
                </c:pt>
                <c:pt idx="940">
                  <c:v>0.27681094110998999</c:v>
                </c:pt>
                <c:pt idx="941" formatCode="0.00E+00">
                  <c:v>7.8053704084535201E-6</c:v>
                </c:pt>
                <c:pt idx="942">
                  <c:v>0.65092297383864295</c:v>
                </c:pt>
                <c:pt idx="943">
                  <c:v>0.60057398649868199</c:v>
                </c:pt>
                <c:pt idx="944">
                  <c:v>0.99580823961466602</c:v>
                </c:pt>
                <c:pt idx="945">
                  <c:v>0.43218125995309697</c:v>
                </c:pt>
                <c:pt idx="946">
                  <c:v>0.64739962274319596</c:v>
                </c:pt>
                <c:pt idx="947">
                  <c:v>0.96014610711875104</c:v>
                </c:pt>
                <c:pt idx="948">
                  <c:v>0.98369314027247701</c:v>
                </c:pt>
                <c:pt idx="949">
                  <c:v>2.17160166963484E-2</c:v>
                </c:pt>
                <c:pt idx="950">
                  <c:v>0.639346225810419</c:v>
                </c:pt>
                <c:pt idx="951">
                  <c:v>0.91899307076834003</c:v>
                </c:pt>
                <c:pt idx="952">
                  <c:v>4.1689339948596797E-2</c:v>
                </c:pt>
                <c:pt idx="953">
                  <c:v>1.85278280307263E-2</c:v>
                </c:pt>
                <c:pt idx="954">
                  <c:v>3.5649053817912502E-2</c:v>
                </c:pt>
                <c:pt idx="955">
                  <c:v>1.29954132291774E-2</c:v>
                </c:pt>
                <c:pt idx="956">
                  <c:v>0.61401166929080697</c:v>
                </c:pt>
                <c:pt idx="957">
                  <c:v>0.15504063898532899</c:v>
                </c:pt>
                <c:pt idx="958">
                  <c:v>0.150647784423315</c:v>
                </c:pt>
                <c:pt idx="959">
                  <c:v>0.63247537899745399</c:v>
                </c:pt>
                <c:pt idx="960">
                  <c:v>0.98046955658947998</c:v>
                </c:pt>
                <c:pt idx="961">
                  <c:v>1.53261823082827E-2</c:v>
                </c:pt>
                <c:pt idx="962">
                  <c:v>0.240725355293083</c:v>
                </c:pt>
                <c:pt idx="963">
                  <c:v>2.5306313445790301E-2</c:v>
                </c:pt>
                <c:pt idx="964">
                  <c:v>0.64427478646139202</c:v>
                </c:pt>
                <c:pt idx="965">
                  <c:v>5.5808055024788E-2</c:v>
                </c:pt>
                <c:pt idx="966">
                  <c:v>0.53945704585141696</c:v>
                </c:pt>
                <c:pt idx="967">
                  <c:v>0.16159404228910801</c:v>
                </c:pt>
                <c:pt idx="968">
                  <c:v>3.6631649969715498E-2</c:v>
                </c:pt>
                <c:pt idx="969">
                  <c:v>1.1743927059589801E-3</c:v>
                </c:pt>
                <c:pt idx="970">
                  <c:v>1.74238381339453E-4</c:v>
                </c:pt>
                <c:pt idx="971">
                  <c:v>0.80510473735095001</c:v>
                </c:pt>
                <c:pt idx="972">
                  <c:v>9.5759383381677304E-2</c:v>
                </c:pt>
                <c:pt idx="973">
                  <c:v>0.22323040080859</c:v>
                </c:pt>
                <c:pt idx="974">
                  <c:v>0.158851735835706</c:v>
                </c:pt>
                <c:pt idx="975">
                  <c:v>0.56165207049410704</c:v>
                </c:pt>
                <c:pt idx="976">
                  <c:v>3.6382106297250603E-2</c:v>
                </c:pt>
                <c:pt idx="977">
                  <c:v>0.60131843518542005</c:v>
                </c:pt>
                <c:pt idx="978">
                  <c:v>6.8556472297355703E-2</c:v>
                </c:pt>
                <c:pt idx="979">
                  <c:v>0.63304566271266505</c:v>
                </c:pt>
                <c:pt idx="980">
                  <c:v>0.21248107070239999</c:v>
                </c:pt>
                <c:pt idx="981">
                  <c:v>0.273000095007363</c:v>
                </c:pt>
                <c:pt idx="982">
                  <c:v>0.20255777057118099</c:v>
                </c:pt>
                <c:pt idx="983">
                  <c:v>0.93347768876849302</c:v>
                </c:pt>
                <c:pt idx="984">
                  <c:v>1.9850578197411201E-4</c:v>
                </c:pt>
                <c:pt idx="985">
                  <c:v>0.30649402117541102</c:v>
                </c:pt>
                <c:pt idx="986">
                  <c:v>0.61267258496224597</c:v>
                </c:pt>
                <c:pt idx="987">
                  <c:v>0.20222925676579401</c:v>
                </c:pt>
                <c:pt idx="988">
                  <c:v>2.4361287176986799E-2</c:v>
                </c:pt>
                <c:pt idx="989">
                  <c:v>0.56110801560136903</c:v>
                </c:pt>
                <c:pt idx="990">
                  <c:v>0.24818192814148199</c:v>
                </c:pt>
                <c:pt idx="991">
                  <c:v>7.4548163160362294E-2</c:v>
                </c:pt>
                <c:pt idx="992">
                  <c:v>3.46082864684953E-2</c:v>
                </c:pt>
                <c:pt idx="993">
                  <c:v>7.2562137672889895E-2</c:v>
                </c:pt>
                <c:pt idx="994">
                  <c:v>0.215861745160566</c:v>
                </c:pt>
                <c:pt idx="995">
                  <c:v>0.93718452445418099</c:v>
                </c:pt>
                <c:pt idx="996">
                  <c:v>2.5715541097843702E-3</c:v>
                </c:pt>
                <c:pt idx="997">
                  <c:v>8.3797047878318598E-2</c:v>
                </c:pt>
                <c:pt idx="998">
                  <c:v>0.47349608149993</c:v>
                </c:pt>
                <c:pt idx="999">
                  <c:v>2.96635509845205E-2</c:v>
                </c:pt>
              </c:numCache>
            </c:numRef>
          </c:xVal>
          <c:yVal>
            <c:numRef>
              <c:f>'ratio_data_clip100 (2)'!$D$2:$D$1001</c:f>
              <c:numCache>
                <c:formatCode>General</c:formatCode>
                <c:ptCount val="1000"/>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32.193561287742398</c:v>
                </c:pt>
                <c:pt idx="18">
                  <c:v>-1</c:v>
                </c:pt>
                <c:pt idx="19">
                  <c:v>-1</c:v>
                </c:pt>
                <c:pt idx="20">
                  <c:v>-1</c:v>
                </c:pt>
                <c:pt idx="21">
                  <c:v>1.3333306066858699</c:v>
                </c:pt>
                <c:pt idx="22">
                  <c:v>1.6093684503622701</c:v>
                </c:pt>
                <c:pt idx="23">
                  <c:v>-1</c:v>
                </c:pt>
                <c:pt idx="24">
                  <c:v>1.4125141602628799</c:v>
                </c:pt>
                <c:pt idx="25">
                  <c:v>-1</c:v>
                </c:pt>
                <c:pt idx="26">
                  <c:v>-1</c:v>
                </c:pt>
                <c:pt idx="27">
                  <c:v>4.5125754860972798</c:v>
                </c:pt>
                <c:pt idx="28">
                  <c:v>-1</c:v>
                </c:pt>
                <c:pt idx="29">
                  <c:v>-1</c:v>
                </c:pt>
                <c:pt idx="30">
                  <c:v>-1</c:v>
                </c:pt>
                <c:pt idx="31">
                  <c:v>-1</c:v>
                </c:pt>
                <c:pt idx="32">
                  <c:v>2.12842084017577</c:v>
                </c:pt>
                <c:pt idx="33">
                  <c:v>-1</c:v>
                </c:pt>
                <c:pt idx="34">
                  <c:v>-1</c:v>
                </c:pt>
                <c:pt idx="35">
                  <c:v>-1</c:v>
                </c:pt>
                <c:pt idx="36">
                  <c:v>-1</c:v>
                </c:pt>
                <c:pt idx="37">
                  <c:v>-1</c:v>
                </c:pt>
                <c:pt idx="38">
                  <c:v>-1</c:v>
                </c:pt>
                <c:pt idx="39">
                  <c:v>-1</c:v>
                </c:pt>
                <c:pt idx="40">
                  <c:v>1.4969588187071201</c:v>
                </c:pt>
                <c:pt idx="41">
                  <c:v>-1</c:v>
                </c:pt>
                <c:pt idx="42">
                  <c:v>-1</c:v>
                </c:pt>
                <c:pt idx="43">
                  <c:v>-1</c:v>
                </c:pt>
                <c:pt idx="44">
                  <c:v>-1</c:v>
                </c:pt>
                <c:pt idx="45">
                  <c:v>-1</c:v>
                </c:pt>
                <c:pt idx="46">
                  <c:v>1.5889561690149601</c:v>
                </c:pt>
                <c:pt idx="47">
                  <c:v>-1</c:v>
                </c:pt>
                <c:pt idx="48">
                  <c:v>-1</c:v>
                </c:pt>
                <c:pt idx="49">
                  <c:v>-1</c:v>
                </c:pt>
                <c:pt idx="50">
                  <c:v>-1</c:v>
                </c:pt>
                <c:pt idx="51">
                  <c:v>-1</c:v>
                </c:pt>
                <c:pt idx="52">
                  <c:v>-1</c:v>
                </c:pt>
                <c:pt idx="53">
                  <c:v>-1</c:v>
                </c:pt>
                <c:pt idx="54">
                  <c:v>6.5536784557846604</c:v>
                </c:pt>
                <c:pt idx="55">
                  <c:v>-1</c:v>
                </c:pt>
                <c:pt idx="56">
                  <c:v>-1</c:v>
                </c:pt>
                <c:pt idx="57">
                  <c:v>1.41426462022167</c:v>
                </c:pt>
                <c:pt idx="58">
                  <c:v>-1</c:v>
                </c:pt>
                <c:pt idx="59">
                  <c:v>-1</c:v>
                </c:pt>
                <c:pt idx="60">
                  <c:v>-1</c:v>
                </c:pt>
                <c:pt idx="61">
                  <c:v>-1</c:v>
                </c:pt>
                <c:pt idx="62">
                  <c:v>1.59439577048586</c:v>
                </c:pt>
                <c:pt idx="63">
                  <c:v>37.696230376962298</c:v>
                </c:pt>
                <c:pt idx="64">
                  <c:v>-1</c:v>
                </c:pt>
                <c:pt idx="65">
                  <c:v>-1</c:v>
                </c:pt>
                <c:pt idx="66">
                  <c:v>-1</c:v>
                </c:pt>
                <c:pt idx="67">
                  <c:v>-1</c:v>
                </c:pt>
                <c:pt idx="68">
                  <c:v>-1</c:v>
                </c:pt>
                <c:pt idx="69">
                  <c:v>1.86764019249929</c:v>
                </c:pt>
                <c:pt idx="70">
                  <c:v>-1</c:v>
                </c:pt>
                <c:pt idx="71">
                  <c:v>-1</c:v>
                </c:pt>
                <c:pt idx="72">
                  <c:v>-1</c:v>
                </c:pt>
                <c:pt idx="73">
                  <c:v>-1</c:v>
                </c:pt>
                <c:pt idx="74">
                  <c:v>-1</c:v>
                </c:pt>
                <c:pt idx="75">
                  <c:v>8.3153518235882302</c:v>
                </c:pt>
                <c:pt idx="76">
                  <c:v>-1</c:v>
                </c:pt>
                <c:pt idx="77">
                  <c:v>-1</c:v>
                </c:pt>
                <c:pt idx="78">
                  <c:v>-1</c:v>
                </c:pt>
                <c:pt idx="79">
                  <c:v>-1</c:v>
                </c:pt>
                <c:pt idx="80">
                  <c:v>-1</c:v>
                </c:pt>
                <c:pt idx="81">
                  <c:v>-1</c:v>
                </c:pt>
                <c:pt idx="82">
                  <c:v>-1</c:v>
                </c:pt>
                <c:pt idx="83">
                  <c:v>-1</c:v>
                </c:pt>
                <c:pt idx="84">
                  <c:v>-1</c:v>
                </c:pt>
                <c:pt idx="85">
                  <c:v>1.61199355202579</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pt idx="101">
                  <c:v>2.4432936492991102</c:v>
                </c:pt>
                <c:pt idx="102">
                  <c:v>-1</c:v>
                </c:pt>
                <c:pt idx="103">
                  <c:v>-1</c:v>
                </c:pt>
                <c:pt idx="104">
                  <c:v>-1</c:v>
                </c:pt>
                <c:pt idx="105">
                  <c:v>-1</c:v>
                </c:pt>
                <c:pt idx="106">
                  <c:v>-1</c:v>
                </c:pt>
                <c:pt idx="107">
                  <c:v>-1</c:v>
                </c:pt>
                <c:pt idx="108">
                  <c:v>-1</c:v>
                </c:pt>
                <c:pt idx="109">
                  <c:v>-1</c:v>
                </c:pt>
                <c:pt idx="110">
                  <c:v>-1</c:v>
                </c:pt>
                <c:pt idx="111">
                  <c:v>-1</c:v>
                </c:pt>
                <c:pt idx="112">
                  <c:v>-1</c:v>
                </c:pt>
                <c:pt idx="113">
                  <c:v>2.9677887211026199</c:v>
                </c:pt>
                <c:pt idx="114">
                  <c:v>-1</c:v>
                </c:pt>
                <c:pt idx="115">
                  <c:v>3.2815529225397801</c:v>
                </c:pt>
                <c:pt idx="116">
                  <c:v>-1</c:v>
                </c:pt>
                <c:pt idx="117">
                  <c:v>-1</c:v>
                </c:pt>
                <c:pt idx="118">
                  <c:v>-1</c:v>
                </c:pt>
                <c:pt idx="119">
                  <c:v>-1</c:v>
                </c:pt>
                <c:pt idx="120">
                  <c:v>-1</c:v>
                </c:pt>
                <c:pt idx="121">
                  <c:v>-1</c:v>
                </c:pt>
                <c:pt idx="122">
                  <c:v>-1</c:v>
                </c:pt>
                <c:pt idx="123">
                  <c:v>-1</c:v>
                </c:pt>
                <c:pt idx="124">
                  <c:v>-1</c:v>
                </c:pt>
                <c:pt idx="125">
                  <c:v>-1</c:v>
                </c:pt>
                <c:pt idx="126">
                  <c:v>-1</c:v>
                </c:pt>
                <c:pt idx="127">
                  <c:v>-1</c:v>
                </c:pt>
                <c:pt idx="128">
                  <c:v>-1</c:v>
                </c:pt>
                <c:pt idx="129">
                  <c:v>-1</c:v>
                </c:pt>
                <c:pt idx="130">
                  <c:v>2.3817095624615199</c:v>
                </c:pt>
                <c:pt idx="131">
                  <c:v>-1</c:v>
                </c:pt>
                <c:pt idx="132">
                  <c:v>-1</c:v>
                </c:pt>
                <c:pt idx="133">
                  <c:v>-1</c:v>
                </c:pt>
                <c:pt idx="134">
                  <c:v>-1</c:v>
                </c:pt>
                <c:pt idx="135">
                  <c:v>-1</c:v>
                </c:pt>
                <c:pt idx="136">
                  <c:v>-1</c:v>
                </c:pt>
                <c:pt idx="137">
                  <c:v>-1</c:v>
                </c:pt>
                <c:pt idx="138">
                  <c:v>-1</c:v>
                </c:pt>
                <c:pt idx="139">
                  <c:v>-1</c:v>
                </c:pt>
                <c:pt idx="140">
                  <c:v>-1</c:v>
                </c:pt>
                <c:pt idx="141">
                  <c:v>-1</c:v>
                </c:pt>
                <c:pt idx="142">
                  <c:v>-1</c:v>
                </c:pt>
                <c:pt idx="143">
                  <c:v>-1</c:v>
                </c:pt>
                <c:pt idx="144">
                  <c:v>-1</c:v>
                </c:pt>
                <c:pt idx="145">
                  <c:v>5.40784681594136</c:v>
                </c:pt>
                <c:pt idx="146">
                  <c:v>-1</c:v>
                </c:pt>
                <c:pt idx="147">
                  <c:v>2.4953037822076398</c:v>
                </c:pt>
                <c:pt idx="148">
                  <c:v>-1</c:v>
                </c:pt>
                <c:pt idx="149">
                  <c:v>-1</c:v>
                </c:pt>
                <c:pt idx="150">
                  <c:v>-1</c:v>
                </c:pt>
                <c:pt idx="151">
                  <c:v>-1</c:v>
                </c:pt>
                <c:pt idx="152">
                  <c:v>-1</c:v>
                </c:pt>
                <c:pt idx="153">
                  <c:v>-1</c:v>
                </c:pt>
                <c:pt idx="154">
                  <c:v>-1</c:v>
                </c:pt>
                <c:pt idx="155">
                  <c:v>-1</c:v>
                </c:pt>
                <c:pt idx="156">
                  <c:v>-1</c:v>
                </c:pt>
                <c:pt idx="157">
                  <c:v>-1</c:v>
                </c:pt>
                <c:pt idx="158">
                  <c:v>-1</c:v>
                </c:pt>
                <c:pt idx="159">
                  <c:v>2.1137340581324202</c:v>
                </c:pt>
                <c:pt idx="160">
                  <c:v>100</c:v>
                </c:pt>
                <c:pt idx="161">
                  <c:v>-1</c:v>
                </c:pt>
                <c:pt idx="162">
                  <c:v>-1</c:v>
                </c:pt>
                <c:pt idx="163">
                  <c:v>-1</c:v>
                </c:pt>
                <c:pt idx="164">
                  <c:v>-1</c:v>
                </c:pt>
                <c:pt idx="165">
                  <c:v>-1</c:v>
                </c:pt>
                <c:pt idx="166">
                  <c:v>-1</c:v>
                </c:pt>
                <c:pt idx="167">
                  <c:v>-1</c:v>
                </c:pt>
                <c:pt idx="168">
                  <c:v>21.662677947438699</c:v>
                </c:pt>
                <c:pt idx="169">
                  <c:v>-1</c:v>
                </c:pt>
                <c:pt idx="170">
                  <c:v>-1</c:v>
                </c:pt>
                <c:pt idx="171">
                  <c:v>-1</c:v>
                </c:pt>
                <c:pt idx="172">
                  <c:v>1.99052999832808</c:v>
                </c:pt>
                <c:pt idx="173">
                  <c:v>-1</c:v>
                </c:pt>
                <c:pt idx="174">
                  <c:v>-1</c:v>
                </c:pt>
                <c:pt idx="175">
                  <c:v>-1</c:v>
                </c:pt>
                <c:pt idx="176">
                  <c:v>-1</c:v>
                </c:pt>
                <c:pt idx="177">
                  <c:v>-1</c:v>
                </c:pt>
                <c:pt idx="178">
                  <c:v>-1</c:v>
                </c:pt>
                <c:pt idx="179">
                  <c:v>-1</c:v>
                </c:pt>
                <c:pt idx="180">
                  <c:v>-1</c:v>
                </c:pt>
                <c:pt idx="181">
                  <c:v>-1</c:v>
                </c:pt>
                <c:pt idx="182">
                  <c:v>-1</c:v>
                </c:pt>
                <c:pt idx="183">
                  <c:v>-1</c:v>
                </c:pt>
                <c:pt idx="184">
                  <c:v>-1</c:v>
                </c:pt>
                <c:pt idx="185">
                  <c:v>-1</c:v>
                </c:pt>
                <c:pt idx="186">
                  <c:v>-1</c:v>
                </c:pt>
                <c:pt idx="187">
                  <c:v>-1</c:v>
                </c:pt>
                <c:pt idx="188">
                  <c:v>-1</c:v>
                </c:pt>
                <c:pt idx="189">
                  <c:v>-1</c:v>
                </c:pt>
                <c:pt idx="190">
                  <c:v>-1</c:v>
                </c:pt>
                <c:pt idx="191">
                  <c:v>-1</c:v>
                </c:pt>
                <c:pt idx="192">
                  <c:v>2.07967298935064</c:v>
                </c:pt>
                <c:pt idx="193">
                  <c:v>-1</c:v>
                </c:pt>
                <c:pt idx="194">
                  <c:v>-1</c:v>
                </c:pt>
                <c:pt idx="195">
                  <c:v>-1</c:v>
                </c:pt>
                <c:pt idx="196">
                  <c:v>-1</c:v>
                </c:pt>
                <c:pt idx="197">
                  <c:v>-1</c:v>
                </c:pt>
                <c:pt idx="198">
                  <c:v>-1</c:v>
                </c:pt>
                <c:pt idx="199">
                  <c:v>-1</c:v>
                </c:pt>
                <c:pt idx="200">
                  <c:v>-1</c:v>
                </c:pt>
                <c:pt idx="201">
                  <c:v>-1</c:v>
                </c:pt>
                <c:pt idx="202">
                  <c:v>1.2194222672261299</c:v>
                </c:pt>
                <c:pt idx="203">
                  <c:v>-1</c:v>
                </c:pt>
                <c:pt idx="204">
                  <c:v>-1</c:v>
                </c:pt>
                <c:pt idx="205">
                  <c:v>-1</c:v>
                </c:pt>
                <c:pt idx="206">
                  <c:v>-1</c:v>
                </c:pt>
                <c:pt idx="207">
                  <c:v>-1</c:v>
                </c:pt>
                <c:pt idx="208">
                  <c:v>-1</c:v>
                </c:pt>
                <c:pt idx="209">
                  <c:v>-1</c:v>
                </c:pt>
                <c:pt idx="210">
                  <c:v>-1</c:v>
                </c:pt>
                <c:pt idx="211">
                  <c:v>-1</c:v>
                </c:pt>
                <c:pt idx="212">
                  <c:v>1.66764372755368</c:v>
                </c:pt>
                <c:pt idx="213">
                  <c:v>-1</c:v>
                </c:pt>
                <c:pt idx="214">
                  <c:v>1.25008406553428</c:v>
                </c:pt>
                <c:pt idx="215">
                  <c:v>-1</c:v>
                </c:pt>
                <c:pt idx="216">
                  <c:v>-1</c:v>
                </c:pt>
                <c:pt idx="217">
                  <c:v>56.187800580924701</c:v>
                </c:pt>
                <c:pt idx="218">
                  <c:v>-1</c:v>
                </c:pt>
                <c:pt idx="219">
                  <c:v>-1</c:v>
                </c:pt>
                <c:pt idx="220">
                  <c:v>-1</c:v>
                </c:pt>
                <c:pt idx="221">
                  <c:v>-1</c:v>
                </c:pt>
                <c:pt idx="222">
                  <c:v>-1</c:v>
                </c:pt>
                <c:pt idx="223">
                  <c:v>2.70256000911656</c:v>
                </c:pt>
                <c:pt idx="224">
                  <c:v>-1</c:v>
                </c:pt>
                <c:pt idx="225">
                  <c:v>5.4314615985103503</c:v>
                </c:pt>
                <c:pt idx="226">
                  <c:v>-1</c:v>
                </c:pt>
                <c:pt idx="227">
                  <c:v>-1</c:v>
                </c:pt>
                <c:pt idx="228">
                  <c:v>-1</c:v>
                </c:pt>
                <c:pt idx="229">
                  <c:v>-1</c:v>
                </c:pt>
                <c:pt idx="230">
                  <c:v>-1</c:v>
                </c:pt>
                <c:pt idx="231">
                  <c:v>3.6591764162492502</c:v>
                </c:pt>
                <c:pt idx="232">
                  <c:v>-1</c:v>
                </c:pt>
                <c:pt idx="233">
                  <c:v>-1</c:v>
                </c:pt>
                <c:pt idx="234">
                  <c:v>-1</c:v>
                </c:pt>
                <c:pt idx="235">
                  <c:v>4.7618291773146399</c:v>
                </c:pt>
                <c:pt idx="236">
                  <c:v>-1</c:v>
                </c:pt>
                <c:pt idx="237">
                  <c:v>-1</c:v>
                </c:pt>
                <c:pt idx="238">
                  <c:v>-1</c:v>
                </c:pt>
                <c:pt idx="239">
                  <c:v>1.3799570184288099</c:v>
                </c:pt>
                <c:pt idx="240">
                  <c:v>-1</c:v>
                </c:pt>
                <c:pt idx="241">
                  <c:v>-1</c:v>
                </c:pt>
                <c:pt idx="242">
                  <c:v>-1</c:v>
                </c:pt>
                <c:pt idx="243">
                  <c:v>-1</c:v>
                </c:pt>
                <c:pt idx="244">
                  <c:v>-1</c:v>
                </c:pt>
                <c:pt idx="245">
                  <c:v>2.9289290542655499</c:v>
                </c:pt>
                <c:pt idx="246">
                  <c:v>-1</c:v>
                </c:pt>
                <c:pt idx="247">
                  <c:v>-1</c:v>
                </c:pt>
                <c:pt idx="248">
                  <c:v>-1</c:v>
                </c:pt>
                <c:pt idx="249">
                  <c:v>-1</c:v>
                </c:pt>
                <c:pt idx="250">
                  <c:v>-1</c:v>
                </c:pt>
                <c:pt idx="251">
                  <c:v>-1</c:v>
                </c:pt>
                <c:pt idx="252">
                  <c:v>-1</c:v>
                </c:pt>
                <c:pt idx="253">
                  <c:v>-1</c:v>
                </c:pt>
                <c:pt idx="254">
                  <c:v>-1</c:v>
                </c:pt>
                <c:pt idx="255">
                  <c:v>-1</c:v>
                </c:pt>
                <c:pt idx="256">
                  <c:v>-1</c:v>
                </c:pt>
                <c:pt idx="257">
                  <c:v>-1</c:v>
                </c:pt>
                <c:pt idx="258">
                  <c:v>-1</c:v>
                </c:pt>
                <c:pt idx="259">
                  <c:v>-1</c:v>
                </c:pt>
                <c:pt idx="260">
                  <c:v>-1</c:v>
                </c:pt>
                <c:pt idx="261">
                  <c:v>-1</c:v>
                </c:pt>
                <c:pt idx="262">
                  <c:v>-1</c:v>
                </c:pt>
                <c:pt idx="263">
                  <c:v>-1</c:v>
                </c:pt>
                <c:pt idx="264">
                  <c:v>-1</c:v>
                </c:pt>
                <c:pt idx="265">
                  <c:v>-1</c:v>
                </c:pt>
                <c:pt idx="266">
                  <c:v>-1</c:v>
                </c:pt>
                <c:pt idx="267">
                  <c:v>-1</c:v>
                </c:pt>
                <c:pt idx="268">
                  <c:v>1.6888275414527301</c:v>
                </c:pt>
                <c:pt idx="269">
                  <c:v>-1</c:v>
                </c:pt>
                <c:pt idx="270">
                  <c:v>-1</c:v>
                </c:pt>
                <c:pt idx="271">
                  <c:v>-1</c:v>
                </c:pt>
                <c:pt idx="272">
                  <c:v>-1</c:v>
                </c:pt>
                <c:pt idx="273">
                  <c:v>-1</c:v>
                </c:pt>
                <c:pt idx="274">
                  <c:v>-1</c:v>
                </c:pt>
                <c:pt idx="275">
                  <c:v>-1</c:v>
                </c:pt>
                <c:pt idx="276">
                  <c:v>-1</c:v>
                </c:pt>
                <c:pt idx="277">
                  <c:v>-1</c:v>
                </c:pt>
                <c:pt idx="278">
                  <c:v>-1</c:v>
                </c:pt>
                <c:pt idx="279">
                  <c:v>-1</c:v>
                </c:pt>
                <c:pt idx="280">
                  <c:v>-1</c:v>
                </c:pt>
                <c:pt idx="281">
                  <c:v>-1</c:v>
                </c:pt>
                <c:pt idx="282">
                  <c:v>-1</c:v>
                </c:pt>
                <c:pt idx="283">
                  <c:v>-1</c:v>
                </c:pt>
                <c:pt idx="284">
                  <c:v>-1</c:v>
                </c:pt>
                <c:pt idx="285">
                  <c:v>-1</c:v>
                </c:pt>
                <c:pt idx="286">
                  <c:v>-1</c:v>
                </c:pt>
                <c:pt idx="287">
                  <c:v>-1</c:v>
                </c:pt>
                <c:pt idx="288">
                  <c:v>-1</c:v>
                </c:pt>
                <c:pt idx="289">
                  <c:v>-1</c:v>
                </c:pt>
                <c:pt idx="290">
                  <c:v>-1</c:v>
                </c:pt>
                <c:pt idx="291">
                  <c:v>-1</c:v>
                </c:pt>
                <c:pt idx="292">
                  <c:v>3.1333249778000498</c:v>
                </c:pt>
                <c:pt idx="293">
                  <c:v>-1</c:v>
                </c:pt>
                <c:pt idx="294">
                  <c:v>-1</c:v>
                </c:pt>
                <c:pt idx="295">
                  <c:v>-1</c:v>
                </c:pt>
                <c:pt idx="296">
                  <c:v>-1</c:v>
                </c:pt>
                <c:pt idx="297">
                  <c:v>-1</c:v>
                </c:pt>
                <c:pt idx="298">
                  <c:v>-1</c:v>
                </c:pt>
                <c:pt idx="299">
                  <c:v>-1</c:v>
                </c:pt>
                <c:pt idx="300">
                  <c:v>-1</c:v>
                </c:pt>
                <c:pt idx="301">
                  <c:v>-1</c:v>
                </c:pt>
                <c:pt idx="302">
                  <c:v>-1</c:v>
                </c:pt>
                <c:pt idx="303">
                  <c:v>-1</c:v>
                </c:pt>
                <c:pt idx="304">
                  <c:v>-1</c:v>
                </c:pt>
                <c:pt idx="305">
                  <c:v>1.34152169346229</c:v>
                </c:pt>
                <c:pt idx="306">
                  <c:v>20.655691874280901</c:v>
                </c:pt>
                <c:pt idx="307">
                  <c:v>-1</c:v>
                </c:pt>
                <c:pt idx="308">
                  <c:v>12.0823264727939</c:v>
                </c:pt>
                <c:pt idx="309">
                  <c:v>2.9499943039379501</c:v>
                </c:pt>
                <c:pt idx="310">
                  <c:v>-1</c:v>
                </c:pt>
                <c:pt idx="311">
                  <c:v>-1</c:v>
                </c:pt>
                <c:pt idx="312">
                  <c:v>-1</c:v>
                </c:pt>
                <c:pt idx="313">
                  <c:v>-1</c:v>
                </c:pt>
                <c:pt idx="314">
                  <c:v>-1</c:v>
                </c:pt>
                <c:pt idx="315">
                  <c:v>-1</c:v>
                </c:pt>
                <c:pt idx="316">
                  <c:v>-1</c:v>
                </c:pt>
                <c:pt idx="317">
                  <c:v>-1</c:v>
                </c:pt>
                <c:pt idx="318">
                  <c:v>-1</c:v>
                </c:pt>
                <c:pt idx="319">
                  <c:v>-1</c:v>
                </c:pt>
                <c:pt idx="320">
                  <c:v>-1</c:v>
                </c:pt>
                <c:pt idx="321">
                  <c:v>-1</c:v>
                </c:pt>
                <c:pt idx="322">
                  <c:v>2.9912018315628801</c:v>
                </c:pt>
                <c:pt idx="323">
                  <c:v>-1</c:v>
                </c:pt>
                <c:pt idx="324">
                  <c:v>-1</c:v>
                </c:pt>
                <c:pt idx="325">
                  <c:v>-1</c:v>
                </c:pt>
                <c:pt idx="326">
                  <c:v>-1</c:v>
                </c:pt>
                <c:pt idx="327">
                  <c:v>23.630335245513301</c:v>
                </c:pt>
                <c:pt idx="328">
                  <c:v>-1</c:v>
                </c:pt>
                <c:pt idx="329">
                  <c:v>-1</c:v>
                </c:pt>
                <c:pt idx="330">
                  <c:v>-1</c:v>
                </c:pt>
                <c:pt idx="331">
                  <c:v>-1</c:v>
                </c:pt>
                <c:pt idx="332">
                  <c:v>-1</c:v>
                </c:pt>
                <c:pt idx="333">
                  <c:v>-1</c:v>
                </c:pt>
                <c:pt idx="334">
                  <c:v>-1</c:v>
                </c:pt>
                <c:pt idx="335">
                  <c:v>-1</c:v>
                </c:pt>
                <c:pt idx="336">
                  <c:v>-1</c:v>
                </c:pt>
                <c:pt idx="337">
                  <c:v>-1</c:v>
                </c:pt>
                <c:pt idx="338">
                  <c:v>1.4946978861037801</c:v>
                </c:pt>
                <c:pt idx="339">
                  <c:v>-1</c:v>
                </c:pt>
                <c:pt idx="340">
                  <c:v>-1</c:v>
                </c:pt>
                <c:pt idx="341">
                  <c:v>-1</c:v>
                </c:pt>
                <c:pt idx="342">
                  <c:v>-1</c:v>
                </c:pt>
                <c:pt idx="343">
                  <c:v>-1</c:v>
                </c:pt>
                <c:pt idx="344">
                  <c:v>-1</c:v>
                </c:pt>
                <c:pt idx="345">
                  <c:v>-1</c:v>
                </c:pt>
                <c:pt idx="346">
                  <c:v>1.5138093668335699</c:v>
                </c:pt>
                <c:pt idx="347">
                  <c:v>-1</c:v>
                </c:pt>
                <c:pt idx="348">
                  <c:v>-1</c:v>
                </c:pt>
                <c:pt idx="349">
                  <c:v>-1</c:v>
                </c:pt>
                <c:pt idx="350">
                  <c:v>-1</c:v>
                </c:pt>
                <c:pt idx="351">
                  <c:v>-1</c:v>
                </c:pt>
                <c:pt idx="352">
                  <c:v>-1</c:v>
                </c:pt>
                <c:pt idx="353">
                  <c:v>-1</c:v>
                </c:pt>
                <c:pt idx="354">
                  <c:v>1.3268435825596401</c:v>
                </c:pt>
                <c:pt idx="355">
                  <c:v>-1</c:v>
                </c:pt>
                <c:pt idx="356">
                  <c:v>-1</c:v>
                </c:pt>
                <c:pt idx="357">
                  <c:v>-1</c:v>
                </c:pt>
                <c:pt idx="358">
                  <c:v>2.5335831328274998</c:v>
                </c:pt>
                <c:pt idx="359">
                  <c:v>-1</c:v>
                </c:pt>
                <c:pt idx="360">
                  <c:v>-1</c:v>
                </c:pt>
                <c:pt idx="361">
                  <c:v>1.2425582666592601</c:v>
                </c:pt>
                <c:pt idx="362">
                  <c:v>-1</c:v>
                </c:pt>
                <c:pt idx="363">
                  <c:v>-1</c:v>
                </c:pt>
                <c:pt idx="364">
                  <c:v>-1</c:v>
                </c:pt>
                <c:pt idx="365">
                  <c:v>5.8796771440708797</c:v>
                </c:pt>
                <c:pt idx="366">
                  <c:v>-1</c:v>
                </c:pt>
                <c:pt idx="367">
                  <c:v>-1</c:v>
                </c:pt>
                <c:pt idx="368">
                  <c:v>-1</c:v>
                </c:pt>
                <c:pt idx="369">
                  <c:v>-1</c:v>
                </c:pt>
                <c:pt idx="370">
                  <c:v>-1</c:v>
                </c:pt>
                <c:pt idx="371">
                  <c:v>-1</c:v>
                </c:pt>
                <c:pt idx="372">
                  <c:v>-1</c:v>
                </c:pt>
                <c:pt idx="373">
                  <c:v>-1</c:v>
                </c:pt>
                <c:pt idx="374">
                  <c:v>-1</c:v>
                </c:pt>
                <c:pt idx="375">
                  <c:v>-1</c:v>
                </c:pt>
                <c:pt idx="376">
                  <c:v>-1</c:v>
                </c:pt>
                <c:pt idx="377">
                  <c:v>-1</c:v>
                </c:pt>
                <c:pt idx="378">
                  <c:v>-1</c:v>
                </c:pt>
                <c:pt idx="379">
                  <c:v>-1</c:v>
                </c:pt>
                <c:pt idx="380">
                  <c:v>-1</c:v>
                </c:pt>
                <c:pt idx="381">
                  <c:v>-1</c:v>
                </c:pt>
                <c:pt idx="382">
                  <c:v>-1</c:v>
                </c:pt>
                <c:pt idx="383">
                  <c:v>-1</c:v>
                </c:pt>
                <c:pt idx="384">
                  <c:v>-1</c:v>
                </c:pt>
                <c:pt idx="385">
                  <c:v>-1</c:v>
                </c:pt>
                <c:pt idx="386">
                  <c:v>-1</c:v>
                </c:pt>
                <c:pt idx="387">
                  <c:v>-1</c:v>
                </c:pt>
                <c:pt idx="388">
                  <c:v>-1</c:v>
                </c:pt>
                <c:pt idx="389">
                  <c:v>-1</c:v>
                </c:pt>
                <c:pt idx="390">
                  <c:v>-1</c:v>
                </c:pt>
                <c:pt idx="391">
                  <c:v>-1</c:v>
                </c:pt>
                <c:pt idx="392">
                  <c:v>-1</c:v>
                </c:pt>
                <c:pt idx="393">
                  <c:v>-1</c:v>
                </c:pt>
                <c:pt idx="394">
                  <c:v>-1</c:v>
                </c:pt>
                <c:pt idx="395">
                  <c:v>-1</c:v>
                </c:pt>
                <c:pt idx="396">
                  <c:v>-1</c:v>
                </c:pt>
                <c:pt idx="397">
                  <c:v>-1</c:v>
                </c:pt>
                <c:pt idx="398">
                  <c:v>1.27414509839502</c:v>
                </c:pt>
                <c:pt idx="399">
                  <c:v>-1</c:v>
                </c:pt>
                <c:pt idx="400">
                  <c:v>-1</c:v>
                </c:pt>
                <c:pt idx="401">
                  <c:v>-1</c:v>
                </c:pt>
                <c:pt idx="402">
                  <c:v>-1</c:v>
                </c:pt>
                <c:pt idx="403">
                  <c:v>3.7706676801659</c:v>
                </c:pt>
                <c:pt idx="404">
                  <c:v>-1</c:v>
                </c:pt>
                <c:pt idx="405">
                  <c:v>-1</c:v>
                </c:pt>
                <c:pt idx="406">
                  <c:v>-1</c:v>
                </c:pt>
                <c:pt idx="407">
                  <c:v>-1</c:v>
                </c:pt>
                <c:pt idx="408">
                  <c:v>-1</c:v>
                </c:pt>
                <c:pt idx="409">
                  <c:v>-1</c:v>
                </c:pt>
                <c:pt idx="410">
                  <c:v>-1</c:v>
                </c:pt>
                <c:pt idx="411">
                  <c:v>-1</c:v>
                </c:pt>
                <c:pt idx="412">
                  <c:v>-1</c:v>
                </c:pt>
                <c:pt idx="413">
                  <c:v>10.3497412564685</c:v>
                </c:pt>
                <c:pt idx="414">
                  <c:v>4.1199001812212996</c:v>
                </c:pt>
                <c:pt idx="415">
                  <c:v>-1</c:v>
                </c:pt>
                <c:pt idx="416">
                  <c:v>-1</c:v>
                </c:pt>
                <c:pt idx="417">
                  <c:v>-1</c:v>
                </c:pt>
                <c:pt idx="418">
                  <c:v>1.20689593970794</c:v>
                </c:pt>
                <c:pt idx="419">
                  <c:v>-1</c:v>
                </c:pt>
                <c:pt idx="420">
                  <c:v>-1</c:v>
                </c:pt>
                <c:pt idx="421">
                  <c:v>-1</c:v>
                </c:pt>
                <c:pt idx="422">
                  <c:v>-1</c:v>
                </c:pt>
                <c:pt idx="423">
                  <c:v>-1</c:v>
                </c:pt>
                <c:pt idx="424">
                  <c:v>-1</c:v>
                </c:pt>
                <c:pt idx="425">
                  <c:v>-1</c:v>
                </c:pt>
                <c:pt idx="426">
                  <c:v>-1</c:v>
                </c:pt>
                <c:pt idx="427">
                  <c:v>-1</c:v>
                </c:pt>
                <c:pt idx="428">
                  <c:v>-1</c:v>
                </c:pt>
                <c:pt idx="429">
                  <c:v>-1</c:v>
                </c:pt>
                <c:pt idx="430">
                  <c:v>1.58013815986193</c:v>
                </c:pt>
                <c:pt idx="431">
                  <c:v>-1</c:v>
                </c:pt>
                <c:pt idx="432">
                  <c:v>-1</c:v>
                </c:pt>
                <c:pt idx="433">
                  <c:v>-1</c:v>
                </c:pt>
                <c:pt idx="434">
                  <c:v>-1</c:v>
                </c:pt>
                <c:pt idx="435">
                  <c:v>-1</c:v>
                </c:pt>
                <c:pt idx="436">
                  <c:v>-1</c:v>
                </c:pt>
                <c:pt idx="437">
                  <c:v>-1</c:v>
                </c:pt>
                <c:pt idx="438">
                  <c:v>-1</c:v>
                </c:pt>
                <c:pt idx="439">
                  <c:v>-1</c:v>
                </c:pt>
                <c:pt idx="440">
                  <c:v>-1</c:v>
                </c:pt>
                <c:pt idx="441">
                  <c:v>-1</c:v>
                </c:pt>
                <c:pt idx="442">
                  <c:v>-1</c:v>
                </c:pt>
                <c:pt idx="443">
                  <c:v>-1</c:v>
                </c:pt>
                <c:pt idx="444">
                  <c:v>-1</c:v>
                </c:pt>
                <c:pt idx="445">
                  <c:v>-1</c:v>
                </c:pt>
                <c:pt idx="446">
                  <c:v>-1</c:v>
                </c:pt>
                <c:pt idx="447">
                  <c:v>-1</c:v>
                </c:pt>
                <c:pt idx="448">
                  <c:v>-1</c:v>
                </c:pt>
                <c:pt idx="449">
                  <c:v>100</c:v>
                </c:pt>
                <c:pt idx="450">
                  <c:v>-1</c:v>
                </c:pt>
                <c:pt idx="451">
                  <c:v>-1</c:v>
                </c:pt>
                <c:pt idx="452">
                  <c:v>-1</c:v>
                </c:pt>
                <c:pt idx="453">
                  <c:v>-1</c:v>
                </c:pt>
                <c:pt idx="454">
                  <c:v>-1</c:v>
                </c:pt>
                <c:pt idx="455">
                  <c:v>-1</c:v>
                </c:pt>
                <c:pt idx="456">
                  <c:v>-1</c:v>
                </c:pt>
                <c:pt idx="457">
                  <c:v>-1</c:v>
                </c:pt>
                <c:pt idx="458">
                  <c:v>-1</c:v>
                </c:pt>
                <c:pt idx="459">
                  <c:v>5.8124827009443401</c:v>
                </c:pt>
                <c:pt idx="460">
                  <c:v>-1</c:v>
                </c:pt>
                <c:pt idx="461">
                  <c:v>-1</c:v>
                </c:pt>
                <c:pt idx="462">
                  <c:v>-1</c:v>
                </c:pt>
                <c:pt idx="463">
                  <c:v>4.9344172414986396</c:v>
                </c:pt>
                <c:pt idx="464">
                  <c:v>-1</c:v>
                </c:pt>
                <c:pt idx="465">
                  <c:v>-1</c:v>
                </c:pt>
                <c:pt idx="466">
                  <c:v>1.4892078678273999</c:v>
                </c:pt>
                <c:pt idx="467">
                  <c:v>-1</c:v>
                </c:pt>
                <c:pt idx="468">
                  <c:v>-1</c:v>
                </c:pt>
                <c:pt idx="469">
                  <c:v>100</c:v>
                </c:pt>
                <c:pt idx="470">
                  <c:v>-1</c:v>
                </c:pt>
                <c:pt idx="471">
                  <c:v>-1</c:v>
                </c:pt>
                <c:pt idx="472">
                  <c:v>-1</c:v>
                </c:pt>
                <c:pt idx="473">
                  <c:v>-1</c:v>
                </c:pt>
                <c:pt idx="474">
                  <c:v>-1</c:v>
                </c:pt>
                <c:pt idx="475">
                  <c:v>-1</c:v>
                </c:pt>
                <c:pt idx="476">
                  <c:v>-1</c:v>
                </c:pt>
                <c:pt idx="477">
                  <c:v>-1</c:v>
                </c:pt>
                <c:pt idx="478">
                  <c:v>1.9915569798375901</c:v>
                </c:pt>
                <c:pt idx="479">
                  <c:v>-1</c:v>
                </c:pt>
                <c:pt idx="480">
                  <c:v>-1</c:v>
                </c:pt>
                <c:pt idx="481">
                  <c:v>-1</c:v>
                </c:pt>
                <c:pt idx="482">
                  <c:v>-1</c:v>
                </c:pt>
                <c:pt idx="483">
                  <c:v>-1</c:v>
                </c:pt>
                <c:pt idx="484">
                  <c:v>-1</c:v>
                </c:pt>
                <c:pt idx="485">
                  <c:v>5.2578949066159097</c:v>
                </c:pt>
                <c:pt idx="486">
                  <c:v>-1</c:v>
                </c:pt>
                <c:pt idx="487">
                  <c:v>-1</c:v>
                </c:pt>
                <c:pt idx="488">
                  <c:v>-1</c:v>
                </c:pt>
                <c:pt idx="489">
                  <c:v>1.3249980514734501</c:v>
                </c:pt>
                <c:pt idx="490">
                  <c:v>-1</c:v>
                </c:pt>
                <c:pt idx="491">
                  <c:v>-1</c:v>
                </c:pt>
                <c:pt idx="492">
                  <c:v>-1</c:v>
                </c:pt>
                <c:pt idx="493">
                  <c:v>-1</c:v>
                </c:pt>
                <c:pt idx="494">
                  <c:v>-1</c:v>
                </c:pt>
                <c:pt idx="495">
                  <c:v>-1</c:v>
                </c:pt>
                <c:pt idx="496">
                  <c:v>19.257857442393</c:v>
                </c:pt>
                <c:pt idx="497">
                  <c:v>-1</c:v>
                </c:pt>
                <c:pt idx="498">
                  <c:v>14.427540889936401</c:v>
                </c:pt>
                <c:pt idx="499">
                  <c:v>-1</c:v>
                </c:pt>
                <c:pt idx="500">
                  <c:v>-1</c:v>
                </c:pt>
                <c:pt idx="501">
                  <c:v>-1</c:v>
                </c:pt>
                <c:pt idx="502">
                  <c:v>-1</c:v>
                </c:pt>
                <c:pt idx="503">
                  <c:v>-1</c:v>
                </c:pt>
                <c:pt idx="504">
                  <c:v>-1</c:v>
                </c:pt>
                <c:pt idx="505">
                  <c:v>-1</c:v>
                </c:pt>
                <c:pt idx="506">
                  <c:v>-1</c:v>
                </c:pt>
                <c:pt idx="507">
                  <c:v>-1</c:v>
                </c:pt>
                <c:pt idx="508">
                  <c:v>-1</c:v>
                </c:pt>
                <c:pt idx="509">
                  <c:v>-1</c:v>
                </c:pt>
                <c:pt idx="510">
                  <c:v>1.4192337617339501</c:v>
                </c:pt>
                <c:pt idx="511">
                  <c:v>-1</c:v>
                </c:pt>
                <c:pt idx="512">
                  <c:v>-1</c:v>
                </c:pt>
                <c:pt idx="513">
                  <c:v>-1</c:v>
                </c:pt>
                <c:pt idx="514">
                  <c:v>-1</c:v>
                </c:pt>
                <c:pt idx="515">
                  <c:v>-1</c:v>
                </c:pt>
                <c:pt idx="516">
                  <c:v>-1</c:v>
                </c:pt>
                <c:pt idx="517">
                  <c:v>2.0272423700674098</c:v>
                </c:pt>
                <c:pt idx="518">
                  <c:v>-1</c:v>
                </c:pt>
                <c:pt idx="519">
                  <c:v>-1</c:v>
                </c:pt>
                <c:pt idx="520">
                  <c:v>-1</c:v>
                </c:pt>
                <c:pt idx="521">
                  <c:v>-1</c:v>
                </c:pt>
                <c:pt idx="522">
                  <c:v>-1</c:v>
                </c:pt>
                <c:pt idx="523">
                  <c:v>1.3443727406079899</c:v>
                </c:pt>
                <c:pt idx="524">
                  <c:v>-1</c:v>
                </c:pt>
                <c:pt idx="525">
                  <c:v>-1</c:v>
                </c:pt>
                <c:pt idx="526">
                  <c:v>-1</c:v>
                </c:pt>
                <c:pt idx="527">
                  <c:v>-1</c:v>
                </c:pt>
                <c:pt idx="528">
                  <c:v>-1</c:v>
                </c:pt>
                <c:pt idx="529">
                  <c:v>13.3149904191028</c:v>
                </c:pt>
                <c:pt idx="530">
                  <c:v>-1</c:v>
                </c:pt>
                <c:pt idx="531">
                  <c:v>-1</c:v>
                </c:pt>
                <c:pt idx="532">
                  <c:v>-1</c:v>
                </c:pt>
                <c:pt idx="533">
                  <c:v>-1</c:v>
                </c:pt>
                <c:pt idx="534">
                  <c:v>-1</c:v>
                </c:pt>
                <c:pt idx="535">
                  <c:v>-1</c:v>
                </c:pt>
                <c:pt idx="536">
                  <c:v>-1</c:v>
                </c:pt>
                <c:pt idx="537">
                  <c:v>1.7048718640431499</c:v>
                </c:pt>
                <c:pt idx="538">
                  <c:v>-1</c:v>
                </c:pt>
                <c:pt idx="539">
                  <c:v>-1</c:v>
                </c:pt>
                <c:pt idx="540">
                  <c:v>5.2662541552375401</c:v>
                </c:pt>
                <c:pt idx="541">
                  <c:v>-1</c:v>
                </c:pt>
                <c:pt idx="542">
                  <c:v>-1</c:v>
                </c:pt>
                <c:pt idx="543">
                  <c:v>3.2946881359104201</c:v>
                </c:pt>
                <c:pt idx="544">
                  <c:v>-1</c:v>
                </c:pt>
                <c:pt idx="545">
                  <c:v>-1</c:v>
                </c:pt>
                <c:pt idx="546">
                  <c:v>-1</c:v>
                </c:pt>
                <c:pt idx="547">
                  <c:v>6.8496575171241396</c:v>
                </c:pt>
                <c:pt idx="548">
                  <c:v>-1</c:v>
                </c:pt>
                <c:pt idx="549">
                  <c:v>-1</c:v>
                </c:pt>
                <c:pt idx="550">
                  <c:v>-1</c:v>
                </c:pt>
                <c:pt idx="551">
                  <c:v>-1</c:v>
                </c:pt>
                <c:pt idx="552">
                  <c:v>-1</c:v>
                </c:pt>
                <c:pt idx="553">
                  <c:v>-1</c:v>
                </c:pt>
                <c:pt idx="554">
                  <c:v>-1</c:v>
                </c:pt>
                <c:pt idx="555">
                  <c:v>-1</c:v>
                </c:pt>
                <c:pt idx="556">
                  <c:v>-1</c:v>
                </c:pt>
                <c:pt idx="557">
                  <c:v>-1</c:v>
                </c:pt>
                <c:pt idx="558">
                  <c:v>-1</c:v>
                </c:pt>
                <c:pt idx="559">
                  <c:v>-1</c:v>
                </c:pt>
                <c:pt idx="560">
                  <c:v>-1</c:v>
                </c:pt>
                <c:pt idx="561">
                  <c:v>-1</c:v>
                </c:pt>
                <c:pt idx="562">
                  <c:v>-1</c:v>
                </c:pt>
                <c:pt idx="563">
                  <c:v>-1</c:v>
                </c:pt>
                <c:pt idx="564">
                  <c:v>-1</c:v>
                </c:pt>
                <c:pt idx="565">
                  <c:v>1.2288537411893501</c:v>
                </c:pt>
                <c:pt idx="566">
                  <c:v>-1</c:v>
                </c:pt>
                <c:pt idx="567">
                  <c:v>-1</c:v>
                </c:pt>
                <c:pt idx="568">
                  <c:v>-1</c:v>
                </c:pt>
                <c:pt idx="569">
                  <c:v>-1</c:v>
                </c:pt>
                <c:pt idx="570">
                  <c:v>-1</c:v>
                </c:pt>
                <c:pt idx="571">
                  <c:v>-1</c:v>
                </c:pt>
                <c:pt idx="572">
                  <c:v>-1</c:v>
                </c:pt>
                <c:pt idx="573">
                  <c:v>2.12877175172915</c:v>
                </c:pt>
                <c:pt idx="574">
                  <c:v>-1</c:v>
                </c:pt>
                <c:pt idx="575">
                  <c:v>-1</c:v>
                </c:pt>
                <c:pt idx="576">
                  <c:v>1.50784378338975</c:v>
                </c:pt>
                <c:pt idx="577">
                  <c:v>-1</c:v>
                </c:pt>
                <c:pt idx="578">
                  <c:v>-1</c:v>
                </c:pt>
                <c:pt idx="579">
                  <c:v>100</c:v>
                </c:pt>
                <c:pt idx="580">
                  <c:v>-1</c:v>
                </c:pt>
                <c:pt idx="581">
                  <c:v>-1</c:v>
                </c:pt>
                <c:pt idx="582">
                  <c:v>-1</c:v>
                </c:pt>
                <c:pt idx="583">
                  <c:v>1.4174410671617801</c:v>
                </c:pt>
                <c:pt idx="584">
                  <c:v>-1</c:v>
                </c:pt>
                <c:pt idx="585">
                  <c:v>-1</c:v>
                </c:pt>
                <c:pt idx="586">
                  <c:v>-1</c:v>
                </c:pt>
                <c:pt idx="587">
                  <c:v>-1</c:v>
                </c:pt>
                <c:pt idx="588">
                  <c:v>-1</c:v>
                </c:pt>
                <c:pt idx="589">
                  <c:v>1.28695492303736</c:v>
                </c:pt>
                <c:pt idx="590">
                  <c:v>-1</c:v>
                </c:pt>
                <c:pt idx="591">
                  <c:v>-1</c:v>
                </c:pt>
                <c:pt idx="592">
                  <c:v>-1</c:v>
                </c:pt>
                <c:pt idx="593">
                  <c:v>-1</c:v>
                </c:pt>
                <c:pt idx="594">
                  <c:v>-1</c:v>
                </c:pt>
                <c:pt idx="595">
                  <c:v>-1</c:v>
                </c:pt>
                <c:pt idx="596">
                  <c:v>-1</c:v>
                </c:pt>
                <c:pt idx="597">
                  <c:v>-1</c:v>
                </c:pt>
                <c:pt idx="598">
                  <c:v>-1</c:v>
                </c:pt>
                <c:pt idx="599">
                  <c:v>-1</c:v>
                </c:pt>
                <c:pt idx="600">
                  <c:v>-1</c:v>
                </c:pt>
                <c:pt idx="601">
                  <c:v>-1</c:v>
                </c:pt>
                <c:pt idx="602">
                  <c:v>-1</c:v>
                </c:pt>
                <c:pt idx="603">
                  <c:v>-1</c:v>
                </c:pt>
                <c:pt idx="604">
                  <c:v>-1</c:v>
                </c:pt>
                <c:pt idx="605">
                  <c:v>7.5933312240746504</c:v>
                </c:pt>
                <c:pt idx="606">
                  <c:v>-1</c:v>
                </c:pt>
                <c:pt idx="607">
                  <c:v>-1</c:v>
                </c:pt>
                <c:pt idx="608">
                  <c:v>-1</c:v>
                </c:pt>
                <c:pt idx="609">
                  <c:v>-1</c:v>
                </c:pt>
                <c:pt idx="610">
                  <c:v>-1</c:v>
                </c:pt>
                <c:pt idx="611">
                  <c:v>-1</c:v>
                </c:pt>
                <c:pt idx="612">
                  <c:v>1.53845590309193</c:v>
                </c:pt>
                <c:pt idx="613">
                  <c:v>-1</c:v>
                </c:pt>
                <c:pt idx="614">
                  <c:v>-1</c:v>
                </c:pt>
                <c:pt idx="615">
                  <c:v>-1</c:v>
                </c:pt>
                <c:pt idx="616">
                  <c:v>-1</c:v>
                </c:pt>
                <c:pt idx="617">
                  <c:v>-1</c:v>
                </c:pt>
                <c:pt idx="618">
                  <c:v>-1</c:v>
                </c:pt>
                <c:pt idx="619">
                  <c:v>-1</c:v>
                </c:pt>
                <c:pt idx="620">
                  <c:v>2.4493942195820901</c:v>
                </c:pt>
                <c:pt idx="621">
                  <c:v>-1</c:v>
                </c:pt>
                <c:pt idx="622">
                  <c:v>-1</c:v>
                </c:pt>
                <c:pt idx="623">
                  <c:v>-1</c:v>
                </c:pt>
                <c:pt idx="624">
                  <c:v>-1</c:v>
                </c:pt>
                <c:pt idx="625">
                  <c:v>-1</c:v>
                </c:pt>
                <c:pt idx="626">
                  <c:v>-1</c:v>
                </c:pt>
                <c:pt idx="627">
                  <c:v>-1</c:v>
                </c:pt>
                <c:pt idx="628">
                  <c:v>-1</c:v>
                </c:pt>
                <c:pt idx="629">
                  <c:v>-1</c:v>
                </c:pt>
                <c:pt idx="630">
                  <c:v>-1</c:v>
                </c:pt>
                <c:pt idx="631">
                  <c:v>-1</c:v>
                </c:pt>
                <c:pt idx="632">
                  <c:v>7.36860237001624</c:v>
                </c:pt>
                <c:pt idx="633">
                  <c:v>-1</c:v>
                </c:pt>
                <c:pt idx="634">
                  <c:v>-1</c:v>
                </c:pt>
                <c:pt idx="635">
                  <c:v>-1</c:v>
                </c:pt>
                <c:pt idx="636">
                  <c:v>-1</c:v>
                </c:pt>
                <c:pt idx="637">
                  <c:v>-1</c:v>
                </c:pt>
                <c:pt idx="638">
                  <c:v>-1</c:v>
                </c:pt>
                <c:pt idx="639">
                  <c:v>-1</c:v>
                </c:pt>
                <c:pt idx="640">
                  <c:v>-1</c:v>
                </c:pt>
                <c:pt idx="641">
                  <c:v>-1</c:v>
                </c:pt>
                <c:pt idx="642">
                  <c:v>-1</c:v>
                </c:pt>
                <c:pt idx="643">
                  <c:v>1.51855618392769</c:v>
                </c:pt>
                <c:pt idx="644">
                  <c:v>-1</c:v>
                </c:pt>
                <c:pt idx="645">
                  <c:v>-1</c:v>
                </c:pt>
                <c:pt idx="646">
                  <c:v>-1</c:v>
                </c:pt>
                <c:pt idx="647">
                  <c:v>-1</c:v>
                </c:pt>
                <c:pt idx="648">
                  <c:v>-1</c:v>
                </c:pt>
                <c:pt idx="649">
                  <c:v>-1</c:v>
                </c:pt>
                <c:pt idx="650">
                  <c:v>-1</c:v>
                </c:pt>
                <c:pt idx="651">
                  <c:v>-1</c:v>
                </c:pt>
                <c:pt idx="652">
                  <c:v>-1</c:v>
                </c:pt>
                <c:pt idx="653">
                  <c:v>-1</c:v>
                </c:pt>
                <c:pt idx="654">
                  <c:v>-1</c:v>
                </c:pt>
                <c:pt idx="655">
                  <c:v>-1</c:v>
                </c:pt>
                <c:pt idx="656">
                  <c:v>-1</c:v>
                </c:pt>
                <c:pt idx="657">
                  <c:v>-1</c:v>
                </c:pt>
                <c:pt idx="658">
                  <c:v>1.46755655173828</c:v>
                </c:pt>
                <c:pt idx="659">
                  <c:v>-1</c:v>
                </c:pt>
                <c:pt idx="660">
                  <c:v>-1</c:v>
                </c:pt>
                <c:pt idx="661">
                  <c:v>-1</c:v>
                </c:pt>
                <c:pt idx="662">
                  <c:v>-1</c:v>
                </c:pt>
                <c:pt idx="663">
                  <c:v>-1</c:v>
                </c:pt>
                <c:pt idx="664">
                  <c:v>-1</c:v>
                </c:pt>
                <c:pt idx="665">
                  <c:v>-1</c:v>
                </c:pt>
                <c:pt idx="666">
                  <c:v>-1</c:v>
                </c:pt>
                <c:pt idx="667">
                  <c:v>-1</c:v>
                </c:pt>
                <c:pt idx="668">
                  <c:v>-1</c:v>
                </c:pt>
                <c:pt idx="669">
                  <c:v>-1</c:v>
                </c:pt>
                <c:pt idx="670">
                  <c:v>-1</c:v>
                </c:pt>
                <c:pt idx="671">
                  <c:v>-1</c:v>
                </c:pt>
                <c:pt idx="672">
                  <c:v>-1</c:v>
                </c:pt>
                <c:pt idx="673">
                  <c:v>-1</c:v>
                </c:pt>
                <c:pt idx="674">
                  <c:v>-1</c:v>
                </c:pt>
                <c:pt idx="675">
                  <c:v>-1</c:v>
                </c:pt>
                <c:pt idx="676">
                  <c:v>100</c:v>
                </c:pt>
                <c:pt idx="677">
                  <c:v>14.6650372180868</c:v>
                </c:pt>
                <c:pt idx="678">
                  <c:v>-1</c:v>
                </c:pt>
                <c:pt idx="679">
                  <c:v>-1</c:v>
                </c:pt>
                <c:pt idx="680">
                  <c:v>-1</c:v>
                </c:pt>
                <c:pt idx="681">
                  <c:v>-1</c:v>
                </c:pt>
                <c:pt idx="682">
                  <c:v>-1</c:v>
                </c:pt>
                <c:pt idx="683">
                  <c:v>-1</c:v>
                </c:pt>
                <c:pt idx="684">
                  <c:v>-1</c:v>
                </c:pt>
                <c:pt idx="685">
                  <c:v>-1</c:v>
                </c:pt>
                <c:pt idx="686">
                  <c:v>-1</c:v>
                </c:pt>
                <c:pt idx="687">
                  <c:v>-1</c:v>
                </c:pt>
                <c:pt idx="688">
                  <c:v>-1</c:v>
                </c:pt>
                <c:pt idx="689">
                  <c:v>-1</c:v>
                </c:pt>
                <c:pt idx="690">
                  <c:v>-1</c:v>
                </c:pt>
                <c:pt idx="691">
                  <c:v>-1</c:v>
                </c:pt>
                <c:pt idx="692">
                  <c:v>-1</c:v>
                </c:pt>
                <c:pt idx="693">
                  <c:v>100</c:v>
                </c:pt>
                <c:pt idx="694">
                  <c:v>-1</c:v>
                </c:pt>
                <c:pt idx="695">
                  <c:v>-1</c:v>
                </c:pt>
                <c:pt idx="696">
                  <c:v>-1</c:v>
                </c:pt>
                <c:pt idx="697">
                  <c:v>-1</c:v>
                </c:pt>
                <c:pt idx="698">
                  <c:v>-1</c:v>
                </c:pt>
                <c:pt idx="699">
                  <c:v>-1</c:v>
                </c:pt>
                <c:pt idx="700">
                  <c:v>-1</c:v>
                </c:pt>
                <c:pt idx="701">
                  <c:v>-1</c:v>
                </c:pt>
                <c:pt idx="702">
                  <c:v>-1</c:v>
                </c:pt>
                <c:pt idx="703">
                  <c:v>-1</c:v>
                </c:pt>
                <c:pt idx="704">
                  <c:v>-1</c:v>
                </c:pt>
                <c:pt idx="705">
                  <c:v>-1</c:v>
                </c:pt>
                <c:pt idx="706">
                  <c:v>-1</c:v>
                </c:pt>
                <c:pt idx="707">
                  <c:v>-1</c:v>
                </c:pt>
                <c:pt idx="708">
                  <c:v>-1</c:v>
                </c:pt>
                <c:pt idx="709">
                  <c:v>-1</c:v>
                </c:pt>
                <c:pt idx="710">
                  <c:v>-1</c:v>
                </c:pt>
                <c:pt idx="711">
                  <c:v>-1</c:v>
                </c:pt>
                <c:pt idx="712">
                  <c:v>-1</c:v>
                </c:pt>
                <c:pt idx="713">
                  <c:v>-1</c:v>
                </c:pt>
                <c:pt idx="714">
                  <c:v>-1</c:v>
                </c:pt>
                <c:pt idx="715">
                  <c:v>-1</c:v>
                </c:pt>
                <c:pt idx="716">
                  <c:v>-1</c:v>
                </c:pt>
                <c:pt idx="717">
                  <c:v>-1</c:v>
                </c:pt>
                <c:pt idx="718">
                  <c:v>-1</c:v>
                </c:pt>
                <c:pt idx="719">
                  <c:v>-1</c:v>
                </c:pt>
                <c:pt idx="720">
                  <c:v>-1</c:v>
                </c:pt>
                <c:pt idx="721">
                  <c:v>-1</c:v>
                </c:pt>
                <c:pt idx="722">
                  <c:v>-1</c:v>
                </c:pt>
                <c:pt idx="723">
                  <c:v>-1</c:v>
                </c:pt>
                <c:pt idx="724">
                  <c:v>-1</c:v>
                </c:pt>
                <c:pt idx="725">
                  <c:v>-1</c:v>
                </c:pt>
                <c:pt idx="726">
                  <c:v>-1</c:v>
                </c:pt>
                <c:pt idx="727">
                  <c:v>-1</c:v>
                </c:pt>
                <c:pt idx="728">
                  <c:v>-1</c:v>
                </c:pt>
                <c:pt idx="729">
                  <c:v>-1</c:v>
                </c:pt>
                <c:pt idx="730">
                  <c:v>-1</c:v>
                </c:pt>
                <c:pt idx="731">
                  <c:v>-1</c:v>
                </c:pt>
                <c:pt idx="732">
                  <c:v>-1</c:v>
                </c:pt>
                <c:pt idx="733">
                  <c:v>-1</c:v>
                </c:pt>
                <c:pt idx="734">
                  <c:v>-1</c:v>
                </c:pt>
                <c:pt idx="735">
                  <c:v>-1</c:v>
                </c:pt>
                <c:pt idx="736">
                  <c:v>-1</c:v>
                </c:pt>
                <c:pt idx="737">
                  <c:v>-1</c:v>
                </c:pt>
                <c:pt idx="738">
                  <c:v>12.811699268795699</c:v>
                </c:pt>
                <c:pt idx="739">
                  <c:v>-1</c:v>
                </c:pt>
                <c:pt idx="740">
                  <c:v>-1</c:v>
                </c:pt>
                <c:pt idx="741">
                  <c:v>-1</c:v>
                </c:pt>
                <c:pt idx="742">
                  <c:v>-1</c:v>
                </c:pt>
                <c:pt idx="743">
                  <c:v>-1</c:v>
                </c:pt>
                <c:pt idx="744">
                  <c:v>-1</c:v>
                </c:pt>
                <c:pt idx="745">
                  <c:v>-1</c:v>
                </c:pt>
                <c:pt idx="746">
                  <c:v>-1</c:v>
                </c:pt>
                <c:pt idx="747">
                  <c:v>100</c:v>
                </c:pt>
                <c:pt idx="748">
                  <c:v>-1</c:v>
                </c:pt>
                <c:pt idx="749">
                  <c:v>-1</c:v>
                </c:pt>
                <c:pt idx="750">
                  <c:v>-1</c:v>
                </c:pt>
                <c:pt idx="751">
                  <c:v>-1</c:v>
                </c:pt>
                <c:pt idx="752">
                  <c:v>-1</c:v>
                </c:pt>
                <c:pt idx="753">
                  <c:v>2.6861812293672398</c:v>
                </c:pt>
                <c:pt idx="754">
                  <c:v>2.1416514099767201</c:v>
                </c:pt>
                <c:pt idx="755">
                  <c:v>-1</c:v>
                </c:pt>
                <c:pt idx="756">
                  <c:v>-1</c:v>
                </c:pt>
                <c:pt idx="757">
                  <c:v>-1</c:v>
                </c:pt>
                <c:pt idx="758">
                  <c:v>-1</c:v>
                </c:pt>
                <c:pt idx="759">
                  <c:v>-1</c:v>
                </c:pt>
                <c:pt idx="760">
                  <c:v>-1</c:v>
                </c:pt>
                <c:pt idx="761">
                  <c:v>-1</c:v>
                </c:pt>
                <c:pt idx="762">
                  <c:v>1.2820496383978901</c:v>
                </c:pt>
                <c:pt idx="763">
                  <c:v>-1</c:v>
                </c:pt>
                <c:pt idx="764">
                  <c:v>-1</c:v>
                </c:pt>
                <c:pt idx="765">
                  <c:v>-1</c:v>
                </c:pt>
                <c:pt idx="766">
                  <c:v>-1</c:v>
                </c:pt>
                <c:pt idx="767">
                  <c:v>-1</c:v>
                </c:pt>
                <c:pt idx="768">
                  <c:v>-1</c:v>
                </c:pt>
                <c:pt idx="769">
                  <c:v>-1</c:v>
                </c:pt>
                <c:pt idx="770">
                  <c:v>-1</c:v>
                </c:pt>
                <c:pt idx="771">
                  <c:v>-1</c:v>
                </c:pt>
                <c:pt idx="772">
                  <c:v>-1</c:v>
                </c:pt>
                <c:pt idx="773">
                  <c:v>-1</c:v>
                </c:pt>
                <c:pt idx="774">
                  <c:v>-1</c:v>
                </c:pt>
                <c:pt idx="775">
                  <c:v>-1</c:v>
                </c:pt>
                <c:pt idx="776">
                  <c:v>-1</c:v>
                </c:pt>
                <c:pt idx="777">
                  <c:v>-1</c:v>
                </c:pt>
                <c:pt idx="778">
                  <c:v>-1</c:v>
                </c:pt>
                <c:pt idx="779">
                  <c:v>-1</c:v>
                </c:pt>
                <c:pt idx="780">
                  <c:v>-1</c:v>
                </c:pt>
                <c:pt idx="781">
                  <c:v>-1</c:v>
                </c:pt>
                <c:pt idx="782">
                  <c:v>-1</c:v>
                </c:pt>
                <c:pt idx="783">
                  <c:v>-1</c:v>
                </c:pt>
                <c:pt idx="784">
                  <c:v>-1</c:v>
                </c:pt>
                <c:pt idx="785">
                  <c:v>-1</c:v>
                </c:pt>
                <c:pt idx="786">
                  <c:v>-1</c:v>
                </c:pt>
                <c:pt idx="787">
                  <c:v>-1</c:v>
                </c:pt>
                <c:pt idx="788">
                  <c:v>-1</c:v>
                </c:pt>
                <c:pt idx="789">
                  <c:v>-1</c:v>
                </c:pt>
                <c:pt idx="790">
                  <c:v>-1</c:v>
                </c:pt>
                <c:pt idx="791">
                  <c:v>1.22359413079311</c:v>
                </c:pt>
                <c:pt idx="792">
                  <c:v>-1</c:v>
                </c:pt>
                <c:pt idx="793">
                  <c:v>1.24586606834029</c:v>
                </c:pt>
                <c:pt idx="794">
                  <c:v>-1</c:v>
                </c:pt>
                <c:pt idx="795">
                  <c:v>-1</c:v>
                </c:pt>
                <c:pt idx="796">
                  <c:v>-1</c:v>
                </c:pt>
                <c:pt idx="797">
                  <c:v>-1</c:v>
                </c:pt>
                <c:pt idx="798">
                  <c:v>-1</c:v>
                </c:pt>
                <c:pt idx="799">
                  <c:v>-1</c:v>
                </c:pt>
                <c:pt idx="800">
                  <c:v>-1</c:v>
                </c:pt>
                <c:pt idx="801">
                  <c:v>-1</c:v>
                </c:pt>
                <c:pt idx="802">
                  <c:v>-1</c:v>
                </c:pt>
                <c:pt idx="803">
                  <c:v>-1</c:v>
                </c:pt>
                <c:pt idx="804">
                  <c:v>-1</c:v>
                </c:pt>
                <c:pt idx="805">
                  <c:v>-1</c:v>
                </c:pt>
                <c:pt idx="806">
                  <c:v>-1</c:v>
                </c:pt>
                <c:pt idx="807">
                  <c:v>-1</c:v>
                </c:pt>
                <c:pt idx="808">
                  <c:v>-1</c:v>
                </c:pt>
                <c:pt idx="809">
                  <c:v>-1</c:v>
                </c:pt>
                <c:pt idx="810">
                  <c:v>-1</c:v>
                </c:pt>
                <c:pt idx="811">
                  <c:v>-1</c:v>
                </c:pt>
                <c:pt idx="812">
                  <c:v>-1</c:v>
                </c:pt>
                <c:pt idx="813">
                  <c:v>1.3667173257743499</c:v>
                </c:pt>
                <c:pt idx="814">
                  <c:v>15.9322711819212</c:v>
                </c:pt>
                <c:pt idx="815">
                  <c:v>-1</c:v>
                </c:pt>
                <c:pt idx="816">
                  <c:v>-1</c:v>
                </c:pt>
                <c:pt idx="817">
                  <c:v>-1</c:v>
                </c:pt>
                <c:pt idx="818">
                  <c:v>-1</c:v>
                </c:pt>
                <c:pt idx="819">
                  <c:v>-1</c:v>
                </c:pt>
                <c:pt idx="820">
                  <c:v>-1</c:v>
                </c:pt>
                <c:pt idx="821">
                  <c:v>-1</c:v>
                </c:pt>
                <c:pt idx="822">
                  <c:v>-1</c:v>
                </c:pt>
                <c:pt idx="823">
                  <c:v>1.27066673763676</c:v>
                </c:pt>
                <c:pt idx="824">
                  <c:v>1.3201423019876399</c:v>
                </c:pt>
                <c:pt idx="825">
                  <c:v>-1</c:v>
                </c:pt>
                <c:pt idx="826">
                  <c:v>-1</c:v>
                </c:pt>
                <c:pt idx="827">
                  <c:v>1.3466734235211799</c:v>
                </c:pt>
                <c:pt idx="828">
                  <c:v>-1</c:v>
                </c:pt>
                <c:pt idx="829">
                  <c:v>7.33292594855841</c:v>
                </c:pt>
                <c:pt idx="830">
                  <c:v>-1</c:v>
                </c:pt>
                <c:pt idx="831">
                  <c:v>-1</c:v>
                </c:pt>
                <c:pt idx="832">
                  <c:v>-1</c:v>
                </c:pt>
                <c:pt idx="833">
                  <c:v>-1</c:v>
                </c:pt>
                <c:pt idx="834">
                  <c:v>-1</c:v>
                </c:pt>
                <c:pt idx="835">
                  <c:v>-1</c:v>
                </c:pt>
                <c:pt idx="836">
                  <c:v>-1</c:v>
                </c:pt>
                <c:pt idx="837">
                  <c:v>-1</c:v>
                </c:pt>
                <c:pt idx="838">
                  <c:v>-1</c:v>
                </c:pt>
                <c:pt idx="839">
                  <c:v>-1</c:v>
                </c:pt>
                <c:pt idx="840">
                  <c:v>-1</c:v>
                </c:pt>
                <c:pt idx="841">
                  <c:v>-1</c:v>
                </c:pt>
                <c:pt idx="842">
                  <c:v>-1</c:v>
                </c:pt>
                <c:pt idx="843">
                  <c:v>-1</c:v>
                </c:pt>
                <c:pt idx="844">
                  <c:v>-1</c:v>
                </c:pt>
                <c:pt idx="845">
                  <c:v>-1</c:v>
                </c:pt>
                <c:pt idx="846">
                  <c:v>-1</c:v>
                </c:pt>
                <c:pt idx="847">
                  <c:v>-1</c:v>
                </c:pt>
                <c:pt idx="848">
                  <c:v>51.982672442519103</c:v>
                </c:pt>
                <c:pt idx="849">
                  <c:v>-1</c:v>
                </c:pt>
                <c:pt idx="850">
                  <c:v>-1</c:v>
                </c:pt>
                <c:pt idx="851">
                  <c:v>-1</c:v>
                </c:pt>
                <c:pt idx="852">
                  <c:v>-1</c:v>
                </c:pt>
                <c:pt idx="853">
                  <c:v>-1</c:v>
                </c:pt>
                <c:pt idx="854">
                  <c:v>-1</c:v>
                </c:pt>
                <c:pt idx="855">
                  <c:v>-1</c:v>
                </c:pt>
                <c:pt idx="856">
                  <c:v>100</c:v>
                </c:pt>
                <c:pt idx="857">
                  <c:v>-1</c:v>
                </c:pt>
                <c:pt idx="858">
                  <c:v>9.0732563076372692</c:v>
                </c:pt>
                <c:pt idx="859">
                  <c:v>-1</c:v>
                </c:pt>
                <c:pt idx="860">
                  <c:v>-1</c:v>
                </c:pt>
                <c:pt idx="861">
                  <c:v>-1</c:v>
                </c:pt>
                <c:pt idx="862">
                  <c:v>-1</c:v>
                </c:pt>
                <c:pt idx="863">
                  <c:v>1.3549613619148599</c:v>
                </c:pt>
                <c:pt idx="864">
                  <c:v>-1</c:v>
                </c:pt>
                <c:pt idx="865">
                  <c:v>-1</c:v>
                </c:pt>
                <c:pt idx="866">
                  <c:v>-1</c:v>
                </c:pt>
                <c:pt idx="867">
                  <c:v>4.2758129216905498</c:v>
                </c:pt>
                <c:pt idx="868">
                  <c:v>-1</c:v>
                </c:pt>
                <c:pt idx="869">
                  <c:v>-1</c:v>
                </c:pt>
                <c:pt idx="870">
                  <c:v>-1</c:v>
                </c:pt>
                <c:pt idx="871">
                  <c:v>1.5164097194641999</c:v>
                </c:pt>
                <c:pt idx="872">
                  <c:v>-1</c:v>
                </c:pt>
                <c:pt idx="873">
                  <c:v>-1</c:v>
                </c:pt>
                <c:pt idx="874">
                  <c:v>-1</c:v>
                </c:pt>
                <c:pt idx="875">
                  <c:v>-1</c:v>
                </c:pt>
                <c:pt idx="876">
                  <c:v>-1</c:v>
                </c:pt>
                <c:pt idx="877">
                  <c:v>-1</c:v>
                </c:pt>
                <c:pt idx="878">
                  <c:v>4.93266349967623</c:v>
                </c:pt>
                <c:pt idx="879">
                  <c:v>-1</c:v>
                </c:pt>
                <c:pt idx="880">
                  <c:v>1.4872430009655599</c:v>
                </c:pt>
                <c:pt idx="881">
                  <c:v>-1</c:v>
                </c:pt>
                <c:pt idx="882">
                  <c:v>-1</c:v>
                </c:pt>
                <c:pt idx="883">
                  <c:v>-1</c:v>
                </c:pt>
                <c:pt idx="884">
                  <c:v>-1</c:v>
                </c:pt>
                <c:pt idx="885">
                  <c:v>-1</c:v>
                </c:pt>
                <c:pt idx="886">
                  <c:v>-1</c:v>
                </c:pt>
                <c:pt idx="887">
                  <c:v>-1</c:v>
                </c:pt>
                <c:pt idx="888">
                  <c:v>-1</c:v>
                </c:pt>
                <c:pt idx="889">
                  <c:v>-1</c:v>
                </c:pt>
                <c:pt idx="890">
                  <c:v>-1</c:v>
                </c:pt>
                <c:pt idx="891">
                  <c:v>34.042920554528301</c:v>
                </c:pt>
                <c:pt idx="892">
                  <c:v>-1</c:v>
                </c:pt>
                <c:pt idx="893">
                  <c:v>-1</c:v>
                </c:pt>
                <c:pt idx="894">
                  <c:v>-1</c:v>
                </c:pt>
                <c:pt idx="895">
                  <c:v>-1</c:v>
                </c:pt>
                <c:pt idx="896">
                  <c:v>-1</c:v>
                </c:pt>
                <c:pt idx="897">
                  <c:v>-1</c:v>
                </c:pt>
                <c:pt idx="898">
                  <c:v>-1</c:v>
                </c:pt>
                <c:pt idx="899">
                  <c:v>-1</c:v>
                </c:pt>
                <c:pt idx="900">
                  <c:v>-1</c:v>
                </c:pt>
                <c:pt idx="901">
                  <c:v>-1</c:v>
                </c:pt>
                <c:pt idx="902">
                  <c:v>-1</c:v>
                </c:pt>
                <c:pt idx="903">
                  <c:v>-1</c:v>
                </c:pt>
                <c:pt idx="904">
                  <c:v>-1</c:v>
                </c:pt>
                <c:pt idx="905">
                  <c:v>-1</c:v>
                </c:pt>
                <c:pt idx="906">
                  <c:v>-1</c:v>
                </c:pt>
                <c:pt idx="907">
                  <c:v>-1</c:v>
                </c:pt>
                <c:pt idx="908">
                  <c:v>100</c:v>
                </c:pt>
                <c:pt idx="909">
                  <c:v>-1</c:v>
                </c:pt>
                <c:pt idx="910">
                  <c:v>-1</c:v>
                </c:pt>
                <c:pt idx="911">
                  <c:v>-1</c:v>
                </c:pt>
                <c:pt idx="912">
                  <c:v>-1</c:v>
                </c:pt>
                <c:pt idx="913">
                  <c:v>-1</c:v>
                </c:pt>
                <c:pt idx="914">
                  <c:v>-1</c:v>
                </c:pt>
                <c:pt idx="915">
                  <c:v>1.6505924663104401</c:v>
                </c:pt>
                <c:pt idx="916">
                  <c:v>-1</c:v>
                </c:pt>
                <c:pt idx="917">
                  <c:v>-1</c:v>
                </c:pt>
                <c:pt idx="918">
                  <c:v>-1</c:v>
                </c:pt>
                <c:pt idx="919">
                  <c:v>-1</c:v>
                </c:pt>
                <c:pt idx="920">
                  <c:v>1.63747828344349</c:v>
                </c:pt>
                <c:pt idx="921">
                  <c:v>-1</c:v>
                </c:pt>
                <c:pt idx="922">
                  <c:v>-1</c:v>
                </c:pt>
                <c:pt idx="923">
                  <c:v>-1</c:v>
                </c:pt>
                <c:pt idx="924">
                  <c:v>-1</c:v>
                </c:pt>
                <c:pt idx="925">
                  <c:v>-1</c:v>
                </c:pt>
                <c:pt idx="926">
                  <c:v>-1</c:v>
                </c:pt>
                <c:pt idx="927">
                  <c:v>-1</c:v>
                </c:pt>
                <c:pt idx="928">
                  <c:v>-1</c:v>
                </c:pt>
                <c:pt idx="929">
                  <c:v>-1</c:v>
                </c:pt>
                <c:pt idx="930">
                  <c:v>-1</c:v>
                </c:pt>
                <c:pt idx="931">
                  <c:v>-1</c:v>
                </c:pt>
                <c:pt idx="932">
                  <c:v>-1</c:v>
                </c:pt>
                <c:pt idx="933">
                  <c:v>1.2183187506583899</c:v>
                </c:pt>
                <c:pt idx="934">
                  <c:v>-1</c:v>
                </c:pt>
                <c:pt idx="935">
                  <c:v>-1</c:v>
                </c:pt>
                <c:pt idx="936">
                  <c:v>-1</c:v>
                </c:pt>
                <c:pt idx="937">
                  <c:v>-1</c:v>
                </c:pt>
                <c:pt idx="938">
                  <c:v>-1</c:v>
                </c:pt>
                <c:pt idx="939">
                  <c:v>12.2168601365158</c:v>
                </c:pt>
                <c:pt idx="940">
                  <c:v>-1</c:v>
                </c:pt>
                <c:pt idx="941">
                  <c:v>-1</c:v>
                </c:pt>
                <c:pt idx="942">
                  <c:v>-1</c:v>
                </c:pt>
                <c:pt idx="943">
                  <c:v>1.39600519657528</c:v>
                </c:pt>
                <c:pt idx="944">
                  <c:v>-1</c:v>
                </c:pt>
                <c:pt idx="945">
                  <c:v>-1</c:v>
                </c:pt>
                <c:pt idx="946">
                  <c:v>-1</c:v>
                </c:pt>
                <c:pt idx="947">
                  <c:v>-1</c:v>
                </c:pt>
                <c:pt idx="948">
                  <c:v>-1</c:v>
                </c:pt>
                <c:pt idx="949">
                  <c:v>-1</c:v>
                </c:pt>
                <c:pt idx="950">
                  <c:v>1.4784346651823901</c:v>
                </c:pt>
                <c:pt idx="951">
                  <c:v>-1</c:v>
                </c:pt>
                <c:pt idx="952">
                  <c:v>-1</c:v>
                </c:pt>
                <c:pt idx="953">
                  <c:v>-1</c:v>
                </c:pt>
                <c:pt idx="954">
                  <c:v>-1</c:v>
                </c:pt>
                <c:pt idx="955">
                  <c:v>-1</c:v>
                </c:pt>
                <c:pt idx="956">
                  <c:v>24.795040991801599</c:v>
                </c:pt>
                <c:pt idx="957">
                  <c:v>4.9023194556230303</c:v>
                </c:pt>
                <c:pt idx="958">
                  <c:v>-1</c:v>
                </c:pt>
                <c:pt idx="959">
                  <c:v>1.7818174104686499</c:v>
                </c:pt>
                <c:pt idx="960">
                  <c:v>-1</c:v>
                </c:pt>
                <c:pt idx="961">
                  <c:v>-1</c:v>
                </c:pt>
                <c:pt idx="962">
                  <c:v>-1</c:v>
                </c:pt>
                <c:pt idx="963">
                  <c:v>-1</c:v>
                </c:pt>
                <c:pt idx="964">
                  <c:v>-1</c:v>
                </c:pt>
                <c:pt idx="965">
                  <c:v>-1</c:v>
                </c:pt>
                <c:pt idx="966">
                  <c:v>1.5254974002002299</c:v>
                </c:pt>
                <c:pt idx="967">
                  <c:v>-1</c:v>
                </c:pt>
                <c:pt idx="968">
                  <c:v>-1</c:v>
                </c:pt>
                <c:pt idx="969">
                  <c:v>-1</c:v>
                </c:pt>
                <c:pt idx="970">
                  <c:v>-1</c:v>
                </c:pt>
                <c:pt idx="971">
                  <c:v>-1</c:v>
                </c:pt>
                <c:pt idx="972">
                  <c:v>-1</c:v>
                </c:pt>
                <c:pt idx="973">
                  <c:v>-1</c:v>
                </c:pt>
                <c:pt idx="974">
                  <c:v>-1</c:v>
                </c:pt>
                <c:pt idx="975">
                  <c:v>-1</c:v>
                </c:pt>
                <c:pt idx="976">
                  <c:v>-1</c:v>
                </c:pt>
                <c:pt idx="977">
                  <c:v>-1</c:v>
                </c:pt>
                <c:pt idx="978">
                  <c:v>-1</c:v>
                </c:pt>
                <c:pt idx="979">
                  <c:v>-1</c:v>
                </c:pt>
                <c:pt idx="980">
                  <c:v>-1</c:v>
                </c:pt>
                <c:pt idx="981">
                  <c:v>3.15082038647828</c:v>
                </c:pt>
                <c:pt idx="982">
                  <c:v>-1</c:v>
                </c:pt>
                <c:pt idx="983">
                  <c:v>-1</c:v>
                </c:pt>
                <c:pt idx="984">
                  <c:v>-1</c:v>
                </c:pt>
                <c:pt idx="985">
                  <c:v>-1</c:v>
                </c:pt>
                <c:pt idx="986">
                  <c:v>-1</c:v>
                </c:pt>
                <c:pt idx="987">
                  <c:v>-1</c:v>
                </c:pt>
                <c:pt idx="988">
                  <c:v>-1</c:v>
                </c:pt>
                <c:pt idx="989">
                  <c:v>-1</c:v>
                </c:pt>
                <c:pt idx="990">
                  <c:v>-1</c:v>
                </c:pt>
                <c:pt idx="991">
                  <c:v>25.9971114320631</c:v>
                </c:pt>
                <c:pt idx="992">
                  <c:v>-1</c:v>
                </c:pt>
                <c:pt idx="993">
                  <c:v>-1</c:v>
                </c:pt>
                <c:pt idx="994">
                  <c:v>2.3076449775119601</c:v>
                </c:pt>
                <c:pt idx="995">
                  <c:v>-1</c:v>
                </c:pt>
                <c:pt idx="996">
                  <c:v>-1</c:v>
                </c:pt>
                <c:pt idx="997">
                  <c:v>1.29014363112476</c:v>
                </c:pt>
                <c:pt idx="998">
                  <c:v>-1</c:v>
                </c:pt>
                <c:pt idx="999">
                  <c:v>-1</c:v>
                </c:pt>
              </c:numCache>
            </c:numRef>
          </c:yVal>
          <c:smooth val="0"/>
          <c:extLst>
            <c:ext xmlns:c16="http://schemas.microsoft.com/office/drawing/2014/chart" uri="{C3380CC4-5D6E-409C-BE32-E72D297353CC}">
              <c16:uniqueId val="{00000002-7DC6-4997-9FEA-E2A7D0133F7D}"/>
            </c:ext>
          </c:extLst>
        </c:ser>
        <c:dLbls>
          <c:showLegendKey val="0"/>
          <c:showVal val="0"/>
          <c:showCatName val="0"/>
          <c:showSerName val="0"/>
          <c:showPercent val="0"/>
          <c:showBubbleSize val="0"/>
        </c:dLbls>
        <c:axId val="635159080"/>
        <c:axId val="635155472"/>
      </c:scatterChart>
      <c:valAx>
        <c:axId val="635159080"/>
        <c:scaling>
          <c:orientation val="minMax"/>
          <c:max val="1"/>
        </c:scaling>
        <c:delete val="0"/>
        <c:axPos val="b"/>
        <c:title>
          <c:tx>
            <c:rich>
              <a:bodyPr rot="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r>
                  <a:rPr lang="en-US" sz="2400"/>
                  <a:t>Optimizer's Estimated Cost Ratio</a:t>
                </a:r>
              </a:p>
            </c:rich>
          </c:tx>
          <c:overlay val="0"/>
          <c:spPr>
            <a:noFill/>
            <a:ln>
              <a:noFill/>
            </a:ln>
            <a:effectLst/>
          </c:spPr>
          <c:txPr>
            <a:bodyPr rot="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title>
        <c:numFmt formatCode="General" sourceLinked="1"/>
        <c:majorTickMark val="in"/>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crossAx val="635155472"/>
        <c:crossesAt val="0.1"/>
        <c:crossBetween val="midCat"/>
        <c:majorUnit val="0.2"/>
      </c:valAx>
      <c:valAx>
        <c:axId val="635155472"/>
        <c:scaling>
          <c:logBase val="10"/>
          <c:orientation val="minMax"/>
          <c:min val="0.1"/>
        </c:scaling>
        <c:delete val="0"/>
        <c:axPos val="l"/>
        <c:title>
          <c:tx>
            <c:rich>
              <a:bodyPr rot="-54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r>
                  <a:rPr lang="en-US" sz="2400" dirty="0"/>
                  <a:t>CPU Cost Ratio</a:t>
                </a:r>
                <a:r>
                  <a:rPr lang="en-US" sz="2400" baseline="0" dirty="0"/>
                  <a:t> (Logscale)</a:t>
                </a:r>
                <a:endParaRPr lang="en-US" sz="2400" dirty="0"/>
              </a:p>
            </c:rich>
          </c:tx>
          <c:overlay val="0"/>
          <c:spPr>
            <a:noFill/>
            <a:ln>
              <a:noFill/>
            </a:ln>
            <a:effectLst/>
          </c:spPr>
          <c:txPr>
            <a:bodyPr rot="-54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title>
        <c:numFmt formatCode="General" sourceLinked="1"/>
        <c:majorTickMark val="in"/>
        <c:minorTickMark val="in"/>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crossAx val="63515908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000">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slide!$A$2</c:f>
              <c:strCache>
                <c:ptCount val="1"/>
              </c:strCache>
            </c:strRef>
          </c:tx>
          <c:spPr>
            <a:solidFill>
              <a:schemeClr val="accent1"/>
            </a:solidFill>
            <a:ln>
              <a:noFill/>
            </a:ln>
            <a:effectLst/>
          </c:spPr>
          <c:invertIfNegative val="0"/>
          <c:dLbls>
            <c:numFmt formatCode="#,##0.00" sourceLinked="0"/>
            <c:spPr>
              <a:noFill/>
              <a:ln>
                <a:noFill/>
              </a:ln>
              <a:effectLst/>
            </c:spPr>
            <c:txPr>
              <a:bodyPr rot="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slide!$B$1:$C$1</c:f>
              <c:strCache>
                <c:ptCount val="2"/>
                <c:pt idx="0">
                  <c:v>Optimizer</c:v>
                </c:pt>
                <c:pt idx="1">
                  <c:v>ML Cost Model</c:v>
                </c:pt>
              </c:strCache>
            </c:strRef>
          </c:cat>
          <c:val>
            <c:numRef>
              <c:f>slide!$B$2:$C$2</c:f>
              <c:numCache>
                <c:formatCode>General</c:formatCode>
                <c:ptCount val="2"/>
                <c:pt idx="0">
                  <c:v>0.747</c:v>
                </c:pt>
                <c:pt idx="1">
                  <c:v>0.58499999999999996</c:v>
                </c:pt>
              </c:numCache>
            </c:numRef>
          </c:val>
          <c:extLst>
            <c:ext xmlns:c16="http://schemas.microsoft.com/office/drawing/2014/chart" uri="{C3380CC4-5D6E-409C-BE32-E72D297353CC}">
              <c16:uniqueId val="{00000000-8DCD-49BE-9DBD-D63D3A3A00AA}"/>
            </c:ext>
          </c:extLst>
        </c:ser>
        <c:dLbls>
          <c:dLblPos val="outEnd"/>
          <c:showLegendKey val="0"/>
          <c:showVal val="1"/>
          <c:showCatName val="0"/>
          <c:showSerName val="0"/>
          <c:showPercent val="0"/>
          <c:showBubbleSize val="0"/>
        </c:dLbls>
        <c:gapWidth val="219"/>
        <c:overlap val="-27"/>
        <c:axId val="507059368"/>
        <c:axId val="507056416"/>
        <c:extLst>
          <c:ext xmlns:c15="http://schemas.microsoft.com/office/drawing/2012/chart" uri="{02D57815-91ED-43cb-92C2-25804820EDAC}">
            <c15:filteredBarSeries>
              <c15:ser>
                <c:idx val="1"/>
                <c:order val="1"/>
                <c:tx>
                  <c:strRef>
                    <c:extLst>
                      <c:ext uri="{02D57815-91ED-43cb-92C2-25804820EDAC}">
                        <c15:formulaRef>
                          <c15:sqref>slide!$A$3</c15:sqref>
                        </c15:formulaRef>
                      </c:ext>
                    </c:extLst>
                    <c:strCache>
                      <c:ptCount val="1"/>
                      <c:pt idx="0">
                        <c:v>Query</c:v>
                      </c:pt>
                    </c:strCache>
                  </c:strRef>
                </c:tx>
                <c:spPr>
                  <a:pattFill prst="pct20">
                    <a:fgClr>
                      <a:schemeClr val="tx1"/>
                    </a:fgClr>
                    <a:bgClr>
                      <a:schemeClr val="bg1"/>
                    </a:bgClr>
                  </a:pattFill>
                  <a:ln w="38100">
                    <a:solidFill>
                      <a:schemeClr val="tx1"/>
                    </a:solidFill>
                  </a:ln>
                  <a:effectLst/>
                </c:spPr>
                <c:invertIfNegative val="0"/>
                <c:dLbls>
                  <c:numFmt formatCode="#,##0.00" sourceLinked="0"/>
                  <c:spPr>
                    <a:noFill/>
                    <a:ln>
                      <a:noFill/>
                    </a:ln>
                    <a:effectLst/>
                  </c:spPr>
                  <c:txPr>
                    <a:bodyPr rot="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slide!$B$1:$C$1</c15:sqref>
                        </c15:formulaRef>
                      </c:ext>
                    </c:extLst>
                    <c:strCache>
                      <c:ptCount val="2"/>
                      <c:pt idx="0">
                        <c:v>Optimizer</c:v>
                      </c:pt>
                      <c:pt idx="1">
                        <c:v>ML Cost Model</c:v>
                      </c:pt>
                    </c:strCache>
                  </c:strRef>
                </c:cat>
                <c:val>
                  <c:numRef>
                    <c:extLst>
                      <c:ext uri="{02D57815-91ED-43cb-92C2-25804820EDAC}">
                        <c15:formulaRef>
                          <c15:sqref>slide!$B$3:$C$3</c15:sqref>
                        </c15:formulaRef>
                      </c:ext>
                    </c:extLst>
                    <c:numCache>
                      <c:formatCode>General</c:formatCode>
                      <c:ptCount val="2"/>
                      <c:pt idx="0">
                        <c:v>0.745</c:v>
                      </c:pt>
                      <c:pt idx="1">
                        <c:v>0.55800000000000005</c:v>
                      </c:pt>
                    </c:numCache>
                  </c:numRef>
                </c:val>
                <c:extLst>
                  <c:ext xmlns:c16="http://schemas.microsoft.com/office/drawing/2014/chart" uri="{C3380CC4-5D6E-409C-BE32-E72D297353CC}">
                    <c16:uniqueId val="{00000001-8DCD-49BE-9DBD-D63D3A3A00AA}"/>
                  </c:ext>
                </c:extLst>
              </c15:ser>
            </c15:filteredBarSeries>
          </c:ext>
        </c:extLst>
      </c:barChart>
      <c:catAx>
        <c:axId val="507059368"/>
        <c:scaling>
          <c:orientation val="minMax"/>
        </c:scaling>
        <c:delete val="0"/>
        <c:axPos val="b"/>
        <c:numFmt formatCode="General" sourceLinked="1"/>
        <c:majorTickMark val="in"/>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crossAx val="507056416"/>
        <c:crosses val="autoZero"/>
        <c:auto val="1"/>
        <c:lblAlgn val="ctr"/>
        <c:lblOffset val="100"/>
        <c:noMultiLvlLbl val="0"/>
      </c:catAx>
      <c:valAx>
        <c:axId val="507056416"/>
        <c:scaling>
          <c:orientation val="minMax"/>
          <c:max val="1"/>
          <c:min val="0.5"/>
        </c:scaling>
        <c:delete val="0"/>
        <c:axPos val="l"/>
        <c:title>
          <c:tx>
            <c:rich>
              <a:bodyPr rot="-54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r>
                  <a:rPr lang="en-US"/>
                  <a:t>F1 Score</a:t>
                </a:r>
              </a:p>
            </c:rich>
          </c:tx>
          <c:overlay val="0"/>
          <c:spPr>
            <a:noFill/>
            <a:ln>
              <a:noFill/>
            </a:ln>
            <a:effectLst/>
          </c:spPr>
          <c:txPr>
            <a:bodyPr rot="-54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title>
        <c:numFmt formatCode="General" sourceLinked="1"/>
        <c:majorTickMark val="in"/>
        <c:minorTickMark val="none"/>
        <c:tickLblPos val="nextTo"/>
        <c:spPr>
          <a:noFill/>
          <a:ln w="25400">
            <a:solidFill>
              <a:schemeClr val="tx1"/>
            </a:solidFill>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crossAx val="507059368"/>
        <c:crosses val="autoZero"/>
        <c:crossBetween val="between"/>
        <c:majorUnit val="0.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2400">
          <a:solidFill>
            <a:sysClr val="windowText" lastClr="000000"/>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[ClassifierComparisonF1Score.xlsx]Sheet1!$A$2</c:f>
              <c:strCache>
                <c:ptCount val="1"/>
                <c:pt idx="0">
                  <c:v>Pair</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[ClassifierComparisonF1Score.xlsx]Sheet1!$B$1:$G$1</c:f>
              <c:strCache>
                <c:ptCount val="6"/>
                <c:pt idx="0">
                  <c:v>Optimizer</c:v>
                </c:pt>
                <c:pt idx="1">
                  <c:v>LR</c:v>
                </c:pt>
                <c:pt idx="2">
                  <c:v>RF</c:v>
                </c:pt>
                <c:pt idx="3">
                  <c:v>LGBM</c:v>
                </c:pt>
                <c:pt idx="4">
                  <c:v>DNN</c:v>
                </c:pt>
                <c:pt idx="5">
                  <c:v>Hybrid DNN</c:v>
                </c:pt>
              </c:strCache>
            </c:strRef>
          </c:cat>
          <c:val>
            <c:numRef>
              <c:f>[ClassifierComparisonF1Score.xlsx]Sheet1!$B$2:$G$2</c:f>
              <c:numCache>
                <c:formatCode>General</c:formatCode>
                <c:ptCount val="6"/>
                <c:pt idx="0">
                  <c:v>0.749</c:v>
                </c:pt>
                <c:pt idx="1">
                  <c:v>0.72699999999999998</c:v>
                </c:pt>
                <c:pt idx="2">
                  <c:v>0.97619999999999996</c:v>
                </c:pt>
                <c:pt idx="3">
                  <c:v>0.93959999999999999</c:v>
                </c:pt>
                <c:pt idx="4">
                  <c:v>0.89300000000000002</c:v>
                </c:pt>
                <c:pt idx="5">
                  <c:v>0.92</c:v>
                </c:pt>
              </c:numCache>
            </c:numRef>
          </c:val>
          <c:extLst>
            <c:ext xmlns:c16="http://schemas.microsoft.com/office/drawing/2014/chart" uri="{C3380CC4-5D6E-409C-BE32-E72D297353CC}">
              <c16:uniqueId val="{00000000-6F5F-43CF-A2E2-529EA84662FE}"/>
            </c:ext>
          </c:extLst>
        </c:ser>
        <c:dLbls>
          <c:dLblPos val="outEnd"/>
          <c:showLegendKey val="0"/>
          <c:showVal val="1"/>
          <c:showCatName val="0"/>
          <c:showSerName val="0"/>
          <c:showPercent val="0"/>
          <c:showBubbleSize val="0"/>
        </c:dLbls>
        <c:gapWidth val="100"/>
        <c:overlap val="-27"/>
        <c:axId val="507059368"/>
        <c:axId val="507056416"/>
        <c:extLst>
          <c:ext xmlns:c15="http://schemas.microsoft.com/office/drawing/2012/chart" uri="{02D57815-91ED-43cb-92C2-25804820EDAC}">
            <c15:filteredBarSeries>
              <c15:ser>
                <c:idx val="1"/>
                <c:order val="1"/>
                <c:tx>
                  <c:strRef>
                    <c:extLst>
                      <c:ext uri="{02D57815-91ED-43cb-92C2-25804820EDAC}">
                        <c15:formulaRef>
                          <c15:sqref>[ClassifierComparisonF1Score.xlsx]Sheet1!$A$3</c15:sqref>
                        </c15:formulaRef>
                      </c:ext>
                    </c:extLst>
                    <c:strCache>
                      <c:ptCount val="1"/>
                      <c:pt idx="0">
                        <c:v>Plan</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[ClassifierComparisonF1Score.xlsx]Sheet1!$B$1:$G$1</c15:sqref>
                        </c15:formulaRef>
                      </c:ext>
                    </c:extLst>
                    <c:strCache>
                      <c:ptCount val="6"/>
                      <c:pt idx="0">
                        <c:v>Optimizer</c:v>
                      </c:pt>
                      <c:pt idx="1">
                        <c:v>LR</c:v>
                      </c:pt>
                      <c:pt idx="2">
                        <c:v>RF</c:v>
                      </c:pt>
                      <c:pt idx="3">
                        <c:v>LGBM</c:v>
                      </c:pt>
                      <c:pt idx="4">
                        <c:v>DNN</c:v>
                      </c:pt>
                      <c:pt idx="5">
                        <c:v>Hybrid DNN</c:v>
                      </c:pt>
                    </c:strCache>
                  </c:strRef>
                </c:cat>
                <c:val>
                  <c:numRef>
                    <c:extLst>
                      <c:ext uri="{02D57815-91ED-43cb-92C2-25804820EDAC}">
                        <c15:formulaRef>
                          <c15:sqref>[ClassifierComparisonF1Score.xlsx]Sheet1!$B$3:$G$3</c15:sqref>
                        </c15:formulaRef>
                      </c:ext>
                    </c:extLst>
                    <c:numCache>
                      <c:formatCode>General</c:formatCode>
                      <c:ptCount val="6"/>
                      <c:pt idx="0">
                        <c:v>0.747</c:v>
                      </c:pt>
                      <c:pt idx="1">
                        <c:v>0.71279999999999999</c:v>
                      </c:pt>
                      <c:pt idx="2">
                        <c:v>0.96060000000000001</c:v>
                      </c:pt>
                      <c:pt idx="3">
                        <c:v>0.92820000000000003</c:v>
                      </c:pt>
                      <c:pt idx="4">
                        <c:v>0.89</c:v>
                      </c:pt>
                      <c:pt idx="5">
                        <c:v>0.92</c:v>
                      </c:pt>
                    </c:numCache>
                  </c:numRef>
                </c:val>
                <c:extLst>
                  <c:ext xmlns:c16="http://schemas.microsoft.com/office/drawing/2014/chart" uri="{C3380CC4-5D6E-409C-BE32-E72D297353CC}">
                    <c16:uniqueId val="{00000001-6F5F-43CF-A2E2-529EA84662FE}"/>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[ClassifierComparisonF1Score.xlsx]Sheet1!$A$4</c15:sqref>
                        </c15:formulaRef>
                      </c:ext>
                    </c:extLst>
                    <c:strCache>
                      <c:ptCount val="1"/>
                      <c:pt idx="0">
                        <c:v>Query</c:v>
                      </c:pt>
                    </c:strCache>
                  </c:strRef>
                </c:tx>
                <c:spPr>
                  <a:solidFill>
                    <a:schemeClr val="accent3"/>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[ClassifierComparisonF1Score.xlsx]Sheet1!$B$1:$G$1</c15:sqref>
                        </c15:formulaRef>
                      </c:ext>
                    </c:extLst>
                    <c:strCache>
                      <c:ptCount val="6"/>
                      <c:pt idx="0">
                        <c:v>Optimizer</c:v>
                      </c:pt>
                      <c:pt idx="1">
                        <c:v>LR</c:v>
                      </c:pt>
                      <c:pt idx="2">
                        <c:v>RF</c:v>
                      </c:pt>
                      <c:pt idx="3">
                        <c:v>LGBM</c:v>
                      </c:pt>
                      <c:pt idx="4">
                        <c:v>DNN</c:v>
                      </c:pt>
                      <c:pt idx="5">
                        <c:v>Hybrid DNN</c:v>
                      </c:pt>
                    </c:strCache>
                  </c:strRef>
                </c:cat>
                <c:val>
                  <c:numRef>
                    <c:extLst xmlns:c15="http://schemas.microsoft.com/office/drawing/2012/chart">
                      <c:ext xmlns:c15="http://schemas.microsoft.com/office/drawing/2012/chart" uri="{02D57815-91ED-43cb-92C2-25804820EDAC}">
                        <c15:formulaRef>
                          <c15:sqref>[ClassifierComparisonF1Score.xlsx]Sheet1!$B$4:$G$4</c15:sqref>
                        </c15:formulaRef>
                      </c:ext>
                    </c:extLst>
                    <c:numCache>
                      <c:formatCode>General</c:formatCode>
                      <c:ptCount val="6"/>
                      <c:pt idx="0">
                        <c:v>0.745</c:v>
                      </c:pt>
                      <c:pt idx="1">
                        <c:v>0.68400000000000005</c:v>
                      </c:pt>
                      <c:pt idx="2">
                        <c:v>0.85260000000000002</c:v>
                      </c:pt>
                      <c:pt idx="3">
                        <c:v>0.83620000000000005</c:v>
                      </c:pt>
                      <c:pt idx="4">
                        <c:v>0.89400000000000002</c:v>
                      </c:pt>
                      <c:pt idx="5">
                        <c:v>0.92</c:v>
                      </c:pt>
                    </c:numCache>
                  </c:numRef>
                </c:val>
                <c:extLst xmlns:c15="http://schemas.microsoft.com/office/drawing/2012/chart">
                  <c:ext xmlns:c16="http://schemas.microsoft.com/office/drawing/2014/chart" uri="{C3380CC4-5D6E-409C-BE32-E72D297353CC}">
                    <c16:uniqueId val="{00000002-6F5F-43CF-A2E2-529EA84662FE}"/>
                  </c:ext>
                </c:extLst>
              </c15:ser>
            </c15:filteredBarSeries>
          </c:ext>
        </c:extLst>
      </c:barChart>
      <c:catAx>
        <c:axId val="507059368"/>
        <c:scaling>
          <c:orientation val="minMax"/>
        </c:scaling>
        <c:delete val="0"/>
        <c:axPos val="b"/>
        <c:numFmt formatCode="General" sourceLinked="1"/>
        <c:majorTickMark val="in"/>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crossAx val="507056416"/>
        <c:crosses val="autoZero"/>
        <c:auto val="1"/>
        <c:lblAlgn val="ctr"/>
        <c:lblOffset val="100"/>
        <c:noMultiLvlLbl val="0"/>
      </c:catAx>
      <c:valAx>
        <c:axId val="507056416"/>
        <c:scaling>
          <c:orientation val="minMax"/>
          <c:max val="1"/>
          <c:min val="0.5"/>
        </c:scaling>
        <c:delete val="0"/>
        <c:axPos val="l"/>
        <c:title>
          <c:tx>
            <c:rich>
              <a:bodyPr rot="-54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r>
                  <a:rPr lang="en-US"/>
                  <a:t>F1 Score</a:t>
                </a:r>
              </a:p>
            </c:rich>
          </c:tx>
          <c:overlay val="0"/>
          <c:spPr>
            <a:noFill/>
            <a:ln>
              <a:noFill/>
            </a:ln>
            <a:effectLst/>
          </c:spPr>
          <c:txPr>
            <a:bodyPr rot="-54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title>
        <c:numFmt formatCode="General" sourceLinked="1"/>
        <c:majorTickMark val="in"/>
        <c:minorTickMark val="none"/>
        <c:tickLblPos val="nextTo"/>
        <c:spPr>
          <a:noFill/>
          <a:ln w="25400">
            <a:solidFill>
              <a:schemeClr val="tx1"/>
            </a:solidFill>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crossAx val="507059368"/>
        <c:crosses val="autoZero"/>
        <c:crossBetween val="between"/>
        <c:majorUnit val="0.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2400">
          <a:solidFill>
            <a:sysClr val="windowText" lastClr="000000"/>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Optimizer</c:v>
          </c:tx>
          <c:spPr>
            <a:pattFill prst="wdDnDiag">
              <a:fgClr>
                <a:schemeClr val="accent1"/>
              </a:fgClr>
              <a:bgClr>
                <a:schemeClr val="bg1"/>
              </a:bgClr>
            </a:pattFill>
            <a:ln w="25400">
              <a:solidFill>
                <a:schemeClr val="accent1"/>
              </a:solid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tpcds10gheap_simple!$U$3:$U$6</c:f>
              <c:strCache>
                <c:ptCount val="2"/>
                <c:pt idx="0">
                  <c:v>Improve</c:v>
                </c:pt>
                <c:pt idx="1">
                  <c:v>Regress</c:v>
                </c:pt>
              </c:strCache>
            </c:strRef>
          </c:cat>
          <c:val>
            <c:numRef>
              <c:f>tpcds10gheap_slide!$V$3:$V$6</c:f>
              <c:numCache>
                <c:formatCode>General</c:formatCode>
                <c:ptCount val="2"/>
                <c:pt idx="0">
                  <c:v>40</c:v>
                </c:pt>
                <c:pt idx="1">
                  <c:v>10</c:v>
                </c:pt>
              </c:numCache>
            </c:numRef>
          </c:val>
          <c:extLst>
            <c:ext xmlns:c16="http://schemas.microsoft.com/office/drawing/2014/chart" uri="{C3380CC4-5D6E-409C-BE32-E72D297353CC}">
              <c16:uniqueId val="{00000000-D83B-40C3-A81C-DE34616A14AD}"/>
            </c:ext>
          </c:extLst>
        </c:ser>
        <c:ser>
          <c:idx val="3"/>
          <c:order val="3"/>
          <c:tx>
            <c:v>Model</c:v>
          </c:tx>
          <c:spPr>
            <a:pattFill prst="lgGrid">
              <a:fgClr>
                <a:schemeClr val="accent6"/>
              </a:fgClr>
              <a:bgClr>
                <a:schemeClr val="bg1"/>
              </a:bgClr>
            </a:pattFill>
            <a:ln w="25400">
              <a:solidFill>
                <a:schemeClr val="accent6"/>
              </a:solid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tpcds10gheap_simple!$U$3:$U$6</c:f>
              <c:strCache>
                <c:ptCount val="2"/>
                <c:pt idx="0">
                  <c:v>Improve</c:v>
                </c:pt>
                <c:pt idx="1">
                  <c:v>Regress</c:v>
                </c:pt>
              </c:strCache>
            </c:strRef>
          </c:cat>
          <c:val>
            <c:numRef>
              <c:f>tpcds10gheap_slide!$Y$3:$Y$6</c:f>
              <c:numCache>
                <c:formatCode>General</c:formatCode>
                <c:ptCount val="2"/>
                <c:pt idx="0">
                  <c:v>44</c:v>
                </c:pt>
                <c:pt idx="1">
                  <c:v>0</c:v>
                </c:pt>
              </c:numCache>
            </c:numRef>
          </c:val>
          <c:extLst>
            <c:ext xmlns:c16="http://schemas.microsoft.com/office/drawing/2014/chart" uri="{C3380CC4-5D6E-409C-BE32-E72D297353CC}">
              <c16:uniqueId val="{00000001-D83B-40C3-A81C-DE34616A14AD}"/>
            </c:ext>
          </c:extLst>
        </c:ser>
        <c:dLbls>
          <c:dLblPos val="outEnd"/>
          <c:showLegendKey val="0"/>
          <c:showVal val="1"/>
          <c:showCatName val="0"/>
          <c:showSerName val="0"/>
          <c:showPercent val="0"/>
          <c:showBubbleSize val="0"/>
        </c:dLbls>
        <c:gapWidth val="219"/>
        <c:overlap val="-27"/>
        <c:axId val="757980767"/>
        <c:axId val="888307647"/>
        <c:extLst>
          <c:ext xmlns:c15="http://schemas.microsoft.com/office/drawing/2012/chart" uri="{02D57815-91ED-43cb-92C2-25804820EDAC}">
            <c15:filteredBarSeries>
              <c15:ser>
                <c:idx val="1"/>
                <c:order val="1"/>
                <c:tx>
                  <c:strRef>
                    <c:extLst>
                      <c:ext uri="{02D57815-91ED-43cb-92C2-25804820EDAC}">
                        <c15:formulaRef>
                          <c15:sqref>tpcds10gheap_slide!$W$2</c15:sqref>
                        </c15:formulaRef>
                      </c:ext>
                    </c:extLst>
                    <c:strCache>
                      <c:ptCount val="1"/>
                      <c:pt idx="0">
                        <c:v>OptTr</c:v>
                      </c:pt>
                    </c:strCache>
                  </c:strRef>
                </c:tx>
                <c:spPr>
                  <a:pattFill prst="pct10">
                    <a:fgClr>
                      <a:schemeClr val="tx1"/>
                    </a:fgClr>
                    <a:bgClr>
                      <a:schemeClr val="bg1"/>
                    </a:bgClr>
                  </a:pattFill>
                  <a:ln w="25400">
                    <a:solidFill>
                      <a:schemeClr val="tx1"/>
                    </a:solid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tpcds10gheap_simple!$U$3:$U$6</c15:sqref>
                        </c15:formulaRef>
                      </c:ext>
                    </c:extLst>
                    <c:strCache>
                      <c:ptCount val="2"/>
                      <c:pt idx="0">
                        <c:v>Improve</c:v>
                      </c:pt>
                      <c:pt idx="1">
                        <c:v>Regress</c:v>
                      </c:pt>
                    </c:strCache>
                  </c:strRef>
                </c:cat>
                <c:val>
                  <c:numRef>
                    <c:extLst>
                      <c:ext uri="{02D57815-91ED-43cb-92C2-25804820EDAC}">
                        <c15:formulaRef>
                          <c15:sqref>tpcds10gheap_slide!$W$3:$W$6</c15:sqref>
                        </c15:formulaRef>
                      </c:ext>
                    </c:extLst>
                    <c:numCache>
                      <c:formatCode>General</c:formatCode>
                      <c:ptCount val="2"/>
                      <c:pt idx="0">
                        <c:v>37</c:v>
                      </c:pt>
                      <c:pt idx="1">
                        <c:v>9</c:v>
                      </c:pt>
                    </c:numCache>
                  </c:numRef>
                </c:val>
                <c:extLst>
                  <c:ext xmlns:c16="http://schemas.microsoft.com/office/drawing/2014/chart" uri="{C3380CC4-5D6E-409C-BE32-E72D297353CC}">
                    <c16:uniqueId val="{00000002-D83B-40C3-A81C-DE34616A14AD}"/>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tpcds10gheap_slide!$X$2</c15:sqref>
                        </c15:formulaRef>
                      </c:ext>
                    </c:extLst>
                    <c:strCache>
                      <c:ptCount val="1"/>
                      <c:pt idx="0">
                        <c:v>AdaptiveDB</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tpcds10gheap_simple!$U$3:$U$6</c15:sqref>
                        </c15:formulaRef>
                      </c:ext>
                    </c:extLst>
                    <c:strCache>
                      <c:ptCount val="2"/>
                      <c:pt idx="0">
                        <c:v>Improve</c:v>
                      </c:pt>
                      <c:pt idx="1">
                        <c:v>Regress</c:v>
                      </c:pt>
                    </c:strCache>
                  </c:strRef>
                </c:cat>
                <c:val>
                  <c:numRef>
                    <c:extLst xmlns:c15="http://schemas.microsoft.com/office/drawing/2012/chart">
                      <c:ext xmlns:c15="http://schemas.microsoft.com/office/drawing/2012/chart" uri="{02D57815-91ED-43cb-92C2-25804820EDAC}">
                        <c15:formulaRef>
                          <c15:sqref>tpcds10gheap_slide!$X$3:$X$6</c15:sqref>
                        </c15:formulaRef>
                      </c:ext>
                    </c:extLst>
                    <c:numCache>
                      <c:formatCode>General</c:formatCode>
                      <c:ptCount val="2"/>
                      <c:pt idx="0">
                        <c:v>40</c:v>
                      </c:pt>
                      <c:pt idx="1">
                        <c:v>4</c:v>
                      </c:pt>
                    </c:numCache>
                  </c:numRef>
                </c:val>
                <c:extLst xmlns:c15="http://schemas.microsoft.com/office/drawing/2012/chart">
                  <c:ext xmlns:c16="http://schemas.microsoft.com/office/drawing/2014/chart" uri="{C3380CC4-5D6E-409C-BE32-E72D297353CC}">
                    <c16:uniqueId val="{00000003-D83B-40C3-A81C-DE34616A14AD}"/>
                  </c:ext>
                </c:extLst>
              </c15:ser>
            </c15:filteredBarSeries>
          </c:ext>
        </c:extLst>
      </c:barChart>
      <c:catAx>
        <c:axId val="757980767"/>
        <c:scaling>
          <c:orientation val="minMax"/>
        </c:scaling>
        <c:delete val="0"/>
        <c:axPos val="b"/>
        <c:numFmt formatCode="General" sourceLinked="1"/>
        <c:majorTickMark val="in"/>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crossAx val="888307647"/>
        <c:crosses val="autoZero"/>
        <c:auto val="1"/>
        <c:lblAlgn val="ctr"/>
        <c:lblOffset val="100"/>
        <c:noMultiLvlLbl val="0"/>
      </c:catAx>
      <c:valAx>
        <c:axId val="888307647"/>
        <c:scaling>
          <c:orientation val="minMax"/>
        </c:scaling>
        <c:delete val="0"/>
        <c:axPos val="l"/>
        <c:title>
          <c:tx>
            <c:rich>
              <a:bodyPr rot="-54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r>
                  <a:rPr lang="en-US"/>
                  <a:t>Number of Queries</a:t>
                </a:r>
              </a:p>
            </c:rich>
          </c:tx>
          <c:overlay val="0"/>
          <c:spPr>
            <a:noFill/>
            <a:ln>
              <a:noFill/>
            </a:ln>
            <a:effectLst/>
          </c:spPr>
          <c:txPr>
            <a:bodyPr rot="-54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title>
        <c:numFmt formatCode="General" sourceLinked="1"/>
        <c:majorTickMark val="in"/>
        <c:minorTickMark val="none"/>
        <c:tickLblPos val="nextTo"/>
        <c:spPr>
          <a:noFill/>
          <a:ln w="25400">
            <a:solidFill>
              <a:schemeClr val="tx1"/>
            </a:solidFill>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crossAx val="7579807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400">
          <a:solidFill>
            <a:sysClr val="windowText" lastClr="000000"/>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3"/>
          <c:tx>
            <c:strRef>
              <c:f>Sheet2!$C$1</c:f>
              <c:strCache>
                <c:ptCount val="1"/>
                <c:pt idx="0">
                  <c:v>Classifier</c:v>
                </c:pt>
              </c:strCache>
            </c:strRef>
          </c:tx>
          <c:spPr>
            <a:solidFill>
              <a:schemeClr val="accent1"/>
            </a:solidFill>
            <a:ln w="381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Sheet2!$A$2:$A$5</c:f>
              <c:strCache>
                <c:ptCount val="3"/>
                <c:pt idx="0">
                  <c:v>Pair</c:v>
                </c:pt>
                <c:pt idx="1">
                  <c:v>Query</c:v>
                </c:pt>
                <c:pt idx="2">
                  <c:v>Database</c:v>
                </c:pt>
              </c:strCache>
            </c:strRef>
          </c:cat>
          <c:val>
            <c:numRef>
              <c:f>Sheet2!$C$2:$C$5</c:f>
              <c:numCache>
                <c:formatCode>General</c:formatCode>
                <c:ptCount val="3"/>
                <c:pt idx="0">
                  <c:v>0.98</c:v>
                </c:pt>
                <c:pt idx="1">
                  <c:v>0.85</c:v>
                </c:pt>
                <c:pt idx="2">
                  <c:v>0.73</c:v>
                </c:pt>
              </c:numCache>
            </c:numRef>
          </c:val>
          <c:extLst>
            <c:ext xmlns:c16="http://schemas.microsoft.com/office/drawing/2014/chart" uri="{C3380CC4-5D6E-409C-BE32-E72D297353CC}">
              <c16:uniqueId val="{00000000-DEC1-4DA0-A6CF-C5EA309826B8}"/>
            </c:ext>
          </c:extLst>
        </c:ser>
        <c:dLbls>
          <c:dLblPos val="outEnd"/>
          <c:showLegendKey val="0"/>
          <c:showVal val="1"/>
          <c:showCatName val="0"/>
          <c:showSerName val="0"/>
          <c:showPercent val="0"/>
          <c:showBubbleSize val="0"/>
        </c:dLbls>
        <c:gapWidth val="100"/>
        <c:overlap val="-27"/>
        <c:axId val="507059368"/>
        <c:axId val="507056416"/>
        <c:extLst>
          <c:ext xmlns:c15="http://schemas.microsoft.com/office/drawing/2012/chart" uri="{02D57815-91ED-43cb-92C2-25804820EDAC}">
            <c15:filteredBarSeries>
              <c15:ser>
                <c:idx val="0"/>
                <c:order val="0"/>
                <c:tx>
                  <c:strRef>
                    <c:extLst>
                      <c:ext uri="{02D57815-91ED-43cb-92C2-25804820EDAC}">
                        <c15:formulaRef>
                          <c15:sqref>'Sheet1 (2)'!$B$1</c15:sqref>
                        </c15:formulaRef>
                      </c:ext>
                    </c:extLst>
                    <c:strCache>
                      <c:ptCount val="1"/>
                      <c:pt idx="0">
                        <c:v>Optimizer</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Sheet2!$A$2:$A$5</c15:sqref>
                        </c15:formulaRef>
                      </c:ext>
                    </c:extLst>
                    <c:strCache>
                      <c:ptCount val="3"/>
                      <c:pt idx="0">
                        <c:v>Pair</c:v>
                      </c:pt>
                      <c:pt idx="1">
                        <c:v>Query</c:v>
                      </c:pt>
                      <c:pt idx="2">
                        <c:v>Database</c:v>
                      </c:pt>
                    </c:strCache>
                  </c:strRef>
                </c:cat>
                <c:val>
                  <c:numRef>
                    <c:extLst>
                      <c:ext uri="{02D57815-91ED-43cb-92C2-25804820EDAC}">
                        <c15:formulaRef>
                          <c15:sqref>Sheet2!$B$2:$B$5</c15:sqref>
                        </c15:formulaRef>
                      </c:ext>
                    </c:extLst>
                    <c:numCache>
                      <c:formatCode>General</c:formatCode>
                      <c:ptCount val="3"/>
                      <c:pt idx="0">
                        <c:v>0.75</c:v>
                      </c:pt>
                      <c:pt idx="1">
                        <c:v>0.75</c:v>
                      </c:pt>
                      <c:pt idx="2">
                        <c:v>0.64</c:v>
                      </c:pt>
                    </c:numCache>
                  </c:numRef>
                </c:val>
                <c:extLst>
                  <c:ext xmlns:c16="http://schemas.microsoft.com/office/drawing/2014/chart" uri="{C3380CC4-5D6E-409C-BE32-E72D297353CC}">
                    <c16:uniqueId val="{00000001-DEC1-4DA0-A6CF-C5EA309826B8}"/>
                  </c:ext>
                </c:extLst>
              </c15:ser>
            </c15:filteredBarSeries>
            <c15:filteredBarSeries>
              <c15:ser>
                <c:idx val="4"/>
                <c:order val="1"/>
                <c:tx>
                  <c:strRef>
                    <c:extLst xmlns:c15="http://schemas.microsoft.com/office/drawing/2012/chart">
                      <c:ext xmlns:c15="http://schemas.microsoft.com/office/drawing/2012/chart" uri="{02D57815-91ED-43cb-92C2-25804820EDAC}">
                        <c15:formulaRef>
                          <c15:sqref>'Sheet1 (2)'!$F$1</c15:sqref>
                        </c15:formulaRef>
                      </c:ext>
                    </c:extLst>
                    <c:strCache>
                      <c:ptCount val="1"/>
                      <c:pt idx="0">
                        <c:v>DNN</c:v>
                      </c:pt>
                    </c:strCache>
                  </c:strRef>
                </c:tx>
                <c:spPr>
                  <a:pattFill prst="dkHorz">
                    <a:fgClr>
                      <a:schemeClr val="tx1"/>
                    </a:fgClr>
                    <a:bgClr>
                      <a:schemeClr val="bg1"/>
                    </a:bgClr>
                  </a:pattFill>
                  <a:ln w="38100">
                    <a:solidFill>
                      <a:schemeClr val="tx1"/>
                    </a:solidFill>
                  </a:ln>
                  <a:effectLst/>
                </c:spPr>
                <c:invertIfNegative val="0"/>
                <c:dLbls>
                  <c:numFmt formatCode="#,###.00" sourceLinked="0"/>
                  <c:spPr>
                    <a:noFill/>
                    <a:ln>
                      <a:noFill/>
                    </a:ln>
                    <a:effectLst/>
                  </c:spPr>
                  <c:txPr>
                    <a:bodyPr rot="0" spcFirstLastPara="1" vertOverflow="ellipsis" vert="horz" wrap="square" anchor="ctr" anchorCtr="1"/>
                    <a:lstStyle/>
                    <a:p>
                      <a:pPr algn="ctr">
                        <a:defRPr sz="24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Sheet2!$A$2:$A$5</c15:sqref>
                        </c15:formulaRef>
                      </c:ext>
                    </c:extLst>
                    <c:strCache>
                      <c:ptCount val="3"/>
                      <c:pt idx="0">
                        <c:v>Pair</c:v>
                      </c:pt>
                      <c:pt idx="1">
                        <c:v>Query</c:v>
                      </c:pt>
                      <c:pt idx="2">
                        <c:v>Database</c:v>
                      </c:pt>
                    </c:strCache>
                  </c:strRef>
                </c:cat>
                <c:val>
                  <c:numRef>
                    <c:extLst xmlns:c15="http://schemas.microsoft.com/office/drawing/2012/chart">
                      <c:ext xmlns:c15="http://schemas.microsoft.com/office/drawing/2012/chart" uri="{02D57815-91ED-43cb-92C2-25804820EDAC}">
                        <c15:formulaRef>
                          <c15:sqref>'Sheet1 (2)'!$F$2:$F$5</c15:sqref>
                        </c15:formulaRef>
                      </c:ext>
                    </c:extLst>
                    <c:numCache>
                      <c:formatCode>General</c:formatCode>
                      <c:ptCount val="3"/>
                      <c:pt idx="0">
                        <c:v>0.89300000000000002</c:v>
                      </c:pt>
                      <c:pt idx="1">
                        <c:v>0.89400000000000002</c:v>
                      </c:pt>
                    </c:numCache>
                  </c:numRef>
                </c:val>
                <c:extLst xmlns:c15="http://schemas.microsoft.com/office/drawing/2012/chart">
                  <c:ext xmlns:c16="http://schemas.microsoft.com/office/drawing/2014/chart" uri="{C3380CC4-5D6E-409C-BE32-E72D297353CC}">
                    <c16:uniqueId val="{00000002-DEC1-4DA0-A6CF-C5EA309826B8}"/>
                  </c:ext>
                </c:extLst>
              </c15:ser>
            </c15:filteredBarSeries>
            <c15:filteredBarSeries>
              <c15:ser>
                <c:idx val="5"/>
                <c:order val="2"/>
                <c:tx>
                  <c:strRef>
                    <c:extLst xmlns:c15="http://schemas.microsoft.com/office/drawing/2012/chart">
                      <c:ext xmlns:c15="http://schemas.microsoft.com/office/drawing/2012/chart" uri="{02D57815-91ED-43cb-92C2-25804820EDAC}">
                        <c15:formulaRef>
                          <c15:sqref>'Sheet1 (2)'!$G$1</c15:sqref>
                        </c15:formulaRef>
                      </c:ext>
                    </c:extLst>
                    <c:strCache>
                      <c:ptCount val="1"/>
                      <c:pt idx="0">
                        <c:v>Hybrid DNN</c:v>
                      </c:pt>
                    </c:strCache>
                  </c:strRef>
                </c:tx>
                <c:spPr>
                  <a:pattFill prst="dkUpDiag">
                    <a:fgClr>
                      <a:srgbClr val="C00000"/>
                    </a:fgClr>
                    <a:bgClr>
                      <a:schemeClr val="bg1"/>
                    </a:bgClr>
                  </a:pattFill>
                  <a:ln w="38100">
                    <a:solidFill>
                      <a:srgbClr val="C00000"/>
                    </a:solidFill>
                  </a:ln>
                  <a:effectLst/>
                </c:spPr>
                <c:invertIfNegative val="0"/>
                <c:dLbls>
                  <c:numFmt formatCode="#,###.00" sourceLinked="0"/>
                  <c:spPr>
                    <a:noFill/>
                    <a:ln>
                      <a:noFill/>
                    </a:ln>
                    <a:effectLst/>
                  </c:spPr>
                  <c:txPr>
                    <a:bodyPr rot="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Sheet2!$A$2:$A$5</c15:sqref>
                        </c15:formulaRef>
                      </c:ext>
                    </c:extLst>
                    <c:strCache>
                      <c:ptCount val="3"/>
                      <c:pt idx="0">
                        <c:v>Pair</c:v>
                      </c:pt>
                      <c:pt idx="1">
                        <c:v>Query</c:v>
                      </c:pt>
                      <c:pt idx="2">
                        <c:v>Database</c:v>
                      </c:pt>
                    </c:strCache>
                  </c:strRef>
                </c:cat>
                <c:val>
                  <c:numRef>
                    <c:extLst xmlns:c15="http://schemas.microsoft.com/office/drawing/2012/chart">
                      <c:ext xmlns:c15="http://schemas.microsoft.com/office/drawing/2012/chart" uri="{02D57815-91ED-43cb-92C2-25804820EDAC}">
                        <c15:formulaRef>
                          <c15:sqref>'Sheet1 (2)'!$G$2:$G$5</c15:sqref>
                        </c15:formulaRef>
                      </c:ext>
                    </c:extLst>
                    <c:numCache>
                      <c:formatCode>General</c:formatCode>
                      <c:ptCount val="3"/>
                      <c:pt idx="0">
                        <c:v>0.92</c:v>
                      </c:pt>
                      <c:pt idx="1">
                        <c:v>0.92</c:v>
                      </c:pt>
                    </c:numCache>
                  </c:numRef>
                </c:val>
                <c:extLst xmlns:c15="http://schemas.microsoft.com/office/drawing/2012/chart">
                  <c:ext xmlns:c16="http://schemas.microsoft.com/office/drawing/2014/chart" uri="{C3380CC4-5D6E-409C-BE32-E72D297353CC}">
                    <c16:uniqueId val="{00000003-DEC1-4DA0-A6CF-C5EA309826B8}"/>
                  </c:ext>
                </c:extLst>
              </c15:ser>
            </c15:filteredBarSeries>
          </c:ext>
        </c:extLst>
      </c:barChart>
      <c:catAx>
        <c:axId val="507059368"/>
        <c:scaling>
          <c:orientation val="minMax"/>
        </c:scaling>
        <c:delete val="0"/>
        <c:axPos val="b"/>
        <c:numFmt formatCode="General" sourceLinked="1"/>
        <c:majorTickMark val="in"/>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crossAx val="507056416"/>
        <c:crosses val="autoZero"/>
        <c:auto val="1"/>
        <c:lblAlgn val="ctr"/>
        <c:lblOffset val="100"/>
        <c:noMultiLvlLbl val="0"/>
      </c:catAx>
      <c:valAx>
        <c:axId val="507056416"/>
        <c:scaling>
          <c:orientation val="minMax"/>
          <c:max val="1"/>
          <c:min val="0.5"/>
        </c:scaling>
        <c:delete val="0"/>
        <c:axPos val="l"/>
        <c:title>
          <c:tx>
            <c:rich>
              <a:bodyPr rot="-54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r>
                  <a:rPr lang="en-US"/>
                  <a:t>F1 Score</a:t>
                </a:r>
              </a:p>
            </c:rich>
          </c:tx>
          <c:overlay val="0"/>
          <c:spPr>
            <a:noFill/>
            <a:ln>
              <a:noFill/>
            </a:ln>
            <a:effectLst/>
          </c:spPr>
          <c:txPr>
            <a:bodyPr rot="-54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title>
        <c:numFmt formatCode="General" sourceLinked="1"/>
        <c:majorTickMark val="in"/>
        <c:minorTickMark val="none"/>
        <c:tickLblPos val="nextTo"/>
        <c:spPr>
          <a:noFill/>
          <a:ln w="25400">
            <a:solidFill>
              <a:schemeClr val="tx1"/>
            </a:solidFill>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en-US"/>
          </a:p>
        </c:txPr>
        <c:crossAx val="507059368"/>
        <c:crosses val="autoZero"/>
        <c:crossBetween val="between"/>
        <c:majorUnit val="0.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2400">
          <a:solidFill>
            <a:sysClr val="windowText" lastClr="000000"/>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Nunito Sans Black" panose="00000A00000000000000" pitchFamily="2" charset="0"/>
                <a:ea typeface="+mn-ea"/>
                <a:cs typeface="+mn-cs"/>
              </a:defRPr>
            </a:pPr>
            <a:r>
              <a:rPr lang="en-US" sz="2000" dirty="0">
                <a:solidFill>
                  <a:schemeClr val="tx1"/>
                </a:solidFill>
                <a:latin typeface="Nunito Sans Black" panose="00000A00000000000000" pitchFamily="2" charset="0"/>
              </a:rPr>
              <a:t>Model</a:t>
            </a:r>
            <a:r>
              <a:rPr lang="en-US" sz="2000" baseline="0" dirty="0">
                <a:solidFill>
                  <a:schemeClr val="tx1"/>
                </a:solidFill>
                <a:latin typeface="Nunito Sans Black" panose="00000A00000000000000" pitchFamily="2" charset="0"/>
              </a:rPr>
              <a:t> Error Reduction</a:t>
            </a:r>
            <a:endParaRPr lang="en-US" sz="2000" dirty="0">
              <a:solidFill>
                <a:schemeClr val="tx1"/>
              </a:solidFill>
              <a:latin typeface="Nunito Sans Black" panose="00000A00000000000000" pitchFamily="2" charset="0"/>
            </a:endParaRPr>
          </a:p>
        </c:rich>
      </c:tx>
      <c:layout>
        <c:manualLayout>
          <c:xMode val="edge"/>
          <c:yMode val="edge"/>
          <c:x val="0.31810514703886522"/>
          <c:y val="2.7151354114736025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Nunito Sans Black" panose="00000A00000000000000" pitchFamily="2" charset="0"/>
              <a:ea typeface="+mn-ea"/>
              <a:cs typeface="+mn-cs"/>
            </a:defRPr>
          </a:pPr>
          <a:endParaRPr lang="en-US"/>
        </a:p>
      </c:txPr>
    </c:title>
    <c:autoTitleDeleted val="0"/>
    <c:plotArea>
      <c:layout>
        <c:manualLayout>
          <c:layoutTarget val="inner"/>
          <c:xMode val="edge"/>
          <c:yMode val="edge"/>
          <c:x val="0.15405463442260597"/>
          <c:y val="9.8731185882924566E-2"/>
          <c:w val="0.59915773879359679"/>
          <c:h val="0.60406756099204384"/>
        </c:manualLayout>
      </c:layout>
      <c:lineChart>
        <c:grouping val="standard"/>
        <c:varyColors val="0"/>
        <c:ser>
          <c:idx val="0"/>
          <c:order val="0"/>
          <c:tx>
            <c:strRef>
              <c:f>Sheet1!$B$1</c:f>
              <c:strCache>
                <c:ptCount val="1"/>
                <c:pt idx="0">
                  <c:v> Random</c:v>
                </c:pt>
              </c:strCache>
            </c:strRef>
          </c:tx>
          <c:spPr>
            <a:ln w="38100" cap="rnd">
              <a:solidFill>
                <a:schemeClr val="accent1"/>
              </a:solidFill>
              <a:round/>
            </a:ln>
            <a:effectLst/>
          </c:spPr>
          <c:marker>
            <c:symbol val="circle"/>
            <c:size val="8"/>
            <c:spPr>
              <a:solidFill>
                <a:schemeClr val="accent1"/>
              </a:solidFill>
              <a:ln w="19050">
                <a:solidFill>
                  <a:schemeClr val="bg1"/>
                </a:solidFill>
              </a:ln>
              <a:effectLst/>
            </c:spPr>
          </c:marker>
          <c:cat>
            <c:numRef>
              <c:f>Sheet1!$A$2:$A$5</c:f>
              <c:numCache>
                <c:formatCode>General</c:formatCode>
                <c:ptCount val="4"/>
                <c:pt idx="0">
                  <c:v>0</c:v>
                </c:pt>
                <c:pt idx="1">
                  <c:v>1</c:v>
                </c:pt>
                <c:pt idx="2">
                  <c:v>2</c:v>
                </c:pt>
                <c:pt idx="3">
                  <c:v>3</c:v>
                </c:pt>
              </c:numCache>
            </c:numRef>
          </c:cat>
          <c:val>
            <c:numRef>
              <c:f>Sheet1!$B$2:$B$5</c:f>
              <c:numCache>
                <c:formatCode>General</c:formatCode>
                <c:ptCount val="4"/>
                <c:pt idx="0">
                  <c:v>0.31656410299999999</c:v>
                </c:pt>
                <c:pt idx="1">
                  <c:v>0.23548717899999999</c:v>
                </c:pt>
                <c:pt idx="2">
                  <c:v>0.16053846199999999</c:v>
                </c:pt>
                <c:pt idx="3">
                  <c:v>0.12617948700000001</c:v>
                </c:pt>
              </c:numCache>
            </c:numRef>
          </c:val>
          <c:smooth val="0"/>
          <c:extLst>
            <c:ext xmlns:c16="http://schemas.microsoft.com/office/drawing/2014/chart" uri="{C3380CC4-5D6E-409C-BE32-E72D297353CC}">
              <c16:uniqueId val="{00000000-9F0F-46FF-9160-15BDA172F2C7}"/>
            </c:ext>
          </c:extLst>
        </c:ser>
        <c:ser>
          <c:idx val="1"/>
          <c:order val="1"/>
          <c:tx>
            <c:strRef>
              <c:f>Sheet1!$C$1</c:f>
              <c:strCache>
                <c:ptCount val="1"/>
                <c:pt idx="0">
                  <c:v>Cost</c:v>
                </c:pt>
              </c:strCache>
            </c:strRef>
          </c:tx>
          <c:spPr>
            <a:ln w="28575" cap="rnd">
              <a:solidFill>
                <a:schemeClr val="accent2"/>
              </a:solidFill>
              <a:round/>
            </a:ln>
            <a:effectLst/>
          </c:spPr>
          <c:marker>
            <c:symbol val="none"/>
          </c:marker>
          <c:cat>
            <c:numRef>
              <c:f>Sheet1!$A$2:$A$5</c:f>
              <c:numCache>
                <c:formatCode>General</c:formatCode>
                <c:ptCount val="4"/>
                <c:pt idx="0">
                  <c:v>0</c:v>
                </c:pt>
                <c:pt idx="1">
                  <c:v>1</c:v>
                </c:pt>
                <c:pt idx="2">
                  <c:v>2</c:v>
                </c:pt>
                <c:pt idx="3">
                  <c:v>3</c:v>
                </c:pt>
              </c:numCache>
            </c:numRef>
          </c:cat>
          <c:val>
            <c:numRef>
              <c:f>Sheet1!$C$2:$C$5</c:f>
            </c:numRef>
          </c:val>
          <c:smooth val="0"/>
          <c:extLst>
            <c:ext xmlns:c16="http://schemas.microsoft.com/office/drawing/2014/chart" uri="{C3380CC4-5D6E-409C-BE32-E72D297353CC}">
              <c16:uniqueId val="{00000001-9F0F-46FF-9160-15BDA172F2C7}"/>
            </c:ext>
          </c:extLst>
        </c:ser>
        <c:ser>
          <c:idx val="2"/>
          <c:order val="2"/>
          <c:tx>
            <c:strRef>
              <c:f>Sheet1!$D$1</c:f>
              <c:strCache>
                <c:ptCount val="1"/>
                <c:pt idx="0">
                  <c:v> Uncertainty</c:v>
                </c:pt>
              </c:strCache>
            </c:strRef>
          </c:tx>
          <c:spPr>
            <a:ln w="38100" cap="rnd">
              <a:solidFill>
                <a:schemeClr val="accent2"/>
              </a:solidFill>
              <a:round/>
            </a:ln>
            <a:effectLst/>
          </c:spPr>
          <c:marker>
            <c:symbol val="circle"/>
            <c:size val="8"/>
            <c:spPr>
              <a:solidFill>
                <a:schemeClr val="accent2"/>
              </a:solidFill>
              <a:ln w="19050">
                <a:solidFill>
                  <a:schemeClr val="bg1"/>
                </a:solidFill>
              </a:ln>
              <a:effectLst/>
            </c:spPr>
          </c:marker>
          <c:cat>
            <c:numRef>
              <c:f>Sheet1!$A$2:$A$5</c:f>
              <c:numCache>
                <c:formatCode>General</c:formatCode>
                <c:ptCount val="4"/>
                <c:pt idx="0">
                  <c:v>0</c:v>
                </c:pt>
                <c:pt idx="1">
                  <c:v>1</c:v>
                </c:pt>
                <c:pt idx="2">
                  <c:v>2</c:v>
                </c:pt>
                <c:pt idx="3">
                  <c:v>3</c:v>
                </c:pt>
              </c:numCache>
            </c:numRef>
          </c:cat>
          <c:val>
            <c:numRef>
              <c:f>Sheet1!$D$2:$D$5</c:f>
              <c:numCache>
                <c:formatCode>General</c:formatCode>
                <c:ptCount val="4"/>
                <c:pt idx="0">
                  <c:v>0.31682051300000003</c:v>
                </c:pt>
                <c:pt idx="1">
                  <c:v>0.22638461500000001</c:v>
                </c:pt>
                <c:pt idx="2">
                  <c:v>0.16538461500000001</c:v>
                </c:pt>
                <c:pt idx="3">
                  <c:v>0.124384615</c:v>
                </c:pt>
              </c:numCache>
            </c:numRef>
          </c:val>
          <c:smooth val="0"/>
          <c:extLst>
            <c:ext xmlns:c16="http://schemas.microsoft.com/office/drawing/2014/chart" uri="{C3380CC4-5D6E-409C-BE32-E72D297353CC}">
              <c16:uniqueId val="{00000002-9F0F-46FF-9160-15BDA172F2C7}"/>
            </c:ext>
          </c:extLst>
        </c:ser>
        <c:ser>
          <c:idx val="3"/>
          <c:order val="3"/>
          <c:tx>
            <c:strRef>
              <c:f>Sheet1!$E$1</c:f>
              <c:strCache>
                <c:ptCount val="1"/>
                <c:pt idx="0">
                  <c:v>Round</c:v>
                </c:pt>
              </c:strCache>
            </c:strRef>
          </c:tx>
          <c:spPr>
            <a:ln w="28575" cap="rnd">
              <a:solidFill>
                <a:schemeClr val="accent4"/>
              </a:solidFill>
              <a:round/>
            </a:ln>
            <a:effectLst/>
          </c:spPr>
          <c:marker>
            <c:symbol val="none"/>
          </c:marker>
          <c:cat>
            <c:numRef>
              <c:f>Sheet1!$A$2:$A$5</c:f>
              <c:numCache>
                <c:formatCode>General</c:formatCode>
                <c:ptCount val="4"/>
                <c:pt idx="0">
                  <c:v>0</c:v>
                </c:pt>
                <c:pt idx="1">
                  <c:v>1</c:v>
                </c:pt>
                <c:pt idx="2">
                  <c:v>2</c:v>
                </c:pt>
                <c:pt idx="3">
                  <c:v>3</c:v>
                </c:pt>
              </c:numCache>
            </c:numRef>
          </c:cat>
          <c:val>
            <c:numRef>
              <c:f>Sheet1!$E$2:$E$5</c:f>
            </c:numRef>
          </c:val>
          <c:smooth val="0"/>
          <c:extLst>
            <c:ext xmlns:c16="http://schemas.microsoft.com/office/drawing/2014/chart" uri="{C3380CC4-5D6E-409C-BE32-E72D297353CC}">
              <c16:uniqueId val="{00000003-9F0F-46FF-9160-15BDA172F2C7}"/>
            </c:ext>
          </c:extLst>
        </c:ser>
        <c:ser>
          <c:idx val="4"/>
          <c:order val="4"/>
          <c:tx>
            <c:strRef>
              <c:f>Sheet1!$F$1</c:f>
              <c:strCache>
                <c:ptCount val="1"/>
                <c:pt idx="0">
                  <c:v> Hybrid</c:v>
                </c:pt>
              </c:strCache>
            </c:strRef>
          </c:tx>
          <c:spPr>
            <a:ln w="38100" cap="rnd">
              <a:solidFill>
                <a:srgbClr val="7030A0"/>
              </a:solidFill>
              <a:round/>
            </a:ln>
            <a:effectLst/>
          </c:spPr>
          <c:marker>
            <c:symbol val="circle"/>
            <c:size val="8"/>
            <c:spPr>
              <a:solidFill>
                <a:srgbClr val="7030A0"/>
              </a:solidFill>
              <a:ln w="19050">
                <a:solidFill>
                  <a:schemeClr val="bg1"/>
                </a:solidFill>
              </a:ln>
              <a:effectLst/>
            </c:spPr>
          </c:marker>
          <c:cat>
            <c:numRef>
              <c:f>Sheet1!$A$2:$A$5</c:f>
              <c:numCache>
                <c:formatCode>General</c:formatCode>
                <c:ptCount val="4"/>
                <c:pt idx="0">
                  <c:v>0</c:v>
                </c:pt>
                <c:pt idx="1">
                  <c:v>1</c:v>
                </c:pt>
                <c:pt idx="2">
                  <c:v>2</c:v>
                </c:pt>
                <c:pt idx="3">
                  <c:v>3</c:v>
                </c:pt>
              </c:numCache>
            </c:numRef>
          </c:cat>
          <c:val>
            <c:numRef>
              <c:f>Sheet1!$F$2:$F$5</c:f>
              <c:numCache>
                <c:formatCode>General</c:formatCode>
                <c:ptCount val="4"/>
                <c:pt idx="0">
                  <c:v>0.31457692300000001</c:v>
                </c:pt>
                <c:pt idx="1">
                  <c:v>0.20057692299999999</c:v>
                </c:pt>
                <c:pt idx="2">
                  <c:v>0.137153846</c:v>
                </c:pt>
                <c:pt idx="3">
                  <c:v>0.101576923</c:v>
                </c:pt>
              </c:numCache>
            </c:numRef>
          </c:val>
          <c:smooth val="0"/>
          <c:extLst>
            <c:ext xmlns:c16="http://schemas.microsoft.com/office/drawing/2014/chart" uri="{C3380CC4-5D6E-409C-BE32-E72D297353CC}">
              <c16:uniqueId val="{00000004-9F0F-46FF-9160-15BDA172F2C7}"/>
            </c:ext>
          </c:extLst>
        </c:ser>
        <c:ser>
          <c:idx val="5"/>
          <c:order val="5"/>
          <c:tx>
            <c:strRef>
              <c:f>Sheet1!$G$1</c:f>
              <c:strCache>
                <c:ptCount val="1"/>
                <c:pt idx="0">
                  <c:v> HAL</c:v>
                </c:pt>
              </c:strCache>
            </c:strRef>
          </c:tx>
          <c:spPr>
            <a:ln w="38100" cap="rnd">
              <a:solidFill>
                <a:schemeClr val="tx1"/>
              </a:solidFill>
              <a:round/>
            </a:ln>
            <a:effectLst/>
          </c:spPr>
          <c:marker>
            <c:symbol val="circle"/>
            <c:size val="8"/>
            <c:spPr>
              <a:solidFill>
                <a:schemeClr val="tx1"/>
              </a:solidFill>
              <a:ln w="19050">
                <a:solidFill>
                  <a:schemeClr val="bg1"/>
                </a:solidFill>
              </a:ln>
              <a:effectLst/>
            </c:spPr>
          </c:marker>
          <c:cat>
            <c:numRef>
              <c:f>Sheet1!$A$2:$A$5</c:f>
              <c:numCache>
                <c:formatCode>General</c:formatCode>
                <c:ptCount val="4"/>
                <c:pt idx="0">
                  <c:v>0</c:v>
                </c:pt>
                <c:pt idx="1">
                  <c:v>1</c:v>
                </c:pt>
                <c:pt idx="2">
                  <c:v>2</c:v>
                </c:pt>
                <c:pt idx="3">
                  <c:v>3</c:v>
                </c:pt>
              </c:numCache>
            </c:numRef>
          </c:cat>
          <c:val>
            <c:numRef>
              <c:f>Sheet1!$G$2:$G$5</c:f>
              <c:numCache>
                <c:formatCode>General</c:formatCode>
                <c:ptCount val="4"/>
                <c:pt idx="0">
                  <c:v>0.31838461499999998</c:v>
                </c:pt>
                <c:pt idx="1">
                  <c:v>0.147769231</c:v>
                </c:pt>
                <c:pt idx="2">
                  <c:v>7.9192308000000003E-2</c:v>
                </c:pt>
                <c:pt idx="3">
                  <c:v>5.6192308000000003E-2</c:v>
                </c:pt>
              </c:numCache>
            </c:numRef>
          </c:val>
          <c:smooth val="0"/>
          <c:extLst>
            <c:ext xmlns:c16="http://schemas.microsoft.com/office/drawing/2014/chart" uri="{C3380CC4-5D6E-409C-BE32-E72D297353CC}">
              <c16:uniqueId val="{00000005-9F0F-46FF-9160-15BDA172F2C7}"/>
            </c:ext>
          </c:extLst>
        </c:ser>
        <c:ser>
          <c:idx val="6"/>
          <c:order val="6"/>
          <c:tx>
            <c:strRef>
              <c:f>Sheet1!$H$1</c:f>
              <c:strCache>
                <c:ptCount val="1"/>
                <c:pt idx="0">
                  <c:v> Optimizer</c:v>
                </c:pt>
              </c:strCache>
            </c:strRef>
          </c:tx>
          <c:spPr>
            <a:ln w="28575" cap="rnd">
              <a:solidFill>
                <a:srgbClr val="00B0F0"/>
              </a:solidFill>
              <a:round/>
            </a:ln>
            <a:effectLst/>
          </c:spPr>
          <c:marker>
            <c:symbol val="circle"/>
            <c:size val="8"/>
            <c:spPr>
              <a:solidFill>
                <a:srgbClr val="00B0F0"/>
              </a:solidFill>
              <a:ln w="19050">
                <a:solidFill>
                  <a:schemeClr val="bg1"/>
                </a:solidFill>
              </a:ln>
              <a:effectLst/>
            </c:spPr>
          </c:marker>
          <c:cat>
            <c:numRef>
              <c:f>Sheet1!$A$2:$A$5</c:f>
              <c:numCache>
                <c:formatCode>General</c:formatCode>
                <c:ptCount val="4"/>
                <c:pt idx="0">
                  <c:v>0</c:v>
                </c:pt>
                <c:pt idx="1">
                  <c:v>1</c:v>
                </c:pt>
                <c:pt idx="2">
                  <c:v>2</c:v>
                </c:pt>
                <c:pt idx="3">
                  <c:v>3</c:v>
                </c:pt>
              </c:numCache>
            </c:numRef>
          </c:cat>
          <c:val>
            <c:numRef>
              <c:f>Sheet1!$H$2:$H$5</c:f>
              <c:numCache>
                <c:formatCode>General</c:formatCode>
                <c:ptCount val="4"/>
                <c:pt idx="0">
                  <c:v>0.31999999999999995</c:v>
                </c:pt>
                <c:pt idx="1">
                  <c:v>0.31999999999999995</c:v>
                </c:pt>
                <c:pt idx="2">
                  <c:v>0.31999999999999995</c:v>
                </c:pt>
                <c:pt idx="3">
                  <c:v>0.31999999999999995</c:v>
                </c:pt>
              </c:numCache>
            </c:numRef>
          </c:val>
          <c:smooth val="0"/>
          <c:extLst>
            <c:ext xmlns:c16="http://schemas.microsoft.com/office/drawing/2014/chart" uri="{C3380CC4-5D6E-409C-BE32-E72D297353CC}">
              <c16:uniqueId val="{00000006-9F0F-46FF-9160-15BDA172F2C7}"/>
            </c:ext>
          </c:extLst>
        </c:ser>
        <c:dLbls>
          <c:showLegendKey val="0"/>
          <c:showVal val="0"/>
          <c:showCatName val="0"/>
          <c:showSerName val="0"/>
          <c:showPercent val="0"/>
          <c:showBubbleSize val="0"/>
        </c:dLbls>
        <c:marker val="1"/>
        <c:smooth val="0"/>
        <c:axId val="681011320"/>
        <c:axId val="681011960"/>
      </c:lineChart>
      <c:catAx>
        <c:axId val="681011320"/>
        <c:scaling>
          <c:orientation val="minMax"/>
        </c:scaling>
        <c:delete val="0"/>
        <c:axPos val="b"/>
        <c:title>
          <c:tx>
            <c:rich>
              <a:bodyPr rot="0" spcFirstLastPara="1" vertOverflow="ellipsis" vert="horz" wrap="square" anchor="ctr" anchorCtr="1"/>
              <a:lstStyle/>
              <a:p>
                <a:pPr>
                  <a:defRPr sz="2000" b="1" i="0" u="none" strike="noStrike" kern="1200" baseline="0">
                    <a:solidFill>
                      <a:schemeClr val="tx2"/>
                    </a:solidFill>
                    <a:latin typeface="Nunito Sans" panose="00000500000000000000" pitchFamily="2" charset="0"/>
                    <a:ea typeface="+mn-ea"/>
                    <a:cs typeface="+mn-cs"/>
                  </a:defRPr>
                </a:pPr>
                <a:r>
                  <a:rPr lang="en-US" sz="2000" b="1" dirty="0">
                    <a:solidFill>
                      <a:schemeClr val="tx1"/>
                    </a:solidFill>
                    <a:latin typeface="Nunito Sans" panose="00000500000000000000" pitchFamily="2" charset="0"/>
                  </a:rPr>
                  <a:t>#</a:t>
                </a:r>
                <a:r>
                  <a:rPr lang="en-US" sz="2000" b="1" baseline="0" dirty="0">
                    <a:solidFill>
                      <a:schemeClr val="tx1"/>
                    </a:solidFill>
                    <a:latin typeface="Nunito Sans" panose="00000500000000000000" pitchFamily="2" charset="0"/>
                  </a:rPr>
                  <a:t> Iteration</a:t>
                </a:r>
                <a:endParaRPr lang="en-US" sz="2000" b="1" dirty="0">
                  <a:solidFill>
                    <a:schemeClr val="tx1"/>
                  </a:solidFill>
                  <a:latin typeface="Nunito Sans" panose="00000500000000000000" pitchFamily="2" charset="0"/>
                </a:endParaRPr>
              </a:p>
            </c:rich>
          </c:tx>
          <c:layout>
            <c:manualLayout>
              <c:xMode val="edge"/>
              <c:yMode val="edge"/>
              <c:x val="0.38352543452149579"/>
              <c:y val="0.76920089135146807"/>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Nunito Sans" panose="00000500000000000000" pitchFamily="2" charset="0"/>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Nunito Sans" panose="00000500000000000000" pitchFamily="2" charset="0"/>
                <a:ea typeface="+mn-ea"/>
                <a:cs typeface="+mn-cs"/>
              </a:defRPr>
            </a:pPr>
            <a:endParaRPr lang="en-US"/>
          </a:p>
        </c:txPr>
        <c:crossAx val="681011960"/>
        <c:crosses val="autoZero"/>
        <c:auto val="1"/>
        <c:lblAlgn val="ctr"/>
        <c:lblOffset val="0"/>
        <c:tickMarkSkip val="1"/>
        <c:noMultiLvlLbl val="0"/>
      </c:catAx>
      <c:valAx>
        <c:axId val="681011960"/>
        <c:scaling>
          <c:orientation val="minMax"/>
          <c:max val="0.33000000000000007"/>
          <c:min val="0"/>
        </c:scaling>
        <c:delete val="0"/>
        <c:axPos val="l"/>
        <c:majorGridlines>
          <c:spPr>
            <a:ln w="25400" cap="flat" cmpd="sng" algn="ctr">
              <a:solidFill>
                <a:schemeClr val="tx1">
                  <a:lumMod val="15000"/>
                  <a:lumOff val="85000"/>
                </a:schemeClr>
              </a:solidFill>
              <a:prstDash val="dash"/>
              <a:round/>
            </a:ln>
            <a:effectLst/>
          </c:spPr>
        </c:majorGridlines>
        <c:title>
          <c:tx>
            <c:rich>
              <a:bodyPr rot="-5400000" spcFirstLastPara="1" vertOverflow="ellipsis" vert="horz" wrap="square" anchor="ctr" anchorCtr="1"/>
              <a:lstStyle/>
              <a:p>
                <a:pPr>
                  <a:defRPr sz="2000" b="1" i="0" u="none" strike="noStrike" kern="1200" baseline="0">
                    <a:solidFill>
                      <a:schemeClr val="tx1"/>
                    </a:solidFill>
                    <a:latin typeface="Nunito Sans" panose="00000500000000000000" pitchFamily="2" charset="0"/>
                    <a:ea typeface="+mn-ea"/>
                    <a:cs typeface="+mn-cs"/>
                  </a:defRPr>
                </a:pPr>
                <a:r>
                  <a:rPr lang="en-US" sz="2000" b="1" dirty="0">
                    <a:solidFill>
                      <a:schemeClr val="tx1"/>
                    </a:solidFill>
                    <a:latin typeface="Nunito Sans" panose="00000500000000000000" pitchFamily="2" charset="0"/>
                  </a:rPr>
                  <a:t>F1 Error</a:t>
                </a:r>
              </a:p>
            </c:rich>
          </c:tx>
          <c:layout>
            <c:manualLayout>
              <c:xMode val="edge"/>
              <c:yMode val="edge"/>
              <c:x val="4.3267333778176813E-2"/>
              <c:y val="0.32945847915908805"/>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solidFill>
                  <a:latin typeface="Nunito Sans" panose="00000500000000000000" pitchFamily="2" charset="0"/>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Nunito Sans" panose="00000500000000000000" pitchFamily="2" charset="0"/>
                <a:ea typeface="+mn-ea"/>
                <a:cs typeface="+mn-cs"/>
              </a:defRPr>
            </a:pPr>
            <a:endParaRPr lang="en-US"/>
          </a:p>
        </c:txPr>
        <c:crossAx val="681011320"/>
        <c:crosses val="autoZero"/>
        <c:crossBetween val="midCat"/>
        <c:majorUnit val="0.1"/>
      </c:valAx>
      <c:spPr>
        <a:noFill/>
        <a:ln>
          <a:noFill/>
        </a:ln>
        <a:effectLst/>
      </c:spPr>
    </c:plotArea>
    <c:legend>
      <c:legendPos val="r"/>
      <c:layout>
        <c:manualLayout>
          <c:xMode val="edge"/>
          <c:yMode val="edge"/>
          <c:x val="0.75959068693999454"/>
          <c:y val="0.22338772911620586"/>
          <c:w val="0.24040930025256277"/>
          <c:h val="0.3778182902380921"/>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Nunito Sans Light" panose="000004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36C2B-DDF6-4648-BD13-C0BF96FB99CB}" type="datetimeFigureOut">
              <a:rPr lang="en-US" smtClean="0"/>
              <a:t>9/16/2020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99D3BC-FF06-4352-A1AF-1F1056B88C62}" type="slidenum">
              <a:rPr lang="en-US" smtClean="0"/>
              <a:t>‹#›</a:t>
            </a:fld>
            <a:endParaRPr lang="en-US"/>
          </a:p>
        </p:txBody>
      </p:sp>
    </p:spTree>
    <p:extLst>
      <p:ext uri="{BB962C8B-B14F-4D97-AF65-F5344CB8AC3E}">
        <p14:creationId xmlns:p14="http://schemas.microsoft.com/office/powerpoint/2010/main" val="4036660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99D3BC-FF06-4352-A1AF-1F1056B88C62}" type="slidenum">
              <a:rPr lang="en-US" smtClean="0"/>
              <a:t>7</a:t>
            </a:fld>
            <a:endParaRPr lang="en-US"/>
          </a:p>
        </p:txBody>
      </p:sp>
    </p:spTree>
    <p:extLst>
      <p:ext uri="{BB962C8B-B14F-4D97-AF65-F5344CB8AC3E}">
        <p14:creationId xmlns:p14="http://schemas.microsoft.com/office/powerpoint/2010/main" val="7549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
          </p:nvPr>
        </p:nvSpPr>
        <p:spPr/>
        <p:txBody>
          <a:bodyPr/>
          <a:lstStyle/>
          <a:p>
            <a:fld id="{A6179238-6C8F-43FB-B20F-B712CF00E056}" type="datetime1">
              <a:rPr lang="en-US" smtClean="0"/>
              <a:t>9/16/2020</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3203881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
          </p:nvPr>
        </p:nvSpPr>
        <p:spPr/>
        <p:txBody>
          <a:bodyPr/>
          <a:lstStyle/>
          <a:p>
            <a:fld id="{C1EDCB18-221E-4350-A83F-CB12388CF6E5}" type="datetime1">
              <a:rPr lang="en-US" smtClean="0"/>
              <a:t>9/16/2020</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1959585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E901327F-821E-4431-9E1F-FED6B0E57BA4}" type="slidenum">
              <a:rPr lang="en-US" smtClean="0"/>
              <a:t>21</a:t>
            </a:fld>
            <a:endParaRPr lang="en-US"/>
          </a:p>
        </p:txBody>
      </p:sp>
    </p:spTree>
    <p:extLst>
      <p:ext uri="{BB962C8B-B14F-4D97-AF65-F5344CB8AC3E}">
        <p14:creationId xmlns:p14="http://schemas.microsoft.com/office/powerpoint/2010/main" val="3323584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E901327F-821E-4431-9E1F-FED6B0E57BA4}" type="slidenum">
              <a:rPr lang="en-US" smtClean="0"/>
              <a:t>24</a:t>
            </a:fld>
            <a:endParaRPr lang="en-US"/>
          </a:p>
        </p:txBody>
      </p:sp>
    </p:spTree>
    <p:extLst>
      <p:ext uri="{BB962C8B-B14F-4D97-AF65-F5344CB8AC3E}">
        <p14:creationId xmlns:p14="http://schemas.microsoft.com/office/powerpoint/2010/main" val="3895152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E901327F-821E-4431-9E1F-FED6B0E57BA4}" type="slidenum">
              <a:rPr lang="en-US" smtClean="0"/>
              <a:t>25</a:t>
            </a:fld>
            <a:endParaRPr lang="en-US"/>
          </a:p>
        </p:txBody>
      </p:sp>
    </p:spTree>
    <p:extLst>
      <p:ext uri="{BB962C8B-B14F-4D97-AF65-F5344CB8AC3E}">
        <p14:creationId xmlns:p14="http://schemas.microsoft.com/office/powerpoint/2010/main" val="13214309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emf"/><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3.xml"/><Relationship Id="rId5" Type="http://schemas.openxmlformats.org/officeDocument/2006/relationships/image" Target="../media/image18.jpg"/><Relationship Id="rId4" Type="http://schemas.openxmlformats.org/officeDocument/2006/relationships/image" Target="../media/image17.jp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Master" Target="../slideMasters/slideMaster3.xml"/><Relationship Id="rId4" Type="http://schemas.openxmlformats.org/officeDocument/2006/relationships/image" Target="../media/image21.jp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pic>
        <p:nvPicPr>
          <p:cNvPr id="9" name="Picture Placeholder 2" descr="A person standing in front of a mirror posing for the camera&#10;&#10;Description generated with very high confidence">
            <a:extLst>
              <a:ext uri="{FF2B5EF4-FFF2-40B4-BE49-F238E27FC236}">
                <a16:creationId xmlns:a16="http://schemas.microsoft.com/office/drawing/2014/main" id="{A4C89D71-009A-4488-8B16-DFF9F978CAF6}"/>
              </a:ext>
            </a:extLst>
          </p:cNvPr>
          <p:cNvPicPr>
            <a:picLocks noChangeAspect="1"/>
          </p:cNvPicPr>
          <p:nvPr/>
        </p:nvPicPr>
        <p:blipFill rotWithShape="1">
          <a:blip r:embed="rId3"/>
          <a:srcRect l="4619" r="28731"/>
          <a:stretch/>
        </p:blipFill>
        <p:spPr>
          <a:xfrm>
            <a:off x="5334000" y="0"/>
            <a:ext cx="6858000" cy="6858000"/>
          </a:xfrm>
          <a:prstGeom prst="rect">
            <a:avLst/>
          </a:prstGeom>
        </p:spPr>
      </p:pic>
      <p:sp>
        <p:nvSpPr>
          <p:cNvPr id="6" name="Text Placeholder 4">
            <a:extLst>
              <a:ext uri="{FF2B5EF4-FFF2-40B4-BE49-F238E27FC236}">
                <a16:creationId xmlns:a16="http://schemas.microsoft.com/office/drawing/2014/main" id="{4E9527C9-4BE4-4859-9A4E-2EDF637E3D61}"/>
              </a:ext>
            </a:extLst>
          </p:cNvPr>
          <p:cNvSpPr>
            <a:spLocks noGrp="1"/>
          </p:cNvSpPr>
          <p:nvPr>
            <p:ph type="body" sz="quarter" idx="13" hasCustomPrompt="1"/>
          </p:nvPr>
        </p:nvSpPr>
        <p:spPr>
          <a:xfrm>
            <a:off x="584200" y="5080000"/>
            <a:ext cx="4171950" cy="215444"/>
          </a:xfrm>
          <a:noFill/>
        </p:spPr>
        <p:txBody>
          <a:bodyPr wrap="square" lIns="0" tIns="0" rIns="0" bIns="0">
            <a:spAutoFit/>
          </a:bodyPr>
          <a:lstStyle>
            <a:lvl1pPr marL="0" indent="0">
              <a:spcBef>
                <a:spcPts val="0"/>
              </a:spcBef>
              <a:buNone/>
              <a:defRPr sz="14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Date</a:t>
            </a:r>
          </a:p>
        </p:txBody>
      </p:sp>
    </p:spTree>
    <p:extLst>
      <p:ext uri="{BB962C8B-B14F-4D97-AF65-F5344CB8AC3E}">
        <p14:creationId xmlns:p14="http://schemas.microsoft.com/office/powerpoint/2010/main" val="9248985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345293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4370160" y="1435100"/>
            <a:ext cx="345293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a:extLst>
              <a:ext uri="{FF2B5EF4-FFF2-40B4-BE49-F238E27FC236}">
                <a16:creationId xmlns:a16="http://schemas.microsoft.com/office/drawing/2014/main" id="{F103FD3E-DF28-4FD6-90DA-4160424BB00C}"/>
              </a:ext>
            </a:extLst>
          </p:cNvPr>
          <p:cNvSpPr>
            <a:spLocks noGrp="1"/>
          </p:cNvSpPr>
          <p:nvPr>
            <p:ph type="body" sz="quarter" idx="14"/>
          </p:nvPr>
        </p:nvSpPr>
        <p:spPr>
          <a:xfrm>
            <a:off x="8156121" y="1435100"/>
            <a:ext cx="345293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5283457"/>
      </p:ext>
    </p:extLst>
  </p:cSld>
  <p:clrMapOvr>
    <a:masterClrMapping/>
  </p:clrMapOvr>
  <p:transition>
    <p:fade/>
  </p:transition>
  <p:extLst>
    <p:ext uri="{DCECCB84-F9BA-43D5-87BE-67443E8EF086}">
      <p15:sldGuideLst xmlns:p15="http://schemas.microsoft.com/office/powerpoint/2012/main">
        <p15:guide id="3" orient="horz" pos="904">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p:nvPicPr>
        <p:blipFill>
          <a:blip r:embed="rId2"/>
          <a:stretch>
            <a:fillRect/>
          </a:stretch>
        </p:blipFill>
        <p:spPr bwMode="black">
          <a:xfrm>
            <a:off x="448212" y="470067"/>
            <a:ext cx="1454257" cy="304828"/>
          </a:xfrm>
          <a:prstGeom prst="rect">
            <a:avLst/>
          </a:prstGeom>
        </p:spPr>
      </p:pic>
      <p:pic>
        <p:nvPicPr>
          <p:cNvPr id="4" name="MS logo white - EMF" descr="Microsoft logo white text version">
            <a:extLst>
              <a:ext uri="{FF2B5EF4-FFF2-40B4-BE49-F238E27FC236}">
                <a16:creationId xmlns:a16="http://schemas.microsoft.com/office/drawing/2014/main" id="{530E8BBE-8833-4A91-B6A3-031258D7457C}"/>
              </a:ext>
            </a:extLst>
          </p:cNvPr>
          <p:cNvPicPr>
            <a:picLocks noChangeAspect="1"/>
          </p:cNvPicPr>
          <p:nvPr/>
        </p:nvPicPr>
        <p:blipFill>
          <a:blip r:embed="rId3"/>
          <a:stretch>
            <a:fillRect/>
          </a:stretch>
        </p:blipFill>
        <p:spPr bwMode="black">
          <a:xfrm>
            <a:off x="584200" y="585788"/>
            <a:ext cx="1366245" cy="292608"/>
          </a:xfrm>
          <a:prstGeom prst="rect">
            <a:avLst/>
          </a:prstGeom>
        </p:spPr>
      </p:pic>
      <p:sp>
        <p:nvSpPr>
          <p:cNvPr id="5" name="Text Box 3" descr="This is a copyright notice that should be included on the final slide.">
            <a:extLst>
              <a:ext uri="{FF2B5EF4-FFF2-40B4-BE49-F238E27FC236}">
                <a16:creationId xmlns:a16="http://schemas.microsoft.com/office/drawing/2014/main" id="{DB2CF577-31D8-4B75-B894-DA3A78D504AE}"/>
              </a:ext>
            </a:extLst>
          </p:cNvPr>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0770228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pic>
        <p:nvPicPr>
          <p:cNvPr id="7" name="MS logo white - EMF" descr="Microsoft logo white text version">
            <a:extLst>
              <a:ext uri="{FF2B5EF4-FFF2-40B4-BE49-F238E27FC236}">
                <a16:creationId xmlns:a16="http://schemas.microsoft.com/office/drawing/2014/main" id="{BB651035-36B1-415D-8FE3-8C820588801B}"/>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6946714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40776158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p:nvPicPr>
        <p:blipFill>
          <a:blip r:embed="rId2"/>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14043609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dirty="0"/>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3571986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516415"/>
            <a:ext cx="10972074" cy="830997"/>
          </a:xfrm>
          <a:noFill/>
        </p:spPr>
        <p:txBody>
          <a:bodyPr wrap="square" lIns="0" tIns="0" rIns="0" bIns="0" anchor="b" anchorCtr="0">
            <a:spAutoFit/>
          </a:bodyPr>
          <a:lstStyle>
            <a:lvl1pPr>
              <a:defRPr sz="5400" spc="-50" baseline="0">
                <a:solidFill>
                  <a:schemeClr val="tx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199" y="3962400"/>
            <a:ext cx="10972073" cy="430887"/>
          </a:xfrm>
          <a:noFill/>
        </p:spPr>
        <p:txBody>
          <a:bodyPr wrap="square" lIns="0" tIns="0" rIns="0" bIns="0">
            <a:spAutoFit/>
          </a:bodyPr>
          <a:lstStyle>
            <a:lvl1pPr marL="0" indent="0">
              <a:spcBef>
                <a:spcPts val="0"/>
              </a:spcBef>
              <a:buNone/>
              <a:defRPr sz="2800" spc="0" baseline="0">
                <a:solidFill>
                  <a:srgbClr val="002060"/>
                </a:solidFill>
                <a:latin typeface="+mn-lt"/>
                <a:cs typeface="Segoe UI" panose="020B0502040204020203" pitchFamily="34" charset="0"/>
              </a:defRPr>
            </a:lvl1pPr>
          </a:lstStyle>
          <a:p>
            <a:pPr lvl="0"/>
            <a:r>
              <a:rPr lang="en-US" dirty="0"/>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0859818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4F9662A5-6E2F-47B0-9B6E-E87983D3753C}"/>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83089547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455025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57200"/>
            <a:ext cx="11018520" cy="615553"/>
          </a:xfrm>
        </p:spPr>
        <p:txBody>
          <a:bodyPr/>
          <a:lstStyle>
            <a:lvl1pPr>
              <a:defRPr sz="4000"/>
            </a:lvl1p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lvl1pPr>
              <a:defRPr sz="3140">
                <a:solidFill>
                  <a:schemeClr val="accent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994591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05384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19372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248139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5205797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dirty="0"/>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6" name="TextBox 5">
            <a:extLst>
              <a:ext uri="{FF2B5EF4-FFF2-40B4-BE49-F238E27FC236}">
                <a16:creationId xmlns:a16="http://schemas.microsoft.com/office/drawing/2014/main" id="{16BDF4B0-32EF-4DA8-9A83-B73DD831057C}"/>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77662166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8A09A47B-FEF5-47F3-B2DD-A73E7C3234AF}"/>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01352919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dirty="0"/>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6C2F1290-9237-4BEE-AAAC-6708F286265B}"/>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48455239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endParaRPr lang="en-US" dirty="0"/>
          </a:p>
        </p:txBody>
      </p:sp>
      <p:sp>
        <p:nvSpPr>
          <p:cNvPr id="6" name="TextBox 5">
            <a:extLst>
              <a:ext uri="{FF2B5EF4-FFF2-40B4-BE49-F238E27FC236}">
                <a16:creationId xmlns:a16="http://schemas.microsoft.com/office/drawing/2014/main" id="{03F619C2-B134-493A-AB9F-5DE39C92993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64098036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dirty="0"/>
              <a:t>Click to edit </a:t>
            </a:r>
            <a:br>
              <a:rPr lang="en-US" dirty="0"/>
            </a:br>
            <a:r>
              <a:rPr lang="en-US" dirty="0"/>
              <a:t>Master title style</a:t>
            </a:r>
          </a:p>
        </p:txBody>
      </p:sp>
      <p:sp>
        <p:nvSpPr>
          <p:cNvPr id="6" name="TextBox 5">
            <a:extLst>
              <a:ext uri="{FF2B5EF4-FFF2-40B4-BE49-F238E27FC236}">
                <a16:creationId xmlns:a16="http://schemas.microsoft.com/office/drawing/2014/main" id="{1D4894F6-B50F-43E1-83FC-4F2200B2FA65}"/>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305566240"/>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dirty="0"/>
              <a:t>Click to edit </a:t>
            </a:r>
            <a:br>
              <a:rPr lang="en-US" dirty="0"/>
            </a:br>
            <a:r>
              <a:rPr lang="en-US" dirty="0"/>
              <a:t>Master title style</a:t>
            </a:r>
          </a:p>
        </p:txBody>
      </p:sp>
      <p:sp>
        <p:nvSpPr>
          <p:cNvPr id="6" name="TextBox 5">
            <a:extLst>
              <a:ext uri="{FF2B5EF4-FFF2-40B4-BE49-F238E27FC236}">
                <a16:creationId xmlns:a16="http://schemas.microsoft.com/office/drawing/2014/main" id="{A629011D-E3B4-416F-9D7F-7A99AE49F65A}"/>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18870008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A996C37-D0C9-4349-A860-B639C4EB9D5D}"/>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78607354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D6FDE6F-0F4B-446A-A51F-494FB0996655}"/>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66749251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7385400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0" name="TextBox 9">
            <a:extLst>
              <a:ext uri="{FF2B5EF4-FFF2-40B4-BE49-F238E27FC236}">
                <a16:creationId xmlns:a16="http://schemas.microsoft.com/office/drawing/2014/main" id="{CAF59E09-7602-42B9-AB0C-9D1365A9EBB2}"/>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2980984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Box 13">
            <a:extLst>
              <a:ext uri="{FF2B5EF4-FFF2-40B4-BE49-F238E27FC236}">
                <a16:creationId xmlns:a16="http://schemas.microsoft.com/office/drawing/2014/main" id="{52B36921-D927-4BA6-8891-8AEE9784923C}"/>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2487472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16" name="TextBox 15">
            <a:extLst>
              <a:ext uri="{FF2B5EF4-FFF2-40B4-BE49-F238E27FC236}">
                <a16:creationId xmlns:a16="http://schemas.microsoft.com/office/drawing/2014/main" id="{5CF56B00-AAD4-4F4F-8228-B6CF8367DE0D}"/>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77007383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772402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21434848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Speaker name</a:t>
            </a:r>
          </a:p>
        </p:txBody>
      </p:sp>
    </p:spTree>
    <p:extLst>
      <p:ext uri="{BB962C8B-B14F-4D97-AF65-F5344CB8AC3E}">
        <p14:creationId xmlns:p14="http://schemas.microsoft.com/office/powerpoint/2010/main" val="30358958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dirty="0"/>
              <a:t>Speaker name</a:t>
            </a:r>
          </a:p>
        </p:txBody>
      </p:sp>
    </p:spTree>
    <p:extLst>
      <p:ext uri="{BB962C8B-B14F-4D97-AF65-F5344CB8AC3E}">
        <p14:creationId xmlns:p14="http://schemas.microsoft.com/office/powerpoint/2010/main" val="6307393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762067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5735737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4527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dirty="0"/>
              <a:t>Title square photo layout </a:t>
            </a:r>
          </a:p>
        </p:txBody>
      </p:sp>
    </p:spTree>
    <p:extLst>
      <p:ext uri="{BB962C8B-B14F-4D97-AF65-F5344CB8AC3E}">
        <p14:creationId xmlns:p14="http://schemas.microsoft.com/office/powerpoint/2010/main" val="211985773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0731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57200"/>
            <a:ext cx="11018520" cy="615553"/>
          </a:xfrm>
        </p:spPr>
        <p:txBody>
          <a:bodyPr/>
          <a:lstStyle>
            <a:lvl1pPr>
              <a:defRPr sz="4000"/>
            </a:lvl1pPr>
          </a:lstStyle>
          <a:p>
            <a:r>
              <a:rPr lang="en-US" dirty="0"/>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3474946"/>
          </a:xfrm>
        </p:spPr>
        <p:txBody>
          <a:bodyPr/>
          <a:lstStyle>
            <a:lvl1pPr marL="0" indent="0">
              <a:buNone/>
              <a:defRPr sz="2400">
                <a:solidFill>
                  <a:schemeClr val="accent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461104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3095805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8382503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itle Slide - Ligh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5660015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8264" y="1189176"/>
            <a:ext cx="11018520" cy="5298709"/>
          </a:xfrm>
        </p:spPr>
        <p:txBody>
          <a:bodyPr>
            <a:normAutofit/>
          </a:bodyPr>
          <a:lstStyle>
            <a:lvl1pPr>
              <a:lnSpc>
                <a:spcPct val="100000"/>
              </a:lnSpc>
              <a:buClr>
                <a:schemeClr val="tx2"/>
              </a:buClr>
              <a:defRPr sz="3137" b="0">
                <a:solidFill>
                  <a:srgbClr val="002060"/>
                </a:solidFill>
              </a:defRPr>
            </a:lvl1pPr>
            <a:lvl2pPr>
              <a:lnSpc>
                <a:spcPct val="100000"/>
              </a:lnSpc>
              <a:defRPr/>
            </a:lvl2pPr>
            <a:lvl3pPr>
              <a:lnSpc>
                <a:spcPct val="100000"/>
              </a:lnSpc>
              <a:defRPr sz="2353"/>
            </a:lvl3pPr>
            <a:lvl4pPr>
              <a:lnSpc>
                <a:spcPct val="100000"/>
              </a:lnSpc>
              <a:defRPr sz="1961"/>
            </a:lvl4pPr>
            <a:lvl5pPr>
              <a:lnSpc>
                <a:spcPct val="100000"/>
              </a:lnSpc>
              <a:defRPr sz="196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a:xfrm>
            <a:off x="588263" y="457200"/>
            <a:ext cx="11018520" cy="615553"/>
          </a:xfrm>
        </p:spPr>
        <p:txBody>
          <a:bodyPr/>
          <a:lstStyle>
            <a:lvl1pPr>
              <a:defRPr sz="4000"/>
            </a:lvl1pPr>
          </a:lstStyle>
          <a:p>
            <a:r>
              <a:rPr lang="en-US"/>
              <a:t>Click to edit Master title style</a:t>
            </a:r>
            <a:endParaRPr lang="en-US" dirty="0"/>
          </a:p>
        </p:txBody>
      </p:sp>
    </p:spTree>
    <p:extLst>
      <p:ext uri="{BB962C8B-B14F-4D97-AF65-F5344CB8AC3E}">
        <p14:creationId xmlns:p14="http://schemas.microsoft.com/office/powerpoint/2010/main" val="211174024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endParaRPr lang="en-US" dirty="0"/>
          </a:p>
        </p:txBody>
      </p:sp>
    </p:spTree>
    <p:extLst>
      <p:ext uri="{BB962C8B-B14F-4D97-AF65-F5344CB8AC3E}">
        <p14:creationId xmlns:p14="http://schemas.microsoft.com/office/powerpoint/2010/main" val="255947200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dirty="0"/>
              <a:t>Square photo layout with smaller text</a:t>
            </a:r>
          </a:p>
        </p:txBody>
      </p:sp>
    </p:spTree>
    <p:extLst>
      <p:ext uri="{BB962C8B-B14F-4D97-AF65-F5344CB8AC3E}">
        <p14:creationId xmlns:p14="http://schemas.microsoft.com/office/powerpoint/2010/main" val="118640567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88273111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249018346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Tree>
    <p:extLst>
      <p:ext uri="{BB962C8B-B14F-4D97-AF65-F5344CB8AC3E}">
        <p14:creationId xmlns:p14="http://schemas.microsoft.com/office/powerpoint/2010/main" val="365589396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6" pos="3749">
          <p15:clr>
            <a:srgbClr val="5ACBF0"/>
          </p15:clr>
        </p15:guide>
        <p15:guide id="7" pos="393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Tree>
    <p:extLst>
      <p:ext uri="{BB962C8B-B14F-4D97-AF65-F5344CB8AC3E}">
        <p14:creationId xmlns:p14="http://schemas.microsoft.com/office/powerpoint/2010/main" val="310006533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pic>
        <p:nvPicPr>
          <p:cNvPr id="6" name="Picture Placeholder 2" descr="A person standing in front of a mirror posing for the camera&#10;&#10;Description generated with very high confidence">
            <a:extLst>
              <a:ext uri="{FF2B5EF4-FFF2-40B4-BE49-F238E27FC236}">
                <a16:creationId xmlns:a16="http://schemas.microsoft.com/office/drawing/2014/main" id="{880CC51A-B24A-4E32-A809-C499003B59C6}"/>
              </a:ext>
            </a:extLst>
          </p:cNvPr>
          <p:cNvPicPr>
            <a:picLocks noChangeAspect="1"/>
          </p:cNvPicPr>
          <p:nvPr/>
        </p:nvPicPr>
        <p:blipFill rotWithShape="1">
          <a:blip r:embed="rId3"/>
          <a:srcRect l="4619" r="28731"/>
          <a:stretch/>
        </p:blipFill>
        <p:spPr>
          <a:xfrm>
            <a:off x="5334000" y="0"/>
            <a:ext cx="6858000" cy="6858000"/>
          </a:xfrm>
          <a:prstGeom prst="rect">
            <a:avLst/>
          </a:prstGeom>
        </p:spPr>
      </p:pic>
      <p:sp>
        <p:nvSpPr>
          <p:cNvPr id="8" name="Text Placeholder 4">
            <a:extLst>
              <a:ext uri="{FF2B5EF4-FFF2-40B4-BE49-F238E27FC236}">
                <a16:creationId xmlns:a16="http://schemas.microsoft.com/office/drawing/2014/main" id="{00845F10-79F2-48C9-B854-6D541003DC58}"/>
              </a:ext>
            </a:extLst>
          </p:cNvPr>
          <p:cNvSpPr>
            <a:spLocks noGrp="1"/>
          </p:cNvSpPr>
          <p:nvPr>
            <p:ph type="body" sz="quarter" idx="13" hasCustomPrompt="1"/>
          </p:nvPr>
        </p:nvSpPr>
        <p:spPr>
          <a:xfrm>
            <a:off x="584200" y="5080000"/>
            <a:ext cx="4171950" cy="215444"/>
          </a:xfrm>
          <a:noFill/>
        </p:spPr>
        <p:txBody>
          <a:bodyPr wrap="square" lIns="0" tIns="0" rIns="0" bIns="0">
            <a:spAutoFit/>
          </a:bodyPr>
          <a:lstStyle>
            <a:lvl1pPr marL="0" indent="0">
              <a:spcBef>
                <a:spcPts val="0"/>
              </a:spcBef>
              <a:buNone/>
              <a:defRPr sz="14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Date</a:t>
            </a:r>
          </a:p>
        </p:txBody>
      </p:sp>
    </p:spTree>
    <p:extLst>
      <p:ext uri="{BB962C8B-B14F-4D97-AF65-F5344CB8AC3E}">
        <p14:creationId xmlns:p14="http://schemas.microsoft.com/office/powerpoint/2010/main" val="24860530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Tree>
    <p:extLst>
      <p:ext uri="{BB962C8B-B14F-4D97-AF65-F5344CB8AC3E}">
        <p14:creationId xmlns:p14="http://schemas.microsoft.com/office/powerpoint/2010/main" val="254583776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dirty="0"/>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dirty="0"/>
              <a:t>Drag &amp; drop a screenshot </a:t>
            </a:r>
            <a:br>
              <a:rPr lang="en-US" dirty="0"/>
            </a:br>
            <a:r>
              <a:rPr lang="en-US" dirty="0"/>
              <a:t>here or click or tap icon </a:t>
            </a:r>
            <a:br>
              <a:rPr lang="en-US" dirty="0"/>
            </a:br>
            <a:r>
              <a:rPr lang="en-US" dirty="0"/>
              <a:t>below to insert </a:t>
            </a:r>
          </a:p>
        </p:txBody>
      </p:sp>
    </p:spTree>
    <p:extLst>
      <p:ext uri="{BB962C8B-B14F-4D97-AF65-F5344CB8AC3E}">
        <p14:creationId xmlns:p14="http://schemas.microsoft.com/office/powerpoint/2010/main" val="2313559460"/>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p:nvCxnSpPr>
        <p:spPr>
          <a:xfrm>
            <a:off x="588263" y="2017713"/>
            <a:ext cx="3477325" cy="0"/>
          </a:xfrm>
          <a:prstGeom prst="line">
            <a:avLst/>
          </a:prstGeom>
          <a:ln w="28575">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p:nvCxnSpPr>
        <p:spPr>
          <a:xfrm>
            <a:off x="4648200" y="2017713"/>
            <a:ext cx="6961188" cy="0"/>
          </a:xfrm>
          <a:prstGeom prst="line">
            <a:avLst/>
          </a:prstGeom>
          <a:ln w="127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4219708"/>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dirty="0"/>
              <a:t>Title</a:t>
            </a:r>
          </a:p>
        </p:txBody>
      </p:sp>
    </p:spTree>
    <p:extLst>
      <p:ext uri="{BB962C8B-B14F-4D97-AF65-F5344CB8AC3E}">
        <p14:creationId xmlns:p14="http://schemas.microsoft.com/office/powerpoint/2010/main" val="345222240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p:nvSpPr>
        <p:spPr bwMode="blackWhite">
          <a:xfrm>
            <a:off x="0" y="0"/>
            <a:ext cx="4356100"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p:spPr>
        <p:txBody>
          <a:bodyPr anchor="ctr"/>
          <a:lstStyle>
            <a:lvl1pPr>
              <a:defRPr>
                <a:solidFill>
                  <a:schemeClr val="bg1"/>
                </a:solidFill>
              </a:defRPr>
            </a:lvl1pPr>
          </a:lstStyle>
          <a:p>
            <a:r>
              <a:rPr lang="en-US" dirty="0"/>
              <a:t>Title</a:t>
            </a:r>
          </a:p>
        </p:txBody>
      </p:sp>
    </p:spTree>
    <p:extLst>
      <p:ext uri="{BB962C8B-B14F-4D97-AF65-F5344CB8AC3E}">
        <p14:creationId xmlns:p14="http://schemas.microsoft.com/office/powerpoint/2010/main" val="15006098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dirty="0"/>
              <a:t>Title</a:t>
            </a:r>
          </a:p>
        </p:txBody>
      </p:sp>
    </p:spTree>
    <p:extLst>
      <p:ext uri="{BB962C8B-B14F-4D97-AF65-F5344CB8AC3E}">
        <p14:creationId xmlns:p14="http://schemas.microsoft.com/office/powerpoint/2010/main" val="357743686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20563112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33504023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38276708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Section Titl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8467239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
        <p:nvSpPr>
          <p:cNvPr id="6" name="Text Placeholder 4">
            <a:extLst>
              <a:ext uri="{FF2B5EF4-FFF2-40B4-BE49-F238E27FC236}">
                <a16:creationId xmlns:a16="http://schemas.microsoft.com/office/drawing/2014/main" id="{6727E3D4-6AFD-4EDB-9760-A5880DC29261}"/>
              </a:ext>
            </a:extLst>
          </p:cNvPr>
          <p:cNvSpPr>
            <a:spLocks noGrp="1"/>
          </p:cNvSpPr>
          <p:nvPr>
            <p:ph type="body" sz="quarter" idx="13" hasCustomPrompt="1"/>
          </p:nvPr>
        </p:nvSpPr>
        <p:spPr>
          <a:xfrm>
            <a:off x="584200" y="5080000"/>
            <a:ext cx="9144000" cy="215444"/>
          </a:xfrm>
          <a:noFill/>
        </p:spPr>
        <p:txBody>
          <a:bodyPr wrap="square" lIns="0" tIns="0" rIns="0" bIns="0">
            <a:spAutoFit/>
          </a:bodyPr>
          <a:lstStyle>
            <a:lvl1pPr marL="0" indent="0">
              <a:spcBef>
                <a:spcPts val="0"/>
              </a:spcBef>
              <a:buNone/>
              <a:defRPr sz="14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Date</a:t>
            </a:r>
          </a:p>
        </p:txBody>
      </p:sp>
    </p:spTree>
    <p:extLst>
      <p:ext uri="{BB962C8B-B14F-4D97-AF65-F5344CB8AC3E}">
        <p14:creationId xmlns:p14="http://schemas.microsoft.com/office/powerpoint/2010/main" val="40583059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41894261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5426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40711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535612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5530546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le Slide - Ligh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9094528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Title Slide 2">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815638"/>
            <a:ext cx="9144000" cy="677108"/>
          </a:xfrm>
          <a:noFill/>
        </p:spPr>
        <p:txBody>
          <a:bodyPr lIns="0" tIns="0" rIns="0" bIns="0" anchor="b" anchorCtr="0">
            <a:spAutoFit/>
          </a:bodyPr>
          <a:lstStyle>
            <a:lvl1pPr>
              <a:defRPr sz="4400" spc="-50" baseline="0">
                <a:solidFill>
                  <a:schemeClr val="tx2"/>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492443"/>
          </a:xfrm>
          <a:noFill/>
        </p:spPr>
        <p:txBody>
          <a:bodyPr wrap="square" lIns="0" tIns="0" rIns="0" bIns="0">
            <a:spAutoFit/>
          </a:bodyPr>
          <a:lstStyle>
            <a:lvl1pPr marL="0" indent="0">
              <a:spcBef>
                <a:spcPts val="0"/>
              </a:spcBef>
              <a:buNone/>
              <a:defRPr sz="3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
        <p:nvSpPr>
          <p:cNvPr id="7" name="Text Placeholder 4">
            <a:extLst>
              <a:ext uri="{FF2B5EF4-FFF2-40B4-BE49-F238E27FC236}">
                <a16:creationId xmlns:a16="http://schemas.microsoft.com/office/drawing/2014/main" id="{201CF6E1-858E-4A25-8E69-E5CF03EDE7B2}"/>
              </a:ext>
            </a:extLst>
          </p:cNvPr>
          <p:cNvSpPr>
            <a:spLocks noGrp="1"/>
          </p:cNvSpPr>
          <p:nvPr>
            <p:ph type="body" sz="quarter" idx="13" hasCustomPrompt="1"/>
          </p:nvPr>
        </p:nvSpPr>
        <p:spPr>
          <a:xfrm>
            <a:off x="584200" y="4739831"/>
            <a:ext cx="9144000" cy="369332"/>
          </a:xfrm>
          <a:noFill/>
        </p:spPr>
        <p:txBody>
          <a:bodyPr wrap="square" lIns="0" tIns="0" rIns="0" bIns="0">
            <a:spAutoFit/>
          </a:bodyPr>
          <a:lstStyle>
            <a:lvl1pPr marL="0" indent="0">
              <a:spcBef>
                <a:spcPts val="0"/>
              </a:spcBef>
              <a:buNone/>
              <a:defRPr sz="24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Date</a:t>
            </a:r>
          </a:p>
        </p:txBody>
      </p:sp>
    </p:spTree>
    <p:extLst>
      <p:ext uri="{BB962C8B-B14F-4D97-AF65-F5344CB8AC3E}">
        <p14:creationId xmlns:p14="http://schemas.microsoft.com/office/powerpoint/2010/main" val="455686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Title and 2-color bullet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D7ACB6-A4E0-4670-A599-6D2E4F95771D}"/>
              </a:ext>
            </a:extLst>
          </p:cNvPr>
          <p:cNvSpPr/>
          <p:nvPr userDrawn="1"/>
        </p:nvSpPr>
        <p:spPr bwMode="auto">
          <a:xfrm>
            <a:off x="11764112" y="6342907"/>
            <a:ext cx="421771" cy="32752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3"/>
          <p:cNvSpPr>
            <a:spLocks noGrp="1"/>
          </p:cNvSpPr>
          <p:nvPr>
            <p:ph type="body" sz="quarter" idx="10"/>
          </p:nvPr>
        </p:nvSpPr>
        <p:spPr>
          <a:xfrm>
            <a:off x="588264" y="1189176"/>
            <a:ext cx="11018520" cy="5211623"/>
          </a:xfrm>
        </p:spPr>
        <p:txBody>
          <a:bodyPr>
            <a:normAutofit/>
          </a:bodyPr>
          <a:lstStyle>
            <a:lvl1pPr>
              <a:lnSpc>
                <a:spcPct val="100000"/>
              </a:lnSpc>
              <a:buClr>
                <a:schemeClr val="tx2"/>
              </a:buClr>
              <a:defRPr sz="2800" b="0">
                <a:solidFill>
                  <a:srgbClr val="002060"/>
                </a:solidFill>
              </a:defRPr>
            </a:lvl1pPr>
            <a:lvl2pPr>
              <a:lnSpc>
                <a:spcPct val="100000"/>
              </a:lnSpc>
              <a:defRPr sz="2800"/>
            </a:lvl2pPr>
            <a:lvl3pPr>
              <a:lnSpc>
                <a:spcPct val="100000"/>
              </a:lnSpc>
              <a:defRPr sz="2400"/>
            </a:lvl3pPr>
            <a:lvl4pPr>
              <a:lnSpc>
                <a:spcPct val="100000"/>
              </a:lnSpc>
              <a:defRPr sz="2000"/>
            </a:lvl4pPr>
            <a:lvl5pPr>
              <a:lnSpc>
                <a:spcPct val="100000"/>
              </a:lnSpc>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588263" y="457200"/>
            <a:ext cx="11018520" cy="615553"/>
          </a:xfrm>
        </p:spPr>
        <p:txBody>
          <a:bodyPr/>
          <a:lstStyle>
            <a:lvl1pPr>
              <a:defRPr sz="40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E5F17066-D634-4EC0-B1AD-A275E3876DC1}"/>
              </a:ext>
            </a:extLst>
          </p:cNvPr>
          <p:cNvSpPr>
            <a:spLocks noGrp="1"/>
          </p:cNvSpPr>
          <p:nvPr>
            <p:ph type="sldNum" sz="quarter" idx="11"/>
          </p:nvPr>
        </p:nvSpPr>
        <p:spPr/>
        <p:txBody>
          <a:bodyPr/>
          <a:lstStyle/>
          <a:p>
            <a:fld id="{B0E4AF13-16E6-4600-BC47-AAB81488BB53}" type="slidenum">
              <a:rPr lang="en-US" smtClean="0"/>
              <a:t>‹#›</a:t>
            </a:fld>
            <a:endParaRPr lang="en-US" dirty="0"/>
          </a:p>
        </p:txBody>
      </p:sp>
    </p:spTree>
    <p:extLst>
      <p:ext uri="{BB962C8B-B14F-4D97-AF65-F5344CB8AC3E}">
        <p14:creationId xmlns:p14="http://schemas.microsoft.com/office/powerpoint/2010/main" val="279289270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wo Column 2-color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AC64E9-AA56-45D8-BAFA-821E5F3330AF}"/>
              </a:ext>
            </a:extLst>
          </p:cNvPr>
          <p:cNvSpPr/>
          <p:nvPr userDrawn="1"/>
        </p:nvSpPr>
        <p:spPr bwMode="auto">
          <a:xfrm>
            <a:off x="11764112" y="6342907"/>
            <a:ext cx="421771" cy="32752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588263" y="457200"/>
            <a:ext cx="11018520" cy="615553"/>
          </a:xfrm>
        </p:spPr>
        <p:txBody>
          <a:bodyPr/>
          <a:lstStyle>
            <a:lvl1pPr>
              <a:defRPr sz="4000"/>
            </a:lvl1pPr>
          </a:lstStyle>
          <a:p>
            <a:r>
              <a:rPr lang="en-US" dirty="0"/>
              <a:t>Click to edit Master title style</a:t>
            </a:r>
          </a:p>
        </p:txBody>
      </p:sp>
      <p:sp>
        <p:nvSpPr>
          <p:cNvPr id="4" name="Text Placeholder 3"/>
          <p:cNvSpPr>
            <a:spLocks noGrp="1"/>
          </p:cNvSpPr>
          <p:nvPr>
            <p:ph type="body" sz="quarter" idx="10"/>
          </p:nvPr>
        </p:nvSpPr>
        <p:spPr>
          <a:xfrm>
            <a:off x="269241" y="1189176"/>
            <a:ext cx="5378548" cy="1744517"/>
          </a:xfrm>
        </p:spPr>
        <p:txBody>
          <a:bodyPr wrap="square">
            <a:spAutoFit/>
          </a:bodyPr>
          <a:lstStyle>
            <a:lvl1pPr marL="281677" indent="-281677">
              <a:spcBef>
                <a:spcPts val="1200"/>
              </a:spcBef>
              <a:buClr>
                <a:schemeClr val="tx2"/>
              </a:buClr>
              <a:buFont typeface="Wingdings" panose="05000000000000000000" pitchFamily="2" charset="2"/>
              <a:buChar char="§"/>
              <a:defRPr sz="2800">
                <a:gradFill>
                  <a:gsLst>
                    <a:gs pos="5109">
                      <a:schemeClr val="tx2"/>
                    </a:gs>
                    <a:gs pos="100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1744517"/>
          </a:xfrm>
        </p:spPr>
        <p:txBody>
          <a:bodyPr wrap="square">
            <a:spAutoFit/>
          </a:bodyPr>
          <a:lstStyle>
            <a:lvl1pPr marL="281677" indent="-281677">
              <a:spcBef>
                <a:spcPts val="1200"/>
              </a:spcBef>
              <a:buClr>
                <a:schemeClr val="tx2"/>
              </a:buClr>
              <a:buFont typeface="Wingdings" panose="05000000000000000000" pitchFamily="2" charset="2"/>
              <a:buChar char="§"/>
              <a:defRPr sz="2800">
                <a:gradFill>
                  <a:gsLst>
                    <a:gs pos="5109">
                      <a:schemeClr val="tx2"/>
                    </a:gs>
                    <a:gs pos="100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F2B5BE12-9411-4C7B-88DD-F66ADEFFE9AC}"/>
              </a:ext>
            </a:extLst>
          </p:cNvPr>
          <p:cNvSpPr>
            <a:spLocks noGrp="1"/>
          </p:cNvSpPr>
          <p:nvPr>
            <p:ph type="sldNum" sz="quarter" idx="12"/>
          </p:nvPr>
        </p:nvSpPr>
        <p:spPr/>
        <p:txBody>
          <a:bodyPr/>
          <a:lstStyle>
            <a:lvl1pPr algn="ctr">
              <a:defRPr/>
            </a:lvl1pPr>
          </a:lstStyle>
          <a:p>
            <a:r>
              <a:rPr lang="en-US" dirty="0"/>
              <a:t> </a:t>
            </a:r>
            <a:fld id="{B0E4AF13-16E6-4600-BC47-AAB81488BB53}" type="slidenum">
              <a:rPr lang="en-US" smtClean="0"/>
              <a:pPr/>
              <a:t>‹#›</a:t>
            </a:fld>
            <a:endParaRPr lang="en-US" dirty="0"/>
          </a:p>
        </p:txBody>
      </p:sp>
    </p:spTree>
    <p:extLst>
      <p:ext uri="{BB962C8B-B14F-4D97-AF65-F5344CB8AC3E}">
        <p14:creationId xmlns:p14="http://schemas.microsoft.com/office/powerpoint/2010/main" val="293571561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19CAF-31B9-46BE-B63C-6E66831A09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514A5D-5694-40ED-8E99-9B161CFC0315}"/>
              </a:ext>
            </a:extLst>
          </p:cNvPr>
          <p:cNvSpPr>
            <a:spLocks noGrp="1"/>
          </p:cNvSpPr>
          <p:nvPr>
            <p:ph sz="half" idx="1"/>
          </p:nvPr>
        </p:nvSpPr>
        <p:spPr>
          <a:xfrm>
            <a:off x="838200" y="1825625"/>
            <a:ext cx="5181600" cy="1612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26A0F0-5C4C-4D02-BFE4-7D84A6B0CDED}"/>
              </a:ext>
            </a:extLst>
          </p:cNvPr>
          <p:cNvSpPr>
            <a:spLocks noGrp="1"/>
          </p:cNvSpPr>
          <p:nvPr>
            <p:ph sz="half" idx="2"/>
          </p:nvPr>
        </p:nvSpPr>
        <p:spPr>
          <a:xfrm>
            <a:off x="6172200" y="1825625"/>
            <a:ext cx="5181600" cy="1612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C43F58-42FC-484D-BE8F-A1F08A18E31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B20C0D5-E79A-4C7C-934B-0551D005D7E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AE29F9-35F3-4B8F-BCDA-A32C2B543423}"/>
              </a:ext>
            </a:extLst>
          </p:cNvPr>
          <p:cNvSpPr>
            <a:spLocks noGrp="1"/>
          </p:cNvSpPr>
          <p:nvPr>
            <p:ph type="sldNum" sz="quarter" idx="12"/>
          </p:nvPr>
        </p:nvSpPr>
        <p:spPr/>
        <p:txBody>
          <a:bodyPr/>
          <a:lstStyle/>
          <a:p>
            <a:fld id="{0FFC6287-B86D-4992-B5FB-5E7DB9687DA9}" type="slidenum">
              <a:rPr lang="en-US" smtClean="0"/>
              <a:t>‹#›</a:t>
            </a:fld>
            <a:endParaRPr lang="en-US"/>
          </a:p>
        </p:txBody>
      </p:sp>
    </p:spTree>
    <p:extLst>
      <p:ext uri="{BB962C8B-B14F-4D97-AF65-F5344CB8AC3E}">
        <p14:creationId xmlns:p14="http://schemas.microsoft.com/office/powerpoint/2010/main" val="4077168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
        <p:nvSpPr>
          <p:cNvPr id="7" name="Text Placeholder 4">
            <a:extLst>
              <a:ext uri="{FF2B5EF4-FFF2-40B4-BE49-F238E27FC236}">
                <a16:creationId xmlns:a16="http://schemas.microsoft.com/office/drawing/2014/main" id="{201CF6E1-858E-4A25-8E69-E5CF03EDE7B2}"/>
              </a:ext>
            </a:extLst>
          </p:cNvPr>
          <p:cNvSpPr>
            <a:spLocks noGrp="1"/>
          </p:cNvSpPr>
          <p:nvPr>
            <p:ph type="body" sz="quarter" idx="13" hasCustomPrompt="1"/>
          </p:nvPr>
        </p:nvSpPr>
        <p:spPr>
          <a:xfrm>
            <a:off x="584200" y="5080000"/>
            <a:ext cx="9144000" cy="215444"/>
          </a:xfrm>
          <a:noFill/>
        </p:spPr>
        <p:txBody>
          <a:bodyPr wrap="square" lIns="0" tIns="0" rIns="0" bIns="0">
            <a:spAutoFit/>
          </a:bodyPr>
          <a:lstStyle>
            <a:lvl1pPr marL="0" indent="0">
              <a:spcBef>
                <a:spcPts val="0"/>
              </a:spcBef>
              <a:buNone/>
              <a:defRPr sz="14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Date</a:t>
            </a:r>
          </a:p>
        </p:txBody>
      </p:sp>
    </p:spTree>
    <p:extLst>
      <p:ext uri="{BB962C8B-B14F-4D97-AF65-F5344CB8AC3E}">
        <p14:creationId xmlns:p14="http://schemas.microsoft.com/office/powerpoint/2010/main" val="25731013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1DFE1-CC64-4F33-BE24-157B9DDEA2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DCE6F4-3593-4A0C-952F-040DBBE874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29B405-EC0D-4C7E-806A-928F5ACA3CD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400251C-B08C-421B-AE42-00F1F81920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002C1-D754-4F07-AB66-8AADAF8EFBE3}"/>
              </a:ext>
            </a:extLst>
          </p:cNvPr>
          <p:cNvSpPr>
            <a:spLocks noGrp="1"/>
          </p:cNvSpPr>
          <p:nvPr>
            <p:ph type="sldNum" sz="quarter" idx="12"/>
          </p:nvPr>
        </p:nvSpPr>
        <p:spPr/>
        <p:txBody>
          <a:bodyPr/>
          <a:lstStyle/>
          <a:p>
            <a:fld id="{0FFC6287-B86D-4992-B5FB-5E7DB9687DA9}" type="slidenum">
              <a:rPr lang="en-US" smtClean="0"/>
              <a:t>‹#›</a:t>
            </a:fld>
            <a:endParaRPr lang="en-US"/>
          </a:p>
        </p:txBody>
      </p:sp>
    </p:spTree>
    <p:extLst>
      <p:ext uri="{BB962C8B-B14F-4D97-AF65-F5344CB8AC3E}">
        <p14:creationId xmlns:p14="http://schemas.microsoft.com/office/powerpoint/2010/main" val="317853990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1"/>
          </p:nvPr>
        </p:nvSpPr>
        <p:spPr>
          <a:xfrm>
            <a:off x="269240" y="1189176"/>
            <a:ext cx="11655840" cy="1806905"/>
          </a:xfrm>
        </p:spPr>
        <p:txBody>
          <a:bodyPr/>
          <a:lstStyle>
            <a:lvl1pPr marL="0" indent="0">
              <a:buNone/>
              <a:defRPr>
                <a:gradFill>
                  <a:gsLst>
                    <a:gs pos="2920">
                      <a:schemeClr val="tx2"/>
                    </a:gs>
                    <a:gs pos="39000">
                      <a:schemeClr val="tx2"/>
                    </a:gs>
                  </a:gsLst>
                  <a:lin ang="5400000" scaled="0"/>
                </a:gradFill>
              </a:defRPr>
            </a:lvl1pPr>
            <a:lvl2pPr marL="28012" indent="0">
              <a:buNone/>
              <a:defRPr sz="1961"/>
            </a:lvl2pPr>
            <a:lvl3pPr marL="219428" indent="0">
              <a:buNone/>
              <a:defRPr sz="1961"/>
            </a:lvl3pPr>
            <a:lvl4pPr marL="466868" indent="0">
              <a:buNone/>
              <a:defRPr sz="1765"/>
            </a:lvl4pPr>
            <a:lvl5pPr marL="725201" indent="0">
              <a:buNone/>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813639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pic>
        <p:nvPicPr>
          <p:cNvPr id="8" name="MS logo white - EMF" descr="Microsoft logo white text version">
            <a:extLst>
              <a:ext uri="{FF2B5EF4-FFF2-40B4-BE49-F238E27FC236}">
                <a16:creationId xmlns:a16="http://schemas.microsoft.com/office/drawing/2014/main" id="{10847DFE-DD48-4C93-84DD-AE782B2A9A22}"/>
              </a:ext>
            </a:extLst>
          </p:cNvPr>
          <p:cNvPicPr>
            <a:picLocks noChangeAspect="1"/>
          </p:cNvPicPr>
          <p:nvPr/>
        </p:nvPicPr>
        <p:blipFill>
          <a:blip r:embed="rId2"/>
          <a:stretch>
            <a:fillRect/>
          </a:stretch>
        </p:blipFill>
        <p:spPr bwMode="black">
          <a:xfrm>
            <a:off x="584200" y="585788"/>
            <a:ext cx="1366245" cy="292608"/>
          </a:xfrm>
          <a:prstGeom prst="rect">
            <a:avLst/>
          </a:prstGeom>
        </p:spPr>
      </p:pic>
      <p:pic>
        <p:nvPicPr>
          <p:cNvPr id="7" name="Picture Placeholder 2" descr="A person standing in front of a mirror posing for the camera&#10;&#10;Description generated with very high confidence">
            <a:extLst>
              <a:ext uri="{FF2B5EF4-FFF2-40B4-BE49-F238E27FC236}">
                <a16:creationId xmlns:a16="http://schemas.microsoft.com/office/drawing/2014/main" id="{5CE9E623-6438-4F03-9BC8-0B0F268448E8}"/>
              </a:ext>
            </a:extLst>
          </p:cNvPr>
          <p:cNvPicPr>
            <a:picLocks noChangeAspect="1"/>
          </p:cNvPicPr>
          <p:nvPr/>
        </p:nvPicPr>
        <p:blipFill rotWithShape="1">
          <a:blip r:embed="rId3"/>
          <a:srcRect l="4619" r="28731"/>
          <a:stretch/>
        </p:blipFill>
        <p:spPr>
          <a:xfrm>
            <a:off x="5334000" y="0"/>
            <a:ext cx="6858000" cy="6858000"/>
          </a:xfrm>
          <a:prstGeom prst="rect">
            <a:avLst/>
          </a:prstGeom>
        </p:spPr>
      </p:pic>
    </p:spTree>
    <p:extLst>
      <p:ext uri="{BB962C8B-B14F-4D97-AF65-F5344CB8AC3E}">
        <p14:creationId xmlns:p14="http://schemas.microsoft.com/office/powerpoint/2010/main" val="36237269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pic>
        <p:nvPicPr>
          <p:cNvPr id="6" name="MS logo white - EMF" descr="Microsoft logo white text version">
            <a:extLst>
              <a:ext uri="{FF2B5EF4-FFF2-40B4-BE49-F238E27FC236}">
                <a16:creationId xmlns:a16="http://schemas.microsoft.com/office/drawing/2014/main" id="{752F7F94-9231-4E4A-AA40-FA537E6B0D74}"/>
              </a:ext>
            </a:extLst>
          </p:cNvPr>
          <p:cNvPicPr>
            <a:picLocks noChangeAspect="1"/>
          </p:cNvPicPr>
          <p:nvPr/>
        </p:nvPicPr>
        <p:blipFill>
          <a:blip r:embed="rId2"/>
          <a:stretch>
            <a:fillRect/>
          </a:stretch>
        </p:blipFill>
        <p:spPr bwMode="black">
          <a:xfrm>
            <a:off x="584200" y="585788"/>
            <a:ext cx="1366245" cy="292608"/>
          </a:xfrm>
          <a:prstGeom prst="rect">
            <a:avLst/>
          </a:prstGeom>
        </p:spPr>
      </p:pic>
      <p:pic>
        <p:nvPicPr>
          <p:cNvPr id="8" name="Picture Placeholder 2" descr="A person standing in front of a mirror posing for the camera&#10;&#10;Description generated with very high confidence">
            <a:extLst>
              <a:ext uri="{FF2B5EF4-FFF2-40B4-BE49-F238E27FC236}">
                <a16:creationId xmlns:a16="http://schemas.microsoft.com/office/drawing/2014/main" id="{9C6DFE9A-B017-48B4-8297-C420E168BAF0}"/>
              </a:ext>
            </a:extLst>
          </p:cNvPr>
          <p:cNvPicPr>
            <a:picLocks noChangeAspect="1"/>
          </p:cNvPicPr>
          <p:nvPr/>
        </p:nvPicPr>
        <p:blipFill rotWithShape="1">
          <a:blip r:embed="rId3"/>
          <a:srcRect l="4619" r="28731"/>
          <a:stretch/>
        </p:blipFill>
        <p:spPr>
          <a:xfrm>
            <a:off x="5334000" y="0"/>
            <a:ext cx="6858000" cy="6858000"/>
          </a:xfrm>
          <a:prstGeom prst="rect">
            <a:avLst/>
          </a:prstGeom>
        </p:spPr>
      </p:pic>
    </p:spTree>
    <p:extLst>
      <p:ext uri="{BB962C8B-B14F-4D97-AF65-F5344CB8AC3E}">
        <p14:creationId xmlns:p14="http://schemas.microsoft.com/office/powerpoint/2010/main" val="427776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pic>
        <p:nvPicPr>
          <p:cNvPr id="7" name="MS logo white - EMF" descr="Microsoft logo white text version">
            <a:extLst>
              <a:ext uri="{FF2B5EF4-FFF2-40B4-BE49-F238E27FC236}">
                <a16:creationId xmlns:a16="http://schemas.microsoft.com/office/drawing/2014/main" id="{BB651035-36B1-415D-8FE3-8C820588801B}"/>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5872171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7989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802241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46267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28062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hree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345293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4364038" y="1435100"/>
            <a:ext cx="345818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8">
            <a:extLst>
              <a:ext uri="{FF2B5EF4-FFF2-40B4-BE49-F238E27FC236}">
                <a16:creationId xmlns:a16="http://schemas.microsoft.com/office/drawing/2014/main" id="{76E53675-E7CE-4207-B88E-50ECDC9A19FB}"/>
              </a:ext>
            </a:extLst>
          </p:cNvPr>
          <p:cNvSpPr>
            <a:spLocks noGrp="1"/>
          </p:cNvSpPr>
          <p:nvPr>
            <p:ph sz="quarter" idx="14"/>
          </p:nvPr>
        </p:nvSpPr>
        <p:spPr>
          <a:xfrm>
            <a:off x="8148595" y="1435100"/>
            <a:ext cx="345818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4086691"/>
      </p:ext>
    </p:extLst>
  </p:cSld>
  <p:clrMapOvr>
    <a:masterClrMapping/>
  </p:clrMapOvr>
  <p:transition>
    <p:fade/>
  </p:transition>
  <p:extLst>
    <p:ext uri="{DCECCB84-F9BA-43D5-87BE-67443E8EF086}">
      <p15:sldGuideLst xmlns:p15="http://schemas.microsoft.com/office/powerpoint/2012/main">
        <p15:guide id="3" orient="horz" pos="90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2477265"/>
      </p:ext>
    </p:extLst>
  </p:cSld>
  <p:clrMapOvr>
    <a:masterClrMapping/>
  </p:clrMapOvr>
  <p:transition>
    <p:fade/>
  </p:transition>
  <p:extLst>
    <p:ext uri="{DCECCB84-F9BA-43D5-87BE-67443E8EF086}">
      <p15:sldGuideLst xmlns:p15="http://schemas.microsoft.com/office/powerpoint/2012/main">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1017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hree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345293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4370160" y="1435100"/>
            <a:ext cx="345293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a:extLst>
              <a:ext uri="{FF2B5EF4-FFF2-40B4-BE49-F238E27FC236}">
                <a16:creationId xmlns:a16="http://schemas.microsoft.com/office/drawing/2014/main" id="{F103FD3E-DF28-4FD6-90DA-4160424BB00C}"/>
              </a:ext>
            </a:extLst>
          </p:cNvPr>
          <p:cNvSpPr>
            <a:spLocks noGrp="1"/>
          </p:cNvSpPr>
          <p:nvPr>
            <p:ph type="body" sz="quarter" idx="14"/>
          </p:nvPr>
        </p:nvSpPr>
        <p:spPr>
          <a:xfrm>
            <a:off x="8156121" y="1435100"/>
            <a:ext cx="345293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6607182"/>
      </p:ext>
    </p:extLst>
  </p:cSld>
  <p:clrMapOvr>
    <a:masterClrMapping/>
  </p:clrMapOvr>
  <p:transition>
    <p:fade/>
  </p:transition>
  <p:extLst>
    <p:ext uri="{DCECCB84-F9BA-43D5-87BE-67443E8EF086}">
      <p15:sldGuideLst xmlns:p15="http://schemas.microsoft.com/office/powerpoint/2012/main">
        <p15:guide id="3" orient="horz" pos="904">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46463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644886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dirty="0"/>
              <a:t>Title square photo layout </a:t>
            </a:r>
          </a:p>
        </p:txBody>
      </p:sp>
    </p:spTree>
    <p:extLst>
      <p:ext uri="{BB962C8B-B14F-4D97-AF65-F5344CB8AC3E}">
        <p14:creationId xmlns:p14="http://schemas.microsoft.com/office/powerpoint/2010/main" val="288504441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endParaRPr lang="en-US" dirty="0"/>
          </a:p>
        </p:txBody>
      </p:sp>
    </p:spTree>
    <p:extLst>
      <p:ext uri="{BB962C8B-B14F-4D97-AF65-F5344CB8AC3E}">
        <p14:creationId xmlns:p14="http://schemas.microsoft.com/office/powerpoint/2010/main" val="128500401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dirty="0"/>
              <a:t>Square photo layout with smaller text</a:t>
            </a:r>
          </a:p>
        </p:txBody>
      </p:sp>
    </p:spTree>
    <p:extLst>
      <p:ext uri="{BB962C8B-B14F-4D97-AF65-F5344CB8AC3E}">
        <p14:creationId xmlns:p14="http://schemas.microsoft.com/office/powerpoint/2010/main" val="276769289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291938445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85752056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Tree>
    <p:extLst>
      <p:ext uri="{BB962C8B-B14F-4D97-AF65-F5344CB8AC3E}">
        <p14:creationId xmlns:p14="http://schemas.microsoft.com/office/powerpoint/2010/main" val="169363145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7522320"/>
      </p:ext>
    </p:extLst>
  </p:cSld>
  <p:clrMapOvr>
    <a:masterClrMapping/>
  </p:clrMapOvr>
  <p:transition>
    <p:fade/>
  </p:transition>
  <p:extLst>
    <p:ext uri="{DCECCB84-F9BA-43D5-87BE-67443E8EF086}">
      <p15:sldGuideLst xmlns:p15="http://schemas.microsoft.com/office/powerpoint/2012/main">
        <p15:guide id="2" orient="horz" pos="905">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Tree>
    <p:extLst>
      <p:ext uri="{BB962C8B-B14F-4D97-AF65-F5344CB8AC3E}">
        <p14:creationId xmlns:p14="http://schemas.microsoft.com/office/powerpoint/2010/main" val="401790724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Tree>
    <p:extLst>
      <p:ext uri="{BB962C8B-B14F-4D97-AF65-F5344CB8AC3E}">
        <p14:creationId xmlns:p14="http://schemas.microsoft.com/office/powerpoint/2010/main" val="389116465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dirty="0"/>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dirty="0"/>
              <a:t>Drag &amp; drop a screenshot </a:t>
            </a:r>
            <a:br>
              <a:rPr lang="en-US" dirty="0"/>
            </a:br>
            <a:r>
              <a:rPr lang="en-US" dirty="0"/>
              <a:t>here or click or tap icon </a:t>
            </a:r>
            <a:br>
              <a:rPr lang="en-US" dirty="0"/>
            </a:br>
            <a:r>
              <a:rPr lang="en-US" dirty="0"/>
              <a:t>below to insert </a:t>
            </a:r>
          </a:p>
        </p:txBody>
      </p:sp>
    </p:spTree>
    <p:extLst>
      <p:ext uri="{BB962C8B-B14F-4D97-AF65-F5344CB8AC3E}">
        <p14:creationId xmlns:p14="http://schemas.microsoft.com/office/powerpoint/2010/main" val="2421368526"/>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2340433"/>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dirty="0"/>
              <a:t>Title</a:t>
            </a:r>
          </a:p>
        </p:txBody>
      </p:sp>
    </p:spTree>
    <p:extLst>
      <p:ext uri="{BB962C8B-B14F-4D97-AF65-F5344CB8AC3E}">
        <p14:creationId xmlns:p14="http://schemas.microsoft.com/office/powerpoint/2010/main" val="37639856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dirty="0"/>
              <a:t>Title</a:t>
            </a:r>
          </a:p>
        </p:txBody>
      </p:sp>
    </p:spTree>
    <p:extLst>
      <p:ext uri="{BB962C8B-B14F-4D97-AF65-F5344CB8AC3E}">
        <p14:creationId xmlns:p14="http://schemas.microsoft.com/office/powerpoint/2010/main" val="310933538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dirty="0"/>
              <a:t>Title</a:t>
            </a:r>
          </a:p>
        </p:txBody>
      </p:sp>
    </p:spTree>
    <p:extLst>
      <p:ext uri="{BB962C8B-B14F-4D97-AF65-F5344CB8AC3E}">
        <p14:creationId xmlns:p14="http://schemas.microsoft.com/office/powerpoint/2010/main" val="415310522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26018460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375562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37076955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8212425"/>
      </p:ext>
    </p:extLst>
  </p:cSld>
  <p:clrMapOvr>
    <a:masterClrMapping/>
  </p:clrMapOvr>
  <p:transition>
    <p:fade/>
  </p:transition>
  <p:extLst>
    <p:ext uri="{DCECCB84-F9BA-43D5-87BE-67443E8EF086}">
      <p15:sldGuideLst xmlns:p15="http://schemas.microsoft.com/office/powerpoint/2012/main">
        <p15:guide id="3" orient="horz" pos="90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eal Section Titl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3555017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196032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17947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661196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pic>
        <p:nvPicPr>
          <p:cNvPr id="4" name="MS logo white - EMF" descr="Microsoft logo white text version">
            <a:extLst>
              <a:ext uri="{FF2B5EF4-FFF2-40B4-BE49-F238E27FC236}">
                <a16:creationId xmlns:a16="http://schemas.microsoft.com/office/drawing/2014/main" id="{1291B0CF-9615-4684-B7F1-8E5483826A4A}"/>
              </a:ext>
            </a:extLst>
          </p:cNvPr>
          <p:cNvPicPr>
            <a:picLocks noChangeAspect="1"/>
          </p:cNvPicPr>
          <p:nvPr/>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1948298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7" baseline="0">
                <a:solidFill>
                  <a:schemeClr val="tx1"/>
                </a:solidFill>
              </a:defRPr>
            </a:lvl1pPr>
          </a:lstStyle>
          <a:p>
            <a:r>
              <a:rPr lang="en-US" dirty="0"/>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dirty="0"/>
              <a:t>Author Name</a:t>
            </a:r>
          </a:p>
          <a:p>
            <a:pPr lvl="0"/>
            <a:r>
              <a:rPr lang="en-US" dirty="0"/>
              <a:t>Date</a:t>
            </a:r>
          </a:p>
        </p:txBody>
      </p:sp>
      <p:pic>
        <p:nvPicPr>
          <p:cNvPr id="64" name="MS logo gray - EMF"/>
          <p:cNvPicPr>
            <a:picLocks noChangeAspect="1"/>
          </p:cNvPicPr>
          <p:nvPr/>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19589570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dirty="0"/>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dirty="0"/>
              <a:t>Author Name</a:t>
            </a:r>
          </a:p>
          <a:p>
            <a:pPr lvl="0"/>
            <a:r>
              <a:rPr lang="en-US" dirty="0"/>
              <a:t>Date</a:t>
            </a:r>
          </a:p>
        </p:txBody>
      </p:sp>
      <p:grpSp>
        <p:nvGrpSpPr>
          <p:cNvPr id="7" name="Group 6"/>
          <p:cNvGrpSpPr/>
          <p:nvPr/>
        </p:nvGrpSpPr>
        <p:grpSpPr>
          <a:xfrm>
            <a:off x="455996" y="440495"/>
            <a:ext cx="914788" cy="196431"/>
            <a:chOff x="465139" y="449264"/>
            <a:chExt cx="933131" cy="200341"/>
          </a:xfrm>
        </p:grpSpPr>
        <p:pic>
          <p:nvPicPr>
            <p:cNvPr id="97" name="Picture 96"/>
            <p:cNvPicPr>
              <a:picLocks noChangeAspect="1"/>
            </p:cNvPicPr>
            <p:nvPr/>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p:nvPicPr>
          <p:blipFill rotWithShape="1">
            <a:blip r:embed="rId3"/>
            <a:srcRect r="76414"/>
            <a:stretch/>
          </p:blipFill>
          <p:spPr bwMode="black">
            <a:xfrm>
              <a:off x="465139" y="449264"/>
              <a:ext cx="220661" cy="200341"/>
            </a:xfrm>
            <a:prstGeom prst="rect">
              <a:avLst/>
            </a:prstGeom>
          </p:spPr>
        </p:pic>
      </p:grpSp>
      <p:pic>
        <p:nvPicPr>
          <p:cNvPr id="8" name="MS logo white - EMF" descr="Microsoft logo white text version">
            <a:extLst>
              <a:ext uri="{FF2B5EF4-FFF2-40B4-BE49-F238E27FC236}">
                <a16:creationId xmlns:a16="http://schemas.microsoft.com/office/drawing/2014/main" id="{6863E7BA-C2B6-4840-B647-BC477CB1E61F}"/>
              </a:ext>
            </a:extLst>
          </p:cNvPr>
          <p:cNvPicPr>
            <a:picLocks noChangeAspect="1"/>
          </p:cNvPicPr>
          <p:nvPr/>
        </p:nvPicPr>
        <p:blipFill>
          <a:blip r:embed="rId4"/>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639366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Slide 3">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0691"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tx1"/>
                </a:solidFill>
              </a:defRPr>
            </a:lvl1pPr>
          </a:lstStyle>
          <a:p>
            <a:r>
              <a:rPr lang="en-US" dirty="0"/>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dirty="0"/>
              <a:t>Author Name</a:t>
            </a:r>
          </a:p>
          <a:p>
            <a:pPr lvl="0"/>
            <a:r>
              <a:rPr lang="en-US" dirty="0"/>
              <a:t>Date</a:t>
            </a:r>
          </a:p>
        </p:txBody>
      </p:sp>
      <p:pic>
        <p:nvPicPr>
          <p:cNvPr id="64" name="MS logo gray - EMF"/>
          <p:cNvPicPr>
            <a:picLocks noChangeAspect="1"/>
          </p:cNvPicPr>
          <p:nvPr/>
        </p:nvPicPr>
        <p:blipFill>
          <a:blip r:embed="rId3"/>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35385431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78"/>
            <a:ext cx="12192000" cy="6856644"/>
          </a:xfrm>
          <a:prstGeom prst="rect">
            <a:avLst/>
          </a:prstGeom>
        </p:spPr>
      </p:pic>
      <p:pic>
        <p:nvPicPr>
          <p:cNvPr id="97" name="Picture 96"/>
          <p:cNvPicPr>
            <a:picLocks noChangeAspect="1"/>
          </p:cNvPicPr>
          <p:nvPr/>
        </p:nvPicPr>
        <p:blipFill rotWithShape="1">
          <a:blip r:embed="rId3"/>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dirty="0"/>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dirty="0"/>
              <a:t>Author Name</a:t>
            </a:r>
          </a:p>
          <a:p>
            <a:pPr lvl="0"/>
            <a:r>
              <a:rPr lang="en-US" dirty="0"/>
              <a:t>Date</a:t>
            </a:r>
          </a:p>
        </p:txBody>
      </p:sp>
      <p:pic>
        <p:nvPicPr>
          <p:cNvPr id="64" name="MS logo gray - EMF"/>
          <p:cNvPicPr>
            <a:picLocks noChangeAspect="1"/>
          </p:cNvPicPr>
          <p:nvPr/>
        </p:nvPicPr>
        <p:blipFill rotWithShape="1">
          <a:blip r:embed="rId4"/>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3065165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941692"/>
            <a:ext cx="3618381" cy="899665"/>
          </a:xfrm>
        </p:spPr>
        <p:txBody>
          <a:bodyPr lIns="0" tIns="0" rIns="0" bIns="0"/>
          <a:lstStyle>
            <a:lvl1pPr>
              <a:defRPr sz="1765" spc="-49" baseline="0">
                <a:solidFill>
                  <a:schemeClr val="tx1"/>
                </a:solidFill>
              </a:defRPr>
            </a:lvl1pPr>
          </a:lstStyle>
          <a:p>
            <a:r>
              <a:rPr lang="en-US" dirty="0"/>
              <a:t>Contents</a:t>
            </a:r>
          </a:p>
        </p:txBody>
      </p:sp>
      <p:sp>
        <p:nvSpPr>
          <p:cNvPr id="4" name="Text Placeholder 3"/>
          <p:cNvSpPr>
            <a:spLocks noGrp="1"/>
          </p:cNvSpPr>
          <p:nvPr>
            <p:ph type="body" sz="quarter" idx="10" hasCustomPrompt="1"/>
          </p:nvPr>
        </p:nvSpPr>
        <p:spPr>
          <a:xfrm>
            <a:off x="6229843" y="941692"/>
            <a:ext cx="3837818" cy="3786998"/>
          </a:xfrm>
        </p:spPr>
        <p:txBody>
          <a:bodyPr wrap="square" lIns="0" tIns="0" rIns="0" bIns="0">
            <a:noAutofit/>
          </a:bodyPr>
          <a:lstStyle>
            <a:lvl1pPr marL="0" indent="0" defTabSz="507330">
              <a:buNone/>
              <a:defRPr sz="1765" spc="-49" baseline="0">
                <a:solidFill>
                  <a:schemeClr val="accent1"/>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dirty="0"/>
              <a:t>##	Section Title</a:t>
            </a:r>
          </a:p>
        </p:txBody>
      </p:sp>
    </p:spTree>
    <p:extLst>
      <p:ext uri="{BB962C8B-B14F-4D97-AF65-F5344CB8AC3E}">
        <p14:creationId xmlns:p14="http://schemas.microsoft.com/office/powerpoint/2010/main" val="237241442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hree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3452930" cy="48339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4364038" y="1435100"/>
            <a:ext cx="3458188" cy="48339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8">
            <a:extLst>
              <a:ext uri="{FF2B5EF4-FFF2-40B4-BE49-F238E27FC236}">
                <a16:creationId xmlns:a16="http://schemas.microsoft.com/office/drawing/2014/main" id="{76E53675-E7CE-4207-B88E-50ECDC9A19FB}"/>
              </a:ext>
            </a:extLst>
          </p:cNvPr>
          <p:cNvSpPr>
            <a:spLocks noGrp="1"/>
          </p:cNvSpPr>
          <p:nvPr>
            <p:ph sz="quarter" idx="14"/>
          </p:nvPr>
        </p:nvSpPr>
        <p:spPr>
          <a:xfrm>
            <a:off x="8148595" y="1435100"/>
            <a:ext cx="3458188" cy="48339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48176"/>
      </p:ext>
    </p:extLst>
  </p:cSld>
  <p:clrMapOvr>
    <a:masterClrMapping/>
  </p:clrMapOvr>
  <p:transition>
    <p:fade/>
  </p:transition>
  <p:extLst>
    <p:ext uri="{DCECCB84-F9BA-43D5-87BE-67443E8EF086}">
      <p15:sldGuideLst xmlns:p15="http://schemas.microsoft.com/office/powerpoint/2012/main">
        <p15:guide id="3" orient="horz" pos="90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dirty="0"/>
              <a:t>Heading Segoe UI </a:t>
            </a:r>
            <a:r>
              <a:rPr lang="en-US" dirty="0" err="1"/>
              <a:t>Semibold</a:t>
            </a:r>
            <a:r>
              <a:rPr lang="en-US" dirty="0"/>
              <a:t> 28/32</a:t>
            </a:r>
          </a:p>
        </p:txBody>
      </p:sp>
      <p:sp>
        <p:nvSpPr>
          <p:cNvPr id="4" name="Text Placeholder 3"/>
          <p:cNvSpPr>
            <a:spLocks noGrp="1"/>
          </p:cNvSpPr>
          <p:nvPr>
            <p:ph type="body" sz="quarter" idx="10" hasCustomPrompt="1"/>
          </p:nvPr>
        </p:nvSpPr>
        <p:spPr>
          <a:xfrm>
            <a:off x="455995" y="1882332"/>
            <a:ext cx="11306469" cy="287771"/>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dirty="0"/>
              <a:t>Large: subhead Segoe UI Regular 20/24</a:t>
            </a:r>
          </a:p>
        </p:txBody>
      </p:sp>
      <p:sp>
        <p:nvSpPr>
          <p:cNvPr id="5" name="Text Placeholder 4"/>
          <p:cNvSpPr>
            <a:spLocks noGrp="1"/>
          </p:cNvSpPr>
          <p:nvPr>
            <p:ph type="body" sz="quarter" idx="11" hasCustomPrompt="1"/>
          </p:nvPr>
        </p:nvSpPr>
        <p:spPr>
          <a:xfrm>
            <a:off x="455995" y="3151388"/>
            <a:ext cx="11306469" cy="452654"/>
          </a:xfrm>
        </p:spPr>
        <p:txBody>
          <a:bodyPr lIns="0" tIns="0" rIns="0" bIns="0"/>
          <a:lstStyle>
            <a:lvl1pPr marL="0" indent="0">
              <a:lnSpc>
                <a:spcPts val="1765"/>
              </a:lnSpc>
              <a:spcBef>
                <a:spcPts val="0"/>
              </a:spcBef>
              <a:buNone/>
              <a:defRPr sz="1372" b="1">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Medium: paragraph title Segoe UI bold 14/18</a:t>
            </a:r>
          </a:p>
          <a:p>
            <a:pPr lvl="1"/>
            <a:r>
              <a:rPr lang="en-US" dirty="0"/>
              <a:t>Body copy Segoe UI Regular 14/18</a:t>
            </a:r>
          </a:p>
        </p:txBody>
      </p:sp>
      <p:sp>
        <p:nvSpPr>
          <p:cNvPr id="7" name="Text Placeholder 6"/>
          <p:cNvSpPr>
            <a:spLocks noGrp="1"/>
          </p:cNvSpPr>
          <p:nvPr>
            <p:ph type="body" sz="quarter" idx="12" hasCustomPrompt="1"/>
          </p:nvPr>
        </p:nvSpPr>
        <p:spPr>
          <a:xfrm>
            <a:off x="455995" y="4390304"/>
            <a:ext cx="11306469" cy="301770"/>
          </a:xfrm>
        </p:spPr>
        <p:txBody>
          <a:bodyPr lIns="0" tIns="0" rIns="0" bIns="0"/>
          <a:lstStyle>
            <a:lvl1pPr marL="0" indent="0">
              <a:lnSpc>
                <a:spcPts val="1176"/>
              </a:lnSpc>
              <a:spcBef>
                <a:spcPts val="0"/>
              </a:spcBef>
              <a:buNone/>
              <a:defRPr sz="980">
                <a:solidFill>
                  <a:schemeClr val="tx1"/>
                </a:solidFill>
              </a:defRPr>
            </a:lvl1pPr>
            <a:lvl2pPr marL="0" indent="0">
              <a:lnSpc>
                <a:spcPts val="1176"/>
              </a:lnSpc>
              <a:spcBef>
                <a:spcPts val="0"/>
              </a:spcBef>
              <a:buNone/>
              <a:defRPr sz="980">
                <a:solidFill>
                  <a:schemeClr val="tx1"/>
                </a:solidFill>
              </a:defRPr>
            </a:lvl2pPr>
            <a:lvl3pPr marL="448193" indent="0">
              <a:buNone/>
              <a:defRPr/>
            </a:lvl3pPr>
            <a:lvl4pPr marL="672290" indent="0">
              <a:buNone/>
              <a:defRPr/>
            </a:lvl4pPr>
            <a:lvl5pPr marL="896386" indent="0">
              <a:buNone/>
              <a:defRPr/>
            </a:lvl5pPr>
          </a:lstStyle>
          <a:p>
            <a:pPr lvl="0"/>
            <a:r>
              <a:rPr lang="en-US" dirty="0"/>
              <a:t>Small: caption title Segoe </a:t>
            </a:r>
            <a:r>
              <a:rPr lang="en-US" dirty="0" err="1"/>
              <a:t>Semibold</a:t>
            </a:r>
            <a:r>
              <a:rPr lang="en-US" dirty="0"/>
              <a:t> 10/12</a:t>
            </a:r>
          </a:p>
          <a:p>
            <a:pPr lvl="1"/>
            <a:r>
              <a:rPr lang="en-US" dirty="0"/>
              <a:t>Caption Segoe Regular 10/12</a:t>
            </a:r>
          </a:p>
        </p:txBody>
      </p:sp>
    </p:spTree>
    <p:extLst>
      <p:ext uri="{BB962C8B-B14F-4D97-AF65-F5344CB8AC3E}">
        <p14:creationId xmlns:p14="http://schemas.microsoft.com/office/powerpoint/2010/main" val="31665323"/>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Text option 1: three column bulleted list</a:t>
            </a:r>
          </a:p>
        </p:txBody>
      </p:sp>
      <p:sp>
        <p:nvSpPr>
          <p:cNvPr id="4" name="Text Placeholder 3"/>
          <p:cNvSpPr>
            <a:spLocks noGrp="1"/>
          </p:cNvSpPr>
          <p:nvPr>
            <p:ph type="body" sz="quarter" idx="10" hasCustomPrompt="1"/>
          </p:nvPr>
        </p:nvSpPr>
        <p:spPr>
          <a:xfrm>
            <a:off x="455995" y="1882331"/>
            <a:ext cx="7454644" cy="90530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dirty="0"/>
              <a:t>Subhead Segoe UI Regular 20/24. Dis </a:t>
            </a:r>
            <a:r>
              <a:rPr lang="en-US" dirty="0" err="1"/>
              <a:t>apid</a:t>
            </a:r>
            <a:r>
              <a:rPr lang="en-US" dirty="0"/>
              <a:t> </a:t>
            </a:r>
            <a:r>
              <a:rPr lang="en-US" dirty="0" err="1"/>
              <a:t>es</a:t>
            </a:r>
            <a:r>
              <a:rPr lang="en-US" dirty="0"/>
              <a:t>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a:t>
            </a:r>
            <a:r>
              <a:rPr lang="en-US" dirty="0" err="1"/>
              <a:t>vit</a:t>
            </a:r>
            <a:r>
              <a:rPr lang="en-US" dirty="0"/>
              <a: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r>
              <a:rPr lang="en-US" dirty="0"/>
              <a:t>.</a:t>
            </a:r>
          </a:p>
        </p:txBody>
      </p:sp>
      <p:sp>
        <p:nvSpPr>
          <p:cNvPr id="5" name="Text Placeholder 4"/>
          <p:cNvSpPr>
            <a:spLocks noGrp="1"/>
          </p:cNvSpPr>
          <p:nvPr>
            <p:ph type="body" sz="quarter" idx="11" hasCustomPrompt="1"/>
          </p:nvPr>
        </p:nvSpPr>
        <p:spPr>
          <a:xfrm>
            <a:off x="455995" y="3151389"/>
            <a:ext cx="3618381" cy="2678201"/>
          </a:xfrm>
        </p:spPr>
        <p:txBody>
          <a:bodyPr lIns="0" tIns="0" rIns="0" bIns="0"/>
          <a:lstStyle>
            <a:lvl1pPr marL="0" indent="0">
              <a:lnSpc>
                <a:spcPts val="1765"/>
              </a:lnSpc>
              <a:spcBef>
                <a:spcPts val="882"/>
              </a:spcBef>
              <a:buNone/>
              <a:defRPr sz="1372" b="1">
                <a:solidFill>
                  <a:schemeClr val="accent1"/>
                </a:solidFill>
                <a:latin typeface="+mn-lt"/>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Paragraph title Segoe UI bold 14</a:t>
            </a:r>
          </a:p>
          <a:p>
            <a:pPr lvl="1"/>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6" name="Text Placeholder 4"/>
          <p:cNvSpPr>
            <a:spLocks noGrp="1"/>
          </p:cNvSpPr>
          <p:nvPr>
            <p:ph type="body" sz="quarter" idx="12" hasCustomPrompt="1"/>
          </p:nvPr>
        </p:nvSpPr>
        <p:spPr>
          <a:xfrm>
            <a:off x="4313110" y="3160782"/>
            <a:ext cx="3597528" cy="2678201"/>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8" name="Text Placeholder 4"/>
          <p:cNvSpPr>
            <a:spLocks noGrp="1"/>
          </p:cNvSpPr>
          <p:nvPr>
            <p:ph type="body" sz="quarter" idx="13" hasCustomPrompt="1"/>
          </p:nvPr>
        </p:nvSpPr>
        <p:spPr>
          <a:xfrm>
            <a:off x="8140346" y="3151389"/>
            <a:ext cx="3622117" cy="2678201"/>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Tree>
    <p:extLst>
      <p:ext uri="{BB962C8B-B14F-4D97-AF65-F5344CB8AC3E}">
        <p14:creationId xmlns:p14="http://schemas.microsoft.com/office/powerpoint/2010/main" val="3029020665"/>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Text option 2: two columns copy heavy</a:t>
            </a:r>
          </a:p>
        </p:txBody>
      </p:sp>
      <p:sp>
        <p:nvSpPr>
          <p:cNvPr id="5" name="Text Placeholder 4"/>
          <p:cNvSpPr>
            <a:spLocks noGrp="1"/>
          </p:cNvSpPr>
          <p:nvPr>
            <p:ph type="body" sz="quarter" idx="11" hasCustomPrompt="1"/>
          </p:nvPr>
        </p:nvSpPr>
        <p:spPr>
          <a:xfrm>
            <a:off x="455995" y="1966312"/>
            <a:ext cx="5541959" cy="3793112"/>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Pa </a:t>
            </a:r>
            <a:r>
              <a:rPr lang="en-US" dirty="0" err="1"/>
              <a:t>consed</a:t>
            </a:r>
            <a:r>
              <a:rPr lang="en-US" dirty="0"/>
              <a:t> et </a:t>
            </a:r>
            <a:r>
              <a:rPr lang="en-US" dirty="0" err="1"/>
              <a:t>atur</a:t>
            </a:r>
            <a:r>
              <a:rPr lang="en-US" dirty="0"/>
              <a:t>. </a:t>
            </a:r>
            <a:r>
              <a:rPr lang="en-US" dirty="0" err="1"/>
              <a:t>Serion</a:t>
            </a:r>
            <a:r>
              <a:rPr lang="en-US" dirty="0"/>
              <a:t> </a:t>
            </a:r>
            <a:r>
              <a:rPr lang="en-US" dirty="0" err="1"/>
              <a:t>corepudi</a:t>
            </a:r>
            <a:r>
              <a:rPr lang="en-US" dirty="0"/>
              <a:t> dolor </a:t>
            </a:r>
            <a:r>
              <a:rPr lang="en-US" dirty="0" err="1"/>
              <a:t>adionse</a:t>
            </a:r>
            <a:r>
              <a:rPr lang="en-US" dirty="0"/>
              <a:t> </a:t>
            </a:r>
            <a:r>
              <a:rPr lang="en-US" dirty="0" err="1"/>
              <a:t>quibusame</a:t>
            </a:r>
            <a:r>
              <a:rPr lang="en-US" dirty="0"/>
              <a:t> </a:t>
            </a:r>
            <a:r>
              <a:rPr lang="en-US" dirty="0" err="1"/>
              <a:t>nullabora</a:t>
            </a:r>
            <a:r>
              <a:rPr lang="en-US" dirty="0"/>
              <a:t> </a:t>
            </a:r>
            <a:r>
              <a:rPr lang="en-US" dirty="0" err="1"/>
              <a:t>volent</a:t>
            </a:r>
            <a:r>
              <a:rPr lang="en-US" dirty="0"/>
              <a:t> </a:t>
            </a:r>
            <a:r>
              <a:rPr lang="en-US" dirty="0" err="1"/>
              <a:t>lignam</a:t>
            </a:r>
            <a:r>
              <a:rPr lang="en-US" dirty="0"/>
              <a:t> </a:t>
            </a:r>
            <a:r>
              <a:rPr lang="en-US" dirty="0" err="1"/>
              <a:t>entis</a:t>
            </a:r>
            <a:r>
              <a:rPr lang="en-US" dirty="0"/>
              <a:t> ape </a:t>
            </a:r>
            <a:r>
              <a:rPr lang="en-US" dirty="0" err="1"/>
              <a:t>dolores</a:t>
            </a:r>
            <a:r>
              <a:rPr lang="en-US" dirty="0"/>
              <a:t> se </a:t>
            </a:r>
            <a:r>
              <a:rPr lang="en-US" dirty="0" err="1"/>
              <a:t>voluptae</a:t>
            </a:r>
            <a:r>
              <a:rPr lang="en-US" dirty="0"/>
              <a:t> </a:t>
            </a:r>
            <a:r>
              <a:rPr lang="en-US" dirty="0" err="1"/>
              <a:t>nimolupti</a:t>
            </a:r>
            <a:r>
              <a:rPr lang="en-US" dirty="0"/>
              <a:t> </a:t>
            </a:r>
            <a:r>
              <a:rPr lang="en-US" dirty="0" err="1"/>
              <a:t>quam</a:t>
            </a:r>
            <a:r>
              <a:rPr lang="en-US" dirty="0"/>
              <a:t> </a:t>
            </a:r>
            <a:r>
              <a:rPr lang="en-US" dirty="0" err="1"/>
              <a:t>ium</a:t>
            </a:r>
            <a:r>
              <a:rPr lang="en-US" dirty="0"/>
              <a:t> </a:t>
            </a:r>
            <a:r>
              <a:rPr lang="en-US" dirty="0" err="1"/>
              <a:t>simusa</a:t>
            </a:r>
            <a:r>
              <a:rPr lang="en-US" dirty="0"/>
              <a:t> </a:t>
            </a:r>
            <a:r>
              <a:rPr lang="en-US" dirty="0" err="1"/>
              <a:t>doluptur</a:t>
            </a:r>
            <a:r>
              <a:rPr lang="en-US" dirty="0"/>
              <a:t>, sum hic </a:t>
            </a:r>
            <a:r>
              <a:rPr lang="en-US" dirty="0" err="1"/>
              <a:t>tem</a:t>
            </a:r>
            <a:r>
              <a:rPr lang="en-US" dirty="0"/>
              <a:t> qui cum </a:t>
            </a:r>
            <a:r>
              <a:rPr lang="en-US" dirty="0" err="1"/>
              <a:t>evelest</a:t>
            </a:r>
            <a:r>
              <a:rPr lang="en-US" dirty="0"/>
              <a:t>, </a:t>
            </a:r>
            <a:r>
              <a:rPr lang="en-US" dirty="0" err="1"/>
              <a:t>cusapel</a:t>
            </a:r>
            <a:r>
              <a:rPr lang="en-US" dirty="0"/>
              <a:t> et </a:t>
            </a:r>
            <a:r>
              <a:rPr lang="en-US" dirty="0" err="1"/>
              <a:t>unt</a:t>
            </a:r>
            <a:r>
              <a:rPr lang="en-US" dirty="0"/>
              <a:t> et </a:t>
            </a:r>
            <a:r>
              <a:rPr lang="en-US" dirty="0" err="1"/>
              <a:t>hiciisciume</a:t>
            </a:r>
            <a:r>
              <a:rPr lang="en-US" dirty="0"/>
              <a:t> </a:t>
            </a:r>
            <a:r>
              <a:rPr lang="en-US" dirty="0" err="1"/>
              <a:t>vernatiore</a:t>
            </a:r>
            <a:r>
              <a:rPr lang="en-US" dirty="0"/>
              <a:t> </a:t>
            </a:r>
            <a:r>
              <a:rPr lang="en-US" dirty="0" err="1"/>
              <a:t>volenecabor</a:t>
            </a:r>
            <a:r>
              <a:rPr lang="en-US" dirty="0"/>
              <a:t> </a:t>
            </a:r>
            <a:r>
              <a:rPr lang="en-US" dirty="0" err="1"/>
              <a:t>seque</a:t>
            </a:r>
            <a:r>
              <a:rPr lang="en-US" dirty="0"/>
              <a:t> </a:t>
            </a:r>
            <a:r>
              <a:rPr lang="en-US" dirty="0" err="1"/>
              <a:t>officient</a:t>
            </a:r>
            <a:r>
              <a:rPr lang="en-US" dirty="0"/>
              <a:t>, </a:t>
            </a:r>
            <a:r>
              <a:rPr lang="en-US" dirty="0" err="1"/>
              <a:t>quamus</a:t>
            </a:r>
            <a:r>
              <a:rPr lang="en-US" dirty="0"/>
              <a:t> </a:t>
            </a:r>
            <a:r>
              <a:rPr lang="en-US" dirty="0" err="1"/>
              <a:t>voluptium</a:t>
            </a:r>
            <a:r>
              <a:rPr lang="en-US" dirty="0"/>
              <a:t> </a:t>
            </a:r>
            <a:r>
              <a:rPr lang="en-US" dirty="0" err="1"/>
              <a:t>natur</a:t>
            </a:r>
            <a:r>
              <a:rPr lang="en-US" dirty="0"/>
              <a:t> </a:t>
            </a:r>
            <a:r>
              <a:rPr lang="en-US" dirty="0" err="1"/>
              <a:t>maio</a:t>
            </a:r>
            <a:r>
              <a:rPr lang="en-US" dirty="0"/>
              <a:t> </a:t>
            </a:r>
            <a:r>
              <a:rPr lang="en-US" dirty="0" err="1"/>
              <a:t>volupta</a:t>
            </a:r>
            <a:r>
              <a:rPr lang="en-US" dirty="0"/>
              <a:t> </a:t>
            </a:r>
            <a:r>
              <a:rPr lang="en-US" dirty="0" err="1"/>
              <a:t>tioria</a:t>
            </a:r>
            <a:r>
              <a:rPr lang="en-US" dirty="0"/>
              <a:t> </a:t>
            </a:r>
            <a:r>
              <a:rPr lang="en-US" dirty="0" err="1"/>
              <a:t>venimetur</a:t>
            </a:r>
            <a:r>
              <a:rPr lang="en-US" dirty="0"/>
              <a:t> re </a:t>
            </a:r>
            <a:r>
              <a:rPr lang="en-US" dirty="0" err="1"/>
              <a:t>vel</a:t>
            </a:r>
            <a:r>
              <a:rPr lang="en-US" dirty="0"/>
              <a:t> </a:t>
            </a:r>
            <a:r>
              <a:rPr lang="en-US" dirty="0" err="1"/>
              <a:t>ent</a:t>
            </a:r>
            <a:r>
              <a:rPr lang="en-US" dirty="0"/>
              <a:t>, </a:t>
            </a:r>
            <a:r>
              <a:rPr lang="en-US" dirty="0" err="1"/>
              <a:t>quae</a:t>
            </a:r>
            <a:r>
              <a:rPr lang="en-US" dirty="0"/>
              <a:t> </a:t>
            </a:r>
            <a:r>
              <a:rPr lang="en-US" dirty="0" err="1"/>
              <a:t>liqui</a:t>
            </a:r>
            <a:r>
              <a:rPr lang="en-US" dirty="0"/>
              <a:t> </a:t>
            </a:r>
            <a:r>
              <a:rPr lang="en-US" dirty="0" err="1"/>
              <a:t>tem</a:t>
            </a:r>
            <a:r>
              <a:rPr lang="en-US" dirty="0"/>
              <a:t> sin con re </a:t>
            </a:r>
            <a:r>
              <a:rPr lang="en-US" dirty="0" err="1"/>
              <a:t>laut</a:t>
            </a:r>
            <a:r>
              <a:rPr lang="en-US" dirty="0"/>
              <a:t> </a:t>
            </a:r>
            <a:r>
              <a:rPr lang="en-US" dirty="0" err="1"/>
              <a:t>aut</a:t>
            </a:r>
            <a:r>
              <a:rPr lang="en-US" dirty="0"/>
              <a:t> </a:t>
            </a:r>
            <a:r>
              <a:rPr lang="en-US" dirty="0" err="1"/>
              <a:t>volupietur</a:t>
            </a:r>
            <a:r>
              <a:rPr lang="en-US" dirty="0"/>
              <a:t>.</a:t>
            </a:r>
          </a:p>
          <a:p>
            <a:pPr lvl="1"/>
            <a:endParaRPr lang="en-US" dirty="0"/>
          </a:p>
          <a:p>
            <a:pPr lvl="1"/>
            <a:r>
              <a:rPr lang="en-US" dirty="0" err="1"/>
              <a:t>Henestios</a:t>
            </a:r>
            <a:r>
              <a:rPr lang="en-US" dirty="0"/>
              <a:t> </a:t>
            </a:r>
            <a:r>
              <a:rPr lang="en-US" dirty="0" err="1"/>
              <a:t>vellantium</a:t>
            </a:r>
            <a:r>
              <a:rPr lang="en-US" dirty="0"/>
              <a:t> </a:t>
            </a:r>
            <a:r>
              <a:rPr lang="en-US" dirty="0" err="1"/>
              <a:t>simi</a:t>
            </a:r>
            <a:r>
              <a:rPr lang="en-US" dirty="0"/>
              <a:t>, </a:t>
            </a:r>
            <a:r>
              <a:rPr lang="en-US" dirty="0" err="1"/>
              <a:t>quassenime</a:t>
            </a:r>
            <a:r>
              <a:rPr lang="en-US" dirty="0"/>
              <a:t> consent </a:t>
            </a:r>
            <a:r>
              <a:rPr lang="en-US" dirty="0" err="1"/>
              <a:t>emquatincti</a:t>
            </a:r>
            <a:r>
              <a:rPr lang="en-US" dirty="0"/>
              <a:t> to doles </a:t>
            </a:r>
            <a:r>
              <a:rPr lang="en-US" dirty="0" err="1"/>
              <a:t>cium</a:t>
            </a:r>
            <a:r>
              <a:rPr lang="en-US" dirty="0"/>
              <a:t> </a:t>
            </a:r>
            <a:r>
              <a:rPr lang="en-US" dirty="0" err="1"/>
              <a:t>nectur</a:t>
            </a:r>
            <a:r>
              <a:rPr lang="en-US" dirty="0"/>
              <a:t>. </a:t>
            </a:r>
            <a:r>
              <a:rPr lang="en-US" dirty="0" err="1"/>
              <a:t>Experit</a:t>
            </a:r>
            <a:r>
              <a:rPr lang="en-US" dirty="0"/>
              <a:t> </a:t>
            </a:r>
            <a:r>
              <a:rPr lang="en-US" dirty="0" err="1"/>
              <a:t>occus</a:t>
            </a:r>
            <a:r>
              <a:rPr lang="en-US" dirty="0"/>
              <a:t>. </a:t>
            </a:r>
            <a:r>
              <a:rPr lang="en-US" dirty="0" err="1"/>
              <a:t>Anduntus</a:t>
            </a:r>
            <a:r>
              <a:rPr lang="en-US" dirty="0"/>
              <a:t> </a:t>
            </a:r>
            <a:r>
              <a:rPr lang="en-US" dirty="0" err="1"/>
              <a:t>dolecta</a:t>
            </a:r>
            <a:r>
              <a:rPr lang="en-US" dirty="0"/>
              <a:t> </a:t>
            </a:r>
            <a:r>
              <a:rPr lang="en-US" dirty="0" err="1"/>
              <a:t>tiusam</a:t>
            </a:r>
            <a:r>
              <a:rPr lang="en-US" dirty="0"/>
              <a:t> </a:t>
            </a:r>
            <a:r>
              <a:rPr lang="en-US" dirty="0" err="1"/>
              <a:t>esto</a:t>
            </a:r>
            <a:r>
              <a:rPr lang="en-US" dirty="0"/>
              <a:t> </a:t>
            </a:r>
            <a:r>
              <a:rPr lang="en-US" dirty="0" err="1"/>
              <a:t>eos</a:t>
            </a:r>
            <a:r>
              <a:rPr lang="en-US" dirty="0"/>
              <a:t> </a:t>
            </a:r>
            <a:r>
              <a:rPr lang="en-US" dirty="0" err="1"/>
              <a:t>delit</a:t>
            </a:r>
            <a:r>
              <a:rPr lang="en-US" dirty="0"/>
              <a:t>, at. </a:t>
            </a:r>
            <a:r>
              <a:rPr lang="en-US" dirty="0" err="1"/>
              <a:t>Haria</a:t>
            </a:r>
            <a:r>
              <a:rPr lang="en-US" dirty="0"/>
              <a:t> dis </a:t>
            </a:r>
            <a:r>
              <a:rPr lang="en-US" dirty="0" err="1"/>
              <a:t>eum</a:t>
            </a:r>
            <a:r>
              <a:rPr lang="en-US" dirty="0"/>
              <a:t> a </a:t>
            </a:r>
            <a:r>
              <a:rPr lang="en-US" dirty="0" err="1"/>
              <a:t>sitibus</a:t>
            </a:r>
            <a:r>
              <a:rPr lang="en-US" dirty="0"/>
              <a:t> </a:t>
            </a:r>
            <a:r>
              <a:rPr lang="en-US" dirty="0" err="1"/>
              <a:t>volorib</a:t>
            </a:r>
            <a:r>
              <a:rPr lang="en-US" dirty="0"/>
              <a:t> </a:t>
            </a:r>
            <a:r>
              <a:rPr lang="en-US" dirty="0" err="1"/>
              <a:t>usapere</a:t>
            </a:r>
            <a:r>
              <a:rPr lang="en-US" dirty="0"/>
              <a:t> </a:t>
            </a:r>
            <a:r>
              <a:rPr lang="en-US" dirty="0" err="1"/>
              <a:t>nonse</a:t>
            </a:r>
            <a:r>
              <a:rPr lang="en-US" dirty="0"/>
              <a:t> </a:t>
            </a:r>
            <a:r>
              <a:rPr lang="en-US" dirty="0" err="1"/>
              <a:t>cullit</a:t>
            </a:r>
            <a:r>
              <a:rPr lang="en-US" dirty="0"/>
              <a:t> </a:t>
            </a:r>
            <a:r>
              <a:rPr lang="en-US" dirty="0" err="1"/>
              <a:t>iditatquam</a:t>
            </a:r>
            <a:r>
              <a:rPr lang="en-US" dirty="0"/>
              <a:t> </a:t>
            </a:r>
            <a:r>
              <a:rPr lang="en-US" dirty="0" err="1"/>
              <a:t>hil</a:t>
            </a:r>
            <a:r>
              <a:rPr lang="en-US" dirty="0"/>
              <a:t> </a:t>
            </a:r>
            <a:r>
              <a:rPr lang="en-US" dirty="0" err="1"/>
              <a:t>mincius</a:t>
            </a:r>
            <a:r>
              <a:rPr lang="en-US" dirty="0"/>
              <a:t> </a:t>
            </a:r>
            <a:r>
              <a:rPr lang="en-US" dirty="0" err="1"/>
              <a:t>ea</a:t>
            </a:r>
            <a:r>
              <a:rPr lang="en-US" dirty="0"/>
              <a:t> debit </a:t>
            </a:r>
            <a:r>
              <a:rPr lang="en-US" dirty="0" err="1"/>
              <a:t>quae</a:t>
            </a:r>
            <a:r>
              <a:rPr lang="en-US" dirty="0"/>
              <a:t> </a:t>
            </a:r>
            <a:r>
              <a:rPr lang="en-US" dirty="0" err="1"/>
              <a:t>ipsuntius</a:t>
            </a:r>
            <a:r>
              <a:rPr lang="en-US" dirty="0"/>
              <a:t> </a:t>
            </a:r>
            <a:r>
              <a:rPr lang="en-US" dirty="0" err="1"/>
              <a:t>quideli</a:t>
            </a:r>
            <a:r>
              <a:rPr lang="en-US" dirty="0"/>
              <a:t> </a:t>
            </a:r>
            <a:r>
              <a:rPr lang="en-US" dirty="0" err="1"/>
              <a:t>tatiis</a:t>
            </a:r>
            <a:r>
              <a:rPr lang="en-US" dirty="0"/>
              <a:t> rem </a:t>
            </a:r>
            <a:r>
              <a:rPr lang="en-US" dirty="0" err="1"/>
              <a:t>restis</a:t>
            </a:r>
            <a:r>
              <a:rPr lang="en-US" dirty="0"/>
              <a:t> pro </a:t>
            </a:r>
            <a:r>
              <a:rPr lang="en-US" dirty="0" err="1"/>
              <a:t>ium</a:t>
            </a:r>
            <a:r>
              <a:rPr lang="en-US" dirty="0"/>
              <a:t> qui </a:t>
            </a:r>
            <a:r>
              <a:rPr lang="en-US" dirty="0" err="1"/>
              <a:t>ra</a:t>
            </a:r>
            <a:r>
              <a:rPr lang="en-US" dirty="0"/>
              <a:t> </a:t>
            </a:r>
            <a:r>
              <a:rPr lang="en-US" dirty="0" err="1"/>
              <a:t>debist</a:t>
            </a:r>
            <a:r>
              <a:rPr lang="en-US" dirty="0"/>
              <a:t> at </a:t>
            </a:r>
            <a:r>
              <a:rPr lang="en-US" dirty="0" err="1"/>
              <a:t>ilit</a:t>
            </a:r>
            <a:r>
              <a:rPr lang="en-US" dirty="0"/>
              <a:t> </a:t>
            </a:r>
            <a:r>
              <a:rPr lang="en-US" dirty="0" err="1"/>
              <a:t>est</a:t>
            </a:r>
            <a:r>
              <a:rPr lang="en-US" dirty="0"/>
              <a:t>, </a:t>
            </a:r>
            <a:r>
              <a:rPr lang="en-US" dirty="0" err="1"/>
              <a:t>cus</a:t>
            </a:r>
            <a:r>
              <a:rPr lang="en-US" dirty="0"/>
              <a:t> </a:t>
            </a:r>
            <a:r>
              <a:rPr lang="en-US" dirty="0" err="1"/>
              <a:t>invenim</a:t>
            </a:r>
            <a:r>
              <a:rPr lang="en-US" dirty="0"/>
              <a:t> </a:t>
            </a:r>
            <a:r>
              <a:rPr lang="en-US" dirty="0" err="1"/>
              <a:t>laborro</a:t>
            </a:r>
            <a:r>
              <a:rPr lang="en-US" dirty="0"/>
              <a:t> </a:t>
            </a:r>
            <a:r>
              <a:rPr lang="en-US" dirty="0" err="1"/>
              <a:t>tem</a:t>
            </a:r>
            <a:r>
              <a:rPr lang="en-US" dirty="0"/>
              <a:t> </a:t>
            </a:r>
            <a:r>
              <a:rPr lang="en-US" dirty="0" err="1"/>
              <a:t>rectiissunt</a:t>
            </a:r>
            <a:r>
              <a:rPr lang="en-US" dirty="0"/>
              <a:t> et, </a:t>
            </a:r>
            <a:r>
              <a:rPr lang="en-US" dirty="0" err="1"/>
              <a:t>nos</a:t>
            </a:r>
            <a:r>
              <a:rPr lang="en-US" dirty="0"/>
              <a:t> </a:t>
            </a:r>
            <a:r>
              <a:rPr lang="en-US" dirty="0" err="1"/>
              <a:t>doloratia</a:t>
            </a:r>
            <a:r>
              <a:rPr lang="en-US" dirty="0"/>
              <a:t> et </a:t>
            </a:r>
            <a:r>
              <a:rPr lang="en-US" dirty="0" err="1"/>
              <a:t>opta</a:t>
            </a:r>
            <a:r>
              <a:rPr lang="en-US" dirty="0"/>
              <a:t> dis </a:t>
            </a:r>
            <a:r>
              <a:rPr lang="en-US" dirty="0" err="1"/>
              <a:t>aut</a:t>
            </a:r>
            <a:r>
              <a:rPr lang="en-US" dirty="0"/>
              <a:t> </a:t>
            </a:r>
            <a:r>
              <a:rPr lang="en-US" dirty="0" err="1"/>
              <a:t>modis</a:t>
            </a:r>
            <a:r>
              <a:rPr lang="en-US" dirty="0"/>
              <a:t> </a:t>
            </a:r>
            <a:r>
              <a:rPr lang="en-US" dirty="0" err="1"/>
              <a:t>rerat</a:t>
            </a:r>
            <a:r>
              <a:rPr lang="en-US" dirty="0"/>
              <a:t> </a:t>
            </a:r>
            <a:r>
              <a:rPr lang="en-US" dirty="0" err="1"/>
              <a:t>oditatu</a:t>
            </a:r>
            <a:r>
              <a:rPr lang="en-US" dirty="0"/>
              <a:t> </a:t>
            </a:r>
            <a:r>
              <a:rPr lang="en-US" dirty="0" err="1"/>
              <a:t>reseque</a:t>
            </a:r>
            <a:r>
              <a:rPr lang="en-US" dirty="0"/>
              <a:t> </a:t>
            </a:r>
            <a:r>
              <a:rPr lang="en-US" dirty="0" err="1"/>
              <a:t>nisque</a:t>
            </a:r>
            <a:r>
              <a:rPr lang="en-US" dirty="0"/>
              <a:t> rem </a:t>
            </a:r>
            <a:r>
              <a:rPr lang="en-US" dirty="0" err="1"/>
              <a:t>rempores</a:t>
            </a:r>
            <a:r>
              <a:rPr lang="en-US" dirty="0"/>
              <a:t>. </a:t>
            </a:r>
            <a:r>
              <a:rPr lang="en-US" dirty="0" err="1"/>
              <a:t>Anduntus</a:t>
            </a:r>
            <a:r>
              <a:rPr lang="en-US" dirty="0"/>
              <a:t> </a:t>
            </a:r>
            <a:r>
              <a:rPr lang="en-US" dirty="0" err="1"/>
              <a:t>dolecta</a:t>
            </a:r>
            <a:r>
              <a:rPr lang="en-US" dirty="0"/>
              <a:t> </a:t>
            </a:r>
            <a:r>
              <a:rPr lang="en-US" dirty="0" err="1"/>
              <a:t>tiusam</a:t>
            </a:r>
            <a:r>
              <a:rPr lang="en-US" dirty="0"/>
              <a:t> </a:t>
            </a:r>
            <a:r>
              <a:rPr lang="en-US" dirty="0" err="1"/>
              <a:t>esto</a:t>
            </a:r>
            <a:r>
              <a:rPr lang="en-US" dirty="0"/>
              <a:t> </a:t>
            </a:r>
            <a:r>
              <a:rPr lang="en-US" dirty="0" err="1"/>
              <a:t>eos</a:t>
            </a:r>
            <a:r>
              <a:rPr lang="en-US" dirty="0"/>
              <a:t> </a:t>
            </a:r>
            <a:r>
              <a:rPr lang="en-US" dirty="0" err="1"/>
              <a:t>delit</a:t>
            </a:r>
            <a:r>
              <a:rPr lang="en-US" dirty="0"/>
              <a:t>, at. </a:t>
            </a:r>
            <a:r>
              <a:rPr lang="en-US" dirty="0" err="1"/>
              <a:t>Haria</a:t>
            </a:r>
            <a:r>
              <a:rPr lang="en-US" dirty="0"/>
              <a:t> dis </a:t>
            </a:r>
            <a:r>
              <a:rPr lang="en-US" dirty="0" err="1"/>
              <a:t>eum</a:t>
            </a:r>
            <a:r>
              <a:rPr lang="en-US" dirty="0"/>
              <a:t> a </a:t>
            </a:r>
            <a:r>
              <a:rPr lang="en-US" dirty="0" err="1"/>
              <a:t>sitibus</a:t>
            </a:r>
            <a:r>
              <a:rPr lang="en-US" dirty="0"/>
              <a:t> </a:t>
            </a:r>
            <a:r>
              <a:rPr lang="en-US" dirty="0" err="1"/>
              <a:t>volorib</a:t>
            </a:r>
            <a:r>
              <a:rPr lang="en-US" dirty="0"/>
              <a:t> </a:t>
            </a:r>
            <a:r>
              <a:rPr lang="en-US" dirty="0" err="1"/>
              <a:t>usapere</a:t>
            </a:r>
            <a:r>
              <a:rPr lang="en-US" dirty="0"/>
              <a:t> </a:t>
            </a:r>
            <a:r>
              <a:rPr lang="en-US" dirty="0" err="1"/>
              <a:t>nonse</a:t>
            </a:r>
            <a:r>
              <a:rPr lang="en-US" dirty="0"/>
              <a:t> </a:t>
            </a:r>
            <a:r>
              <a:rPr lang="en-US" dirty="0" err="1"/>
              <a:t>cullit</a:t>
            </a:r>
            <a:r>
              <a:rPr lang="en-US" dirty="0"/>
              <a:t> </a:t>
            </a:r>
            <a:r>
              <a:rPr lang="en-US" dirty="0" err="1"/>
              <a:t>iditatquam</a:t>
            </a:r>
            <a:r>
              <a:rPr lang="en-US" dirty="0"/>
              <a:t> </a:t>
            </a:r>
            <a:r>
              <a:rPr lang="en-US" dirty="0" err="1"/>
              <a:t>hil</a:t>
            </a:r>
            <a:r>
              <a:rPr lang="en-US" dirty="0"/>
              <a:t> </a:t>
            </a:r>
            <a:r>
              <a:rPr lang="en-US" dirty="0" err="1"/>
              <a:t>mincius</a:t>
            </a:r>
            <a:r>
              <a:rPr lang="en-US" dirty="0"/>
              <a:t> </a:t>
            </a:r>
            <a:r>
              <a:rPr lang="en-US" dirty="0" err="1"/>
              <a:t>ea</a:t>
            </a:r>
            <a:r>
              <a:rPr lang="en-US" dirty="0"/>
              <a:t> debit </a:t>
            </a:r>
            <a:r>
              <a:rPr lang="en-US" dirty="0" err="1"/>
              <a:t>quae</a:t>
            </a:r>
            <a:r>
              <a:rPr lang="en-US" dirty="0"/>
              <a:t> sit.</a:t>
            </a:r>
          </a:p>
        </p:txBody>
      </p:sp>
      <p:sp>
        <p:nvSpPr>
          <p:cNvPr id="7" name="Text Placeholder 4"/>
          <p:cNvSpPr>
            <a:spLocks noGrp="1"/>
          </p:cNvSpPr>
          <p:nvPr>
            <p:ph type="body" sz="quarter" idx="12" hasCustomPrompt="1"/>
          </p:nvPr>
        </p:nvSpPr>
        <p:spPr>
          <a:xfrm>
            <a:off x="6229842" y="1956351"/>
            <a:ext cx="5541959" cy="3793112"/>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Pa </a:t>
            </a:r>
            <a:r>
              <a:rPr lang="en-US" dirty="0" err="1"/>
              <a:t>consed</a:t>
            </a:r>
            <a:r>
              <a:rPr lang="en-US" dirty="0"/>
              <a:t> et </a:t>
            </a:r>
            <a:r>
              <a:rPr lang="en-US" dirty="0" err="1"/>
              <a:t>atur</a:t>
            </a:r>
            <a:r>
              <a:rPr lang="en-US" dirty="0"/>
              <a:t>. </a:t>
            </a:r>
            <a:r>
              <a:rPr lang="en-US" dirty="0" err="1"/>
              <a:t>Serion</a:t>
            </a:r>
            <a:r>
              <a:rPr lang="en-US" dirty="0"/>
              <a:t> </a:t>
            </a:r>
            <a:r>
              <a:rPr lang="en-US" dirty="0" err="1"/>
              <a:t>corepudi</a:t>
            </a:r>
            <a:r>
              <a:rPr lang="en-US" dirty="0"/>
              <a:t> dolor </a:t>
            </a:r>
            <a:r>
              <a:rPr lang="en-US" dirty="0" err="1"/>
              <a:t>adionse</a:t>
            </a:r>
            <a:r>
              <a:rPr lang="en-US" dirty="0"/>
              <a:t> </a:t>
            </a:r>
            <a:r>
              <a:rPr lang="en-US" dirty="0" err="1"/>
              <a:t>quibusame</a:t>
            </a:r>
            <a:r>
              <a:rPr lang="en-US" dirty="0"/>
              <a:t> </a:t>
            </a:r>
            <a:r>
              <a:rPr lang="en-US" dirty="0" err="1"/>
              <a:t>nullabora</a:t>
            </a:r>
            <a:r>
              <a:rPr lang="en-US" dirty="0"/>
              <a:t> </a:t>
            </a:r>
            <a:r>
              <a:rPr lang="en-US" dirty="0" err="1"/>
              <a:t>volent</a:t>
            </a:r>
            <a:r>
              <a:rPr lang="en-US" dirty="0"/>
              <a:t> </a:t>
            </a:r>
            <a:r>
              <a:rPr lang="en-US" dirty="0" err="1"/>
              <a:t>lignam</a:t>
            </a:r>
            <a:r>
              <a:rPr lang="en-US" dirty="0"/>
              <a:t> </a:t>
            </a:r>
            <a:r>
              <a:rPr lang="en-US" dirty="0" err="1"/>
              <a:t>entis</a:t>
            </a:r>
            <a:r>
              <a:rPr lang="en-US" dirty="0"/>
              <a:t> ape </a:t>
            </a:r>
            <a:r>
              <a:rPr lang="en-US" dirty="0" err="1"/>
              <a:t>dolores</a:t>
            </a:r>
            <a:r>
              <a:rPr lang="en-US" dirty="0"/>
              <a:t> se </a:t>
            </a:r>
            <a:r>
              <a:rPr lang="en-US" dirty="0" err="1"/>
              <a:t>voluptae</a:t>
            </a:r>
            <a:r>
              <a:rPr lang="en-US" dirty="0"/>
              <a:t> </a:t>
            </a:r>
            <a:r>
              <a:rPr lang="en-US" dirty="0" err="1"/>
              <a:t>nimolupti</a:t>
            </a:r>
            <a:r>
              <a:rPr lang="en-US" dirty="0"/>
              <a:t> </a:t>
            </a:r>
            <a:r>
              <a:rPr lang="en-US" dirty="0" err="1"/>
              <a:t>quam</a:t>
            </a:r>
            <a:r>
              <a:rPr lang="en-US" dirty="0"/>
              <a:t> </a:t>
            </a:r>
            <a:r>
              <a:rPr lang="en-US" dirty="0" err="1"/>
              <a:t>ium</a:t>
            </a:r>
            <a:r>
              <a:rPr lang="en-US" dirty="0"/>
              <a:t> </a:t>
            </a:r>
            <a:r>
              <a:rPr lang="en-US" dirty="0" err="1"/>
              <a:t>simusa</a:t>
            </a:r>
            <a:r>
              <a:rPr lang="en-US" dirty="0"/>
              <a:t> </a:t>
            </a:r>
            <a:r>
              <a:rPr lang="en-US" dirty="0" err="1"/>
              <a:t>doluptur</a:t>
            </a:r>
            <a:r>
              <a:rPr lang="en-US" dirty="0"/>
              <a:t>, sum hic </a:t>
            </a:r>
            <a:r>
              <a:rPr lang="en-US" dirty="0" err="1"/>
              <a:t>tem</a:t>
            </a:r>
            <a:r>
              <a:rPr lang="en-US" dirty="0"/>
              <a:t> qui cum </a:t>
            </a:r>
            <a:r>
              <a:rPr lang="en-US" dirty="0" err="1"/>
              <a:t>evelest</a:t>
            </a:r>
            <a:r>
              <a:rPr lang="en-US" dirty="0"/>
              <a:t>, </a:t>
            </a:r>
            <a:r>
              <a:rPr lang="en-US" dirty="0" err="1"/>
              <a:t>cusapel</a:t>
            </a:r>
            <a:r>
              <a:rPr lang="en-US" dirty="0"/>
              <a:t> et </a:t>
            </a:r>
            <a:r>
              <a:rPr lang="en-US" dirty="0" err="1"/>
              <a:t>unt</a:t>
            </a:r>
            <a:r>
              <a:rPr lang="en-US" dirty="0"/>
              <a:t> et </a:t>
            </a:r>
            <a:r>
              <a:rPr lang="en-US" dirty="0" err="1"/>
              <a:t>hiciisciume</a:t>
            </a:r>
            <a:r>
              <a:rPr lang="en-US" dirty="0"/>
              <a:t> </a:t>
            </a:r>
            <a:r>
              <a:rPr lang="en-US" dirty="0" err="1"/>
              <a:t>vernatiore</a:t>
            </a:r>
            <a:r>
              <a:rPr lang="en-US" dirty="0"/>
              <a:t> </a:t>
            </a:r>
            <a:r>
              <a:rPr lang="en-US" dirty="0" err="1"/>
              <a:t>volenecabor</a:t>
            </a:r>
            <a:r>
              <a:rPr lang="en-US" dirty="0"/>
              <a:t> </a:t>
            </a:r>
            <a:r>
              <a:rPr lang="en-US" dirty="0" err="1"/>
              <a:t>seque</a:t>
            </a:r>
            <a:r>
              <a:rPr lang="en-US" dirty="0"/>
              <a:t> </a:t>
            </a:r>
            <a:r>
              <a:rPr lang="en-US" dirty="0" err="1"/>
              <a:t>officient</a:t>
            </a:r>
            <a:r>
              <a:rPr lang="en-US" dirty="0"/>
              <a:t>, </a:t>
            </a:r>
            <a:r>
              <a:rPr lang="en-US" dirty="0" err="1"/>
              <a:t>quamus</a:t>
            </a:r>
            <a:r>
              <a:rPr lang="en-US" dirty="0"/>
              <a:t> </a:t>
            </a:r>
            <a:r>
              <a:rPr lang="en-US" dirty="0" err="1"/>
              <a:t>voluptium</a:t>
            </a:r>
            <a:r>
              <a:rPr lang="en-US" dirty="0"/>
              <a:t> </a:t>
            </a:r>
            <a:r>
              <a:rPr lang="en-US" dirty="0" err="1"/>
              <a:t>natur</a:t>
            </a:r>
            <a:r>
              <a:rPr lang="en-US" dirty="0"/>
              <a:t> </a:t>
            </a:r>
            <a:r>
              <a:rPr lang="en-US" dirty="0" err="1"/>
              <a:t>maio</a:t>
            </a:r>
            <a:r>
              <a:rPr lang="en-US" dirty="0"/>
              <a:t> </a:t>
            </a:r>
            <a:r>
              <a:rPr lang="en-US" dirty="0" err="1"/>
              <a:t>volupta</a:t>
            </a:r>
            <a:r>
              <a:rPr lang="en-US" dirty="0"/>
              <a:t> </a:t>
            </a:r>
            <a:r>
              <a:rPr lang="en-US" dirty="0" err="1"/>
              <a:t>tioria</a:t>
            </a:r>
            <a:r>
              <a:rPr lang="en-US" dirty="0"/>
              <a:t> </a:t>
            </a:r>
            <a:r>
              <a:rPr lang="en-US" dirty="0" err="1"/>
              <a:t>venimetur</a:t>
            </a:r>
            <a:r>
              <a:rPr lang="en-US" dirty="0"/>
              <a:t> re </a:t>
            </a:r>
            <a:r>
              <a:rPr lang="en-US" dirty="0" err="1"/>
              <a:t>vel</a:t>
            </a:r>
            <a:r>
              <a:rPr lang="en-US" dirty="0"/>
              <a:t> </a:t>
            </a:r>
            <a:r>
              <a:rPr lang="en-US" dirty="0" err="1"/>
              <a:t>ent</a:t>
            </a:r>
            <a:r>
              <a:rPr lang="en-US" dirty="0"/>
              <a:t>, </a:t>
            </a:r>
            <a:r>
              <a:rPr lang="en-US" dirty="0" err="1"/>
              <a:t>quae</a:t>
            </a:r>
            <a:r>
              <a:rPr lang="en-US" dirty="0"/>
              <a:t> </a:t>
            </a:r>
            <a:r>
              <a:rPr lang="en-US" dirty="0" err="1"/>
              <a:t>liqui</a:t>
            </a:r>
            <a:r>
              <a:rPr lang="en-US" dirty="0"/>
              <a:t> </a:t>
            </a:r>
            <a:r>
              <a:rPr lang="en-US" dirty="0" err="1"/>
              <a:t>tem</a:t>
            </a:r>
            <a:r>
              <a:rPr lang="en-US" dirty="0"/>
              <a:t> sin con re </a:t>
            </a:r>
            <a:r>
              <a:rPr lang="en-US" dirty="0" err="1"/>
              <a:t>laut</a:t>
            </a:r>
            <a:r>
              <a:rPr lang="en-US" dirty="0"/>
              <a:t> </a:t>
            </a:r>
            <a:r>
              <a:rPr lang="en-US" dirty="0" err="1"/>
              <a:t>aut</a:t>
            </a:r>
            <a:r>
              <a:rPr lang="en-US" dirty="0"/>
              <a:t> </a:t>
            </a:r>
            <a:r>
              <a:rPr lang="en-US" dirty="0" err="1"/>
              <a:t>volupietur</a:t>
            </a:r>
            <a:r>
              <a:rPr lang="en-US" dirty="0"/>
              <a:t>.</a:t>
            </a:r>
          </a:p>
          <a:p>
            <a:pPr lvl="1"/>
            <a:endParaRPr lang="en-US" dirty="0"/>
          </a:p>
          <a:p>
            <a:pPr lvl="1"/>
            <a:r>
              <a:rPr lang="en-US" dirty="0" err="1"/>
              <a:t>Henestios</a:t>
            </a:r>
            <a:r>
              <a:rPr lang="en-US" dirty="0"/>
              <a:t> </a:t>
            </a:r>
            <a:r>
              <a:rPr lang="en-US" dirty="0" err="1"/>
              <a:t>vellantium</a:t>
            </a:r>
            <a:r>
              <a:rPr lang="en-US" dirty="0"/>
              <a:t> </a:t>
            </a:r>
            <a:r>
              <a:rPr lang="en-US" dirty="0" err="1"/>
              <a:t>simi</a:t>
            </a:r>
            <a:r>
              <a:rPr lang="en-US" dirty="0"/>
              <a:t>, </a:t>
            </a:r>
            <a:r>
              <a:rPr lang="en-US" dirty="0" err="1"/>
              <a:t>quassenime</a:t>
            </a:r>
            <a:r>
              <a:rPr lang="en-US" dirty="0"/>
              <a:t> consent </a:t>
            </a:r>
            <a:r>
              <a:rPr lang="en-US" dirty="0" err="1"/>
              <a:t>emquatincti</a:t>
            </a:r>
            <a:r>
              <a:rPr lang="en-US" dirty="0"/>
              <a:t> to doles </a:t>
            </a:r>
            <a:r>
              <a:rPr lang="en-US" dirty="0" err="1"/>
              <a:t>cium</a:t>
            </a:r>
            <a:r>
              <a:rPr lang="en-US" dirty="0"/>
              <a:t> </a:t>
            </a:r>
            <a:r>
              <a:rPr lang="en-US" dirty="0" err="1"/>
              <a:t>nectur</a:t>
            </a:r>
            <a:r>
              <a:rPr lang="en-US" dirty="0"/>
              <a:t>. </a:t>
            </a:r>
            <a:r>
              <a:rPr lang="en-US" dirty="0" err="1"/>
              <a:t>Experit</a:t>
            </a:r>
            <a:r>
              <a:rPr lang="en-US" dirty="0"/>
              <a:t> </a:t>
            </a:r>
            <a:r>
              <a:rPr lang="en-US" dirty="0" err="1"/>
              <a:t>occus</a:t>
            </a:r>
            <a:r>
              <a:rPr lang="en-US" dirty="0"/>
              <a:t>. </a:t>
            </a:r>
            <a:r>
              <a:rPr lang="en-US" dirty="0" err="1"/>
              <a:t>Anduntus</a:t>
            </a:r>
            <a:r>
              <a:rPr lang="en-US" dirty="0"/>
              <a:t> </a:t>
            </a:r>
            <a:r>
              <a:rPr lang="en-US" dirty="0" err="1"/>
              <a:t>dolecta</a:t>
            </a:r>
            <a:r>
              <a:rPr lang="en-US" dirty="0"/>
              <a:t> </a:t>
            </a:r>
            <a:r>
              <a:rPr lang="en-US" dirty="0" err="1"/>
              <a:t>tiusam</a:t>
            </a:r>
            <a:r>
              <a:rPr lang="en-US" dirty="0"/>
              <a:t> </a:t>
            </a:r>
            <a:r>
              <a:rPr lang="en-US" dirty="0" err="1"/>
              <a:t>esto</a:t>
            </a:r>
            <a:r>
              <a:rPr lang="en-US" dirty="0"/>
              <a:t> </a:t>
            </a:r>
            <a:r>
              <a:rPr lang="en-US" dirty="0" err="1"/>
              <a:t>eos</a:t>
            </a:r>
            <a:r>
              <a:rPr lang="en-US" dirty="0"/>
              <a:t> </a:t>
            </a:r>
            <a:r>
              <a:rPr lang="en-US" dirty="0" err="1"/>
              <a:t>delit</a:t>
            </a:r>
            <a:r>
              <a:rPr lang="en-US" dirty="0"/>
              <a:t>, at. </a:t>
            </a:r>
            <a:r>
              <a:rPr lang="en-US" dirty="0" err="1"/>
              <a:t>Haria</a:t>
            </a:r>
            <a:r>
              <a:rPr lang="en-US" dirty="0"/>
              <a:t> dis </a:t>
            </a:r>
            <a:r>
              <a:rPr lang="en-US" dirty="0" err="1"/>
              <a:t>eum</a:t>
            </a:r>
            <a:r>
              <a:rPr lang="en-US" dirty="0"/>
              <a:t> a </a:t>
            </a:r>
            <a:r>
              <a:rPr lang="en-US" dirty="0" err="1"/>
              <a:t>sitibus</a:t>
            </a:r>
            <a:r>
              <a:rPr lang="en-US" dirty="0"/>
              <a:t> </a:t>
            </a:r>
            <a:r>
              <a:rPr lang="en-US" dirty="0" err="1"/>
              <a:t>volorib</a:t>
            </a:r>
            <a:r>
              <a:rPr lang="en-US" dirty="0"/>
              <a:t> </a:t>
            </a:r>
            <a:r>
              <a:rPr lang="en-US" dirty="0" err="1"/>
              <a:t>usapere</a:t>
            </a:r>
            <a:r>
              <a:rPr lang="en-US" dirty="0"/>
              <a:t> </a:t>
            </a:r>
            <a:r>
              <a:rPr lang="en-US" dirty="0" err="1"/>
              <a:t>nonse</a:t>
            </a:r>
            <a:r>
              <a:rPr lang="en-US" dirty="0"/>
              <a:t> </a:t>
            </a:r>
            <a:r>
              <a:rPr lang="en-US" dirty="0" err="1"/>
              <a:t>cullit</a:t>
            </a:r>
            <a:r>
              <a:rPr lang="en-US" dirty="0"/>
              <a:t> </a:t>
            </a:r>
            <a:r>
              <a:rPr lang="en-US" dirty="0" err="1"/>
              <a:t>iditatquam</a:t>
            </a:r>
            <a:r>
              <a:rPr lang="en-US" dirty="0"/>
              <a:t> </a:t>
            </a:r>
            <a:r>
              <a:rPr lang="en-US" dirty="0" err="1"/>
              <a:t>hil</a:t>
            </a:r>
            <a:r>
              <a:rPr lang="en-US" dirty="0"/>
              <a:t> </a:t>
            </a:r>
            <a:r>
              <a:rPr lang="en-US" dirty="0" err="1"/>
              <a:t>mincius</a:t>
            </a:r>
            <a:r>
              <a:rPr lang="en-US" dirty="0"/>
              <a:t> </a:t>
            </a:r>
            <a:r>
              <a:rPr lang="en-US" dirty="0" err="1"/>
              <a:t>ea</a:t>
            </a:r>
            <a:r>
              <a:rPr lang="en-US" dirty="0"/>
              <a:t> debit </a:t>
            </a:r>
            <a:r>
              <a:rPr lang="en-US" dirty="0" err="1"/>
              <a:t>quae</a:t>
            </a:r>
            <a:r>
              <a:rPr lang="en-US" dirty="0"/>
              <a:t> </a:t>
            </a:r>
            <a:r>
              <a:rPr lang="en-US" dirty="0" err="1"/>
              <a:t>ipsuntius</a:t>
            </a:r>
            <a:r>
              <a:rPr lang="en-US" dirty="0"/>
              <a:t> </a:t>
            </a:r>
            <a:r>
              <a:rPr lang="en-US" dirty="0" err="1"/>
              <a:t>quideli</a:t>
            </a:r>
            <a:r>
              <a:rPr lang="en-US" dirty="0"/>
              <a:t> </a:t>
            </a:r>
            <a:r>
              <a:rPr lang="en-US" dirty="0" err="1"/>
              <a:t>tatiis</a:t>
            </a:r>
            <a:r>
              <a:rPr lang="en-US" dirty="0"/>
              <a:t> rem </a:t>
            </a:r>
            <a:r>
              <a:rPr lang="en-US" dirty="0" err="1"/>
              <a:t>restis</a:t>
            </a:r>
            <a:r>
              <a:rPr lang="en-US" dirty="0"/>
              <a:t> pro </a:t>
            </a:r>
            <a:r>
              <a:rPr lang="en-US" dirty="0" err="1"/>
              <a:t>ium</a:t>
            </a:r>
            <a:r>
              <a:rPr lang="en-US" dirty="0"/>
              <a:t> qui </a:t>
            </a:r>
            <a:r>
              <a:rPr lang="en-US" dirty="0" err="1"/>
              <a:t>ra</a:t>
            </a:r>
            <a:r>
              <a:rPr lang="en-US" dirty="0"/>
              <a:t> </a:t>
            </a:r>
            <a:r>
              <a:rPr lang="en-US" dirty="0" err="1"/>
              <a:t>debist</a:t>
            </a:r>
            <a:r>
              <a:rPr lang="en-US" dirty="0"/>
              <a:t> at </a:t>
            </a:r>
            <a:r>
              <a:rPr lang="en-US" dirty="0" err="1"/>
              <a:t>ilit</a:t>
            </a:r>
            <a:r>
              <a:rPr lang="en-US" dirty="0"/>
              <a:t> </a:t>
            </a:r>
            <a:r>
              <a:rPr lang="en-US" dirty="0" err="1"/>
              <a:t>est</a:t>
            </a:r>
            <a:r>
              <a:rPr lang="en-US" dirty="0"/>
              <a:t>, </a:t>
            </a:r>
            <a:r>
              <a:rPr lang="en-US" dirty="0" err="1"/>
              <a:t>cus</a:t>
            </a:r>
            <a:r>
              <a:rPr lang="en-US" dirty="0"/>
              <a:t> </a:t>
            </a:r>
            <a:r>
              <a:rPr lang="en-US" dirty="0" err="1"/>
              <a:t>invenim</a:t>
            </a:r>
            <a:r>
              <a:rPr lang="en-US" dirty="0"/>
              <a:t> </a:t>
            </a:r>
            <a:r>
              <a:rPr lang="en-US" dirty="0" err="1"/>
              <a:t>laborro</a:t>
            </a:r>
            <a:r>
              <a:rPr lang="en-US" dirty="0"/>
              <a:t> </a:t>
            </a:r>
            <a:r>
              <a:rPr lang="en-US" dirty="0" err="1"/>
              <a:t>tem</a:t>
            </a:r>
            <a:r>
              <a:rPr lang="en-US" dirty="0"/>
              <a:t> </a:t>
            </a:r>
            <a:r>
              <a:rPr lang="en-US" dirty="0" err="1"/>
              <a:t>rectiissunt</a:t>
            </a:r>
            <a:r>
              <a:rPr lang="en-US" dirty="0"/>
              <a:t> et, </a:t>
            </a:r>
            <a:r>
              <a:rPr lang="en-US" dirty="0" err="1"/>
              <a:t>nos</a:t>
            </a:r>
            <a:r>
              <a:rPr lang="en-US" dirty="0"/>
              <a:t> </a:t>
            </a:r>
            <a:r>
              <a:rPr lang="en-US" dirty="0" err="1"/>
              <a:t>doloratia</a:t>
            </a:r>
            <a:r>
              <a:rPr lang="en-US" dirty="0"/>
              <a:t> et </a:t>
            </a:r>
            <a:r>
              <a:rPr lang="en-US" dirty="0" err="1"/>
              <a:t>opta</a:t>
            </a:r>
            <a:r>
              <a:rPr lang="en-US" dirty="0"/>
              <a:t> dis </a:t>
            </a:r>
            <a:r>
              <a:rPr lang="en-US" dirty="0" err="1"/>
              <a:t>aut</a:t>
            </a:r>
            <a:r>
              <a:rPr lang="en-US" dirty="0"/>
              <a:t> </a:t>
            </a:r>
            <a:r>
              <a:rPr lang="en-US" dirty="0" err="1"/>
              <a:t>modis</a:t>
            </a:r>
            <a:r>
              <a:rPr lang="en-US" dirty="0"/>
              <a:t> </a:t>
            </a:r>
            <a:r>
              <a:rPr lang="en-US" dirty="0" err="1"/>
              <a:t>rerat</a:t>
            </a:r>
            <a:r>
              <a:rPr lang="en-US" dirty="0"/>
              <a:t> </a:t>
            </a:r>
            <a:r>
              <a:rPr lang="en-US" dirty="0" err="1"/>
              <a:t>oditatu</a:t>
            </a:r>
            <a:r>
              <a:rPr lang="en-US" dirty="0"/>
              <a:t> </a:t>
            </a:r>
            <a:r>
              <a:rPr lang="en-US" dirty="0" err="1"/>
              <a:t>reseque</a:t>
            </a:r>
            <a:r>
              <a:rPr lang="en-US" dirty="0"/>
              <a:t> </a:t>
            </a:r>
            <a:r>
              <a:rPr lang="en-US" dirty="0" err="1"/>
              <a:t>nisque</a:t>
            </a:r>
            <a:r>
              <a:rPr lang="en-US" dirty="0"/>
              <a:t> rem </a:t>
            </a:r>
            <a:r>
              <a:rPr lang="en-US" dirty="0" err="1"/>
              <a:t>rempores</a:t>
            </a:r>
            <a:r>
              <a:rPr lang="en-US" dirty="0"/>
              <a:t>. </a:t>
            </a:r>
            <a:r>
              <a:rPr lang="en-US" dirty="0" err="1"/>
              <a:t>Anduntus</a:t>
            </a:r>
            <a:r>
              <a:rPr lang="en-US" dirty="0"/>
              <a:t> </a:t>
            </a:r>
            <a:r>
              <a:rPr lang="en-US" dirty="0" err="1"/>
              <a:t>dolecta</a:t>
            </a:r>
            <a:r>
              <a:rPr lang="en-US" dirty="0"/>
              <a:t> </a:t>
            </a:r>
            <a:r>
              <a:rPr lang="en-US" dirty="0" err="1"/>
              <a:t>tiusam</a:t>
            </a:r>
            <a:r>
              <a:rPr lang="en-US" dirty="0"/>
              <a:t> </a:t>
            </a:r>
            <a:r>
              <a:rPr lang="en-US" dirty="0" err="1"/>
              <a:t>esto</a:t>
            </a:r>
            <a:r>
              <a:rPr lang="en-US" dirty="0"/>
              <a:t> </a:t>
            </a:r>
            <a:r>
              <a:rPr lang="en-US" dirty="0" err="1"/>
              <a:t>eos</a:t>
            </a:r>
            <a:r>
              <a:rPr lang="en-US" dirty="0"/>
              <a:t> </a:t>
            </a:r>
            <a:r>
              <a:rPr lang="en-US" dirty="0" err="1"/>
              <a:t>delit</a:t>
            </a:r>
            <a:r>
              <a:rPr lang="en-US" dirty="0"/>
              <a:t>, at. </a:t>
            </a:r>
            <a:r>
              <a:rPr lang="en-US" dirty="0" err="1"/>
              <a:t>Haria</a:t>
            </a:r>
            <a:r>
              <a:rPr lang="en-US" dirty="0"/>
              <a:t> dis </a:t>
            </a:r>
            <a:r>
              <a:rPr lang="en-US" dirty="0" err="1"/>
              <a:t>eum</a:t>
            </a:r>
            <a:r>
              <a:rPr lang="en-US" dirty="0"/>
              <a:t> a </a:t>
            </a:r>
            <a:r>
              <a:rPr lang="en-US" dirty="0" err="1"/>
              <a:t>sitibus</a:t>
            </a:r>
            <a:r>
              <a:rPr lang="en-US" dirty="0"/>
              <a:t> </a:t>
            </a:r>
            <a:r>
              <a:rPr lang="en-US" dirty="0" err="1"/>
              <a:t>volorib</a:t>
            </a:r>
            <a:r>
              <a:rPr lang="en-US" dirty="0"/>
              <a:t> </a:t>
            </a:r>
            <a:r>
              <a:rPr lang="en-US" dirty="0" err="1"/>
              <a:t>usapere</a:t>
            </a:r>
            <a:r>
              <a:rPr lang="en-US" dirty="0"/>
              <a:t> </a:t>
            </a:r>
            <a:r>
              <a:rPr lang="en-US" dirty="0" err="1"/>
              <a:t>nonse</a:t>
            </a:r>
            <a:r>
              <a:rPr lang="en-US" dirty="0"/>
              <a:t> </a:t>
            </a:r>
            <a:r>
              <a:rPr lang="en-US" dirty="0" err="1"/>
              <a:t>cullit</a:t>
            </a:r>
            <a:r>
              <a:rPr lang="en-US" dirty="0"/>
              <a:t> </a:t>
            </a:r>
            <a:r>
              <a:rPr lang="en-US" dirty="0" err="1"/>
              <a:t>iditatquam</a:t>
            </a:r>
            <a:r>
              <a:rPr lang="en-US" dirty="0"/>
              <a:t> </a:t>
            </a:r>
            <a:r>
              <a:rPr lang="en-US" dirty="0" err="1"/>
              <a:t>hil</a:t>
            </a:r>
            <a:r>
              <a:rPr lang="en-US" dirty="0"/>
              <a:t> </a:t>
            </a:r>
            <a:r>
              <a:rPr lang="en-US" dirty="0" err="1"/>
              <a:t>mincius</a:t>
            </a:r>
            <a:r>
              <a:rPr lang="en-US" dirty="0"/>
              <a:t> </a:t>
            </a:r>
            <a:r>
              <a:rPr lang="en-US" dirty="0" err="1"/>
              <a:t>ea</a:t>
            </a:r>
            <a:r>
              <a:rPr lang="en-US" dirty="0"/>
              <a:t> debit </a:t>
            </a:r>
            <a:r>
              <a:rPr lang="en-US" dirty="0" err="1"/>
              <a:t>quae</a:t>
            </a:r>
            <a:r>
              <a:rPr lang="en-US" dirty="0"/>
              <a:t> sit.</a:t>
            </a:r>
          </a:p>
        </p:txBody>
      </p:sp>
    </p:spTree>
    <p:extLst>
      <p:ext uri="{BB962C8B-B14F-4D97-AF65-F5344CB8AC3E}">
        <p14:creationId xmlns:p14="http://schemas.microsoft.com/office/powerpoint/2010/main" val="3430640849"/>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ext option 3">
    <p:spTree>
      <p:nvGrpSpPr>
        <p:cNvPr id="1" name=""/>
        <p:cNvGrpSpPr/>
        <p:nvPr/>
      </p:nvGrpSpPr>
      <p:grpSpPr>
        <a:xfrm>
          <a:off x="0" y="0"/>
          <a:ext cx="0" cy="0"/>
          <a:chOff x="0" y="0"/>
          <a:chExt cx="0" cy="0"/>
        </a:xfrm>
      </p:grpSpPr>
      <p:sp>
        <p:nvSpPr>
          <p:cNvPr id="3" name="Rectangle 2"/>
          <p:cNvSpPr/>
          <p:nvPr/>
        </p:nvSpPr>
        <p:spPr bwMode="auto">
          <a:xfrm>
            <a:off x="45599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1" y="1958094"/>
            <a:ext cx="2698612" cy="2411476"/>
          </a:xfrm>
        </p:spPr>
        <p:txBody>
          <a:bodyPr>
            <a:noAutofit/>
          </a:bodyPr>
          <a:lstStyle>
            <a:lvl1pPr marL="0" indent="0">
              <a:buNone/>
              <a:defRPr sz="1961"/>
            </a:lvl1pPr>
          </a:lstStyle>
          <a:p>
            <a:pPr lvl="0"/>
            <a:r>
              <a:rPr lang="en-US" dirty="0"/>
              <a:t>Picture</a:t>
            </a:r>
          </a:p>
        </p:txBody>
      </p:sp>
      <p:sp>
        <p:nvSpPr>
          <p:cNvPr id="6" name="Rectangle 5"/>
          <p:cNvSpPr/>
          <p:nvPr/>
        </p:nvSpPr>
        <p:spPr bwMode="auto">
          <a:xfrm>
            <a:off x="430315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814408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Text option 3: three columns images and text</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9" name="Text Placeholder 4"/>
          <p:cNvSpPr>
            <a:spLocks noGrp="1"/>
          </p:cNvSpPr>
          <p:nvPr>
            <p:ph type="body" sz="quarter" idx="12" hasCustomPrompt="1"/>
          </p:nvPr>
        </p:nvSpPr>
        <p:spPr>
          <a:xfrm>
            <a:off x="4300039"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dirty="0"/>
              <a:t>Picture</a:t>
            </a:r>
          </a:p>
        </p:txBody>
      </p:sp>
      <p:sp>
        <p:nvSpPr>
          <p:cNvPr id="18" name="Content Placeholder 15"/>
          <p:cNvSpPr>
            <a:spLocks noGrp="1"/>
          </p:cNvSpPr>
          <p:nvPr>
            <p:ph sz="quarter" idx="19" hasCustomPrompt="1"/>
          </p:nvPr>
        </p:nvSpPr>
        <p:spPr>
          <a:xfrm>
            <a:off x="8604744" y="1958094"/>
            <a:ext cx="2698612" cy="2411476"/>
          </a:xfrm>
        </p:spPr>
        <p:txBody>
          <a:bodyPr>
            <a:noAutofit/>
          </a:bodyPr>
          <a:lstStyle>
            <a:lvl1pPr marL="0" indent="0">
              <a:buNone/>
              <a:defRPr sz="1961"/>
            </a:lvl1pPr>
          </a:lstStyle>
          <a:p>
            <a:pPr lvl="0"/>
            <a:r>
              <a:rPr lang="en-US" dirty="0"/>
              <a:t>Picture</a:t>
            </a:r>
          </a:p>
        </p:txBody>
      </p:sp>
    </p:spTree>
    <p:extLst>
      <p:ext uri="{BB962C8B-B14F-4D97-AF65-F5344CB8AC3E}">
        <p14:creationId xmlns:p14="http://schemas.microsoft.com/office/powerpoint/2010/main" val="2040411539"/>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dirty="0"/>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Text option 4: six columns (numbered list)</a:t>
            </a:r>
          </a:p>
        </p:txBody>
      </p:sp>
      <p:sp>
        <p:nvSpPr>
          <p:cNvPr id="5" name="Text Placeholder 4"/>
          <p:cNvSpPr>
            <a:spLocks noGrp="1"/>
          </p:cNvSpPr>
          <p:nvPr>
            <p:ph type="body" sz="quarter" idx="11" hasCustomPrompt="1"/>
          </p:nvPr>
        </p:nvSpPr>
        <p:spPr>
          <a:xfrm>
            <a:off x="455995" y="3167818"/>
            <a:ext cx="1693247" cy="2778790"/>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6" name="Text Placeholder 4"/>
          <p:cNvSpPr>
            <a:spLocks noGrp="1"/>
          </p:cNvSpPr>
          <p:nvPr>
            <p:ph type="body" sz="quarter" idx="17" hasCustomPrompt="1"/>
          </p:nvPr>
        </p:nvSpPr>
        <p:spPr>
          <a:xfrm>
            <a:off x="4300662"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8" name="Text Placeholder 4"/>
          <p:cNvSpPr>
            <a:spLocks noGrp="1"/>
          </p:cNvSpPr>
          <p:nvPr>
            <p:ph type="body" sz="quarter" idx="19" hasCustomPrompt="1"/>
          </p:nvPr>
        </p:nvSpPr>
        <p:spPr>
          <a:xfrm>
            <a:off x="6222995"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dirty="0"/>
              <a:t>Picture</a:t>
            </a:r>
          </a:p>
        </p:txBody>
      </p:sp>
      <p:sp>
        <p:nvSpPr>
          <p:cNvPr id="26" name="Content Placeholder 15"/>
          <p:cNvSpPr>
            <a:spLocks noGrp="1"/>
          </p:cNvSpPr>
          <p:nvPr>
            <p:ph sz="quarter" idx="27" hasCustomPrompt="1"/>
          </p:nvPr>
        </p:nvSpPr>
        <p:spPr>
          <a:xfrm>
            <a:off x="4300662" y="2136155"/>
            <a:ext cx="1693247" cy="1021696"/>
          </a:xfrm>
        </p:spPr>
        <p:txBody>
          <a:bodyPr>
            <a:noAutofit/>
          </a:bodyPr>
          <a:lstStyle>
            <a:lvl1pPr marL="0" indent="0">
              <a:buNone/>
              <a:defRPr sz="1961"/>
            </a:lvl1pPr>
          </a:lstStyle>
          <a:p>
            <a:pPr lvl="0"/>
            <a:r>
              <a:rPr lang="en-US" dirty="0"/>
              <a:t>Picture</a:t>
            </a:r>
          </a:p>
        </p:txBody>
      </p:sp>
      <p:sp>
        <p:nvSpPr>
          <p:cNvPr id="27" name="Content Placeholder 15"/>
          <p:cNvSpPr>
            <a:spLocks noGrp="1"/>
          </p:cNvSpPr>
          <p:nvPr>
            <p:ph sz="quarter" idx="28" hasCustomPrompt="1"/>
          </p:nvPr>
        </p:nvSpPr>
        <p:spPr>
          <a:xfrm>
            <a:off x="6222995" y="2136155"/>
            <a:ext cx="1693247" cy="1021696"/>
          </a:xfrm>
        </p:spPr>
        <p:txBody>
          <a:bodyPr>
            <a:noAutofit/>
          </a:bodyPr>
          <a:lstStyle>
            <a:lvl1pPr marL="0" indent="0">
              <a:buNone/>
              <a:defRPr sz="1961"/>
            </a:lvl1pPr>
          </a:lstStyle>
          <a:p>
            <a:pPr lvl="0"/>
            <a:r>
              <a:rPr lang="en-US" dirty="0"/>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dirty="0"/>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dirty="0"/>
              <a:t>Picture</a:t>
            </a:r>
          </a:p>
        </p:txBody>
      </p:sp>
    </p:spTree>
    <p:extLst>
      <p:ext uri="{BB962C8B-B14F-4D97-AF65-F5344CB8AC3E}">
        <p14:creationId xmlns:p14="http://schemas.microsoft.com/office/powerpoint/2010/main" val="2420851469"/>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dirty="0"/>
              <a:t>Title</a:t>
            </a:r>
          </a:p>
        </p:txBody>
      </p:sp>
    </p:spTree>
    <p:extLst>
      <p:ext uri="{BB962C8B-B14F-4D97-AF65-F5344CB8AC3E}">
        <p14:creationId xmlns:p14="http://schemas.microsoft.com/office/powerpoint/2010/main" val="3484296586"/>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bg1"/>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26851408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7125423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8196330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ection title photo">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35" y="0"/>
            <a:ext cx="12191129" cy="6858000"/>
          </a:xfrm>
          <a:prstGeom prst="rect">
            <a:avLst/>
          </a:prstGeom>
        </p:spPr>
      </p:pic>
      <p:sp>
        <p:nvSpPr>
          <p:cNvPr id="2" name="Title 1"/>
          <p:cNvSpPr>
            <a:spLocks noGrp="1"/>
          </p:cNvSpPr>
          <p:nvPr>
            <p:ph type="title" hasCustomPrompt="1"/>
          </p:nvPr>
        </p:nvSpPr>
        <p:spPr>
          <a:xfrm>
            <a:off x="455995" y="881922"/>
            <a:ext cx="7454644" cy="2649187"/>
          </a:xfrm>
          <a:noFill/>
        </p:spPr>
        <p:txBody>
          <a:bodyPr wrap="square" lIns="0" tIns="0" rIns="0" bIns="0" anchor="t" anchorCtr="0">
            <a:noAutofit/>
          </a:bodyPr>
          <a:lstStyle>
            <a:lvl1pPr>
              <a:lnSpc>
                <a:spcPts val="5490"/>
              </a:lnSpc>
              <a:defRPr sz="5294" spc="-147"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4459204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1665193"/>
      </p:ext>
    </p:extLst>
  </p:cSld>
  <p:clrMapOvr>
    <a:masterClrMapping/>
  </p:clrMapOvr>
  <p:transition>
    <p:fade/>
  </p:transition>
  <p:extLst>
    <p:ext uri="{DCECCB84-F9BA-43D5-87BE-67443E8EF086}">
      <p15:sldGuideLst xmlns:p15="http://schemas.microsoft.com/office/powerpoint/2012/main">
        <p15:guide id="3" orient="horz" pos="904">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dirty="0"/>
              <a:t>Photo layout 1</a:t>
            </a:r>
          </a:p>
        </p:txBody>
      </p:sp>
      <p:sp>
        <p:nvSpPr>
          <p:cNvPr id="4" name="Picture Placeholder 3"/>
          <p:cNvSpPr>
            <a:spLocks noGrp="1"/>
          </p:cNvSpPr>
          <p:nvPr>
            <p:ph type="pic" sz="quarter" idx="10"/>
          </p:nvPr>
        </p:nvSpPr>
        <p:spPr>
          <a:xfrm>
            <a:off x="6229842"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Click icon to add picture</a:t>
            </a:r>
            <a:endParaRPr lang="en-US" dirty="0"/>
          </a:p>
        </p:txBody>
      </p:sp>
    </p:spTree>
    <p:extLst>
      <p:ext uri="{BB962C8B-B14F-4D97-AF65-F5344CB8AC3E}">
        <p14:creationId xmlns:p14="http://schemas.microsoft.com/office/powerpoint/2010/main" val="3099477974"/>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8"/>
            <a:ext cx="2680310" cy="4286639"/>
          </a:xfrm>
          <a:blipFill dpi="0" rotWithShape="1">
            <a:blip r:embed="rId2"/>
            <a:srcRect/>
            <a:stretch>
              <a:fillRect/>
            </a:stretch>
          </a:blipFill>
        </p:spPr>
        <p:txBody>
          <a:bodyPr anchor="t">
            <a:noAutofit/>
          </a:bodyPr>
          <a:lstStyle>
            <a:lvl1pPr marL="0" indent="0" algn="ctr">
              <a:buNone/>
              <a:defRPr sz="1765">
                <a:solidFill>
                  <a:schemeClr val="bg2"/>
                </a:solidFill>
              </a:defRPr>
            </a:lvl1pPr>
          </a:lstStyle>
          <a:p>
            <a:r>
              <a:rPr lang="en-US" dirty="0"/>
              <a:t>Drag photo here</a:t>
            </a:r>
          </a:p>
        </p:txBody>
      </p:sp>
      <p:sp>
        <p:nvSpPr>
          <p:cNvPr id="5" name="Picture Placeholder 3"/>
          <p:cNvSpPr>
            <a:spLocks noGrp="1"/>
          </p:cNvSpPr>
          <p:nvPr>
            <p:ph type="pic" sz="quarter" idx="11" hasCustomPrompt="1"/>
          </p:nvPr>
        </p:nvSpPr>
        <p:spPr>
          <a:xfrm>
            <a:off x="3331126" y="2126197"/>
            <a:ext cx="2680310" cy="4286639"/>
          </a:xfrm>
          <a:blipFill dpi="0" rotWithShape="1">
            <a:blip r:embed="rId3"/>
            <a:srcRect/>
            <a:stretch>
              <a:fillRect/>
            </a:stretch>
          </a:blipFill>
        </p:spPr>
        <p:txBody>
          <a:bodyPr anchor="t">
            <a:noAutofit/>
          </a:bodyPr>
          <a:lstStyle>
            <a:lvl1pPr marL="0" indent="0" algn="ctr">
              <a:buNone/>
              <a:defRPr sz="1765">
                <a:solidFill>
                  <a:schemeClr val="bg2"/>
                </a:solidFill>
              </a:defRPr>
            </a:lvl1pPr>
          </a:lstStyle>
          <a:p>
            <a:r>
              <a:rPr lang="en-US" dirty="0"/>
              <a:t>Drag photo here</a:t>
            </a:r>
          </a:p>
        </p:txBody>
      </p:sp>
      <p:sp>
        <p:nvSpPr>
          <p:cNvPr id="6" name="Picture Placeholder 3"/>
          <p:cNvSpPr>
            <a:spLocks noGrp="1"/>
          </p:cNvSpPr>
          <p:nvPr>
            <p:ph type="pic" sz="quarter" idx="12" hasCustomPrompt="1"/>
          </p:nvPr>
        </p:nvSpPr>
        <p:spPr>
          <a:xfrm>
            <a:off x="9081389" y="2126197"/>
            <a:ext cx="2680310" cy="4286639"/>
          </a:xfrm>
          <a:blipFill dpi="0" rotWithShape="1">
            <a:blip r:embed="rId4"/>
            <a:srcRect/>
            <a:stretch>
              <a:fillRect/>
            </a:stretch>
          </a:blipFill>
        </p:spPr>
        <p:txBody>
          <a:bodyPr anchor="t">
            <a:noAutofit/>
          </a:bodyPr>
          <a:lstStyle>
            <a:lvl1pPr marL="0" indent="0" algn="ctr">
              <a:buNone/>
              <a:defRPr sz="1765">
                <a:solidFill>
                  <a:schemeClr val="bg2"/>
                </a:solidFill>
              </a:defRPr>
            </a:lvl1pPr>
          </a:lstStyle>
          <a:p>
            <a:r>
              <a:rPr lang="en-US" dirty="0"/>
              <a:t>Drag photo here</a:t>
            </a:r>
          </a:p>
        </p:txBody>
      </p:sp>
      <p:sp>
        <p:nvSpPr>
          <p:cNvPr id="7" name="Picture Placeholder 3"/>
          <p:cNvSpPr>
            <a:spLocks noGrp="1"/>
          </p:cNvSpPr>
          <p:nvPr>
            <p:ph type="pic" sz="quarter" idx="13" hasCustomPrompt="1"/>
          </p:nvPr>
        </p:nvSpPr>
        <p:spPr>
          <a:xfrm>
            <a:off x="6206258" y="2126197"/>
            <a:ext cx="2680310" cy="4286639"/>
          </a:xfrm>
          <a:blipFill dpi="0" rotWithShape="1">
            <a:blip r:embed="rId5"/>
            <a:srcRect/>
            <a:stretch>
              <a:fillRect/>
            </a:stretch>
          </a:blipFill>
        </p:spPr>
        <p:txBody>
          <a:bodyPr anchor="t">
            <a:noAutofit/>
          </a:bodyPr>
          <a:lstStyle>
            <a:lvl1pPr marL="0" indent="0" algn="ctr">
              <a:buNone/>
              <a:defRPr sz="1765">
                <a:solidFill>
                  <a:schemeClr val="bg2"/>
                </a:solidFill>
              </a:defRPr>
            </a:lvl1pPr>
          </a:lstStyle>
          <a:p>
            <a:r>
              <a:rPr lang="en-US" dirty="0"/>
              <a:t>Drag photo here</a:t>
            </a:r>
          </a:p>
        </p:txBody>
      </p:sp>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dirty="0"/>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dirty="0"/>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dirty="0"/>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dirty="0"/>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dirty="0"/>
              <a:t>Caption</a:t>
            </a:r>
          </a:p>
        </p:txBody>
      </p:sp>
    </p:spTree>
    <p:extLst>
      <p:ext uri="{BB962C8B-B14F-4D97-AF65-F5344CB8AC3E}">
        <p14:creationId xmlns:p14="http://schemas.microsoft.com/office/powerpoint/2010/main" val="718301514"/>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5" y="2126198"/>
            <a:ext cx="3618381" cy="2602491"/>
          </a:xfrm>
          <a:blipFill>
            <a:blip r:embed="rId2"/>
            <a:stretch>
              <a:fillRect/>
            </a:stretch>
          </a:blipFill>
        </p:spPr>
        <p:txBody>
          <a:bodyPr>
            <a:noAutofit/>
          </a:bodyPr>
          <a:lstStyle>
            <a:lvl1pPr marL="0" indent="0">
              <a:buNone/>
              <a:defRPr sz="1961">
                <a:solidFill>
                  <a:schemeClr val="bg2"/>
                </a:solidFill>
              </a:defRPr>
            </a:lvl1pPr>
          </a:lstStyle>
          <a:p>
            <a:r>
              <a:rPr lang="en-US"/>
              <a:t>Click icon to add picture</a:t>
            </a:r>
            <a:endParaRPr lang="en-US" dirty="0"/>
          </a:p>
        </p:txBody>
      </p:sp>
      <p:sp>
        <p:nvSpPr>
          <p:cNvPr id="12" name="Picture Placeholder 10"/>
          <p:cNvSpPr>
            <a:spLocks noGrp="1"/>
          </p:cNvSpPr>
          <p:nvPr>
            <p:ph type="pic" sz="quarter" idx="15"/>
          </p:nvPr>
        </p:nvSpPr>
        <p:spPr>
          <a:xfrm>
            <a:off x="4303151" y="2126198"/>
            <a:ext cx="3607487" cy="2602491"/>
          </a:xfrm>
          <a:blipFill>
            <a:blip r:embed="rId3"/>
            <a:stretch>
              <a:fillRect/>
            </a:stretch>
          </a:blipFill>
        </p:spPr>
        <p:txBody>
          <a:bodyPr>
            <a:noAutofit/>
          </a:bodyPr>
          <a:lstStyle>
            <a:lvl1pPr marL="0" indent="0">
              <a:buNone/>
              <a:defRPr sz="1961">
                <a:solidFill>
                  <a:schemeClr val="bg2"/>
                </a:solidFill>
              </a:defRPr>
            </a:lvl1pPr>
          </a:lstStyle>
          <a:p>
            <a:r>
              <a:rPr lang="en-US"/>
              <a:t>Click icon to add picture</a:t>
            </a:r>
            <a:endParaRPr lang="en-US" dirty="0"/>
          </a:p>
        </p:txBody>
      </p:sp>
      <p:sp>
        <p:nvSpPr>
          <p:cNvPr id="13" name="Picture Placeholder 10"/>
          <p:cNvSpPr>
            <a:spLocks noGrp="1"/>
          </p:cNvSpPr>
          <p:nvPr>
            <p:ph type="pic" sz="quarter" idx="16"/>
          </p:nvPr>
        </p:nvSpPr>
        <p:spPr>
          <a:xfrm>
            <a:off x="8139413" y="2126198"/>
            <a:ext cx="3623050" cy="2602491"/>
          </a:xfrm>
          <a:blipFill>
            <a:blip r:embed="rId4"/>
            <a:stretch>
              <a:fillRect/>
            </a:stretch>
          </a:blipFill>
        </p:spPr>
        <p:txBody>
          <a:bodyPr>
            <a:noAutofit/>
          </a:bodyPr>
          <a:lstStyle>
            <a:lvl1pPr marL="0" indent="0">
              <a:buNone/>
              <a:defRPr sz="1961">
                <a:solidFill>
                  <a:schemeClr val="bg2"/>
                </a:solidFill>
              </a:defRPr>
            </a:lvl1pPr>
          </a:lstStyle>
          <a:p>
            <a:r>
              <a:rPr lang="en-US"/>
              <a:t>Click icon to add picture</a:t>
            </a:r>
            <a:endParaRPr lang="en-US" dirty="0"/>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Photo layout 3</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9" name="Text Placeholder 4"/>
          <p:cNvSpPr>
            <a:spLocks noGrp="1"/>
          </p:cNvSpPr>
          <p:nvPr>
            <p:ph type="body" sz="quarter" idx="12" hasCustomPrompt="1"/>
          </p:nvPr>
        </p:nvSpPr>
        <p:spPr>
          <a:xfrm>
            <a:off x="4300039" y="4927922"/>
            <a:ext cx="3618381" cy="1186064"/>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Tree>
    <p:extLst>
      <p:ext uri="{BB962C8B-B14F-4D97-AF65-F5344CB8AC3E}">
        <p14:creationId xmlns:p14="http://schemas.microsoft.com/office/powerpoint/2010/main" val="1691851398"/>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dirty="0"/>
              <a:t>Device layout 1: one column</a:t>
            </a:r>
          </a:p>
        </p:txBody>
      </p:sp>
      <p:sp>
        <p:nvSpPr>
          <p:cNvPr id="4" name="Text Placeholder 3"/>
          <p:cNvSpPr>
            <a:spLocks noGrp="1"/>
          </p:cNvSpPr>
          <p:nvPr>
            <p:ph type="body" sz="quarter" idx="10" hasCustomPrompt="1"/>
          </p:nvPr>
        </p:nvSpPr>
        <p:spPr>
          <a:xfrm>
            <a:off x="455995" y="1882332"/>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dirty="0"/>
              <a:t>Subhead Segoe UI Regular 20/24. Em volor resequaectur.</a:t>
            </a:r>
            <a:endParaRPr lang="en-US" dirty="0"/>
          </a:p>
        </p:txBody>
      </p:sp>
      <p:sp>
        <p:nvSpPr>
          <p:cNvPr id="5" name="Text Placeholder 4"/>
          <p:cNvSpPr>
            <a:spLocks noGrp="1"/>
          </p:cNvSpPr>
          <p:nvPr>
            <p:ph type="body" sz="quarter" idx="11" hasCustomPrompt="1"/>
          </p:nvPr>
        </p:nvSpPr>
        <p:spPr>
          <a:xfrm>
            <a:off x="455995" y="2707597"/>
            <a:ext cx="4758210" cy="2521331"/>
          </a:xfrm>
        </p:spPr>
        <p:txBody>
          <a:bodyPr lIns="0" tIns="0" rIns="0" bIns="0"/>
          <a:lstStyle>
            <a:lvl1pPr marL="280121" indent="-280121">
              <a:lnSpc>
                <a:spcPts val="1765"/>
              </a:lnSpc>
              <a:spcBef>
                <a:spcPts val="0"/>
              </a:spcBef>
              <a:buFont typeface="Arial" panose="020B0604020202020204" pitchFamily="34" charset="0"/>
              <a:buChar char="•"/>
              <a:defRPr sz="1372" b="0" i="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Tree>
    <p:extLst>
      <p:ext uri="{BB962C8B-B14F-4D97-AF65-F5344CB8AC3E}">
        <p14:creationId xmlns:p14="http://schemas.microsoft.com/office/powerpoint/2010/main" val="2391181462"/>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dirty="0"/>
              <a:t>Device layout 2: two columns</a:t>
            </a:r>
          </a:p>
        </p:txBody>
      </p:sp>
      <p:sp>
        <p:nvSpPr>
          <p:cNvPr id="6" name="Text Placeholder 4"/>
          <p:cNvSpPr>
            <a:spLocks noGrp="1"/>
          </p:cNvSpPr>
          <p:nvPr>
            <p:ph type="body" sz="quarter" idx="11" hasCustomPrompt="1"/>
          </p:nvPr>
        </p:nvSpPr>
        <p:spPr>
          <a:xfrm>
            <a:off x="455995" y="1957473"/>
            <a:ext cx="1693247" cy="2803460"/>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7" name="Text Placeholder 4"/>
          <p:cNvSpPr>
            <a:spLocks noGrp="1"/>
          </p:cNvSpPr>
          <p:nvPr>
            <p:ph type="body" sz="quarter" idx="15" hasCustomPrompt="1"/>
          </p:nvPr>
        </p:nvSpPr>
        <p:spPr>
          <a:xfrm>
            <a:off x="2378328" y="1957473"/>
            <a:ext cx="1693247" cy="2803460"/>
          </a:xfrm>
        </p:spPr>
        <p:txBody>
          <a:bodyPr lIns="0" tIns="0" rIns="0" bIns="0"/>
          <a:lstStyle>
            <a:lvl1pPr marL="0" indent="0">
              <a:lnSpc>
                <a:spcPts val="1765"/>
              </a:lnSpc>
              <a:spcBef>
                <a:spcPts val="882"/>
              </a:spcBef>
              <a:buNone/>
              <a:defRPr lang="en-US" sz="1372" b="1" kern="1200" spc="0" baseline="0" dirty="0" smtClean="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bold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Tree>
    <p:extLst>
      <p:ext uri="{BB962C8B-B14F-4D97-AF65-F5344CB8AC3E}">
        <p14:creationId xmlns:p14="http://schemas.microsoft.com/office/powerpoint/2010/main" val="2573923799"/>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dirty="0"/>
              <a:t>Device layout 3</a:t>
            </a:r>
          </a:p>
        </p:txBody>
      </p:sp>
    </p:spTree>
    <p:extLst>
      <p:ext uri="{BB962C8B-B14F-4D97-AF65-F5344CB8AC3E}">
        <p14:creationId xmlns:p14="http://schemas.microsoft.com/office/powerpoint/2010/main" val="4195298309"/>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2126199"/>
            <a:ext cx="3618377" cy="3534843"/>
          </a:xfrm>
        </p:spPr>
        <p:txBody>
          <a:bodyPr anchor="ctr">
            <a:noAutofit/>
          </a:bodyPr>
          <a:lstStyle>
            <a:lvl1pPr marL="0" indent="0" algn="ctr">
              <a:buNone/>
              <a:defRPr sz="2353"/>
            </a:lvl1pPr>
          </a:lstStyle>
          <a:p>
            <a:r>
              <a:rPr lang="en-US"/>
              <a:t>Click icon to add chart</a:t>
            </a:r>
            <a:endParaRPr lang="en-US" dirty="0"/>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Chart examples</a:t>
            </a:r>
          </a:p>
        </p:txBody>
      </p:sp>
      <p:sp>
        <p:nvSpPr>
          <p:cNvPr id="5" name="Text Placeholder 4"/>
          <p:cNvSpPr>
            <a:spLocks noGrp="1"/>
          </p:cNvSpPr>
          <p:nvPr>
            <p:ph type="body" sz="quarter" idx="11" hasCustomPrompt="1"/>
          </p:nvPr>
        </p:nvSpPr>
        <p:spPr>
          <a:xfrm>
            <a:off x="455995" y="5661040"/>
            <a:ext cx="3618381"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dirty="0"/>
              <a:t>Caption title Segoe </a:t>
            </a:r>
            <a:r>
              <a:rPr lang="en-US" dirty="0" err="1"/>
              <a:t>Semibold</a:t>
            </a:r>
            <a:r>
              <a:rPr lang="en-US" dirty="0"/>
              <a:t> 10/12. </a:t>
            </a:r>
          </a:p>
        </p:txBody>
      </p:sp>
      <p:sp>
        <p:nvSpPr>
          <p:cNvPr id="9" name="Text Placeholder 4"/>
          <p:cNvSpPr>
            <a:spLocks noGrp="1"/>
          </p:cNvSpPr>
          <p:nvPr>
            <p:ph type="body" sz="quarter" idx="12" hasCustomPrompt="1"/>
          </p:nvPr>
        </p:nvSpPr>
        <p:spPr>
          <a:xfrm>
            <a:off x="455992" y="5815322"/>
            <a:ext cx="3618381" cy="301770"/>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16" name="Text Placeholder 4"/>
          <p:cNvSpPr>
            <a:spLocks noGrp="1"/>
          </p:cNvSpPr>
          <p:nvPr>
            <p:ph type="body" sz="quarter" idx="17" hasCustomPrompt="1"/>
          </p:nvPr>
        </p:nvSpPr>
        <p:spPr>
          <a:xfrm>
            <a:off x="4303155" y="5661040"/>
            <a:ext cx="3607484"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dirty="0"/>
              <a:t>Caption title Segoe </a:t>
            </a:r>
            <a:r>
              <a:rPr lang="en-US" dirty="0" err="1"/>
              <a:t>Semibold</a:t>
            </a:r>
            <a:r>
              <a:rPr lang="en-US" dirty="0"/>
              <a:t> 10/12. </a:t>
            </a:r>
          </a:p>
        </p:txBody>
      </p:sp>
      <p:sp>
        <p:nvSpPr>
          <p:cNvPr id="17" name="Text Placeholder 4"/>
          <p:cNvSpPr>
            <a:spLocks noGrp="1"/>
          </p:cNvSpPr>
          <p:nvPr>
            <p:ph type="body" sz="quarter" idx="18" hasCustomPrompt="1"/>
          </p:nvPr>
        </p:nvSpPr>
        <p:spPr>
          <a:xfrm>
            <a:off x="4303152" y="5815322"/>
            <a:ext cx="3607487" cy="301770"/>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18" name="Text Placeholder 4"/>
          <p:cNvSpPr>
            <a:spLocks noGrp="1"/>
          </p:cNvSpPr>
          <p:nvPr>
            <p:ph type="body" sz="quarter" idx="19" hasCustomPrompt="1"/>
          </p:nvPr>
        </p:nvSpPr>
        <p:spPr>
          <a:xfrm>
            <a:off x="8139414" y="5661040"/>
            <a:ext cx="3629281"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dirty="0"/>
              <a:t>Caption title Segoe </a:t>
            </a:r>
            <a:r>
              <a:rPr lang="en-US" dirty="0" err="1"/>
              <a:t>Semibold</a:t>
            </a:r>
            <a:r>
              <a:rPr lang="en-US" dirty="0"/>
              <a:t> 10/12. </a:t>
            </a:r>
          </a:p>
        </p:txBody>
      </p:sp>
      <p:sp>
        <p:nvSpPr>
          <p:cNvPr id="19" name="Text Placeholder 4"/>
          <p:cNvSpPr>
            <a:spLocks noGrp="1"/>
          </p:cNvSpPr>
          <p:nvPr>
            <p:ph type="body" sz="quarter" idx="20" hasCustomPrompt="1"/>
          </p:nvPr>
        </p:nvSpPr>
        <p:spPr>
          <a:xfrm>
            <a:off x="8139414" y="5815322"/>
            <a:ext cx="3629278" cy="301770"/>
          </a:xfrm>
        </p:spPr>
        <p:txBody>
          <a:bodyPr vert="horz" wrap="square" lIns="0" tIns="0" rIns="0" bIns="0" rtlCol="0">
            <a:spAutoFit/>
          </a:bodyPr>
          <a:lstStyle>
            <a:lvl1pPr marL="454418" indent="-454418">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20" name="Chart Placeholder 6"/>
          <p:cNvSpPr>
            <a:spLocks noGrp="1"/>
          </p:cNvSpPr>
          <p:nvPr>
            <p:ph type="chart" sz="quarter" idx="22"/>
          </p:nvPr>
        </p:nvSpPr>
        <p:spPr>
          <a:xfrm>
            <a:off x="4303152" y="2126199"/>
            <a:ext cx="3607487" cy="3534843"/>
          </a:xfrm>
        </p:spPr>
        <p:txBody>
          <a:bodyPr anchor="ctr">
            <a:noAutofit/>
          </a:bodyPr>
          <a:lstStyle>
            <a:lvl1pPr marL="0" indent="0" algn="ctr">
              <a:buNone/>
              <a:defRPr sz="2353"/>
            </a:lvl1pPr>
          </a:lstStyle>
          <a:p>
            <a:r>
              <a:rPr lang="en-US"/>
              <a:t>Click icon to add chart</a:t>
            </a:r>
            <a:endParaRPr lang="en-US" dirty="0"/>
          </a:p>
        </p:txBody>
      </p:sp>
      <p:sp>
        <p:nvSpPr>
          <p:cNvPr id="21" name="Chart Placeholder 6"/>
          <p:cNvSpPr>
            <a:spLocks noGrp="1"/>
          </p:cNvSpPr>
          <p:nvPr>
            <p:ph type="chart" sz="quarter" idx="23"/>
          </p:nvPr>
        </p:nvSpPr>
        <p:spPr>
          <a:xfrm>
            <a:off x="8139412" y="2126199"/>
            <a:ext cx="3623051" cy="3534843"/>
          </a:xfrm>
        </p:spPr>
        <p:txBody>
          <a:bodyPr anchor="ctr">
            <a:noAutofit/>
          </a:bodyPr>
          <a:lstStyle>
            <a:lvl1pPr marL="0" indent="0" algn="ctr">
              <a:buNone/>
              <a:defRPr sz="2353"/>
            </a:lvl1pPr>
          </a:lstStyle>
          <a:p>
            <a:r>
              <a:rPr lang="en-US"/>
              <a:t>Click icon to add chart</a:t>
            </a:r>
            <a:endParaRPr lang="en-US" dirty="0"/>
          </a:p>
        </p:txBody>
      </p:sp>
    </p:spTree>
    <p:extLst>
      <p:ext uri="{BB962C8B-B14F-4D97-AF65-F5344CB8AC3E}">
        <p14:creationId xmlns:p14="http://schemas.microsoft.com/office/powerpoint/2010/main" val="1340420654"/>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dirty="0"/>
              <a:t>Table styling</a:t>
            </a:r>
          </a:p>
        </p:txBody>
      </p:sp>
      <p:sp>
        <p:nvSpPr>
          <p:cNvPr id="4" name="Table Placeholder 3"/>
          <p:cNvSpPr>
            <a:spLocks noGrp="1"/>
          </p:cNvSpPr>
          <p:nvPr>
            <p:ph type="tbl" sz="quarter" idx="10"/>
          </p:nvPr>
        </p:nvSpPr>
        <p:spPr>
          <a:xfrm>
            <a:off x="455995" y="2126198"/>
            <a:ext cx="11306469" cy="673454"/>
          </a:xfrm>
        </p:spPr>
        <p:txBody>
          <a:bodyPr/>
          <a:lstStyle/>
          <a:p>
            <a:r>
              <a:rPr lang="en-US"/>
              <a:t>Click icon to add table</a:t>
            </a:r>
          </a:p>
        </p:txBody>
      </p:sp>
    </p:spTree>
    <p:extLst>
      <p:ext uri="{BB962C8B-B14F-4D97-AF65-F5344CB8AC3E}">
        <p14:creationId xmlns:p14="http://schemas.microsoft.com/office/powerpoint/2010/main" val="3674618529"/>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dirty="0"/>
              <a:t>Thank you.</a:t>
            </a:r>
          </a:p>
        </p:txBody>
      </p:sp>
      <p:pic>
        <p:nvPicPr>
          <p:cNvPr id="64" name="MS logo gray - EMF"/>
          <p:cNvPicPr>
            <a:picLocks noChangeAspect="1"/>
          </p:cNvPicPr>
          <p:nvPr/>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17662216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455996" y="440495"/>
            <a:ext cx="914788" cy="196431"/>
            <a:chOff x="465139" y="449264"/>
            <a:chExt cx="933131" cy="200341"/>
          </a:xfrm>
        </p:grpSpPr>
        <p:pic>
          <p:nvPicPr>
            <p:cNvPr id="5" name="Picture 4"/>
            <p:cNvPicPr>
              <a:picLocks noChangeAspect="1"/>
            </p:cNvPicPr>
            <p:nvPr/>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dirty="0"/>
              <a:t>Thank you.</a:t>
            </a:r>
          </a:p>
        </p:txBody>
      </p:sp>
    </p:spTree>
    <p:extLst>
      <p:ext uri="{BB962C8B-B14F-4D97-AF65-F5344CB8AC3E}">
        <p14:creationId xmlns:p14="http://schemas.microsoft.com/office/powerpoint/2010/main" val="3381743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emf"/><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34" Type="http://schemas.openxmlformats.org/officeDocument/2006/relationships/theme" Target="../theme/theme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image" Target="../media/image1.emf"/><Relationship Id="rId8"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image" Target="../media/image9.emf"/><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theme" Target="../theme/theme3.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slideLayout" Target="../slideLayouts/slideLayout12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34" Type="http://schemas.openxmlformats.org/officeDocument/2006/relationships/slideLayout" Target="../slideLayouts/slideLayout135.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33" Type="http://schemas.openxmlformats.org/officeDocument/2006/relationships/slideLayout" Target="../slideLayouts/slideLayout134.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29" Type="http://schemas.openxmlformats.org/officeDocument/2006/relationships/slideLayout" Target="../slideLayouts/slideLayout130.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32" Type="http://schemas.openxmlformats.org/officeDocument/2006/relationships/slideLayout" Target="../slideLayouts/slideLayout133.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28" Type="http://schemas.openxmlformats.org/officeDocument/2006/relationships/slideLayout" Target="../slideLayouts/slideLayout129.xml"/><Relationship Id="rId36" Type="http://schemas.openxmlformats.org/officeDocument/2006/relationships/image" Target="../media/image1.emf"/><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31" Type="http://schemas.openxmlformats.org/officeDocument/2006/relationships/slideLayout" Target="../slideLayouts/slideLayout132.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slideLayout" Target="../slideLayouts/slideLayout128.xml"/><Relationship Id="rId30" Type="http://schemas.openxmlformats.org/officeDocument/2006/relationships/slideLayout" Target="../slideLayouts/slideLayout131.xml"/><Relationship Id="rId35" Type="http://schemas.openxmlformats.org/officeDocument/2006/relationships/theme" Target="../theme/theme4.xml"/><Relationship Id="rId8"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43"/>
          <a:srcRect l="762"/>
          <a:stretch/>
        </p:blipFill>
        <p:spPr>
          <a:xfrm rot="5400000">
            <a:off x="9464500" y="2843773"/>
            <a:ext cx="6858000" cy="1170455"/>
          </a:xfrm>
          <a:prstGeom prst="rect">
            <a:avLst/>
          </a:prstGeom>
        </p:spPr>
      </p:pic>
      <p:sp>
        <p:nvSpPr>
          <p:cNvPr id="5" name="Slide Number Placeholder 4">
            <a:extLst>
              <a:ext uri="{FF2B5EF4-FFF2-40B4-BE49-F238E27FC236}">
                <a16:creationId xmlns:a16="http://schemas.microsoft.com/office/drawing/2014/main" id="{C0043846-5CF8-47F1-8C80-5718F7375779}"/>
              </a:ext>
            </a:extLst>
          </p:cNvPr>
          <p:cNvSpPr>
            <a:spLocks noGrp="1"/>
          </p:cNvSpPr>
          <p:nvPr>
            <p:ph type="sldNum" sz="quarter" idx="4"/>
          </p:nvPr>
        </p:nvSpPr>
        <p:spPr>
          <a:xfrm>
            <a:off x="11676184" y="6311143"/>
            <a:ext cx="530273" cy="365125"/>
          </a:xfrm>
          <a:prstGeom prst="rect">
            <a:avLst/>
          </a:prstGeom>
        </p:spPr>
        <p:txBody>
          <a:bodyPr vert="horz" lIns="91440" tIns="45720" rIns="91440" bIns="45720" rtlCol="0" anchor="ctr"/>
          <a:lstStyle>
            <a:lvl1pPr algn="ctr">
              <a:defRPr sz="1800">
                <a:solidFill>
                  <a:schemeClr val="bg1"/>
                </a:solidFill>
              </a:defRPr>
            </a:lvl1pPr>
          </a:lstStyle>
          <a:p>
            <a:pPr algn="ctr"/>
            <a:fld id="{B0E4AF13-16E6-4600-BC47-AAB81488BB53}" type="slidenum">
              <a:rPr lang="en-US" smtClean="0"/>
              <a:pPr/>
              <a:t>‹#›</a:t>
            </a:fld>
            <a:endParaRPr lang="en-US" dirty="0"/>
          </a:p>
        </p:txBody>
      </p:sp>
    </p:spTree>
    <p:extLst>
      <p:ext uri="{BB962C8B-B14F-4D97-AF65-F5344CB8AC3E}">
        <p14:creationId xmlns:p14="http://schemas.microsoft.com/office/powerpoint/2010/main" val="40926474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795" r:id="rId38"/>
    <p:sldLayoutId id="2147483796" r:id="rId39"/>
    <p:sldLayoutId id="2147483797" r:id="rId40"/>
    <p:sldLayoutId id="2147483798" r:id="rId41"/>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1272">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50" name="Picture 49">
            <a:extLst>
              <a:ext uri="{FF2B5EF4-FFF2-40B4-BE49-F238E27FC236}">
                <a16:creationId xmlns:a16="http://schemas.microsoft.com/office/drawing/2014/main" id="{F7D1C1B0-B53E-499D-B47D-58586D6F44FC}"/>
              </a:ext>
            </a:extLst>
          </p:cNvPr>
          <p:cNvPicPr>
            <a:picLocks noChangeAspect="1"/>
          </p:cNvPicPr>
          <p:nvPr/>
        </p:nvPicPr>
        <p:blipFill rotWithShape="1">
          <a:blip r:embed="rId35"/>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083293315"/>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29"/>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349317155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Lst>
  <p:transition>
    <p:fade/>
  </p:transition>
  <p:hf hdr="0" ftr="0" dt="0"/>
  <p:txStyles>
    <p:title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36"/>
          <a:srcRect l="762"/>
          <a:stretch/>
        </p:blipFill>
        <p:spPr>
          <a:xfrm rot="5400000">
            <a:off x="9509760" y="2843773"/>
            <a:ext cx="6858000" cy="1170455"/>
          </a:xfrm>
          <a:prstGeom prst="rect">
            <a:avLst/>
          </a:prstGeom>
        </p:spPr>
      </p:pic>
      <p:sp>
        <p:nvSpPr>
          <p:cNvPr id="5" name="Slide Number Placeholder 4">
            <a:extLst>
              <a:ext uri="{FF2B5EF4-FFF2-40B4-BE49-F238E27FC236}">
                <a16:creationId xmlns:a16="http://schemas.microsoft.com/office/drawing/2014/main" id="{D396D450-6522-4FE5-AC28-56C1221964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Slide </a:t>
            </a:r>
            <a:fld id="{144378CA-567E-4771-965C-164143F4EBF4}" type="slidenum">
              <a:rPr lang="en-US" smtClean="0"/>
              <a:pPr/>
              <a:t>‹#›</a:t>
            </a:fld>
            <a:endParaRPr lang="en-US" dirty="0"/>
          </a:p>
        </p:txBody>
      </p:sp>
    </p:spTree>
    <p:extLst>
      <p:ext uri="{BB962C8B-B14F-4D97-AF65-F5344CB8AC3E}">
        <p14:creationId xmlns:p14="http://schemas.microsoft.com/office/powerpoint/2010/main" val="201973508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 id="2147483789" r:id="rId29"/>
    <p:sldLayoutId id="2147483790" r:id="rId30"/>
    <p:sldLayoutId id="2147483791" r:id="rId31"/>
    <p:sldLayoutId id="2147483792" r:id="rId32"/>
    <p:sldLayoutId id="2147483793" r:id="rId33"/>
    <p:sldLayoutId id="2147483794" r:id="rId34"/>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27.png"/><Relationship Id="rId4"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27.png"/><Relationship Id="rId5" Type="http://schemas.openxmlformats.org/officeDocument/2006/relationships/image" Target="../media/image32.png"/><Relationship Id="rId4"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27.png"/><Relationship Id="rId5" Type="http://schemas.openxmlformats.org/officeDocument/2006/relationships/image" Target="../media/image33.png"/><Relationship Id="rId4"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27.png"/><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chart" Target="../charts/chart2.xml"/><Relationship Id="rId5" Type="http://schemas.openxmlformats.org/officeDocument/2006/relationships/image" Target="../media/image34.png"/><Relationship Id="rId4"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27.png"/><Relationship Id="rId5" Type="http://schemas.openxmlformats.org/officeDocument/2006/relationships/image" Target="../media/image35.png"/><Relationship Id="rId4"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3.xml"/><Relationship Id="rId6" Type="http://schemas.openxmlformats.org/officeDocument/2006/relationships/image" Target="../media/image27.png"/><Relationship Id="rId5" Type="http://schemas.openxmlformats.org/officeDocument/2006/relationships/image" Target="../media/image36.png"/><Relationship Id="rId4"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4.xml"/><Relationship Id="rId6" Type="http://schemas.openxmlformats.org/officeDocument/2006/relationships/image" Target="../media/image27.png"/><Relationship Id="rId5" Type="http://schemas.openxmlformats.org/officeDocument/2006/relationships/chart" Target="../charts/chart3.xml"/><Relationship Id="rId4"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7.png"/><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27.png"/><Relationship Id="rId2" Type="http://schemas.microsoft.com/office/2007/relationships/media" Target="../media/media18.m4a"/><Relationship Id="rId1" Type="http://schemas.openxmlformats.org/officeDocument/2006/relationships/tags" Target="../tags/tag15.xml"/><Relationship Id="rId6" Type="http://schemas.openxmlformats.org/officeDocument/2006/relationships/chart" Target="../charts/chart5.xml"/><Relationship Id="rId5" Type="http://schemas.openxmlformats.org/officeDocument/2006/relationships/notesSlide" Target="../notesSlides/notesSlide3.xml"/><Relationship Id="rId4"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6.xml"/><Relationship Id="rId5" Type="http://schemas.openxmlformats.org/officeDocument/2006/relationships/image" Target="../media/image27.png"/><Relationship Id="rId4"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27.png"/><Relationship Id="rId4"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7.xml"/><Relationship Id="rId5" Type="http://schemas.openxmlformats.org/officeDocument/2006/relationships/image" Target="../media/image27.png"/><Relationship Id="rId4"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8.xml"/><Relationship Id="rId6" Type="http://schemas.openxmlformats.org/officeDocument/2006/relationships/image" Target="../media/image27.png"/><Relationship Id="rId5" Type="http://schemas.openxmlformats.org/officeDocument/2006/relationships/notesSlide" Target="../notesSlides/notesSlide4.xml"/><Relationship Id="rId4"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9.xml"/><Relationship Id="rId5" Type="http://schemas.openxmlformats.org/officeDocument/2006/relationships/image" Target="../media/image27.png"/><Relationship Id="rId4"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20.xml"/><Relationship Id="rId5" Type="http://schemas.openxmlformats.org/officeDocument/2006/relationships/image" Target="../media/image27.png"/><Relationship Id="rId4"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21.xml"/><Relationship Id="rId6" Type="http://schemas.openxmlformats.org/officeDocument/2006/relationships/image" Target="../media/image27.png"/><Relationship Id="rId5" Type="http://schemas.openxmlformats.org/officeDocument/2006/relationships/notesSlide" Target="../notesSlides/notesSlide5.xml"/><Relationship Id="rId4"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27.png"/><Relationship Id="rId2" Type="http://schemas.microsoft.com/office/2007/relationships/media" Target="../media/media25.m4a"/><Relationship Id="rId1" Type="http://schemas.openxmlformats.org/officeDocument/2006/relationships/tags" Target="../tags/tag22.xml"/><Relationship Id="rId6" Type="http://schemas.openxmlformats.org/officeDocument/2006/relationships/chart" Target="../charts/chart6.xml"/><Relationship Id="rId5" Type="http://schemas.openxmlformats.org/officeDocument/2006/relationships/notesSlide" Target="../notesSlides/notesSlide6.xml"/><Relationship Id="rId4"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7.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27.png"/><Relationship Id="rId4"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7.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27.png"/><Relationship Id="rId4"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media7.m4a"/><Relationship Id="rId7" Type="http://schemas.openxmlformats.org/officeDocument/2006/relationships/image" Target="../media/image31.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30.png"/><Relationship Id="rId5" Type="http://schemas.openxmlformats.org/officeDocument/2006/relationships/notesSlide" Target="../notesSlides/notesSlide1.xml"/><Relationship Id="rId4"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27.pn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chart" Target="../charts/chart1.xml"/><Relationship Id="rId5" Type="http://schemas.openxmlformats.org/officeDocument/2006/relationships/notesSlide" Target="../notesSlides/notesSlide2.xml"/><Relationship Id="rId4"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27.png"/><Relationship Id="rId4"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48F4CA-3EAB-4148-B7C9-218468349074}"/>
              </a:ext>
            </a:extLst>
          </p:cNvPr>
          <p:cNvSpPr>
            <a:spLocks noGrp="1"/>
          </p:cNvSpPr>
          <p:nvPr>
            <p:ph type="title"/>
          </p:nvPr>
        </p:nvSpPr>
        <p:spPr/>
        <p:txBody>
          <a:bodyPr/>
          <a:lstStyle/>
          <a:p>
            <a:r>
              <a:rPr lang="en-US" dirty="0"/>
              <a:t>Autonomous Index Tuning</a:t>
            </a:r>
          </a:p>
        </p:txBody>
      </p:sp>
      <p:sp>
        <p:nvSpPr>
          <p:cNvPr id="6" name="Text Placeholder 5">
            <a:extLst>
              <a:ext uri="{FF2B5EF4-FFF2-40B4-BE49-F238E27FC236}">
                <a16:creationId xmlns:a16="http://schemas.microsoft.com/office/drawing/2014/main" id="{2DCDCC16-0175-4333-B00E-6B5F684F9CD8}"/>
              </a:ext>
            </a:extLst>
          </p:cNvPr>
          <p:cNvSpPr>
            <a:spLocks noGrp="1"/>
          </p:cNvSpPr>
          <p:nvPr>
            <p:ph type="body" sz="quarter" idx="12"/>
          </p:nvPr>
        </p:nvSpPr>
        <p:spPr/>
        <p:txBody>
          <a:bodyPr/>
          <a:lstStyle/>
          <a:p>
            <a:r>
              <a:rPr lang="en-US" dirty="0"/>
              <a:t>Bailu Ding</a:t>
            </a:r>
          </a:p>
        </p:txBody>
      </p:sp>
      <p:sp>
        <p:nvSpPr>
          <p:cNvPr id="7" name="Text Placeholder 6">
            <a:extLst>
              <a:ext uri="{FF2B5EF4-FFF2-40B4-BE49-F238E27FC236}">
                <a16:creationId xmlns:a16="http://schemas.microsoft.com/office/drawing/2014/main" id="{454FC863-E019-4854-AF1E-1D044001F71F}"/>
              </a:ext>
            </a:extLst>
          </p:cNvPr>
          <p:cNvSpPr>
            <a:spLocks noGrp="1"/>
          </p:cNvSpPr>
          <p:nvPr>
            <p:ph type="body" sz="quarter" idx="13"/>
          </p:nvPr>
        </p:nvSpPr>
        <p:spPr>
          <a:xfrm>
            <a:off x="584200" y="4739831"/>
            <a:ext cx="9144000" cy="984885"/>
          </a:xfrm>
        </p:spPr>
        <p:txBody>
          <a:bodyPr/>
          <a:lstStyle/>
          <a:p>
            <a:r>
              <a:rPr lang="en-US" sz="3200" dirty="0"/>
              <a:t>Microsoft Research</a:t>
            </a:r>
          </a:p>
          <a:p>
            <a:r>
              <a:rPr lang="en-US" sz="3200" dirty="0"/>
              <a:t>AIDB@VLDB 2020</a:t>
            </a:r>
          </a:p>
        </p:txBody>
      </p:sp>
      <p:pic>
        <p:nvPicPr>
          <p:cNvPr id="10" name="Audio 9">
            <a:hlinkClick r:id="" action="ppaction://media"/>
            <a:extLst>
              <a:ext uri="{FF2B5EF4-FFF2-40B4-BE49-F238E27FC236}">
                <a16:creationId xmlns:a16="http://schemas.microsoft.com/office/drawing/2014/main" id="{FBB123A7-96D9-4E46-BE5B-8C9C1A304C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1634133794"/>
      </p:ext>
    </p:extLst>
  </p:cSld>
  <p:clrMapOvr>
    <a:masterClrMapping/>
  </p:clrMapOvr>
  <mc:AlternateContent xmlns:mc="http://schemas.openxmlformats.org/markup-compatibility/2006" xmlns:p14="http://schemas.microsoft.com/office/powerpoint/2010/main">
    <mc:Choice Requires="p14">
      <p:transition spd="med" p14:dur="700" advTm="14708">
        <p:fade/>
      </p:transition>
    </mc:Choice>
    <mc:Fallback xmlns="">
      <p:transition spd="med" advTm="147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21D698-2FC6-4BEA-BE60-59D2C522017A}"/>
              </a:ext>
            </a:extLst>
          </p:cNvPr>
          <p:cNvSpPr>
            <a:spLocks noGrp="1"/>
          </p:cNvSpPr>
          <p:nvPr>
            <p:ph type="body" sz="quarter" idx="10"/>
          </p:nvPr>
        </p:nvSpPr>
        <p:spPr/>
        <p:txBody>
          <a:bodyPr>
            <a:normAutofit/>
          </a:bodyPr>
          <a:lstStyle/>
          <a:p>
            <a:r>
              <a:rPr lang="en-US" dirty="0"/>
              <a:t>How to improve index recommendation quality without causing query regressions with execution statistics?</a:t>
            </a:r>
          </a:p>
          <a:p>
            <a:pPr lvl="1"/>
            <a:r>
              <a:rPr lang="en-US" dirty="0"/>
              <a:t>Ding, B., Das, S., et al. </a:t>
            </a:r>
            <a:r>
              <a:rPr lang="en-US" i="1" dirty="0"/>
              <a:t>AI meets AI: Leveraging query executions to improve index recommendations.</a:t>
            </a:r>
            <a:r>
              <a:rPr lang="en-US" b="1" dirty="0"/>
              <a:t> </a:t>
            </a:r>
            <a:r>
              <a:rPr lang="en-US" dirty="0"/>
              <a:t>SIGMOD 2019</a:t>
            </a:r>
          </a:p>
          <a:p>
            <a:r>
              <a:rPr lang="en-US" dirty="0"/>
              <a:t>How to cope with the case where execution statistics is scarce?</a:t>
            </a:r>
          </a:p>
          <a:p>
            <a:pPr lvl="1"/>
            <a:r>
              <a:rPr lang="en-US" b="0" i="0" dirty="0">
                <a:solidFill>
                  <a:srgbClr val="222222"/>
                </a:solidFill>
                <a:effectLst/>
              </a:rPr>
              <a:t>Ma, L., Ding, B., et al. </a:t>
            </a:r>
            <a:r>
              <a:rPr lang="en-US" i="1" dirty="0">
                <a:solidFill>
                  <a:srgbClr val="222222"/>
                </a:solidFill>
                <a:effectLst/>
              </a:rPr>
              <a:t>Active Learning for ML Enhanced Database Systems.</a:t>
            </a:r>
            <a:r>
              <a:rPr lang="en-US" b="0" i="0" dirty="0">
                <a:solidFill>
                  <a:srgbClr val="222222"/>
                </a:solidFill>
                <a:effectLst/>
              </a:rPr>
              <a:t> SIGMOD 2020</a:t>
            </a:r>
            <a:endParaRPr lang="en-US" dirty="0"/>
          </a:p>
          <a:p>
            <a:pPr lvl="1"/>
            <a:endParaRPr lang="en-US" dirty="0"/>
          </a:p>
        </p:txBody>
      </p:sp>
      <p:sp>
        <p:nvSpPr>
          <p:cNvPr id="3" name="Title 2">
            <a:extLst>
              <a:ext uri="{FF2B5EF4-FFF2-40B4-BE49-F238E27FC236}">
                <a16:creationId xmlns:a16="http://schemas.microsoft.com/office/drawing/2014/main" id="{2C4B780C-1133-4298-9837-6F7F4F26AF5C}"/>
              </a:ext>
            </a:extLst>
          </p:cNvPr>
          <p:cNvSpPr>
            <a:spLocks noGrp="1"/>
          </p:cNvSpPr>
          <p:nvPr>
            <p:ph type="title"/>
          </p:nvPr>
        </p:nvSpPr>
        <p:spPr/>
        <p:txBody>
          <a:bodyPr/>
          <a:lstStyle/>
          <a:p>
            <a:r>
              <a:rPr lang="en-US" dirty="0"/>
              <a:t>Overview: Autonomous Index Tuning</a:t>
            </a:r>
          </a:p>
        </p:txBody>
      </p:sp>
      <p:sp>
        <p:nvSpPr>
          <p:cNvPr id="4" name="Slide Number Placeholder 3">
            <a:extLst>
              <a:ext uri="{FF2B5EF4-FFF2-40B4-BE49-F238E27FC236}">
                <a16:creationId xmlns:a16="http://schemas.microsoft.com/office/drawing/2014/main" id="{AE59F547-7CFE-45E8-9477-114D88EA386E}"/>
              </a:ext>
            </a:extLst>
          </p:cNvPr>
          <p:cNvSpPr>
            <a:spLocks noGrp="1"/>
          </p:cNvSpPr>
          <p:nvPr>
            <p:ph type="sldNum" sz="quarter" idx="11"/>
          </p:nvPr>
        </p:nvSpPr>
        <p:spPr/>
        <p:txBody>
          <a:bodyPr/>
          <a:lstStyle/>
          <a:p>
            <a:fld id="{B0E4AF13-16E6-4600-BC47-AAB81488BB53}" type="slidenum">
              <a:rPr lang="en-US" smtClean="0"/>
              <a:t>10</a:t>
            </a:fld>
            <a:endParaRPr lang="en-US"/>
          </a:p>
        </p:txBody>
      </p:sp>
      <p:pic>
        <p:nvPicPr>
          <p:cNvPr id="7" name="Audio 6">
            <a:hlinkClick r:id="" action="ppaction://media"/>
            <a:extLst>
              <a:ext uri="{FF2B5EF4-FFF2-40B4-BE49-F238E27FC236}">
                <a16:creationId xmlns:a16="http://schemas.microsoft.com/office/drawing/2014/main" id="{E23C025C-119A-4B4A-8824-585851B164F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924024413"/>
      </p:ext>
    </p:extLst>
  </p:cSld>
  <p:clrMapOvr>
    <a:masterClrMapping/>
  </p:clrMapOvr>
  <p:transition advTm="2620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CF90469A-619B-4A3F-8A96-8665D6650A81}"/>
                  </a:ext>
                </a:extLst>
              </p:cNvPr>
              <p:cNvSpPr>
                <a:spLocks noGrp="1"/>
              </p:cNvSpPr>
              <p:nvPr>
                <p:ph type="body" sz="quarter" idx="10"/>
              </p:nvPr>
            </p:nvSpPr>
            <p:spPr/>
            <p:txBody>
              <a:bodyPr>
                <a:normAutofit/>
              </a:bodyPr>
              <a:lstStyle/>
              <a:p>
                <a:r>
                  <a:rPr lang="en-US" dirty="0"/>
                  <a:t>Query regression: Given two query plans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2</m:t>
                        </m:r>
                      </m:sub>
                    </m:sSub>
                  </m:oMath>
                </a14:m>
                <a:r>
                  <a:rPr lang="en-US" dirty="0"/>
                  <a:t> of the same query,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𝑃</m:t>
                        </m:r>
                      </m:e>
                      <m:sub>
                        <m:r>
                          <a:rPr lang="en-US" b="0" i="1" dirty="0" smtClean="0">
                            <a:latin typeface="Cambria Math" panose="02040503050406030204" pitchFamily="18" charset="0"/>
                          </a:rPr>
                          <m:t>2</m:t>
                        </m:r>
                      </m:sub>
                    </m:sSub>
                  </m:oMath>
                </a14:m>
                <a:r>
                  <a:rPr lang="en-US" dirty="0"/>
                  <a:t> regresses if </a:t>
                </a:r>
                <a14:m>
                  <m:oMath xmlns:m="http://schemas.openxmlformats.org/officeDocument/2006/math">
                    <m:r>
                      <a:rPr lang="en-US" b="0" i="1" smtClean="0">
                        <a:latin typeface="Cambria Math" panose="02040503050406030204" pitchFamily="18" charset="0"/>
                      </a:rPr>
                      <m:t>𝑐𝑜𝑠𝑡</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2</m:t>
                            </m:r>
                          </m:sub>
                        </m:sSub>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𝜆</m:t>
                        </m:r>
                      </m:e>
                    </m:d>
                    <m:r>
                      <a:rPr lang="en-US" b="0" i="1" smtClean="0">
                        <a:latin typeface="Cambria Math" panose="02040503050406030204" pitchFamily="18" charset="0"/>
                      </a:rPr>
                      <m:t>⋅</m:t>
                    </m:r>
                    <m:r>
                      <a:rPr lang="en-US" b="0" i="1" smtClean="0">
                        <a:latin typeface="Cambria Math" panose="02040503050406030204" pitchFamily="18" charset="0"/>
                      </a:rPr>
                      <m:t>𝑐𝑜𝑠𝑡</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1</m:t>
                            </m:r>
                          </m:sub>
                        </m:sSub>
                      </m:e>
                    </m:d>
                  </m:oMath>
                </a14:m>
                <a:endParaRPr lang="en-US" dirty="0"/>
              </a:p>
              <a:p>
                <a:pPr lvl="1"/>
                <a14:m>
                  <m:oMath xmlns:m="http://schemas.openxmlformats.org/officeDocument/2006/math">
                    <m:r>
                      <a:rPr lang="en-US" b="0" i="1" smtClean="0">
                        <a:latin typeface="Cambria Math" panose="02040503050406030204" pitchFamily="18" charset="0"/>
                      </a:rPr>
                      <m:t>𝐼𝑠𝑅𝑒𝑔𝑟𝑒𝑠𝑠</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2</m:t>
                            </m:r>
                          </m:sub>
                        </m:sSub>
                      </m:e>
                    </m:d>
                    <m:r>
                      <a:rPr lang="en-US" b="0" i="1" smtClean="0">
                        <a:latin typeface="Cambria Math" panose="02040503050406030204" pitchFamily="18" charset="0"/>
                      </a:rPr>
                      <m:t>=</m:t>
                    </m:r>
                    <m:r>
                      <a:rPr lang="en-US" b="0" i="1" smtClean="0">
                        <a:latin typeface="Cambria Math" panose="02040503050406030204" pitchFamily="18" charset="0"/>
                      </a:rPr>
                      <m:t>𝑡𝑟𝑢𝑒</m:t>
                    </m:r>
                  </m:oMath>
                </a14:m>
                <a:endParaRPr lang="en-US" dirty="0"/>
              </a:p>
              <a:p>
                <a:r>
                  <a:rPr lang="en-US" dirty="0"/>
                  <a:t>Find the best indexes subject to the non-regression constraint</a:t>
                </a:r>
              </a:p>
              <a:p>
                <a:pPr lvl="1"/>
                <a14:m>
                  <m:oMath xmlns:m="http://schemas.openxmlformats.org/officeDocument/2006/math">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min</m:t>
                            </m:r>
                          </m:e>
                          <m:lim>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𝑗</m:t>
                                </m:r>
                              </m:sub>
                            </m:sSub>
                          </m:lim>
                        </m:limLow>
                      </m:fName>
                      <m:e>
                        <m:nary>
                          <m:naryPr>
                            <m:chr m:val="∑"/>
                            <m:ctrlPr>
                              <a:rPr lang="en-US" i="1">
                                <a:latin typeface="Cambria Math" panose="02040503050406030204" pitchFamily="18" charset="0"/>
                              </a:rPr>
                            </m:ctrlPr>
                          </m:naryPr>
                          <m:sub>
                            <m: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𝑛</m:t>
                            </m:r>
                          </m:sup>
                          <m:e>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𝑖</m:t>
                                </m:r>
                              </m:sub>
                            </m:sSub>
                            <m:r>
                              <a:rPr lang="en-US" i="1">
                                <a:latin typeface="Cambria Math" panose="02040503050406030204" pitchFamily="18" charset="0"/>
                              </a:rPr>
                              <m:t>⋅</m:t>
                            </m:r>
                            <m:r>
                              <a:rPr lang="en-US" i="1">
                                <a:latin typeface="Cambria Math" panose="02040503050406030204" pitchFamily="18" charset="0"/>
                              </a:rPr>
                              <m:t>𝑐𝑜𝑠𝑡</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𝑖</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𝑗</m:t>
                                </m:r>
                              </m:sub>
                            </m:sSub>
                          </m:e>
                        </m:nary>
                        <m:r>
                          <a:rPr lang="en-US" i="1">
                            <a:latin typeface="Cambria Math" panose="02040503050406030204" pitchFamily="18" charset="0"/>
                          </a:rPr>
                          <m:t>)−</m:t>
                        </m:r>
                        <m:r>
                          <a:rPr lang="en-US" i="1">
                            <a:latin typeface="Cambria Math" panose="02040503050406030204" pitchFamily="18" charset="0"/>
                          </a:rPr>
                          <m:t>𝑐𝑜𝑠</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𝑖𝑛𝑖𝑡</m:t>
                            </m:r>
                          </m:sub>
                        </m:sSub>
                      </m:e>
                    </m:func>
                    <m:r>
                      <a:rPr lang="en-US" b="0" i="0" smtClean="0">
                        <a:latin typeface="Cambria Math" panose="02040503050406030204" pitchFamily="18" charset="0"/>
                      </a:rPr>
                      <m:t> </m:t>
                    </m:r>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 ∀</m:t>
                    </m:r>
                    <m:r>
                      <a:rPr lang="en-US" b="0" i="1" smtClean="0">
                        <a:solidFill>
                          <a:srgbClr val="FF0000"/>
                        </a:solidFill>
                        <a:latin typeface="Cambria Math" panose="02040503050406030204" pitchFamily="18" charset="0"/>
                      </a:rPr>
                      <m:t>𝑖</m:t>
                    </m:r>
                    <m:r>
                      <a:rPr lang="en-US" b="0" i="1" smtClean="0">
                        <a:solidFill>
                          <a:srgbClr val="FF0000"/>
                        </a:solidFill>
                        <a:latin typeface="Cambria Math" panose="02040503050406030204" pitchFamily="18" charset="0"/>
                      </a:rPr>
                      <m:t>, </m:t>
                    </m:r>
                    <m:r>
                      <a:rPr lang="en-US" i="1" smtClean="0">
                        <a:solidFill>
                          <a:srgbClr val="FF0000"/>
                        </a:solidFill>
                        <a:latin typeface="Cambria Math" panose="02040503050406030204" pitchFamily="18" charset="0"/>
                      </a:rPr>
                      <m:t>𝐼𝑠𝑅𝑒𝑔𝑟𝑒𝑠𝑠</m:t>
                    </m:r>
                    <m:d>
                      <m:dPr>
                        <m:ctrlPr>
                          <a:rPr lang="en-US" i="1">
                            <a:solidFill>
                              <a:srgbClr val="FF0000"/>
                            </a:solidFill>
                            <a:latin typeface="Cambria Math" panose="02040503050406030204" pitchFamily="18" charset="0"/>
                          </a:rPr>
                        </m:ctrlPr>
                      </m:dPr>
                      <m:e>
                        <m:sSub>
                          <m:sSubPr>
                            <m:ctrlPr>
                              <a:rPr lang="en-US" b="0" i="1" smtClean="0">
                                <a:solidFill>
                                  <a:srgbClr val="FF0000"/>
                                </a:solidFill>
                                <a:latin typeface="Cambria Math" panose="02040503050406030204" pitchFamily="18" charset="0"/>
                              </a:rPr>
                            </m:ctrlPr>
                          </m:sSubPr>
                          <m:e>
                            <m:r>
                              <a:rPr lang="en-US" i="1" smtClean="0">
                                <a:solidFill>
                                  <a:srgbClr val="FF0000"/>
                                </a:solidFill>
                                <a:latin typeface="Cambria Math" panose="02040503050406030204" pitchFamily="18" charset="0"/>
                              </a:rPr>
                              <m:t>𝑃</m:t>
                            </m:r>
                          </m:e>
                          <m:sub>
                            <m:r>
                              <a:rPr lang="en-US" b="0" i="1" smtClean="0">
                                <a:solidFill>
                                  <a:srgbClr val="FF0000"/>
                                </a:solidFill>
                                <a:latin typeface="Cambria Math" panose="02040503050406030204" pitchFamily="18" charset="0"/>
                              </a:rPr>
                              <m:t>𝑖𝑗</m:t>
                            </m:r>
                          </m:sub>
                        </m:sSub>
                        <m:r>
                          <a:rPr lang="en-US" b="0" i="1" smtClean="0">
                            <a:solidFill>
                              <a:srgbClr val="FF0000"/>
                            </a:solidFill>
                            <a:latin typeface="Cambria Math" panose="02040503050406030204" pitchFamily="18" charset="0"/>
                          </a:rPr>
                          <m:t>, </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𝑃</m:t>
                            </m:r>
                          </m:e>
                          <m:sub>
                            <m:r>
                              <a:rPr lang="en-US" b="0" i="1" smtClean="0">
                                <a:solidFill>
                                  <a:srgbClr val="FF0000"/>
                                </a:solidFill>
                                <a:latin typeface="Cambria Math" panose="02040503050406030204" pitchFamily="18" charset="0"/>
                              </a:rPr>
                              <m:t>𝑖</m:t>
                            </m:r>
                            <m:r>
                              <a:rPr lang="en-US" b="0" i="1" smtClean="0">
                                <a:solidFill>
                                  <a:srgbClr val="FF0000"/>
                                </a:solidFill>
                                <a:latin typeface="Cambria Math" panose="02040503050406030204" pitchFamily="18" charset="0"/>
                              </a:rPr>
                              <m:t>0</m:t>
                            </m:r>
                          </m:sub>
                        </m:sSub>
                      </m:e>
                    </m:d>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𝑓𝑎𝑙𝑠𝑒</m:t>
                    </m:r>
                  </m:oMath>
                </a14:m>
                <a:r>
                  <a:rPr lang="en-US" b="0" i="1" dirty="0">
                    <a:solidFill>
                      <a:srgbClr val="FF0000"/>
                    </a:solidFill>
                    <a:latin typeface="Cambria Math" panose="02040503050406030204" pitchFamily="18" charset="0"/>
                  </a:rPr>
                  <a:t> </a:t>
                </a:r>
              </a:p>
              <a:p>
                <a:r>
                  <a:rPr lang="en-US" dirty="0"/>
                  <a:t>Integration into DTA as a constraint</a:t>
                </a:r>
              </a:p>
              <a:p>
                <a:pPr lvl="1"/>
                <a:r>
                  <a:rPr lang="en-US" dirty="0"/>
                  <a:t>Eliminate index configurations that will cause query regressions</a:t>
                </a:r>
              </a:p>
              <a:p>
                <a:r>
                  <a:rPr lang="en-US" dirty="0"/>
                  <a:t>Key challenge: Bridge the gap between estimated improvement and that in execution</a:t>
                </a:r>
              </a:p>
            </p:txBody>
          </p:sp>
        </mc:Choice>
        <mc:Fallback xmlns="">
          <p:sp>
            <p:nvSpPr>
              <p:cNvPr id="2" name="Text Placeholder 1">
                <a:extLst>
                  <a:ext uri="{FF2B5EF4-FFF2-40B4-BE49-F238E27FC236}">
                    <a16:creationId xmlns:a16="http://schemas.microsoft.com/office/drawing/2014/main" id="{CF90469A-619B-4A3F-8A96-8665D6650A81}"/>
                  </a:ext>
                </a:extLst>
              </p:cNvPr>
              <p:cNvSpPr>
                <a:spLocks noGrp="1" noRot="1" noChangeAspect="1" noMove="1" noResize="1" noEditPoints="1" noAdjustHandles="1" noChangeArrowheads="1" noChangeShapeType="1" noTextEdit="1"/>
              </p:cNvSpPr>
              <p:nvPr>
                <p:ph type="body" sz="quarter" idx="10"/>
              </p:nvPr>
            </p:nvSpPr>
            <p:spPr>
              <a:blipFill>
                <a:blip r:embed="rId5"/>
                <a:stretch>
                  <a:fillRect l="-1660" t="-2105" r="-1273" b="-1871"/>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F60CFEBF-98F9-4508-8BFF-759024AD8D38}"/>
              </a:ext>
            </a:extLst>
          </p:cNvPr>
          <p:cNvSpPr>
            <a:spLocks noGrp="1"/>
          </p:cNvSpPr>
          <p:nvPr>
            <p:ph type="title"/>
          </p:nvPr>
        </p:nvSpPr>
        <p:spPr/>
        <p:txBody>
          <a:bodyPr/>
          <a:lstStyle/>
          <a:p>
            <a:r>
              <a:rPr lang="en-US" dirty="0"/>
              <a:t>Problem Formulation</a:t>
            </a:r>
          </a:p>
        </p:txBody>
      </p:sp>
      <p:sp>
        <p:nvSpPr>
          <p:cNvPr id="6" name="Slide Number Placeholder 5">
            <a:extLst>
              <a:ext uri="{FF2B5EF4-FFF2-40B4-BE49-F238E27FC236}">
                <a16:creationId xmlns:a16="http://schemas.microsoft.com/office/drawing/2014/main" id="{E32804A5-3492-4B79-BD27-D5BECCDC52A9}"/>
              </a:ext>
            </a:extLst>
          </p:cNvPr>
          <p:cNvSpPr>
            <a:spLocks noGrp="1"/>
          </p:cNvSpPr>
          <p:nvPr>
            <p:ph type="sldNum" sz="quarter" idx="11"/>
          </p:nvPr>
        </p:nvSpPr>
        <p:spPr/>
        <p:txBody>
          <a:bodyPr/>
          <a:lstStyle/>
          <a:p>
            <a:fld id="{B0E4AF13-16E6-4600-BC47-AAB81488BB53}" type="slidenum">
              <a:rPr lang="en-US" smtClean="0"/>
              <a:t>11</a:t>
            </a:fld>
            <a:endParaRPr lang="en-US"/>
          </a:p>
        </p:txBody>
      </p:sp>
      <p:pic>
        <p:nvPicPr>
          <p:cNvPr id="7" name="Audio 6">
            <a:hlinkClick r:id="" action="ppaction://media"/>
            <a:extLst>
              <a:ext uri="{FF2B5EF4-FFF2-40B4-BE49-F238E27FC236}">
                <a16:creationId xmlns:a16="http://schemas.microsoft.com/office/drawing/2014/main" id="{413F69E6-F49C-4D39-A869-50BAAD1E09B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3334715058"/>
      </p:ext>
    </p:extLst>
  </p:cSld>
  <p:clrMapOvr>
    <a:masterClrMapping/>
  </p:clrMapOvr>
  <p:transition advTm="5815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2BB69457-F66C-4322-8F33-4F87AF601E45}"/>
                  </a:ext>
                </a:extLst>
              </p:cNvPr>
              <p:cNvSpPr>
                <a:spLocks noGrp="1"/>
              </p:cNvSpPr>
              <p:nvPr>
                <p:ph type="body" sz="quarter" idx="10"/>
              </p:nvPr>
            </p:nvSpPr>
            <p:spPr/>
            <p:txBody>
              <a:bodyPr/>
              <a:lstStyle/>
              <a:p>
                <a:r>
                  <a:rPr lang="en-US" dirty="0"/>
                  <a:t>Implement </a:t>
                </a:r>
                <a:r>
                  <a:rPr lang="en-US" i="1" dirty="0" err="1"/>
                  <a:t>IsRegress</a:t>
                </a:r>
                <a:r>
                  <a:rPr lang="en-US" dirty="0"/>
                  <a:t>: Compare the cost of two plans</a:t>
                </a:r>
              </a:p>
              <a:p>
                <a:pPr lvl="1"/>
                <a:r>
                  <a:rPr lang="en-US" dirty="0"/>
                  <a:t>Estimate </a:t>
                </a:r>
                <a14:m>
                  <m:oMath xmlns:m="http://schemas.openxmlformats.org/officeDocument/2006/math">
                    <m:r>
                      <a:rPr lang="en-US" b="0" i="1" smtClean="0">
                        <a:latin typeface="Cambria Math" panose="02040503050406030204" pitchFamily="18" charset="0"/>
                      </a:rPr>
                      <m:t>𝑐𝑜𝑠𝑡</m:t>
                    </m:r>
                    <m:r>
                      <a:rPr lang="en-US" b="0" i="1" smtClean="0">
                        <a:latin typeface="Cambria Math" panose="02040503050406030204" pitchFamily="18" charset="0"/>
                      </a:rPr>
                      <m:t>(</m:t>
                    </m:r>
                    <m:r>
                      <a:rPr lang="en-US" b="0" i="1" smtClean="0">
                        <a:latin typeface="Cambria Math" panose="02040503050406030204" pitchFamily="18" charset="0"/>
                      </a:rPr>
                      <m:t>𝑃</m:t>
                    </m:r>
                    <m:r>
                      <a:rPr lang="en-US" b="0" i="1" smtClean="0">
                        <a:latin typeface="Cambria Math" panose="02040503050406030204" pitchFamily="18" charset="0"/>
                      </a:rPr>
                      <m:t>)</m:t>
                    </m:r>
                  </m:oMath>
                </a14:m>
                <a:endParaRPr lang="en-US" dirty="0"/>
              </a:p>
              <a:p>
                <a:pPr lvl="1"/>
                <a:r>
                  <a:rPr lang="en-US" dirty="0"/>
                  <a:t>Compare </a:t>
                </a:r>
                <a14:m>
                  <m:oMath xmlns:m="http://schemas.openxmlformats.org/officeDocument/2006/math">
                    <m:r>
                      <a:rPr lang="en-US" b="0" i="1" smtClean="0">
                        <a:latin typeface="Cambria Math" panose="02040503050406030204" pitchFamily="18" charset="0"/>
                      </a:rPr>
                      <m:t>𝑐𝑜𝑠𝑡</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2</m:t>
                            </m:r>
                          </m:sub>
                        </m:sSub>
                      </m:e>
                    </m:d>
                  </m:oMath>
                </a14:m>
                <a:r>
                  <a:rPr lang="en-US" dirty="0"/>
                  <a:t> and </a:t>
                </a:r>
                <a14:m>
                  <m:oMath xmlns:m="http://schemas.openxmlformats.org/officeDocument/2006/math">
                    <m:r>
                      <a:rPr lang="en-US" b="0" i="1" smtClean="0">
                        <a:latin typeface="Cambria Math" panose="02040503050406030204" pitchFamily="18" charset="0"/>
                      </a:rPr>
                      <m:t>𝑐𝑜𝑠𝑡</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1</m:t>
                            </m:r>
                          </m:sub>
                        </m:sSub>
                      </m:e>
                    </m:d>
                  </m:oMath>
                </a14:m>
                <a:endParaRPr lang="en-US" dirty="0"/>
              </a:p>
              <a:p>
                <a:pPr lvl="1"/>
                <a:r>
                  <a:rPr lang="en-US" dirty="0"/>
                  <a:t>Example: ‘what-if’ API used in DTA</a:t>
                </a:r>
              </a:p>
              <a:p>
                <a:r>
                  <a:rPr lang="en-US" dirty="0"/>
                  <a:t>Machine learning based query execution cost prediction [3]</a:t>
                </a:r>
              </a:p>
              <a:p>
                <a:pPr lvl="1"/>
                <a:r>
                  <a:rPr lang="en-US" dirty="0"/>
                  <a:t>Regression model</a:t>
                </a:r>
              </a:p>
            </p:txBody>
          </p:sp>
        </mc:Choice>
        <mc:Fallback xmlns="">
          <p:sp>
            <p:nvSpPr>
              <p:cNvPr id="2" name="Text Placeholder 1">
                <a:extLst>
                  <a:ext uri="{FF2B5EF4-FFF2-40B4-BE49-F238E27FC236}">
                    <a16:creationId xmlns:a16="http://schemas.microsoft.com/office/drawing/2014/main" id="{2BB69457-F66C-4322-8F33-4F87AF601E45}"/>
                  </a:ext>
                </a:extLst>
              </p:cNvPr>
              <p:cNvSpPr>
                <a:spLocks noGrp="1" noRot="1" noChangeAspect="1" noMove="1" noResize="1" noEditPoints="1" noAdjustHandles="1" noChangeArrowheads="1" noChangeShapeType="1" noTextEdit="1"/>
              </p:cNvSpPr>
              <p:nvPr>
                <p:ph type="body" sz="quarter" idx="10"/>
              </p:nvPr>
            </p:nvSpPr>
            <p:spPr>
              <a:blipFill>
                <a:blip r:embed="rId5"/>
                <a:stretch>
                  <a:fillRect l="-1660" t="-2105"/>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2216E246-1E0A-4ED5-8E75-133B66BFBCF4}"/>
              </a:ext>
            </a:extLst>
          </p:cNvPr>
          <p:cNvSpPr>
            <a:spLocks noGrp="1"/>
          </p:cNvSpPr>
          <p:nvPr>
            <p:ph type="title"/>
          </p:nvPr>
        </p:nvSpPr>
        <p:spPr/>
        <p:txBody>
          <a:bodyPr/>
          <a:lstStyle/>
          <a:p>
            <a:r>
              <a:rPr lang="en-US" dirty="0"/>
              <a:t>Prior Work: Query Plan Cost Estimation</a:t>
            </a:r>
          </a:p>
        </p:txBody>
      </p:sp>
      <p:sp>
        <p:nvSpPr>
          <p:cNvPr id="4" name="Slide Number Placeholder 3">
            <a:extLst>
              <a:ext uri="{FF2B5EF4-FFF2-40B4-BE49-F238E27FC236}">
                <a16:creationId xmlns:a16="http://schemas.microsoft.com/office/drawing/2014/main" id="{C2E98C41-8A4E-443A-86C6-25D108C1014A}"/>
              </a:ext>
            </a:extLst>
          </p:cNvPr>
          <p:cNvSpPr>
            <a:spLocks noGrp="1"/>
          </p:cNvSpPr>
          <p:nvPr>
            <p:ph type="sldNum" sz="quarter" idx="11"/>
          </p:nvPr>
        </p:nvSpPr>
        <p:spPr/>
        <p:txBody>
          <a:bodyPr/>
          <a:lstStyle/>
          <a:p>
            <a:fld id="{B0E4AF13-16E6-4600-BC47-AAB81488BB53}" type="slidenum">
              <a:rPr lang="en-US" smtClean="0"/>
              <a:t>12</a:t>
            </a:fld>
            <a:endParaRPr lang="en-US" dirty="0"/>
          </a:p>
        </p:txBody>
      </p:sp>
      <p:sp>
        <p:nvSpPr>
          <p:cNvPr id="6" name="TextBox 5">
            <a:extLst>
              <a:ext uri="{FF2B5EF4-FFF2-40B4-BE49-F238E27FC236}">
                <a16:creationId xmlns:a16="http://schemas.microsoft.com/office/drawing/2014/main" id="{8DB468D3-17F9-4C78-91AC-848E78AD2B61}"/>
              </a:ext>
            </a:extLst>
          </p:cNvPr>
          <p:cNvSpPr txBox="1"/>
          <p:nvPr/>
        </p:nvSpPr>
        <p:spPr>
          <a:xfrm>
            <a:off x="585216" y="6164475"/>
            <a:ext cx="10945432" cy="615553"/>
          </a:xfrm>
          <a:prstGeom prst="rect">
            <a:avLst/>
          </a:prstGeom>
          <a:noFill/>
        </p:spPr>
        <p:txBody>
          <a:bodyPr wrap="none" lIns="0" tIns="0" rIns="0" bIns="0" rtlCol="0">
            <a:spAutoFit/>
          </a:bodyPr>
          <a:lstStyle/>
          <a:p>
            <a:r>
              <a:rPr lang="en-US" sz="2000" b="0" i="0" dirty="0">
                <a:solidFill>
                  <a:srgbClr val="222222"/>
                </a:solidFill>
                <a:effectLst/>
                <a:latin typeface="Arial" panose="020B0604020202020204" pitchFamily="34" charset="0"/>
                <a:cs typeface="Arial" panose="020B0604020202020204" pitchFamily="34" charset="0"/>
              </a:rPr>
              <a:t>[3] </a:t>
            </a:r>
            <a:r>
              <a:rPr lang="en-US" sz="2000" dirty="0">
                <a:latin typeface="Arial" panose="020B0604020202020204" pitchFamily="34" charset="0"/>
                <a:cs typeface="Arial" panose="020B0604020202020204" pitchFamily="34" charset="0"/>
              </a:rPr>
              <a:t>Li, </a:t>
            </a:r>
            <a:r>
              <a:rPr lang="en-US" sz="2000" dirty="0" err="1">
                <a:latin typeface="Arial" panose="020B0604020202020204" pitchFamily="34" charset="0"/>
                <a:cs typeface="Arial" panose="020B0604020202020204" pitchFamily="34" charset="0"/>
              </a:rPr>
              <a:t>Jiexing</a:t>
            </a:r>
            <a:r>
              <a:rPr lang="en-US" sz="2000" dirty="0">
                <a:latin typeface="Arial" panose="020B0604020202020204" pitchFamily="34" charset="0"/>
                <a:cs typeface="Arial" panose="020B0604020202020204" pitchFamily="34" charset="0"/>
              </a:rPr>
              <a:t>, et al. "Robust estimation of resource consumption for SQL queries using statistical</a:t>
            </a:r>
          </a:p>
          <a:p>
            <a:r>
              <a:rPr lang="en-US" sz="2000" dirty="0">
                <a:latin typeface="Arial" panose="020B0604020202020204" pitchFamily="34" charset="0"/>
                <a:cs typeface="Arial" panose="020B0604020202020204" pitchFamily="34" charset="0"/>
              </a:rPr>
              <a:t>techniques." VLDB 2012</a:t>
            </a:r>
          </a:p>
        </p:txBody>
      </p:sp>
      <p:pic>
        <p:nvPicPr>
          <p:cNvPr id="9" name="Audio 8">
            <a:hlinkClick r:id="" action="ppaction://media"/>
            <a:extLst>
              <a:ext uri="{FF2B5EF4-FFF2-40B4-BE49-F238E27FC236}">
                <a16:creationId xmlns:a16="http://schemas.microsoft.com/office/drawing/2014/main" id="{6F072683-A6C3-4609-9AEC-9D4789557B1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2243299852"/>
      </p:ext>
    </p:extLst>
  </p:cSld>
  <p:clrMapOvr>
    <a:masterClrMapping/>
  </p:clrMapOvr>
  <p:transition advTm="2355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82411F-D0C6-4E6E-803C-08ACC09DD73A}"/>
              </a:ext>
            </a:extLst>
          </p:cNvPr>
          <p:cNvSpPr>
            <a:spLocks noGrp="1"/>
          </p:cNvSpPr>
          <p:nvPr>
            <p:ph type="title"/>
          </p:nvPr>
        </p:nvSpPr>
        <p:spPr/>
        <p:txBody>
          <a:bodyPr/>
          <a:lstStyle/>
          <a:p>
            <a:r>
              <a:rPr lang="en-US" i="1" dirty="0" err="1"/>
              <a:t>IsRegress</a:t>
            </a:r>
            <a:r>
              <a:rPr lang="en-US" dirty="0"/>
              <a:t> Using Query Estimated Cost</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C5A4067E-E051-4C6B-94C1-12AEC5CF1C8D}"/>
                  </a:ext>
                </a:extLst>
              </p:cNvPr>
              <p:cNvSpPr>
                <a:spLocks noGrp="1"/>
              </p:cNvSpPr>
              <p:nvPr>
                <p:ph type="body" sz="quarter" idx="10"/>
              </p:nvPr>
            </p:nvSpPr>
            <p:spPr>
              <a:xfrm>
                <a:off x="269241" y="1189176"/>
                <a:ext cx="5378548" cy="3754874"/>
              </a:xfrm>
            </p:spPr>
            <p:txBody>
              <a:bodyPr/>
              <a:lstStyle/>
              <a:p>
                <a:r>
                  <a:rPr lang="en-US" sz="2800" dirty="0"/>
                  <a:t>Randomly split plans into 80% train and 20% test data</a:t>
                </a:r>
              </a:p>
              <a:p>
                <a:r>
                  <a:rPr lang="en-US" sz="2800" dirty="0"/>
                  <a:t>Compute </a:t>
                </a:r>
                <a14:m>
                  <m:oMath xmlns:m="http://schemas.openxmlformats.org/officeDocument/2006/math">
                    <m:r>
                      <a:rPr lang="en-US" sz="2800" i="1" dirty="0" smtClean="0">
                        <a:latin typeface="Cambria Math" panose="02040503050406030204" pitchFamily="18" charset="0"/>
                      </a:rPr>
                      <m:t>𝐼𝑠𝑅𝑒𝑔𝑟𝑒𝑠𝑠</m:t>
                    </m:r>
                  </m:oMath>
                </a14:m>
                <a:r>
                  <a:rPr lang="en-US" sz="2800" dirty="0"/>
                  <a:t> </a:t>
                </a:r>
                <a:r>
                  <a:rPr lang="en-US" dirty="0"/>
                  <a:t>using estimated query plan cost with machine learning</a:t>
                </a:r>
                <a:endParaRPr lang="en-US" sz="2800" b="0" dirty="0"/>
              </a:p>
              <a:p>
                <a:r>
                  <a:rPr lang="en-US" dirty="0"/>
                  <a:t>ML model is better at predicting query cost, but much worse at predicting regressions</a:t>
                </a:r>
              </a:p>
            </p:txBody>
          </p:sp>
        </mc:Choice>
        <mc:Fallback xmlns="">
          <p:sp>
            <p:nvSpPr>
              <p:cNvPr id="4" name="Content Placeholder 3">
                <a:extLst>
                  <a:ext uri="{FF2B5EF4-FFF2-40B4-BE49-F238E27FC236}">
                    <a16:creationId xmlns:a16="http://schemas.microsoft.com/office/drawing/2014/main" id="{C5A4067E-E051-4C6B-94C1-12AEC5CF1C8D}"/>
                  </a:ext>
                </a:extLst>
              </p:cNvPr>
              <p:cNvSpPr>
                <a:spLocks noGrp="1" noRot="1" noChangeAspect="1" noMove="1" noResize="1" noEditPoints="1" noAdjustHandles="1" noChangeArrowheads="1" noChangeShapeType="1" noTextEdit="1"/>
              </p:cNvSpPr>
              <p:nvPr>
                <p:ph type="body" sz="quarter" idx="10"/>
              </p:nvPr>
            </p:nvSpPr>
            <p:spPr>
              <a:xfrm>
                <a:off x="269241" y="1189176"/>
                <a:ext cx="5378548" cy="3754874"/>
              </a:xfrm>
              <a:blipFill>
                <a:blip r:embed="rId5"/>
                <a:stretch>
                  <a:fillRect l="-3401" t="-974"/>
                </a:stretch>
              </a:blipFill>
            </p:spPr>
            <p:txBody>
              <a:bodyPr/>
              <a:lstStyle/>
              <a:p>
                <a:r>
                  <a:rPr lang="en-US">
                    <a:noFill/>
                  </a:rPr>
                  <a:t> </a:t>
                </a:r>
              </a:p>
            </p:txBody>
          </p:sp>
        </mc:Fallback>
      </mc:AlternateContent>
      <p:sp>
        <p:nvSpPr>
          <p:cNvPr id="6" name="Text Placeholder 5">
            <a:extLst>
              <a:ext uri="{FF2B5EF4-FFF2-40B4-BE49-F238E27FC236}">
                <a16:creationId xmlns:a16="http://schemas.microsoft.com/office/drawing/2014/main" id="{A6F925FB-8F30-481B-ADE2-FF44D2B3E29F}"/>
              </a:ext>
            </a:extLst>
          </p:cNvPr>
          <p:cNvSpPr>
            <a:spLocks noGrp="1"/>
          </p:cNvSpPr>
          <p:nvPr>
            <p:ph type="body" sz="quarter" idx="11"/>
          </p:nvPr>
        </p:nvSpPr>
        <p:spPr/>
        <p:txBody>
          <a:bodyPr/>
          <a:lstStyle/>
          <a:p>
            <a:endParaRPr lang="en-US"/>
          </a:p>
        </p:txBody>
      </p:sp>
      <p:sp>
        <p:nvSpPr>
          <p:cNvPr id="5" name="Slide Number Placeholder 4">
            <a:extLst>
              <a:ext uri="{FF2B5EF4-FFF2-40B4-BE49-F238E27FC236}">
                <a16:creationId xmlns:a16="http://schemas.microsoft.com/office/drawing/2014/main" id="{0E820375-9595-4E1D-B98C-57D1359DADD4}"/>
              </a:ext>
            </a:extLst>
          </p:cNvPr>
          <p:cNvSpPr>
            <a:spLocks noGrp="1"/>
          </p:cNvSpPr>
          <p:nvPr>
            <p:ph type="sldNum" sz="quarter" idx="12"/>
          </p:nvPr>
        </p:nvSpPr>
        <p:spPr/>
        <p:txBody>
          <a:bodyPr/>
          <a:lstStyle/>
          <a:p>
            <a:fld id="{B0E4AF13-16E6-4600-BC47-AAB81488BB53}" type="slidenum">
              <a:rPr lang="en-US" smtClean="0"/>
              <a:t>13</a:t>
            </a:fld>
            <a:endParaRPr lang="en-US"/>
          </a:p>
        </p:txBody>
      </p:sp>
      <p:graphicFrame>
        <p:nvGraphicFramePr>
          <p:cNvPr id="7" name="Content Placeholder 6">
            <a:extLst>
              <a:ext uri="{FF2B5EF4-FFF2-40B4-BE49-F238E27FC236}">
                <a16:creationId xmlns:a16="http://schemas.microsoft.com/office/drawing/2014/main" id="{2A401C96-B48C-4E4D-96C9-14E7BD5E8650}"/>
              </a:ext>
            </a:extLst>
          </p:cNvPr>
          <p:cNvGraphicFramePr>
            <a:graphicFrameLocks noGrp="1"/>
          </p:cNvGraphicFramePr>
          <p:nvPr>
            <p:ph sz="half" idx="4294967295"/>
            <p:extLst>
              <p:ext uri="{D42A27DB-BD31-4B8C-83A1-F6EECF244321}">
                <p14:modId xmlns:p14="http://schemas.microsoft.com/office/powerpoint/2010/main" val="453087670"/>
              </p:ext>
            </p:extLst>
          </p:nvPr>
        </p:nvGraphicFramePr>
        <p:xfrm>
          <a:off x="5923052" y="1218795"/>
          <a:ext cx="5683731" cy="5182005"/>
        </p:xfrm>
        <a:graphic>
          <a:graphicData uri="http://schemas.openxmlformats.org/drawingml/2006/chart">
            <c:chart xmlns:c="http://schemas.openxmlformats.org/drawingml/2006/chart" xmlns:r="http://schemas.openxmlformats.org/officeDocument/2006/relationships" r:id="rId6"/>
          </a:graphicData>
        </a:graphic>
      </p:graphicFrame>
      <p:pic>
        <p:nvPicPr>
          <p:cNvPr id="8" name="Audio 7">
            <a:hlinkClick r:id="" action="ppaction://media"/>
            <a:extLst>
              <a:ext uri="{FF2B5EF4-FFF2-40B4-BE49-F238E27FC236}">
                <a16:creationId xmlns:a16="http://schemas.microsoft.com/office/drawing/2014/main" id="{DE30F49C-D207-4782-83C1-7CF2440B3DF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4265724337"/>
      </p:ext>
    </p:extLst>
  </p:cSld>
  <p:clrMapOvr>
    <a:masterClrMapping/>
  </p:clrMapOvr>
  <p:transition advTm="301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bldLst>
      <p:bldGraphic spid="7"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1720102C-D897-467E-8DB2-A0867BFF573C}"/>
                  </a:ext>
                </a:extLst>
              </p:cNvPr>
              <p:cNvSpPr>
                <a:spLocks noGrp="1"/>
              </p:cNvSpPr>
              <p:nvPr>
                <p:ph type="body" sz="quarter" idx="10"/>
              </p:nvPr>
            </p:nvSpPr>
            <p:spPr/>
            <p:txBody>
              <a:bodyPr>
                <a:normAutofit/>
              </a:bodyPr>
              <a:lstStyle/>
              <a:p>
                <a:r>
                  <a:rPr lang="en-US" dirty="0"/>
                  <a:t>Mismatch of optimization objective and task</a:t>
                </a:r>
              </a:p>
              <a:p>
                <a:pPr lvl="1"/>
                <a:r>
                  <a:rPr lang="en-US" dirty="0"/>
                  <a:t>Optimization objective: Minimize errors in predicting query execution cost</a:t>
                </a:r>
              </a:p>
              <a:p>
                <a:pPr lvl="1"/>
                <a:r>
                  <a:rPr lang="en-US" dirty="0"/>
                  <a:t>Task: Predict </a:t>
                </a:r>
                <a14:m>
                  <m:oMath xmlns:m="http://schemas.openxmlformats.org/officeDocument/2006/math">
                    <m:r>
                      <a:rPr lang="en-US" i="1" dirty="0" smtClean="0">
                        <a:latin typeface="Cambria Math" panose="02040503050406030204" pitchFamily="18" charset="0"/>
                      </a:rPr>
                      <m:t>𝐼𝑠𝑅𝑒𝑔𝑟𝑒𝑠𝑠</m:t>
                    </m:r>
                  </m:oMath>
                </a14:m>
                <a:endParaRPr lang="en-US" dirty="0"/>
              </a:p>
              <a:p>
                <a:r>
                  <a:rPr lang="en-US" dirty="0"/>
                  <a:t>More accurate query execution cost prediction does not mean lower </a:t>
                </a:r>
                <a14:m>
                  <m:oMath xmlns:m="http://schemas.openxmlformats.org/officeDocument/2006/math">
                    <m:r>
                      <a:rPr lang="en-US" b="0" i="1" smtClean="0">
                        <a:latin typeface="Cambria Math" panose="02040503050406030204" pitchFamily="18" charset="0"/>
                      </a:rPr>
                      <m:t>𝐼𝑠𝑅𝑒𝑔𝑟𝑒𝑠𝑠</m:t>
                    </m:r>
                  </m:oMath>
                </a14:m>
                <a:r>
                  <a:rPr lang="en-US" dirty="0"/>
                  <a:t> prediction error</a:t>
                </a:r>
              </a:p>
              <a:p>
                <a:pPr lvl="1"/>
                <a14:m>
                  <m:oMath xmlns:m="http://schemas.openxmlformats.org/officeDocument/2006/math">
                    <m:r>
                      <a:rPr lang="en-US" b="0" i="1" smtClean="0">
                        <a:latin typeface="Cambria Math" panose="02040503050406030204" pitchFamily="18" charset="0"/>
                      </a:rPr>
                      <m:t>𝑐𝑜𝑠𝑡</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1</m:t>
                            </m:r>
                          </m:sub>
                        </m:sSub>
                      </m:e>
                    </m:d>
                    <m:r>
                      <a:rPr lang="en-US" b="0" i="1" smtClean="0">
                        <a:latin typeface="Cambria Math" panose="02040503050406030204" pitchFamily="18" charset="0"/>
                      </a:rPr>
                      <m:t>=100, </m:t>
                    </m:r>
                    <m:r>
                      <a:rPr lang="en-US" b="0" i="1" smtClean="0">
                        <a:latin typeface="Cambria Math" panose="02040503050406030204" pitchFamily="18" charset="0"/>
                      </a:rPr>
                      <m:t>𝑐𝑜𝑠𝑡</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2</m:t>
                            </m:r>
                          </m:sub>
                        </m:sSub>
                      </m:e>
                    </m:d>
                    <m:r>
                      <a:rPr lang="en-US" b="0" i="1" smtClean="0">
                        <a:latin typeface="Cambria Math" panose="02040503050406030204" pitchFamily="18" charset="0"/>
                      </a:rPr>
                      <m:t>=150</m:t>
                    </m:r>
                    <m:r>
                      <a:rPr lang="en-US" b="0" i="0" smtClean="0">
                        <a:latin typeface="Cambria Math" panose="02040503050406030204" pitchFamily="18" charset="0"/>
                      </a:rPr>
                      <m:t>,</m:t>
                    </m:r>
                    <m:r>
                      <a:rPr lang="en-US" b="0" i="1" smtClean="0">
                        <a:latin typeface="Cambria Math" panose="02040503050406030204" pitchFamily="18" charset="0"/>
                      </a:rPr>
                      <m:t> </m:t>
                    </m:r>
                    <m:r>
                      <a:rPr lang="en-US" b="0" i="1" smtClean="0">
                        <a:latin typeface="Cambria Math" panose="02040503050406030204" pitchFamily="18" charset="0"/>
                      </a:rPr>
                      <m:t>𝐼𝑠𝑅𝑒𝑔𝑟𝑒𝑠𝑠</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2</m:t>
                            </m:r>
                          </m:sub>
                        </m:sSub>
                      </m:e>
                    </m:d>
                    <m:r>
                      <a:rPr lang="en-US" b="0" i="1" smtClean="0">
                        <a:latin typeface="Cambria Math" panose="02040503050406030204" pitchFamily="18" charset="0"/>
                      </a:rPr>
                      <m:t>=</m:t>
                    </m:r>
                    <m:r>
                      <a:rPr lang="en-US" b="0" i="1" smtClean="0">
                        <a:latin typeface="Cambria Math" panose="02040503050406030204" pitchFamily="18" charset="0"/>
                      </a:rPr>
                      <m:t>𝑡𝑟𝑢𝑒</m:t>
                    </m:r>
                  </m:oMath>
                </a14:m>
                <a:endParaRPr lang="en-US" i="1" dirty="0"/>
              </a:p>
              <a:p>
                <a:pPr lvl="1"/>
                <a14:m>
                  <m:oMath xmlns:m="http://schemas.openxmlformats.org/officeDocument/2006/math">
                    <m:r>
                      <a:rPr lang="en-US" b="0" i="1" smtClean="0">
                        <a:latin typeface="Cambria Math" panose="02040503050406030204" pitchFamily="18" charset="0"/>
                      </a:rPr>
                      <m:t>𝑐𝑜𝑠</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𝑜𝑝𝑡</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1</m:t>
                            </m:r>
                          </m:sub>
                        </m:sSub>
                      </m:e>
                    </m:d>
                    <m:r>
                      <a:rPr lang="en-US" b="0" i="1" smtClean="0">
                        <a:latin typeface="Cambria Math" panose="02040503050406030204" pitchFamily="18" charset="0"/>
                      </a:rPr>
                      <m:t>=5, </m:t>
                    </m:r>
                    <m:r>
                      <a:rPr lang="en-US" b="0" i="1" smtClean="0">
                        <a:latin typeface="Cambria Math" panose="02040503050406030204" pitchFamily="18" charset="0"/>
                      </a:rPr>
                      <m:t>𝑐𝑜𝑠</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𝑜𝑝𝑡</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2</m:t>
                            </m:r>
                          </m:sub>
                        </m:sSub>
                      </m:e>
                    </m:d>
                    <m:r>
                      <a:rPr lang="en-US" b="0" i="1" smtClean="0">
                        <a:latin typeface="Cambria Math" panose="02040503050406030204" pitchFamily="18" charset="0"/>
                      </a:rPr>
                      <m:t>=</m:t>
                    </m:r>
                  </m:oMath>
                </a14:m>
                <a:r>
                  <a:rPr lang="en-US" b="0" dirty="0">
                    <a:latin typeface="Cambria Math" panose="02040503050406030204" pitchFamily="18" charset="0"/>
                  </a:rPr>
                  <a:t>10, </a:t>
                </a:r>
                <a14:m>
                  <m:oMath xmlns:m="http://schemas.openxmlformats.org/officeDocument/2006/math">
                    <m:r>
                      <a:rPr lang="en-US" i="1">
                        <a:latin typeface="Cambria Math" panose="02040503050406030204" pitchFamily="18" charset="0"/>
                      </a:rPr>
                      <m:t>𝐼𝑠𝑅𝑒𝑔𝑟𝑒𝑠𝑠</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b="0" i="1" smtClean="0">
                                <a:latin typeface="Cambria Math" panose="02040503050406030204" pitchFamily="18" charset="0"/>
                              </a:rPr>
                              <m:t>2</m:t>
                            </m:r>
                          </m:sub>
                        </m:sSub>
                      </m:e>
                    </m:d>
                    <m:r>
                      <a:rPr lang="en-US" i="1">
                        <a:latin typeface="Cambria Math" panose="02040503050406030204" pitchFamily="18" charset="0"/>
                      </a:rPr>
                      <m:t>=</m:t>
                    </m:r>
                    <m:r>
                      <a:rPr lang="en-US" b="0" i="1" smtClean="0">
                        <a:latin typeface="Cambria Math" panose="02040503050406030204" pitchFamily="18" charset="0"/>
                      </a:rPr>
                      <m:t>𝑡</m:t>
                    </m:r>
                    <m:r>
                      <a:rPr lang="en-US" i="1">
                        <a:latin typeface="Cambria Math" panose="02040503050406030204" pitchFamily="18" charset="0"/>
                      </a:rPr>
                      <m:t>𝑟𝑢𝑒</m:t>
                    </m:r>
                  </m:oMath>
                </a14:m>
                <a:endParaRPr lang="en-US" b="0" dirty="0">
                  <a:latin typeface="Cambria Math" panose="02040503050406030204" pitchFamily="18" charset="0"/>
                </a:endParaRPr>
              </a:p>
              <a:p>
                <a:pPr lvl="1"/>
                <a14:m>
                  <m:oMath xmlns:m="http://schemas.openxmlformats.org/officeDocument/2006/math">
                    <m:r>
                      <a:rPr lang="en-US" b="0" i="1" smtClean="0">
                        <a:latin typeface="Cambria Math" panose="02040503050406030204" pitchFamily="18" charset="0"/>
                      </a:rPr>
                      <m:t>𝑐𝑜𝑠</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𝑚𝑙</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1</m:t>
                            </m:r>
                          </m:sub>
                        </m:sSub>
                      </m:e>
                    </m:d>
                    <m:r>
                      <a:rPr lang="en-US" b="0" i="1" smtClean="0">
                        <a:latin typeface="Cambria Math" panose="02040503050406030204" pitchFamily="18" charset="0"/>
                      </a:rPr>
                      <m:t>=150, </m:t>
                    </m:r>
                    <m:r>
                      <a:rPr lang="en-US" b="0" i="1" smtClean="0">
                        <a:latin typeface="Cambria Math" panose="02040503050406030204" pitchFamily="18" charset="0"/>
                      </a:rPr>
                      <m:t>𝑐𝑜𝑠</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𝑚𝑙</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2</m:t>
                            </m:r>
                          </m:sub>
                        </m:sSub>
                      </m:e>
                    </m:d>
                    <m:r>
                      <a:rPr lang="en-US" b="0" i="1" smtClean="0">
                        <a:latin typeface="Cambria Math" panose="02040503050406030204" pitchFamily="18" charset="0"/>
                      </a:rPr>
                      <m:t>=120</m:t>
                    </m:r>
                    <m:r>
                      <a:rPr lang="en-US" i="1">
                        <a:latin typeface="Cambria Math" panose="02040503050406030204" pitchFamily="18" charset="0"/>
                      </a:rPr>
                      <m:t>,</m:t>
                    </m:r>
                    <m:r>
                      <a:rPr lang="en-US" i="1">
                        <a:latin typeface="Cambria Math" panose="02040503050406030204" pitchFamily="18" charset="0"/>
                      </a:rPr>
                      <m:t>𝐼𝑠𝑅𝑒𝑔𝑟𝑒𝑠𝑠</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b="0" i="1" smtClean="0">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b="0" i="1" smtClean="0">
                                <a:latin typeface="Cambria Math" panose="02040503050406030204" pitchFamily="18" charset="0"/>
                              </a:rPr>
                              <m:t>2</m:t>
                            </m:r>
                          </m:sub>
                        </m:sSub>
                      </m:e>
                    </m:d>
                    <m:r>
                      <a:rPr lang="en-US" i="1">
                        <a:latin typeface="Cambria Math" panose="02040503050406030204" pitchFamily="18" charset="0"/>
                      </a:rPr>
                      <m:t>=</m:t>
                    </m:r>
                    <m:r>
                      <a:rPr lang="en-US" b="0" i="1" smtClean="0">
                        <a:solidFill>
                          <a:schemeClr val="accent4"/>
                        </a:solidFill>
                        <a:latin typeface="Cambria Math" panose="02040503050406030204" pitchFamily="18" charset="0"/>
                      </a:rPr>
                      <m:t>𝑓𝑎𝑙𝑠𝑒</m:t>
                    </m:r>
                  </m:oMath>
                </a14:m>
                <a:endParaRPr lang="en-US" dirty="0">
                  <a:solidFill>
                    <a:schemeClr val="accent4"/>
                  </a:solidFill>
                </a:endParaRPr>
              </a:p>
              <a:p>
                <a:endParaRPr lang="en-US" dirty="0"/>
              </a:p>
              <a:p>
                <a:endParaRPr lang="en-US" dirty="0"/>
              </a:p>
              <a:p>
                <a:endParaRPr lang="en-US" dirty="0"/>
              </a:p>
            </p:txBody>
          </p:sp>
        </mc:Choice>
        <mc:Fallback xmlns="">
          <p:sp>
            <p:nvSpPr>
              <p:cNvPr id="2" name="Text Placeholder 1">
                <a:extLst>
                  <a:ext uri="{FF2B5EF4-FFF2-40B4-BE49-F238E27FC236}">
                    <a16:creationId xmlns:a16="http://schemas.microsoft.com/office/drawing/2014/main" id="{1720102C-D897-467E-8DB2-A0867BFF573C}"/>
                  </a:ext>
                </a:extLst>
              </p:cNvPr>
              <p:cNvSpPr>
                <a:spLocks noGrp="1" noRot="1" noChangeAspect="1" noMove="1" noResize="1" noEditPoints="1" noAdjustHandles="1" noChangeArrowheads="1" noChangeShapeType="1" noTextEdit="1"/>
              </p:cNvSpPr>
              <p:nvPr>
                <p:ph type="body" sz="quarter" idx="10"/>
              </p:nvPr>
            </p:nvSpPr>
            <p:spPr>
              <a:blipFill>
                <a:blip r:embed="rId5"/>
                <a:stretch>
                  <a:fillRect l="-1660" t="-2105" r="-1992"/>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59A699DD-9D73-4D03-A290-5D5A07E5DDF7}"/>
              </a:ext>
            </a:extLst>
          </p:cNvPr>
          <p:cNvSpPr>
            <a:spLocks noGrp="1"/>
          </p:cNvSpPr>
          <p:nvPr>
            <p:ph type="title"/>
          </p:nvPr>
        </p:nvSpPr>
        <p:spPr/>
        <p:txBody>
          <a:bodyPr/>
          <a:lstStyle/>
          <a:p>
            <a:r>
              <a:rPr lang="en-US" dirty="0"/>
              <a:t>Why is ML-based Cost Estimate Bad</a:t>
            </a:r>
          </a:p>
        </p:txBody>
      </p:sp>
      <p:sp>
        <p:nvSpPr>
          <p:cNvPr id="4" name="Slide Number Placeholder 3">
            <a:extLst>
              <a:ext uri="{FF2B5EF4-FFF2-40B4-BE49-F238E27FC236}">
                <a16:creationId xmlns:a16="http://schemas.microsoft.com/office/drawing/2014/main" id="{13819EE3-50D2-4E85-9C3F-065B5FAC819B}"/>
              </a:ext>
            </a:extLst>
          </p:cNvPr>
          <p:cNvSpPr>
            <a:spLocks noGrp="1"/>
          </p:cNvSpPr>
          <p:nvPr>
            <p:ph type="sldNum" sz="quarter" idx="11"/>
          </p:nvPr>
        </p:nvSpPr>
        <p:spPr/>
        <p:txBody>
          <a:bodyPr/>
          <a:lstStyle/>
          <a:p>
            <a:fld id="{B0E4AF13-16E6-4600-BC47-AAB81488BB53}" type="slidenum">
              <a:rPr lang="en-US" smtClean="0"/>
              <a:t>14</a:t>
            </a:fld>
            <a:endParaRPr lang="en-US"/>
          </a:p>
        </p:txBody>
      </p:sp>
      <p:pic>
        <p:nvPicPr>
          <p:cNvPr id="6" name="Audio 5">
            <a:hlinkClick r:id="" action="ppaction://media"/>
            <a:extLst>
              <a:ext uri="{FF2B5EF4-FFF2-40B4-BE49-F238E27FC236}">
                <a16:creationId xmlns:a16="http://schemas.microsoft.com/office/drawing/2014/main" id="{2FEE48FA-4712-445C-B625-984AE4C1A51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2682437653"/>
      </p:ext>
    </p:extLst>
  </p:cSld>
  <p:clrMapOvr>
    <a:masterClrMapping/>
  </p:clrMapOvr>
  <p:transition advTm="4891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B2BB173F-63F9-40D7-BCA3-E0A8A3DB10C8}"/>
                  </a:ext>
                </a:extLst>
              </p:cNvPr>
              <p:cNvSpPr>
                <a:spLocks noGrp="1"/>
              </p:cNvSpPr>
              <p:nvPr>
                <p:ph type="body" sz="quarter" idx="10"/>
              </p:nvPr>
            </p:nvSpPr>
            <p:spPr>
              <a:xfrm>
                <a:off x="588264" y="1835020"/>
                <a:ext cx="11018520" cy="4565779"/>
              </a:xfrm>
            </p:spPr>
            <p:txBody>
              <a:bodyPr>
                <a:normAutofit lnSpcReduction="10000"/>
              </a:bodyPr>
              <a:lstStyle/>
              <a:p>
                <a:r>
                  <a:rPr lang="en-US" dirty="0"/>
                  <a:t>Key Insight: Directly optimize the ML model for the task</a:t>
                </a:r>
              </a:p>
              <a:p>
                <a:r>
                  <a:rPr lang="en-US" dirty="0"/>
                  <a:t>Model </a:t>
                </a:r>
                <a:r>
                  <a:rPr lang="en-US" i="1" dirty="0" err="1"/>
                  <a:t>IsRegress</a:t>
                </a:r>
                <a:r>
                  <a:rPr lang="en-US" i="1" dirty="0"/>
                  <a:t> </a:t>
                </a:r>
                <a:r>
                  <a:rPr lang="en-US" dirty="0"/>
                  <a:t>as a </a:t>
                </a:r>
                <a:r>
                  <a:rPr lang="en-US" i="1" dirty="0"/>
                  <a:t>classification task</a:t>
                </a:r>
              </a:p>
              <a:p>
                <a:pPr lvl="1"/>
                <a:r>
                  <a:rPr lang="en-US" dirty="0"/>
                  <a:t>Input: Two query plans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2</m:t>
                        </m:r>
                      </m:sub>
                    </m:sSub>
                  </m:oMath>
                </a14:m>
                <a:endParaRPr lang="en-US" dirty="0"/>
              </a:p>
              <a:p>
                <a:pPr lvl="1"/>
                <a:r>
                  <a:rPr lang="en-US" dirty="0"/>
                  <a:t>Output: </a:t>
                </a:r>
                <a14:m>
                  <m:oMath xmlns:m="http://schemas.openxmlformats.org/officeDocument/2006/math">
                    <m:r>
                      <a:rPr lang="en-US" b="0" i="1" smtClean="0">
                        <a:latin typeface="Cambria Math" panose="02040503050406030204" pitchFamily="18" charset="0"/>
                      </a:rPr>
                      <m:t>𝐼𝑠𝑅𝑒𝑔𝑟𝑒𝑠𝑠</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2</m:t>
                        </m:r>
                      </m:sub>
                    </m:sSub>
                    <m:r>
                      <a:rPr lang="en-US" b="0" i="1" smtClean="0">
                        <a:latin typeface="Cambria Math" panose="02040503050406030204" pitchFamily="18" charset="0"/>
                      </a:rPr>
                      <m:t>)</m:t>
                    </m:r>
                  </m:oMath>
                </a14:m>
                <a:endParaRPr lang="en-US" dirty="0"/>
              </a:p>
              <a:p>
                <a:r>
                  <a:rPr lang="en-US" dirty="0"/>
                  <a:t>Simpler ML task than predicting query execution cost</a:t>
                </a:r>
              </a:p>
              <a:p>
                <a:pPr lvl="1"/>
                <a:r>
                  <a:rPr lang="en-US" dirty="0"/>
                  <a:t>Classification task vs. regression task</a:t>
                </a:r>
              </a:p>
              <a:p>
                <a:r>
                  <a:rPr lang="en-US" dirty="0"/>
                  <a:t>ML models</a:t>
                </a:r>
              </a:p>
              <a:p>
                <a:pPr lvl="1"/>
                <a:r>
                  <a:rPr lang="en-US" dirty="0"/>
                  <a:t>A new way to </a:t>
                </a:r>
                <a:r>
                  <a:rPr lang="en-US" dirty="0" err="1"/>
                  <a:t>featurize</a:t>
                </a:r>
                <a:r>
                  <a:rPr lang="en-US" dirty="0"/>
                  <a:t> a pair of plans into a fixed length vector</a:t>
                </a:r>
              </a:p>
              <a:p>
                <a:pPr lvl="1"/>
                <a:r>
                  <a:rPr lang="en-US" dirty="0"/>
                  <a:t>A wide range of ML models, including traditional and customized-designed DNN-based models</a:t>
                </a:r>
              </a:p>
            </p:txBody>
          </p:sp>
        </mc:Choice>
        <mc:Fallback xmlns="">
          <p:sp>
            <p:nvSpPr>
              <p:cNvPr id="2" name="Text Placeholder 1">
                <a:extLst>
                  <a:ext uri="{FF2B5EF4-FFF2-40B4-BE49-F238E27FC236}">
                    <a16:creationId xmlns:a16="http://schemas.microsoft.com/office/drawing/2014/main" id="{B2BB173F-63F9-40D7-BCA3-E0A8A3DB10C8}"/>
                  </a:ext>
                </a:extLst>
              </p:cNvPr>
              <p:cNvSpPr>
                <a:spLocks noGrp="1" noRot="1" noChangeAspect="1" noMove="1" noResize="1" noEditPoints="1" noAdjustHandles="1" noChangeArrowheads="1" noChangeShapeType="1" noTextEdit="1"/>
              </p:cNvSpPr>
              <p:nvPr>
                <p:ph type="body" sz="quarter" idx="10"/>
              </p:nvPr>
            </p:nvSpPr>
            <p:spPr>
              <a:xfrm>
                <a:off x="588264" y="1835020"/>
                <a:ext cx="11018520" cy="4565779"/>
              </a:xfrm>
              <a:blipFill>
                <a:blip r:embed="rId5"/>
                <a:stretch>
                  <a:fillRect l="-1660" t="-3338"/>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D6700620-03E1-48B6-8D29-BD641578F19F}"/>
              </a:ext>
            </a:extLst>
          </p:cNvPr>
          <p:cNvSpPr>
            <a:spLocks noGrp="1"/>
          </p:cNvSpPr>
          <p:nvPr>
            <p:ph type="title"/>
          </p:nvPr>
        </p:nvSpPr>
        <p:spPr>
          <a:xfrm>
            <a:off x="588263" y="457200"/>
            <a:ext cx="11018520" cy="1231106"/>
          </a:xfrm>
        </p:spPr>
        <p:txBody>
          <a:bodyPr/>
          <a:lstStyle/>
          <a:p>
            <a:r>
              <a:rPr lang="en-US" b="1" dirty="0"/>
              <a:t>AI meets AI: Leveraging Query Executions to Improve Index Recommendations</a:t>
            </a:r>
            <a:endParaRPr lang="en-US" dirty="0"/>
          </a:p>
        </p:txBody>
      </p:sp>
      <p:sp>
        <p:nvSpPr>
          <p:cNvPr id="4" name="Slide Number Placeholder 3">
            <a:extLst>
              <a:ext uri="{FF2B5EF4-FFF2-40B4-BE49-F238E27FC236}">
                <a16:creationId xmlns:a16="http://schemas.microsoft.com/office/drawing/2014/main" id="{0E960E62-20DD-46E3-A99C-F013215AC1A3}"/>
              </a:ext>
            </a:extLst>
          </p:cNvPr>
          <p:cNvSpPr>
            <a:spLocks noGrp="1"/>
          </p:cNvSpPr>
          <p:nvPr>
            <p:ph type="sldNum" sz="quarter" idx="11"/>
          </p:nvPr>
        </p:nvSpPr>
        <p:spPr/>
        <p:txBody>
          <a:bodyPr/>
          <a:lstStyle/>
          <a:p>
            <a:fld id="{B0E4AF13-16E6-4600-BC47-AAB81488BB53}" type="slidenum">
              <a:rPr lang="en-US" smtClean="0"/>
              <a:t>15</a:t>
            </a:fld>
            <a:endParaRPr lang="en-US"/>
          </a:p>
        </p:txBody>
      </p:sp>
      <p:pic>
        <p:nvPicPr>
          <p:cNvPr id="6" name="Audio 5">
            <a:hlinkClick r:id="" action="ppaction://media"/>
            <a:extLst>
              <a:ext uri="{FF2B5EF4-FFF2-40B4-BE49-F238E27FC236}">
                <a16:creationId xmlns:a16="http://schemas.microsoft.com/office/drawing/2014/main" id="{AABCCA5C-A4C1-48FF-A9FC-6EB8A76CA15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2760228782"/>
      </p:ext>
    </p:extLst>
  </p:cSld>
  <p:clrMapOvr>
    <a:masterClrMapping/>
  </p:clrMapOvr>
  <p:transition advTm="4034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61E9074-1384-418A-9127-FE890C2D61E6}"/>
              </a:ext>
            </a:extLst>
          </p:cNvPr>
          <p:cNvSpPr>
            <a:spLocks noGrp="1"/>
          </p:cNvSpPr>
          <p:nvPr>
            <p:ph type="body" sz="quarter" idx="10"/>
          </p:nvPr>
        </p:nvSpPr>
        <p:spPr/>
        <p:txBody>
          <a:bodyPr/>
          <a:lstStyle/>
          <a:p>
            <a:r>
              <a:rPr lang="en-US" dirty="0"/>
              <a:t>Reduce up to 12x errors in F1 score</a:t>
            </a:r>
          </a:p>
        </p:txBody>
      </p:sp>
      <p:sp>
        <p:nvSpPr>
          <p:cNvPr id="2" name="Title 1">
            <a:extLst>
              <a:ext uri="{FF2B5EF4-FFF2-40B4-BE49-F238E27FC236}">
                <a16:creationId xmlns:a16="http://schemas.microsoft.com/office/drawing/2014/main" id="{FA095B3F-95E7-4FD8-8ECB-5352D8C0ECE9}"/>
              </a:ext>
            </a:extLst>
          </p:cNvPr>
          <p:cNvSpPr>
            <a:spLocks noGrp="1"/>
          </p:cNvSpPr>
          <p:nvPr>
            <p:ph type="title"/>
          </p:nvPr>
        </p:nvSpPr>
        <p:spPr/>
        <p:txBody>
          <a:bodyPr/>
          <a:lstStyle/>
          <a:p>
            <a:r>
              <a:rPr lang="en-US" dirty="0"/>
              <a:t>Predict </a:t>
            </a:r>
            <a:r>
              <a:rPr lang="en-US" dirty="0" err="1"/>
              <a:t>IsRegress</a:t>
            </a:r>
            <a:r>
              <a:rPr lang="en-US" dirty="0"/>
              <a:t> Over 15 Workloads</a:t>
            </a:r>
          </a:p>
        </p:txBody>
      </p:sp>
      <p:sp>
        <p:nvSpPr>
          <p:cNvPr id="9" name="Slide Number Placeholder 8">
            <a:extLst>
              <a:ext uri="{FF2B5EF4-FFF2-40B4-BE49-F238E27FC236}">
                <a16:creationId xmlns:a16="http://schemas.microsoft.com/office/drawing/2014/main" id="{DF0363D4-0065-43EB-B702-E91AE9534345}"/>
              </a:ext>
            </a:extLst>
          </p:cNvPr>
          <p:cNvSpPr>
            <a:spLocks noGrp="1"/>
          </p:cNvSpPr>
          <p:nvPr>
            <p:ph type="sldNum" sz="quarter" idx="11"/>
          </p:nvPr>
        </p:nvSpPr>
        <p:spPr/>
        <p:txBody>
          <a:bodyPr/>
          <a:lstStyle/>
          <a:p>
            <a:fld id="{0FFC6287-B86D-4992-B5FB-5E7DB9687DA9}" type="slidenum">
              <a:rPr lang="en-US" smtClean="0"/>
              <a:t>16</a:t>
            </a:fld>
            <a:endParaRPr lang="en-US"/>
          </a:p>
        </p:txBody>
      </p:sp>
      <p:graphicFrame>
        <p:nvGraphicFramePr>
          <p:cNvPr id="8" name="Chart 7">
            <a:extLst>
              <a:ext uri="{FF2B5EF4-FFF2-40B4-BE49-F238E27FC236}">
                <a16:creationId xmlns:a16="http://schemas.microsoft.com/office/drawing/2014/main" id="{C6CD237A-C00B-46FF-931B-59EFD43044D3}"/>
              </a:ext>
            </a:extLst>
          </p:cNvPr>
          <p:cNvGraphicFramePr>
            <a:graphicFrameLocks/>
          </p:cNvGraphicFramePr>
          <p:nvPr>
            <p:extLst>
              <p:ext uri="{D42A27DB-BD31-4B8C-83A1-F6EECF244321}">
                <p14:modId xmlns:p14="http://schemas.microsoft.com/office/powerpoint/2010/main" val="537209558"/>
              </p:ext>
            </p:extLst>
          </p:nvPr>
        </p:nvGraphicFramePr>
        <p:xfrm>
          <a:off x="584200" y="1965649"/>
          <a:ext cx="11018520" cy="4130100"/>
        </p:xfrm>
        <a:graphic>
          <a:graphicData uri="http://schemas.openxmlformats.org/drawingml/2006/chart">
            <c:chart xmlns:c="http://schemas.openxmlformats.org/drawingml/2006/chart" xmlns:r="http://schemas.openxmlformats.org/officeDocument/2006/relationships" r:id="rId5"/>
          </a:graphicData>
        </a:graphic>
      </p:graphicFrame>
      <p:sp>
        <p:nvSpPr>
          <p:cNvPr id="11" name="Rectangle 10">
            <a:extLst>
              <a:ext uri="{FF2B5EF4-FFF2-40B4-BE49-F238E27FC236}">
                <a16:creationId xmlns:a16="http://schemas.microsoft.com/office/drawing/2014/main" id="{2B1675F8-B5F8-4364-83DE-9C65AF99947C}"/>
              </a:ext>
            </a:extLst>
          </p:cNvPr>
          <p:cNvSpPr/>
          <p:nvPr/>
        </p:nvSpPr>
        <p:spPr bwMode="auto">
          <a:xfrm>
            <a:off x="1851102" y="5084956"/>
            <a:ext cx="1650381" cy="583868"/>
          </a:xfrm>
          <a:prstGeom prst="rect">
            <a:avLst/>
          </a:prstGeom>
          <a:noFill/>
          <a:ln w="571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474E8B81-7172-42F5-9656-601D343D70C3}"/>
              </a:ext>
            </a:extLst>
          </p:cNvPr>
          <p:cNvSpPr/>
          <p:nvPr/>
        </p:nvSpPr>
        <p:spPr bwMode="auto">
          <a:xfrm>
            <a:off x="3832302" y="5084956"/>
            <a:ext cx="4140820" cy="583868"/>
          </a:xfrm>
          <a:prstGeom prst="rect">
            <a:avLst/>
          </a:prstGeom>
          <a:noFill/>
          <a:ln w="571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5B4A0A1F-8904-49F1-A8FD-BFC15C05C65F}"/>
              </a:ext>
            </a:extLst>
          </p:cNvPr>
          <p:cNvSpPr/>
          <p:nvPr/>
        </p:nvSpPr>
        <p:spPr bwMode="auto">
          <a:xfrm>
            <a:off x="8690519" y="5086725"/>
            <a:ext cx="2572213" cy="1009024"/>
          </a:xfrm>
          <a:prstGeom prst="rect">
            <a:avLst/>
          </a:prstGeom>
          <a:noFill/>
          <a:ln w="571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Arrow: Up-Down 15">
            <a:extLst>
              <a:ext uri="{FF2B5EF4-FFF2-40B4-BE49-F238E27FC236}">
                <a16:creationId xmlns:a16="http://schemas.microsoft.com/office/drawing/2014/main" id="{0DD0CB8B-B2A8-43F4-B212-AF25EC34DAA5}"/>
              </a:ext>
            </a:extLst>
          </p:cNvPr>
          <p:cNvSpPr/>
          <p:nvPr/>
        </p:nvSpPr>
        <p:spPr bwMode="auto">
          <a:xfrm>
            <a:off x="5014332" y="2341757"/>
            <a:ext cx="416313" cy="1183546"/>
          </a:xfrm>
          <a:prstGeom prst="upDownArrow">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4" name="Audio 3">
            <a:hlinkClick r:id="" action="ppaction://media"/>
            <a:extLst>
              <a:ext uri="{FF2B5EF4-FFF2-40B4-BE49-F238E27FC236}">
                <a16:creationId xmlns:a16="http://schemas.microsoft.com/office/drawing/2014/main" id="{1845AD39-51D4-4241-BB78-B2C316D05A4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2035570749"/>
      </p:ext>
    </p:extLst>
  </p:cSld>
  <p:clrMapOvr>
    <a:masterClrMapping/>
  </p:clrMapOvr>
  <p:transition advTm="265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bldLst>
      <p:bldP spid="11" grpId="0" animBg="1"/>
      <p:bldP spid="11" grpId="1" animBg="1"/>
      <p:bldP spid="13" grpId="0" animBg="1"/>
      <p:bldP spid="13" grpId="1" animBg="1"/>
      <p:bldP spid="15" grpId="0" animBg="1"/>
      <p:bldP spid="15" grpId="1"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78A14E-2D85-4DC0-9ECC-2D81D8042D79}"/>
              </a:ext>
            </a:extLst>
          </p:cNvPr>
          <p:cNvSpPr>
            <a:spLocks noGrp="1"/>
          </p:cNvSpPr>
          <p:nvPr>
            <p:ph type="body" sz="quarter" idx="10"/>
          </p:nvPr>
        </p:nvSpPr>
        <p:spPr/>
        <p:txBody>
          <a:bodyPr/>
          <a:lstStyle/>
          <a:p>
            <a:r>
              <a:rPr lang="en-US" dirty="0"/>
              <a:t>More improvement with less regressions</a:t>
            </a:r>
          </a:p>
        </p:txBody>
      </p:sp>
      <p:sp>
        <p:nvSpPr>
          <p:cNvPr id="3" name="Title 2">
            <a:extLst>
              <a:ext uri="{FF2B5EF4-FFF2-40B4-BE49-F238E27FC236}">
                <a16:creationId xmlns:a16="http://schemas.microsoft.com/office/drawing/2014/main" id="{81D82A68-4CDB-47A7-A82C-F7E1FF5DB7DA}"/>
              </a:ext>
            </a:extLst>
          </p:cNvPr>
          <p:cNvSpPr>
            <a:spLocks noGrp="1"/>
          </p:cNvSpPr>
          <p:nvPr>
            <p:ph type="title"/>
          </p:nvPr>
        </p:nvSpPr>
        <p:spPr/>
        <p:txBody>
          <a:bodyPr/>
          <a:lstStyle/>
          <a:p>
            <a:r>
              <a:rPr lang="en-US" dirty="0"/>
              <a:t>End-to-end Index Recommendation on TPC-DS</a:t>
            </a:r>
          </a:p>
        </p:txBody>
      </p:sp>
      <p:sp>
        <p:nvSpPr>
          <p:cNvPr id="8" name="Slide Number Placeholder 7">
            <a:extLst>
              <a:ext uri="{FF2B5EF4-FFF2-40B4-BE49-F238E27FC236}">
                <a16:creationId xmlns:a16="http://schemas.microsoft.com/office/drawing/2014/main" id="{3E703169-303D-4C8F-AED0-11F0F56A9B2C}"/>
              </a:ext>
            </a:extLst>
          </p:cNvPr>
          <p:cNvSpPr>
            <a:spLocks noGrp="1"/>
          </p:cNvSpPr>
          <p:nvPr>
            <p:ph type="sldNum" sz="quarter" idx="11"/>
          </p:nvPr>
        </p:nvSpPr>
        <p:spPr/>
        <p:txBody>
          <a:bodyPr/>
          <a:lstStyle/>
          <a:p>
            <a:fld id="{B0E4AF13-16E6-4600-BC47-AAB81488BB53}" type="slidenum">
              <a:rPr lang="en-US" smtClean="0"/>
              <a:t>17</a:t>
            </a:fld>
            <a:endParaRPr lang="en-US"/>
          </a:p>
        </p:txBody>
      </p:sp>
      <p:graphicFrame>
        <p:nvGraphicFramePr>
          <p:cNvPr id="4" name="Chart 3">
            <a:extLst>
              <a:ext uri="{FF2B5EF4-FFF2-40B4-BE49-F238E27FC236}">
                <a16:creationId xmlns:a16="http://schemas.microsoft.com/office/drawing/2014/main" id="{7AA625D6-D544-4D85-972B-B2E81D28B0EB}"/>
              </a:ext>
            </a:extLst>
          </p:cNvPr>
          <p:cNvGraphicFramePr>
            <a:graphicFrameLocks/>
          </p:cNvGraphicFramePr>
          <p:nvPr>
            <p:extLst>
              <p:ext uri="{D42A27DB-BD31-4B8C-83A1-F6EECF244321}">
                <p14:modId xmlns:p14="http://schemas.microsoft.com/office/powerpoint/2010/main" val="3634048393"/>
              </p:ext>
            </p:extLst>
          </p:nvPr>
        </p:nvGraphicFramePr>
        <p:xfrm>
          <a:off x="585216" y="1977402"/>
          <a:ext cx="11018520" cy="4572000"/>
        </p:xfrm>
        <a:graphic>
          <a:graphicData uri="http://schemas.openxmlformats.org/drawingml/2006/chart">
            <c:chart xmlns:c="http://schemas.openxmlformats.org/drawingml/2006/chart" xmlns:r="http://schemas.openxmlformats.org/officeDocument/2006/relationships" r:id="rId4"/>
          </a:graphicData>
        </a:graphic>
      </p:graphicFrame>
      <p:pic>
        <p:nvPicPr>
          <p:cNvPr id="6" name="Audio 5">
            <a:hlinkClick r:id="" action="ppaction://media"/>
            <a:extLst>
              <a:ext uri="{FF2B5EF4-FFF2-40B4-BE49-F238E27FC236}">
                <a16:creationId xmlns:a16="http://schemas.microsoft.com/office/drawing/2014/main" id="{239228B5-31AD-4C0D-89DB-4E56D89168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327361199"/>
      </p:ext>
    </p:extLst>
  </p:cSld>
  <p:clrMapOvr>
    <a:masterClrMapping/>
  </p:clrMapOvr>
  <p:transition advTm="3453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9">
            <a:extLst>
              <a:ext uri="{FF2B5EF4-FFF2-40B4-BE49-F238E27FC236}">
                <a16:creationId xmlns:a16="http://schemas.microsoft.com/office/drawing/2014/main" id="{285A66FD-1606-4A59-ABEC-4860BB0D62A7}"/>
              </a:ext>
            </a:extLst>
          </p:cNvPr>
          <p:cNvGraphicFramePr>
            <a:graphicFrameLocks/>
          </p:cNvGraphicFramePr>
          <p:nvPr>
            <p:extLst>
              <p:ext uri="{D42A27DB-BD31-4B8C-83A1-F6EECF244321}">
                <p14:modId xmlns:p14="http://schemas.microsoft.com/office/powerpoint/2010/main" val="245404500"/>
              </p:ext>
            </p:extLst>
          </p:nvPr>
        </p:nvGraphicFramePr>
        <p:xfrm>
          <a:off x="5397190" y="1984916"/>
          <a:ext cx="6525569" cy="4159405"/>
        </p:xfrm>
        <a:graphic>
          <a:graphicData uri="http://schemas.openxmlformats.org/drawingml/2006/chart">
            <c:chart xmlns:c="http://schemas.openxmlformats.org/drawingml/2006/chart" xmlns:r="http://schemas.openxmlformats.org/officeDocument/2006/relationships" r:id="rId6"/>
          </a:graphicData>
        </a:graphic>
      </p:graphicFrame>
      <p:sp>
        <p:nvSpPr>
          <p:cNvPr id="2" name="Title 1">
            <a:extLst>
              <a:ext uri="{FF2B5EF4-FFF2-40B4-BE49-F238E27FC236}">
                <a16:creationId xmlns:a16="http://schemas.microsoft.com/office/drawing/2014/main" id="{3C660544-1DF6-4590-AA6F-43B3CF8D67D8}"/>
              </a:ext>
            </a:extLst>
          </p:cNvPr>
          <p:cNvSpPr>
            <a:spLocks noGrp="1"/>
          </p:cNvSpPr>
          <p:nvPr>
            <p:ph type="title"/>
          </p:nvPr>
        </p:nvSpPr>
        <p:spPr/>
        <p:txBody>
          <a:bodyPr/>
          <a:lstStyle/>
          <a:p>
            <a:r>
              <a:rPr lang="en-US" dirty="0"/>
              <a:t>When ML Model Meets New Data</a:t>
            </a:r>
          </a:p>
        </p:txBody>
      </p:sp>
      <p:sp>
        <p:nvSpPr>
          <p:cNvPr id="8" name="Content Placeholder 7">
            <a:extLst>
              <a:ext uri="{FF2B5EF4-FFF2-40B4-BE49-F238E27FC236}">
                <a16:creationId xmlns:a16="http://schemas.microsoft.com/office/drawing/2014/main" id="{D02FDE07-DD85-46B3-A4E1-357A1AF8B50C}"/>
              </a:ext>
            </a:extLst>
          </p:cNvPr>
          <p:cNvSpPr>
            <a:spLocks noGrp="1"/>
          </p:cNvSpPr>
          <p:nvPr>
            <p:ph type="body" sz="quarter" idx="10"/>
          </p:nvPr>
        </p:nvSpPr>
        <p:spPr>
          <a:xfrm>
            <a:off x="269241" y="1189176"/>
            <a:ext cx="5378548" cy="2739211"/>
          </a:xfrm>
        </p:spPr>
        <p:txBody>
          <a:bodyPr/>
          <a:lstStyle/>
          <a:p>
            <a:r>
              <a:rPr lang="en-US" dirty="0"/>
              <a:t>Randomly split data by plan pairs, queries, and databases</a:t>
            </a:r>
          </a:p>
          <a:p>
            <a:r>
              <a:rPr lang="en-US" dirty="0"/>
              <a:t>Prediction performance degrades as the training and test data becomes more mismatched</a:t>
            </a:r>
          </a:p>
        </p:txBody>
      </p:sp>
      <p:sp>
        <p:nvSpPr>
          <p:cNvPr id="3" name="Text Placeholder 2">
            <a:extLst>
              <a:ext uri="{FF2B5EF4-FFF2-40B4-BE49-F238E27FC236}">
                <a16:creationId xmlns:a16="http://schemas.microsoft.com/office/drawing/2014/main" id="{48729565-A258-4802-9D7A-6376099D8B60}"/>
              </a:ext>
            </a:extLst>
          </p:cNvPr>
          <p:cNvSpPr>
            <a:spLocks noGrp="1"/>
          </p:cNvSpPr>
          <p:nvPr>
            <p:ph type="body"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0082346-DD24-4B01-A5EE-C8A855945ABF}"/>
              </a:ext>
            </a:extLst>
          </p:cNvPr>
          <p:cNvSpPr>
            <a:spLocks noGrp="1"/>
          </p:cNvSpPr>
          <p:nvPr>
            <p:ph type="sldNum" sz="quarter" idx="12"/>
          </p:nvPr>
        </p:nvSpPr>
        <p:spPr/>
        <p:txBody>
          <a:bodyPr/>
          <a:lstStyle/>
          <a:p>
            <a:fld id="{B0E4AF13-16E6-4600-BC47-AAB81488BB53}" type="slidenum">
              <a:rPr lang="en-US" smtClean="0"/>
              <a:t>18</a:t>
            </a:fld>
            <a:endParaRPr lang="en-US"/>
          </a:p>
        </p:txBody>
      </p:sp>
      <p:sp>
        <p:nvSpPr>
          <p:cNvPr id="16" name="Rectangle 15">
            <a:extLst>
              <a:ext uri="{FF2B5EF4-FFF2-40B4-BE49-F238E27FC236}">
                <a16:creationId xmlns:a16="http://schemas.microsoft.com/office/drawing/2014/main" id="{FF117041-474E-45B1-9BF3-212182794547}"/>
              </a:ext>
            </a:extLst>
          </p:cNvPr>
          <p:cNvSpPr/>
          <p:nvPr/>
        </p:nvSpPr>
        <p:spPr bwMode="auto">
          <a:xfrm>
            <a:off x="10417346" y="3371929"/>
            <a:ext cx="1003610" cy="947854"/>
          </a:xfrm>
          <a:prstGeom prst="rect">
            <a:avLst/>
          </a:prstGeom>
          <a:noFill/>
          <a:ln w="571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Arrow: Right 16">
            <a:extLst>
              <a:ext uri="{FF2B5EF4-FFF2-40B4-BE49-F238E27FC236}">
                <a16:creationId xmlns:a16="http://schemas.microsoft.com/office/drawing/2014/main" id="{BC3B3EDA-9788-452D-9AA5-F3530C7DDEB0}"/>
              </a:ext>
            </a:extLst>
          </p:cNvPr>
          <p:cNvSpPr/>
          <p:nvPr/>
        </p:nvSpPr>
        <p:spPr bwMode="auto">
          <a:xfrm rot="1211247">
            <a:off x="7216703" y="2208828"/>
            <a:ext cx="4403928" cy="421510"/>
          </a:xfrm>
          <a:prstGeom prst="right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Audio 8">
            <a:hlinkClick r:id="" action="ppaction://media"/>
            <a:extLst>
              <a:ext uri="{FF2B5EF4-FFF2-40B4-BE49-F238E27FC236}">
                <a16:creationId xmlns:a16="http://schemas.microsoft.com/office/drawing/2014/main" id="{1853A206-A6F8-4564-AECC-E25040D5835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754948176"/>
      </p:ext>
    </p:extLst>
  </p:cSld>
  <p:clrMapOvr>
    <a:masterClrMapping/>
  </p:clrMapOvr>
  <p:transition advTm="5167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bldLst>
      <p:bldGraphic spid="20" grpId="0">
        <p:bldAsOne/>
      </p:bldGraphic>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3F5548-EB88-4B99-9FD4-FC211C0A8BB0}"/>
              </a:ext>
            </a:extLst>
          </p:cNvPr>
          <p:cNvSpPr>
            <a:spLocks noGrp="1"/>
          </p:cNvSpPr>
          <p:nvPr>
            <p:ph type="body" sz="quarter" idx="10"/>
          </p:nvPr>
        </p:nvSpPr>
        <p:spPr/>
        <p:txBody>
          <a:bodyPr>
            <a:normAutofit/>
          </a:bodyPr>
          <a:lstStyle/>
          <a:p>
            <a:r>
              <a:rPr lang="en-US" dirty="0"/>
              <a:t>New data distribution is unavoidable in the cloud</a:t>
            </a:r>
          </a:p>
          <a:p>
            <a:pPr lvl="1"/>
            <a:r>
              <a:rPr lang="en-US" dirty="0"/>
              <a:t>New queries executed on existing databases</a:t>
            </a:r>
          </a:p>
          <a:p>
            <a:pPr lvl="1"/>
            <a:r>
              <a:rPr lang="en-US" dirty="0"/>
              <a:t>New applications and databases deployed</a:t>
            </a:r>
          </a:p>
          <a:p>
            <a:r>
              <a:rPr lang="en-US" dirty="0"/>
              <a:t>ML models need to adapt to the new data distribution</a:t>
            </a:r>
          </a:p>
          <a:p>
            <a:pPr lvl="1"/>
            <a:endParaRPr lang="en-US" dirty="0"/>
          </a:p>
        </p:txBody>
      </p:sp>
      <p:sp>
        <p:nvSpPr>
          <p:cNvPr id="3" name="Title 2">
            <a:extLst>
              <a:ext uri="{FF2B5EF4-FFF2-40B4-BE49-F238E27FC236}">
                <a16:creationId xmlns:a16="http://schemas.microsoft.com/office/drawing/2014/main" id="{678E5068-6AE7-4118-8C89-B8735ACFFCBB}"/>
              </a:ext>
            </a:extLst>
          </p:cNvPr>
          <p:cNvSpPr>
            <a:spLocks noGrp="1"/>
          </p:cNvSpPr>
          <p:nvPr>
            <p:ph type="title"/>
          </p:nvPr>
        </p:nvSpPr>
        <p:spPr/>
        <p:txBody>
          <a:bodyPr/>
          <a:lstStyle/>
          <a:p>
            <a:r>
              <a:rPr lang="en-US" dirty="0"/>
              <a:t>Need for Adaptation</a:t>
            </a:r>
          </a:p>
        </p:txBody>
      </p:sp>
      <p:sp>
        <p:nvSpPr>
          <p:cNvPr id="4" name="Slide Number Placeholder 3">
            <a:extLst>
              <a:ext uri="{FF2B5EF4-FFF2-40B4-BE49-F238E27FC236}">
                <a16:creationId xmlns:a16="http://schemas.microsoft.com/office/drawing/2014/main" id="{298D177E-4DD0-49CB-9933-A8340A266FCB}"/>
              </a:ext>
            </a:extLst>
          </p:cNvPr>
          <p:cNvSpPr>
            <a:spLocks noGrp="1"/>
          </p:cNvSpPr>
          <p:nvPr>
            <p:ph type="sldNum" sz="quarter" idx="11"/>
          </p:nvPr>
        </p:nvSpPr>
        <p:spPr/>
        <p:txBody>
          <a:bodyPr/>
          <a:lstStyle/>
          <a:p>
            <a:fld id="{B0E4AF13-16E6-4600-BC47-AAB81488BB53}" type="slidenum">
              <a:rPr lang="en-US" smtClean="0"/>
              <a:t>19</a:t>
            </a:fld>
            <a:endParaRPr lang="en-US"/>
          </a:p>
        </p:txBody>
      </p:sp>
      <p:pic>
        <p:nvPicPr>
          <p:cNvPr id="6" name="Audio 5">
            <a:hlinkClick r:id="" action="ppaction://media"/>
            <a:extLst>
              <a:ext uri="{FF2B5EF4-FFF2-40B4-BE49-F238E27FC236}">
                <a16:creationId xmlns:a16="http://schemas.microsoft.com/office/drawing/2014/main" id="{F1214FB7-B69A-4C32-97F6-843946AB581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1511258118"/>
      </p:ext>
    </p:extLst>
  </p:cSld>
  <p:clrMapOvr>
    <a:masterClrMapping/>
  </p:clrMapOvr>
  <p:transition advTm="200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E0F5323-B197-47AC-82B7-8D7A88DB3AE4}"/>
              </a:ext>
            </a:extLst>
          </p:cNvPr>
          <p:cNvSpPr>
            <a:spLocks noGrp="1"/>
          </p:cNvSpPr>
          <p:nvPr>
            <p:ph type="body" sz="quarter" idx="10"/>
          </p:nvPr>
        </p:nvSpPr>
        <p:spPr/>
        <p:txBody>
          <a:bodyPr>
            <a:normAutofit/>
          </a:bodyPr>
          <a:lstStyle/>
          <a:p>
            <a:r>
              <a:rPr lang="en-US" dirty="0"/>
              <a:t>Building the right indexes is critical for database performance</a:t>
            </a:r>
          </a:p>
          <a:p>
            <a:pPr lvl="1"/>
            <a:r>
              <a:rPr lang="en-US" dirty="0"/>
              <a:t>Example: </a:t>
            </a:r>
            <a:r>
              <a:rPr lang="en-US" dirty="0">
                <a:solidFill>
                  <a:schemeClr val="accent1"/>
                </a:solidFill>
              </a:rPr>
              <a:t>select</a:t>
            </a:r>
            <a:r>
              <a:rPr lang="en-US" dirty="0"/>
              <a:t> * </a:t>
            </a:r>
            <a:r>
              <a:rPr lang="en-US" dirty="0">
                <a:solidFill>
                  <a:schemeClr val="accent1"/>
                </a:solidFill>
              </a:rPr>
              <a:t>from</a:t>
            </a:r>
            <a:r>
              <a:rPr lang="en-US" dirty="0"/>
              <a:t> R, S </a:t>
            </a:r>
            <a:r>
              <a:rPr lang="en-US" dirty="0">
                <a:solidFill>
                  <a:schemeClr val="accent1"/>
                </a:solidFill>
              </a:rPr>
              <a:t>where</a:t>
            </a:r>
            <a:r>
              <a:rPr lang="en-US" dirty="0"/>
              <a:t> </a:t>
            </a:r>
            <a:r>
              <a:rPr lang="en-US" dirty="0" err="1"/>
              <a:t>R.a</a:t>
            </a:r>
            <a:r>
              <a:rPr lang="en-US" dirty="0"/>
              <a:t> </a:t>
            </a:r>
            <a:r>
              <a:rPr lang="en-US" dirty="0">
                <a:solidFill>
                  <a:schemeClr val="accent1"/>
                </a:solidFill>
              </a:rPr>
              <a:t>=</a:t>
            </a:r>
            <a:r>
              <a:rPr lang="en-US" dirty="0"/>
              <a:t> </a:t>
            </a:r>
            <a:r>
              <a:rPr lang="en-US" dirty="0" err="1"/>
              <a:t>S.a</a:t>
            </a:r>
            <a:endParaRPr lang="en-US" dirty="0"/>
          </a:p>
          <a:p>
            <a:r>
              <a:rPr lang="en-US" dirty="0"/>
              <a:t>Index tuning: Recommend the best set of indexes for a database given a workload</a:t>
            </a:r>
          </a:p>
          <a:p>
            <a:pPr lvl="1"/>
            <a:r>
              <a:rPr lang="en-US" dirty="0"/>
              <a:t>Workload: A set of query instances and their importance</a:t>
            </a:r>
          </a:p>
          <a:p>
            <a:endParaRPr lang="en-US" dirty="0"/>
          </a:p>
        </p:txBody>
      </p:sp>
      <p:sp>
        <p:nvSpPr>
          <p:cNvPr id="5" name="Title 4">
            <a:extLst>
              <a:ext uri="{FF2B5EF4-FFF2-40B4-BE49-F238E27FC236}">
                <a16:creationId xmlns:a16="http://schemas.microsoft.com/office/drawing/2014/main" id="{F53EADFA-253F-475A-B1E0-1A592B5B0865}"/>
              </a:ext>
            </a:extLst>
          </p:cNvPr>
          <p:cNvSpPr>
            <a:spLocks noGrp="1"/>
          </p:cNvSpPr>
          <p:nvPr>
            <p:ph type="title"/>
          </p:nvPr>
        </p:nvSpPr>
        <p:spPr/>
        <p:txBody>
          <a:bodyPr/>
          <a:lstStyle/>
          <a:p>
            <a:r>
              <a:rPr lang="en-US" dirty="0"/>
              <a:t>Index Tuning</a:t>
            </a:r>
          </a:p>
        </p:txBody>
      </p:sp>
      <p:sp>
        <p:nvSpPr>
          <p:cNvPr id="2" name="Slide Number Placeholder 1">
            <a:extLst>
              <a:ext uri="{FF2B5EF4-FFF2-40B4-BE49-F238E27FC236}">
                <a16:creationId xmlns:a16="http://schemas.microsoft.com/office/drawing/2014/main" id="{5738CC27-B050-4BC9-808B-1578E4FFD0D7}"/>
              </a:ext>
            </a:extLst>
          </p:cNvPr>
          <p:cNvSpPr>
            <a:spLocks noGrp="1"/>
          </p:cNvSpPr>
          <p:nvPr>
            <p:ph type="sldNum" sz="quarter" idx="11"/>
          </p:nvPr>
        </p:nvSpPr>
        <p:spPr/>
        <p:txBody>
          <a:bodyPr/>
          <a:lstStyle/>
          <a:p>
            <a:fld id="{B0E4AF13-16E6-4600-BC47-AAB81488BB53}" type="slidenum">
              <a:rPr lang="en-US" smtClean="0"/>
              <a:t>2</a:t>
            </a:fld>
            <a:endParaRPr lang="en-US"/>
          </a:p>
        </p:txBody>
      </p:sp>
      <p:grpSp>
        <p:nvGrpSpPr>
          <p:cNvPr id="31" name="Group 30">
            <a:extLst>
              <a:ext uri="{FF2B5EF4-FFF2-40B4-BE49-F238E27FC236}">
                <a16:creationId xmlns:a16="http://schemas.microsoft.com/office/drawing/2014/main" id="{B633A682-37EB-472C-9982-D408C44C2187}"/>
              </a:ext>
            </a:extLst>
          </p:cNvPr>
          <p:cNvGrpSpPr/>
          <p:nvPr/>
        </p:nvGrpSpPr>
        <p:grpSpPr>
          <a:xfrm>
            <a:off x="398977" y="3771767"/>
            <a:ext cx="4947863" cy="3040227"/>
            <a:chOff x="398977" y="3381477"/>
            <a:chExt cx="4947863" cy="3040227"/>
          </a:xfrm>
        </p:grpSpPr>
        <p:grpSp>
          <p:nvGrpSpPr>
            <p:cNvPr id="8" name="Group 7">
              <a:extLst>
                <a:ext uri="{FF2B5EF4-FFF2-40B4-BE49-F238E27FC236}">
                  <a16:creationId xmlns:a16="http://schemas.microsoft.com/office/drawing/2014/main" id="{0FA1E35D-4434-4FC4-9767-AF0B40C8F607}"/>
                </a:ext>
              </a:extLst>
            </p:cNvPr>
            <p:cNvGrpSpPr/>
            <p:nvPr/>
          </p:nvGrpSpPr>
          <p:grpSpPr>
            <a:xfrm>
              <a:off x="398977" y="3866637"/>
              <a:ext cx="4947863" cy="2555067"/>
              <a:chOff x="722878" y="4082713"/>
              <a:chExt cx="4947863" cy="2555067"/>
            </a:xfrm>
          </p:grpSpPr>
          <p:sp>
            <p:nvSpPr>
              <p:cNvPr id="9" name="Rectangle: Rounded Corners 8">
                <a:extLst>
                  <a:ext uri="{FF2B5EF4-FFF2-40B4-BE49-F238E27FC236}">
                    <a16:creationId xmlns:a16="http://schemas.microsoft.com/office/drawing/2014/main" id="{DBF80E56-7649-4676-821A-4FC511F4FEE4}"/>
                  </a:ext>
                </a:extLst>
              </p:cNvPr>
              <p:cNvSpPr/>
              <p:nvPr/>
            </p:nvSpPr>
            <p:spPr bwMode="auto">
              <a:xfrm>
                <a:off x="2277978" y="4082713"/>
                <a:ext cx="1892969" cy="561474"/>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solidFill>
                      <a:schemeClr val="tx1"/>
                    </a:solidFill>
                    <a:ea typeface="Segoe UI" pitchFamily="34" charset="0"/>
                    <a:cs typeface="Segoe UI" pitchFamily="34" charset="0"/>
                  </a:rPr>
                  <a:t>Hash Join</a:t>
                </a:r>
              </a:p>
            </p:txBody>
          </p:sp>
          <p:sp>
            <p:nvSpPr>
              <p:cNvPr id="10" name="Rectangle: Rounded Corners 9">
                <a:extLst>
                  <a:ext uri="{FF2B5EF4-FFF2-40B4-BE49-F238E27FC236}">
                    <a16:creationId xmlns:a16="http://schemas.microsoft.com/office/drawing/2014/main" id="{57E92609-92BA-48DF-9752-943F0A01A013}"/>
                  </a:ext>
                </a:extLst>
              </p:cNvPr>
              <p:cNvSpPr/>
              <p:nvPr/>
            </p:nvSpPr>
            <p:spPr bwMode="auto">
              <a:xfrm>
                <a:off x="834190" y="5386971"/>
                <a:ext cx="1892969" cy="561475"/>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solidFill>
                      <a:schemeClr val="tx1"/>
                    </a:solidFill>
                    <a:ea typeface="Segoe UI" pitchFamily="34" charset="0"/>
                    <a:cs typeface="Segoe UI" pitchFamily="34" charset="0"/>
                  </a:rPr>
                  <a:t>Table Scan</a:t>
                </a:r>
              </a:p>
            </p:txBody>
          </p:sp>
          <p:sp>
            <p:nvSpPr>
              <p:cNvPr id="11" name="Rectangle: Rounded Corners 10">
                <a:extLst>
                  <a:ext uri="{FF2B5EF4-FFF2-40B4-BE49-F238E27FC236}">
                    <a16:creationId xmlns:a16="http://schemas.microsoft.com/office/drawing/2014/main" id="{57CB016B-BE12-4B32-AD24-10BCE8641A37}"/>
                  </a:ext>
                </a:extLst>
              </p:cNvPr>
              <p:cNvSpPr/>
              <p:nvPr/>
            </p:nvSpPr>
            <p:spPr bwMode="auto">
              <a:xfrm>
                <a:off x="3743911" y="5386972"/>
                <a:ext cx="1892969" cy="561474"/>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solidFill>
                      <a:schemeClr val="tx1"/>
                    </a:solidFill>
                    <a:ea typeface="Segoe UI" pitchFamily="34" charset="0"/>
                    <a:cs typeface="Segoe UI" pitchFamily="34" charset="0"/>
                  </a:rPr>
                  <a:t>Table Scan</a:t>
                </a:r>
              </a:p>
            </p:txBody>
          </p:sp>
          <p:sp>
            <p:nvSpPr>
              <p:cNvPr id="12" name="TextBox 11">
                <a:extLst>
                  <a:ext uri="{FF2B5EF4-FFF2-40B4-BE49-F238E27FC236}">
                    <a16:creationId xmlns:a16="http://schemas.microsoft.com/office/drawing/2014/main" id="{CE79B38F-510F-4A36-9DF9-D72118816B50}"/>
                  </a:ext>
                </a:extLst>
              </p:cNvPr>
              <p:cNvSpPr txBox="1"/>
              <p:nvPr/>
            </p:nvSpPr>
            <p:spPr>
              <a:xfrm>
                <a:off x="1503835" y="6009916"/>
                <a:ext cx="553678"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R</a:t>
                </a:r>
              </a:p>
            </p:txBody>
          </p:sp>
          <p:sp>
            <p:nvSpPr>
              <p:cNvPr id="13" name="TextBox 12">
                <a:extLst>
                  <a:ext uri="{FF2B5EF4-FFF2-40B4-BE49-F238E27FC236}">
                    <a16:creationId xmlns:a16="http://schemas.microsoft.com/office/drawing/2014/main" id="{3BD9CF4B-5111-452D-9423-8C3A3AC55DC2}"/>
                  </a:ext>
                </a:extLst>
              </p:cNvPr>
              <p:cNvSpPr txBox="1"/>
              <p:nvPr/>
            </p:nvSpPr>
            <p:spPr>
              <a:xfrm>
                <a:off x="4413556" y="6009916"/>
                <a:ext cx="553678"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S</a:t>
                </a:r>
              </a:p>
            </p:txBody>
          </p:sp>
          <p:cxnSp>
            <p:nvCxnSpPr>
              <p:cNvPr id="14" name="Connector: Curved 13">
                <a:extLst>
                  <a:ext uri="{FF2B5EF4-FFF2-40B4-BE49-F238E27FC236}">
                    <a16:creationId xmlns:a16="http://schemas.microsoft.com/office/drawing/2014/main" id="{8EC88347-2594-4A7F-A707-DC644E02AAAF}"/>
                  </a:ext>
                </a:extLst>
              </p:cNvPr>
              <p:cNvCxnSpPr>
                <a:stCxn id="9" idx="2"/>
                <a:endCxn id="10" idx="0"/>
              </p:cNvCxnSpPr>
              <p:nvPr/>
            </p:nvCxnSpPr>
            <p:spPr>
              <a:xfrm rot="5400000">
                <a:off x="2131177" y="4293685"/>
                <a:ext cx="742784" cy="1443788"/>
              </a:xfrm>
              <a:prstGeom prst="curvedConnector3">
                <a:avLst/>
              </a:prstGeom>
              <a:ln w="38100">
                <a:solidFill>
                  <a:schemeClr val="accent1"/>
                </a:solidFill>
                <a:headEnd type="none"/>
                <a:tailEnd type="triangle"/>
              </a:ln>
            </p:spPr>
            <p:style>
              <a:lnRef idx="1">
                <a:schemeClr val="dk1"/>
              </a:lnRef>
              <a:fillRef idx="0">
                <a:schemeClr val="dk1"/>
              </a:fillRef>
              <a:effectRef idx="0">
                <a:schemeClr val="dk1"/>
              </a:effectRef>
              <a:fontRef idx="minor">
                <a:schemeClr val="tx1"/>
              </a:fontRef>
            </p:style>
          </p:cxnSp>
          <p:cxnSp>
            <p:nvCxnSpPr>
              <p:cNvPr id="15" name="Connector: Curved 14">
                <a:extLst>
                  <a:ext uri="{FF2B5EF4-FFF2-40B4-BE49-F238E27FC236}">
                    <a16:creationId xmlns:a16="http://schemas.microsoft.com/office/drawing/2014/main" id="{962793F3-D001-46C2-8283-77FBF519D5FA}"/>
                  </a:ext>
                </a:extLst>
              </p:cNvPr>
              <p:cNvCxnSpPr>
                <a:cxnSpLocks/>
                <a:stCxn id="9" idx="2"/>
                <a:endCxn id="11" idx="0"/>
              </p:cNvCxnSpPr>
              <p:nvPr/>
            </p:nvCxnSpPr>
            <p:spPr>
              <a:xfrm rot="16200000" flipH="1">
                <a:off x="3586037" y="4282612"/>
                <a:ext cx="742785" cy="1465933"/>
              </a:xfrm>
              <a:prstGeom prst="curvedConnector3">
                <a:avLst>
                  <a:gd name="adj1" fmla="val 50000"/>
                </a:avLst>
              </a:prstGeom>
              <a:ln w="38100">
                <a:solidFill>
                  <a:schemeClr val="accent1"/>
                </a:solidFill>
                <a:headEnd type="none"/>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587011C1-1357-4C10-8ED3-0ECAFC4514E3}"/>
                  </a:ext>
                </a:extLst>
              </p:cNvPr>
              <p:cNvSpPr txBox="1"/>
              <p:nvPr/>
            </p:nvSpPr>
            <p:spPr>
              <a:xfrm>
                <a:off x="722878" y="4759107"/>
                <a:ext cx="869469" cy="627864"/>
              </a:xfrm>
              <a:prstGeom prst="rect">
                <a:avLst/>
              </a:prstGeom>
              <a:noFill/>
            </p:spPr>
            <p:txBody>
              <a:bodyPr wrap="none" lIns="182880" tIns="146304" rIns="182880" bIns="146304" rtlCol="0">
                <a:spAutoFit/>
              </a:bodyPr>
              <a:lstStyle/>
              <a:p>
                <a:pPr>
                  <a:lnSpc>
                    <a:spcPct val="90000"/>
                  </a:lnSpc>
                  <a:spcAft>
                    <a:spcPts val="600"/>
                  </a:spcAft>
                </a:pPr>
                <a:r>
                  <a:rPr lang="en-US" sz="2400">
                    <a:solidFill>
                      <a:schemeClr val="accent4"/>
                    </a:solidFill>
                  </a:rPr>
                  <a:t>250</a:t>
                </a:r>
                <a:endParaRPr lang="en-US" sz="2400" dirty="0">
                  <a:solidFill>
                    <a:schemeClr val="accent4"/>
                  </a:solidFill>
                </a:endParaRPr>
              </a:p>
            </p:txBody>
          </p:sp>
          <p:sp>
            <p:nvSpPr>
              <p:cNvPr id="17" name="TextBox 16">
                <a:extLst>
                  <a:ext uri="{FF2B5EF4-FFF2-40B4-BE49-F238E27FC236}">
                    <a16:creationId xmlns:a16="http://schemas.microsoft.com/office/drawing/2014/main" id="{BD4A61D8-99DB-4D32-9D15-F6030084CE3D}"/>
                  </a:ext>
                </a:extLst>
              </p:cNvPr>
              <p:cNvSpPr txBox="1"/>
              <p:nvPr/>
            </p:nvSpPr>
            <p:spPr>
              <a:xfrm>
                <a:off x="4801272" y="4759107"/>
                <a:ext cx="869469" cy="627864"/>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accent4"/>
                    </a:solidFill>
                  </a:rPr>
                  <a:t>200</a:t>
                </a:r>
              </a:p>
            </p:txBody>
          </p:sp>
          <p:sp>
            <p:nvSpPr>
              <p:cNvPr id="18" name="TextBox 17">
                <a:extLst>
                  <a:ext uri="{FF2B5EF4-FFF2-40B4-BE49-F238E27FC236}">
                    <a16:creationId xmlns:a16="http://schemas.microsoft.com/office/drawing/2014/main" id="{481200B5-8C5F-42CC-88B7-377BDA255FCF}"/>
                  </a:ext>
                </a:extLst>
              </p:cNvPr>
              <p:cNvSpPr txBox="1"/>
              <p:nvPr/>
            </p:nvSpPr>
            <p:spPr>
              <a:xfrm>
                <a:off x="4170947" y="4082713"/>
                <a:ext cx="869469" cy="627864"/>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accent4"/>
                    </a:solidFill>
                  </a:rPr>
                  <a:t>300</a:t>
                </a:r>
              </a:p>
            </p:txBody>
          </p:sp>
        </p:grpSp>
        <p:sp>
          <p:nvSpPr>
            <p:cNvPr id="3" name="TextBox 2">
              <a:extLst>
                <a:ext uri="{FF2B5EF4-FFF2-40B4-BE49-F238E27FC236}">
                  <a16:creationId xmlns:a16="http://schemas.microsoft.com/office/drawing/2014/main" id="{63941DD6-ADC3-44EE-9546-E87308C6E5BA}"/>
                </a:ext>
              </a:extLst>
            </p:cNvPr>
            <p:cNvSpPr txBox="1"/>
            <p:nvPr/>
          </p:nvSpPr>
          <p:spPr>
            <a:xfrm>
              <a:off x="1954077" y="3381477"/>
              <a:ext cx="1943161" cy="369332"/>
            </a:xfrm>
            <a:prstGeom prst="rect">
              <a:avLst/>
            </a:prstGeom>
            <a:noFill/>
          </p:spPr>
          <p:txBody>
            <a:bodyPr wrap="none" lIns="0" tIns="0" rIns="0" bIns="0" rtlCol="0">
              <a:spAutoFit/>
            </a:bodyPr>
            <a:lstStyle/>
            <a:p>
              <a:pPr algn="l"/>
              <a:r>
                <a:rPr lang="en-US" sz="2400" dirty="0">
                  <a:solidFill>
                    <a:schemeClr val="accent4"/>
                  </a:solidFill>
                </a:rPr>
                <a:t>Total cost: 750</a:t>
              </a:r>
            </a:p>
          </p:txBody>
        </p:sp>
      </p:grpSp>
      <p:grpSp>
        <p:nvGrpSpPr>
          <p:cNvPr id="32" name="Group 31">
            <a:extLst>
              <a:ext uri="{FF2B5EF4-FFF2-40B4-BE49-F238E27FC236}">
                <a16:creationId xmlns:a16="http://schemas.microsoft.com/office/drawing/2014/main" id="{1514F7A9-A8D9-4FB0-AC09-2C421F918A8A}"/>
              </a:ext>
            </a:extLst>
          </p:cNvPr>
          <p:cNvGrpSpPr/>
          <p:nvPr/>
        </p:nvGrpSpPr>
        <p:grpSpPr>
          <a:xfrm>
            <a:off x="6808736" y="3774110"/>
            <a:ext cx="4816445" cy="3037884"/>
            <a:chOff x="6808736" y="3383820"/>
            <a:chExt cx="4816445" cy="3037884"/>
          </a:xfrm>
        </p:grpSpPr>
        <p:grpSp>
          <p:nvGrpSpPr>
            <p:cNvPr id="19" name="Group 18">
              <a:extLst>
                <a:ext uri="{FF2B5EF4-FFF2-40B4-BE49-F238E27FC236}">
                  <a16:creationId xmlns:a16="http://schemas.microsoft.com/office/drawing/2014/main" id="{89C3B028-CAED-4174-A8F2-2FE971CD59DC}"/>
                </a:ext>
              </a:extLst>
            </p:cNvPr>
            <p:cNvGrpSpPr/>
            <p:nvPr/>
          </p:nvGrpSpPr>
          <p:grpSpPr>
            <a:xfrm>
              <a:off x="6808736" y="3833442"/>
              <a:ext cx="4816445" cy="2588262"/>
              <a:chOff x="6932112" y="4049518"/>
              <a:chExt cx="4816445" cy="2588262"/>
            </a:xfrm>
          </p:grpSpPr>
          <p:sp>
            <p:nvSpPr>
              <p:cNvPr id="20" name="Rectangle: Rounded Corners 19">
                <a:extLst>
                  <a:ext uri="{FF2B5EF4-FFF2-40B4-BE49-F238E27FC236}">
                    <a16:creationId xmlns:a16="http://schemas.microsoft.com/office/drawing/2014/main" id="{AA4CE469-169F-4EC7-B8E0-FB1BBCC47F8E}"/>
                  </a:ext>
                </a:extLst>
              </p:cNvPr>
              <p:cNvSpPr/>
              <p:nvPr/>
            </p:nvSpPr>
            <p:spPr bwMode="auto">
              <a:xfrm>
                <a:off x="7878596" y="4082713"/>
                <a:ext cx="2797426" cy="561474"/>
              </a:xfrm>
              <a:prstGeom prst="roundRect">
                <a:avLst/>
              </a:prstGeom>
              <a:solidFill>
                <a:schemeClr val="accent1">
                  <a:lumMod val="20000"/>
                  <a:lumOff val="80000"/>
                </a:schemeClr>
              </a:solid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solidFill>
                      <a:schemeClr val="tx1"/>
                    </a:solidFill>
                    <a:ea typeface="Segoe UI" pitchFamily="34" charset="0"/>
                    <a:cs typeface="Segoe UI" pitchFamily="34" charset="0"/>
                  </a:rPr>
                  <a:t>Nested Loop Join</a:t>
                </a:r>
              </a:p>
            </p:txBody>
          </p:sp>
          <p:sp>
            <p:nvSpPr>
              <p:cNvPr id="21" name="Rectangle: Rounded Corners 20">
                <a:extLst>
                  <a:ext uri="{FF2B5EF4-FFF2-40B4-BE49-F238E27FC236}">
                    <a16:creationId xmlns:a16="http://schemas.microsoft.com/office/drawing/2014/main" id="{AB5D10F3-FAE7-417F-AC95-CA974FE18441}"/>
                  </a:ext>
                </a:extLst>
              </p:cNvPr>
              <p:cNvSpPr/>
              <p:nvPr/>
            </p:nvSpPr>
            <p:spPr bwMode="auto">
              <a:xfrm>
                <a:off x="6932112" y="5386972"/>
                <a:ext cx="1892969" cy="561474"/>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solidFill>
                      <a:schemeClr val="tx1"/>
                    </a:solidFill>
                    <a:ea typeface="Segoe UI" pitchFamily="34" charset="0"/>
                    <a:cs typeface="Segoe UI" pitchFamily="34" charset="0"/>
                  </a:rPr>
                  <a:t>Table Scan</a:t>
                </a:r>
              </a:p>
            </p:txBody>
          </p:sp>
          <p:sp>
            <p:nvSpPr>
              <p:cNvPr id="22" name="Rectangle: Rounded Corners 21">
                <a:extLst>
                  <a:ext uri="{FF2B5EF4-FFF2-40B4-BE49-F238E27FC236}">
                    <a16:creationId xmlns:a16="http://schemas.microsoft.com/office/drawing/2014/main" id="{4BBB4A8F-544B-4685-B8BE-D271E3E44D2C}"/>
                  </a:ext>
                </a:extLst>
              </p:cNvPr>
              <p:cNvSpPr/>
              <p:nvPr/>
            </p:nvSpPr>
            <p:spPr bwMode="auto">
              <a:xfrm>
                <a:off x="9841833" y="5386972"/>
                <a:ext cx="1892969" cy="561474"/>
              </a:xfrm>
              <a:prstGeom prst="roundRect">
                <a:avLst/>
              </a:prstGeom>
              <a:solidFill>
                <a:schemeClr val="accent1">
                  <a:lumMod val="20000"/>
                  <a:lumOff val="80000"/>
                </a:schemeClr>
              </a:solid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solidFill>
                      <a:schemeClr val="tx1"/>
                    </a:solidFill>
                    <a:ea typeface="Segoe UI" pitchFamily="34" charset="0"/>
                    <a:cs typeface="Segoe UI" pitchFamily="34" charset="0"/>
                  </a:rPr>
                  <a:t>Index Seek</a:t>
                </a:r>
              </a:p>
            </p:txBody>
          </p:sp>
          <p:sp>
            <p:nvSpPr>
              <p:cNvPr id="23" name="TextBox 22">
                <a:extLst>
                  <a:ext uri="{FF2B5EF4-FFF2-40B4-BE49-F238E27FC236}">
                    <a16:creationId xmlns:a16="http://schemas.microsoft.com/office/drawing/2014/main" id="{D325B12F-6379-445F-B1E3-BE0F8D87278D}"/>
                  </a:ext>
                </a:extLst>
              </p:cNvPr>
              <p:cNvSpPr txBox="1"/>
              <p:nvPr/>
            </p:nvSpPr>
            <p:spPr>
              <a:xfrm>
                <a:off x="7601757" y="6009916"/>
                <a:ext cx="532838"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S</a:t>
                </a:r>
              </a:p>
            </p:txBody>
          </p:sp>
          <p:sp>
            <p:nvSpPr>
              <p:cNvPr id="24" name="TextBox 23">
                <a:extLst>
                  <a:ext uri="{FF2B5EF4-FFF2-40B4-BE49-F238E27FC236}">
                    <a16:creationId xmlns:a16="http://schemas.microsoft.com/office/drawing/2014/main" id="{CAC3A2C5-995B-46E3-8DE9-A507393DF26A}"/>
                  </a:ext>
                </a:extLst>
              </p:cNvPr>
              <p:cNvSpPr txBox="1"/>
              <p:nvPr/>
            </p:nvSpPr>
            <p:spPr>
              <a:xfrm>
                <a:off x="9930110" y="6009916"/>
                <a:ext cx="1818447"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Index on R</a:t>
                </a:r>
              </a:p>
            </p:txBody>
          </p:sp>
          <p:cxnSp>
            <p:nvCxnSpPr>
              <p:cNvPr id="25" name="Connector: Curved 24">
                <a:extLst>
                  <a:ext uri="{FF2B5EF4-FFF2-40B4-BE49-F238E27FC236}">
                    <a16:creationId xmlns:a16="http://schemas.microsoft.com/office/drawing/2014/main" id="{003FB692-EFE6-4DB9-90C5-F872F401CAAB}"/>
                  </a:ext>
                </a:extLst>
              </p:cNvPr>
              <p:cNvCxnSpPr>
                <a:cxnSpLocks/>
                <a:stCxn id="20" idx="2"/>
                <a:endCxn id="21" idx="0"/>
              </p:cNvCxnSpPr>
              <p:nvPr/>
            </p:nvCxnSpPr>
            <p:spPr>
              <a:xfrm rot="5400000">
                <a:off x="8206561" y="4316223"/>
                <a:ext cx="742785" cy="1398712"/>
              </a:xfrm>
              <a:prstGeom prst="curvedConnector3">
                <a:avLst>
                  <a:gd name="adj1" fmla="val 50000"/>
                </a:avLst>
              </a:prstGeom>
              <a:ln w="38100">
                <a:solidFill>
                  <a:schemeClr val="accent1"/>
                </a:solidFill>
                <a:headEnd type="none"/>
                <a:tailEnd type="triangle"/>
              </a:ln>
            </p:spPr>
            <p:style>
              <a:lnRef idx="1">
                <a:schemeClr val="dk1"/>
              </a:lnRef>
              <a:fillRef idx="0">
                <a:schemeClr val="dk1"/>
              </a:fillRef>
              <a:effectRef idx="0">
                <a:schemeClr val="dk1"/>
              </a:effectRef>
              <a:fontRef idx="minor">
                <a:schemeClr val="tx1"/>
              </a:fontRef>
            </p:style>
          </p:cxnSp>
          <p:cxnSp>
            <p:nvCxnSpPr>
              <p:cNvPr id="26" name="Connector: Curved 25">
                <a:extLst>
                  <a:ext uri="{FF2B5EF4-FFF2-40B4-BE49-F238E27FC236}">
                    <a16:creationId xmlns:a16="http://schemas.microsoft.com/office/drawing/2014/main" id="{E664CDBB-C174-43A8-9568-6F1343BB8401}"/>
                  </a:ext>
                </a:extLst>
              </p:cNvPr>
              <p:cNvCxnSpPr>
                <a:cxnSpLocks/>
                <a:stCxn id="20" idx="2"/>
                <a:endCxn id="22" idx="0"/>
              </p:cNvCxnSpPr>
              <p:nvPr/>
            </p:nvCxnSpPr>
            <p:spPr>
              <a:xfrm rot="16200000" flipH="1">
                <a:off x="9661421" y="4260074"/>
                <a:ext cx="742785" cy="1511009"/>
              </a:xfrm>
              <a:prstGeom prst="curvedConnector3">
                <a:avLst>
                  <a:gd name="adj1" fmla="val 50000"/>
                </a:avLst>
              </a:prstGeom>
              <a:ln w="38100">
                <a:solidFill>
                  <a:schemeClr val="accent1"/>
                </a:solidFill>
                <a:headEnd type="none"/>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6BF40D64-36C9-44C5-AE41-104FD31EF25A}"/>
                  </a:ext>
                </a:extLst>
              </p:cNvPr>
              <p:cNvSpPr txBox="1"/>
              <p:nvPr/>
            </p:nvSpPr>
            <p:spPr>
              <a:xfrm>
                <a:off x="6937131" y="4759107"/>
                <a:ext cx="869469" cy="627864"/>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accent4"/>
                    </a:solidFill>
                  </a:rPr>
                  <a:t>200</a:t>
                </a:r>
              </a:p>
            </p:txBody>
          </p:sp>
          <p:sp>
            <p:nvSpPr>
              <p:cNvPr id="28" name="TextBox 27">
                <a:extLst>
                  <a:ext uri="{FF2B5EF4-FFF2-40B4-BE49-F238E27FC236}">
                    <a16:creationId xmlns:a16="http://schemas.microsoft.com/office/drawing/2014/main" id="{A5C97409-73A7-41B1-8EB6-C61C6D64AA86}"/>
                  </a:ext>
                </a:extLst>
              </p:cNvPr>
              <p:cNvSpPr txBox="1"/>
              <p:nvPr/>
            </p:nvSpPr>
            <p:spPr>
              <a:xfrm>
                <a:off x="10822178" y="4759107"/>
                <a:ext cx="702756" cy="627864"/>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accent4"/>
                    </a:solidFill>
                  </a:rPr>
                  <a:t>10</a:t>
                </a:r>
              </a:p>
            </p:txBody>
          </p:sp>
          <p:sp>
            <p:nvSpPr>
              <p:cNvPr id="29" name="TextBox 28">
                <a:extLst>
                  <a:ext uri="{FF2B5EF4-FFF2-40B4-BE49-F238E27FC236}">
                    <a16:creationId xmlns:a16="http://schemas.microsoft.com/office/drawing/2014/main" id="{2EEF4C5C-892E-4F8B-8475-0256D89BF66C}"/>
                  </a:ext>
                </a:extLst>
              </p:cNvPr>
              <p:cNvSpPr txBox="1"/>
              <p:nvPr/>
            </p:nvSpPr>
            <p:spPr>
              <a:xfrm>
                <a:off x="10839334" y="4049518"/>
                <a:ext cx="869469" cy="627864"/>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accent4"/>
                    </a:solidFill>
                  </a:rPr>
                  <a:t>200</a:t>
                </a:r>
              </a:p>
            </p:txBody>
          </p:sp>
        </p:grpSp>
        <p:sp>
          <p:nvSpPr>
            <p:cNvPr id="4" name="TextBox 3">
              <a:extLst>
                <a:ext uri="{FF2B5EF4-FFF2-40B4-BE49-F238E27FC236}">
                  <a16:creationId xmlns:a16="http://schemas.microsoft.com/office/drawing/2014/main" id="{474EB1C0-86AB-45A8-8DD5-F51A511402FF}"/>
                </a:ext>
              </a:extLst>
            </p:cNvPr>
            <p:cNvSpPr txBox="1"/>
            <p:nvPr/>
          </p:nvSpPr>
          <p:spPr>
            <a:xfrm>
              <a:off x="8182352" y="3383820"/>
              <a:ext cx="1943161" cy="369332"/>
            </a:xfrm>
            <a:prstGeom prst="rect">
              <a:avLst/>
            </a:prstGeom>
            <a:noFill/>
          </p:spPr>
          <p:txBody>
            <a:bodyPr wrap="none" lIns="0" tIns="0" rIns="0" bIns="0" rtlCol="0">
              <a:spAutoFit/>
            </a:bodyPr>
            <a:lstStyle/>
            <a:p>
              <a:pPr algn="l"/>
              <a:r>
                <a:rPr lang="en-US" sz="2400" dirty="0">
                  <a:solidFill>
                    <a:schemeClr val="accent4"/>
                  </a:solidFill>
                </a:rPr>
                <a:t>Total cost: 410</a:t>
              </a:r>
            </a:p>
          </p:txBody>
        </p:sp>
      </p:grpSp>
      <p:pic>
        <p:nvPicPr>
          <p:cNvPr id="36" name="Audio 35">
            <a:hlinkClick r:id="" action="ppaction://media"/>
            <a:extLst>
              <a:ext uri="{FF2B5EF4-FFF2-40B4-BE49-F238E27FC236}">
                <a16:creationId xmlns:a16="http://schemas.microsoft.com/office/drawing/2014/main" id="{637FAF89-C01E-4F26-952E-DDABAF3CB09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503669787"/>
      </p:ext>
    </p:extLst>
  </p:cSld>
  <p:clrMapOvr>
    <a:masterClrMapping/>
  </p:clrMapOvr>
  <p:transition advTm="4682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6CA9F6-E1BD-4A33-B76C-CE6DE36F37E1}"/>
              </a:ext>
            </a:extLst>
          </p:cNvPr>
          <p:cNvSpPr>
            <a:spLocks noGrp="1"/>
          </p:cNvSpPr>
          <p:nvPr>
            <p:ph type="body" sz="quarter" idx="10"/>
          </p:nvPr>
        </p:nvSpPr>
        <p:spPr/>
        <p:txBody>
          <a:bodyPr>
            <a:normAutofit/>
          </a:bodyPr>
          <a:lstStyle/>
          <a:p>
            <a:r>
              <a:rPr lang="en-US" dirty="0"/>
              <a:t>Passive data collection: Observe execution statistics on the target database</a:t>
            </a:r>
          </a:p>
          <a:p>
            <a:pPr lvl="1"/>
            <a:r>
              <a:rPr lang="en-US" dirty="0"/>
              <a:t>No additional overhead for acquiring data</a:t>
            </a:r>
          </a:p>
          <a:p>
            <a:pPr lvl="1"/>
            <a:r>
              <a:rPr lang="en-US" dirty="0"/>
              <a:t>Subject to the queries executed on the database</a:t>
            </a:r>
          </a:p>
          <a:p>
            <a:pPr lvl="1"/>
            <a:r>
              <a:rPr lang="en-US" dirty="0"/>
              <a:t>Skew towards the optimizer’s biases, i.e., optimizer’s ‘best’ plans</a:t>
            </a:r>
          </a:p>
          <a:p>
            <a:r>
              <a:rPr lang="en-US" dirty="0"/>
              <a:t>Actively collect data for the target database</a:t>
            </a:r>
          </a:p>
          <a:p>
            <a:pPr lvl="1"/>
            <a:r>
              <a:rPr lang="en-US" sz="2800" dirty="0">
                <a:solidFill>
                  <a:schemeClr val="tx1"/>
                </a:solidFill>
              </a:rPr>
              <a:t>Acquire labels on a replica without impacting the normal operation</a:t>
            </a:r>
          </a:p>
          <a:p>
            <a:r>
              <a:rPr lang="en-US" dirty="0"/>
              <a:t>Challenge: How to choose the data to acquire labels that best improve the model’s performance with a given resource budget?</a:t>
            </a:r>
          </a:p>
        </p:txBody>
      </p:sp>
      <p:sp>
        <p:nvSpPr>
          <p:cNvPr id="2" name="Title 1">
            <a:extLst>
              <a:ext uri="{FF2B5EF4-FFF2-40B4-BE49-F238E27FC236}">
                <a16:creationId xmlns:a16="http://schemas.microsoft.com/office/drawing/2014/main" id="{CF058601-07B2-4580-848B-35C854A0D273}"/>
              </a:ext>
            </a:extLst>
          </p:cNvPr>
          <p:cNvSpPr>
            <a:spLocks noGrp="1"/>
          </p:cNvSpPr>
          <p:nvPr>
            <p:ph type="title"/>
          </p:nvPr>
        </p:nvSpPr>
        <p:spPr/>
        <p:txBody>
          <a:bodyPr/>
          <a:lstStyle/>
          <a:p>
            <a:r>
              <a:rPr lang="en-US" dirty="0"/>
              <a:t>Adapt Models to New Data</a:t>
            </a:r>
          </a:p>
        </p:txBody>
      </p:sp>
      <p:sp>
        <p:nvSpPr>
          <p:cNvPr id="4" name="Slide Number Placeholder 3">
            <a:extLst>
              <a:ext uri="{FF2B5EF4-FFF2-40B4-BE49-F238E27FC236}">
                <a16:creationId xmlns:a16="http://schemas.microsoft.com/office/drawing/2014/main" id="{0C3B1F9B-5D61-497A-B433-B9BEB1F95400}"/>
              </a:ext>
            </a:extLst>
          </p:cNvPr>
          <p:cNvSpPr>
            <a:spLocks noGrp="1"/>
          </p:cNvSpPr>
          <p:nvPr>
            <p:ph type="sldNum" sz="quarter" idx="11"/>
          </p:nvPr>
        </p:nvSpPr>
        <p:spPr/>
        <p:txBody>
          <a:bodyPr/>
          <a:lstStyle/>
          <a:p>
            <a:fld id="{B0E4AF13-16E6-4600-BC47-AAB81488BB53}" type="slidenum">
              <a:rPr lang="en-US" smtClean="0"/>
              <a:t>20</a:t>
            </a:fld>
            <a:endParaRPr lang="en-US"/>
          </a:p>
        </p:txBody>
      </p:sp>
      <p:pic>
        <p:nvPicPr>
          <p:cNvPr id="6" name="Audio 5">
            <a:hlinkClick r:id="" action="ppaction://media"/>
            <a:extLst>
              <a:ext uri="{FF2B5EF4-FFF2-40B4-BE49-F238E27FC236}">
                <a16:creationId xmlns:a16="http://schemas.microsoft.com/office/drawing/2014/main" id="{D5275F21-31D7-4E56-8CE8-B31B2D77779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1075363030"/>
      </p:ext>
    </p:extLst>
  </p:cSld>
  <p:clrMapOvr>
    <a:masterClrMapping/>
  </p:clrMapOvr>
  <p:transition advTm="4891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Oval 180">
            <a:extLst>
              <a:ext uri="{FF2B5EF4-FFF2-40B4-BE49-F238E27FC236}">
                <a16:creationId xmlns:a16="http://schemas.microsoft.com/office/drawing/2014/main" id="{B6690C55-0A80-4193-81A9-60E4E6D25FD6}"/>
              </a:ext>
            </a:extLst>
          </p:cNvPr>
          <p:cNvSpPr/>
          <p:nvPr/>
        </p:nvSpPr>
        <p:spPr>
          <a:xfrm>
            <a:off x="5908354" y="5494073"/>
            <a:ext cx="820292" cy="820292"/>
          </a:xfrm>
          <a:prstGeom prst="ellipse">
            <a:avLst/>
          </a:prstGeom>
          <a:solidFill>
            <a:schemeClr val="bg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5D9100-9BCE-4E1E-94E0-D53809AE860C}"/>
              </a:ext>
            </a:extLst>
          </p:cNvPr>
          <p:cNvSpPr>
            <a:spLocks noGrp="1"/>
          </p:cNvSpPr>
          <p:nvPr>
            <p:ph type="title"/>
          </p:nvPr>
        </p:nvSpPr>
        <p:spPr/>
        <p:txBody>
          <a:bodyPr/>
          <a:lstStyle/>
          <a:p>
            <a:r>
              <a:rPr lang="en-US" dirty="0"/>
              <a:t>Active Data Collection Platform</a:t>
            </a:r>
          </a:p>
        </p:txBody>
      </p:sp>
      <p:sp>
        <p:nvSpPr>
          <p:cNvPr id="17" name="Slide Number Placeholder 16">
            <a:extLst>
              <a:ext uri="{FF2B5EF4-FFF2-40B4-BE49-F238E27FC236}">
                <a16:creationId xmlns:a16="http://schemas.microsoft.com/office/drawing/2014/main" id="{168C2E26-C1F6-45C4-AC69-29C6F9169571}"/>
              </a:ext>
            </a:extLst>
          </p:cNvPr>
          <p:cNvSpPr>
            <a:spLocks noGrp="1"/>
          </p:cNvSpPr>
          <p:nvPr>
            <p:ph type="sldNum" sz="quarter" idx="11"/>
          </p:nvPr>
        </p:nvSpPr>
        <p:spPr/>
        <p:txBody>
          <a:bodyPr/>
          <a:lstStyle/>
          <a:p>
            <a:fld id="{B0E4AF13-16E6-4600-BC47-AAB81488BB53}" type="slidenum">
              <a:rPr lang="en-US" smtClean="0"/>
              <a:t>21</a:t>
            </a:fld>
            <a:endParaRPr lang="en-US"/>
          </a:p>
        </p:txBody>
      </p:sp>
      <p:grpSp>
        <p:nvGrpSpPr>
          <p:cNvPr id="12" name="Group 11">
            <a:extLst>
              <a:ext uri="{FF2B5EF4-FFF2-40B4-BE49-F238E27FC236}">
                <a16:creationId xmlns:a16="http://schemas.microsoft.com/office/drawing/2014/main" id="{A67C24A3-C1AE-484F-9ED7-54518E657B62}"/>
              </a:ext>
            </a:extLst>
          </p:cNvPr>
          <p:cNvGrpSpPr/>
          <p:nvPr/>
        </p:nvGrpSpPr>
        <p:grpSpPr>
          <a:xfrm>
            <a:off x="287868" y="4587050"/>
            <a:ext cx="2882272" cy="1946062"/>
            <a:chOff x="287868" y="4587050"/>
            <a:chExt cx="2882272" cy="1946062"/>
          </a:xfrm>
        </p:grpSpPr>
        <p:sp>
          <p:nvSpPr>
            <p:cNvPr id="180" name="Oval 179">
              <a:extLst>
                <a:ext uri="{FF2B5EF4-FFF2-40B4-BE49-F238E27FC236}">
                  <a16:creationId xmlns:a16="http://schemas.microsoft.com/office/drawing/2014/main" id="{90A969C6-9A1A-4A7B-BD5D-9F3D20787225}"/>
                </a:ext>
              </a:extLst>
            </p:cNvPr>
            <p:cNvSpPr/>
            <p:nvPr/>
          </p:nvSpPr>
          <p:spPr>
            <a:xfrm>
              <a:off x="1115391" y="5494073"/>
              <a:ext cx="820292" cy="820292"/>
            </a:xfrm>
            <a:prstGeom prst="ellipse">
              <a:avLst/>
            </a:prstGeom>
            <a:solidFill>
              <a:schemeClr val="bg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D697655F-2FAC-4C40-8D67-C7DCACE17053}"/>
                </a:ext>
              </a:extLst>
            </p:cNvPr>
            <p:cNvSpPr txBox="1"/>
            <p:nvPr/>
          </p:nvSpPr>
          <p:spPr>
            <a:xfrm>
              <a:off x="287868" y="4587050"/>
              <a:ext cx="2882272" cy="400110"/>
            </a:xfrm>
            <a:prstGeom prst="rect">
              <a:avLst/>
            </a:prstGeom>
            <a:noFill/>
          </p:spPr>
          <p:txBody>
            <a:bodyPr wrap="square" rtlCol="0">
              <a:spAutoFit/>
            </a:bodyPr>
            <a:lstStyle/>
            <a:p>
              <a:pPr algn="ctr"/>
              <a:r>
                <a:rPr lang="en-US" sz="2000" b="1" dirty="0">
                  <a:solidFill>
                    <a:schemeClr val="tx1">
                      <a:lumMod val="85000"/>
                      <a:lumOff val="15000"/>
                    </a:schemeClr>
                  </a:solidFill>
                  <a:latin typeface="Nunito Sans" panose="00000500000000000000" pitchFamily="2" charset="0"/>
                </a:rPr>
                <a:t>Replica</a:t>
              </a:r>
            </a:p>
          </p:txBody>
        </p:sp>
        <p:grpSp>
          <p:nvGrpSpPr>
            <p:cNvPr id="97" name="Group 20">
              <a:extLst>
                <a:ext uri="{FF2B5EF4-FFF2-40B4-BE49-F238E27FC236}">
                  <a16:creationId xmlns:a16="http://schemas.microsoft.com/office/drawing/2014/main" id="{859ECCF8-4757-4F56-855B-C39C5CBF1A38}"/>
                </a:ext>
              </a:extLst>
            </p:cNvPr>
            <p:cNvGrpSpPr>
              <a:grpSpLocks noChangeAspect="1"/>
            </p:cNvGrpSpPr>
            <p:nvPr/>
          </p:nvGrpSpPr>
          <p:grpSpPr bwMode="auto">
            <a:xfrm>
              <a:off x="1330639" y="5461266"/>
              <a:ext cx="674331" cy="887754"/>
              <a:chOff x="42" y="1914"/>
              <a:chExt cx="297" cy="391"/>
            </a:xfrm>
          </p:grpSpPr>
          <p:sp>
            <p:nvSpPr>
              <p:cNvPr id="98" name="Oval 21">
                <a:extLst>
                  <a:ext uri="{FF2B5EF4-FFF2-40B4-BE49-F238E27FC236}">
                    <a16:creationId xmlns:a16="http://schemas.microsoft.com/office/drawing/2014/main" id="{37C117D1-E6F6-486D-ACA0-1CA224061A54}"/>
                  </a:ext>
                </a:extLst>
              </p:cNvPr>
              <p:cNvSpPr>
                <a:spLocks noChangeArrowheads="1"/>
              </p:cNvSpPr>
              <p:nvPr/>
            </p:nvSpPr>
            <p:spPr bwMode="auto">
              <a:xfrm>
                <a:off x="42" y="1914"/>
                <a:ext cx="297" cy="75"/>
              </a:xfrm>
              <a:prstGeom prst="ellipse">
                <a:avLst/>
              </a:prstGeom>
              <a:solidFill>
                <a:schemeClr val="accent1"/>
              </a:solidFill>
              <a:ln w="38100" cap="flat">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Rectangle 22">
                <a:extLst>
                  <a:ext uri="{FF2B5EF4-FFF2-40B4-BE49-F238E27FC236}">
                    <a16:creationId xmlns:a16="http://schemas.microsoft.com/office/drawing/2014/main" id="{2A269B95-FE55-487D-8AA3-836D6867174C}"/>
                  </a:ext>
                </a:extLst>
              </p:cNvPr>
              <p:cNvSpPr>
                <a:spLocks noChangeArrowheads="1"/>
              </p:cNvSpPr>
              <p:nvPr/>
            </p:nvSpPr>
            <p:spPr bwMode="auto">
              <a:xfrm>
                <a:off x="42" y="1950"/>
                <a:ext cx="1" cy="1"/>
              </a:xfrm>
              <a:prstGeom prst="rect">
                <a:avLst/>
              </a:prstGeom>
              <a:noFill/>
              <a:ln w="158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Freeform 23">
                <a:extLst>
                  <a:ext uri="{FF2B5EF4-FFF2-40B4-BE49-F238E27FC236}">
                    <a16:creationId xmlns:a16="http://schemas.microsoft.com/office/drawing/2014/main" id="{057C705C-1BD2-4F8F-B4DE-6BFB9C98ACE7}"/>
                  </a:ext>
                </a:extLst>
              </p:cNvPr>
              <p:cNvSpPr>
                <a:spLocks/>
              </p:cNvSpPr>
              <p:nvPr/>
            </p:nvSpPr>
            <p:spPr bwMode="auto">
              <a:xfrm>
                <a:off x="42" y="1950"/>
                <a:ext cx="297" cy="143"/>
              </a:xfrm>
              <a:custGeom>
                <a:avLst/>
                <a:gdLst>
                  <a:gd name="T0" fmla="*/ 61 w 122"/>
                  <a:gd name="T1" fmla="*/ 16 h 59"/>
                  <a:gd name="T2" fmla="*/ 0 w 122"/>
                  <a:gd name="T3" fmla="*/ 0 h 59"/>
                  <a:gd name="T4" fmla="*/ 0 w 122"/>
                  <a:gd name="T5" fmla="*/ 44 h 59"/>
                  <a:gd name="T6" fmla="*/ 61 w 122"/>
                  <a:gd name="T7" fmla="*/ 59 h 59"/>
                  <a:gd name="T8" fmla="*/ 122 w 122"/>
                  <a:gd name="T9" fmla="*/ 44 h 59"/>
                  <a:gd name="T10" fmla="*/ 122 w 122"/>
                  <a:gd name="T11" fmla="*/ 0 h 59"/>
                  <a:gd name="T12" fmla="*/ 61 w 122"/>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122" h="59">
                    <a:moveTo>
                      <a:pt x="61" y="16"/>
                    </a:moveTo>
                    <a:cubicBezTo>
                      <a:pt x="27" y="16"/>
                      <a:pt x="0" y="9"/>
                      <a:pt x="0" y="0"/>
                    </a:cubicBezTo>
                    <a:cubicBezTo>
                      <a:pt x="0" y="44"/>
                      <a:pt x="0" y="44"/>
                      <a:pt x="0" y="44"/>
                    </a:cubicBezTo>
                    <a:cubicBezTo>
                      <a:pt x="0" y="52"/>
                      <a:pt x="27" y="59"/>
                      <a:pt x="61" y="59"/>
                    </a:cubicBezTo>
                    <a:cubicBezTo>
                      <a:pt x="95" y="59"/>
                      <a:pt x="122" y="52"/>
                      <a:pt x="122" y="44"/>
                    </a:cubicBezTo>
                    <a:cubicBezTo>
                      <a:pt x="122" y="0"/>
                      <a:pt x="122" y="0"/>
                      <a:pt x="122" y="0"/>
                    </a:cubicBezTo>
                    <a:cubicBezTo>
                      <a:pt x="122" y="9"/>
                      <a:pt x="95" y="16"/>
                      <a:pt x="61" y="16"/>
                    </a:cubicBezTo>
                    <a:close/>
                  </a:path>
                </a:pathLst>
              </a:custGeom>
              <a:noFill/>
              <a:ln w="3810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Oval 25">
                <a:extLst>
                  <a:ext uri="{FF2B5EF4-FFF2-40B4-BE49-F238E27FC236}">
                    <a16:creationId xmlns:a16="http://schemas.microsoft.com/office/drawing/2014/main" id="{A7946D1C-2F8B-424B-9E9D-E7B08DA000A2}"/>
                  </a:ext>
                </a:extLst>
              </p:cNvPr>
              <p:cNvSpPr>
                <a:spLocks noChangeArrowheads="1"/>
              </p:cNvSpPr>
              <p:nvPr/>
            </p:nvSpPr>
            <p:spPr bwMode="auto">
              <a:xfrm>
                <a:off x="290" y="2032"/>
                <a:ext cx="22" cy="22"/>
              </a:xfrm>
              <a:prstGeom prst="ellipse">
                <a:avLst/>
              </a:pr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Rectangle 26">
                <a:extLst>
                  <a:ext uri="{FF2B5EF4-FFF2-40B4-BE49-F238E27FC236}">
                    <a16:creationId xmlns:a16="http://schemas.microsoft.com/office/drawing/2014/main" id="{D3AC7C7C-615B-4B14-8B2F-DA19102C761B}"/>
                  </a:ext>
                </a:extLst>
              </p:cNvPr>
              <p:cNvSpPr>
                <a:spLocks noChangeArrowheads="1"/>
              </p:cNvSpPr>
              <p:nvPr/>
            </p:nvSpPr>
            <p:spPr bwMode="auto">
              <a:xfrm>
                <a:off x="42" y="2056"/>
                <a:ext cx="1" cy="1"/>
              </a:xfrm>
              <a:prstGeom prst="rect">
                <a:avLst/>
              </a:prstGeom>
              <a:noFill/>
              <a:ln w="158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Freeform 27">
                <a:extLst>
                  <a:ext uri="{FF2B5EF4-FFF2-40B4-BE49-F238E27FC236}">
                    <a16:creationId xmlns:a16="http://schemas.microsoft.com/office/drawing/2014/main" id="{BE828F60-5938-47A7-ACD7-1014AB1F787A}"/>
                  </a:ext>
                </a:extLst>
              </p:cNvPr>
              <p:cNvSpPr>
                <a:spLocks/>
              </p:cNvSpPr>
              <p:nvPr/>
            </p:nvSpPr>
            <p:spPr bwMode="auto">
              <a:xfrm>
                <a:off x="42" y="2056"/>
                <a:ext cx="297" cy="143"/>
              </a:xfrm>
              <a:custGeom>
                <a:avLst/>
                <a:gdLst>
                  <a:gd name="T0" fmla="*/ 61 w 122"/>
                  <a:gd name="T1" fmla="*/ 15 h 59"/>
                  <a:gd name="T2" fmla="*/ 0 w 122"/>
                  <a:gd name="T3" fmla="*/ 0 h 59"/>
                  <a:gd name="T4" fmla="*/ 0 w 122"/>
                  <a:gd name="T5" fmla="*/ 44 h 59"/>
                  <a:gd name="T6" fmla="*/ 61 w 122"/>
                  <a:gd name="T7" fmla="*/ 59 h 59"/>
                  <a:gd name="T8" fmla="*/ 122 w 122"/>
                  <a:gd name="T9" fmla="*/ 44 h 59"/>
                  <a:gd name="T10" fmla="*/ 122 w 122"/>
                  <a:gd name="T11" fmla="*/ 0 h 59"/>
                  <a:gd name="T12" fmla="*/ 61 w 122"/>
                  <a:gd name="T13" fmla="*/ 15 h 59"/>
                </a:gdLst>
                <a:ahLst/>
                <a:cxnLst>
                  <a:cxn ang="0">
                    <a:pos x="T0" y="T1"/>
                  </a:cxn>
                  <a:cxn ang="0">
                    <a:pos x="T2" y="T3"/>
                  </a:cxn>
                  <a:cxn ang="0">
                    <a:pos x="T4" y="T5"/>
                  </a:cxn>
                  <a:cxn ang="0">
                    <a:pos x="T6" y="T7"/>
                  </a:cxn>
                  <a:cxn ang="0">
                    <a:pos x="T8" y="T9"/>
                  </a:cxn>
                  <a:cxn ang="0">
                    <a:pos x="T10" y="T11"/>
                  </a:cxn>
                  <a:cxn ang="0">
                    <a:pos x="T12" y="T13"/>
                  </a:cxn>
                </a:cxnLst>
                <a:rect l="0" t="0" r="r" b="b"/>
                <a:pathLst>
                  <a:path w="122" h="59">
                    <a:moveTo>
                      <a:pt x="61" y="15"/>
                    </a:moveTo>
                    <a:cubicBezTo>
                      <a:pt x="27" y="15"/>
                      <a:pt x="0" y="9"/>
                      <a:pt x="0" y="0"/>
                    </a:cubicBezTo>
                    <a:cubicBezTo>
                      <a:pt x="0" y="44"/>
                      <a:pt x="0" y="44"/>
                      <a:pt x="0" y="44"/>
                    </a:cubicBezTo>
                    <a:cubicBezTo>
                      <a:pt x="0" y="52"/>
                      <a:pt x="27" y="59"/>
                      <a:pt x="61" y="59"/>
                    </a:cubicBezTo>
                    <a:cubicBezTo>
                      <a:pt x="95" y="59"/>
                      <a:pt x="122" y="52"/>
                      <a:pt x="122" y="44"/>
                    </a:cubicBezTo>
                    <a:cubicBezTo>
                      <a:pt x="122" y="0"/>
                      <a:pt x="122" y="0"/>
                      <a:pt x="122" y="0"/>
                    </a:cubicBezTo>
                    <a:cubicBezTo>
                      <a:pt x="122" y="9"/>
                      <a:pt x="95" y="15"/>
                      <a:pt x="61" y="15"/>
                    </a:cubicBezTo>
                    <a:close/>
                  </a:path>
                </a:pathLst>
              </a:custGeom>
              <a:noFill/>
              <a:ln w="3810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Oval 29">
                <a:extLst>
                  <a:ext uri="{FF2B5EF4-FFF2-40B4-BE49-F238E27FC236}">
                    <a16:creationId xmlns:a16="http://schemas.microsoft.com/office/drawing/2014/main" id="{EB7E95F3-F2D5-496F-8ACC-92EABC816DB9}"/>
                  </a:ext>
                </a:extLst>
              </p:cNvPr>
              <p:cNvSpPr>
                <a:spLocks noChangeArrowheads="1"/>
              </p:cNvSpPr>
              <p:nvPr/>
            </p:nvSpPr>
            <p:spPr bwMode="auto">
              <a:xfrm>
                <a:off x="290" y="2138"/>
                <a:ext cx="22" cy="22"/>
              </a:xfrm>
              <a:prstGeom prst="ellipse">
                <a:avLst/>
              </a:pr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Rectangle 30">
                <a:extLst>
                  <a:ext uri="{FF2B5EF4-FFF2-40B4-BE49-F238E27FC236}">
                    <a16:creationId xmlns:a16="http://schemas.microsoft.com/office/drawing/2014/main" id="{06135013-8B37-4D39-A550-40B777AC39BA}"/>
                  </a:ext>
                </a:extLst>
              </p:cNvPr>
              <p:cNvSpPr>
                <a:spLocks noChangeArrowheads="1"/>
              </p:cNvSpPr>
              <p:nvPr/>
            </p:nvSpPr>
            <p:spPr bwMode="auto">
              <a:xfrm>
                <a:off x="42" y="2163"/>
                <a:ext cx="1" cy="1"/>
              </a:xfrm>
              <a:prstGeom prst="rect">
                <a:avLst/>
              </a:prstGeom>
              <a:noFill/>
              <a:ln w="158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Freeform 31">
                <a:extLst>
                  <a:ext uri="{FF2B5EF4-FFF2-40B4-BE49-F238E27FC236}">
                    <a16:creationId xmlns:a16="http://schemas.microsoft.com/office/drawing/2014/main" id="{1CC10614-7ACB-482D-B125-6E3D1652F894}"/>
                  </a:ext>
                </a:extLst>
              </p:cNvPr>
              <p:cNvSpPr>
                <a:spLocks/>
              </p:cNvSpPr>
              <p:nvPr/>
            </p:nvSpPr>
            <p:spPr bwMode="auto">
              <a:xfrm>
                <a:off x="42" y="2163"/>
                <a:ext cx="297" cy="142"/>
              </a:xfrm>
              <a:custGeom>
                <a:avLst/>
                <a:gdLst>
                  <a:gd name="T0" fmla="*/ 61 w 122"/>
                  <a:gd name="T1" fmla="*/ 15 h 59"/>
                  <a:gd name="T2" fmla="*/ 0 w 122"/>
                  <a:gd name="T3" fmla="*/ 0 h 59"/>
                  <a:gd name="T4" fmla="*/ 0 w 122"/>
                  <a:gd name="T5" fmla="*/ 43 h 59"/>
                  <a:gd name="T6" fmla="*/ 61 w 122"/>
                  <a:gd name="T7" fmla="*/ 59 h 59"/>
                  <a:gd name="T8" fmla="*/ 122 w 122"/>
                  <a:gd name="T9" fmla="*/ 43 h 59"/>
                  <a:gd name="T10" fmla="*/ 122 w 122"/>
                  <a:gd name="T11" fmla="*/ 0 h 59"/>
                  <a:gd name="T12" fmla="*/ 61 w 122"/>
                  <a:gd name="T13" fmla="*/ 15 h 59"/>
                </a:gdLst>
                <a:ahLst/>
                <a:cxnLst>
                  <a:cxn ang="0">
                    <a:pos x="T0" y="T1"/>
                  </a:cxn>
                  <a:cxn ang="0">
                    <a:pos x="T2" y="T3"/>
                  </a:cxn>
                  <a:cxn ang="0">
                    <a:pos x="T4" y="T5"/>
                  </a:cxn>
                  <a:cxn ang="0">
                    <a:pos x="T6" y="T7"/>
                  </a:cxn>
                  <a:cxn ang="0">
                    <a:pos x="T8" y="T9"/>
                  </a:cxn>
                  <a:cxn ang="0">
                    <a:pos x="T10" y="T11"/>
                  </a:cxn>
                  <a:cxn ang="0">
                    <a:pos x="T12" y="T13"/>
                  </a:cxn>
                </a:cxnLst>
                <a:rect l="0" t="0" r="r" b="b"/>
                <a:pathLst>
                  <a:path w="122" h="59">
                    <a:moveTo>
                      <a:pt x="61" y="15"/>
                    </a:moveTo>
                    <a:cubicBezTo>
                      <a:pt x="27" y="15"/>
                      <a:pt x="0" y="8"/>
                      <a:pt x="0" y="0"/>
                    </a:cubicBezTo>
                    <a:cubicBezTo>
                      <a:pt x="0" y="43"/>
                      <a:pt x="0" y="43"/>
                      <a:pt x="0" y="43"/>
                    </a:cubicBezTo>
                    <a:cubicBezTo>
                      <a:pt x="0" y="52"/>
                      <a:pt x="27" y="59"/>
                      <a:pt x="61" y="59"/>
                    </a:cubicBezTo>
                    <a:cubicBezTo>
                      <a:pt x="95" y="59"/>
                      <a:pt x="122" y="52"/>
                      <a:pt x="122" y="43"/>
                    </a:cubicBezTo>
                    <a:cubicBezTo>
                      <a:pt x="122" y="0"/>
                      <a:pt x="122" y="0"/>
                      <a:pt x="122" y="0"/>
                    </a:cubicBezTo>
                    <a:cubicBezTo>
                      <a:pt x="122" y="8"/>
                      <a:pt x="95" y="15"/>
                      <a:pt x="61" y="15"/>
                    </a:cubicBezTo>
                    <a:close/>
                  </a:path>
                </a:pathLst>
              </a:custGeom>
              <a:noFill/>
              <a:ln w="3810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Oval 33">
                <a:extLst>
                  <a:ext uri="{FF2B5EF4-FFF2-40B4-BE49-F238E27FC236}">
                    <a16:creationId xmlns:a16="http://schemas.microsoft.com/office/drawing/2014/main" id="{0EFB2AB0-E132-49BC-AEF4-C896AF3E5621}"/>
                  </a:ext>
                </a:extLst>
              </p:cNvPr>
              <p:cNvSpPr>
                <a:spLocks noChangeArrowheads="1"/>
              </p:cNvSpPr>
              <p:nvPr/>
            </p:nvSpPr>
            <p:spPr bwMode="auto">
              <a:xfrm>
                <a:off x="290" y="2245"/>
                <a:ext cx="22" cy="19"/>
              </a:xfrm>
              <a:prstGeom prst="ellipse">
                <a:avLst/>
              </a:pr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8" name="Freeform 349">
              <a:extLst>
                <a:ext uri="{FF2B5EF4-FFF2-40B4-BE49-F238E27FC236}">
                  <a16:creationId xmlns:a16="http://schemas.microsoft.com/office/drawing/2014/main" id="{975A679A-7CD0-4E2C-93E6-451B1764AAA2}"/>
                </a:ext>
              </a:extLst>
            </p:cNvPr>
            <p:cNvSpPr>
              <a:spLocks/>
            </p:cNvSpPr>
            <p:nvPr/>
          </p:nvSpPr>
          <p:spPr bwMode="auto">
            <a:xfrm>
              <a:off x="1771607" y="5877384"/>
              <a:ext cx="1052213" cy="655728"/>
            </a:xfrm>
            <a:custGeom>
              <a:avLst/>
              <a:gdLst>
                <a:gd name="T0" fmla="*/ 204 w 242"/>
                <a:gd name="T1" fmla="*/ 89 h 151"/>
                <a:gd name="T2" fmla="*/ 200 w 242"/>
                <a:gd name="T3" fmla="*/ 81 h 151"/>
                <a:gd name="T4" fmla="*/ 201 w 242"/>
                <a:gd name="T5" fmla="*/ 70 h 151"/>
                <a:gd name="T6" fmla="*/ 131 w 242"/>
                <a:gd name="T7" fmla="*/ 0 h 151"/>
                <a:gd name="T8" fmla="*/ 65 w 242"/>
                <a:gd name="T9" fmla="*/ 50 h 151"/>
                <a:gd name="T10" fmla="*/ 55 w 242"/>
                <a:gd name="T11" fmla="*/ 58 h 151"/>
                <a:gd name="T12" fmla="*/ 47 w 242"/>
                <a:gd name="T13" fmla="*/ 57 h 151"/>
                <a:gd name="T14" fmla="*/ 0 w 242"/>
                <a:gd name="T15" fmla="*/ 104 h 151"/>
                <a:gd name="T16" fmla="*/ 47 w 242"/>
                <a:gd name="T17" fmla="*/ 151 h 151"/>
                <a:gd name="T18" fmla="*/ 210 w 242"/>
                <a:gd name="T19" fmla="*/ 151 h 151"/>
                <a:gd name="T20" fmla="*/ 242 w 242"/>
                <a:gd name="T21" fmla="*/ 120 h 151"/>
                <a:gd name="T22" fmla="*/ 210 w 242"/>
                <a:gd name="T23" fmla="*/ 89 h 151"/>
                <a:gd name="T24" fmla="*/ 204 w 242"/>
                <a:gd name="T25" fmla="*/ 8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2" h="151">
                  <a:moveTo>
                    <a:pt x="204" y="89"/>
                  </a:moveTo>
                  <a:cubicBezTo>
                    <a:pt x="201" y="90"/>
                    <a:pt x="200" y="87"/>
                    <a:pt x="200" y="81"/>
                  </a:cubicBezTo>
                  <a:cubicBezTo>
                    <a:pt x="201" y="78"/>
                    <a:pt x="201" y="74"/>
                    <a:pt x="201" y="70"/>
                  </a:cubicBezTo>
                  <a:cubicBezTo>
                    <a:pt x="201" y="32"/>
                    <a:pt x="170" y="0"/>
                    <a:pt x="131" y="0"/>
                  </a:cubicBezTo>
                  <a:cubicBezTo>
                    <a:pt x="100" y="0"/>
                    <a:pt x="73" y="21"/>
                    <a:pt x="65" y="50"/>
                  </a:cubicBezTo>
                  <a:cubicBezTo>
                    <a:pt x="63" y="55"/>
                    <a:pt x="59" y="59"/>
                    <a:pt x="55" y="58"/>
                  </a:cubicBezTo>
                  <a:cubicBezTo>
                    <a:pt x="52" y="57"/>
                    <a:pt x="50" y="57"/>
                    <a:pt x="47" y="57"/>
                  </a:cubicBezTo>
                  <a:cubicBezTo>
                    <a:pt x="21" y="57"/>
                    <a:pt x="0" y="78"/>
                    <a:pt x="0" y="104"/>
                  </a:cubicBezTo>
                  <a:cubicBezTo>
                    <a:pt x="0" y="130"/>
                    <a:pt x="21" y="151"/>
                    <a:pt x="47" y="151"/>
                  </a:cubicBezTo>
                  <a:cubicBezTo>
                    <a:pt x="210" y="151"/>
                    <a:pt x="210" y="151"/>
                    <a:pt x="210" y="151"/>
                  </a:cubicBezTo>
                  <a:cubicBezTo>
                    <a:pt x="228" y="151"/>
                    <a:pt x="242" y="137"/>
                    <a:pt x="242" y="120"/>
                  </a:cubicBezTo>
                  <a:cubicBezTo>
                    <a:pt x="242" y="102"/>
                    <a:pt x="228" y="89"/>
                    <a:pt x="210" y="89"/>
                  </a:cubicBezTo>
                  <a:cubicBezTo>
                    <a:pt x="208" y="89"/>
                    <a:pt x="206" y="89"/>
                    <a:pt x="204" y="89"/>
                  </a:cubicBezTo>
                  <a:close/>
                </a:path>
              </a:pathLst>
            </a:custGeom>
            <a:solidFill>
              <a:schemeClr val="bg1"/>
            </a:solidFill>
            <a:ln w="3175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 name="Group 4">
            <a:extLst>
              <a:ext uri="{FF2B5EF4-FFF2-40B4-BE49-F238E27FC236}">
                <a16:creationId xmlns:a16="http://schemas.microsoft.com/office/drawing/2014/main" id="{E26722D9-584F-4DA0-A2E4-A0E9C8AAB88F}"/>
              </a:ext>
            </a:extLst>
          </p:cNvPr>
          <p:cNvGrpSpPr/>
          <p:nvPr/>
        </p:nvGrpSpPr>
        <p:grpSpPr>
          <a:xfrm>
            <a:off x="10000177" y="1680950"/>
            <a:ext cx="1640552" cy="1568367"/>
            <a:chOff x="10000177" y="1680950"/>
            <a:chExt cx="1640552" cy="1568367"/>
          </a:xfrm>
        </p:grpSpPr>
        <p:sp>
          <p:nvSpPr>
            <p:cNvPr id="22" name="TextBox 21">
              <a:extLst>
                <a:ext uri="{FF2B5EF4-FFF2-40B4-BE49-F238E27FC236}">
                  <a16:creationId xmlns:a16="http://schemas.microsoft.com/office/drawing/2014/main" id="{B7755EA6-23F9-4B08-8D12-EF9A4D943DF3}"/>
                </a:ext>
              </a:extLst>
            </p:cNvPr>
            <p:cNvSpPr txBox="1"/>
            <p:nvPr/>
          </p:nvSpPr>
          <p:spPr>
            <a:xfrm>
              <a:off x="10000177" y="1680950"/>
              <a:ext cx="1640552" cy="400110"/>
            </a:xfrm>
            <a:prstGeom prst="rect">
              <a:avLst/>
            </a:prstGeom>
            <a:noFill/>
          </p:spPr>
          <p:txBody>
            <a:bodyPr wrap="square" rtlCol="0">
              <a:spAutoFit/>
            </a:bodyPr>
            <a:lstStyle/>
            <a:p>
              <a:pPr algn="ctr"/>
              <a:r>
                <a:rPr lang="en-US" sz="2000" b="1" dirty="0">
                  <a:solidFill>
                    <a:schemeClr val="tx1">
                      <a:lumMod val="85000"/>
                      <a:lumOff val="15000"/>
                    </a:schemeClr>
                  </a:solidFill>
                  <a:latin typeface="Nunito Sans" panose="00000500000000000000" pitchFamily="2" charset="0"/>
                </a:rPr>
                <a:t>ML Model</a:t>
              </a:r>
            </a:p>
          </p:txBody>
        </p:sp>
        <p:sp>
          <p:nvSpPr>
            <p:cNvPr id="129" name="Oval 128">
              <a:extLst>
                <a:ext uri="{FF2B5EF4-FFF2-40B4-BE49-F238E27FC236}">
                  <a16:creationId xmlns:a16="http://schemas.microsoft.com/office/drawing/2014/main" id="{4CF3F4E2-CD8E-4E92-ABCF-D96FEC112715}"/>
                </a:ext>
              </a:extLst>
            </p:cNvPr>
            <p:cNvSpPr/>
            <p:nvPr/>
          </p:nvSpPr>
          <p:spPr>
            <a:xfrm>
              <a:off x="10342542" y="2429025"/>
              <a:ext cx="820292" cy="820292"/>
            </a:xfrm>
            <a:prstGeom prst="ellipse">
              <a:avLst/>
            </a:prstGeom>
            <a:solidFill>
              <a:schemeClr val="bg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a:extLst>
                <a:ext uri="{FF2B5EF4-FFF2-40B4-BE49-F238E27FC236}">
                  <a16:creationId xmlns:a16="http://schemas.microsoft.com/office/drawing/2014/main" id="{2D64FE21-9CA5-4617-A4B2-489A57DBDE19}"/>
                </a:ext>
              </a:extLst>
            </p:cNvPr>
            <p:cNvGrpSpPr/>
            <p:nvPr/>
          </p:nvGrpSpPr>
          <p:grpSpPr>
            <a:xfrm>
              <a:off x="10675635" y="2280514"/>
              <a:ext cx="718072" cy="746537"/>
              <a:chOff x="9797996" y="5055919"/>
              <a:chExt cx="718072" cy="746537"/>
            </a:xfrm>
          </p:grpSpPr>
          <p:sp>
            <p:nvSpPr>
              <p:cNvPr id="131" name="Oval 5">
                <a:extLst>
                  <a:ext uri="{FF2B5EF4-FFF2-40B4-BE49-F238E27FC236}">
                    <a16:creationId xmlns:a16="http://schemas.microsoft.com/office/drawing/2014/main" id="{2787B979-65DC-46EA-9EF2-404FF197D98B}"/>
                  </a:ext>
                </a:extLst>
              </p:cNvPr>
              <p:cNvSpPr>
                <a:spLocks noChangeArrowheads="1"/>
              </p:cNvSpPr>
              <p:nvPr/>
            </p:nvSpPr>
            <p:spPr bwMode="auto">
              <a:xfrm>
                <a:off x="9797996" y="5055919"/>
                <a:ext cx="101008" cy="102844"/>
              </a:xfrm>
              <a:prstGeom prst="ellipse">
                <a:avLst/>
              </a:prstGeom>
              <a:noFill/>
              <a:ln w="317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Oval 6">
                <a:extLst>
                  <a:ext uri="{FF2B5EF4-FFF2-40B4-BE49-F238E27FC236}">
                    <a16:creationId xmlns:a16="http://schemas.microsoft.com/office/drawing/2014/main" id="{D6259438-AE69-4160-926C-C51B2A2E4F22}"/>
                  </a:ext>
                </a:extLst>
              </p:cNvPr>
              <p:cNvSpPr>
                <a:spLocks noChangeArrowheads="1"/>
              </p:cNvSpPr>
              <p:nvPr/>
            </p:nvSpPr>
            <p:spPr bwMode="auto">
              <a:xfrm>
                <a:off x="9797996" y="5218449"/>
                <a:ext cx="101008" cy="101007"/>
              </a:xfrm>
              <a:prstGeom prst="ellipse">
                <a:avLst/>
              </a:prstGeom>
              <a:noFill/>
              <a:ln w="317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 name="Oval 7">
                <a:extLst>
                  <a:ext uri="{FF2B5EF4-FFF2-40B4-BE49-F238E27FC236}">
                    <a16:creationId xmlns:a16="http://schemas.microsoft.com/office/drawing/2014/main" id="{DD9A0A44-34F5-49B4-B60E-F5ED589FA95F}"/>
                  </a:ext>
                </a:extLst>
              </p:cNvPr>
              <p:cNvSpPr>
                <a:spLocks noChangeArrowheads="1"/>
              </p:cNvSpPr>
              <p:nvPr/>
            </p:nvSpPr>
            <p:spPr bwMode="auto">
              <a:xfrm>
                <a:off x="9797996" y="5378225"/>
                <a:ext cx="101008" cy="101007"/>
              </a:xfrm>
              <a:prstGeom prst="ellipse">
                <a:avLst/>
              </a:prstGeom>
              <a:noFill/>
              <a:ln w="317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Oval 8">
                <a:extLst>
                  <a:ext uri="{FF2B5EF4-FFF2-40B4-BE49-F238E27FC236}">
                    <a16:creationId xmlns:a16="http://schemas.microsoft.com/office/drawing/2014/main" id="{2C4AC122-DF19-4297-84FC-95D7DE77E72B}"/>
                  </a:ext>
                </a:extLst>
              </p:cNvPr>
              <p:cNvSpPr>
                <a:spLocks noChangeArrowheads="1"/>
              </p:cNvSpPr>
              <p:nvPr/>
            </p:nvSpPr>
            <p:spPr bwMode="auto">
              <a:xfrm>
                <a:off x="10009194" y="5218449"/>
                <a:ext cx="101008" cy="101007"/>
              </a:xfrm>
              <a:prstGeom prst="ellipse">
                <a:avLst/>
              </a:prstGeom>
              <a:noFill/>
              <a:ln w="317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 name="Oval 9">
                <a:extLst>
                  <a:ext uri="{FF2B5EF4-FFF2-40B4-BE49-F238E27FC236}">
                    <a16:creationId xmlns:a16="http://schemas.microsoft.com/office/drawing/2014/main" id="{35E0C2F9-4A87-4F9E-9B31-F52EB4073680}"/>
                  </a:ext>
                </a:extLst>
              </p:cNvPr>
              <p:cNvSpPr>
                <a:spLocks noChangeArrowheads="1"/>
              </p:cNvSpPr>
              <p:nvPr/>
            </p:nvSpPr>
            <p:spPr bwMode="auto">
              <a:xfrm>
                <a:off x="10009194" y="5378225"/>
                <a:ext cx="101008" cy="101007"/>
              </a:xfrm>
              <a:prstGeom prst="ellipse">
                <a:avLst/>
              </a:prstGeom>
              <a:noFill/>
              <a:ln w="317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 name="Oval 10">
                <a:extLst>
                  <a:ext uri="{FF2B5EF4-FFF2-40B4-BE49-F238E27FC236}">
                    <a16:creationId xmlns:a16="http://schemas.microsoft.com/office/drawing/2014/main" id="{2331E15A-CBDC-4E97-B022-DBC01C0A43AA}"/>
                  </a:ext>
                </a:extLst>
              </p:cNvPr>
              <p:cNvSpPr>
                <a:spLocks noChangeArrowheads="1"/>
              </p:cNvSpPr>
              <p:nvPr/>
            </p:nvSpPr>
            <p:spPr bwMode="auto">
              <a:xfrm>
                <a:off x="10009194" y="5540755"/>
                <a:ext cx="101008" cy="101007"/>
              </a:xfrm>
              <a:prstGeom prst="ellipse">
                <a:avLst/>
              </a:prstGeom>
              <a:noFill/>
              <a:ln w="317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 name="Oval 11">
                <a:extLst>
                  <a:ext uri="{FF2B5EF4-FFF2-40B4-BE49-F238E27FC236}">
                    <a16:creationId xmlns:a16="http://schemas.microsoft.com/office/drawing/2014/main" id="{B22A2568-A33D-4C66-A162-1074E5B91556}"/>
                  </a:ext>
                </a:extLst>
              </p:cNvPr>
              <p:cNvSpPr>
                <a:spLocks noChangeArrowheads="1"/>
              </p:cNvSpPr>
              <p:nvPr/>
            </p:nvSpPr>
            <p:spPr bwMode="auto">
              <a:xfrm>
                <a:off x="9797996" y="5540755"/>
                <a:ext cx="101008" cy="101007"/>
              </a:xfrm>
              <a:prstGeom prst="ellipse">
                <a:avLst/>
              </a:prstGeom>
              <a:noFill/>
              <a:ln w="317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 name="Oval 12">
                <a:extLst>
                  <a:ext uri="{FF2B5EF4-FFF2-40B4-BE49-F238E27FC236}">
                    <a16:creationId xmlns:a16="http://schemas.microsoft.com/office/drawing/2014/main" id="{15E0509A-84AC-4F74-9FCC-B5CA3C1FE53E}"/>
                  </a:ext>
                </a:extLst>
              </p:cNvPr>
              <p:cNvSpPr>
                <a:spLocks noChangeArrowheads="1"/>
              </p:cNvSpPr>
              <p:nvPr/>
            </p:nvSpPr>
            <p:spPr bwMode="auto">
              <a:xfrm>
                <a:off x="9797996" y="5701449"/>
                <a:ext cx="101008" cy="101007"/>
              </a:xfrm>
              <a:prstGeom prst="ellipse">
                <a:avLst/>
              </a:prstGeom>
              <a:noFill/>
              <a:ln w="317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 name="Oval 13">
                <a:extLst>
                  <a:ext uri="{FF2B5EF4-FFF2-40B4-BE49-F238E27FC236}">
                    <a16:creationId xmlns:a16="http://schemas.microsoft.com/office/drawing/2014/main" id="{FC3571D2-2DD0-4DD5-8F0F-96DC77EAB776}"/>
                  </a:ext>
                </a:extLst>
              </p:cNvPr>
              <p:cNvSpPr>
                <a:spLocks noChangeArrowheads="1"/>
              </p:cNvSpPr>
              <p:nvPr/>
            </p:nvSpPr>
            <p:spPr bwMode="auto">
              <a:xfrm>
                <a:off x="10463728" y="5068774"/>
                <a:ext cx="52340" cy="53258"/>
              </a:xfrm>
              <a:prstGeom prst="ellipse">
                <a:avLst/>
              </a:prstGeom>
              <a:noFill/>
              <a:ln w="317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Oval 14">
                <a:extLst>
                  <a:ext uri="{FF2B5EF4-FFF2-40B4-BE49-F238E27FC236}">
                    <a16:creationId xmlns:a16="http://schemas.microsoft.com/office/drawing/2014/main" id="{E33F0FC1-9B7F-4570-8B1B-AA5FF0ED81B8}"/>
                  </a:ext>
                </a:extLst>
              </p:cNvPr>
              <p:cNvSpPr>
                <a:spLocks noChangeArrowheads="1"/>
              </p:cNvSpPr>
              <p:nvPr/>
            </p:nvSpPr>
            <p:spPr bwMode="auto">
              <a:xfrm>
                <a:off x="10463728" y="5178964"/>
                <a:ext cx="52340" cy="52340"/>
              </a:xfrm>
              <a:prstGeom prst="ellipse">
                <a:avLst/>
              </a:prstGeom>
              <a:noFill/>
              <a:ln w="317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 name="Oval 15">
                <a:extLst>
                  <a:ext uri="{FF2B5EF4-FFF2-40B4-BE49-F238E27FC236}">
                    <a16:creationId xmlns:a16="http://schemas.microsoft.com/office/drawing/2014/main" id="{A6F40ABE-7579-4C36-B46B-45609B8B82AF}"/>
                  </a:ext>
                </a:extLst>
              </p:cNvPr>
              <p:cNvSpPr>
                <a:spLocks noChangeArrowheads="1"/>
              </p:cNvSpPr>
              <p:nvPr/>
            </p:nvSpPr>
            <p:spPr bwMode="auto">
              <a:xfrm>
                <a:off x="10463728" y="5290991"/>
                <a:ext cx="52340" cy="52340"/>
              </a:xfrm>
              <a:prstGeom prst="ellipse">
                <a:avLst/>
              </a:prstGeom>
              <a:noFill/>
              <a:ln w="317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Oval 16">
                <a:extLst>
                  <a:ext uri="{FF2B5EF4-FFF2-40B4-BE49-F238E27FC236}">
                    <a16:creationId xmlns:a16="http://schemas.microsoft.com/office/drawing/2014/main" id="{F33CF23D-9CBD-435F-AD70-F3D2D6D46BD7}"/>
                  </a:ext>
                </a:extLst>
              </p:cNvPr>
              <p:cNvSpPr>
                <a:spLocks noChangeArrowheads="1"/>
              </p:cNvSpPr>
              <p:nvPr/>
            </p:nvSpPr>
            <p:spPr bwMode="auto">
              <a:xfrm>
                <a:off x="10463728" y="5403017"/>
                <a:ext cx="52340" cy="52340"/>
              </a:xfrm>
              <a:prstGeom prst="ellipse">
                <a:avLst/>
              </a:prstGeom>
              <a:noFill/>
              <a:ln w="317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 name="Oval 17">
                <a:extLst>
                  <a:ext uri="{FF2B5EF4-FFF2-40B4-BE49-F238E27FC236}">
                    <a16:creationId xmlns:a16="http://schemas.microsoft.com/office/drawing/2014/main" id="{45D1112B-BC2E-4C6C-B644-235A1A6CBCAE}"/>
                  </a:ext>
                </a:extLst>
              </p:cNvPr>
              <p:cNvSpPr>
                <a:spLocks noChangeArrowheads="1"/>
              </p:cNvSpPr>
              <p:nvPr/>
            </p:nvSpPr>
            <p:spPr bwMode="auto">
              <a:xfrm>
                <a:off x="10463728" y="5512289"/>
                <a:ext cx="52340" cy="53258"/>
              </a:xfrm>
              <a:prstGeom prst="ellipse">
                <a:avLst/>
              </a:prstGeom>
              <a:noFill/>
              <a:ln w="317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 name="Oval 18">
                <a:extLst>
                  <a:ext uri="{FF2B5EF4-FFF2-40B4-BE49-F238E27FC236}">
                    <a16:creationId xmlns:a16="http://schemas.microsoft.com/office/drawing/2014/main" id="{5085FA89-B023-4083-AE7D-5F417A93B444}"/>
                  </a:ext>
                </a:extLst>
              </p:cNvPr>
              <p:cNvSpPr>
                <a:spLocks noChangeArrowheads="1"/>
              </p:cNvSpPr>
              <p:nvPr/>
            </p:nvSpPr>
            <p:spPr bwMode="auto">
              <a:xfrm>
                <a:off x="10463728" y="5624316"/>
                <a:ext cx="52340" cy="52340"/>
              </a:xfrm>
              <a:prstGeom prst="ellipse">
                <a:avLst/>
              </a:prstGeom>
              <a:noFill/>
              <a:ln w="317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Oval 19">
                <a:extLst>
                  <a:ext uri="{FF2B5EF4-FFF2-40B4-BE49-F238E27FC236}">
                    <a16:creationId xmlns:a16="http://schemas.microsoft.com/office/drawing/2014/main" id="{880F35BE-0D94-47A1-B499-B24D42420335}"/>
                  </a:ext>
                </a:extLst>
              </p:cNvPr>
              <p:cNvSpPr>
                <a:spLocks noChangeArrowheads="1"/>
              </p:cNvSpPr>
              <p:nvPr/>
            </p:nvSpPr>
            <p:spPr bwMode="auto">
              <a:xfrm>
                <a:off x="10463728" y="5736342"/>
                <a:ext cx="52340" cy="52340"/>
              </a:xfrm>
              <a:prstGeom prst="ellipse">
                <a:avLst/>
              </a:prstGeom>
              <a:noFill/>
              <a:ln w="317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Line 20">
                <a:extLst>
                  <a:ext uri="{FF2B5EF4-FFF2-40B4-BE49-F238E27FC236}">
                    <a16:creationId xmlns:a16="http://schemas.microsoft.com/office/drawing/2014/main" id="{FDE2CD7A-BA42-47F9-94D0-E85AEA16E7ED}"/>
                  </a:ext>
                </a:extLst>
              </p:cNvPr>
              <p:cNvSpPr>
                <a:spLocks noChangeShapeType="1"/>
              </p:cNvSpPr>
              <p:nvPr/>
            </p:nvSpPr>
            <p:spPr bwMode="auto">
              <a:xfrm>
                <a:off x="10110201" y="5268953"/>
                <a:ext cx="83561" cy="0"/>
              </a:xfrm>
              <a:prstGeom prst="line">
                <a:avLst/>
              </a:prstGeom>
              <a:noFill/>
              <a:ln w="317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 name="Line 21">
                <a:extLst>
                  <a:ext uri="{FF2B5EF4-FFF2-40B4-BE49-F238E27FC236}">
                    <a16:creationId xmlns:a16="http://schemas.microsoft.com/office/drawing/2014/main" id="{8F6FF4F8-8157-4C7B-8EFD-86709EE09D8F}"/>
                  </a:ext>
                </a:extLst>
              </p:cNvPr>
              <p:cNvSpPr>
                <a:spLocks noChangeShapeType="1"/>
              </p:cNvSpPr>
              <p:nvPr/>
            </p:nvSpPr>
            <p:spPr bwMode="auto">
              <a:xfrm>
                <a:off x="9899004" y="5268953"/>
                <a:ext cx="110190" cy="0"/>
              </a:xfrm>
              <a:prstGeom prst="line">
                <a:avLst/>
              </a:prstGeom>
              <a:noFill/>
              <a:ln w="317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Line 22">
                <a:extLst>
                  <a:ext uri="{FF2B5EF4-FFF2-40B4-BE49-F238E27FC236}">
                    <a16:creationId xmlns:a16="http://schemas.microsoft.com/office/drawing/2014/main" id="{B707DFF0-371C-4D71-9D2E-4403770B72BB}"/>
                  </a:ext>
                </a:extLst>
              </p:cNvPr>
              <p:cNvSpPr>
                <a:spLocks noChangeShapeType="1"/>
              </p:cNvSpPr>
              <p:nvPr/>
            </p:nvSpPr>
            <p:spPr bwMode="auto">
              <a:xfrm>
                <a:off x="10110201" y="5426892"/>
                <a:ext cx="83561" cy="0"/>
              </a:xfrm>
              <a:prstGeom prst="line">
                <a:avLst/>
              </a:prstGeom>
              <a:noFill/>
              <a:ln w="317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 name="Line 23">
                <a:extLst>
                  <a:ext uri="{FF2B5EF4-FFF2-40B4-BE49-F238E27FC236}">
                    <a16:creationId xmlns:a16="http://schemas.microsoft.com/office/drawing/2014/main" id="{ACB293EA-B247-449E-83F5-4DAC81450976}"/>
                  </a:ext>
                </a:extLst>
              </p:cNvPr>
              <p:cNvSpPr>
                <a:spLocks noChangeShapeType="1"/>
              </p:cNvSpPr>
              <p:nvPr/>
            </p:nvSpPr>
            <p:spPr bwMode="auto">
              <a:xfrm>
                <a:off x="9899004" y="5426892"/>
                <a:ext cx="110190" cy="0"/>
              </a:xfrm>
              <a:prstGeom prst="line">
                <a:avLst/>
              </a:prstGeom>
              <a:noFill/>
              <a:ln w="317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 name="Line 24">
                <a:extLst>
                  <a:ext uri="{FF2B5EF4-FFF2-40B4-BE49-F238E27FC236}">
                    <a16:creationId xmlns:a16="http://schemas.microsoft.com/office/drawing/2014/main" id="{4D9C6C60-AC36-46DF-8367-0B49B176DCBD}"/>
                  </a:ext>
                </a:extLst>
              </p:cNvPr>
              <p:cNvSpPr>
                <a:spLocks noChangeShapeType="1"/>
              </p:cNvSpPr>
              <p:nvPr/>
            </p:nvSpPr>
            <p:spPr bwMode="auto">
              <a:xfrm>
                <a:off x="10110201" y="5591259"/>
                <a:ext cx="83561" cy="0"/>
              </a:xfrm>
              <a:prstGeom prst="line">
                <a:avLst/>
              </a:prstGeom>
              <a:noFill/>
              <a:ln w="317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Line 25">
                <a:extLst>
                  <a:ext uri="{FF2B5EF4-FFF2-40B4-BE49-F238E27FC236}">
                    <a16:creationId xmlns:a16="http://schemas.microsoft.com/office/drawing/2014/main" id="{BFA4F5DE-0775-47A6-AC83-E9C9D3467D3F}"/>
                  </a:ext>
                </a:extLst>
              </p:cNvPr>
              <p:cNvSpPr>
                <a:spLocks noChangeShapeType="1"/>
              </p:cNvSpPr>
              <p:nvPr/>
            </p:nvSpPr>
            <p:spPr bwMode="auto">
              <a:xfrm>
                <a:off x="9899004" y="5591259"/>
                <a:ext cx="110190" cy="0"/>
              </a:xfrm>
              <a:prstGeom prst="line">
                <a:avLst/>
              </a:prstGeom>
              <a:noFill/>
              <a:ln w="317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Line 26">
                <a:extLst>
                  <a:ext uri="{FF2B5EF4-FFF2-40B4-BE49-F238E27FC236}">
                    <a16:creationId xmlns:a16="http://schemas.microsoft.com/office/drawing/2014/main" id="{2809A8F3-4A3B-43B9-AF5C-AFDAE5C53A06}"/>
                  </a:ext>
                </a:extLst>
              </p:cNvPr>
              <p:cNvSpPr>
                <a:spLocks noChangeShapeType="1"/>
              </p:cNvSpPr>
              <p:nvPr/>
            </p:nvSpPr>
            <p:spPr bwMode="auto">
              <a:xfrm flipV="1">
                <a:off x="9887985" y="5619724"/>
                <a:ext cx="129473" cy="99171"/>
              </a:xfrm>
              <a:prstGeom prst="line">
                <a:avLst/>
              </a:prstGeom>
              <a:noFill/>
              <a:ln w="317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 name="Line 27">
                <a:extLst>
                  <a:ext uri="{FF2B5EF4-FFF2-40B4-BE49-F238E27FC236}">
                    <a16:creationId xmlns:a16="http://schemas.microsoft.com/office/drawing/2014/main" id="{E3372C86-5871-49FD-94D9-78F4363550CA}"/>
                  </a:ext>
                </a:extLst>
              </p:cNvPr>
              <p:cNvSpPr>
                <a:spLocks noChangeShapeType="1"/>
              </p:cNvSpPr>
              <p:nvPr/>
            </p:nvSpPr>
            <p:spPr bwMode="auto">
              <a:xfrm flipV="1">
                <a:off x="9887985" y="5459949"/>
                <a:ext cx="129473" cy="98253"/>
              </a:xfrm>
              <a:prstGeom prst="line">
                <a:avLst/>
              </a:prstGeom>
              <a:noFill/>
              <a:ln w="317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 name="Line 28">
                <a:extLst>
                  <a:ext uri="{FF2B5EF4-FFF2-40B4-BE49-F238E27FC236}">
                    <a16:creationId xmlns:a16="http://schemas.microsoft.com/office/drawing/2014/main" id="{FE7C80BC-AA2F-4894-AE00-696B67040575}"/>
                  </a:ext>
                </a:extLst>
              </p:cNvPr>
              <p:cNvSpPr>
                <a:spLocks noChangeShapeType="1"/>
              </p:cNvSpPr>
              <p:nvPr/>
            </p:nvSpPr>
            <p:spPr bwMode="auto">
              <a:xfrm flipH="1" flipV="1">
                <a:off x="9887985" y="5459949"/>
                <a:ext cx="129473" cy="98253"/>
              </a:xfrm>
              <a:prstGeom prst="line">
                <a:avLst/>
              </a:prstGeom>
              <a:noFill/>
              <a:ln w="317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 name="Line 29">
                <a:extLst>
                  <a:ext uri="{FF2B5EF4-FFF2-40B4-BE49-F238E27FC236}">
                    <a16:creationId xmlns:a16="http://schemas.microsoft.com/office/drawing/2014/main" id="{6FDBCB0A-8A9B-4692-8D17-94A87A8F71A2}"/>
                  </a:ext>
                </a:extLst>
              </p:cNvPr>
              <p:cNvSpPr>
                <a:spLocks noChangeShapeType="1"/>
              </p:cNvSpPr>
              <p:nvPr/>
            </p:nvSpPr>
            <p:spPr bwMode="auto">
              <a:xfrm flipV="1">
                <a:off x="9887985" y="5297419"/>
                <a:ext cx="129473" cy="98253"/>
              </a:xfrm>
              <a:prstGeom prst="line">
                <a:avLst/>
              </a:prstGeom>
              <a:noFill/>
              <a:ln w="317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 name="Line 30">
                <a:extLst>
                  <a:ext uri="{FF2B5EF4-FFF2-40B4-BE49-F238E27FC236}">
                    <a16:creationId xmlns:a16="http://schemas.microsoft.com/office/drawing/2014/main" id="{C56D27F4-A0D9-4442-8EFE-7EBA0DD14871}"/>
                  </a:ext>
                </a:extLst>
              </p:cNvPr>
              <p:cNvSpPr>
                <a:spLocks noChangeShapeType="1"/>
              </p:cNvSpPr>
              <p:nvPr/>
            </p:nvSpPr>
            <p:spPr bwMode="auto">
              <a:xfrm flipH="1" flipV="1">
                <a:off x="9887985" y="5297419"/>
                <a:ext cx="129473" cy="98253"/>
              </a:xfrm>
              <a:prstGeom prst="line">
                <a:avLst/>
              </a:prstGeom>
              <a:noFill/>
              <a:ln w="317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 name="Line 31">
                <a:extLst>
                  <a:ext uri="{FF2B5EF4-FFF2-40B4-BE49-F238E27FC236}">
                    <a16:creationId xmlns:a16="http://schemas.microsoft.com/office/drawing/2014/main" id="{D70D4E58-A217-4A29-8D6F-DF86E0CE6B66}"/>
                  </a:ext>
                </a:extLst>
              </p:cNvPr>
              <p:cNvSpPr>
                <a:spLocks noChangeShapeType="1"/>
              </p:cNvSpPr>
              <p:nvPr/>
            </p:nvSpPr>
            <p:spPr bwMode="auto">
              <a:xfrm flipH="1" flipV="1">
                <a:off x="9887985" y="5136725"/>
                <a:ext cx="129473" cy="99171"/>
              </a:xfrm>
              <a:prstGeom prst="line">
                <a:avLst/>
              </a:prstGeom>
              <a:noFill/>
              <a:ln w="317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 name="Freeform 33">
                <a:extLst>
                  <a:ext uri="{FF2B5EF4-FFF2-40B4-BE49-F238E27FC236}">
                    <a16:creationId xmlns:a16="http://schemas.microsoft.com/office/drawing/2014/main" id="{4BCD2431-7472-4F94-B497-916D073B0F4C}"/>
                  </a:ext>
                </a:extLst>
              </p:cNvPr>
              <p:cNvSpPr>
                <a:spLocks/>
              </p:cNvSpPr>
              <p:nvPr/>
            </p:nvSpPr>
            <p:spPr bwMode="auto">
              <a:xfrm>
                <a:off x="10244266" y="5095404"/>
                <a:ext cx="219462" cy="146920"/>
              </a:xfrm>
              <a:custGeom>
                <a:avLst/>
                <a:gdLst>
                  <a:gd name="T0" fmla="*/ 100 w 100"/>
                  <a:gd name="T1" fmla="*/ 0 h 67"/>
                  <a:gd name="T2" fmla="*/ 87 w 100"/>
                  <a:gd name="T3" fmla="*/ 0 h 67"/>
                  <a:gd name="T4" fmla="*/ 82 w 100"/>
                  <a:gd name="T5" fmla="*/ 2 h 67"/>
                  <a:gd name="T6" fmla="*/ 18 w 100"/>
                  <a:gd name="T7" fmla="*/ 65 h 67"/>
                  <a:gd name="T8" fmla="*/ 13 w 100"/>
                  <a:gd name="T9" fmla="*/ 67 h 67"/>
                  <a:gd name="T10" fmla="*/ 0 w 100"/>
                  <a:gd name="T11" fmla="*/ 67 h 67"/>
                </a:gdLst>
                <a:ahLst/>
                <a:cxnLst>
                  <a:cxn ang="0">
                    <a:pos x="T0" y="T1"/>
                  </a:cxn>
                  <a:cxn ang="0">
                    <a:pos x="T2" y="T3"/>
                  </a:cxn>
                  <a:cxn ang="0">
                    <a:pos x="T4" y="T5"/>
                  </a:cxn>
                  <a:cxn ang="0">
                    <a:pos x="T6" y="T7"/>
                  </a:cxn>
                  <a:cxn ang="0">
                    <a:pos x="T8" y="T9"/>
                  </a:cxn>
                  <a:cxn ang="0">
                    <a:pos x="T10" y="T11"/>
                  </a:cxn>
                </a:cxnLst>
                <a:rect l="0" t="0" r="r" b="b"/>
                <a:pathLst>
                  <a:path w="100" h="67">
                    <a:moveTo>
                      <a:pt x="100" y="0"/>
                    </a:moveTo>
                    <a:cubicBezTo>
                      <a:pt x="87" y="0"/>
                      <a:pt x="87" y="0"/>
                      <a:pt x="87" y="0"/>
                    </a:cubicBezTo>
                    <a:cubicBezTo>
                      <a:pt x="86" y="0"/>
                      <a:pt x="83" y="1"/>
                      <a:pt x="82" y="2"/>
                    </a:cubicBezTo>
                    <a:cubicBezTo>
                      <a:pt x="18" y="65"/>
                      <a:pt x="18" y="65"/>
                      <a:pt x="18" y="65"/>
                    </a:cubicBezTo>
                    <a:cubicBezTo>
                      <a:pt x="17" y="66"/>
                      <a:pt x="15" y="67"/>
                      <a:pt x="13" y="67"/>
                    </a:cubicBezTo>
                    <a:cubicBezTo>
                      <a:pt x="0" y="67"/>
                      <a:pt x="0" y="67"/>
                      <a:pt x="0" y="67"/>
                    </a:cubicBezTo>
                  </a:path>
                </a:pathLst>
              </a:custGeom>
              <a:noFill/>
              <a:ln w="317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Freeform 34">
                <a:extLst>
                  <a:ext uri="{FF2B5EF4-FFF2-40B4-BE49-F238E27FC236}">
                    <a16:creationId xmlns:a16="http://schemas.microsoft.com/office/drawing/2014/main" id="{4CFD6DC2-42DD-4EDD-AAEB-D15481F70A1F}"/>
                  </a:ext>
                </a:extLst>
              </p:cNvPr>
              <p:cNvSpPr>
                <a:spLocks/>
              </p:cNvSpPr>
              <p:nvPr/>
            </p:nvSpPr>
            <p:spPr bwMode="auto">
              <a:xfrm>
                <a:off x="10244266" y="5204675"/>
                <a:ext cx="219462" cy="99171"/>
              </a:xfrm>
              <a:custGeom>
                <a:avLst/>
                <a:gdLst>
                  <a:gd name="T0" fmla="*/ 0 w 100"/>
                  <a:gd name="T1" fmla="*/ 45 h 45"/>
                  <a:gd name="T2" fmla="*/ 31 w 100"/>
                  <a:gd name="T3" fmla="*/ 45 h 45"/>
                  <a:gd name="T4" fmla="*/ 36 w 100"/>
                  <a:gd name="T5" fmla="*/ 43 h 45"/>
                  <a:gd name="T6" fmla="*/ 78 w 100"/>
                  <a:gd name="T7" fmla="*/ 2 h 45"/>
                  <a:gd name="T8" fmla="*/ 83 w 100"/>
                  <a:gd name="T9" fmla="*/ 0 h 45"/>
                  <a:gd name="T10" fmla="*/ 100 w 100"/>
                  <a:gd name="T11" fmla="*/ 0 h 45"/>
                </a:gdLst>
                <a:ahLst/>
                <a:cxnLst>
                  <a:cxn ang="0">
                    <a:pos x="T0" y="T1"/>
                  </a:cxn>
                  <a:cxn ang="0">
                    <a:pos x="T2" y="T3"/>
                  </a:cxn>
                  <a:cxn ang="0">
                    <a:pos x="T4" y="T5"/>
                  </a:cxn>
                  <a:cxn ang="0">
                    <a:pos x="T6" y="T7"/>
                  </a:cxn>
                  <a:cxn ang="0">
                    <a:pos x="T8" y="T9"/>
                  </a:cxn>
                  <a:cxn ang="0">
                    <a:pos x="T10" y="T11"/>
                  </a:cxn>
                </a:cxnLst>
                <a:rect l="0" t="0" r="r" b="b"/>
                <a:pathLst>
                  <a:path w="100" h="45">
                    <a:moveTo>
                      <a:pt x="0" y="45"/>
                    </a:moveTo>
                    <a:cubicBezTo>
                      <a:pt x="31" y="45"/>
                      <a:pt x="31" y="45"/>
                      <a:pt x="31" y="45"/>
                    </a:cubicBezTo>
                    <a:cubicBezTo>
                      <a:pt x="33" y="45"/>
                      <a:pt x="35" y="44"/>
                      <a:pt x="36" y="43"/>
                    </a:cubicBezTo>
                    <a:cubicBezTo>
                      <a:pt x="78" y="2"/>
                      <a:pt x="78" y="2"/>
                      <a:pt x="78" y="2"/>
                    </a:cubicBezTo>
                    <a:cubicBezTo>
                      <a:pt x="79" y="1"/>
                      <a:pt x="81" y="0"/>
                      <a:pt x="83" y="0"/>
                    </a:cubicBezTo>
                    <a:cubicBezTo>
                      <a:pt x="100" y="0"/>
                      <a:pt x="100" y="0"/>
                      <a:pt x="100" y="0"/>
                    </a:cubicBezTo>
                  </a:path>
                </a:pathLst>
              </a:custGeom>
              <a:noFill/>
              <a:ln w="317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 name="Line 35">
                <a:extLst>
                  <a:ext uri="{FF2B5EF4-FFF2-40B4-BE49-F238E27FC236}">
                    <a16:creationId xmlns:a16="http://schemas.microsoft.com/office/drawing/2014/main" id="{F1EA5F70-AF7C-4DCE-A7BC-23FB405519F5}"/>
                  </a:ext>
                </a:extLst>
              </p:cNvPr>
              <p:cNvSpPr>
                <a:spLocks noChangeShapeType="1"/>
              </p:cNvSpPr>
              <p:nvPr/>
            </p:nvSpPr>
            <p:spPr bwMode="auto">
              <a:xfrm>
                <a:off x="10244266" y="5426892"/>
                <a:ext cx="219462" cy="0"/>
              </a:xfrm>
              <a:prstGeom prst="line">
                <a:avLst/>
              </a:prstGeom>
              <a:noFill/>
              <a:ln w="317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Freeform 36">
                <a:extLst>
                  <a:ext uri="{FF2B5EF4-FFF2-40B4-BE49-F238E27FC236}">
                    <a16:creationId xmlns:a16="http://schemas.microsoft.com/office/drawing/2014/main" id="{ACA9D255-4669-4B03-8A48-5030A24C9364}"/>
                  </a:ext>
                </a:extLst>
              </p:cNvPr>
              <p:cNvSpPr>
                <a:spLocks/>
              </p:cNvSpPr>
              <p:nvPr/>
            </p:nvSpPr>
            <p:spPr bwMode="auto">
              <a:xfrm>
                <a:off x="10244266" y="5316702"/>
                <a:ext cx="219462" cy="50504"/>
              </a:xfrm>
              <a:custGeom>
                <a:avLst/>
                <a:gdLst>
                  <a:gd name="T0" fmla="*/ 0 w 100"/>
                  <a:gd name="T1" fmla="*/ 23 h 23"/>
                  <a:gd name="T2" fmla="*/ 53 w 100"/>
                  <a:gd name="T3" fmla="*/ 23 h 23"/>
                  <a:gd name="T4" fmla="*/ 58 w 100"/>
                  <a:gd name="T5" fmla="*/ 21 h 23"/>
                  <a:gd name="T6" fmla="*/ 77 w 100"/>
                  <a:gd name="T7" fmla="*/ 2 h 23"/>
                  <a:gd name="T8" fmla="*/ 82 w 100"/>
                  <a:gd name="T9" fmla="*/ 0 h 23"/>
                  <a:gd name="T10" fmla="*/ 100 w 100"/>
                  <a:gd name="T11" fmla="*/ 0 h 23"/>
                </a:gdLst>
                <a:ahLst/>
                <a:cxnLst>
                  <a:cxn ang="0">
                    <a:pos x="T0" y="T1"/>
                  </a:cxn>
                  <a:cxn ang="0">
                    <a:pos x="T2" y="T3"/>
                  </a:cxn>
                  <a:cxn ang="0">
                    <a:pos x="T4" y="T5"/>
                  </a:cxn>
                  <a:cxn ang="0">
                    <a:pos x="T6" y="T7"/>
                  </a:cxn>
                  <a:cxn ang="0">
                    <a:pos x="T8" y="T9"/>
                  </a:cxn>
                  <a:cxn ang="0">
                    <a:pos x="T10" y="T11"/>
                  </a:cxn>
                </a:cxnLst>
                <a:rect l="0" t="0" r="r" b="b"/>
                <a:pathLst>
                  <a:path w="100" h="23">
                    <a:moveTo>
                      <a:pt x="0" y="23"/>
                    </a:moveTo>
                    <a:cubicBezTo>
                      <a:pt x="53" y="23"/>
                      <a:pt x="53" y="23"/>
                      <a:pt x="53" y="23"/>
                    </a:cubicBezTo>
                    <a:cubicBezTo>
                      <a:pt x="55" y="23"/>
                      <a:pt x="57" y="22"/>
                      <a:pt x="58" y="21"/>
                    </a:cubicBezTo>
                    <a:cubicBezTo>
                      <a:pt x="77" y="2"/>
                      <a:pt x="77" y="2"/>
                      <a:pt x="77" y="2"/>
                    </a:cubicBezTo>
                    <a:cubicBezTo>
                      <a:pt x="78" y="1"/>
                      <a:pt x="81" y="0"/>
                      <a:pt x="82" y="0"/>
                    </a:cubicBezTo>
                    <a:cubicBezTo>
                      <a:pt x="100" y="0"/>
                      <a:pt x="100" y="0"/>
                      <a:pt x="100" y="0"/>
                    </a:cubicBezTo>
                  </a:path>
                </a:pathLst>
              </a:custGeom>
              <a:noFill/>
              <a:ln w="317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 name="Freeform 37">
                <a:extLst>
                  <a:ext uri="{FF2B5EF4-FFF2-40B4-BE49-F238E27FC236}">
                    <a16:creationId xmlns:a16="http://schemas.microsoft.com/office/drawing/2014/main" id="{7472012E-4EA3-4627-85F3-9F2C68E82B6F}"/>
                  </a:ext>
                </a:extLst>
              </p:cNvPr>
              <p:cNvSpPr>
                <a:spLocks/>
              </p:cNvSpPr>
              <p:nvPr/>
            </p:nvSpPr>
            <p:spPr bwMode="auto">
              <a:xfrm>
                <a:off x="10244266" y="5613297"/>
                <a:ext cx="219462" cy="146920"/>
              </a:xfrm>
              <a:custGeom>
                <a:avLst/>
                <a:gdLst>
                  <a:gd name="T0" fmla="*/ 100 w 100"/>
                  <a:gd name="T1" fmla="*/ 67 h 67"/>
                  <a:gd name="T2" fmla="*/ 87 w 100"/>
                  <a:gd name="T3" fmla="*/ 67 h 67"/>
                  <a:gd name="T4" fmla="*/ 82 w 100"/>
                  <a:gd name="T5" fmla="*/ 65 h 67"/>
                  <a:gd name="T6" fmla="*/ 18 w 100"/>
                  <a:gd name="T7" fmla="*/ 2 h 67"/>
                  <a:gd name="T8" fmla="*/ 13 w 100"/>
                  <a:gd name="T9" fmla="*/ 0 h 67"/>
                  <a:gd name="T10" fmla="*/ 0 w 100"/>
                  <a:gd name="T11" fmla="*/ 0 h 67"/>
                </a:gdLst>
                <a:ahLst/>
                <a:cxnLst>
                  <a:cxn ang="0">
                    <a:pos x="T0" y="T1"/>
                  </a:cxn>
                  <a:cxn ang="0">
                    <a:pos x="T2" y="T3"/>
                  </a:cxn>
                  <a:cxn ang="0">
                    <a:pos x="T4" y="T5"/>
                  </a:cxn>
                  <a:cxn ang="0">
                    <a:pos x="T6" y="T7"/>
                  </a:cxn>
                  <a:cxn ang="0">
                    <a:pos x="T8" y="T9"/>
                  </a:cxn>
                  <a:cxn ang="0">
                    <a:pos x="T10" y="T11"/>
                  </a:cxn>
                </a:cxnLst>
                <a:rect l="0" t="0" r="r" b="b"/>
                <a:pathLst>
                  <a:path w="100" h="67">
                    <a:moveTo>
                      <a:pt x="100" y="67"/>
                    </a:moveTo>
                    <a:cubicBezTo>
                      <a:pt x="87" y="67"/>
                      <a:pt x="87" y="67"/>
                      <a:pt x="87" y="67"/>
                    </a:cubicBezTo>
                    <a:cubicBezTo>
                      <a:pt x="86" y="67"/>
                      <a:pt x="83" y="66"/>
                      <a:pt x="82" y="65"/>
                    </a:cubicBezTo>
                    <a:cubicBezTo>
                      <a:pt x="18" y="2"/>
                      <a:pt x="18" y="2"/>
                      <a:pt x="18" y="2"/>
                    </a:cubicBezTo>
                    <a:cubicBezTo>
                      <a:pt x="17" y="1"/>
                      <a:pt x="15" y="0"/>
                      <a:pt x="13" y="0"/>
                    </a:cubicBezTo>
                    <a:cubicBezTo>
                      <a:pt x="0" y="0"/>
                      <a:pt x="0" y="0"/>
                      <a:pt x="0" y="0"/>
                    </a:cubicBezTo>
                  </a:path>
                </a:pathLst>
              </a:custGeom>
              <a:noFill/>
              <a:ln w="317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 name="Freeform 38">
                <a:extLst>
                  <a:ext uri="{FF2B5EF4-FFF2-40B4-BE49-F238E27FC236}">
                    <a16:creationId xmlns:a16="http://schemas.microsoft.com/office/drawing/2014/main" id="{55973927-C2B3-4313-99AA-AB9C9558265A}"/>
                  </a:ext>
                </a:extLst>
              </p:cNvPr>
              <p:cNvSpPr>
                <a:spLocks/>
              </p:cNvSpPr>
              <p:nvPr/>
            </p:nvSpPr>
            <p:spPr bwMode="auto">
              <a:xfrm>
                <a:off x="10244266" y="5551774"/>
                <a:ext cx="219462" cy="96416"/>
              </a:xfrm>
              <a:custGeom>
                <a:avLst/>
                <a:gdLst>
                  <a:gd name="T0" fmla="*/ 0 w 100"/>
                  <a:gd name="T1" fmla="*/ 0 h 44"/>
                  <a:gd name="T2" fmla="*/ 31 w 100"/>
                  <a:gd name="T3" fmla="*/ 0 h 44"/>
                  <a:gd name="T4" fmla="*/ 36 w 100"/>
                  <a:gd name="T5" fmla="*/ 2 h 44"/>
                  <a:gd name="T6" fmla="*/ 78 w 100"/>
                  <a:gd name="T7" fmla="*/ 42 h 44"/>
                  <a:gd name="T8" fmla="*/ 83 w 100"/>
                  <a:gd name="T9" fmla="*/ 44 h 44"/>
                  <a:gd name="T10" fmla="*/ 100 w 100"/>
                  <a:gd name="T11" fmla="*/ 44 h 44"/>
                </a:gdLst>
                <a:ahLst/>
                <a:cxnLst>
                  <a:cxn ang="0">
                    <a:pos x="T0" y="T1"/>
                  </a:cxn>
                  <a:cxn ang="0">
                    <a:pos x="T2" y="T3"/>
                  </a:cxn>
                  <a:cxn ang="0">
                    <a:pos x="T4" y="T5"/>
                  </a:cxn>
                  <a:cxn ang="0">
                    <a:pos x="T6" y="T7"/>
                  </a:cxn>
                  <a:cxn ang="0">
                    <a:pos x="T8" y="T9"/>
                  </a:cxn>
                  <a:cxn ang="0">
                    <a:pos x="T10" y="T11"/>
                  </a:cxn>
                </a:cxnLst>
                <a:rect l="0" t="0" r="r" b="b"/>
                <a:pathLst>
                  <a:path w="100" h="44">
                    <a:moveTo>
                      <a:pt x="0" y="0"/>
                    </a:moveTo>
                    <a:cubicBezTo>
                      <a:pt x="31" y="0"/>
                      <a:pt x="31" y="0"/>
                      <a:pt x="31" y="0"/>
                    </a:cubicBezTo>
                    <a:cubicBezTo>
                      <a:pt x="33" y="0"/>
                      <a:pt x="35" y="1"/>
                      <a:pt x="36" y="2"/>
                    </a:cubicBezTo>
                    <a:cubicBezTo>
                      <a:pt x="78" y="42"/>
                      <a:pt x="78" y="42"/>
                      <a:pt x="78" y="42"/>
                    </a:cubicBezTo>
                    <a:cubicBezTo>
                      <a:pt x="79" y="43"/>
                      <a:pt x="81" y="44"/>
                      <a:pt x="83" y="44"/>
                    </a:cubicBezTo>
                    <a:cubicBezTo>
                      <a:pt x="100" y="44"/>
                      <a:pt x="100" y="44"/>
                      <a:pt x="100" y="44"/>
                    </a:cubicBezTo>
                  </a:path>
                </a:pathLst>
              </a:custGeom>
              <a:noFill/>
              <a:ln w="317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 name="Freeform 39">
                <a:extLst>
                  <a:ext uri="{FF2B5EF4-FFF2-40B4-BE49-F238E27FC236}">
                    <a16:creationId xmlns:a16="http://schemas.microsoft.com/office/drawing/2014/main" id="{DE66F11B-D6BF-446D-8806-FCAD8257E81B}"/>
                  </a:ext>
                </a:extLst>
              </p:cNvPr>
              <p:cNvSpPr>
                <a:spLocks/>
              </p:cNvSpPr>
              <p:nvPr/>
            </p:nvSpPr>
            <p:spPr bwMode="auto">
              <a:xfrm>
                <a:off x="10244266" y="5488415"/>
                <a:ext cx="219462" cy="50504"/>
              </a:xfrm>
              <a:custGeom>
                <a:avLst/>
                <a:gdLst>
                  <a:gd name="T0" fmla="*/ 0 w 100"/>
                  <a:gd name="T1" fmla="*/ 0 h 23"/>
                  <a:gd name="T2" fmla="*/ 53 w 100"/>
                  <a:gd name="T3" fmla="*/ 0 h 23"/>
                  <a:gd name="T4" fmla="*/ 58 w 100"/>
                  <a:gd name="T5" fmla="*/ 2 h 23"/>
                  <a:gd name="T6" fmla="*/ 77 w 100"/>
                  <a:gd name="T7" fmla="*/ 21 h 23"/>
                  <a:gd name="T8" fmla="*/ 82 w 100"/>
                  <a:gd name="T9" fmla="*/ 23 h 23"/>
                  <a:gd name="T10" fmla="*/ 100 w 100"/>
                  <a:gd name="T11" fmla="*/ 23 h 23"/>
                </a:gdLst>
                <a:ahLst/>
                <a:cxnLst>
                  <a:cxn ang="0">
                    <a:pos x="T0" y="T1"/>
                  </a:cxn>
                  <a:cxn ang="0">
                    <a:pos x="T2" y="T3"/>
                  </a:cxn>
                  <a:cxn ang="0">
                    <a:pos x="T4" y="T5"/>
                  </a:cxn>
                  <a:cxn ang="0">
                    <a:pos x="T6" y="T7"/>
                  </a:cxn>
                  <a:cxn ang="0">
                    <a:pos x="T8" y="T9"/>
                  </a:cxn>
                  <a:cxn ang="0">
                    <a:pos x="T10" y="T11"/>
                  </a:cxn>
                </a:cxnLst>
                <a:rect l="0" t="0" r="r" b="b"/>
                <a:pathLst>
                  <a:path w="100" h="23">
                    <a:moveTo>
                      <a:pt x="0" y="0"/>
                    </a:moveTo>
                    <a:cubicBezTo>
                      <a:pt x="53" y="0"/>
                      <a:pt x="53" y="0"/>
                      <a:pt x="53" y="0"/>
                    </a:cubicBezTo>
                    <a:cubicBezTo>
                      <a:pt x="55" y="0"/>
                      <a:pt x="57" y="1"/>
                      <a:pt x="58" y="2"/>
                    </a:cubicBezTo>
                    <a:cubicBezTo>
                      <a:pt x="77" y="21"/>
                      <a:pt x="77" y="21"/>
                      <a:pt x="77" y="21"/>
                    </a:cubicBezTo>
                    <a:cubicBezTo>
                      <a:pt x="78" y="22"/>
                      <a:pt x="81" y="23"/>
                      <a:pt x="82" y="23"/>
                    </a:cubicBezTo>
                    <a:cubicBezTo>
                      <a:pt x="100" y="23"/>
                      <a:pt x="100" y="23"/>
                      <a:pt x="100" y="23"/>
                    </a:cubicBezTo>
                  </a:path>
                </a:pathLst>
              </a:custGeom>
              <a:noFill/>
              <a:ln w="317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 name="Freeform 32">
                <a:extLst>
                  <a:ext uri="{FF2B5EF4-FFF2-40B4-BE49-F238E27FC236}">
                    <a16:creationId xmlns:a16="http://schemas.microsoft.com/office/drawing/2014/main" id="{D1FD5F9D-73DC-4BF2-9DCB-D1585F086CC5}"/>
                  </a:ext>
                </a:extLst>
              </p:cNvPr>
              <p:cNvSpPr>
                <a:spLocks/>
              </p:cNvSpPr>
              <p:nvPr/>
            </p:nvSpPr>
            <p:spPr bwMode="auto">
              <a:xfrm>
                <a:off x="10193762" y="5191820"/>
                <a:ext cx="50504" cy="460961"/>
              </a:xfrm>
              <a:custGeom>
                <a:avLst/>
                <a:gdLst>
                  <a:gd name="T0" fmla="*/ 23 w 23"/>
                  <a:gd name="T1" fmla="*/ 199 h 210"/>
                  <a:gd name="T2" fmla="*/ 11 w 23"/>
                  <a:gd name="T3" fmla="*/ 210 h 210"/>
                  <a:gd name="T4" fmla="*/ 11 w 23"/>
                  <a:gd name="T5" fmla="*/ 210 h 210"/>
                  <a:gd name="T6" fmla="*/ 0 w 23"/>
                  <a:gd name="T7" fmla="*/ 199 h 210"/>
                  <a:gd name="T8" fmla="*/ 0 w 23"/>
                  <a:gd name="T9" fmla="*/ 11 h 210"/>
                  <a:gd name="T10" fmla="*/ 11 w 23"/>
                  <a:gd name="T11" fmla="*/ 0 h 210"/>
                  <a:gd name="T12" fmla="*/ 11 w 23"/>
                  <a:gd name="T13" fmla="*/ 0 h 210"/>
                  <a:gd name="T14" fmla="*/ 23 w 23"/>
                  <a:gd name="T15" fmla="*/ 11 h 210"/>
                  <a:gd name="T16" fmla="*/ 23 w 23"/>
                  <a:gd name="T17" fmla="*/ 19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10">
                    <a:moveTo>
                      <a:pt x="23" y="199"/>
                    </a:moveTo>
                    <a:cubicBezTo>
                      <a:pt x="23" y="205"/>
                      <a:pt x="17" y="210"/>
                      <a:pt x="11" y="210"/>
                    </a:cubicBezTo>
                    <a:cubicBezTo>
                      <a:pt x="11" y="210"/>
                      <a:pt x="11" y="210"/>
                      <a:pt x="11" y="210"/>
                    </a:cubicBezTo>
                    <a:cubicBezTo>
                      <a:pt x="5" y="210"/>
                      <a:pt x="0" y="205"/>
                      <a:pt x="0" y="199"/>
                    </a:cubicBezTo>
                    <a:cubicBezTo>
                      <a:pt x="0" y="11"/>
                      <a:pt x="0" y="11"/>
                      <a:pt x="0" y="11"/>
                    </a:cubicBezTo>
                    <a:cubicBezTo>
                      <a:pt x="0" y="5"/>
                      <a:pt x="5" y="0"/>
                      <a:pt x="11" y="0"/>
                    </a:cubicBezTo>
                    <a:cubicBezTo>
                      <a:pt x="11" y="0"/>
                      <a:pt x="11" y="0"/>
                      <a:pt x="11" y="0"/>
                    </a:cubicBezTo>
                    <a:cubicBezTo>
                      <a:pt x="17" y="0"/>
                      <a:pt x="23" y="5"/>
                      <a:pt x="23" y="11"/>
                    </a:cubicBezTo>
                    <a:lnTo>
                      <a:pt x="23" y="199"/>
                    </a:lnTo>
                    <a:close/>
                  </a:path>
                </a:pathLst>
              </a:custGeom>
              <a:noFill/>
              <a:ln w="317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0" name="Group 9">
            <a:extLst>
              <a:ext uri="{FF2B5EF4-FFF2-40B4-BE49-F238E27FC236}">
                <a16:creationId xmlns:a16="http://schemas.microsoft.com/office/drawing/2014/main" id="{F7469FE1-F244-4847-8F7D-D69E189BF2CA}"/>
              </a:ext>
            </a:extLst>
          </p:cNvPr>
          <p:cNvGrpSpPr/>
          <p:nvPr/>
        </p:nvGrpSpPr>
        <p:grpSpPr>
          <a:xfrm>
            <a:off x="10224478" y="4824766"/>
            <a:ext cx="1191950" cy="1489599"/>
            <a:chOff x="10224478" y="4824766"/>
            <a:chExt cx="1191950" cy="1489599"/>
          </a:xfrm>
        </p:grpSpPr>
        <p:sp>
          <p:nvSpPr>
            <p:cNvPr id="182" name="Oval 181">
              <a:extLst>
                <a:ext uri="{FF2B5EF4-FFF2-40B4-BE49-F238E27FC236}">
                  <a16:creationId xmlns:a16="http://schemas.microsoft.com/office/drawing/2014/main" id="{BBF2BDD0-D25B-4951-AE3E-DDBF59320DEF}"/>
                </a:ext>
              </a:extLst>
            </p:cNvPr>
            <p:cNvSpPr/>
            <p:nvPr/>
          </p:nvSpPr>
          <p:spPr>
            <a:xfrm>
              <a:off x="10342542" y="5494073"/>
              <a:ext cx="820292" cy="820292"/>
            </a:xfrm>
            <a:prstGeom prst="ellipse">
              <a:avLst/>
            </a:prstGeom>
            <a:solidFill>
              <a:schemeClr val="bg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6CC83CE4-C5DA-4708-8D33-1C4EDDBD0F51}"/>
                </a:ext>
              </a:extLst>
            </p:cNvPr>
            <p:cNvSpPr txBox="1"/>
            <p:nvPr/>
          </p:nvSpPr>
          <p:spPr>
            <a:xfrm>
              <a:off x="10224478" y="4824766"/>
              <a:ext cx="1191950" cy="400110"/>
            </a:xfrm>
            <a:prstGeom prst="rect">
              <a:avLst/>
            </a:prstGeom>
            <a:noFill/>
          </p:spPr>
          <p:txBody>
            <a:bodyPr wrap="square" rtlCol="0">
              <a:spAutoFit/>
            </a:bodyPr>
            <a:lstStyle/>
            <a:p>
              <a:pPr algn="ctr"/>
              <a:r>
                <a:rPr lang="en-US" sz="2000" b="1" dirty="0">
                  <a:solidFill>
                    <a:schemeClr val="tx1">
                      <a:lumMod val="85000"/>
                      <a:lumOff val="15000"/>
                    </a:schemeClr>
                  </a:solidFill>
                  <a:latin typeface="Nunito Sans" panose="00000500000000000000" pitchFamily="2" charset="0"/>
                </a:rPr>
                <a:t>User</a:t>
              </a:r>
            </a:p>
          </p:txBody>
        </p:sp>
        <p:grpSp>
          <p:nvGrpSpPr>
            <p:cNvPr id="166" name="Group 19">
              <a:extLst>
                <a:ext uri="{FF2B5EF4-FFF2-40B4-BE49-F238E27FC236}">
                  <a16:creationId xmlns:a16="http://schemas.microsoft.com/office/drawing/2014/main" id="{29839142-7C45-40E1-8D0E-5F4A95C618C1}"/>
                </a:ext>
              </a:extLst>
            </p:cNvPr>
            <p:cNvGrpSpPr>
              <a:grpSpLocks noChangeAspect="1"/>
            </p:cNvGrpSpPr>
            <p:nvPr/>
          </p:nvGrpSpPr>
          <p:grpSpPr bwMode="auto">
            <a:xfrm>
              <a:off x="10579055" y="5290486"/>
              <a:ext cx="716563" cy="719535"/>
              <a:chOff x="-356" y="3839"/>
              <a:chExt cx="241" cy="242"/>
            </a:xfrm>
          </p:grpSpPr>
          <p:sp>
            <p:nvSpPr>
              <p:cNvPr id="167" name="Oval 20">
                <a:extLst>
                  <a:ext uri="{FF2B5EF4-FFF2-40B4-BE49-F238E27FC236}">
                    <a16:creationId xmlns:a16="http://schemas.microsoft.com/office/drawing/2014/main" id="{4EAEEA9B-895C-4C44-B615-01C64F38E233}"/>
                  </a:ext>
                </a:extLst>
              </p:cNvPr>
              <p:cNvSpPr>
                <a:spLocks noChangeArrowheads="1"/>
              </p:cNvSpPr>
              <p:nvPr/>
            </p:nvSpPr>
            <p:spPr bwMode="auto">
              <a:xfrm>
                <a:off x="-295" y="3839"/>
                <a:ext cx="119" cy="122"/>
              </a:xfrm>
              <a:prstGeom prst="ellipse">
                <a:avLst/>
              </a:prstGeom>
              <a:noFill/>
              <a:ln w="3175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21">
                <a:extLst>
                  <a:ext uri="{FF2B5EF4-FFF2-40B4-BE49-F238E27FC236}">
                    <a16:creationId xmlns:a16="http://schemas.microsoft.com/office/drawing/2014/main" id="{0EFADB6A-CCE1-4BAB-876E-1E91CFAA1544}"/>
                  </a:ext>
                </a:extLst>
              </p:cNvPr>
              <p:cNvSpPr>
                <a:spLocks/>
              </p:cNvSpPr>
              <p:nvPr/>
            </p:nvSpPr>
            <p:spPr bwMode="auto">
              <a:xfrm>
                <a:off x="-356" y="3961"/>
                <a:ext cx="241" cy="120"/>
              </a:xfrm>
              <a:custGeom>
                <a:avLst/>
                <a:gdLst>
                  <a:gd name="T0" fmla="*/ 99 w 99"/>
                  <a:gd name="T1" fmla="*/ 49 h 49"/>
                  <a:gd name="T2" fmla="*/ 99 w 99"/>
                  <a:gd name="T3" fmla="*/ 24 h 49"/>
                  <a:gd name="T4" fmla="*/ 75 w 99"/>
                  <a:gd name="T5" fmla="*/ 0 h 49"/>
                  <a:gd name="T6" fmla="*/ 24 w 99"/>
                  <a:gd name="T7" fmla="*/ 0 h 49"/>
                  <a:gd name="T8" fmla="*/ 0 w 99"/>
                  <a:gd name="T9" fmla="*/ 24 h 49"/>
                  <a:gd name="T10" fmla="*/ 0 w 99"/>
                  <a:gd name="T11" fmla="*/ 49 h 49"/>
                </a:gdLst>
                <a:ahLst/>
                <a:cxnLst>
                  <a:cxn ang="0">
                    <a:pos x="T0" y="T1"/>
                  </a:cxn>
                  <a:cxn ang="0">
                    <a:pos x="T2" y="T3"/>
                  </a:cxn>
                  <a:cxn ang="0">
                    <a:pos x="T4" y="T5"/>
                  </a:cxn>
                  <a:cxn ang="0">
                    <a:pos x="T6" y="T7"/>
                  </a:cxn>
                  <a:cxn ang="0">
                    <a:pos x="T8" y="T9"/>
                  </a:cxn>
                  <a:cxn ang="0">
                    <a:pos x="T10" y="T11"/>
                  </a:cxn>
                </a:cxnLst>
                <a:rect l="0" t="0" r="r" b="b"/>
                <a:pathLst>
                  <a:path w="99" h="49">
                    <a:moveTo>
                      <a:pt x="99" y="49"/>
                    </a:moveTo>
                    <a:cubicBezTo>
                      <a:pt x="99" y="24"/>
                      <a:pt x="99" y="24"/>
                      <a:pt x="99" y="24"/>
                    </a:cubicBezTo>
                    <a:cubicBezTo>
                      <a:pt x="99" y="10"/>
                      <a:pt x="88" y="0"/>
                      <a:pt x="75" y="0"/>
                    </a:cubicBezTo>
                    <a:cubicBezTo>
                      <a:pt x="24" y="0"/>
                      <a:pt x="24" y="0"/>
                      <a:pt x="24" y="0"/>
                    </a:cubicBezTo>
                    <a:cubicBezTo>
                      <a:pt x="11" y="0"/>
                      <a:pt x="0" y="10"/>
                      <a:pt x="0" y="24"/>
                    </a:cubicBezTo>
                    <a:cubicBezTo>
                      <a:pt x="0" y="49"/>
                      <a:pt x="0" y="49"/>
                      <a:pt x="0" y="49"/>
                    </a:cubicBezTo>
                  </a:path>
                </a:pathLst>
              </a:custGeom>
              <a:noFill/>
              <a:ln w="317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0" name="Group 19">
            <a:extLst>
              <a:ext uri="{FF2B5EF4-FFF2-40B4-BE49-F238E27FC236}">
                <a16:creationId xmlns:a16="http://schemas.microsoft.com/office/drawing/2014/main" id="{593293CC-DEFB-4429-806D-CD9CF5EBE20F}"/>
              </a:ext>
            </a:extLst>
          </p:cNvPr>
          <p:cNvGrpSpPr/>
          <p:nvPr/>
        </p:nvGrpSpPr>
        <p:grpSpPr>
          <a:xfrm>
            <a:off x="5585270" y="4791672"/>
            <a:ext cx="1817412" cy="1557348"/>
            <a:chOff x="5585270" y="4791672"/>
            <a:chExt cx="1817412" cy="1557348"/>
          </a:xfrm>
        </p:grpSpPr>
        <p:sp>
          <p:nvSpPr>
            <p:cNvPr id="34" name="TextBox 33">
              <a:extLst>
                <a:ext uri="{FF2B5EF4-FFF2-40B4-BE49-F238E27FC236}">
                  <a16:creationId xmlns:a16="http://schemas.microsoft.com/office/drawing/2014/main" id="{F89BD9B8-04DB-49AC-89F7-F0CC0F6CEF39}"/>
                </a:ext>
              </a:extLst>
            </p:cNvPr>
            <p:cNvSpPr txBox="1"/>
            <p:nvPr/>
          </p:nvSpPr>
          <p:spPr>
            <a:xfrm>
              <a:off x="5585270" y="4791672"/>
              <a:ext cx="1817412" cy="584775"/>
            </a:xfrm>
            <a:prstGeom prst="rect">
              <a:avLst/>
            </a:prstGeom>
            <a:noFill/>
          </p:spPr>
          <p:txBody>
            <a:bodyPr wrap="square" rtlCol="0">
              <a:spAutoFit/>
            </a:bodyPr>
            <a:lstStyle/>
            <a:p>
              <a:pPr algn="ctr"/>
              <a:r>
                <a:rPr lang="en-US" sz="3200" b="1" dirty="0">
                  <a:solidFill>
                    <a:schemeClr val="tx1">
                      <a:lumMod val="85000"/>
                      <a:lumOff val="15000"/>
                    </a:schemeClr>
                  </a:solidFill>
                  <a:latin typeface="Nunito Sans" panose="00000500000000000000" pitchFamily="2" charset="0"/>
                </a:rPr>
                <a:t>ADCP</a:t>
              </a:r>
            </a:p>
          </p:txBody>
        </p:sp>
        <p:grpSp>
          <p:nvGrpSpPr>
            <p:cNvPr id="169" name="Group 24">
              <a:extLst>
                <a:ext uri="{FF2B5EF4-FFF2-40B4-BE49-F238E27FC236}">
                  <a16:creationId xmlns:a16="http://schemas.microsoft.com/office/drawing/2014/main" id="{92DB7B23-AA46-4E97-A34A-9CBAE252F69F}"/>
                </a:ext>
              </a:extLst>
            </p:cNvPr>
            <p:cNvGrpSpPr>
              <a:grpSpLocks noChangeAspect="1"/>
            </p:cNvGrpSpPr>
            <p:nvPr/>
          </p:nvGrpSpPr>
          <p:grpSpPr bwMode="auto">
            <a:xfrm flipH="1">
              <a:off x="5979405" y="5400024"/>
              <a:ext cx="982795" cy="948996"/>
              <a:chOff x="-516" y="976"/>
              <a:chExt cx="378" cy="365"/>
            </a:xfrm>
          </p:grpSpPr>
          <p:sp>
            <p:nvSpPr>
              <p:cNvPr id="174" name="Freeform 29">
                <a:extLst>
                  <a:ext uri="{FF2B5EF4-FFF2-40B4-BE49-F238E27FC236}">
                    <a16:creationId xmlns:a16="http://schemas.microsoft.com/office/drawing/2014/main" id="{93EE9C42-36A5-4C24-8991-CDC5587A2E80}"/>
                  </a:ext>
                </a:extLst>
              </p:cNvPr>
              <p:cNvSpPr>
                <a:spLocks/>
              </p:cNvSpPr>
              <p:nvPr/>
            </p:nvSpPr>
            <p:spPr bwMode="auto">
              <a:xfrm>
                <a:off x="-226" y="976"/>
                <a:ext cx="88" cy="40"/>
              </a:xfrm>
              <a:custGeom>
                <a:avLst/>
                <a:gdLst>
                  <a:gd name="T0" fmla="*/ 0 w 88"/>
                  <a:gd name="T1" fmla="*/ 26 h 40"/>
                  <a:gd name="T2" fmla="*/ 30 w 88"/>
                  <a:gd name="T3" fmla="*/ 0 h 40"/>
                  <a:gd name="T4" fmla="*/ 88 w 88"/>
                  <a:gd name="T5" fmla="*/ 40 h 40"/>
                </a:gdLst>
                <a:ahLst/>
                <a:cxnLst>
                  <a:cxn ang="0">
                    <a:pos x="T0" y="T1"/>
                  </a:cxn>
                  <a:cxn ang="0">
                    <a:pos x="T2" y="T3"/>
                  </a:cxn>
                  <a:cxn ang="0">
                    <a:pos x="T4" y="T5"/>
                  </a:cxn>
                </a:cxnLst>
                <a:rect l="0" t="0" r="r" b="b"/>
                <a:pathLst>
                  <a:path w="88" h="40">
                    <a:moveTo>
                      <a:pt x="0" y="26"/>
                    </a:moveTo>
                    <a:lnTo>
                      <a:pt x="30" y="0"/>
                    </a:lnTo>
                    <a:lnTo>
                      <a:pt x="88" y="40"/>
                    </a:lnTo>
                  </a:path>
                </a:pathLst>
              </a:custGeom>
              <a:noFill/>
              <a:ln w="3175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 name="Freeform 30">
                <a:extLst>
                  <a:ext uri="{FF2B5EF4-FFF2-40B4-BE49-F238E27FC236}">
                    <a16:creationId xmlns:a16="http://schemas.microsoft.com/office/drawing/2014/main" id="{BCC519E1-85A9-4067-B960-FC21994B276B}"/>
                  </a:ext>
                </a:extLst>
              </p:cNvPr>
              <p:cNvSpPr>
                <a:spLocks/>
              </p:cNvSpPr>
              <p:nvPr/>
            </p:nvSpPr>
            <p:spPr bwMode="auto">
              <a:xfrm>
                <a:off x="-226" y="1061"/>
                <a:ext cx="88" cy="40"/>
              </a:xfrm>
              <a:custGeom>
                <a:avLst/>
                <a:gdLst>
                  <a:gd name="T0" fmla="*/ 0 w 88"/>
                  <a:gd name="T1" fmla="*/ 14 h 40"/>
                  <a:gd name="T2" fmla="*/ 30 w 88"/>
                  <a:gd name="T3" fmla="*/ 40 h 40"/>
                  <a:gd name="T4" fmla="*/ 88 w 88"/>
                  <a:gd name="T5" fmla="*/ 0 h 40"/>
                </a:gdLst>
                <a:ahLst/>
                <a:cxnLst>
                  <a:cxn ang="0">
                    <a:pos x="T0" y="T1"/>
                  </a:cxn>
                  <a:cxn ang="0">
                    <a:pos x="T2" y="T3"/>
                  </a:cxn>
                  <a:cxn ang="0">
                    <a:pos x="T4" y="T5"/>
                  </a:cxn>
                </a:cxnLst>
                <a:rect l="0" t="0" r="r" b="b"/>
                <a:pathLst>
                  <a:path w="88" h="40">
                    <a:moveTo>
                      <a:pt x="0" y="14"/>
                    </a:moveTo>
                    <a:lnTo>
                      <a:pt x="30" y="40"/>
                    </a:lnTo>
                    <a:lnTo>
                      <a:pt x="88" y="0"/>
                    </a:lnTo>
                  </a:path>
                </a:pathLst>
              </a:custGeom>
              <a:noFill/>
              <a:ln w="31750"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 name="Freeform 25">
                <a:extLst>
                  <a:ext uri="{FF2B5EF4-FFF2-40B4-BE49-F238E27FC236}">
                    <a16:creationId xmlns:a16="http://schemas.microsoft.com/office/drawing/2014/main" id="{A53FCC21-C286-40AD-8168-2E609989F35A}"/>
                  </a:ext>
                </a:extLst>
              </p:cNvPr>
              <p:cNvSpPr>
                <a:spLocks/>
              </p:cNvSpPr>
              <p:nvPr/>
            </p:nvSpPr>
            <p:spPr bwMode="auto">
              <a:xfrm>
                <a:off x="-461" y="998"/>
                <a:ext cx="169" cy="273"/>
              </a:xfrm>
              <a:custGeom>
                <a:avLst/>
                <a:gdLst>
                  <a:gd name="T0" fmla="*/ 66 w 169"/>
                  <a:gd name="T1" fmla="*/ 0 h 273"/>
                  <a:gd name="T2" fmla="*/ 158 w 169"/>
                  <a:gd name="T3" fmla="*/ 0 h 273"/>
                  <a:gd name="T4" fmla="*/ 158 w 169"/>
                  <a:gd name="T5" fmla="*/ 81 h 273"/>
                  <a:gd name="T6" fmla="*/ 81 w 169"/>
                  <a:gd name="T7" fmla="*/ 81 h 273"/>
                  <a:gd name="T8" fmla="*/ 169 w 169"/>
                  <a:gd name="T9" fmla="*/ 273 h 273"/>
                  <a:gd name="T10" fmla="*/ 77 w 169"/>
                  <a:gd name="T11" fmla="*/ 273 h 273"/>
                  <a:gd name="T12" fmla="*/ 0 w 169"/>
                  <a:gd name="T13" fmla="*/ 99 h 273"/>
                </a:gdLst>
                <a:ahLst/>
                <a:cxnLst>
                  <a:cxn ang="0">
                    <a:pos x="T0" y="T1"/>
                  </a:cxn>
                  <a:cxn ang="0">
                    <a:pos x="T2" y="T3"/>
                  </a:cxn>
                  <a:cxn ang="0">
                    <a:pos x="T4" y="T5"/>
                  </a:cxn>
                  <a:cxn ang="0">
                    <a:pos x="T6" y="T7"/>
                  </a:cxn>
                  <a:cxn ang="0">
                    <a:pos x="T8" y="T9"/>
                  </a:cxn>
                  <a:cxn ang="0">
                    <a:pos x="T10" y="T11"/>
                  </a:cxn>
                  <a:cxn ang="0">
                    <a:pos x="T12" y="T13"/>
                  </a:cxn>
                </a:cxnLst>
                <a:rect l="0" t="0" r="r" b="b"/>
                <a:pathLst>
                  <a:path w="169" h="273">
                    <a:moveTo>
                      <a:pt x="66" y="0"/>
                    </a:moveTo>
                    <a:lnTo>
                      <a:pt x="158" y="0"/>
                    </a:lnTo>
                    <a:lnTo>
                      <a:pt x="158" y="81"/>
                    </a:lnTo>
                    <a:lnTo>
                      <a:pt x="81" y="81"/>
                    </a:lnTo>
                    <a:lnTo>
                      <a:pt x="169" y="273"/>
                    </a:lnTo>
                    <a:lnTo>
                      <a:pt x="77" y="273"/>
                    </a:lnTo>
                    <a:lnTo>
                      <a:pt x="0" y="99"/>
                    </a:lnTo>
                  </a:path>
                </a:pathLst>
              </a:custGeom>
              <a:noFill/>
              <a:ln w="317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 name="Oval 26">
                <a:extLst>
                  <a:ext uri="{FF2B5EF4-FFF2-40B4-BE49-F238E27FC236}">
                    <a16:creationId xmlns:a16="http://schemas.microsoft.com/office/drawing/2014/main" id="{A0F48E50-1177-4F7A-B166-41ED66A61641}"/>
                  </a:ext>
                </a:extLst>
              </p:cNvPr>
              <p:cNvSpPr>
                <a:spLocks noChangeArrowheads="1"/>
              </p:cNvSpPr>
              <p:nvPr/>
            </p:nvSpPr>
            <p:spPr bwMode="auto">
              <a:xfrm>
                <a:off x="-505" y="976"/>
                <a:ext cx="125" cy="125"/>
              </a:xfrm>
              <a:prstGeom prst="ellipse">
                <a:avLst/>
              </a:prstGeom>
              <a:noFill/>
              <a:ln w="3175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 name="Oval 27">
                <a:extLst>
                  <a:ext uri="{FF2B5EF4-FFF2-40B4-BE49-F238E27FC236}">
                    <a16:creationId xmlns:a16="http://schemas.microsoft.com/office/drawing/2014/main" id="{6486FF7C-2C9E-4C3A-9858-0FCBDE9342B5}"/>
                  </a:ext>
                </a:extLst>
              </p:cNvPr>
              <p:cNvSpPr>
                <a:spLocks noChangeArrowheads="1"/>
              </p:cNvSpPr>
              <p:nvPr/>
            </p:nvSpPr>
            <p:spPr bwMode="auto">
              <a:xfrm>
                <a:off x="-468" y="1013"/>
                <a:ext cx="51" cy="51"/>
              </a:xfrm>
              <a:prstGeom prst="ellipse">
                <a:avLst/>
              </a:prstGeom>
              <a:solidFill>
                <a:schemeClr val="accent1"/>
              </a:solidFill>
              <a:ln w="31750">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28">
                <a:extLst>
                  <a:ext uri="{FF2B5EF4-FFF2-40B4-BE49-F238E27FC236}">
                    <a16:creationId xmlns:a16="http://schemas.microsoft.com/office/drawing/2014/main" id="{B2B01B4D-CFCB-460A-A770-B534B45E552B}"/>
                  </a:ext>
                </a:extLst>
              </p:cNvPr>
              <p:cNvSpPr>
                <a:spLocks/>
              </p:cNvSpPr>
              <p:nvPr/>
            </p:nvSpPr>
            <p:spPr bwMode="auto">
              <a:xfrm>
                <a:off x="-303" y="976"/>
                <a:ext cx="74" cy="125"/>
              </a:xfrm>
              <a:custGeom>
                <a:avLst/>
                <a:gdLst>
                  <a:gd name="T0" fmla="*/ 20 w 20"/>
                  <a:gd name="T1" fmla="*/ 31 h 34"/>
                  <a:gd name="T2" fmla="*/ 18 w 20"/>
                  <a:gd name="T3" fmla="*/ 34 h 34"/>
                  <a:gd name="T4" fmla="*/ 3 w 20"/>
                  <a:gd name="T5" fmla="*/ 34 h 34"/>
                  <a:gd name="T6" fmla="*/ 0 w 20"/>
                  <a:gd name="T7" fmla="*/ 31 h 34"/>
                  <a:gd name="T8" fmla="*/ 0 w 20"/>
                  <a:gd name="T9" fmla="*/ 3 h 34"/>
                  <a:gd name="T10" fmla="*/ 3 w 20"/>
                  <a:gd name="T11" fmla="*/ 0 h 34"/>
                  <a:gd name="T12" fmla="*/ 18 w 20"/>
                  <a:gd name="T13" fmla="*/ 0 h 34"/>
                  <a:gd name="T14" fmla="*/ 20 w 20"/>
                  <a:gd name="T15" fmla="*/ 3 h 34"/>
                  <a:gd name="T16" fmla="*/ 20 w 20"/>
                  <a:gd name="T17" fmla="*/ 3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4">
                    <a:moveTo>
                      <a:pt x="20" y="31"/>
                    </a:moveTo>
                    <a:cubicBezTo>
                      <a:pt x="20" y="32"/>
                      <a:pt x="19" y="34"/>
                      <a:pt x="18" y="34"/>
                    </a:cubicBezTo>
                    <a:cubicBezTo>
                      <a:pt x="3" y="34"/>
                      <a:pt x="3" y="34"/>
                      <a:pt x="3" y="34"/>
                    </a:cubicBezTo>
                    <a:cubicBezTo>
                      <a:pt x="1" y="34"/>
                      <a:pt x="0" y="32"/>
                      <a:pt x="0" y="31"/>
                    </a:cubicBezTo>
                    <a:cubicBezTo>
                      <a:pt x="0" y="3"/>
                      <a:pt x="0" y="3"/>
                      <a:pt x="0" y="3"/>
                    </a:cubicBezTo>
                    <a:cubicBezTo>
                      <a:pt x="0" y="1"/>
                      <a:pt x="1" y="0"/>
                      <a:pt x="3" y="0"/>
                    </a:cubicBezTo>
                    <a:cubicBezTo>
                      <a:pt x="18" y="0"/>
                      <a:pt x="18" y="0"/>
                      <a:pt x="18" y="0"/>
                    </a:cubicBezTo>
                    <a:cubicBezTo>
                      <a:pt x="19" y="0"/>
                      <a:pt x="20" y="1"/>
                      <a:pt x="20" y="3"/>
                    </a:cubicBezTo>
                    <a:lnTo>
                      <a:pt x="20" y="31"/>
                    </a:lnTo>
                    <a:close/>
                  </a:path>
                </a:pathLst>
              </a:custGeom>
              <a:noFill/>
              <a:ln w="317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6" name="Freeform 31">
                <a:extLst>
                  <a:ext uri="{FF2B5EF4-FFF2-40B4-BE49-F238E27FC236}">
                    <a16:creationId xmlns:a16="http://schemas.microsoft.com/office/drawing/2014/main" id="{163111C8-598D-4E00-8BEF-93E1AFF93125}"/>
                  </a:ext>
                </a:extLst>
              </p:cNvPr>
              <p:cNvSpPr>
                <a:spLocks/>
              </p:cNvSpPr>
              <p:nvPr/>
            </p:nvSpPr>
            <p:spPr bwMode="auto">
              <a:xfrm>
                <a:off x="-516" y="1271"/>
                <a:ext cx="360" cy="70"/>
              </a:xfrm>
              <a:custGeom>
                <a:avLst/>
                <a:gdLst>
                  <a:gd name="T0" fmla="*/ 98 w 98"/>
                  <a:gd name="T1" fmla="*/ 19 h 19"/>
                  <a:gd name="T2" fmla="*/ 98 w 98"/>
                  <a:gd name="T3" fmla="*/ 5 h 19"/>
                  <a:gd name="T4" fmla="*/ 93 w 98"/>
                  <a:gd name="T5" fmla="*/ 0 h 19"/>
                  <a:gd name="T6" fmla="*/ 5 w 98"/>
                  <a:gd name="T7" fmla="*/ 0 h 19"/>
                  <a:gd name="T8" fmla="*/ 0 w 98"/>
                  <a:gd name="T9" fmla="*/ 5 h 19"/>
                  <a:gd name="T10" fmla="*/ 0 w 98"/>
                  <a:gd name="T11" fmla="*/ 19 h 19"/>
                  <a:gd name="T12" fmla="*/ 98 w 98"/>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98" h="19">
                    <a:moveTo>
                      <a:pt x="98" y="19"/>
                    </a:moveTo>
                    <a:cubicBezTo>
                      <a:pt x="98" y="5"/>
                      <a:pt x="98" y="5"/>
                      <a:pt x="98" y="5"/>
                    </a:cubicBezTo>
                    <a:cubicBezTo>
                      <a:pt x="98" y="2"/>
                      <a:pt x="96" y="0"/>
                      <a:pt x="93" y="0"/>
                    </a:cubicBezTo>
                    <a:cubicBezTo>
                      <a:pt x="5" y="0"/>
                      <a:pt x="5" y="0"/>
                      <a:pt x="5" y="0"/>
                    </a:cubicBezTo>
                    <a:cubicBezTo>
                      <a:pt x="2" y="0"/>
                      <a:pt x="0" y="2"/>
                      <a:pt x="0" y="5"/>
                    </a:cubicBezTo>
                    <a:cubicBezTo>
                      <a:pt x="0" y="19"/>
                      <a:pt x="0" y="19"/>
                      <a:pt x="0" y="19"/>
                    </a:cubicBezTo>
                    <a:lnTo>
                      <a:pt x="98" y="19"/>
                    </a:lnTo>
                    <a:close/>
                  </a:path>
                </a:pathLst>
              </a:custGeom>
              <a:noFill/>
              <a:ln w="317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 name="Group 5">
            <a:extLst>
              <a:ext uri="{FF2B5EF4-FFF2-40B4-BE49-F238E27FC236}">
                <a16:creationId xmlns:a16="http://schemas.microsoft.com/office/drawing/2014/main" id="{32F0CD86-4DA5-400A-9653-959DAB690265}"/>
              </a:ext>
            </a:extLst>
          </p:cNvPr>
          <p:cNvGrpSpPr/>
          <p:nvPr/>
        </p:nvGrpSpPr>
        <p:grpSpPr>
          <a:xfrm>
            <a:off x="5749651" y="2122938"/>
            <a:ext cx="3654657" cy="369332"/>
            <a:chOff x="5478365" y="1576900"/>
            <a:chExt cx="3654657" cy="369332"/>
          </a:xfrm>
        </p:grpSpPr>
        <p:sp>
          <p:nvSpPr>
            <p:cNvPr id="37" name="TextBox 36">
              <a:extLst>
                <a:ext uri="{FF2B5EF4-FFF2-40B4-BE49-F238E27FC236}">
                  <a16:creationId xmlns:a16="http://schemas.microsoft.com/office/drawing/2014/main" id="{4291449C-C052-419D-BE59-7C30E767C945}"/>
                </a:ext>
              </a:extLst>
            </p:cNvPr>
            <p:cNvSpPr txBox="1"/>
            <p:nvPr/>
          </p:nvSpPr>
          <p:spPr>
            <a:xfrm>
              <a:off x="6156850" y="1576900"/>
              <a:ext cx="2556750" cy="369332"/>
            </a:xfrm>
            <a:prstGeom prst="rect">
              <a:avLst/>
            </a:prstGeom>
            <a:noFill/>
          </p:spPr>
          <p:txBody>
            <a:bodyPr wrap="square" rtlCol="0">
              <a:spAutoFit/>
            </a:bodyPr>
            <a:lstStyle/>
            <a:p>
              <a:pPr algn="ctr"/>
              <a:r>
                <a:rPr lang="en-US" dirty="0">
                  <a:solidFill>
                    <a:schemeClr val="tx1">
                      <a:lumMod val="85000"/>
                      <a:lumOff val="15000"/>
                    </a:schemeClr>
                  </a:solidFill>
                  <a:latin typeface="Nunito Sans" panose="00000500000000000000" pitchFamily="2" charset="0"/>
                </a:rPr>
                <a:t>Make Prediction</a:t>
              </a:r>
            </a:p>
          </p:txBody>
        </p:sp>
        <p:cxnSp>
          <p:nvCxnSpPr>
            <p:cNvPr id="177" name="Straight Arrow Connector 176">
              <a:extLst>
                <a:ext uri="{FF2B5EF4-FFF2-40B4-BE49-F238E27FC236}">
                  <a16:creationId xmlns:a16="http://schemas.microsoft.com/office/drawing/2014/main" id="{52A8058F-6927-4D0C-BD24-3A2D96E804B6}"/>
                </a:ext>
              </a:extLst>
            </p:cNvPr>
            <p:cNvCxnSpPr>
              <a:cxnSpLocks/>
            </p:cNvCxnSpPr>
            <p:nvPr/>
          </p:nvCxnSpPr>
          <p:spPr>
            <a:xfrm flipH="1">
              <a:off x="5478365" y="1931750"/>
              <a:ext cx="3654657" cy="0"/>
            </a:xfrm>
            <a:prstGeom prst="straightConnector1">
              <a:avLst/>
            </a:prstGeom>
            <a:ln>
              <a:solidFill>
                <a:schemeClr val="tx1"/>
              </a:solidFill>
              <a:tailEnd type="arrow"/>
            </a:ln>
          </p:spPr>
          <p:style>
            <a:lnRef idx="3">
              <a:schemeClr val="dk1"/>
            </a:lnRef>
            <a:fillRef idx="0">
              <a:schemeClr val="dk1"/>
            </a:fillRef>
            <a:effectRef idx="2">
              <a:schemeClr val="dk1"/>
            </a:effectRef>
            <a:fontRef idx="minor">
              <a:schemeClr val="tx1"/>
            </a:fontRef>
          </p:style>
        </p:cxnSp>
      </p:grpSp>
      <p:grpSp>
        <p:nvGrpSpPr>
          <p:cNvPr id="16" name="Group 15">
            <a:extLst>
              <a:ext uri="{FF2B5EF4-FFF2-40B4-BE49-F238E27FC236}">
                <a16:creationId xmlns:a16="http://schemas.microsoft.com/office/drawing/2014/main" id="{BE38F5A6-B781-4612-8379-60BC127EF185}"/>
              </a:ext>
            </a:extLst>
          </p:cNvPr>
          <p:cNvGrpSpPr/>
          <p:nvPr/>
        </p:nvGrpSpPr>
        <p:grpSpPr>
          <a:xfrm>
            <a:off x="1085607" y="1646165"/>
            <a:ext cx="4692726" cy="1739564"/>
            <a:chOff x="402855" y="2011964"/>
            <a:chExt cx="4692726" cy="1739564"/>
          </a:xfrm>
        </p:grpSpPr>
        <p:sp>
          <p:nvSpPr>
            <p:cNvPr id="178" name="Oval 177">
              <a:extLst>
                <a:ext uri="{FF2B5EF4-FFF2-40B4-BE49-F238E27FC236}">
                  <a16:creationId xmlns:a16="http://schemas.microsoft.com/office/drawing/2014/main" id="{8C2BFE51-30C2-474F-BD64-B382BD36CAB9}"/>
                </a:ext>
              </a:extLst>
            </p:cNvPr>
            <p:cNvSpPr/>
            <p:nvPr/>
          </p:nvSpPr>
          <p:spPr>
            <a:xfrm>
              <a:off x="1115391" y="2882213"/>
              <a:ext cx="820292" cy="820292"/>
            </a:xfrm>
            <a:prstGeom prst="ellipse">
              <a:avLst/>
            </a:prstGeom>
            <a:solidFill>
              <a:schemeClr val="bg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5F6C7D5-F44A-412F-AE17-82E3ADB0BBF9}"/>
                </a:ext>
              </a:extLst>
            </p:cNvPr>
            <p:cNvSpPr txBox="1"/>
            <p:nvPr/>
          </p:nvSpPr>
          <p:spPr>
            <a:xfrm>
              <a:off x="402855" y="2011964"/>
              <a:ext cx="2556750" cy="707886"/>
            </a:xfrm>
            <a:prstGeom prst="rect">
              <a:avLst/>
            </a:prstGeom>
            <a:noFill/>
          </p:spPr>
          <p:txBody>
            <a:bodyPr wrap="square" rtlCol="0">
              <a:spAutoFit/>
            </a:bodyPr>
            <a:lstStyle/>
            <a:p>
              <a:pPr algn="ctr"/>
              <a:r>
                <a:rPr lang="en-US" sz="2000" b="1" dirty="0">
                  <a:solidFill>
                    <a:schemeClr val="tx1">
                      <a:lumMod val="85000"/>
                      <a:lumOff val="15000"/>
                    </a:schemeClr>
                  </a:solidFill>
                  <a:latin typeface="Nunito Sans" panose="00000500000000000000" pitchFamily="2" charset="0"/>
                </a:rPr>
                <a:t>Production</a:t>
              </a:r>
            </a:p>
            <a:p>
              <a:pPr algn="ctr"/>
              <a:r>
                <a:rPr lang="en-US" sz="2000" b="1" dirty="0">
                  <a:solidFill>
                    <a:schemeClr val="tx1">
                      <a:lumMod val="85000"/>
                      <a:lumOff val="15000"/>
                    </a:schemeClr>
                  </a:solidFill>
                  <a:latin typeface="Nunito Sans" panose="00000500000000000000" pitchFamily="2" charset="0"/>
                </a:rPr>
                <a:t>Database</a:t>
              </a:r>
            </a:p>
          </p:txBody>
        </p:sp>
        <p:sp>
          <p:nvSpPr>
            <p:cNvPr id="35" name="TextBox 34">
              <a:extLst>
                <a:ext uri="{FF2B5EF4-FFF2-40B4-BE49-F238E27FC236}">
                  <a16:creationId xmlns:a16="http://schemas.microsoft.com/office/drawing/2014/main" id="{31A993E8-BFEF-4CA9-83C2-5B73B894FBB2}"/>
                </a:ext>
              </a:extLst>
            </p:cNvPr>
            <p:cNvSpPr txBox="1"/>
            <p:nvPr/>
          </p:nvSpPr>
          <p:spPr>
            <a:xfrm>
              <a:off x="2326961" y="2053021"/>
              <a:ext cx="2768620" cy="707886"/>
            </a:xfrm>
            <a:prstGeom prst="rect">
              <a:avLst/>
            </a:prstGeom>
            <a:noFill/>
          </p:spPr>
          <p:txBody>
            <a:bodyPr wrap="square" rtlCol="0">
              <a:spAutoFit/>
            </a:bodyPr>
            <a:lstStyle/>
            <a:p>
              <a:pPr algn="ctr"/>
              <a:r>
                <a:rPr lang="en-US" sz="2000" b="1" dirty="0">
                  <a:solidFill>
                    <a:schemeClr val="tx1">
                      <a:lumMod val="85000"/>
                      <a:lumOff val="15000"/>
                    </a:schemeClr>
                  </a:solidFill>
                  <a:latin typeface="Nunito Sans" panose="00000500000000000000" pitchFamily="2" charset="0"/>
                </a:rPr>
                <a:t>Index tuning component</a:t>
              </a:r>
            </a:p>
          </p:txBody>
        </p:sp>
        <p:grpSp>
          <p:nvGrpSpPr>
            <p:cNvPr id="86" name="Group 20">
              <a:extLst>
                <a:ext uri="{FF2B5EF4-FFF2-40B4-BE49-F238E27FC236}">
                  <a16:creationId xmlns:a16="http://schemas.microsoft.com/office/drawing/2014/main" id="{510ED7F4-4553-4F04-9594-FC56536FAF9E}"/>
                </a:ext>
              </a:extLst>
            </p:cNvPr>
            <p:cNvGrpSpPr>
              <a:grpSpLocks noChangeAspect="1"/>
            </p:cNvGrpSpPr>
            <p:nvPr/>
          </p:nvGrpSpPr>
          <p:grpSpPr bwMode="auto">
            <a:xfrm>
              <a:off x="1330639" y="2863774"/>
              <a:ext cx="674331" cy="887754"/>
              <a:chOff x="42" y="1914"/>
              <a:chExt cx="297" cy="391"/>
            </a:xfrm>
          </p:grpSpPr>
          <p:sp>
            <p:nvSpPr>
              <p:cNvPr id="87" name="Oval 21">
                <a:extLst>
                  <a:ext uri="{FF2B5EF4-FFF2-40B4-BE49-F238E27FC236}">
                    <a16:creationId xmlns:a16="http://schemas.microsoft.com/office/drawing/2014/main" id="{01639D15-E8E0-4635-A2E4-5C5252BBF90D}"/>
                  </a:ext>
                </a:extLst>
              </p:cNvPr>
              <p:cNvSpPr>
                <a:spLocks noChangeArrowheads="1"/>
              </p:cNvSpPr>
              <p:nvPr/>
            </p:nvSpPr>
            <p:spPr bwMode="auto">
              <a:xfrm>
                <a:off x="42" y="1914"/>
                <a:ext cx="297" cy="75"/>
              </a:xfrm>
              <a:prstGeom prst="ellipse">
                <a:avLst/>
              </a:prstGeom>
              <a:solidFill>
                <a:schemeClr val="accent1"/>
              </a:solidFill>
              <a:ln w="38100" cap="flat">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Rectangle 22">
                <a:extLst>
                  <a:ext uri="{FF2B5EF4-FFF2-40B4-BE49-F238E27FC236}">
                    <a16:creationId xmlns:a16="http://schemas.microsoft.com/office/drawing/2014/main" id="{A015A262-A4D5-4479-BE0D-FA287E858581}"/>
                  </a:ext>
                </a:extLst>
              </p:cNvPr>
              <p:cNvSpPr>
                <a:spLocks noChangeArrowheads="1"/>
              </p:cNvSpPr>
              <p:nvPr/>
            </p:nvSpPr>
            <p:spPr bwMode="auto">
              <a:xfrm>
                <a:off x="42" y="1950"/>
                <a:ext cx="1" cy="1"/>
              </a:xfrm>
              <a:prstGeom prst="rect">
                <a:avLst/>
              </a:prstGeom>
              <a:noFill/>
              <a:ln w="158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23">
                <a:extLst>
                  <a:ext uri="{FF2B5EF4-FFF2-40B4-BE49-F238E27FC236}">
                    <a16:creationId xmlns:a16="http://schemas.microsoft.com/office/drawing/2014/main" id="{60BB85F9-75F3-4B7C-B717-0EF6D83300AA}"/>
                  </a:ext>
                </a:extLst>
              </p:cNvPr>
              <p:cNvSpPr>
                <a:spLocks/>
              </p:cNvSpPr>
              <p:nvPr/>
            </p:nvSpPr>
            <p:spPr bwMode="auto">
              <a:xfrm>
                <a:off x="42" y="1950"/>
                <a:ext cx="297" cy="143"/>
              </a:xfrm>
              <a:custGeom>
                <a:avLst/>
                <a:gdLst>
                  <a:gd name="T0" fmla="*/ 61 w 122"/>
                  <a:gd name="T1" fmla="*/ 16 h 59"/>
                  <a:gd name="T2" fmla="*/ 0 w 122"/>
                  <a:gd name="T3" fmla="*/ 0 h 59"/>
                  <a:gd name="T4" fmla="*/ 0 w 122"/>
                  <a:gd name="T5" fmla="*/ 44 h 59"/>
                  <a:gd name="T6" fmla="*/ 61 w 122"/>
                  <a:gd name="T7" fmla="*/ 59 h 59"/>
                  <a:gd name="T8" fmla="*/ 122 w 122"/>
                  <a:gd name="T9" fmla="*/ 44 h 59"/>
                  <a:gd name="T10" fmla="*/ 122 w 122"/>
                  <a:gd name="T11" fmla="*/ 0 h 59"/>
                  <a:gd name="T12" fmla="*/ 61 w 122"/>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122" h="59">
                    <a:moveTo>
                      <a:pt x="61" y="16"/>
                    </a:moveTo>
                    <a:cubicBezTo>
                      <a:pt x="27" y="16"/>
                      <a:pt x="0" y="9"/>
                      <a:pt x="0" y="0"/>
                    </a:cubicBezTo>
                    <a:cubicBezTo>
                      <a:pt x="0" y="44"/>
                      <a:pt x="0" y="44"/>
                      <a:pt x="0" y="44"/>
                    </a:cubicBezTo>
                    <a:cubicBezTo>
                      <a:pt x="0" y="52"/>
                      <a:pt x="27" y="59"/>
                      <a:pt x="61" y="59"/>
                    </a:cubicBezTo>
                    <a:cubicBezTo>
                      <a:pt x="95" y="59"/>
                      <a:pt x="122" y="52"/>
                      <a:pt x="122" y="44"/>
                    </a:cubicBezTo>
                    <a:cubicBezTo>
                      <a:pt x="122" y="0"/>
                      <a:pt x="122" y="0"/>
                      <a:pt x="122" y="0"/>
                    </a:cubicBezTo>
                    <a:cubicBezTo>
                      <a:pt x="122" y="9"/>
                      <a:pt x="95" y="16"/>
                      <a:pt x="61" y="16"/>
                    </a:cubicBezTo>
                    <a:close/>
                  </a:path>
                </a:pathLst>
              </a:custGeom>
              <a:noFill/>
              <a:ln w="3810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Oval 25">
                <a:extLst>
                  <a:ext uri="{FF2B5EF4-FFF2-40B4-BE49-F238E27FC236}">
                    <a16:creationId xmlns:a16="http://schemas.microsoft.com/office/drawing/2014/main" id="{E99A6AAF-7FD1-4AC1-B383-B74F7C570215}"/>
                  </a:ext>
                </a:extLst>
              </p:cNvPr>
              <p:cNvSpPr>
                <a:spLocks noChangeArrowheads="1"/>
              </p:cNvSpPr>
              <p:nvPr/>
            </p:nvSpPr>
            <p:spPr bwMode="auto">
              <a:xfrm>
                <a:off x="290" y="2032"/>
                <a:ext cx="22" cy="22"/>
              </a:xfrm>
              <a:prstGeom prst="ellipse">
                <a:avLst/>
              </a:pr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Rectangle 26">
                <a:extLst>
                  <a:ext uri="{FF2B5EF4-FFF2-40B4-BE49-F238E27FC236}">
                    <a16:creationId xmlns:a16="http://schemas.microsoft.com/office/drawing/2014/main" id="{C1FF6CAD-3FDA-48E8-B5A0-F189272AB813}"/>
                  </a:ext>
                </a:extLst>
              </p:cNvPr>
              <p:cNvSpPr>
                <a:spLocks noChangeArrowheads="1"/>
              </p:cNvSpPr>
              <p:nvPr/>
            </p:nvSpPr>
            <p:spPr bwMode="auto">
              <a:xfrm>
                <a:off x="42" y="2056"/>
                <a:ext cx="1" cy="1"/>
              </a:xfrm>
              <a:prstGeom prst="rect">
                <a:avLst/>
              </a:prstGeom>
              <a:noFill/>
              <a:ln w="158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Freeform 27">
                <a:extLst>
                  <a:ext uri="{FF2B5EF4-FFF2-40B4-BE49-F238E27FC236}">
                    <a16:creationId xmlns:a16="http://schemas.microsoft.com/office/drawing/2014/main" id="{C40123EF-3BD2-4C7D-B6CD-EDC862156368}"/>
                  </a:ext>
                </a:extLst>
              </p:cNvPr>
              <p:cNvSpPr>
                <a:spLocks/>
              </p:cNvSpPr>
              <p:nvPr/>
            </p:nvSpPr>
            <p:spPr bwMode="auto">
              <a:xfrm>
                <a:off x="42" y="2056"/>
                <a:ext cx="297" cy="143"/>
              </a:xfrm>
              <a:custGeom>
                <a:avLst/>
                <a:gdLst>
                  <a:gd name="T0" fmla="*/ 61 w 122"/>
                  <a:gd name="T1" fmla="*/ 15 h 59"/>
                  <a:gd name="T2" fmla="*/ 0 w 122"/>
                  <a:gd name="T3" fmla="*/ 0 h 59"/>
                  <a:gd name="T4" fmla="*/ 0 w 122"/>
                  <a:gd name="T5" fmla="*/ 44 h 59"/>
                  <a:gd name="T6" fmla="*/ 61 w 122"/>
                  <a:gd name="T7" fmla="*/ 59 h 59"/>
                  <a:gd name="T8" fmla="*/ 122 w 122"/>
                  <a:gd name="T9" fmla="*/ 44 h 59"/>
                  <a:gd name="T10" fmla="*/ 122 w 122"/>
                  <a:gd name="T11" fmla="*/ 0 h 59"/>
                  <a:gd name="T12" fmla="*/ 61 w 122"/>
                  <a:gd name="T13" fmla="*/ 15 h 59"/>
                </a:gdLst>
                <a:ahLst/>
                <a:cxnLst>
                  <a:cxn ang="0">
                    <a:pos x="T0" y="T1"/>
                  </a:cxn>
                  <a:cxn ang="0">
                    <a:pos x="T2" y="T3"/>
                  </a:cxn>
                  <a:cxn ang="0">
                    <a:pos x="T4" y="T5"/>
                  </a:cxn>
                  <a:cxn ang="0">
                    <a:pos x="T6" y="T7"/>
                  </a:cxn>
                  <a:cxn ang="0">
                    <a:pos x="T8" y="T9"/>
                  </a:cxn>
                  <a:cxn ang="0">
                    <a:pos x="T10" y="T11"/>
                  </a:cxn>
                  <a:cxn ang="0">
                    <a:pos x="T12" y="T13"/>
                  </a:cxn>
                </a:cxnLst>
                <a:rect l="0" t="0" r="r" b="b"/>
                <a:pathLst>
                  <a:path w="122" h="59">
                    <a:moveTo>
                      <a:pt x="61" y="15"/>
                    </a:moveTo>
                    <a:cubicBezTo>
                      <a:pt x="27" y="15"/>
                      <a:pt x="0" y="9"/>
                      <a:pt x="0" y="0"/>
                    </a:cubicBezTo>
                    <a:cubicBezTo>
                      <a:pt x="0" y="44"/>
                      <a:pt x="0" y="44"/>
                      <a:pt x="0" y="44"/>
                    </a:cubicBezTo>
                    <a:cubicBezTo>
                      <a:pt x="0" y="52"/>
                      <a:pt x="27" y="59"/>
                      <a:pt x="61" y="59"/>
                    </a:cubicBezTo>
                    <a:cubicBezTo>
                      <a:pt x="95" y="59"/>
                      <a:pt x="122" y="52"/>
                      <a:pt x="122" y="44"/>
                    </a:cubicBezTo>
                    <a:cubicBezTo>
                      <a:pt x="122" y="0"/>
                      <a:pt x="122" y="0"/>
                      <a:pt x="122" y="0"/>
                    </a:cubicBezTo>
                    <a:cubicBezTo>
                      <a:pt x="122" y="9"/>
                      <a:pt x="95" y="15"/>
                      <a:pt x="61" y="15"/>
                    </a:cubicBezTo>
                    <a:close/>
                  </a:path>
                </a:pathLst>
              </a:custGeom>
              <a:noFill/>
              <a:ln w="3810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Oval 29">
                <a:extLst>
                  <a:ext uri="{FF2B5EF4-FFF2-40B4-BE49-F238E27FC236}">
                    <a16:creationId xmlns:a16="http://schemas.microsoft.com/office/drawing/2014/main" id="{3CC465C3-1DFC-4D1E-AF7E-ACB756A3D7FB}"/>
                  </a:ext>
                </a:extLst>
              </p:cNvPr>
              <p:cNvSpPr>
                <a:spLocks noChangeArrowheads="1"/>
              </p:cNvSpPr>
              <p:nvPr/>
            </p:nvSpPr>
            <p:spPr bwMode="auto">
              <a:xfrm>
                <a:off x="290" y="2138"/>
                <a:ext cx="22" cy="22"/>
              </a:xfrm>
              <a:prstGeom prst="ellipse">
                <a:avLst/>
              </a:pr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Rectangle 30">
                <a:extLst>
                  <a:ext uri="{FF2B5EF4-FFF2-40B4-BE49-F238E27FC236}">
                    <a16:creationId xmlns:a16="http://schemas.microsoft.com/office/drawing/2014/main" id="{D9A55369-A6F5-406C-BAF2-F3FDA9E774E9}"/>
                  </a:ext>
                </a:extLst>
              </p:cNvPr>
              <p:cNvSpPr>
                <a:spLocks noChangeArrowheads="1"/>
              </p:cNvSpPr>
              <p:nvPr/>
            </p:nvSpPr>
            <p:spPr bwMode="auto">
              <a:xfrm>
                <a:off x="42" y="2163"/>
                <a:ext cx="1" cy="1"/>
              </a:xfrm>
              <a:prstGeom prst="rect">
                <a:avLst/>
              </a:prstGeom>
              <a:noFill/>
              <a:ln w="158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Freeform 31">
                <a:extLst>
                  <a:ext uri="{FF2B5EF4-FFF2-40B4-BE49-F238E27FC236}">
                    <a16:creationId xmlns:a16="http://schemas.microsoft.com/office/drawing/2014/main" id="{4E6533D2-AC60-46D5-9A34-7D965930CC46}"/>
                  </a:ext>
                </a:extLst>
              </p:cNvPr>
              <p:cNvSpPr>
                <a:spLocks/>
              </p:cNvSpPr>
              <p:nvPr/>
            </p:nvSpPr>
            <p:spPr bwMode="auto">
              <a:xfrm>
                <a:off x="42" y="2163"/>
                <a:ext cx="297" cy="142"/>
              </a:xfrm>
              <a:custGeom>
                <a:avLst/>
                <a:gdLst>
                  <a:gd name="T0" fmla="*/ 61 w 122"/>
                  <a:gd name="T1" fmla="*/ 15 h 59"/>
                  <a:gd name="T2" fmla="*/ 0 w 122"/>
                  <a:gd name="T3" fmla="*/ 0 h 59"/>
                  <a:gd name="T4" fmla="*/ 0 w 122"/>
                  <a:gd name="T5" fmla="*/ 43 h 59"/>
                  <a:gd name="T6" fmla="*/ 61 w 122"/>
                  <a:gd name="T7" fmla="*/ 59 h 59"/>
                  <a:gd name="T8" fmla="*/ 122 w 122"/>
                  <a:gd name="T9" fmla="*/ 43 h 59"/>
                  <a:gd name="T10" fmla="*/ 122 w 122"/>
                  <a:gd name="T11" fmla="*/ 0 h 59"/>
                  <a:gd name="T12" fmla="*/ 61 w 122"/>
                  <a:gd name="T13" fmla="*/ 15 h 59"/>
                </a:gdLst>
                <a:ahLst/>
                <a:cxnLst>
                  <a:cxn ang="0">
                    <a:pos x="T0" y="T1"/>
                  </a:cxn>
                  <a:cxn ang="0">
                    <a:pos x="T2" y="T3"/>
                  </a:cxn>
                  <a:cxn ang="0">
                    <a:pos x="T4" y="T5"/>
                  </a:cxn>
                  <a:cxn ang="0">
                    <a:pos x="T6" y="T7"/>
                  </a:cxn>
                  <a:cxn ang="0">
                    <a:pos x="T8" y="T9"/>
                  </a:cxn>
                  <a:cxn ang="0">
                    <a:pos x="T10" y="T11"/>
                  </a:cxn>
                  <a:cxn ang="0">
                    <a:pos x="T12" y="T13"/>
                  </a:cxn>
                </a:cxnLst>
                <a:rect l="0" t="0" r="r" b="b"/>
                <a:pathLst>
                  <a:path w="122" h="59">
                    <a:moveTo>
                      <a:pt x="61" y="15"/>
                    </a:moveTo>
                    <a:cubicBezTo>
                      <a:pt x="27" y="15"/>
                      <a:pt x="0" y="8"/>
                      <a:pt x="0" y="0"/>
                    </a:cubicBezTo>
                    <a:cubicBezTo>
                      <a:pt x="0" y="43"/>
                      <a:pt x="0" y="43"/>
                      <a:pt x="0" y="43"/>
                    </a:cubicBezTo>
                    <a:cubicBezTo>
                      <a:pt x="0" y="52"/>
                      <a:pt x="27" y="59"/>
                      <a:pt x="61" y="59"/>
                    </a:cubicBezTo>
                    <a:cubicBezTo>
                      <a:pt x="95" y="59"/>
                      <a:pt x="122" y="52"/>
                      <a:pt x="122" y="43"/>
                    </a:cubicBezTo>
                    <a:cubicBezTo>
                      <a:pt x="122" y="0"/>
                      <a:pt x="122" y="0"/>
                      <a:pt x="122" y="0"/>
                    </a:cubicBezTo>
                    <a:cubicBezTo>
                      <a:pt x="122" y="8"/>
                      <a:pt x="95" y="15"/>
                      <a:pt x="61" y="15"/>
                    </a:cubicBezTo>
                    <a:close/>
                  </a:path>
                </a:pathLst>
              </a:custGeom>
              <a:noFill/>
              <a:ln w="3810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Oval 33">
                <a:extLst>
                  <a:ext uri="{FF2B5EF4-FFF2-40B4-BE49-F238E27FC236}">
                    <a16:creationId xmlns:a16="http://schemas.microsoft.com/office/drawing/2014/main" id="{9182D783-B77B-4A47-8750-9D2FE0215655}"/>
                  </a:ext>
                </a:extLst>
              </p:cNvPr>
              <p:cNvSpPr>
                <a:spLocks noChangeArrowheads="1"/>
              </p:cNvSpPr>
              <p:nvPr/>
            </p:nvSpPr>
            <p:spPr bwMode="auto">
              <a:xfrm>
                <a:off x="290" y="2245"/>
                <a:ext cx="22" cy="19"/>
              </a:xfrm>
              <a:prstGeom prst="ellipse">
                <a:avLst/>
              </a:pr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43" name="Oval 242">
              <a:extLst>
                <a:ext uri="{FF2B5EF4-FFF2-40B4-BE49-F238E27FC236}">
                  <a16:creationId xmlns:a16="http://schemas.microsoft.com/office/drawing/2014/main" id="{7C9F20E2-136C-4141-B9C4-8F3F28A68341}"/>
                </a:ext>
              </a:extLst>
            </p:cNvPr>
            <p:cNvSpPr/>
            <p:nvPr/>
          </p:nvSpPr>
          <p:spPr>
            <a:xfrm>
              <a:off x="2845250" y="3136818"/>
              <a:ext cx="610658" cy="610658"/>
            </a:xfrm>
            <a:prstGeom prst="ellipse">
              <a:avLst/>
            </a:prstGeom>
            <a:solidFill>
              <a:schemeClr val="bg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4" name="Group 243">
              <a:extLst>
                <a:ext uri="{FF2B5EF4-FFF2-40B4-BE49-F238E27FC236}">
                  <a16:creationId xmlns:a16="http://schemas.microsoft.com/office/drawing/2014/main" id="{16630DBE-4A70-4313-93EF-9EC1E9FEF70E}"/>
                </a:ext>
              </a:extLst>
            </p:cNvPr>
            <p:cNvGrpSpPr/>
            <p:nvPr/>
          </p:nvGrpSpPr>
          <p:grpSpPr>
            <a:xfrm>
              <a:off x="3018470" y="3153643"/>
              <a:ext cx="531650" cy="409323"/>
              <a:chOff x="7154863" y="5548313"/>
              <a:chExt cx="358775" cy="276225"/>
            </a:xfrm>
          </p:grpSpPr>
          <p:sp>
            <p:nvSpPr>
              <p:cNvPr id="245" name="Line 1131">
                <a:extLst>
                  <a:ext uri="{FF2B5EF4-FFF2-40B4-BE49-F238E27FC236}">
                    <a16:creationId xmlns:a16="http://schemas.microsoft.com/office/drawing/2014/main" id="{BFFAAF64-D771-49BC-BD38-E5E5658CF16E}"/>
                  </a:ext>
                </a:extLst>
              </p:cNvPr>
              <p:cNvSpPr>
                <a:spLocks noChangeShapeType="1"/>
              </p:cNvSpPr>
              <p:nvPr/>
            </p:nvSpPr>
            <p:spPr bwMode="auto">
              <a:xfrm>
                <a:off x="7334250" y="5573713"/>
                <a:ext cx="0" cy="166688"/>
              </a:xfrm>
              <a:prstGeom prst="line">
                <a:avLst/>
              </a:prstGeom>
              <a:noFill/>
              <a:ln w="31750" cap="flat">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6" name="Freeform 1132">
                <a:extLst>
                  <a:ext uri="{FF2B5EF4-FFF2-40B4-BE49-F238E27FC236}">
                    <a16:creationId xmlns:a16="http://schemas.microsoft.com/office/drawing/2014/main" id="{277CED74-E18C-4739-AE9C-31537543A9BE}"/>
                  </a:ext>
                </a:extLst>
              </p:cNvPr>
              <p:cNvSpPr>
                <a:spLocks/>
              </p:cNvSpPr>
              <p:nvPr/>
            </p:nvSpPr>
            <p:spPr bwMode="auto">
              <a:xfrm>
                <a:off x="7216775" y="5621338"/>
                <a:ext cx="117475" cy="58738"/>
              </a:xfrm>
              <a:custGeom>
                <a:avLst/>
                <a:gdLst>
                  <a:gd name="T0" fmla="*/ 0 w 74"/>
                  <a:gd name="T1" fmla="*/ 37 h 37"/>
                  <a:gd name="T2" fmla="*/ 0 w 74"/>
                  <a:gd name="T3" fmla="*/ 0 h 37"/>
                  <a:gd name="T4" fmla="*/ 74 w 74"/>
                  <a:gd name="T5" fmla="*/ 0 h 37"/>
                </a:gdLst>
                <a:ahLst/>
                <a:cxnLst>
                  <a:cxn ang="0">
                    <a:pos x="T0" y="T1"/>
                  </a:cxn>
                  <a:cxn ang="0">
                    <a:pos x="T2" y="T3"/>
                  </a:cxn>
                  <a:cxn ang="0">
                    <a:pos x="T4" y="T5"/>
                  </a:cxn>
                </a:cxnLst>
                <a:rect l="0" t="0" r="r" b="b"/>
                <a:pathLst>
                  <a:path w="74" h="37">
                    <a:moveTo>
                      <a:pt x="0" y="37"/>
                    </a:moveTo>
                    <a:lnTo>
                      <a:pt x="0" y="0"/>
                    </a:lnTo>
                    <a:lnTo>
                      <a:pt x="74" y="0"/>
                    </a:lnTo>
                  </a:path>
                </a:pathLst>
              </a:custGeom>
              <a:noFill/>
              <a:ln w="31750" cap="flat">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7" name="Freeform 1133">
                <a:extLst>
                  <a:ext uri="{FF2B5EF4-FFF2-40B4-BE49-F238E27FC236}">
                    <a16:creationId xmlns:a16="http://schemas.microsoft.com/office/drawing/2014/main" id="{EADC6157-FBCF-4A77-849B-7970B6233B52}"/>
                  </a:ext>
                </a:extLst>
              </p:cNvPr>
              <p:cNvSpPr>
                <a:spLocks/>
              </p:cNvSpPr>
              <p:nvPr/>
            </p:nvSpPr>
            <p:spPr bwMode="auto">
              <a:xfrm>
                <a:off x="7167563" y="5740401"/>
                <a:ext cx="166688" cy="58738"/>
              </a:xfrm>
              <a:custGeom>
                <a:avLst/>
                <a:gdLst>
                  <a:gd name="T0" fmla="*/ 0 w 105"/>
                  <a:gd name="T1" fmla="*/ 37 h 37"/>
                  <a:gd name="T2" fmla="*/ 0 w 105"/>
                  <a:gd name="T3" fmla="*/ 0 h 37"/>
                  <a:gd name="T4" fmla="*/ 105 w 105"/>
                  <a:gd name="T5" fmla="*/ 0 h 37"/>
                </a:gdLst>
                <a:ahLst/>
                <a:cxnLst>
                  <a:cxn ang="0">
                    <a:pos x="T0" y="T1"/>
                  </a:cxn>
                  <a:cxn ang="0">
                    <a:pos x="T2" y="T3"/>
                  </a:cxn>
                  <a:cxn ang="0">
                    <a:pos x="T4" y="T5"/>
                  </a:cxn>
                </a:cxnLst>
                <a:rect l="0" t="0" r="r" b="b"/>
                <a:pathLst>
                  <a:path w="105" h="37">
                    <a:moveTo>
                      <a:pt x="0" y="37"/>
                    </a:moveTo>
                    <a:lnTo>
                      <a:pt x="0" y="0"/>
                    </a:lnTo>
                    <a:lnTo>
                      <a:pt x="105" y="0"/>
                    </a:lnTo>
                  </a:path>
                </a:pathLst>
              </a:custGeom>
              <a:noFill/>
              <a:ln w="31750" cap="flat">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8" name="Line 1134">
                <a:extLst>
                  <a:ext uri="{FF2B5EF4-FFF2-40B4-BE49-F238E27FC236}">
                    <a16:creationId xmlns:a16="http://schemas.microsoft.com/office/drawing/2014/main" id="{66D4BCC9-8D11-4ECA-8654-C86332E1DF85}"/>
                  </a:ext>
                </a:extLst>
              </p:cNvPr>
              <p:cNvSpPr>
                <a:spLocks noChangeShapeType="1"/>
              </p:cNvSpPr>
              <p:nvPr/>
            </p:nvSpPr>
            <p:spPr bwMode="auto">
              <a:xfrm flipV="1">
                <a:off x="7278688" y="5740401"/>
                <a:ext cx="0" cy="58738"/>
              </a:xfrm>
              <a:prstGeom prst="line">
                <a:avLst/>
              </a:prstGeom>
              <a:noFill/>
              <a:ln w="31750" cap="flat">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 name="Freeform 1138">
                <a:extLst>
                  <a:ext uri="{FF2B5EF4-FFF2-40B4-BE49-F238E27FC236}">
                    <a16:creationId xmlns:a16="http://schemas.microsoft.com/office/drawing/2014/main" id="{2390D65F-14E7-4D1E-A380-BF16B33C12CD}"/>
                  </a:ext>
                </a:extLst>
              </p:cNvPr>
              <p:cNvSpPr>
                <a:spLocks/>
              </p:cNvSpPr>
              <p:nvPr/>
            </p:nvSpPr>
            <p:spPr bwMode="auto">
              <a:xfrm>
                <a:off x="7334250" y="5621338"/>
                <a:ext cx="119063" cy="58738"/>
              </a:xfrm>
              <a:custGeom>
                <a:avLst/>
                <a:gdLst>
                  <a:gd name="T0" fmla="*/ 75 w 75"/>
                  <a:gd name="T1" fmla="*/ 37 h 37"/>
                  <a:gd name="T2" fmla="*/ 75 w 75"/>
                  <a:gd name="T3" fmla="*/ 0 h 37"/>
                  <a:gd name="T4" fmla="*/ 0 w 75"/>
                  <a:gd name="T5" fmla="*/ 0 h 37"/>
                </a:gdLst>
                <a:ahLst/>
                <a:cxnLst>
                  <a:cxn ang="0">
                    <a:pos x="T0" y="T1"/>
                  </a:cxn>
                  <a:cxn ang="0">
                    <a:pos x="T2" y="T3"/>
                  </a:cxn>
                  <a:cxn ang="0">
                    <a:pos x="T4" y="T5"/>
                  </a:cxn>
                </a:cxnLst>
                <a:rect l="0" t="0" r="r" b="b"/>
                <a:pathLst>
                  <a:path w="75" h="37">
                    <a:moveTo>
                      <a:pt x="75" y="37"/>
                    </a:moveTo>
                    <a:lnTo>
                      <a:pt x="75" y="0"/>
                    </a:lnTo>
                    <a:lnTo>
                      <a:pt x="0" y="0"/>
                    </a:lnTo>
                  </a:path>
                </a:pathLst>
              </a:custGeom>
              <a:noFill/>
              <a:ln w="31750" cap="flat">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0" name="Freeform 1139">
                <a:extLst>
                  <a:ext uri="{FF2B5EF4-FFF2-40B4-BE49-F238E27FC236}">
                    <a16:creationId xmlns:a16="http://schemas.microsoft.com/office/drawing/2014/main" id="{1710F2AB-5EC1-4461-95AD-E4E466EF4647}"/>
                  </a:ext>
                </a:extLst>
              </p:cNvPr>
              <p:cNvSpPr>
                <a:spLocks/>
              </p:cNvSpPr>
              <p:nvPr/>
            </p:nvSpPr>
            <p:spPr bwMode="auto">
              <a:xfrm>
                <a:off x="7334250" y="5740401"/>
                <a:ext cx="168275" cy="58738"/>
              </a:xfrm>
              <a:custGeom>
                <a:avLst/>
                <a:gdLst>
                  <a:gd name="T0" fmla="*/ 106 w 106"/>
                  <a:gd name="T1" fmla="*/ 37 h 37"/>
                  <a:gd name="T2" fmla="*/ 106 w 106"/>
                  <a:gd name="T3" fmla="*/ 0 h 37"/>
                  <a:gd name="T4" fmla="*/ 0 w 106"/>
                  <a:gd name="T5" fmla="*/ 0 h 37"/>
                </a:gdLst>
                <a:ahLst/>
                <a:cxnLst>
                  <a:cxn ang="0">
                    <a:pos x="T0" y="T1"/>
                  </a:cxn>
                  <a:cxn ang="0">
                    <a:pos x="T2" y="T3"/>
                  </a:cxn>
                  <a:cxn ang="0">
                    <a:pos x="T4" y="T5"/>
                  </a:cxn>
                </a:cxnLst>
                <a:rect l="0" t="0" r="r" b="b"/>
                <a:pathLst>
                  <a:path w="106" h="37">
                    <a:moveTo>
                      <a:pt x="106" y="37"/>
                    </a:moveTo>
                    <a:lnTo>
                      <a:pt x="106" y="0"/>
                    </a:lnTo>
                    <a:lnTo>
                      <a:pt x="0" y="0"/>
                    </a:lnTo>
                  </a:path>
                </a:pathLst>
              </a:custGeom>
              <a:solidFill>
                <a:srgbClr val="FFFFFF"/>
              </a:solidFill>
              <a:ln w="31750" cap="flat">
                <a:solidFill>
                  <a:srgbClr val="231F2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Line 1140">
                <a:extLst>
                  <a:ext uri="{FF2B5EF4-FFF2-40B4-BE49-F238E27FC236}">
                    <a16:creationId xmlns:a16="http://schemas.microsoft.com/office/drawing/2014/main" id="{C0EE072C-6275-453C-87DF-32BDDE0F1D37}"/>
                  </a:ext>
                </a:extLst>
              </p:cNvPr>
              <p:cNvSpPr>
                <a:spLocks noChangeShapeType="1"/>
              </p:cNvSpPr>
              <p:nvPr/>
            </p:nvSpPr>
            <p:spPr bwMode="auto">
              <a:xfrm flipV="1">
                <a:off x="7389813" y="5740401"/>
                <a:ext cx="0" cy="58738"/>
              </a:xfrm>
              <a:prstGeom prst="line">
                <a:avLst/>
              </a:prstGeom>
              <a:noFill/>
              <a:ln w="31750" cap="flat">
                <a:solidFill>
                  <a:srgbClr val="231F2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2" name="Rectangle 1127">
                <a:extLst>
                  <a:ext uri="{FF2B5EF4-FFF2-40B4-BE49-F238E27FC236}">
                    <a16:creationId xmlns:a16="http://schemas.microsoft.com/office/drawing/2014/main" id="{CE076284-58EC-45EB-8E36-555C24D86512}"/>
                  </a:ext>
                </a:extLst>
              </p:cNvPr>
              <p:cNvSpPr>
                <a:spLocks noChangeArrowheads="1"/>
              </p:cNvSpPr>
              <p:nvPr/>
            </p:nvSpPr>
            <p:spPr bwMode="auto">
              <a:xfrm>
                <a:off x="7321550" y="5548313"/>
                <a:ext cx="25400" cy="25400"/>
              </a:xfrm>
              <a:prstGeom prst="rect">
                <a:avLst/>
              </a:prstGeom>
              <a:solidFill>
                <a:srgbClr val="FFFFFF"/>
              </a:solidFill>
              <a:ln w="31750" cap="flat">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Rectangle 1128">
                <a:extLst>
                  <a:ext uri="{FF2B5EF4-FFF2-40B4-BE49-F238E27FC236}">
                    <a16:creationId xmlns:a16="http://schemas.microsoft.com/office/drawing/2014/main" id="{135E31BE-E5D7-4F4B-A8BA-59EB72F60294}"/>
                  </a:ext>
                </a:extLst>
              </p:cNvPr>
              <p:cNvSpPr>
                <a:spLocks noChangeArrowheads="1"/>
              </p:cNvSpPr>
              <p:nvPr/>
            </p:nvSpPr>
            <p:spPr bwMode="auto">
              <a:xfrm>
                <a:off x="7204075" y="5680076"/>
                <a:ext cx="25400" cy="23813"/>
              </a:xfrm>
              <a:prstGeom prst="rect">
                <a:avLst/>
              </a:prstGeom>
              <a:solidFill>
                <a:srgbClr val="FFFFFF"/>
              </a:solidFill>
              <a:ln w="31750" cap="flat">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 name="Rectangle 1135">
                <a:extLst>
                  <a:ext uri="{FF2B5EF4-FFF2-40B4-BE49-F238E27FC236}">
                    <a16:creationId xmlns:a16="http://schemas.microsoft.com/office/drawing/2014/main" id="{572B89F9-D346-49E9-ACE5-31EE1CFBCF97}"/>
                  </a:ext>
                </a:extLst>
              </p:cNvPr>
              <p:cNvSpPr>
                <a:spLocks noChangeArrowheads="1"/>
              </p:cNvSpPr>
              <p:nvPr/>
            </p:nvSpPr>
            <p:spPr bwMode="auto">
              <a:xfrm>
                <a:off x="7440613" y="5680076"/>
                <a:ext cx="23813" cy="23813"/>
              </a:xfrm>
              <a:prstGeom prst="rect">
                <a:avLst/>
              </a:prstGeom>
              <a:noFill/>
              <a:ln w="31750" cap="flat">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 name="Rectangle 1129">
                <a:extLst>
                  <a:ext uri="{FF2B5EF4-FFF2-40B4-BE49-F238E27FC236}">
                    <a16:creationId xmlns:a16="http://schemas.microsoft.com/office/drawing/2014/main" id="{E935B2F9-046B-4A78-A49A-BB91C4C1138A}"/>
                  </a:ext>
                </a:extLst>
              </p:cNvPr>
              <p:cNvSpPr>
                <a:spLocks noChangeArrowheads="1"/>
              </p:cNvSpPr>
              <p:nvPr/>
            </p:nvSpPr>
            <p:spPr bwMode="auto">
              <a:xfrm>
                <a:off x="7154863" y="5799138"/>
                <a:ext cx="23813" cy="25400"/>
              </a:xfrm>
              <a:prstGeom prst="rect">
                <a:avLst/>
              </a:prstGeom>
              <a:solidFill>
                <a:srgbClr val="FFFFFF"/>
              </a:solidFill>
              <a:ln w="31750" cap="flat">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 name="Rectangle 1130">
                <a:extLst>
                  <a:ext uri="{FF2B5EF4-FFF2-40B4-BE49-F238E27FC236}">
                    <a16:creationId xmlns:a16="http://schemas.microsoft.com/office/drawing/2014/main" id="{491E7938-F7DF-4B1D-802B-B6DDE61968BF}"/>
                  </a:ext>
                </a:extLst>
              </p:cNvPr>
              <p:cNvSpPr>
                <a:spLocks noChangeArrowheads="1"/>
              </p:cNvSpPr>
              <p:nvPr/>
            </p:nvSpPr>
            <p:spPr bwMode="auto">
              <a:xfrm>
                <a:off x="7265988" y="5799138"/>
                <a:ext cx="25400" cy="25400"/>
              </a:xfrm>
              <a:prstGeom prst="rect">
                <a:avLst/>
              </a:prstGeom>
              <a:solidFill>
                <a:srgbClr val="FFFFFF"/>
              </a:solidFill>
              <a:ln w="31750" cap="flat">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 name="Rectangle 1136">
                <a:extLst>
                  <a:ext uri="{FF2B5EF4-FFF2-40B4-BE49-F238E27FC236}">
                    <a16:creationId xmlns:a16="http://schemas.microsoft.com/office/drawing/2014/main" id="{8E93269A-1AA8-4671-ADB5-250EB8F3EF1C}"/>
                  </a:ext>
                </a:extLst>
              </p:cNvPr>
              <p:cNvSpPr>
                <a:spLocks noChangeArrowheads="1"/>
              </p:cNvSpPr>
              <p:nvPr/>
            </p:nvSpPr>
            <p:spPr bwMode="auto">
              <a:xfrm>
                <a:off x="7489825" y="5799138"/>
                <a:ext cx="23813" cy="25400"/>
              </a:xfrm>
              <a:prstGeom prst="rect">
                <a:avLst/>
              </a:prstGeom>
              <a:solidFill>
                <a:srgbClr val="FFFFFF"/>
              </a:solidFill>
              <a:ln w="31750" cap="flat">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 name="Rectangle 1137">
                <a:extLst>
                  <a:ext uri="{FF2B5EF4-FFF2-40B4-BE49-F238E27FC236}">
                    <a16:creationId xmlns:a16="http://schemas.microsoft.com/office/drawing/2014/main" id="{DDFDD449-6FD2-4BC3-93D3-F7E7AC9EDF1A}"/>
                  </a:ext>
                </a:extLst>
              </p:cNvPr>
              <p:cNvSpPr>
                <a:spLocks noChangeArrowheads="1"/>
              </p:cNvSpPr>
              <p:nvPr/>
            </p:nvSpPr>
            <p:spPr bwMode="auto">
              <a:xfrm>
                <a:off x="7378700" y="5799138"/>
                <a:ext cx="25400" cy="25400"/>
              </a:xfrm>
              <a:prstGeom prst="rect">
                <a:avLst/>
              </a:prstGeom>
              <a:solidFill>
                <a:srgbClr val="FFFFFF"/>
              </a:solidFill>
              <a:ln w="31750" cap="flat">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3" name="Group 12">
            <a:extLst>
              <a:ext uri="{FF2B5EF4-FFF2-40B4-BE49-F238E27FC236}">
                <a16:creationId xmlns:a16="http://schemas.microsoft.com/office/drawing/2014/main" id="{D8F100AD-6028-4447-A12C-86371220F4B7}"/>
              </a:ext>
            </a:extLst>
          </p:cNvPr>
          <p:cNvGrpSpPr/>
          <p:nvPr/>
        </p:nvGrpSpPr>
        <p:grpSpPr>
          <a:xfrm>
            <a:off x="2783113" y="5121998"/>
            <a:ext cx="2833275" cy="394785"/>
            <a:chOff x="2783113" y="5121998"/>
            <a:chExt cx="2833275" cy="394785"/>
          </a:xfrm>
        </p:grpSpPr>
        <p:sp>
          <p:nvSpPr>
            <p:cNvPr id="49" name="TextBox 48">
              <a:extLst>
                <a:ext uri="{FF2B5EF4-FFF2-40B4-BE49-F238E27FC236}">
                  <a16:creationId xmlns:a16="http://schemas.microsoft.com/office/drawing/2014/main" id="{A9F69D1B-0D0F-4B39-9475-5DDAAE101B65}"/>
                </a:ext>
              </a:extLst>
            </p:cNvPr>
            <p:cNvSpPr txBox="1"/>
            <p:nvPr/>
          </p:nvSpPr>
          <p:spPr>
            <a:xfrm>
              <a:off x="2783113" y="5121998"/>
              <a:ext cx="2833275" cy="369332"/>
            </a:xfrm>
            <a:prstGeom prst="rect">
              <a:avLst/>
            </a:prstGeom>
            <a:noFill/>
          </p:spPr>
          <p:txBody>
            <a:bodyPr wrap="square" rtlCol="0">
              <a:spAutoFit/>
            </a:bodyPr>
            <a:lstStyle/>
            <a:p>
              <a:pPr algn="ctr"/>
              <a:r>
                <a:rPr lang="en-US" dirty="0">
                  <a:solidFill>
                    <a:schemeClr val="tx1">
                      <a:lumMod val="85000"/>
                      <a:lumOff val="15000"/>
                    </a:schemeClr>
                  </a:solidFill>
                  <a:latin typeface="Nunito Sans" panose="00000500000000000000" pitchFamily="2" charset="0"/>
                </a:rPr>
                <a:t>Selected Unlabeled Data</a:t>
              </a:r>
            </a:p>
          </p:txBody>
        </p:sp>
        <p:cxnSp>
          <p:nvCxnSpPr>
            <p:cNvPr id="265" name="Straight Arrow Connector 264">
              <a:extLst>
                <a:ext uri="{FF2B5EF4-FFF2-40B4-BE49-F238E27FC236}">
                  <a16:creationId xmlns:a16="http://schemas.microsoft.com/office/drawing/2014/main" id="{0CCADF5C-0CB6-4DFA-9A72-B0CD5A380AFC}"/>
                </a:ext>
              </a:extLst>
            </p:cNvPr>
            <p:cNvCxnSpPr>
              <a:cxnSpLocks/>
            </p:cNvCxnSpPr>
            <p:nvPr/>
          </p:nvCxnSpPr>
          <p:spPr>
            <a:xfrm flipH="1">
              <a:off x="3273383" y="5516783"/>
              <a:ext cx="1748188" cy="0"/>
            </a:xfrm>
            <a:prstGeom prst="straightConnector1">
              <a:avLst/>
            </a:prstGeom>
            <a:ln>
              <a:solidFill>
                <a:schemeClr val="tx1"/>
              </a:solidFill>
              <a:tailEnd type="arrow"/>
            </a:ln>
          </p:spPr>
          <p:style>
            <a:lnRef idx="3">
              <a:schemeClr val="dk1"/>
            </a:lnRef>
            <a:fillRef idx="0">
              <a:schemeClr val="dk1"/>
            </a:fillRef>
            <a:effectRef idx="2">
              <a:schemeClr val="dk1"/>
            </a:effectRef>
            <a:fontRef idx="minor">
              <a:schemeClr val="tx1"/>
            </a:fontRef>
          </p:style>
        </p:cxnSp>
      </p:grpSp>
      <p:grpSp>
        <p:nvGrpSpPr>
          <p:cNvPr id="11" name="Group 10">
            <a:extLst>
              <a:ext uri="{FF2B5EF4-FFF2-40B4-BE49-F238E27FC236}">
                <a16:creationId xmlns:a16="http://schemas.microsoft.com/office/drawing/2014/main" id="{431CECCE-A2CD-4188-9362-B427D5A5B31E}"/>
              </a:ext>
            </a:extLst>
          </p:cNvPr>
          <p:cNvGrpSpPr/>
          <p:nvPr/>
        </p:nvGrpSpPr>
        <p:grpSpPr>
          <a:xfrm>
            <a:off x="7147250" y="5509353"/>
            <a:ext cx="3125884" cy="369332"/>
            <a:chOff x="7147250" y="5509353"/>
            <a:chExt cx="3125884" cy="369332"/>
          </a:xfrm>
        </p:grpSpPr>
        <p:sp>
          <p:nvSpPr>
            <p:cNvPr id="47" name="TextBox 46">
              <a:extLst>
                <a:ext uri="{FF2B5EF4-FFF2-40B4-BE49-F238E27FC236}">
                  <a16:creationId xmlns:a16="http://schemas.microsoft.com/office/drawing/2014/main" id="{D083C406-948D-4FB6-BCD1-593B0AE31289}"/>
                </a:ext>
              </a:extLst>
            </p:cNvPr>
            <p:cNvSpPr txBox="1"/>
            <p:nvPr/>
          </p:nvSpPr>
          <p:spPr>
            <a:xfrm>
              <a:off x="7255284" y="5509353"/>
              <a:ext cx="3017850" cy="369332"/>
            </a:xfrm>
            <a:prstGeom prst="rect">
              <a:avLst/>
            </a:prstGeom>
            <a:noFill/>
          </p:spPr>
          <p:txBody>
            <a:bodyPr wrap="square" rtlCol="0">
              <a:spAutoFit/>
            </a:bodyPr>
            <a:lstStyle/>
            <a:p>
              <a:pPr algn="ctr"/>
              <a:r>
                <a:rPr lang="en-US" dirty="0">
                  <a:solidFill>
                    <a:schemeClr val="tx1">
                      <a:lumMod val="85000"/>
                      <a:lumOff val="15000"/>
                    </a:schemeClr>
                  </a:solidFill>
                  <a:latin typeface="Nunito Sans" panose="00000500000000000000" pitchFamily="2" charset="0"/>
                </a:rPr>
                <a:t>Budget</a:t>
              </a:r>
            </a:p>
          </p:txBody>
        </p:sp>
        <p:cxnSp>
          <p:nvCxnSpPr>
            <p:cNvPr id="267" name="Straight Arrow Connector 266">
              <a:extLst>
                <a:ext uri="{FF2B5EF4-FFF2-40B4-BE49-F238E27FC236}">
                  <a16:creationId xmlns:a16="http://schemas.microsoft.com/office/drawing/2014/main" id="{E86C37F4-57CD-4AFE-AA79-AE782B1F5667}"/>
                </a:ext>
              </a:extLst>
            </p:cNvPr>
            <p:cNvCxnSpPr>
              <a:cxnSpLocks/>
            </p:cNvCxnSpPr>
            <p:nvPr/>
          </p:nvCxnSpPr>
          <p:spPr>
            <a:xfrm flipH="1">
              <a:off x="7147250" y="5867680"/>
              <a:ext cx="3052527" cy="0"/>
            </a:xfrm>
            <a:prstGeom prst="straightConnector1">
              <a:avLst/>
            </a:prstGeom>
            <a:ln>
              <a:solidFill>
                <a:schemeClr val="tx1"/>
              </a:solidFill>
              <a:tailEnd type="arrow"/>
            </a:ln>
          </p:spPr>
          <p:style>
            <a:lnRef idx="3">
              <a:schemeClr val="dk1"/>
            </a:lnRef>
            <a:fillRef idx="0">
              <a:schemeClr val="dk1"/>
            </a:fillRef>
            <a:effectRef idx="2">
              <a:schemeClr val="dk1"/>
            </a:effectRef>
            <a:fontRef idx="minor">
              <a:schemeClr val="tx1"/>
            </a:fontRef>
          </p:style>
        </p:cxnSp>
      </p:grpSp>
      <p:grpSp>
        <p:nvGrpSpPr>
          <p:cNvPr id="8" name="Group 7">
            <a:extLst>
              <a:ext uri="{FF2B5EF4-FFF2-40B4-BE49-F238E27FC236}">
                <a16:creationId xmlns:a16="http://schemas.microsoft.com/office/drawing/2014/main" id="{041B3A41-8D1D-44AD-BC62-CB3A0530FA36}"/>
              </a:ext>
            </a:extLst>
          </p:cNvPr>
          <p:cNvGrpSpPr/>
          <p:nvPr/>
        </p:nvGrpSpPr>
        <p:grpSpPr>
          <a:xfrm>
            <a:off x="7344834" y="3429121"/>
            <a:ext cx="3061125" cy="1380000"/>
            <a:chOff x="7344834" y="3429121"/>
            <a:chExt cx="3061125" cy="1380000"/>
          </a:xfrm>
        </p:grpSpPr>
        <p:sp>
          <p:nvSpPr>
            <p:cNvPr id="36" name="TextBox 35">
              <a:extLst>
                <a:ext uri="{FF2B5EF4-FFF2-40B4-BE49-F238E27FC236}">
                  <a16:creationId xmlns:a16="http://schemas.microsoft.com/office/drawing/2014/main" id="{7C55E6C5-7E3D-4114-A0D3-2C9DA8B53989}"/>
                </a:ext>
              </a:extLst>
            </p:cNvPr>
            <p:cNvSpPr txBox="1"/>
            <p:nvPr/>
          </p:nvSpPr>
          <p:spPr>
            <a:xfrm rot="20168657">
              <a:off x="7530895" y="3786327"/>
              <a:ext cx="2556750" cy="369332"/>
            </a:xfrm>
            <a:prstGeom prst="rect">
              <a:avLst/>
            </a:prstGeom>
            <a:noFill/>
          </p:spPr>
          <p:txBody>
            <a:bodyPr wrap="square" rtlCol="0">
              <a:spAutoFit/>
            </a:bodyPr>
            <a:lstStyle/>
            <a:p>
              <a:pPr algn="ctr"/>
              <a:r>
                <a:rPr lang="en-US" dirty="0">
                  <a:solidFill>
                    <a:schemeClr val="tx1">
                      <a:lumMod val="85000"/>
                      <a:lumOff val="15000"/>
                    </a:schemeClr>
                  </a:solidFill>
                  <a:latin typeface="Nunito Sans" panose="00000500000000000000" pitchFamily="2" charset="0"/>
                </a:rPr>
                <a:t>Model</a:t>
              </a:r>
            </a:p>
          </p:txBody>
        </p:sp>
        <p:cxnSp>
          <p:nvCxnSpPr>
            <p:cNvPr id="268" name="Straight Arrow Connector 267">
              <a:extLst>
                <a:ext uri="{FF2B5EF4-FFF2-40B4-BE49-F238E27FC236}">
                  <a16:creationId xmlns:a16="http://schemas.microsoft.com/office/drawing/2014/main" id="{6D0A40DF-D77A-4AC7-9E6E-7BB6B8EC3BDC}"/>
                </a:ext>
              </a:extLst>
            </p:cNvPr>
            <p:cNvCxnSpPr>
              <a:cxnSpLocks/>
            </p:cNvCxnSpPr>
            <p:nvPr/>
          </p:nvCxnSpPr>
          <p:spPr>
            <a:xfrm flipH="1">
              <a:off x="7344834" y="3429121"/>
              <a:ext cx="3061125" cy="1380000"/>
            </a:xfrm>
            <a:prstGeom prst="straightConnector1">
              <a:avLst/>
            </a:prstGeom>
            <a:ln>
              <a:solidFill>
                <a:schemeClr val="tx1"/>
              </a:solidFill>
              <a:tailEnd type="arrow"/>
            </a:ln>
          </p:spPr>
          <p:style>
            <a:lnRef idx="3">
              <a:schemeClr val="dk1"/>
            </a:lnRef>
            <a:fillRef idx="0">
              <a:schemeClr val="dk1"/>
            </a:fillRef>
            <a:effectRef idx="2">
              <a:schemeClr val="dk1"/>
            </a:effectRef>
            <a:fontRef idx="minor">
              <a:schemeClr val="tx1"/>
            </a:fontRef>
          </p:style>
        </p:cxnSp>
      </p:grpSp>
      <p:grpSp>
        <p:nvGrpSpPr>
          <p:cNvPr id="15" name="Group 14">
            <a:extLst>
              <a:ext uri="{FF2B5EF4-FFF2-40B4-BE49-F238E27FC236}">
                <a16:creationId xmlns:a16="http://schemas.microsoft.com/office/drawing/2014/main" id="{B637B65A-317D-46D5-B599-1FA4BCA32DDB}"/>
              </a:ext>
            </a:extLst>
          </p:cNvPr>
          <p:cNvGrpSpPr/>
          <p:nvPr/>
        </p:nvGrpSpPr>
        <p:grpSpPr>
          <a:xfrm>
            <a:off x="7601533" y="3887010"/>
            <a:ext cx="3084966" cy="1373528"/>
            <a:chOff x="7601533" y="3887010"/>
            <a:chExt cx="3084966" cy="1373528"/>
          </a:xfrm>
        </p:grpSpPr>
        <p:sp>
          <p:nvSpPr>
            <p:cNvPr id="53" name="TextBox 52">
              <a:extLst>
                <a:ext uri="{FF2B5EF4-FFF2-40B4-BE49-F238E27FC236}">
                  <a16:creationId xmlns:a16="http://schemas.microsoft.com/office/drawing/2014/main" id="{419B13F0-EB48-4120-B942-710B66606B6A}"/>
                </a:ext>
              </a:extLst>
            </p:cNvPr>
            <p:cNvSpPr txBox="1"/>
            <p:nvPr/>
          </p:nvSpPr>
          <p:spPr>
            <a:xfrm rot="20123454">
              <a:off x="7749058" y="4262775"/>
              <a:ext cx="2556750" cy="369332"/>
            </a:xfrm>
            <a:prstGeom prst="rect">
              <a:avLst/>
            </a:prstGeom>
            <a:noFill/>
          </p:spPr>
          <p:txBody>
            <a:bodyPr wrap="square" rtlCol="0">
              <a:spAutoFit/>
            </a:bodyPr>
            <a:lstStyle/>
            <a:p>
              <a:pPr algn="ctr"/>
              <a:r>
                <a:rPr lang="en-US" dirty="0">
                  <a:solidFill>
                    <a:schemeClr val="tx1">
                      <a:lumMod val="85000"/>
                      <a:lumOff val="15000"/>
                    </a:schemeClr>
                  </a:solidFill>
                  <a:latin typeface="Nunito Sans" panose="00000500000000000000" pitchFamily="2" charset="0"/>
                </a:rPr>
                <a:t>New Labels</a:t>
              </a:r>
            </a:p>
          </p:txBody>
        </p:sp>
        <p:cxnSp>
          <p:nvCxnSpPr>
            <p:cNvPr id="269" name="Straight Arrow Connector 268">
              <a:extLst>
                <a:ext uri="{FF2B5EF4-FFF2-40B4-BE49-F238E27FC236}">
                  <a16:creationId xmlns:a16="http://schemas.microsoft.com/office/drawing/2014/main" id="{635D2760-9ADF-4BE3-AAE4-82197964BB0C}"/>
                </a:ext>
              </a:extLst>
            </p:cNvPr>
            <p:cNvCxnSpPr>
              <a:cxnSpLocks/>
            </p:cNvCxnSpPr>
            <p:nvPr/>
          </p:nvCxnSpPr>
          <p:spPr>
            <a:xfrm flipV="1">
              <a:off x="7601533" y="3887010"/>
              <a:ext cx="3084966" cy="1373528"/>
            </a:xfrm>
            <a:prstGeom prst="straightConnector1">
              <a:avLst/>
            </a:prstGeom>
            <a:ln>
              <a:solidFill>
                <a:schemeClr val="tx1"/>
              </a:solidFill>
              <a:tailEnd type="arrow"/>
            </a:ln>
          </p:spPr>
          <p:style>
            <a:lnRef idx="3">
              <a:schemeClr val="dk1"/>
            </a:lnRef>
            <a:fillRef idx="0">
              <a:schemeClr val="dk1"/>
            </a:fillRef>
            <a:effectRef idx="2">
              <a:schemeClr val="dk1"/>
            </a:effectRef>
            <a:fontRef idx="minor">
              <a:schemeClr val="tx1"/>
            </a:fontRef>
          </p:style>
        </p:cxnSp>
      </p:grpSp>
      <p:grpSp>
        <p:nvGrpSpPr>
          <p:cNvPr id="14" name="Group 13">
            <a:extLst>
              <a:ext uri="{FF2B5EF4-FFF2-40B4-BE49-F238E27FC236}">
                <a16:creationId xmlns:a16="http://schemas.microsoft.com/office/drawing/2014/main" id="{049BA51C-2BEC-4784-9EDA-436203A8364D}"/>
              </a:ext>
            </a:extLst>
          </p:cNvPr>
          <p:cNvGrpSpPr/>
          <p:nvPr/>
        </p:nvGrpSpPr>
        <p:grpSpPr>
          <a:xfrm>
            <a:off x="2980358" y="5945033"/>
            <a:ext cx="2556750" cy="369332"/>
            <a:chOff x="2967692" y="6021422"/>
            <a:chExt cx="2556750" cy="369332"/>
          </a:xfrm>
        </p:grpSpPr>
        <p:sp>
          <p:nvSpPr>
            <p:cNvPr id="51" name="TextBox 50">
              <a:extLst>
                <a:ext uri="{FF2B5EF4-FFF2-40B4-BE49-F238E27FC236}">
                  <a16:creationId xmlns:a16="http://schemas.microsoft.com/office/drawing/2014/main" id="{415AB033-202D-4CC1-81C9-3BFB07CAE989}"/>
                </a:ext>
              </a:extLst>
            </p:cNvPr>
            <p:cNvSpPr txBox="1"/>
            <p:nvPr/>
          </p:nvSpPr>
          <p:spPr>
            <a:xfrm>
              <a:off x="2967692" y="6021422"/>
              <a:ext cx="2556750" cy="369332"/>
            </a:xfrm>
            <a:prstGeom prst="rect">
              <a:avLst/>
            </a:prstGeom>
            <a:noFill/>
          </p:spPr>
          <p:txBody>
            <a:bodyPr wrap="square" rtlCol="0">
              <a:spAutoFit/>
            </a:bodyPr>
            <a:lstStyle/>
            <a:p>
              <a:pPr algn="ctr"/>
              <a:r>
                <a:rPr lang="en-US" dirty="0">
                  <a:solidFill>
                    <a:schemeClr val="tx1">
                      <a:lumMod val="85000"/>
                      <a:lumOff val="15000"/>
                    </a:schemeClr>
                  </a:solidFill>
                  <a:latin typeface="Nunito Sans" panose="00000500000000000000" pitchFamily="2" charset="0"/>
                </a:rPr>
                <a:t>New Labels</a:t>
              </a:r>
            </a:p>
          </p:txBody>
        </p:sp>
        <p:cxnSp>
          <p:nvCxnSpPr>
            <p:cNvPr id="270" name="Straight Arrow Connector 269">
              <a:extLst>
                <a:ext uri="{FF2B5EF4-FFF2-40B4-BE49-F238E27FC236}">
                  <a16:creationId xmlns:a16="http://schemas.microsoft.com/office/drawing/2014/main" id="{9F7FD0A3-172F-43B5-93CB-B8ECB2BED538}"/>
                </a:ext>
              </a:extLst>
            </p:cNvPr>
            <p:cNvCxnSpPr>
              <a:cxnSpLocks/>
            </p:cNvCxnSpPr>
            <p:nvPr/>
          </p:nvCxnSpPr>
          <p:spPr>
            <a:xfrm>
              <a:off x="3362660" y="6379881"/>
              <a:ext cx="1748188" cy="0"/>
            </a:xfrm>
            <a:prstGeom prst="straightConnector1">
              <a:avLst/>
            </a:prstGeom>
            <a:ln>
              <a:solidFill>
                <a:schemeClr val="tx1"/>
              </a:solidFill>
              <a:tailEnd type="arrow"/>
            </a:ln>
          </p:spPr>
          <p:style>
            <a:lnRef idx="3">
              <a:schemeClr val="dk1"/>
            </a:lnRef>
            <a:fillRef idx="0">
              <a:schemeClr val="dk1"/>
            </a:fillRef>
            <a:effectRef idx="2">
              <a:schemeClr val="dk1"/>
            </a:effectRef>
            <a:fontRef idx="minor">
              <a:schemeClr val="tx1"/>
            </a:fontRef>
          </p:style>
        </p:cxnSp>
      </p:grpSp>
      <p:pic>
        <p:nvPicPr>
          <p:cNvPr id="4" name="Audio 3">
            <a:hlinkClick r:id="" action="ppaction://media"/>
            <a:extLst>
              <a:ext uri="{FF2B5EF4-FFF2-40B4-BE49-F238E27FC236}">
                <a16:creationId xmlns:a16="http://schemas.microsoft.com/office/drawing/2014/main" id="{BB006E71-3DB0-4CB7-8801-6FB7DBC7400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3073472702"/>
      </p:ext>
    </p:extLst>
  </p:cSld>
  <p:clrMapOvr>
    <a:masterClrMapping/>
  </p:clrMapOvr>
  <p:transition advTm="2963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81"/>
                                        </p:tgtEl>
                                        <p:attrNameLst>
                                          <p:attrName>style.visibility</p:attrName>
                                        </p:attrNameLst>
                                      </p:cBhvr>
                                      <p:to>
                                        <p:strVal val="visible"/>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par>
                          <p:cTn id="52" fill="hold">
                            <p:stCondLst>
                              <p:cond delay="1500"/>
                            </p:stCondLst>
                            <p:childTnLst>
                              <p:par>
                                <p:cTn id="53" presetID="10"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6" fill="hold" display="0">
                  <p:stCondLst>
                    <p:cond delay="indefinite"/>
                  </p:stCondLst>
                  <p:endCondLst>
                    <p:cond evt="onStopAudio" delay="0">
                      <p:tgtEl>
                        <p:sldTgt/>
                      </p:tgtEl>
                    </p:cond>
                  </p:endCondLst>
                </p:cTn>
                <p:tgtEl>
                  <p:spTgt spid="4"/>
                </p:tgtEl>
              </p:cMediaNode>
            </p:audio>
          </p:childTnLst>
        </p:cTn>
      </p:par>
    </p:tnLst>
    <p:bldLst>
      <p:bldP spid="18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C5CE9C-ACF1-4F04-9F50-B6100CE9BD68}"/>
              </a:ext>
            </a:extLst>
          </p:cNvPr>
          <p:cNvSpPr>
            <a:spLocks noGrp="1"/>
          </p:cNvSpPr>
          <p:nvPr>
            <p:ph type="body" sz="quarter" idx="10"/>
          </p:nvPr>
        </p:nvSpPr>
        <p:spPr/>
        <p:txBody>
          <a:bodyPr/>
          <a:lstStyle/>
          <a:p>
            <a:r>
              <a:rPr lang="en-US" dirty="0"/>
              <a:t>Collecting data to improve the model’s performance for all unknown data is infeasible</a:t>
            </a:r>
          </a:p>
          <a:p>
            <a:r>
              <a:rPr lang="en-US" dirty="0"/>
              <a:t>Key insight: The target test data set can be derived for index tuning</a:t>
            </a:r>
          </a:p>
          <a:p>
            <a:pPr lvl="1"/>
            <a:r>
              <a:rPr lang="en-US" dirty="0"/>
              <a:t>Sets of indexes and the corresponding plans explored during index tuning</a:t>
            </a:r>
          </a:p>
        </p:txBody>
      </p:sp>
      <p:sp>
        <p:nvSpPr>
          <p:cNvPr id="3" name="Title 2">
            <a:extLst>
              <a:ext uri="{FF2B5EF4-FFF2-40B4-BE49-F238E27FC236}">
                <a16:creationId xmlns:a16="http://schemas.microsoft.com/office/drawing/2014/main" id="{32045FE0-73B7-4F8C-947F-1CDFECB0A801}"/>
              </a:ext>
            </a:extLst>
          </p:cNvPr>
          <p:cNvSpPr>
            <a:spLocks noGrp="1"/>
          </p:cNvSpPr>
          <p:nvPr>
            <p:ph type="title"/>
          </p:nvPr>
        </p:nvSpPr>
        <p:spPr/>
        <p:txBody>
          <a:bodyPr/>
          <a:lstStyle/>
          <a:p>
            <a:r>
              <a:rPr lang="en-US" dirty="0"/>
              <a:t>Active Data Collection Platform</a:t>
            </a:r>
          </a:p>
        </p:txBody>
      </p:sp>
      <p:sp>
        <p:nvSpPr>
          <p:cNvPr id="4" name="Slide Number Placeholder 3">
            <a:extLst>
              <a:ext uri="{FF2B5EF4-FFF2-40B4-BE49-F238E27FC236}">
                <a16:creationId xmlns:a16="http://schemas.microsoft.com/office/drawing/2014/main" id="{5B2C5D39-DB8B-469A-B5F2-056E130BD83C}"/>
              </a:ext>
            </a:extLst>
          </p:cNvPr>
          <p:cNvSpPr>
            <a:spLocks noGrp="1"/>
          </p:cNvSpPr>
          <p:nvPr>
            <p:ph type="sldNum" sz="quarter" idx="11"/>
          </p:nvPr>
        </p:nvSpPr>
        <p:spPr/>
        <p:txBody>
          <a:bodyPr/>
          <a:lstStyle/>
          <a:p>
            <a:fld id="{B0E4AF13-16E6-4600-BC47-AAB81488BB53}" type="slidenum">
              <a:rPr lang="en-US" smtClean="0"/>
              <a:t>22</a:t>
            </a:fld>
            <a:endParaRPr lang="en-US"/>
          </a:p>
        </p:txBody>
      </p:sp>
      <p:pic>
        <p:nvPicPr>
          <p:cNvPr id="6" name="Audio 5">
            <a:hlinkClick r:id="" action="ppaction://media"/>
            <a:extLst>
              <a:ext uri="{FF2B5EF4-FFF2-40B4-BE49-F238E27FC236}">
                <a16:creationId xmlns:a16="http://schemas.microsoft.com/office/drawing/2014/main" id="{1D57AB57-1508-4CC3-87B9-12813BF2867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3582019870"/>
      </p:ext>
    </p:extLst>
  </p:cSld>
  <p:clrMapOvr>
    <a:masterClrMapping/>
  </p:clrMapOvr>
  <p:transition advTm="3400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2461F0-AC54-40C6-9982-A339D6403992}"/>
              </a:ext>
            </a:extLst>
          </p:cNvPr>
          <p:cNvSpPr>
            <a:spLocks noGrp="1"/>
          </p:cNvSpPr>
          <p:nvPr>
            <p:ph type="body" sz="quarter" idx="10"/>
          </p:nvPr>
        </p:nvSpPr>
        <p:spPr/>
        <p:txBody>
          <a:bodyPr>
            <a:normAutofit/>
          </a:bodyPr>
          <a:lstStyle/>
          <a:p>
            <a:r>
              <a:rPr lang="en-US" dirty="0"/>
              <a:t>Goal: Select the best set of training data from a pool of unlabeled data to improve ML models’ prediction performance</a:t>
            </a:r>
          </a:p>
          <a:p>
            <a:r>
              <a:rPr lang="en-US" dirty="0"/>
              <a:t>Prior work: Active learning</a:t>
            </a:r>
          </a:p>
          <a:p>
            <a:pPr lvl="1"/>
            <a:r>
              <a:rPr lang="en-US" dirty="0"/>
              <a:t>Data with more uncertainty is more valuable to label</a:t>
            </a:r>
          </a:p>
          <a:p>
            <a:r>
              <a:rPr lang="en-US" dirty="0"/>
              <a:t>New challenges</a:t>
            </a:r>
          </a:p>
          <a:p>
            <a:pPr lvl="1"/>
            <a:r>
              <a:rPr lang="en-GB" sz="2800" b="1" dirty="0">
                <a:latin typeface="Nunito Sans" panose="00000500000000000000" pitchFamily="2" charset="0"/>
              </a:rPr>
              <a:t>Robust</a:t>
            </a:r>
            <a:r>
              <a:rPr lang="en-GB" sz="2800" dirty="0">
                <a:latin typeface="Nunito Sans" panose="00000500000000000000" pitchFamily="2" charset="0"/>
              </a:rPr>
              <a:t>: Noisy uncertainty signal under significant distribution shift</a:t>
            </a:r>
          </a:p>
          <a:p>
            <a:pPr lvl="1"/>
            <a:r>
              <a:rPr lang="en-US" b="1" dirty="0"/>
              <a:t>Cost-sensitive</a:t>
            </a:r>
            <a:r>
              <a:rPr lang="en-US" dirty="0"/>
              <a:t>: </a:t>
            </a:r>
            <a:r>
              <a:rPr lang="en-GB" sz="2800" dirty="0">
                <a:latin typeface="Nunito Sans" panose="00000500000000000000" pitchFamily="2" charset="0"/>
              </a:rPr>
              <a:t>Drastically different labelling costs, especially with index creations</a:t>
            </a:r>
          </a:p>
          <a:p>
            <a:pPr lvl="1"/>
            <a:r>
              <a:rPr lang="en-US" b="1" dirty="0"/>
              <a:t>Batch-friendly</a:t>
            </a:r>
            <a:r>
              <a:rPr lang="en-US" dirty="0"/>
              <a:t>: </a:t>
            </a:r>
            <a:r>
              <a:rPr lang="en-GB" sz="2800" dirty="0">
                <a:latin typeface="Nunito Sans" panose="00000500000000000000" pitchFamily="2" charset="0"/>
              </a:rPr>
              <a:t>Collecting a batch of data before retraining the model</a:t>
            </a:r>
          </a:p>
          <a:p>
            <a:pPr lvl="1"/>
            <a:endParaRPr lang="en-US" dirty="0"/>
          </a:p>
        </p:txBody>
      </p:sp>
      <p:sp>
        <p:nvSpPr>
          <p:cNvPr id="3" name="Title 2">
            <a:extLst>
              <a:ext uri="{FF2B5EF4-FFF2-40B4-BE49-F238E27FC236}">
                <a16:creationId xmlns:a16="http://schemas.microsoft.com/office/drawing/2014/main" id="{C18CBDA4-738C-4D48-808A-C1AAAA4F4943}"/>
              </a:ext>
            </a:extLst>
          </p:cNvPr>
          <p:cNvSpPr>
            <a:spLocks noGrp="1"/>
          </p:cNvSpPr>
          <p:nvPr>
            <p:ph type="title"/>
          </p:nvPr>
        </p:nvSpPr>
        <p:spPr/>
        <p:txBody>
          <a:bodyPr/>
          <a:lstStyle/>
          <a:p>
            <a:r>
              <a:rPr lang="en-US" dirty="0"/>
              <a:t>Holistic Active Learning</a:t>
            </a:r>
          </a:p>
        </p:txBody>
      </p:sp>
      <p:sp>
        <p:nvSpPr>
          <p:cNvPr id="4" name="Slide Number Placeholder 3">
            <a:extLst>
              <a:ext uri="{FF2B5EF4-FFF2-40B4-BE49-F238E27FC236}">
                <a16:creationId xmlns:a16="http://schemas.microsoft.com/office/drawing/2014/main" id="{D6281987-1A87-4850-B022-AF9FB4172F42}"/>
              </a:ext>
            </a:extLst>
          </p:cNvPr>
          <p:cNvSpPr>
            <a:spLocks noGrp="1"/>
          </p:cNvSpPr>
          <p:nvPr>
            <p:ph type="sldNum" sz="quarter" idx="11"/>
          </p:nvPr>
        </p:nvSpPr>
        <p:spPr/>
        <p:txBody>
          <a:bodyPr/>
          <a:lstStyle/>
          <a:p>
            <a:fld id="{B0E4AF13-16E6-4600-BC47-AAB81488BB53}" type="slidenum">
              <a:rPr lang="en-US" smtClean="0"/>
              <a:t>23</a:t>
            </a:fld>
            <a:endParaRPr lang="en-US" dirty="0"/>
          </a:p>
        </p:txBody>
      </p:sp>
      <p:pic>
        <p:nvPicPr>
          <p:cNvPr id="5" name="Audio 4">
            <a:hlinkClick r:id="" action="ppaction://media"/>
            <a:extLst>
              <a:ext uri="{FF2B5EF4-FFF2-40B4-BE49-F238E27FC236}">
                <a16:creationId xmlns:a16="http://schemas.microsoft.com/office/drawing/2014/main" id="{95687D51-7D53-40FF-9074-A2C693B7ECF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699574594"/>
      </p:ext>
    </p:extLst>
  </p:cSld>
  <p:clrMapOvr>
    <a:masterClrMapping/>
  </p:clrMapOvr>
  <p:transition advTm="6497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5DFDE04-EC01-40BA-997C-9409DC97E16B}"/>
              </a:ext>
            </a:extLst>
          </p:cNvPr>
          <p:cNvSpPr>
            <a:spLocks noGrp="1"/>
          </p:cNvSpPr>
          <p:nvPr>
            <p:ph type="body" sz="quarter" idx="10"/>
          </p:nvPr>
        </p:nvSpPr>
        <p:spPr/>
        <p:txBody>
          <a:bodyPr/>
          <a:lstStyle/>
          <a:p>
            <a:r>
              <a:rPr lang="en-US" dirty="0"/>
              <a:t>Biased sampling to compensate noisy signals</a:t>
            </a:r>
          </a:p>
          <a:p>
            <a:endParaRPr lang="en-US" dirty="0"/>
          </a:p>
          <a:p>
            <a:pPr marL="0" indent="0">
              <a:buNone/>
            </a:pPr>
            <a:endParaRPr lang="en-US" dirty="0"/>
          </a:p>
          <a:p>
            <a:endParaRPr lang="en-US" dirty="0"/>
          </a:p>
          <a:p>
            <a:r>
              <a:rPr lang="en-US" dirty="0"/>
              <a:t>Cost weighting: Combine the cost of labeling and the value of the data</a:t>
            </a:r>
          </a:p>
          <a:p>
            <a:r>
              <a:rPr lang="en-US" dirty="0"/>
              <a:t>Reduce redundancy when sampling a batch of data</a:t>
            </a:r>
          </a:p>
        </p:txBody>
      </p:sp>
      <p:sp>
        <p:nvSpPr>
          <p:cNvPr id="2" name="Title 1">
            <a:extLst>
              <a:ext uri="{FF2B5EF4-FFF2-40B4-BE49-F238E27FC236}">
                <a16:creationId xmlns:a16="http://schemas.microsoft.com/office/drawing/2014/main" id="{9A4AF611-049A-45AA-8EBB-C0059C083284}"/>
              </a:ext>
            </a:extLst>
          </p:cNvPr>
          <p:cNvSpPr>
            <a:spLocks noGrp="1"/>
          </p:cNvSpPr>
          <p:nvPr>
            <p:ph type="title"/>
          </p:nvPr>
        </p:nvSpPr>
        <p:spPr/>
        <p:txBody>
          <a:bodyPr>
            <a:normAutofit/>
          </a:bodyPr>
          <a:lstStyle/>
          <a:p>
            <a:r>
              <a:rPr lang="en-US" dirty="0"/>
              <a:t>Holistic Active Learner (HAL)</a:t>
            </a:r>
          </a:p>
        </p:txBody>
      </p:sp>
      <p:sp>
        <p:nvSpPr>
          <p:cNvPr id="4" name="Slide Number Placeholder 3">
            <a:extLst>
              <a:ext uri="{FF2B5EF4-FFF2-40B4-BE49-F238E27FC236}">
                <a16:creationId xmlns:a16="http://schemas.microsoft.com/office/drawing/2014/main" id="{5630F520-0773-48A6-AAD4-095ABC497996}"/>
              </a:ext>
            </a:extLst>
          </p:cNvPr>
          <p:cNvSpPr>
            <a:spLocks noGrp="1"/>
          </p:cNvSpPr>
          <p:nvPr>
            <p:ph type="sldNum" sz="quarter" idx="11"/>
          </p:nvPr>
        </p:nvSpPr>
        <p:spPr/>
        <p:txBody>
          <a:bodyPr/>
          <a:lstStyle/>
          <a:p>
            <a:fld id="{09FAA7EC-8B24-49C1-8B2D-9495CEAD788F}" type="slidenum">
              <a:rPr lang="en-US" smtClean="0"/>
              <a:t>24</a:t>
            </a:fld>
            <a:endParaRPr lang="en-US"/>
          </a:p>
        </p:txBody>
      </p:sp>
      <p:sp>
        <p:nvSpPr>
          <p:cNvPr id="14" name="Oval 13">
            <a:extLst>
              <a:ext uri="{FF2B5EF4-FFF2-40B4-BE49-F238E27FC236}">
                <a16:creationId xmlns:a16="http://schemas.microsoft.com/office/drawing/2014/main" id="{134E686C-4C5B-440A-8239-4BDCF01D1AB7}"/>
              </a:ext>
            </a:extLst>
          </p:cNvPr>
          <p:cNvSpPr/>
          <p:nvPr/>
        </p:nvSpPr>
        <p:spPr>
          <a:xfrm>
            <a:off x="2244215" y="4740953"/>
            <a:ext cx="793750" cy="7937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CF703C1-17A9-4565-B9F7-FD787DEAEF8C}"/>
              </a:ext>
            </a:extLst>
          </p:cNvPr>
          <p:cNvSpPr/>
          <p:nvPr/>
        </p:nvSpPr>
        <p:spPr>
          <a:xfrm>
            <a:off x="3495165" y="5404528"/>
            <a:ext cx="431800" cy="431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3DF8B51-5DB8-4DD9-98B5-2FFA251BF97E}"/>
              </a:ext>
            </a:extLst>
          </p:cNvPr>
          <p:cNvSpPr/>
          <p:nvPr/>
        </p:nvSpPr>
        <p:spPr>
          <a:xfrm>
            <a:off x="4457190" y="4674278"/>
            <a:ext cx="1162050" cy="11620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2AFBACA-2251-4AE2-8805-4BE60438A0A7}"/>
              </a:ext>
            </a:extLst>
          </p:cNvPr>
          <p:cNvSpPr/>
          <p:nvPr/>
        </p:nvSpPr>
        <p:spPr>
          <a:xfrm>
            <a:off x="2468370" y="5137828"/>
            <a:ext cx="144780" cy="14478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357"/>
              </a:solidFill>
            </a:endParaRPr>
          </a:p>
        </p:txBody>
      </p:sp>
      <p:sp>
        <p:nvSpPr>
          <p:cNvPr id="18" name="Oval 17">
            <a:extLst>
              <a:ext uri="{FF2B5EF4-FFF2-40B4-BE49-F238E27FC236}">
                <a16:creationId xmlns:a16="http://schemas.microsoft.com/office/drawing/2014/main" id="{EE8735A2-09DF-44BC-940B-6C9D1D7EEFAB}"/>
              </a:ext>
            </a:extLst>
          </p:cNvPr>
          <p:cNvSpPr/>
          <p:nvPr/>
        </p:nvSpPr>
        <p:spPr>
          <a:xfrm>
            <a:off x="3602798" y="5548038"/>
            <a:ext cx="144780" cy="14478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357"/>
              </a:solidFill>
            </a:endParaRPr>
          </a:p>
        </p:txBody>
      </p:sp>
      <p:sp>
        <p:nvSpPr>
          <p:cNvPr id="19" name="Oval 18">
            <a:extLst>
              <a:ext uri="{FF2B5EF4-FFF2-40B4-BE49-F238E27FC236}">
                <a16:creationId xmlns:a16="http://schemas.microsoft.com/office/drawing/2014/main" id="{7320D5A3-C726-4169-895B-C6AA0B332572}"/>
              </a:ext>
            </a:extLst>
          </p:cNvPr>
          <p:cNvSpPr/>
          <p:nvPr/>
        </p:nvSpPr>
        <p:spPr>
          <a:xfrm>
            <a:off x="4805170" y="5182913"/>
            <a:ext cx="144780" cy="14478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357"/>
              </a:solidFill>
            </a:endParaRPr>
          </a:p>
        </p:txBody>
      </p:sp>
      <p:grpSp>
        <p:nvGrpSpPr>
          <p:cNvPr id="22" name="Group 21">
            <a:extLst>
              <a:ext uri="{FF2B5EF4-FFF2-40B4-BE49-F238E27FC236}">
                <a16:creationId xmlns:a16="http://schemas.microsoft.com/office/drawing/2014/main" id="{479113F1-EA7E-455D-84E8-CC1AA9503092}"/>
              </a:ext>
            </a:extLst>
          </p:cNvPr>
          <p:cNvGrpSpPr/>
          <p:nvPr/>
        </p:nvGrpSpPr>
        <p:grpSpPr>
          <a:xfrm>
            <a:off x="2393590" y="2133510"/>
            <a:ext cx="5977764" cy="342739"/>
            <a:chOff x="3817423" y="3144845"/>
            <a:chExt cx="5977764" cy="342739"/>
          </a:xfrm>
        </p:grpSpPr>
        <p:sp>
          <p:nvSpPr>
            <p:cNvPr id="26" name="Rectangle: Rounded Corners 25">
              <a:extLst>
                <a:ext uri="{FF2B5EF4-FFF2-40B4-BE49-F238E27FC236}">
                  <a16:creationId xmlns:a16="http://schemas.microsoft.com/office/drawing/2014/main" id="{DC0075B3-0D7F-467E-909B-023EEF9C4CB5}"/>
                </a:ext>
              </a:extLst>
            </p:cNvPr>
            <p:cNvSpPr/>
            <p:nvPr/>
          </p:nvSpPr>
          <p:spPr>
            <a:xfrm>
              <a:off x="3817423" y="3144845"/>
              <a:ext cx="5977764" cy="34099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C8D3946-885D-4018-BC96-6A57A59D21C0}"/>
                </a:ext>
              </a:extLst>
            </p:cNvPr>
            <p:cNvSpPr/>
            <p:nvPr/>
          </p:nvSpPr>
          <p:spPr>
            <a:xfrm>
              <a:off x="4468266" y="3147520"/>
              <a:ext cx="673740" cy="3400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D6FA112-19D3-4C65-B213-1D998E092E91}"/>
                </a:ext>
              </a:extLst>
            </p:cNvPr>
            <p:cNvSpPr/>
            <p:nvPr/>
          </p:nvSpPr>
          <p:spPr>
            <a:xfrm>
              <a:off x="5813323" y="3147520"/>
              <a:ext cx="673740" cy="3400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FD276E9-90D6-420B-A312-A21E81DCABA4}"/>
                </a:ext>
              </a:extLst>
            </p:cNvPr>
            <p:cNvSpPr/>
            <p:nvPr/>
          </p:nvSpPr>
          <p:spPr>
            <a:xfrm>
              <a:off x="7130515" y="3147520"/>
              <a:ext cx="673740" cy="3400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EB8773A-DAB1-4CBA-BF8F-B1921909ECFB}"/>
                </a:ext>
              </a:extLst>
            </p:cNvPr>
            <p:cNvSpPr/>
            <p:nvPr/>
          </p:nvSpPr>
          <p:spPr>
            <a:xfrm>
              <a:off x="8462851" y="3147520"/>
              <a:ext cx="673740" cy="3400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31" name="Table 30">
            <a:extLst>
              <a:ext uri="{FF2B5EF4-FFF2-40B4-BE49-F238E27FC236}">
                <a16:creationId xmlns:a16="http://schemas.microsoft.com/office/drawing/2014/main" id="{1F19019D-BE59-4508-B8E7-6B40B4D444B9}"/>
              </a:ext>
            </a:extLst>
          </p:cNvPr>
          <p:cNvGraphicFramePr>
            <a:graphicFrameLocks noGrp="1"/>
          </p:cNvGraphicFramePr>
          <p:nvPr>
            <p:extLst>
              <p:ext uri="{D42A27DB-BD31-4B8C-83A1-F6EECF244321}">
                <p14:modId xmlns:p14="http://schemas.microsoft.com/office/powerpoint/2010/main" val="3227214838"/>
              </p:ext>
            </p:extLst>
          </p:nvPr>
        </p:nvGraphicFramePr>
        <p:xfrm>
          <a:off x="2389850" y="2157124"/>
          <a:ext cx="5981508" cy="335280"/>
        </p:xfrm>
        <a:graphic>
          <a:graphicData uri="http://schemas.openxmlformats.org/drawingml/2006/table">
            <a:tbl>
              <a:tblPr firstRow="1" bandRow="1">
                <a:tableStyleId>{5C22544A-7EE6-4342-B048-85BDC9FD1C3A}</a:tableStyleId>
              </a:tblPr>
              <a:tblGrid>
                <a:gridCol w="664612">
                  <a:extLst>
                    <a:ext uri="{9D8B030D-6E8A-4147-A177-3AD203B41FA5}">
                      <a16:colId xmlns:a16="http://schemas.microsoft.com/office/drawing/2014/main" val="624594863"/>
                    </a:ext>
                  </a:extLst>
                </a:gridCol>
                <a:gridCol w="664612">
                  <a:extLst>
                    <a:ext uri="{9D8B030D-6E8A-4147-A177-3AD203B41FA5}">
                      <a16:colId xmlns:a16="http://schemas.microsoft.com/office/drawing/2014/main" val="87490283"/>
                    </a:ext>
                  </a:extLst>
                </a:gridCol>
                <a:gridCol w="664612">
                  <a:extLst>
                    <a:ext uri="{9D8B030D-6E8A-4147-A177-3AD203B41FA5}">
                      <a16:colId xmlns:a16="http://schemas.microsoft.com/office/drawing/2014/main" val="2695764026"/>
                    </a:ext>
                  </a:extLst>
                </a:gridCol>
                <a:gridCol w="664612">
                  <a:extLst>
                    <a:ext uri="{9D8B030D-6E8A-4147-A177-3AD203B41FA5}">
                      <a16:colId xmlns:a16="http://schemas.microsoft.com/office/drawing/2014/main" val="2144442836"/>
                    </a:ext>
                  </a:extLst>
                </a:gridCol>
                <a:gridCol w="664612">
                  <a:extLst>
                    <a:ext uri="{9D8B030D-6E8A-4147-A177-3AD203B41FA5}">
                      <a16:colId xmlns:a16="http://schemas.microsoft.com/office/drawing/2014/main" val="2259468951"/>
                    </a:ext>
                  </a:extLst>
                </a:gridCol>
                <a:gridCol w="664612">
                  <a:extLst>
                    <a:ext uri="{9D8B030D-6E8A-4147-A177-3AD203B41FA5}">
                      <a16:colId xmlns:a16="http://schemas.microsoft.com/office/drawing/2014/main" val="3117217054"/>
                    </a:ext>
                  </a:extLst>
                </a:gridCol>
                <a:gridCol w="664612">
                  <a:extLst>
                    <a:ext uri="{9D8B030D-6E8A-4147-A177-3AD203B41FA5}">
                      <a16:colId xmlns:a16="http://schemas.microsoft.com/office/drawing/2014/main" val="1254938511"/>
                    </a:ext>
                  </a:extLst>
                </a:gridCol>
                <a:gridCol w="664612">
                  <a:extLst>
                    <a:ext uri="{9D8B030D-6E8A-4147-A177-3AD203B41FA5}">
                      <a16:colId xmlns:a16="http://schemas.microsoft.com/office/drawing/2014/main" val="3981964653"/>
                    </a:ext>
                  </a:extLst>
                </a:gridCol>
                <a:gridCol w="664612">
                  <a:extLst>
                    <a:ext uri="{9D8B030D-6E8A-4147-A177-3AD203B41FA5}">
                      <a16:colId xmlns:a16="http://schemas.microsoft.com/office/drawing/2014/main" val="2215868932"/>
                    </a:ext>
                  </a:extLst>
                </a:gridCol>
              </a:tblGrid>
              <a:tr h="220182">
                <a:tc>
                  <a:txBody>
                    <a:bodyPr/>
                    <a:lstStyle/>
                    <a:p>
                      <a:pPr algn="ctr"/>
                      <a:r>
                        <a:rPr lang="en-US" sz="1600" b="0" dirty="0">
                          <a:solidFill>
                            <a:schemeClr val="tx1"/>
                          </a:solidFill>
                          <a:latin typeface="Nunito Sans" panose="00000500000000000000" pitchFamily="2" charset="0"/>
                        </a:rPr>
                        <a:t>0.9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latin typeface="Nunito Sans" panose="00000500000000000000" pitchFamily="2" charset="0"/>
                        </a:rPr>
                        <a:t>0.8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latin typeface="Nunito Sans" panose="00000500000000000000" pitchFamily="2" charset="0"/>
                        </a:rPr>
                        <a:t>0.7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latin typeface="Nunito Sans" panose="00000500000000000000" pitchFamily="2" charset="0"/>
                        </a:rPr>
                        <a:t>0.6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latin typeface="Nunito Sans" panose="00000500000000000000" pitchFamily="2" charset="0"/>
                        </a:rPr>
                        <a:t>0.5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latin typeface="Nunito Sans" panose="00000500000000000000" pitchFamily="2" charset="0"/>
                        </a:rPr>
                        <a:t>0.4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latin typeface="Nunito Sans" panose="00000500000000000000" pitchFamily="2" charset="0"/>
                        </a:rPr>
                        <a:t>0.3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latin typeface="Nunito Sans" panose="00000500000000000000" pitchFamily="2" charset="0"/>
                        </a:rPr>
                        <a:t>0.2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latin typeface="Nunito Sans" panose="00000500000000000000" pitchFamily="2" charset="0"/>
                        </a:rPr>
                        <a:t>0.1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975973"/>
                  </a:ext>
                </a:extLst>
              </a:tr>
            </a:tbl>
          </a:graphicData>
        </a:graphic>
      </p:graphicFrame>
      <p:sp>
        <p:nvSpPr>
          <p:cNvPr id="32" name="TextBox 31">
            <a:extLst>
              <a:ext uri="{FF2B5EF4-FFF2-40B4-BE49-F238E27FC236}">
                <a16:creationId xmlns:a16="http://schemas.microsoft.com/office/drawing/2014/main" id="{8518EF03-0584-4E57-9F9A-DBDF192AA8DF}"/>
              </a:ext>
            </a:extLst>
          </p:cNvPr>
          <p:cNvSpPr txBox="1"/>
          <p:nvPr/>
        </p:nvSpPr>
        <p:spPr>
          <a:xfrm>
            <a:off x="1425769" y="2029435"/>
            <a:ext cx="1107044" cy="400110"/>
          </a:xfrm>
          <a:prstGeom prst="rect">
            <a:avLst/>
          </a:prstGeom>
          <a:noFill/>
        </p:spPr>
        <p:txBody>
          <a:bodyPr wrap="square" rtlCol="0">
            <a:spAutoFit/>
          </a:bodyPr>
          <a:lstStyle/>
          <a:p>
            <a:pPr algn="ctr"/>
            <a:r>
              <a:rPr lang="en-US" sz="2000" dirty="0">
                <a:solidFill>
                  <a:schemeClr val="tx1">
                    <a:lumMod val="85000"/>
                    <a:lumOff val="15000"/>
                  </a:schemeClr>
                </a:solidFill>
                <a:latin typeface="Nunito Sans" panose="00000500000000000000" pitchFamily="2" charset="0"/>
              </a:rPr>
              <a:t>w(x)</a:t>
            </a:r>
          </a:p>
        </p:txBody>
      </p:sp>
      <p:graphicFrame>
        <p:nvGraphicFramePr>
          <p:cNvPr id="33" name="Table 32">
            <a:extLst>
              <a:ext uri="{FF2B5EF4-FFF2-40B4-BE49-F238E27FC236}">
                <a16:creationId xmlns:a16="http://schemas.microsoft.com/office/drawing/2014/main" id="{AD0CD36E-D0B8-49DB-B529-5313171EED72}"/>
              </a:ext>
            </a:extLst>
          </p:cNvPr>
          <p:cNvGraphicFramePr>
            <a:graphicFrameLocks noGrp="1"/>
          </p:cNvGraphicFramePr>
          <p:nvPr>
            <p:extLst>
              <p:ext uri="{D42A27DB-BD31-4B8C-83A1-F6EECF244321}">
                <p14:modId xmlns:p14="http://schemas.microsoft.com/office/powerpoint/2010/main" val="3817196824"/>
              </p:ext>
            </p:extLst>
          </p:nvPr>
        </p:nvGraphicFramePr>
        <p:xfrm>
          <a:off x="2389850" y="2494375"/>
          <a:ext cx="5981508" cy="335280"/>
        </p:xfrm>
        <a:graphic>
          <a:graphicData uri="http://schemas.openxmlformats.org/drawingml/2006/table">
            <a:tbl>
              <a:tblPr firstRow="1" bandRow="1">
                <a:tableStyleId>{5C22544A-7EE6-4342-B048-85BDC9FD1C3A}</a:tableStyleId>
              </a:tblPr>
              <a:tblGrid>
                <a:gridCol w="664612">
                  <a:extLst>
                    <a:ext uri="{9D8B030D-6E8A-4147-A177-3AD203B41FA5}">
                      <a16:colId xmlns:a16="http://schemas.microsoft.com/office/drawing/2014/main" val="624594863"/>
                    </a:ext>
                  </a:extLst>
                </a:gridCol>
                <a:gridCol w="664612">
                  <a:extLst>
                    <a:ext uri="{9D8B030D-6E8A-4147-A177-3AD203B41FA5}">
                      <a16:colId xmlns:a16="http://schemas.microsoft.com/office/drawing/2014/main" val="87490283"/>
                    </a:ext>
                  </a:extLst>
                </a:gridCol>
                <a:gridCol w="664612">
                  <a:extLst>
                    <a:ext uri="{9D8B030D-6E8A-4147-A177-3AD203B41FA5}">
                      <a16:colId xmlns:a16="http://schemas.microsoft.com/office/drawing/2014/main" val="2695764026"/>
                    </a:ext>
                  </a:extLst>
                </a:gridCol>
                <a:gridCol w="664612">
                  <a:extLst>
                    <a:ext uri="{9D8B030D-6E8A-4147-A177-3AD203B41FA5}">
                      <a16:colId xmlns:a16="http://schemas.microsoft.com/office/drawing/2014/main" val="2144442836"/>
                    </a:ext>
                  </a:extLst>
                </a:gridCol>
                <a:gridCol w="664612">
                  <a:extLst>
                    <a:ext uri="{9D8B030D-6E8A-4147-A177-3AD203B41FA5}">
                      <a16:colId xmlns:a16="http://schemas.microsoft.com/office/drawing/2014/main" val="2259468951"/>
                    </a:ext>
                  </a:extLst>
                </a:gridCol>
                <a:gridCol w="664612">
                  <a:extLst>
                    <a:ext uri="{9D8B030D-6E8A-4147-A177-3AD203B41FA5}">
                      <a16:colId xmlns:a16="http://schemas.microsoft.com/office/drawing/2014/main" val="3117217054"/>
                    </a:ext>
                  </a:extLst>
                </a:gridCol>
                <a:gridCol w="664612">
                  <a:extLst>
                    <a:ext uri="{9D8B030D-6E8A-4147-A177-3AD203B41FA5}">
                      <a16:colId xmlns:a16="http://schemas.microsoft.com/office/drawing/2014/main" val="1254938511"/>
                    </a:ext>
                  </a:extLst>
                </a:gridCol>
                <a:gridCol w="664612">
                  <a:extLst>
                    <a:ext uri="{9D8B030D-6E8A-4147-A177-3AD203B41FA5}">
                      <a16:colId xmlns:a16="http://schemas.microsoft.com/office/drawing/2014/main" val="3981964653"/>
                    </a:ext>
                  </a:extLst>
                </a:gridCol>
                <a:gridCol w="664612">
                  <a:extLst>
                    <a:ext uri="{9D8B030D-6E8A-4147-A177-3AD203B41FA5}">
                      <a16:colId xmlns:a16="http://schemas.microsoft.com/office/drawing/2014/main" val="2215868932"/>
                    </a:ext>
                  </a:extLst>
                </a:gridCol>
              </a:tblGrid>
              <a:tr h="220182">
                <a:tc>
                  <a:txBody>
                    <a:bodyPr/>
                    <a:lstStyle/>
                    <a:p>
                      <a:pPr algn="ctr"/>
                      <a:r>
                        <a:rPr lang="en-US" sz="1600" b="0" dirty="0">
                          <a:solidFill>
                            <a:schemeClr val="tx1"/>
                          </a:solidFill>
                          <a:latin typeface="Nunito Sans" panose="00000500000000000000" pitchFamily="2" charset="0"/>
                        </a:rPr>
                        <a:t>x1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latin typeface="Nunito Sans" panose="00000500000000000000" pitchFamily="2" charset="0"/>
                        </a:rPr>
                        <a:t>x2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latin typeface="Nunito Sans" panose="00000500000000000000" pitchFamily="2" charset="0"/>
                        </a:rPr>
                        <a:t>x3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latin typeface="Nunito Sans" panose="00000500000000000000" pitchFamily="2" charset="0"/>
                        </a:rPr>
                        <a:t>x4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latin typeface="Nunito Sans" panose="00000500000000000000" pitchFamily="2" charset="0"/>
                        </a:rPr>
                        <a:t>x5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latin typeface="Nunito Sans" panose="00000500000000000000" pitchFamily="2" charset="0"/>
                        </a:rPr>
                        <a:t>x6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latin typeface="Nunito Sans" panose="00000500000000000000" pitchFamily="2" charset="0"/>
                        </a:rPr>
                        <a:t>x7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latin typeface="Nunito Sans" panose="00000500000000000000" pitchFamily="2" charset="0"/>
                        </a:rPr>
                        <a:t>x8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latin typeface="Nunito Sans" panose="00000500000000000000" pitchFamily="2" charset="0"/>
                        </a:rPr>
                        <a:t>x9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975973"/>
                  </a:ext>
                </a:extLst>
              </a:tr>
            </a:tbl>
          </a:graphicData>
        </a:graphic>
      </p:graphicFrame>
      <p:cxnSp>
        <p:nvCxnSpPr>
          <p:cNvPr id="34" name="Straight Arrow Connector 33">
            <a:extLst>
              <a:ext uri="{FF2B5EF4-FFF2-40B4-BE49-F238E27FC236}">
                <a16:creationId xmlns:a16="http://schemas.microsoft.com/office/drawing/2014/main" id="{BA343EC2-81F1-4B16-94F0-6C29F8C51D29}"/>
              </a:ext>
            </a:extLst>
          </p:cNvPr>
          <p:cNvCxnSpPr>
            <a:cxnSpLocks/>
          </p:cNvCxnSpPr>
          <p:nvPr/>
        </p:nvCxnSpPr>
        <p:spPr>
          <a:xfrm>
            <a:off x="3395938" y="1834409"/>
            <a:ext cx="0" cy="22492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5" name="Straight Arrow Connector 34">
            <a:extLst>
              <a:ext uri="{FF2B5EF4-FFF2-40B4-BE49-F238E27FC236}">
                <a16:creationId xmlns:a16="http://schemas.microsoft.com/office/drawing/2014/main" id="{D44B66D1-586A-41AE-8F51-805E517F0B85}"/>
              </a:ext>
            </a:extLst>
          </p:cNvPr>
          <p:cNvCxnSpPr>
            <a:cxnSpLocks/>
          </p:cNvCxnSpPr>
          <p:nvPr/>
        </p:nvCxnSpPr>
        <p:spPr>
          <a:xfrm>
            <a:off x="2733564" y="1834409"/>
            <a:ext cx="0" cy="22492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6" name="Straight Arrow Connector 35">
            <a:extLst>
              <a:ext uri="{FF2B5EF4-FFF2-40B4-BE49-F238E27FC236}">
                <a16:creationId xmlns:a16="http://schemas.microsoft.com/office/drawing/2014/main" id="{5E3210AC-70FD-42CB-A9B1-11C4205CDF31}"/>
              </a:ext>
            </a:extLst>
          </p:cNvPr>
          <p:cNvCxnSpPr>
            <a:cxnSpLocks/>
          </p:cNvCxnSpPr>
          <p:nvPr/>
        </p:nvCxnSpPr>
        <p:spPr>
          <a:xfrm>
            <a:off x="4718428" y="1834409"/>
            <a:ext cx="0" cy="22492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7" name="Straight Arrow Connector 36">
            <a:extLst>
              <a:ext uri="{FF2B5EF4-FFF2-40B4-BE49-F238E27FC236}">
                <a16:creationId xmlns:a16="http://schemas.microsoft.com/office/drawing/2014/main" id="{92F90671-2529-4275-865F-EFD26A85D943}"/>
              </a:ext>
            </a:extLst>
          </p:cNvPr>
          <p:cNvCxnSpPr>
            <a:cxnSpLocks/>
          </p:cNvCxnSpPr>
          <p:nvPr/>
        </p:nvCxnSpPr>
        <p:spPr>
          <a:xfrm>
            <a:off x="6047451" y="1834409"/>
            <a:ext cx="0" cy="22492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3" name="Audio 2">
            <a:hlinkClick r:id="" action="ppaction://media"/>
            <a:extLst>
              <a:ext uri="{FF2B5EF4-FFF2-40B4-BE49-F238E27FC236}">
                <a16:creationId xmlns:a16="http://schemas.microsoft.com/office/drawing/2014/main" id="{968890E3-77F9-47B8-B4A2-6ECC3BC59D3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3880284130"/>
      </p:ext>
    </p:extLst>
  </p:cSld>
  <p:clrMapOvr>
    <a:masterClrMapping/>
  </p:clrMapOvr>
  <p:transition advTm="3792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2" fill="hold" display="0">
                  <p:stCondLst>
                    <p:cond delay="indefinite"/>
                  </p:stCondLst>
                  <p:endCondLst>
                    <p:cond evt="onStopAudio" delay="0">
                      <p:tgtEl>
                        <p:sldTgt/>
                      </p:tgtEl>
                    </p:cond>
                  </p:endCondLst>
                </p:cTn>
                <p:tgtEl>
                  <p:spTgt spid="3"/>
                </p:tgtEl>
              </p:cMediaNode>
            </p:audio>
          </p:childTnLst>
        </p:cTn>
      </p:par>
    </p:tnLst>
    <p:bldLst>
      <p:bldP spid="14" grpId="0" animBg="1"/>
      <p:bldP spid="15" grpId="0" animBg="1"/>
      <p:bldP spid="16" grpId="0" animBg="1"/>
      <p:bldP spid="17" grpId="0" animBg="1"/>
      <p:bldP spid="18" grpId="0" animBg="1"/>
      <p:bldP spid="19" grpId="0" animBg="1"/>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4331A95-2C50-493E-B3AA-0351D1AAF5FD}"/>
              </a:ext>
            </a:extLst>
          </p:cNvPr>
          <p:cNvSpPr/>
          <p:nvPr/>
        </p:nvSpPr>
        <p:spPr>
          <a:xfrm>
            <a:off x="294055" y="5756132"/>
            <a:ext cx="3202677" cy="850183"/>
          </a:xfrm>
          <a:prstGeom prst="roundRect">
            <a:avLst>
              <a:gd name="adj" fmla="val 110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35D18983-84A0-4D3F-9DAD-AAB3BDC82557}"/>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15BE2D42-9744-4817-A96C-1ECA7D97CDC3}"/>
              </a:ext>
            </a:extLst>
          </p:cNvPr>
          <p:cNvSpPr>
            <a:spLocks noGrp="1"/>
          </p:cNvSpPr>
          <p:nvPr>
            <p:ph type="title"/>
          </p:nvPr>
        </p:nvSpPr>
        <p:spPr/>
        <p:txBody>
          <a:bodyPr/>
          <a:lstStyle/>
          <a:p>
            <a:r>
              <a:rPr lang="en-US" dirty="0"/>
              <a:t>Results: </a:t>
            </a:r>
            <a:r>
              <a:rPr lang="en-US" dirty="0" err="1"/>
              <a:t>IsRegress</a:t>
            </a:r>
            <a:r>
              <a:rPr lang="en-US" dirty="0"/>
              <a:t> Prediction</a:t>
            </a:r>
          </a:p>
        </p:txBody>
      </p:sp>
      <p:sp>
        <p:nvSpPr>
          <p:cNvPr id="4" name="Slide Number Placeholder 3">
            <a:extLst>
              <a:ext uri="{FF2B5EF4-FFF2-40B4-BE49-F238E27FC236}">
                <a16:creationId xmlns:a16="http://schemas.microsoft.com/office/drawing/2014/main" id="{32778DE8-4358-4962-A87F-A2BD3C5EF5A7}"/>
              </a:ext>
            </a:extLst>
          </p:cNvPr>
          <p:cNvSpPr>
            <a:spLocks noGrp="1"/>
          </p:cNvSpPr>
          <p:nvPr>
            <p:ph type="sldNum" sz="quarter" idx="11"/>
          </p:nvPr>
        </p:nvSpPr>
        <p:spPr/>
        <p:txBody>
          <a:bodyPr/>
          <a:lstStyle/>
          <a:p>
            <a:fld id="{09FAA7EC-8B24-49C1-8B2D-9495CEAD788F}" type="slidenum">
              <a:rPr lang="en-US" smtClean="0"/>
              <a:t>25</a:t>
            </a:fld>
            <a:endParaRPr lang="en-US"/>
          </a:p>
        </p:txBody>
      </p:sp>
      <p:graphicFrame>
        <p:nvGraphicFramePr>
          <p:cNvPr id="5" name="Chart 4">
            <a:extLst>
              <a:ext uri="{FF2B5EF4-FFF2-40B4-BE49-F238E27FC236}">
                <a16:creationId xmlns:a16="http://schemas.microsoft.com/office/drawing/2014/main" id="{1273EB4D-9329-42C2-B338-7E07243CDAE4}"/>
              </a:ext>
            </a:extLst>
          </p:cNvPr>
          <p:cNvGraphicFramePr/>
          <p:nvPr/>
        </p:nvGraphicFramePr>
        <p:xfrm>
          <a:off x="1913467" y="1280160"/>
          <a:ext cx="9541933" cy="5357707"/>
        </p:xfrm>
        <a:graphic>
          <a:graphicData uri="http://schemas.openxmlformats.org/drawingml/2006/chart">
            <c:chart xmlns:c="http://schemas.openxmlformats.org/drawingml/2006/chart" xmlns:r="http://schemas.openxmlformats.org/officeDocument/2006/relationships" r:id="rId6"/>
          </a:graphicData>
        </a:graphic>
      </p:graphicFrame>
      <p:sp>
        <p:nvSpPr>
          <p:cNvPr id="9" name="TextBox 8">
            <a:extLst>
              <a:ext uri="{FF2B5EF4-FFF2-40B4-BE49-F238E27FC236}">
                <a16:creationId xmlns:a16="http://schemas.microsoft.com/office/drawing/2014/main" id="{1D305F48-9BAB-48FE-A56B-D91B46FD8D38}"/>
              </a:ext>
            </a:extLst>
          </p:cNvPr>
          <p:cNvSpPr txBox="1"/>
          <p:nvPr/>
        </p:nvSpPr>
        <p:spPr>
          <a:xfrm>
            <a:off x="418323" y="5827280"/>
            <a:ext cx="3642360" cy="707886"/>
          </a:xfrm>
          <a:prstGeom prst="rect">
            <a:avLst/>
          </a:prstGeom>
          <a:noFill/>
        </p:spPr>
        <p:txBody>
          <a:bodyPr wrap="square" rtlCol="0">
            <a:spAutoFit/>
          </a:bodyPr>
          <a:lstStyle/>
          <a:p>
            <a:r>
              <a:rPr lang="en-US" sz="2000" b="1" dirty="0">
                <a:solidFill>
                  <a:schemeClr val="bg1"/>
                </a:solidFill>
                <a:latin typeface="Nunito Sans" panose="00000500000000000000" pitchFamily="2" charset="0"/>
              </a:rPr>
              <a:t>Budget: 50x average</a:t>
            </a:r>
          </a:p>
          <a:p>
            <a:r>
              <a:rPr lang="en-US" sz="2000" b="1" dirty="0">
                <a:solidFill>
                  <a:schemeClr val="bg1"/>
                </a:solidFill>
                <a:latin typeface="Nunito Sans" panose="00000500000000000000" pitchFamily="2" charset="0"/>
              </a:rPr>
              <a:t>query cost per iteration</a:t>
            </a:r>
          </a:p>
        </p:txBody>
      </p:sp>
      <p:sp>
        <p:nvSpPr>
          <p:cNvPr id="10" name="Arrow: Left-Right 9">
            <a:extLst>
              <a:ext uri="{FF2B5EF4-FFF2-40B4-BE49-F238E27FC236}">
                <a16:creationId xmlns:a16="http://schemas.microsoft.com/office/drawing/2014/main" id="{D4924683-B7AA-4A6E-B35F-4654A8CB42E9}"/>
              </a:ext>
            </a:extLst>
          </p:cNvPr>
          <p:cNvSpPr/>
          <p:nvPr/>
        </p:nvSpPr>
        <p:spPr>
          <a:xfrm rot="5400000">
            <a:off x="6098182" y="2991628"/>
            <a:ext cx="2209897" cy="204089"/>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1EE7390-C3BF-4D2A-B7DF-F2F7B058F778}"/>
              </a:ext>
            </a:extLst>
          </p:cNvPr>
          <p:cNvSpPr txBox="1"/>
          <p:nvPr/>
        </p:nvSpPr>
        <p:spPr>
          <a:xfrm>
            <a:off x="7251659" y="2866674"/>
            <a:ext cx="1039723" cy="400110"/>
          </a:xfrm>
          <a:prstGeom prst="rect">
            <a:avLst/>
          </a:prstGeom>
          <a:noFill/>
        </p:spPr>
        <p:txBody>
          <a:bodyPr wrap="square" rtlCol="0">
            <a:spAutoFit/>
          </a:bodyPr>
          <a:lstStyle/>
          <a:p>
            <a:pPr algn="ctr"/>
            <a:r>
              <a:rPr lang="en-US" sz="2000" b="1" dirty="0">
                <a:solidFill>
                  <a:schemeClr val="accent1"/>
                </a:solidFill>
                <a:latin typeface="Nunito Sans Black" panose="00000A00000000000000" pitchFamily="2" charset="0"/>
              </a:rPr>
              <a:t>75%</a:t>
            </a:r>
          </a:p>
        </p:txBody>
      </p:sp>
      <p:sp>
        <p:nvSpPr>
          <p:cNvPr id="14" name="Rectangle: Rounded Corners 13">
            <a:extLst>
              <a:ext uri="{FF2B5EF4-FFF2-40B4-BE49-F238E27FC236}">
                <a16:creationId xmlns:a16="http://schemas.microsoft.com/office/drawing/2014/main" id="{0B16CAE3-364C-489E-B844-07CCBD1006AF}"/>
              </a:ext>
            </a:extLst>
          </p:cNvPr>
          <p:cNvSpPr/>
          <p:nvPr/>
        </p:nvSpPr>
        <p:spPr>
          <a:xfrm>
            <a:off x="9440883" y="2518654"/>
            <a:ext cx="1631632" cy="356684"/>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AF0502F-2F66-48F2-B5BA-3DE5E3F7BCAB}"/>
              </a:ext>
            </a:extLst>
          </p:cNvPr>
          <p:cNvSpPr/>
          <p:nvPr/>
        </p:nvSpPr>
        <p:spPr>
          <a:xfrm>
            <a:off x="9440883" y="3696834"/>
            <a:ext cx="1093767" cy="356616"/>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27DBBF0-85B7-447B-8B95-8B522CA957E7}"/>
              </a:ext>
            </a:extLst>
          </p:cNvPr>
          <p:cNvSpPr txBox="1"/>
          <p:nvPr/>
        </p:nvSpPr>
        <p:spPr>
          <a:xfrm>
            <a:off x="5504967" y="4479848"/>
            <a:ext cx="4018174" cy="707886"/>
          </a:xfrm>
          <a:prstGeom prst="rect">
            <a:avLst/>
          </a:prstGeom>
          <a:noFill/>
        </p:spPr>
        <p:txBody>
          <a:bodyPr wrap="square" rtlCol="0">
            <a:spAutoFit/>
          </a:bodyPr>
          <a:lstStyle/>
          <a:p>
            <a:pPr algn="ctr"/>
            <a:r>
              <a:rPr lang="en-US" sz="2000" b="1" dirty="0">
                <a:solidFill>
                  <a:schemeClr val="accent1"/>
                </a:solidFill>
                <a:latin typeface="Nunito Sans Black" panose="00000A00000000000000" pitchFamily="2" charset="0"/>
              </a:rPr>
              <a:t>~100 Queries</a:t>
            </a:r>
          </a:p>
          <a:p>
            <a:pPr algn="ctr"/>
            <a:r>
              <a:rPr lang="en-US" sz="2000" b="1" dirty="0">
                <a:solidFill>
                  <a:schemeClr val="accent1"/>
                </a:solidFill>
                <a:latin typeface="Nunito Sans Black" panose="00000A00000000000000" pitchFamily="2" charset="0"/>
              </a:rPr>
              <a:t>Less than 5% of the unlabeled data</a:t>
            </a:r>
          </a:p>
        </p:txBody>
      </p:sp>
      <p:sp>
        <p:nvSpPr>
          <p:cNvPr id="21" name="TextBox 20">
            <a:extLst>
              <a:ext uri="{FF2B5EF4-FFF2-40B4-BE49-F238E27FC236}">
                <a16:creationId xmlns:a16="http://schemas.microsoft.com/office/drawing/2014/main" id="{B350C840-E9A1-43DA-8AC4-EF66BFEB8FA5}"/>
              </a:ext>
            </a:extLst>
          </p:cNvPr>
          <p:cNvSpPr txBox="1"/>
          <p:nvPr/>
        </p:nvSpPr>
        <p:spPr>
          <a:xfrm>
            <a:off x="2860076" y="1119162"/>
            <a:ext cx="1039723" cy="400110"/>
          </a:xfrm>
          <a:prstGeom prst="rect">
            <a:avLst/>
          </a:prstGeom>
          <a:noFill/>
        </p:spPr>
        <p:txBody>
          <a:bodyPr wrap="square" rtlCol="0">
            <a:spAutoFit/>
          </a:bodyPr>
          <a:lstStyle/>
          <a:p>
            <a:pPr algn="ctr"/>
            <a:r>
              <a:rPr lang="en-US" sz="2000" b="1" dirty="0">
                <a:solidFill>
                  <a:schemeClr val="accent1"/>
                </a:solidFill>
                <a:latin typeface="Nunito Sans Black" panose="00000A00000000000000" pitchFamily="2" charset="0"/>
              </a:rPr>
              <a:t>0.32</a:t>
            </a:r>
          </a:p>
        </p:txBody>
      </p:sp>
      <p:sp>
        <p:nvSpPr>
          <p:cNvPr id="22" name="Arrow: Up 21">
            <a:extLst>
              <a:ext uri="{FF2B5EF4-FFF2-40B4-BE49-F238E27FC236}">
                <a16:creationId xmlns:a16="http://schemas.microsoft.com/office/drawing/2014/main" id="{633770B4-1ABC-430E-A1E2-A33080B9242F}"/>
              </a:ext>
            </a:extLst>
          </p:cNvPr>
          <p:cNvSpPr/>
          <p:nvPr/>
        </p:nvSpPr>
        <p:spPr>
          <a:xfrm rot="10800000">
            <a:off x="3263145" y="1485676"/>
            <a:ext cx="233587" cy="312796"/>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5264D39B-0D75-42C8-B20E-9766C310030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269947155"/>
      </p:ext>
    </p:extLst>
  </p:cSld>
  <p:clrMapOvr>
    <a:masterClrMapping/>
  </p:clrMapOvr>
  <p:transition advTm="1686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22"/>
                                        </p:tgtEl>
                                      </p:cBhvr>
                                    </p:animEffect>
                                    <p:set>
                                      <p:cBhvr>
                                        <p:cTn id="25" dur="1" fill="hold">
                                          <p:stCondLst>
                                            <p:cond delay="499"/>
                                          </p:stCondLst>
                                        </p:cTn>
                                        <p:tgtEl>
                                          <p:spTgt spid="2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7"/>
                </p:tgtEl>
              </p:cMediaNode>
            </p:audio>
          </p:childTnLst>
        </p:cTn>
      </p:par>
    </p:tnLst>
    <p:bldLst>
      <p:bldP spid="10" grpId="0" animBg="1"/>
      <p:bldP spid="11" grpId="0"/>
      <p:bldP spid="14" grpId="0" animBg="1"/>
      <p:bldP spid="14" grpId="1" animBg="1"/>
      <p:bldP spid="15" grpId="0" animBg="1"/>
      <p:bldP spid="19" grpId="0"/>
      <p:bldP spid="21" grpId="0"/>
      <p:bldP spid="21" grpId="1"/>
      <p:bldP spid="22" grpId="0" animBg="1"/>
      <p:bldP spid="22"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2FA4DA-277A-4963-B667-2811C640F244}"/>
              </a:ext>
            </a:extLst>
          </p:cNvPr>
          <p:cNvSpPr>
            <a:spLocks noGrp="1"/>
          </p:cNvSpPr>
          <p:nvPr>
            <p:ph type="body" sz="quarter" idx="10"/>
          </p:nvPr>
        </p:nvSpPr>
        <p:spPr/>
        <p:txBody>
          <a:bodyPr>
            <a:normAutofit/>
          </a:bodyPr>
          <a:lstStyle/>
          <a:p>
            <a:r>
              <a:rPr lang="en-US" dirty="0"/>
              <a:t>Indexing tuning is crucial for database performance</a:t>
            </a:r>
          </a:p>
          <a:p>
            <a:r>
              <a:rPr lang="en-US" dirty="0"/>
              <a:t>Query regression is a big challenge for autonomous index tuning</a:t>
            </a:r>
          </a:p>
          <a:p>
            <a:r>
              <a:rPr lang="en-US" dirty="0"/>
              <a:t>Recommend indexes without causing query regressions using ML</a:t>
            </a:r>
          </a:p>
          <a:p>
            <a:pPr lvl="1"/>
            <a:r>
              <a:rPr lang="en-US" b="1" dirty="0"/>
              <a:t>AI Meets AI</a:t>
            </a:r>
            <a:r>
              <a:rPr lang="en-US" dirty="0"/>
              <a:t>: Prevent recommending indexes that can cause query regressions with ML-based classifiers</a:t>
            </a:r>
          </a:p>
          <a:p>
            <a:pPr lvl="1"/>
            <a:r>
              <a:rPr lang="en-US" b="1" dirty="0"/>
              <a:t>Active Data Collection Platform</a:t>
            </a:r>
            <a:r>
              <a:rPr lang="en-US" dirty="0"/>
              <a:t>: Adapt ML models to new data distributions by actively acquiring additional training data</a:t>
            </a:r>
          </a:p>
          <a:p>
            <a:r>
              <a:rPr lang="en-US" dirty="0"/>
              <a:t>Other related work</a:t>
            </a:r>
          </a:p>
          <a:p>
            <a:pPr lvl="1"/>
            <a:r>
              <a:rPr lang="en-US" dirty="0"/>
              <a:t>Ding, B., Das, S., et al. </a:t>
            </a:r>
            <a:r>
              <a:rPr lang="en-US" i="1" dirty="0"/>
              <a:t>Plan stitch: harnessing the best of many plans. </a:t>
            </a:r>
            <a:r>
              <a:rPr lang="en-US" dirty="0"/>
              <a:t>VLDB 2018</a:t>
            </a:r>
          </a:p>
          <a:p>
            <a:pPr lvl="1"/>
            <a:endParaRPr lang="en-US" dirty="0"/>
          </a:p>
        </p:txBody>
      </p:sp>
      <p:sp>
        <p:nvSpPr>
          <p:cNvPr id="3" name="Title 2">
            <a:extLst>
              <a:ext uri="{FF2B5EF4-FFF2-40B4-BE49-F238E27FC236}">
                <a16:creationId xmlns:a16="http://schemas.microsoft.com/office/drawing/2014/main" id="{F37E8AC1-AF9B-4B86-BC8F-2424AB279645}"/>
              </a:ext>
            </a:extLst>
          </p:cNvPr>
          <p:cNvSpPr>
            <a:spLocks noGrp="1"/>
          </p:cNvSpPr>
          <p:nvPr>
            <p:ph type="title"/>
          </p:nvPr>
        </p:nvSpPr>
        <p:spPr/>
        <p:txBody>
          <a:bodyPr/>
          <a:lstStyle/>
          <a:p>
            <a:r>
              <a:rPr lang="en-US" dirty="0"/>
              <a:t>Takeaways</a:t>
            </a:r>
          </a:p>
        </p:txBody>
      </p:sp>
      <p:sp>
        <p:nvSpPr>
          <p:cNvPr id="5" name="Slide Number Placeholder 4">
            <a:extLst>
              <a:ext uri="{FF2B5EF4-FFF2-40B4-BE49-F238E27FC236}">
                <a16:creationId xmlns:a16="http://schemas.microsoft.com/office/drawing/2014/main" id="{BD3E269D-824A-47A5-AF41-5751E54F38BC}"/>
              </a:ext>
            </a:extLst>
          </p:cNvPr>
          <p:cNvSpPr>
            <a:spLocks noGrp="1"/>
          </p:cNvSpPr>
          <p:nvPr>
            <p:ph type="sldNum" sz="quarter" idx="11"/>
          </p:nvPr>
        </p:nvSpPr>
        <p:spPr/>
        <p:txBody>
          <a:bodyPr/>
          <a:lstStyle/>
          <a:p>
            <a:fld id="{B0E4AF13-16E6-4600-BC47-AAB81488BB53}" type="slidenum">
              <a:rPr lang="en-US" smtClean="0"/>
              <a:t>26</a:t>
            </a:fld>
            <a:endParaRPr lang="en-US"/>
          </a:p>
        </p:txBody>
      </p:sp>
      <p:sp>
        <p:nvSpPr>
          <p:cNvPr id="4" name="TextBox 3">
            <a:extLst>
              <a:ext uri="{FF2B5EF4-FFF2-40B4-BE49-F238E27FC236}">
                <a16:creationId xmlns:a16="http://schemas.microsoft.com/office/drawing/2014/main" id="{B2E79B66-B0AB-4B56-BC29-1AB9E9A059AE}"/>
              </a:ext>
            </a:extLst>
          </p:cNvPr>
          <p:cNvSpPr txBox="1"/>
          <p:nvPr/>
        </p:nvSpPr>
        <p:spPr>
          <a:xfrm>
            <a:off x="7881456" y="6031467"/>
            <a:ext cx="2992742" cy="738664"/>
          </a:xfrm>
          <a:prstGeom prst="rect">
            <a:avLst/>
          </a:prstGeom>
          <a:noFill/>
        </p:spPr>
        <p:txBody>
          <a:bodyPr wrap="none" lIns="0" tIns="0" rIns="0" bIns="0" rtlCol="0">
            <a:spAutoFit/>
          </a:bodyPr>
          <a:lstStyle/>
          <a:p>
            <a:pPr algn="l"/>
            <a:r>
              <a:rPr lang="en-US" sz="2400" dirty="0">
                <a:gradFill>
                  <a:gsLst>
                    <a:gs pos="2917">
                      <a:schemeClr val="tx1"/>
                    </a:gs>
                    <a:gs pos="30000">
                      <a:schemeClr val="tx1"/>
                    </a:gs>
                  </a:gsLst>
                  <a:lin ang="5400000" scaled="0"/>
                </a:gradFill>
              </a:rPr>
              <a:t>Bailu Ding</a:t>
            </a:r>
          </a:p>
          <a:p>
            <a:pPr algn="l"/>
            <a:r>
              <a:rPr lang="en-US" sz="2400" dirty="0">
                <a:gradFill>
                  <a:gsLst>
                    <a:gs pos="2917">
                      <a:schemeClr val="tx1"/>
                    </a:gs>
                    <a:gs pos="30000">
                      <a:schemeClr val="tx1"/>
                    </a:gs>
                  </a:gsLst>
                  <a:lin ang="5400000" scaled="0"/>
                </a:gradFill>
              </a:rPr>
              <a:t>badin</a:t>
            </a:r>
            <a:r>
              <a:rPr lang="en-US" sz="2400" dirty="0">
                <a:solidFill>
                  <a:schemeClr val="accent1"/>
                </a:solidFill>
              </a:rPr>
              <a:t>@</a:t>
            </a:r>
            <a:r>
              <a:rPr lang="en-US" sz="2400" dirty="0">
                <a:gradFill>
                  <a:gsLst>
                    <a:gs pos="2917">
                      <a:schemeClr val="tx1"/>
                    </a:gs>
                    <a:gs pos="30000">
                      <a:schemeClr val="tx1"/>
                    </a:gs>
                  </a:gsLst>
                  <a:lin ang="5400000" scaled="0"/>
                </a:gradFill>
              </a:rPr>
              <a:t>microsoft.com</a:t>
            </a:r>
          </a:p>
        </p:txBody>
      </p:sp>
      <p:pic>
        <p:nvPicPr>
          <p:cNvPr id="6" name="Audio 5">
            <a:hlinkClick r:id="" action="ppaction://media"/>
            <a:extLst>
              <a:ext uri="{FF2B5EF4-FFF2-40B4-BE49-F238E27FC236}">
                <a16:creationId xmlns:a16="http://schemas.microsoft.com/office/drawing/2014/main" id="{5123EBC0-6B69-40B3-8A36-9B143790F0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2053712680"/>
      </p:ext>
    </p:extLst>
  </p:cSld>
  <p:clrMapOvr>
    <a:masterClrMapping/>
  </p:clrMapOvr>
  <p:transition advTm="2729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46ED56B6-D54E-4F24-8B4E-E67B4D7A88B0}"/>
                  </a:ext>
                </a:extLst>
              </p:cNvPr>
              <p:cNvSpPr>
                <a:spLocks noGrp="1"/>
              </p:cNvSpPr>
              <p:nvPr>
                <p:ph type="body" sz="quarter" idx="10"/>
              </p:nvPr>
            </p:nvSpPr>
            <p:spPr/>
            <p:txBody>
              <a:bodyPr/>
              <a:lstStyle/>
              <a:p>
                <a:r>
                  <a:rPr lang="en-US" dirty="0"/>
                  <a:t>Initial index configuration: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0</m:t>
                        </m:r>
                      </m:sub>
                    </m:sSub>
                  </m:oMath>
                </a14:m>
                <a:endParaRPr lang="en-US" dirty="0"/>
              </a:p>
              <a:p>
                <a:r>
                  <a:rPr lang="en-US" dirty="0"/>
                  <a:t>Workload: </a:t>
                </a:r>
                <a14:m>
                  <m:oMath xmlns:m="http://schemas.openxmlformats.org/officeDocument/2006/math">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2</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𝑛</m:t>
                            </m:r>
                          </m:sub>
                        </m:sSub>
                      </m:e>
                    </m:d>
                  </m:oMath>
                </a14:m>
                <a:r>
                  <a:rPr lang="en-US" dirty="0"/>
                  <a:t> with weight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2</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𝑛</m:t>
                        </m:r>
                      </m:sub>
                    </m:sSub>
                    <m:r>
                      <a:rPr lang="en-US" b="0" i="1" smtClean="0">
                        <a:latin typeface="Cambria Math" panose="02040503050406030204" pitchFamily="18" charset="0"/>
                      </a:rPr>
                      <m:t>}</m:t>
                    </m:r>
                  </m:oMath>
                </a14:m>
                <a:endParaRPr lang="en-US" dirty="0"/>
              </a:p>
              <a:p>
                <a:pPr lvl="1"/>
                <a:r>
                  <a:rPr lang="en-US" dirty="0"/>
                  <a:t>Initial cost: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𝑐𝑜𝑠𝑡</m:t>
                        </m:r>
                      </m:e>
                      <m:sub>
                        <m:r>
                          <a:rPr lang="en-US" b="0" i="1" smtClean="0">
                            <a:latin typeface="Cambria Math" panose="02040503050406030204" pitchFamily="18" charset="0"/>
                          </a:rPr>
                          <m:t>𝑖𝑛𝑖𝑡</m:t>
                        </m:r>
                      </m:sub>
                    </m:sSub>
                    <m:r>
                      <a:rPr lang="en-US" b="0" i="0" smtClean="0">
                        <a:latin typeface="Cambria Math" panose="02040503050406030204" pitchFamily="18" charset="0"/>
                      </a:rPr>
                      <m:t>=</m:t>
                    </m:r>
                    <m:nary>
                      <m:naryPr>
                        <m:chr m:val="∑"/>
                        <m:ctrlPr>
                          <a:rPr lang="en-US" b="0" i="1" smtClean="0">
                            <a:latin typeface="Cambria Math" panose="02040503050406030204" pitchFamily="18" charset="0"/>
                          </a:rPr>
                        </m:ctrlPr>
                      </m:naryPr>
                      <m:sub>
                        <m: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𝑐𝑜𝑠𝑡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0</m:t>
                            </m:r>
                          </m:sub>
                        </m:sSub>
                        <m:r>
                          <a:rPr lang="en-US" b="0" i="1" smtClean="0">
                            <a:latin typeface="Cambria Math" panose="02040503050406030204" pitchFamily="18" charset="0"/>
                          </a:rPr>
                          <m:t>)</m:t>
                        </m:r>
                      </m:e>
                    </m:nary>
                  </m:oMath>
                </a14:m>
                <a:endParaRPr lang="en-US" dirty="0"/>
              </a:p>
              <a:p>
                <a:r>
                  <a:rPr lang="en-US" dirty="0"/>
                  <a:t>Find the best index configuration with the most improved cost</a:t>
                </a:r>
              </a:p>
              <a:p>
                <a:pPr lvl="1"/>
                <a14:m>
                  <m:oMath xmlns:m="http://schemas.openxmlformats.org/officeDocument/2006/math">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min</m:t>
                            </m:r>
                          </m:e>
                          <m:lim>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𝑗</m:t>
                                </m:r>
                              </m:sub>
                            </m:sSub>
                          </m:lim>
                        </m:limLow>
                      </m:fName>
                      <m:e>
                        <m:nary>
                          <m:naryPr>
                            <m:chr m:val="∑"/>
                            <m:ctrlPr>
                              <a:rPr lang="en-US" i="1">
                                <a:latin typeface="Cambria Math" panose="02040503050406030204" pitchFamily="18" charset="0"/>
                              </a:rPr>
                            </m:ctrlPr>
                          </m:naryPr>
                          <m:sub>
                            <m: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𝑛</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i="1">
                                <a:latin typeface="Cambria Math" panose="02040503050406030204" pitchFamily="18" charset="0"/>
                              </a:rPr>
                              <m:t>𝑐𝑜𝑠𝑡</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𝑖</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𝑗</m:t>
                                </m:r>
                              </m:sub>
                            </m:sSub>
                          </m:e>
                        </m:nary>
                        <m:r>
                          <a:rPr lang="en-US" i="1">
                            <a:latin typeface="Cambria Math" panose="02040503050406030204" pitchFamily="18" charset="0"/>
                          </a:rPr>
                          <m:t>)</m:t>
                        </m:r>
                        <m:r>
                          <a:rPr lang="en-US" b="0" i="1" smtClean="0">
                            <a:latin typeface="Cambria Math" panose="02040503050406030204" pitchFamily="18" charset="0"/>
                          </a:rPr>
                          <m:t>−</m:t>
                        </m:r>
                        <m:r>
                          <a:rPr lang="en-US" b="0" i="1" smtClean="0">
                            <a:latin typeface="Cambria Math" panose="02040503050406030204" pitchFamily="18" charset="0"/>
                          </a:rPr>
                          <m:t>𝑐𝑜𝑠</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𝑖𝑛𝑖𝑡</m:t>
                            </m:r>
                          </m:sub>
                        </m:sSub>
                      </m:e>
                    </m:func>
                  </m:oMath>
                </a14:m>
                <a:endParaRPr lang="en-US" dirty="0"/>
              </a:p>
            </p:txBody>
          </p:sp>
        </mc:Choice>
        <mc:Fallback xmlns="">
          <p:sp>
            <p:nvSpPr>
              <p:cNvPr id="2" name="Text Placeholder 1">
                <a:extLst>
                  <a:ext uri="{FF2B5EF4-FFF2-40B4-BE49-F238E27FC236}">
                    <a16:creationId xmlns:a16="http://schemas.microsoft.com/office/drawing/2014/main" id="{46ED56B6-D54E-4F24-8B4E-E67B4D7A88B0}"/>
                  </a:ext>
                </a:extLst>
              </p:cNvPr>
              <p:cNvSpPr>
                <a:spLocks noGrp="1" noRot="1" noChangeAspect="1" noMove="1" noResize="1" noEditPoints="1" noAdjustHandles="1" noChangeArrowheads="1" noChangeShapeType="1" noTextEdit="1"/>
              </p:cNvSpPr>
              <p:nvPr>
                <p:ph type="body" sz="quarter" idx="10"/>
              </p:nvPr>
            </p:nvSpPr>
            <p:spPr>
              <a:blipFill>
                <a:blip r:embed="rId4"/>
                <a:stretch>
                  <a:fillRect l="-1660" t="-2105"/>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5AAA67AE-3F14-4219-9403-3A2423BC5D3C}"/>
              </a:ext>
            </a:extLst>
          </p:cNvPr>
          <p:cNvSpPr>
            <a:spLocks noGrp="1"/>
          </p:cNvSpPr>
          <p:nvPr>
            <p:ph type="title"/>
          </p:nvPr>
        </p:nvSpPr>
        <p:spPr/>
        <p:txBody>
          <a:bodyPr/>
          <a:lstStyle/>
          <a:p>
            <a:r>
              <a:rPr lang="en-US" dirty="0"/>
              <a:t>Problem Formulation</a:t>
            </a:r>
          </a:p>
        </p:txBody>
      </p:sp>
      <p:sp>
        <p:nvSpPr>
          <p:cNvPr id="4" name="Slide Number Placeholder 3">
            <a:extLst>
              <a:ext uri="{FF2B5EF4-FFF2-40B4-BE49-F238E27FC236}">
                <a16:creationId xmlns:a16="http://schemas.microsoft.com/office/drawing/2014/main" id="{161FD3E9-626D-424E-927A-6630DBE9EB6A}"/>
              </a:ext>
            </a:extLst>
          </p:cNvPr>
          <p:cNvSpPr>
            <a:spLocks noGrp="1"/>
          </p:cNvSpPr>
          <p:nvPr>
            <p:ph type="sldNum" sz="quarter" idx="11"/>
          </p:nvPr>
        </p:nvSpPr>
        <p:spPr/>
        <p:txBody>
          <a:bodyPr/>
          <a:lstStyle/>
          <a:p>
            <a:fld id="{B0E4AF13-16E6-4600-BC47-AAB81488BB53}" type="slidenum">
              <a:rPr lang="en-US" smtClean="0"/>
              <a:t>3</a:t>
            </a:fld>
            <a:endParaRPr lang="en-US" dirty="0"/>
          </a:p>
        </p:txBody>
      </p:sp>
      <p:pic>
        <p:nvPicPr>
          <p:cNvPr id="9" name="Audio 8">
            <a:hlinkClick r:id="" action="ppaction://media"/>
            <a:extLst>
              <a:ext uri="{FF2B5EF4-FFF2-40B4-BE49-F238E27FC236}">
                <a16:creationId xmlns:a16="http://schemas.microsoft.com/office/drawing/2014/main" id="{4DF323B6-EAD2-4FC4-BA43-AC45B126D1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91938" y="6357938"/>
            <a:ext cx="347662" cy="347662"/>
          </a:xfrm>
          <a:prstGeom prst="rect">
            <a:avLst/>
          </a:prstGeom>
        </p:spPr>
      </p:pic>
    </p:spTree>
    <p:extLst>
      <p:ext uri="{BB962C8B-B14F-4D97-AF65-F5344CB8AC3E}">
        <p14:creationId xmlns:p14="http://schemas.microsoft.com/office/powerpoint/2010/main" val="1655030078"/>
      </p:ext>
    </p:extLst>
  </p:cSld>
  <p:clrMapOvr>
    <a:masterClrMapping/>
  </p:clrMapOvr>
  <p:transition advTm="1842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E0F5323-B197-47AC-82B7-8D7A88DB3AE4}"/>
              </a:ext>
            </a:extLst>
          </p:cNvPr>
          <p:cNvSpPr>
            <a:spLocks noGrp="1"/>
          </p:cNvSpPr>
          <p:nvPr>
            <p:ph type="body" sz="quarter" idx="10"/>
          </p:nvPr>
        </p:nvSpPr>
        <p:spPr/>
        <p:txBody>
          <a:bodyPr>
            <a:normAutofit/>
          </a:bodyPr>
          <a:lstStyle/>
          <a:p>
            <a:r>
              <a:rPr lang="en-US" dirty="0"/>
              <a:t>Database tuning advisor (DTA) [1]</a:t>
            </a:r>
          </a:p>
          <a:p>
            <a:pPr lvl="1"/>
            <a:r>
              <a:rPr lang="en-US" dirty="0"/>
              <a:t>Identify the set of candidate indexes given the workload</a:t>
            </a:r>
          </a:p>
          <a:p>
            <a:pPr lvl="1"/>
            <a:r>
              <a:rPr lang="en-US" dirty="0"/>
              <a:t>Search different combinations of candidate indexes to find the best index configuration</a:t>
            </a:r>
          </a:p>
          <a:p>
            <a:pPr lvl="1"/>
            <a:r>
              <a:rPr lang="en-US" dirty="0"/>
              <a:t>Use ‘</a:t>
            </a:r>
            <a:r>
              <a:rPr lang="en-US" b="1" dirty="0"/>
              <a:t>what-if’ API </a:t>
            </a:r>
            <a:r>
              <a:rPr lang="en-US" dirty="0"/>
              <a:t>to </a:t>
            </a:r>
            <a:r>
              <a:rPr lang="en-US" b="1" dirty="0"/>
              <a:t>estimate</a:t>
            </a:r>
            <a:r>
              <a:rPr lang="en-US" dirty="0"/>
              <a:t> query plan cost under a set of indexes</a:t>
            </a:r>
            <a:r>
              <a:rPr lang="en-US" b="1" dirty="0"/>
              <a:t> </a:t>
            </a:r>
            <a:r>
              <a:rPr lang="en-US" dirty="0"/>
              <a:t>w/o creating the indexes using the optimizer’s cost model </a:t>
            </a:r>
          </a:p>
          <a:p>
            <a:pPr lvl="1"/>
            <a:r>
              <a:rPr lang="en-US" dirty="0"/>
              <a:t>Support additional constraints, such as storage constraint</a:t>
            </a:r>
          </a:p>
          <a:p>
            <a:r>
              <a:rPr lang="en-US" dirty="0"/>
              <a:t>DTA has been shipped with Microsoft SQL Server</a:t>
            </a:r>
          </a:p>
          <a:p>
            <a:pPr lvl="1"/>
            <a:r>
              <a:rPr lang="en-US" dirty="0"/>
              <a:t>Widely used in other commercial databases</a:t>
            </a:r>
          </a:p>
        </p:txBody>
      </p:sp>
      <p:sp>
        <p:nvSpPr>
          <p:cNvPr id="5" name="Title 4">
            <a:extLst>
              <a:ext uri="{FF2B5EF4-FFF2-40B4-BE49-F238E27FC236}">
                <a16:creationId xmlns:a16="http://schemas.microsoft.com/office/drawing/2014/main" id="{F53EADFA-253F-475A-B1E0-1A592B5B0865}"/>
              </a:ext>
            </a:extLst>
          </p:cNvPr>
          <p:cNvSpPr>
            <a:spLocks noGrp="1"/>
          </p:cNvSpPr>
          <p:nvPr>
            <p:ph type="title"/>
          </p:nvPr>
        </p:nvSpPr>
        <p:spPr/>
        <p:txBody>
          <a:bodyPr/>
          <a:lstStyle/>
          <a:p>
            <a:r>
              <a:rPr lang="en-US" dirty="0"/>
              <a:t>Prior Work</a:t>
            </a:r>
          </a:p>
        </p:txBody>
      </p:sp>
      <p:sp>
        <p:nvSpPr>
          <p:cNvPr id="2" name="Slide Number Placeholder 1">
            <a:extLst>
              <a:ext uri="{FF2B5EF4-FFF2-40B4-BE49-F238E27FC236}">
                <a16:creationId xmlns:a16="http://schemas.microsoft.com/office/drawing/2014/main" id="{8CB7FA63-2694-4ECF-AAAA-A9AD1F6C15CC}"/>
              </a:ext>
            </a:extLst>
          </p:cNvPr>
          <p:cNvSpPr>
            <a:spLocks noGrp="1"/>
          </p:cNvSpPr>
          <p:nvPr>
            <p:ph type="sldNum" sz="quarter" idx="11"/>
          </p:nvPr>
        </p:nvSpPr>
        <p:spPr/>
        <p:txBody>
          <a:bodyPr/>
          <a:lstStyle/>
          <a:p>
            <a:fld id="{B0E4AF13-16E6-4600-BC47-AAB81488BB53}" type="slidenum">
              <a:rPr lang="en-US" smtClean="0"/>
              <a:t>4</a:t>
            </a:fld>
            <a:endParaRPr lang="en-US"/>
          </a:p>
        </p:txBody>
      </p:sp>
      <p:sp>
        <p:nvSpPr>
          <p:cNvPr id="7" name="TextBox 6">
            <a:extLst>
              <a:ext uri="{FF2B5EF4-FFF2-40B4-BE49-F238E27FC236}">
                <a16:creationId xmlns:a16="http://schemas.microsoft.com/office/drawing/2014/main" id="{B31A5117-E5BE-43D2-9B6A-9D1A6FBEE3AF}"/>
              </a:ext>
            </a:extLst>
          </p:cNvPr>
          <p:cNvSpPr txBox="1"/>
          <p:nvPr/>
        </p:nvSpPr>
        <p:spPr>
          <a:xfrm>
            <a:off x="855591" y="6093022"/>
            <a:ext cx="10480818" cy="615553"/>
          </a:xfrm>
          <a:prstGeom prst="rect">
            <a:avLst/>
          </a:prstGeom>
          <a:noFill/>
        </p:spPr>
        <p:txBody>
          <a:bodyPr wrap="none" lIns="0" tIns="0" rIns="0" bIns="0" rtlCol="0">
            <a:spAutoFit/>
          </a:bodyPr>
          <a:lstStyle/>
          <a:p>
            <a:pPr algn="l"/>
            <a:r>
              <a:rPr lang="en-US" sz="2000" b="0" i="0" dirty="0">
                <a:solidFill>
                  <a:srgbClr val="222222"/>
                </a:solidFill>
                <a:effectLst/>
                <a:latin typeface="Arial" panose="020B0604020202020204" pitchFamily="34" charset="0"/>
              </a:rPr>
              <a:t>[1] Agrawal, S., Chaudhuri, S., et al, Database tuning advisor for Microsoft SQL Server 2005.</a:t>
            </a:r>
          </a:p>
          <a:p>
            <a:pPr algn="l"/>
            <a:r>
              <a:rPr lang="en-US" sz="2000" b="0" i="0" dirty="0">
                <a:solidFill>
                  <a:srgbClr val="222222"/>
                </a:solidFill>
                <a:effectLst/>
                <a:latin typeface="Arial" panose="020B0604020202020204" pitchFamily="34" charset="0"/>
              </a:rPr>
              <a:t>SIGMOD 2005</a:t>
            </a:r>
            <a:endParaRPr lang="en-US" sz="2000" dirty="0">
              <a:gradFill>
                <a:gsLst>
                  <a:gs pos="2917">
                    <a:schemeClr val="tx1"/>
                  </a:gs>
                  <a:gs pos="30000">
                    <a:schemeClr val="tx1"/>
                  </a:gs>
                </a:gsLst>
                <a:lin ang="5400000" scaled="0"/>
              </a:gradFill>
            </a:endParaRPr>
          </a:p>
        </p:txBody>
      </p:sp>
      <p:pic>
        <p:nvPicPr>
          <p:cNvPr id="9" name="Audio 8">
            <a:hlinkClick r:id="" action="ppaction://media"/>
            <a:extLst>
              <a:ext uri="{FF2B5EF4-FFF2-40B4-BE49-F238E27FC236}">
                <a16:creationId xmlns:a16="http://schemas.microsoft.com/office/drawing/2014/main" id="{5C510D9F-CD25-4858-BF4A-43AA06E8143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218989418"/>
      </p:ext>
    </p:extLst>
  </p:cSld>
  <p:clrMapOvr>
    <a:masterClrMapping/>
  </p:clrMapOvr>
  <p:transition advTm="5469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F476F940-6C44-42D5-9BD0-110592C42FDB}"/>
              </a:ext>
            </a:extLst>
          </p:cNvPr>
          <p:cNvSpPr>
            <a:spLocks noGrp="1"/>
          </p:cNvSpPr>
          <p:nvPr>
            <p:ph type="body" sz="quarter" idx="10"/>
          </p:nvPr>
        </p:nvSpPr>
        <p:spPr/>
        <p:txBody>
          <a:bodyPr/>
          <a:lstStyle/>
          <a:p>
            <a:endParaRPr lang="en-US" dirty="0"/>
          </a:p>
        </p:txBody>
      </p:sp>
      <p:sp>
        <p:nvSpPr>
          <p:cNvPr id="3" name="Title 2">
            <a:extLst>
              <a:ext uri="{FF2B5EF4-FFF2-40B4-BE49-F238E27FC236}">
                <a16:creationId xmlns:a16="http://schemas.microsoft.com/office/drawing/2014/main" id="{2EBB9432-7E0A-4E21-8DB7-1540AB014CB7}"/>
              </a:ext>
            </a:extLst>
          </p:cNvPr>
          <p:cNvSpPr>
            <a:spLocks noGrp="1"/>
          </p:cNvSpPr>
          <p:nvPr>
            <p:ph type="title"/>
          </p:nvPr>
        </p:nvSpPr>
        <p:spPr/>
        <p:txBody>
          <a:bodyPr/>
          <a:lstStyle/>
          <a:p>
            <a:r>
              <a:rPr lang="en-US" dirty="0"/>
              <a:t>Scenario: Index Tuning</a:t>
            </a:r>
          </a:p>
        </p:txBody>
      </p:sp>
      <p:sp>
        <p:nvSpPr>
          <p:cNvPr id="22" name="Slide Number Placeholder 21">
            <a:extLst>
              <a:ext uri="{FF2B5EF4-FFF2-40B4-BE49-F238E27FC236}">
                <a16:creationId xmlns:a16="http://schemas.microsoft.com/office/drawing/2014/main" id="{2EB198C0-D182-4972-8C5E-23A5A8F0D952}"/>
              </a:ext>
            </a:extLst>
          </p:cNvPr>
          <p:cNvSpPr>
            <a:spLocks noGrp="1"/>
          </p:cNvSpPr>
          <p:nvPr>
            <p:ph type="sldNum" sz="quarter" idx="11"/>
          </p:nvPr>
        </p:nvSpPr>
        <p:spPr/>
        <p:txBody>
          <a:bodyPr/>
          <a:lstStyle/>
          <a:p>
            <a:fld id="{B0E4AF13-16E6-4600-BC47-AAB81488BB53}" type="slidenum">
              <a:rPr lang="en-US" smtClean="0"/>
              <a:t>5</a:t>
            </a:fld>
            <a:endParaRPr lang="en-US"/>
          </a:p>
        </p:txBody>
      </p:sp>
      <p:pic>
        <p:nvPicPr>
          <p:cNvPr id="4" name="Picture 3">
            <a:extLst>
              <a:ext uri="{FF2B5EF4-FFF2-40B4-BE49-F238E27FC236}">
                <a16:creationId xmlns:a16="http://schemas.microsoft.com/office/drawing/2014/main" id="{EF97BB7E-EEA0-4866-93C5-4F37D49B80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084" y="2016060"/>
            <a:ext cx="871802" cy="870349"/>
          </a:xfrm>
          <a:prstGeom prst="rect">
            <a:avLst/>
          </a:prstGeom>
        </p:spPr>
      </p:pic>
      <p:sp>
        <p:nvSpPr>
          <p:cNvPr id="5" name="Right Arrow 4">
            <a:extLst>
              <a:ext uri="{FF2B5EF4-FFF2-40B4-BE49-F238E27FC236}">
                <a16:creationId xmlns:a16="http://schemas.microsoft.com/office/drawing/2014/main" id="{987673AB-1ACE-40A5-97BD-78B5C19A003D}"/>
              </a:ext>
            </a:extLst>
          </p:cNvPr>
          <p:cNvSpPr/>
          <p:nvPr/>
        </p:nvSpPr>
        <p:spPr bwMode="auto">
          <a:xfrm>
            <a:off x="1511733" y="2298939"/>
            <a:ext cx="914400" cy="411906"/>
          </a:xfrm>
          <a:prstGeom prst="rightArrow">
            <a:avLst/>
          </a:prstGeom>
          <a:solidFill>
            <a:schemeClr val="bg2">
              <a:lumMod val="75000"/>
            </a:schemeClr>
          </a:solidFill>
          <a:ln w="19050">
            <a:solidFill>
              <a:schemeClr val="bg2">
                <a:lumMod val="7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52BC60D9-0F88-44A9-A61B-2AA2F3FA458D}"/>
              </a:ext>
            </a:extLst>
          </p:cNvPr>
          <p:cNvSpPr/>
          <p:nvPr/>
        </p:nvSpPr>
        <p:spPr bwMode="auto">
          <a:xfrm>
            <a:off x="2464722" y="2031617"/>
            <a:ext cx="2114885" cy="1346873"/>
          </a:xfrm>
          <a:prstGeom prst="rect">
            <a:avLst/>
          </a:prstGeom>
          <a:ln w="28575">
            <a:headEnd type="none" w="med" len="med"/>
            <a:tailEnd type="none" w="med" len="med"/>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3200" dirty="0">
                <a:solidFill>
                  <a:srgbClr val="000000"/>
                </a:solidFill>
                <a:ea typeface="Segoe UI" pitchFamily="34" charset="0"/>
                <a:cs typeface="Segoe UI" pitchFamily="34" charset="0"/>
              </a:rPr>
              <a:t>Index Tuning </a:t>
            </a:r>
          </a:p>
          <a:p>
            <a:pPr algn="ctr" defTabSz="932472" fontAlgn="base">
              <a:lnSpc>
                <a:spcPct val="90000"/>
              </a:lnSpc>
              <a:spcBef>
                <a:spcPct val="0"/>
              </a:spcBef>
              <a:spcAft>
                <a:spcPct val="0"/>
              </a:spcAft>
            </a:pPr>
            <a:r>
              <a:rPr lang="en-US" sz="3200" dirty="0">
                <a:solidFill>
                  <a:srgbClr val="000000"/>
                </a:solidFill>
                <a:ea typeface="Segoe UI" pitchFamily="34" charset="0"/>
                <a:cs typeface="Segoe UI" pitchFamily="34" charset="0"/>
              </a:rPr>
              <a:t>Tool</a:t>
            </a:r>
          </a:p>
        </p:txBody>
      </p:sp>
      <p:sp>
        <p:nvSpPr>
          <p:cNvPr id="7" name="TextBox 6">
            <a:extLst>
              <a:ext uri="{FF2B5EF4-FFF2-40B4-BE49-F238E27FC236}">
                <a16:creationId xmlns:a16="http://schemas.microsoft.com/office/drawing/2014/main" id="{A37AF0B6-876B-4069-9993-71AE8D065A09}"/>
              </a:ext>
            </a:extLst>
          </p:cNvPr>
          <p:cNvSpPr txBox="1"/>
          <p:nvPr/>
        </p:nvSpPr>
        <p:spPr>
          <a:xfrm>
            <a:off x="1694931" y="2031298"/>
            <a:ext cx="437127" cy="332399"/>
          </a:xfrm>
          <a:prstGeom prst="rect">
            <a:avLst/>
          </a:prstGeom>
          <a:noFill/>
        </p:spPr>
        <p:txBody>
          <a:bodyPr wrap="square" lIns="0" tIns="0" rIns="0" bIns="0" rtlCol="0">
            <a:spAutoFit/>
          </a:bodyPr>
          <a:lstStyle/>
          <a:p>
            <a:pPr algn="ctr">
              <a:lnSpc>
                <a:spcPct val="90000"/>
              </a:lnSpc>
              <a:spcAft>
                <a:spcPts val="600"/>
              </a:spcAft>
            </a:pPr>
            <a:r>
              <a:rPr lang="en-US" sz="2400" b="1" dirty="0">
                <a:gradFill>
                  <a:gsLst>
                    <a:gs pos="2917">
                      <a:schemeClr val="tx1"/>
                    </a:gs>
                    <a:gs pos="30000">
                      <a:schemeClr val="tx1"/>
                    </a:gs>
                  </a:gsLst>
                  <a:lin ang="5400000" scaled="0"/>
                </a:gradFill>
              </a:rPr>
              <a:t>W</a:t>
            </a:r>
          </a:p>
        </p:txBody>
      </p:sp>
      <p:pic>
        <p:nvPicPr>
          <p:cNvPr id="8" name="Picture 7">
            <a:extLst>
              <a:ext uri="{FF2B5EF4-FFF2-40B4-BE49-F238E27FC236}">
                <a16:creationId xmlns:a16="http://schemas.microsoft.com/office/drawing/2014/main" id="{281B8F05-F554-4FAD-B7E9-912EFA2C2A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8036" y="2016060"/>
            <a:ext cx="871802" cy="870349"/>
          </a:xfrm>
          <a:prstGeom prst="rect">
            <a:avLst/>
          </a:prstGeom>
        </p:spPr>
      </p:pic>
      <p:sp>
        <p:nvSpPr>
          <p:cNvPr id="9" name="Right Arrow 10">
            <a:extLst>
              <a:ext uri="{FF2B5EF4-FFF2-40B4-BE49-F238E27FC236}">
                <a16:creationId xmlns:a16="http://schemas.microsoft.com/office/drawing/2014/main" id="{C0E0FEDA-D234-4006-84E1-854AD69B1676}"/>
              </a:ext>
            </a:extLst>
          </p:cNvPr>
          <p:cNvSpPr/>
          <p:nvPr/>
        </p:nvSpPr>
        <p:spPr bwMode="auto">
          <a:xfrm>
            <a:off x="4673031" y="2298939"/>
            <a:ext cx="914400" cy="411906"/>
          </a:xfrm>
          <a:prstGeom prst="rightArrow">
            <a:avLst/>
          </a:prstGeom>
          <a:solidFill>
            <a:schemeClr val="bg2">
              <a:lumMod val="75000"/>
            </a:schemeClr>
          </a:solidFill>
          <a:ln w="19050">
            <a:solidFill>
              <a:schemeClr val="bg2">
                <a:lumMod val="7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TextBox 9">
            <a:extLst>
              <a:ext uri="{FF2B5EF4-FFF2-40B4-BE49-F238E27FC236}">
                <a16:creationId xmlns:a16="http://schemas.microsoft.com/office/drawing/2014/main" id="{CB96E209-EBAA-4D5C-8B02-4E57738C85D0}"/>
              </a:ext>
            </a:extLst>
          </p:cNvPr>
          <p:cNvSpPr txBox="1"/>
          <p:nvPr/>
        </p:nvSpPr>
        <p:spPr>
          <a:xfrm>
            <a:off x="4905960" y="2043227"/>
            <a:ext cx="437127" cy="332399"/>
          </a:xfrm>
          <a:prstGeom prst="rect">
            <a:avLst/>
          </a:prstGeom>
          <a:noFill/>
        </p:spPr>
        <p:txBody>
          <a:bodyPr wrap="square" lIns="0" tIns="0" rIns="0" bIns="0" rtlCol="0">
            <a:spAutoFit/>
          </a:bodyPr>
          <a:lstStyle/>
          <a:p>
            <a:pPr algn="ctr">
              <a:lnSpc>
                <a:spcPct val="90000"/>
              </a:lnSpc>
              <a:spcAft>
                <a:spcPts val="600"/>
              </a:spcAft>
            </a:pPr>
            <a:r>
              <a:rPr lang="en-US" sz="2400" b="1" dirty="0">
                <a:gradFill>
                  <a:gsLst>
                    <a:gs pos="2917">
                      <a:schemeClr val="tx1"/>
                    </a:gs>
                    <a:gs pos="30000">
                      <a:schemeClr val="tx1"/>
                    </a:gs>
                  </a:gsLst>
                  <a:lin ang="5400000" scaled="0"/>
                </a:gradFill>
              </a:rPr>
              <a:t>R</a:t>
            </a:r>
          </a:p>
        </p:txBody>
      </p:sp>
      <p:sp>
        <p:nvSpPr>
          <p:cNvPr id="11" name="Right Arrow 12">
            <a:extLst>
              <a:ext uri="{FF2B5EF4-FFF2-40B4-BE49-F238E27FC236}">
                <a16:creationId xmlns:a16="http://schemas.microsoft.com/office/drawing/2014/main" id="{349FFD56-C805-478A-A96F-70B7FF6D4746}"/>
              </a:ext>
            </a:extLst>
          </p:cNvPr>
          <p:cNvSpPr/>
          <p:nvPr/>
        </p:nvSpPr>
        <p:spPr bwMode="auto">
          <a:xfrm>
            <a:off x="6675437" y="2283381"/>
            <a:ext cx="914400" cy="411906"/>
          </a:xfrm>
          <a:prstGeom prst="rightArrow">
            <a:avLst/>
          </a:prstGeom>
          <a:solidFill>
            <a:schemeClr val="bg2">
              <a:lumMod val="75000"/>
            </a:schemeClr>
          </a:solidFill>
          <a:ln w="19050">
            <a:solidFill>
              <a:schemeClr val="bg2">
                <a:lumMod val="7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TextBox 11">
            <a:extLst>
              <a:ext uri="{FF2B5EF4-FFF2-40B4-BE49-F238E27FC236}">
                <a16:creationId xmlns:a16="http://schemas.microsoft.com/office/drawing/2014/main" id="{477247EF-CEEA-46FA-BF66-394806834F2D}"/>
              </a:ext>
            </a:extLst>
          </p:cNvPr>
          <p:cNvSpPr txBox="1"/>
          <p:nvPr/>
        </p:nvSpPr>
        <p:spPr>
          <a:xfrm>
            <a:off x="6913341" y="2019731"/>
            <a:ext cx="437127" cy="332399"/>
          </a:xfrm>
          <a:prstGeom prst="rect">
            <a:avLst/>
          </a:prstGeom>
          <a:noFill/>
        </p:spPr>
        <p:txBody>
          <a:bodyPr wrap="square" lIns="0" tIns="0" rIns="0" bIns="0" rtlCol="0">
            <a:spAutoFit/>
          </a:bodyPr>
          <a:lstStyle/>
          <a:p>
            <a:pPr algn="ctr">
              <a:lnSpc>
                <a:spcPct val="90000"/>
              </a:lnSpc>
              <a:spcAft>
                <a:spcPts val="600"/>
              </a:spcAft>
            </a:pPr>
            <a:r>
              <a:rPr lang="en-US" sz="2400" b="1" dirty="0">
                <a:gradFill>
                  <a:gsLst>
                    <a:gs pos="2917">
                      <a:schemeClr val="tx1"/>
                    </a:gs>
                    <a:gs pos="30000">
                      <a:schemeClr val="tx1"/>
                    </a:gs>
                  </a:gsLst>
                  <a:lin ang="5400000" scaled="0"/>
                </a:gradFill>
              </a:rPr>
              <a:t>R’</a:t>
            </a:r>
          </a:p>
        </p:txBody>
      </p:sp>
      <p:pic>
        <p:nvPicPr>
          <p:cNvPr id="13" name="Picture 12">
            <a:extLst>
              <a:ext uri="{FF2B5EF4-FFF2-40B4-BE49-F238E27FC236}">
                <a16:creationId xmlns:a16="http://schemas.microsoft.com/office/drawing/2014/main" id="{42BB3450-6C29-48E6-B461-8C40C897E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0185" y="2029102"/>
            <a:ext cx="871802" cy="870349"/>
          </a:xfrm>
          <a:prstGeom prst="rect">
            <a:avLst/>
          </a:prstGeom>
        </p:spPr>
      </p:pic>
      <p:sp>
        <p:nvSpPr>
          <p:cNvPr id="14" name="TextBox 13">
            <a:extLst>
              <a:ext uri="{FF2B5EF4-FFF2-40B4-BE49-F238E27FC236}">
                <a16:creationId xmlns:a16="http://schemas.microsoft.com/office/drawing/2014/main" id="{6F16D3F7-E3E9-4C56-AFBD-BD9F8D4BEE86}"/>
              </a:ext>
            </a:extLst>
          </p:cNvPr>
          <p:cNvSpPr txBox="1"/>
          <p:nvPr/>
        </p:nvSpPr>
        <p:spPr>
          <a:xfrm>
            <a:off x="274637" y="2995733"/>
            <a:ext cx="1328695" cy="664797"/>
          </a:xfrm>
          <a:prstGeom prst="rect">
            <a:avLst/>
          </a:prstGeom>
          <a:noFill/>
        </p:spPr>
        <p:txBody>
          <a:bodyPr wrap="square" lIns="0" tIns="0" rIns="0" bIns="0" rtlCol="0">
            <a:spAutoFit/>
          </a:bodyPr>
          <a:lstStyle/>
          <a:p>
            <a:pPr algn="ctr">
              <a:lnSpc>
                <a:spcPct val="90000"/>
              </a:lnSpc>
              <a:spcAft>
                <a:spcPts val="600"/>
              </a:spcAft>
            </a:pPr>
            <a:r>
              <a:rPr lang="en-US" sz="2400" dirty="0">
                <a:gradFill>
                  <a:gsLst>
                    <a:gs pos="2917">
                      <a:schemeClr val="tx1"/>
                    </a:gs>
                    <a:gs pos="30000">
                      <a:schemeClr val="tx1"/>
                    </a:gs>
                  </a:gsLst>
                  <a:lin ang="5400000" scaled="0"/>
                </a:gradFill>
              </a:rPr>
              <a:t>Analyze workload</a:t>
            </a:r>
          </a:p>
        </p:txBody>
      </p:sp>
      <p:sp>
        <p:nvSpPr>
          <p:cNvPr id="15" name="TextBox 14">
            <a:extLst>
              <a:ext uri="{FF2B5EF4-FFF2-40B4-BE49-F238E27FC236}">
                <a16:creationId xmlns:a16="http://schemas.microsoft.com/office/drawing/2014/main" id="{1A1E3F21-1FF9-4E59-940E-8B1321879BCB}"/>
              </a:ext>
            </a:extLst>
          </p:cNvPr>
          <p:cNvSpPr txBox="1"/>
          <p:nvPr/>
        </p:nvSpPr>
        <p:spPr>
          <a:xfrm>
            <a:off x="4846637" y="2945206"/>
            <a:ext cx="2514600" cy="664797"/>
          </a:xfrm>
          <a:prstGeom prst="rect">
            <a:avLst/>
          </a:prstGeom>
          <a:noFill/>
        </p:spPr>
        <p:txBody>
          <a:bodyPr wrap="square" lIns="0" tIns="0" rIns="0" bIns="0" rtlCol="0">
            <a:spAutoFit/>
          </a:bodyPr>
          <a:lstStyle/>
          <a:p>
            <a:pPr algn="ctr">
              <a:lnSpc>
                <a:spcPct val="90000"/>
              </a:lnSpc>
              <a:spcAft>
                <a:spcPts val="600"/>
              </a:spcAft>
            </a:pPr>
            <a:r>
              <a:rPr lang="en-US" sz="2400" dirty="0">
                <a:gradFill>
                  <a:gsLst>
                    <a:gs pos="2917">
                      <a:schemeClr val="tx1"/>
                    </a:gs>
                    <a:gs pos="30000">
                      <a:schemeClr val="tx1"/>
                    </a:gs>
                  </a:gsLst>
                  <a:lin ang="5400000" scaled="0"/>
                </a:gradFill>
              </a:rPr>
              <a:t>Analyze recommendations</a:t>
            </a:r>
          </a:p>
        </p:txBody>
      </p:sp>
      <p:sp>
        <p:nvSpPr>
          <p:cNvPr id="16" name="TextBox 15">
            <a:extLst>
              <a:ext uri="{FF2B5EF4-FFF2-40B4-BE49-F238E27FC236}">
                <a16:creationId xmlns:a16="http://schemas.microsoft.com/office/drawing/2014/main" id="{D5F9C997-7CC5-4AD9-AAC8-4D99C9E6F724}"/>
              </a:ext>
            </a:extLst>
          </p:cNvPr>
          <p:cNvSpPr txBox="1"/>
          <p:nvPr/>
        </p:nvSpPr>
        <p:spPr>
          <a:xfrm>
            <a:off x="9808786" y="3153408"/>
            <a:ext cx="2514600" cy="664797"/>
          </a:xfrm>
          <a:prstGeom prst="rect">
            <a:avLst/>
          </a:prstGeom>
          <a:noFill/>
        </p:spPr>
        <p:txBody>
          <a:bodyPr wrap="square" lIns="0" tIns="0" rIns="0" bIns="0" rtlCol="0">
            <a:spAutoFit/>
          </a:bodyPr>
          <a:lstStyle/>
          <a:p>
            <a:pPr algn="ctr">
              <a:lnSpc>
                <a:spcPct val="90000"/>
              </a:lnSpc>
              <a:spcAft>
                <a:spcPts val="600"/>
              </a:spcAft>
            </a:pPr>
            <a:r>
              <a:rPr lang="en-US" sz="2400" dirty="0">
                <a:gradFill>
                  <a:gsLst>
                    <a:gs pos="2917">
                      <a:schemeClr val="tx1"/>
                    </a:gs>
                    <a:gs pos="30000">
                      <a:schemeClr val="tx1"/>
                    </a:gs>
                  </a:gsLst>
                  <a:lin ang="5400000" scaled="0"/>
                </a:gradFill>
              </a:rPr>
              <a:t>Observe and diagnose</a:t>
            </a:r>
          </a:p>
        </p:txBody>
      </p:sp>
      <p:pic>
        <p:nvPicPr>
          <p:cNvPr id="17" name="Picture 16">
            <a:extLst>
              <a:ext uri="{FF2B5EF4-FFF2-40B4-BE49-F238E27FC236}">
                <a16:creationId xmlns:a16="http://schemas.microsoft.com/office/drawing/2014/main" id="{9869B431-44BD-430C-9A40-3A240D12FA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1395" y="1828355"/>
            <a:ext cx="1600200" cy="1600200"/>
          </a:xfrm>
          <a:prstGeom prst="rect">
            <a:avLst/>
          </a:prstGeom>
        </p:spPr>
      </p:pic>
      <p:sp>
        <p:nvSpPr>
          <p:cNvPr id="18" name="TextBox 17">
            <a:extLst>
              <a:ext uri="{FF2B5EF4-FFF2-40B4-BE49-F238E27FC236}">
                <a16:creationId xmlns:a16="http://schemas.microsoft.com/office/drawing/2014/main" id="{6AD00382-0F6D-4C0A-AEA1-5C4EEED61686}"/>
              </a:ext>
            </a:extLst>
          </p:cNvPr>
          <p:cNvSpPr txBox="1"/>
          <p:nvPr/>
        </p:nvSpPr>
        <p:spPr>
          <a:xfrm>
            <a:off x="7597412" y="3447018"/>
            <a:ext cx="1906558" cy="332399"/>
          </a:xfrm>
          <a:prstGeom prst="rect">
            <a:avLst/>
          </a:prstGeom>
          <a:noFill/>
        </p:spPr>
        <p:txBody>
          <a:bodyPr wrap="square" lIns="0" tIns="0" rIns="0" bIns="0" rtlCol="0">
            <a:spAutoFit/>
          </a:bodyPr>
          <a:lstStyle/>
          <a:p>
            <a:pPr algn="ctr">
              <a:lnSpc>
                <a:spcPct val="90000"/>
              </a:lnSpc>
              <a:spcAft>
                <a:spcPts val="600"/>
              </a:spcAft>
            </a:pPr>
            <a:r>
              <a:rPr lang="en-US" sz="2400" dirty="0">
                <a:gradFill>
                  <a:gsLst>
                    <a:gs pos="2917">
                      <a:schemeClr val="tx1"/>
                    </a:gs>
                    <a:gs pos="30000">
                      <a:schemeClr val="tx1"/>
                    </a:gs>
                  </a:gsLst>
                  <a:lin ang="5400000" scaled="0"/>
                </a:gradFill>
              </a:rPr>
              <a:t>Implement R’</a:t>
            </a:r>
          </a:p>
        </p:txBody>
      </p:sp>
      <p:sp>
        <p:nvSpPr>
          <p:cNvPr id="19" name="Right Arrow 28">
            <a:extLst>
              <a:ext uri="{FF2B5EF4-FFF2-40B4-BE49-F238E27FC236}">
                <a16:creationId xmlns:a16="http://schemas.microsoft.com/office/drawing/2014/main" id="{012056AB-ECB9-4C3C-A433-4D1038AD4B2D}"/>
              </a:ext>
            </a:extLst>
          </p:cNvPr>
          <p:cNvSpPr/>
          <p:nvPr/>
        </p:nvSpPr>
        <p:spPr bwMode="auto">
          <a:xfrm>
            <a:off x="9422606" y="2283381"/>
            <a:ext cx="914400" cy="411906"/>
          </a:xfrm>
          <a:prstGeom prst="rightArrow">
            <a:avLst/>
          </a:prstGeom>
          <a:solidFill>
            <a:schemeClr val="bg2">
              <a:lumMod val="75000"/>
            </a:schemeClr>
          </a:solidFill>
          <a:ln w="19050">
            <a:solidFill>
              <a:schemeClr val="bg2">
                <a:lumMod val="7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Bent Arrow 35">
            <a:extLst>
              <a:ext uri="{FF2B5EF4-FFF2-40B4-BE49-F238E27FC236}">
                <a16:creationId xmlns:a16="http://schemas.microsoft.com/office/drawing/2014/main" id="{B184A12B-6F00-495D-91B6-324770D766CE}"/>
              </a:ext>
            </a:extLst>
          </p:cNvPr>
          <p:cNvSpPr/>
          <p:nvPr/>
        </p:nvSpPr>
        <p:spPr bwMode="auto">
          <a:xfrm rot="16200000">
            <a:off x="8292645" y="1378160"/>
            <a:ext cx="525848" cy="5090588"/>
          </a:xfrm>
          <a:prstGeom prst="bentArrow">
            <a:avLst>
              <a:gd name="adj1" fmla="val 45809"/>
              <a:gd name="adj2" fmla="val 47688"/>
              <a:gd name="adj3" fmla="val 29719"/>
              <a:gd name="adj4" fmla="val 35771"/>
            </a:avLst>
          </a:prstGeom>
          <a:solidFill>
            <a:schemeClr val="bg2">
              <a:lumMod val="75000"/>
            </a:schemeClr>
          </a:solidFill>
          <a:ln w="19050">
            <a:solidFill>
              <a:schemeClr val="bg2">
                <a:lumMod val="7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TextBox 20">
            <a:extLst>
              <a:ext uri="{FF2B5EF4-FFF2-40B4-BE49-F238E27FC236}">
                <a16:creationId xmlns:a16="http://schemas.microsoft.com/office/drawing/2014/main" id="{D5E76128-DBA3-4E74-8E59-3A8504CFA09E}"/>
              </a:ext>
            </a:extLst>
          </p:cNvPr>
          <p:cNvSpPr txBox="1"/>
          <p:nvPr/>
        </p:nvSpPr>
        <p:spPr>
          <a:xfrm>
            <a:off x="1831740" y="5027310"/>
            <a:ext cx="8544393" cy="492443"/>
          </a:xfrm>
          <a:prstGeom prst="rect">
            <a:avLst/>
          </a:prstGeom>
          <a:noFill/>
        </p:spPr>
        <p:txBody>
          <a:bodyPr wrap="square" lIns="0" tIns="0" rIns="0" bIns="0" rtlCol="0">
            <a:spAutoFit/>
          </a:bodyPr>
          <a:lstStyle/>
          <a:p>
            <a:pPr algn="ctr"/>
            <a:r>
              <a:rPr lang="en-US" sz="3200" b="1" dirty="0">
                <a:solidFill>
                  <a:schemeClr val="accent4"/>
                </a:solidFill>
              </a:rPr>
              <a:t>DBA plays a central role in index tuning</a:t>
            </a:r>
          </a:p>
        </p:txBody>
      </p:sp>
      <p:pic>
        <p:nvPicPr>
          <p:cNvPr id="26" name="Audio 25">
            <a:hlinkClick r:id="" action="ppaction://media"/>
            <a:extLst>
              <a:ext uri="{FF2B5EF4-FFF2-40B4-BE49-F238E27FC236}">
                <a16:creationId xmlns:a16="http://schemas.microsoft.com/office/drawing/2014/main" id="{6BAD42FE-B66E-4F2F-875F-55A67D6AE5C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1749928118"/>
      </p:ext>
    </p:extLst>
  </p:cSld>
  <p:clrMapOvr>
    <a:masterClrMapping/>
  </p:clrMapOvr>
  <p:transition advTm="5701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par>
                          <p:cTn id="40" fill="hold">
                            <p:stCondLst>
                              <p:cond delay="500"/>
                            </p:stCondLst>
                            <p:childTnLst>
                              <p:par>
                                <p:cTn id="41" presetID="1" presetClass="entr" presetSubtype="0"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childTnLst>
                          </p:cTn>
                        </p:par>
                        <p:par>
                          <p:cTn id="50" fill="hold">
                            <p:stCondLst>
                              <p:cond delay="500"/>
                            </p:stCondLst>
                            <p:childTnLst>
                              <p:par>
                                <p:cTn id="51" presetID="1"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4" fill="hold" display="0">
                  <p:stCondLst>
                    <p:cond delay="indefinite"/>
                  </p:stCondLst>
                  <p:endCondLst>
                    <p:cond evt="onStopAudio" delay="0">
                      <p:tgtEl>
                        <p:sldTgt/>
                      </p:tgtEl>
                    </p:cond>
                  </p:endCondLst>
                </p:cTn>
                <p:tgtEl>
                  <p:spTgt spid="26"/>
                </p:tgtEl>
              </p:cMediaNode>
            </p:audio>
          </p:childTnLst>
        </p:cTn>
      </p:par>
    </p:tnLst>
    <p:bldLst>
      <p:bldP spid="5" grpId="0" animBg="1"/>
      <p:bldP spid="6" grpId="0" animBg="1"/>
      <p:bldP spid="7" grpId="0"/>
      <p:bldP spid="9" grpId="0" animBg="1"/>
      <p:bldP spid="10" grpId="0"/>
      <p:bldP spid="11" grpId="0" animBg="1"/>
      <p:bldP spid="12" grpId="0"/>
      <p:bldP spid="15" grpId="0"/>
      <p:bldP spid="16" grpId="0"/>
      <p:bldP spid="18" grpId="0"/>
      <p:bldP spid="19" grpId="0" animBg="1"/>
      <p:bldP spid="20"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248105-97FB-4BA5-97B3-E299AC70CB42}"/>
              </a:ext>
            </a:extLst>
          </p:cNvPr>
          <p:cNvSpPr>
            <a:spLocks noGrp="1"/>
          </p:cNvSpPr>
          <p:nvPr>
            <p:ph type="body" sz="quarter" idx="10"/>
          </p:nvPr>
        </p:nvSpPr>
        <p:spPr/>
        <p:txBody>
          <a:bodyPr/>
          <a:lstStyle/>
          <a:p>
            <a:r>
              <a:rPr lang="en-US" dirty="0"/>
              <a:t>Goal: Continuously recommend and implement indexes over time for a database in the cloud</a:t>
            </a:r>
          </a:p>
          <a:p>
            <a:r>
              <a:rPr lang="en-US" dirty="0"/>
              <a:t>A closed-loop index tuning solution with minimal human intervention [2]</a:t>
            </a:r>
          </a:p>
          <a:p>
            <a:pPr lvl="1"/>
            <a:r>
              <a:rPr lang="en-US" dirty="0"/>
              <a:t>Not every database has a DBA</a:t>
            </a:r>
          </a:p>
          <a:p>
            <a:pPr lvl="1"/>
            <a:r>
              <a:rPr lang="en-US" dirty="0"/>
              <a:t>Reduce overhead of manual investigation</a:t>
            </a:r>
          </a:p>
        </p:txBody>
      </p:sp>
      <p:sp>
        <p:nvSpPr>
          <p:cNvPr id="3" name="Title 2">
            <a:extLst>
              <a:ext uri="{FF2B5EF4-FFF2-40B4-BE49-F238E27FC236}">
                <a16:creationId xmlns:a16="http://schemas.microsoft.com/office/drawing/2014/main" id="{CCC1EAA8-866D-4168-A9A7-DE13D1C424BD}"/>
              </a:ext>
            </a:extLst>
          </p:cNvPr>
          <p:cNvSpPr>
            <a:spLocks noGrp="1"/>
          </p:cNvSpPr>
          <p:nvPr>
            <p:ph type="title"/>
          </p:nvPr>
        </p:nvSpPr>
        <p:spPr/>
        <p:txBody>
          <a:bodyPr/>
          <a:lstStyle/>
          <a:p>
            <a:r>
              <a:rPr lang="en-US" dirty="0"/>
              <a:t>Autonomous Index Tuning in the Cloud</a:t>
            </a:r>
          </a:p>
        </p:txBody>
      </p:sp>
      <p:sp>
        <p:nvSpPr>
          <p:cNvPr id="4" name="Slide Number Placeholder 3">
            <a:extLst>
              <a:ext uri="{FF2B5EF4-FFF2-40B4-BE49-F238E27FC236}">
                <a16:creationId xmlns:a16="http://schemas.microsoft.com/office/drawing/2014/main" id="{A3B6B694-B47F-4BB2-9AC4-88F77B74068D}"/>
              </a:ext>
            </a:extLst>
          </p:cNvPr>
          <p:cNvSpPr>
            <a:spLocks noGrp="1"/>
          </p:cNvSpPr>
          <p:nvPr>
            <p:ph type="sldNum" sz="quarter" idx="11"/>
          </p:nvPr>
        </p:nvSpPr>
        <p:spPr/>
        <p:txBody>
          <a:bodyPr/>
          <a:lstStyle/>
          <a:p>
            <a:fld id="{B0E4AF13-16E6-4600-BC47-AAB81488BB53}" type="slidenum">
              <a:rPr lang="en-US" smtClean="0"/>
              <a:t>6</a:t>
            </a:fld>
            <a:endParaRPr lang="en-US"/>
          </a:p>
        </p:txBody>
      </p:sp>
      <p:sp>
        <p:nvSpPr>
          <p:cNvPr id="41" name="TextBox 40">
            <a:extLst>
              <a:ext uri="{FF2B5EF4-FFF2-40B4-BE49-F238E27FC236}">
                <a16:creationId xmlns:a16="http://schemas.microsoft.com/office/drawing/2014/main" id="{7CFBBA0F-573D-410A-AAD6-E70A55AA7EC6}"/>
              </a:ext>
            </a:extLst>
          </p:cNvPr>
          <p:cNvSpPr txBox="1"/>
          <p:nvPr/>
        </p:nvSpPr>
        <p:spPr>
          <a:xfrm>
            <a:off x="585216" y="6164475"/>
            <a:ext cx="10833607" cy="615553"/>
          </a:xfrm>
          <a:prstGeom prst="rect">
            <a:avLst/>
          </a:prstGeom>
          <a:noFill/>
        </p:spPr>
        <p:txBody>
          <a:bodyPr wrap="none" lIns="0" tIns="0" rIns="0" bIns="0" rtlCol="0">
            <a:spAutoFit/>
          </a:bodyPr>
          <a:lstStyle/>
          <a:p>
            <a:pPr algn="l"/>
            <a:r>
              <a:rPr lang="en-US" sz="2000" b="0" i="0" dirty="0">
                <a:solidFill>
                  <a:srgbClr val="222222"/>
                </a:solidFill>
                <a:effectLst/>
                <a:latin typeface="Arial" panose="020B0604020202020204" pitchFamily="34" charset="0"/>
              </a:rPr>
              <a:t>[2] Das, S., </a:t>
            </a:r>
            <a:r>
              <a:rPr lang="en-US" sz="2000" b="0" i="0" dirty="0" err="1">
                <a:solidFill>
                  <a:srgbClr val="222222"/>
                </a:solidFill>
                <a:effectLst/>
                <a:latin typeface="Arial" panose="020B0604020202020204" pitchFamily="34" charset="0"/>
              </a:rPr>
              <a:t>Grbic</a:t>
            </a:r>
            <a:r>
              <a:rPr lang="en-US" sz="2000" b="0" i="0" dirty="0">
                <a:solidFill>
                  <a:srgbClr val="222222"/>
                </a:solidFill>
                <a:effectLst/>
                <a:latin typeface="Arial" panose="020B0604020202020204" pitchFamily="34" charset="0"/>
              </a:rPr>
              <a:t>, M., et al. Automatically indexing millions of databases in </a:t>
            </a:r>
            <a:r>
              <a:rPr lang="en-US" sz="2000" dirty="0">
                <a:solidFill>
                  <a:srgbClr val="222222"/>
                </a:solidFill>
                <a:latin typeface="Arial" panose="020B0604020202020204" pitchFamily="34" charset="0"/>
              </a:rPr>
              <a:t>M</a:t>
            </a:r>
            <a:r>
              <a:rPr lang="en-US" sz="2000" b="0" i="0" dirty="0">
                <a:solidFill>
                  <a:srgbClr val="222222"/>
                </a:solidFill>
                <a:effectLst/>
                <a:latin typeface="Arial" panose="020B0604020202020204" pitchFamily="34" charset="0"/>
              </a:rPr>
              <a:t>icrosoft Azure SQL</a:t>
            </a:r>
          </a:p>
          <a:p>
            <a:pPr algn="l"/>
            <a:r>
              <a:rPr lang="en-US" sz="2000" b="0" i="0" dirty="0">
                <a:solidFill>
                  <a:srgbClr val="222222"/>
                </a:solidFill>
                <a:effectLst/>
                <a:latin typeface="Arial" panose="020B0604020202020204" pitchFamily="34" charset="0"/>
              </a:rPr>
              <a:t>database.</a:t>
            </a:r>
            <a:r>
              <a:rPr lang="en-US" sz="2000" b="0" dirty="0">
                <a:solidFill>
                  <a:srgbClr val="222222"/>
                </a:solidFill>
                <a:effectLst/>
                <a:latin typeface="Arial" panose="020B0604020202020204" pitchFamily="34" charset="0"/>
              </a:rPr>
              <a:t> SIGMOD 2019</a:t>
            </a:r>
            <a:endParaRPr lang="en-US" sz="2000" dirty="0">
              <a:gradFill>
                <a:gsLst>
                  <a:gs pos="2917">
                    <a:schemeClr val="tx1"/>
                  </a:gs>
                  <a:gs pos="30000">
                    <a:schemeClr val="tx1"/>
                  </a:gs>
                </a:gsLst>
                <a:lin ang="5400000" scaled="0"/>
              </a:gradFill>
            </a:endParaRPr>
          </a:p>
        </p:txBody>
      </p:sp>
      <p:pic>
        <p:nvPicPr>
          <p:cNvPr id="8" name="Audio 7">
            <a:hlinkClick r:id="" action="ppaction://media"/>
            <a:extLst>
              <a:ext uri="{FF2B5EF4-FFF2-40B4-BE49-F238E27FC236}">
                <a16:creationId xmlns:a16="http://schemas.microsoft.com/office/drawing/2014/main" id="{F34D10B2-CDE4-4820-9FE9-648AD913D61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3052907528"/>
      </p:ext>
    </p:extLst>
  </p:cSld>
  <p:clrMapOvr>
    <a:masterClrMapping/>
  </p:clrMapOvr>
  <p:transition advTm="2887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bldLst>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2B0C46A-3A30-444F-8305-1573C710D8D4}"/>
              </a:ext>
            </a:extLst>
          </p:cNvPr>
          <p:cNvSpPr>
            <a:spLocks noGrp="1"/>
          </p:cNvSpPr>
          <p:nvPr>
            <p:ph type="body" sz="quarter" idx="10"/>
          </p:nvPr>
        </p:nvSpPr>
        <p:spPr/>
        <p:txBody>
          <a:bodyPr/>
          <a:lstStyle/>
          <a:p>
            <a:endParaRPr lang="en-US" dirty="0"/>
          </a:p>
        </p:txBody>
      </p:sp>
      <p:sp>
        <p:nvSpPr>
          <p:cNvPr id="3" name="Title 2">
            <a:extLst>
              <a:ext uri="{FF2B5EF4-FFF2-40B4-BE49-F238E27FC236}">
                <a16:creationId xmlns:a16="http://schemas.microsoft.com/office/drawing/2014/main" id="{1A7A58E8-DB98-4C7B-AB7E-55D4D0F32AB4}"/>
              </a:ext>
            </a:extLst>
          </p:cNvPr>
          <p:cNvSpPr>
            <a:spLocks noGrp="1"/>
          </p:cNvSpPr>
          <p:nvPr>
            <p:ph type="title"/>
          </p:nvPr>
        </p:nvSpPr>
        <p:spPr>
          <a:xfrm>
            <a:off x="588263" y="457200"/>
            <a:ext cx="11018520" cy="615553"/>
          </a:xfrm>
        </p:spPr>
        <p:txBody>
          <a:bodyPr/>
          <a:lstStyle/>
          <a:p>
            <a:r>
              <a:rPr lang="en-US" dirty="0"/>
              <a:t>Scenario: Autonomous Index Tuning</a:t>
            </a:r>
          </a:p>
        </p:txBody>
      </p:sp>
      <p:sp>
        <p:nvSpPr>
          <p:cNvPr id="2" name="Slide Number Placeholder 1">
            <a:extLst>
              <a:ext uri="{FF2B5EF4-FFF2-40B4-BE49-F238E27FC236}">
                <a16:creationId xmlns:a16="http://schemas.microsoft.com/office/drawing/2014/main" id="{D9B66ED4-767D-4BEA-AB8E-E5549E7948B4}"/>
              </a:ext>
            </a:extLst>
          </p:cNvPr>
          <p:cNvSpPr>
            <a:spLocks noGrp="1"/>
          </p:cNvSpPr>
          <p:nvPr>
            <p:ph type="sldNum" sz="quarter" idx="11"/>
          </p:nvPr>
        </p:nvSpPr>
        <p:spPr/>
        <p:txBody>
          <a:bodyPr/>
          <a:lstStyle/>
          <a:p>
            <a:fld id="{B0E4AF13-16E6-4600-BC47-AAB81488BB53}" type="slidenum">
              <a:rPr lang="en-US" smtClean="0"/>
              <a:t>7</a:t>
            </a:fld>
            <a:endParaRPr lang="en-US"/>
          </a:p>
        </p:txBody>
      </p:sp>
      <p:sp>
        <p:nvSpPr>
          <p:cNvPr id="43" name="Rectangle 42">
            <a:extLst>
              <a:ext uri="{FF2B5EF4-FFF2-40B4-BE49-F238E27FC236}">
                <a16:creationId xmlns:a16="http://schemas.microsoft.com/office/drawing/2014/main" id="{06FD2FCB-E8C5-4E96-8FC1-2595EFD85464}"/>
              </a:ext>
            </a:extLst>
          </p:cNvPr>
          <p:cNvSpPr/>
          <p:nvPr/>
        </p:nvSpPr>
        <p:spPr bwMode="auto">
          <a:xfrm>
            <a:off x="4223845" y="1242778"/>
            <a:ext cx="2361865" cy="804417"/>
          </a:xfrm>
          <a:prstGeom prst="rect">
            <a:avLst/>
          </a:prstGeom>
          <a:ln w="28575">
            <a:headEnd type="none" w="med" len="med"/>
            <a:tailEnd type="none" w="med" len="med"/>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solidFill>
                  <a:srgbClr val="000000"/>
                </a:solidFill>
                <a:ea typeface="Segoe UI" pitchFamily="34" charset="0"/>
                <a:cs typeface="Segoe UI" pitchFamily="34" charset="0"/>
              </a:rPr>
              <a:t>Index tuning</a:t>
            </a:r>
          </a:p>
        </p:txBody>
      </p:sp>
      <p:sp>
        <p:nvSpPr>
          <p:cNvPr id="44" name="Rectangle 43">
            <a:extLst>
              <a:ext uri="{FF2B5EF4-FFF2-40B4-BE49-F238E27FC236}">
                <a16:creationId xmlns:a16="http://schemas.microsoft.com/office/drawing/2014/main" id="{78753477-7C10-4D84-8BDB-710FB8FA0DA5}"/>
              </a:ext>
            </a:extLst>
          </p:cNvPr>
          <p:cNvSpPr/>
          <p:nvPr/>
        </p:nvSpPr>
        <p:spPr bwMode="auto">
          <a:xfrm>
            <a:off x="7903802" y="3140187"/>
            <a:ext cx="1755860" cy="914270"/>
          </a:xfrm>
          <a:prstGeom prst="rect">
            <a:avLst/>
          </a:prstGeom>
          <a:ln w="28575">
            <a:headEnd type="none" w="med" len="med"/>
            <a:tailEnd type="none" w="med" len="med"/>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solidFill>
                  <a:srgbClr val="000000"/>
                </a:solidFill>
                <a:ea typeface="Segoe UI" pitchFamily="34" charset="0"/>
                <a:cs typeface="Segoe UI" pitchFamily="34" charset="0"/>
              </a:rPr>
              <a:t>Validation</a:t>
            </a:r>
          </a:p>
        </p:txBody>
      </p:sp>
      <p:sp>
        <p:nvSpPr>
          <p:cNvPr id="45" name="Right Arrow 21">
            <a:extLst>
              <a:ext uri="{FF2B5EF4-FFF2-40B4-BE49-F238E27FC236}">
                <a16:creationId xmlns:a16="http://schemas.microsoft.com/office/drawing/2014/main" id="{82FB4B2A-4137-419A-8F7F-CED29AE3810B}"/>
              </a:ext>
            </a:extLst>
          </p:cNvPr>
          <p:cNvSpPr/>
          <p:nvPr/>
        </p:nvSpPr>
        <p:spPr bwMode="auto">
          <a:xfrm rot="10800000">
            <a:off x="6204763" y="3026274"/>
            <a:ext cx="1613792" cy="242599"/>
          </a:xfrm>
          <a:prstGeom prst="rightArrow">
            <a:avLst/>
          </a:prstGeom>
          <a:solidFill>
            <a:schemeClr val="bg2">
              <a:lumMod val="75000"/>
            </a:schemeClr>
          </a:solidFill>
          <a:ln w="19050">
            <a:solidFill>
              <a:schemeClr val="bg2">
                <a:lumMod val="7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6" name="Right Arrow 22">
            <a:extLst>
              <a:ext uri="{FF2B5EF4-FFF2-40B4-BE49-F238E27FC236}">
                <a16:creationId xmlns:a16="http://schemas.microsoft.com/office/drawing/2014/main" id="{280D27BA-0419-40ED-82DD-2992947754D0}"/>
              </a:ext>
            </a:extLst>
          </p:cNvPr>
          <p:cNvSpPr/>
          <p:nvPr/>
        </p:nvSpPr>
        <p:spPr bwMode="auto">
          <a:xfrm>
            <a:off x="6274779" y="3495671"/>
            <a:ext cx="1547007" cy="242599"/>
          </a:xfrm>
          <a:prstGeom prst="rightArrow">
            <a:avLst/>
          </a:prstGeom>
          <a:solidFill>
            <a:schemeClr val="bg2">
              <a:lumMod val="75000"/>
            </a:schemeClr>
          </a:solidFill>
          <a:ln w="19050">
            <a:solidFill>
              <a:schemeClr val="bg2">
                <a:lumMod val="7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7" name="TextBox 46">
            <a:extLst>
              <a:ext uri="{FF2B5EF4-FFF2-40B4-BE49-F238E27FC236}">
                <a16:creationId xmlns:a16="http://schemas.microsoft.com/office/drawing/2014/main" id="{C5C5F927-276B-45C0-9A7D-801F0C1A96E3}"/>
              </a:ext>
            </a:extLst>
          </p:cNvPr>
          <p:cNvSpPr txBox="1"/>
          <p:nvPr/>
        </p:nvSpPr>
        <p:spPr>
          <a:xfrm>
            <a:off x="6926268" y="1065911"/>
            <a:ext cx="3015314" cy="332399"/>
          </a:xfrm>
          <a:prstGeom prst="rect">
            <a:avLst/>
          </a:prstGeom>
          <a:noFill/>
        </p:spPr>
        <p:txBody>
          <a:bodyPr wrap="square" lIns="0" tIns="0" rIns="0" bIns="0" rtlCol="0">
            <a:spAutoFit/>
          </a:bodyPr>
          <a:lstStyle>
            <a:defPPr>
              <a:defRPr lang="en-US"/>
            </a:defPPr>
            <a:lvl1pPr algn="ctr">
              <a:lnSpc>
                <a:spcPct val="90000"/>
              </a:lnSpc>
              <a:spcAft>
                <a:spcPts val="600"/>
              </a:spcAft>
              <a:defRPr sz="2400">
                <a:gradFill>
                  <a:gsLst>
                    <a:gs pos="2917">
                      <a:schemeClr val="tx1"/>
                    </a:gs>
                    <a:gs pos="30000">
                      <a:schemeClr val="tx1"/>
                    </a:gs>
                  </a:gsLst>
                  <a:lin ang="5400000" scaled="0"/>
                </a:gradFill>
              </a:defRPr>
            </a:lvl1pPr>
          </a:lstStyle>
          <a:p>
            <a:r>
              <a:rPr lang="en-US" dirty="0"/>
              <a:t>Recommendations (</a:t>
            </a:r>
            <a:r>
              <a:rPr lang="en-US" b="1" dirty="0"/>
              <a:t>R</a:t>
            </a:r>
            <a:r>
              <a:rPr lang="en-US" dirty="0"/>
              <a:t>)</a:t>
            </a:r>
          </a:p>
        </p:txBody>
      </p:sp>
      <p:sp>
        <p:nvSpPr>
          <p:cNvPr id="48" name="TextBox 47">
            <a:extLst>
              <a:ext uri="{FF2B5EF4-FFF2-40B4-BE49-F238E27FC236}">
                <a16:creationId xmlns:a16="http://schemas.microsoft.com/office/drawing/2014/main" id="{28A37E99-0DF9-43CA-9EAA-82CB672C6391}"/>
              </a:ext>
            </a:extLst>
          </p:cNvPr>
          <p:cNvSpPr txBox="1"/>
          <p:nvPr/>
        </p:nvSpPr>
        <p:spPr>
          <a:xfrm>
            <a:off x="10509429" y="2047195"/>
            <a:ext cx="1314276" cy="339016"/>
          </a:xfrm>
          <a:prstGeom prst="rect">
            <a:avLst/>
          </a:prstGeom>
          <a:solidFill>
            <a:schemeClr val="bg1"/>
          </a:solidFill>
        </p:spPr>
        <p:txBody>
          <a:bodyPr wrap="square" lIns="0" tIns="0" rIns="0" bIns="0" rtlCol="0">
            <a:spAutoFit/>
          </a:bodyPr>
          <a:lstStyle>
            <a:defPPr>
              <a:defRPr lang="en-US"/>
            </a:defPPr>
            <a:lvl1pPr>
              <a:lnSpc>
                <a:spcPct val="90000"/>
              </a:lnSpc>
              <a:spcAft>
                <a:spcPts val="600"/>
              </a:spcAft>
              <a:defRPr sz="2400">
                <a:gradFill>
                  <a:gsLst>
                    <a:gs pos="2917">
                      <a:schemeClr val="tx1"/>
                    </a:gs>
                    <a:gs pos="30000">
                      <a:schemeClr val="tx1"/>
                    </a:gs>
                  </a:gsLst>
                  <a:lin ang="5400000" scaled="0"/>
                </a:gradFill>
              </a:defRPr>
            </a:lvl1pPr>
          </a:lstStyle>
          <a:p>
            <a:pPr algn="ctr"/>
            <a:r>
              <a:rPr lang="en-US" dirty="0"/>
              <a:t>Reports</a:t>
            </a:r>
          </a:p>
        </p:txBody>
      </p:sp>
      <p:sp>
        <p:nvSpPr>
          <p:cNvPr id="49" name="TextBox 48">
            <a:extLst>
              <a:ext uri="{FF2B5EF4-FFF2-40B4-BE49-F238E27FC236}">
                <a16:creationId xmlns:a16="http://schemas.microsoft.com/office/drawing/2014/main" id="{2B8E2D57-DF8C-4CEB-BD73-65BB3174869A}"/>
              </a:ext>
            </a:extLst>
          </p:cNvPr>
          <p:cNvSpPr txBox="1"/>
          <p:nvPr/>
        </p:nvSpPr>
        <p:spPr>
          <a:xfrm>
            <a:off x="6712595" y="3288091"/>
            <a:ext cx="683373" cy="678031"/>
          </a:xfrm>
          <a:prstGeom prst="rect">
            <a:avLst/>
          </a:prstGeom>
          <a:solidFill>
            <a:schemeClr val="bg1"/>
          </a:solidFill>
        </p:spPr>
        <p:txBody>
          <a:bodyPr wrap="square" lIns="0" tIns="0" rIns="0" bIns="0" rtlCol="0">
            <a:spAutoFit/>
          </a:bodyPr>
          <a:lstStyle>
            <a:defPPr>
              <a:defRPr lang="en-US"/>
            </a:defPPr>
            <a:lvl1pPr>
              <a:lnSpc>
                <a:spcPct val="90000"/>
              </a:lnSpc>
              <a:spcAft>
                <a:spcPts val="600"/>
              </a:spcAft>
              <a:defRPr sz="2400">
                <a:gradFill>
                  <a:gsLst>
                    <a:gs pos="2917">
                      <a:schemeClr val="tx1"/>
                    </a:gs>
                    <a:gs pos="30000">
                      <a:schemeClr val="tx1"/>
                    </a:gs>
                  </a:gsLst>
                  <a:lin ang="5400000" scaled="0"/>
                </a:gradFill>
              </a:defRPr>
            </a:lvl1pPr>
          </a:lstStyle>
          <a:p>
            <a:r>
              <a:rPr lang="en-US" dirty="0"/>
              <a:t>Exec stats</a:t>
            </a:r>
          </a:p>
        </p:txBody>
      </p:sp>
      <p:sp>
        <p:nvSpPr>
          <p:cNvPr id="50" name="TextBox 49">
            <a:extLst>
              <a:ext uri="{FF2B5EF4-FFF2-40B4-BE49-F238E27FC236}">
                <a16:creationId xmlns:a16="http://schemas.microsoft.com/office/drawing/2014/main" id="{FB0F04FC-F200-47CB-BF40-2BA89A9D4449}"/>
              </a:ext>
            </a:extLst>
          </p:cNvPr>
          <p:cNvSpPr txBox="1"/>
          <p:nvPr/>
        </p:nvSpPr>
        <p:spPr>
          <a:xfrm>
            <a:off x="6136674" y="2674706"/>
            <a:ext cx="1814601" cy="339016"/>
          </a:xfrm>
          <a:prstGeom prst="rect">
            <a:avLst/>
          </a:prstGeom>
          <a:solidFill>
            <a:schemeClr val="bg1"/>
          </a:solidFill>
        </p:spPr>
        <p:txBody>
          <a:bodyPr wrap="square" lIns="0" tIns="0" rIns="0" bIns="0" rtlCol="0">
            <a:spAutoFit/>
          </a:bodyPr>
          <a:lstStyle>
            <a:defPPr>
              <a:defRPr lang="en-US"/>
            </a:defPPr>
            <a:lvl1pPr>
              <a:lnSpc>
                <a:spcPct val="90000"/>
              </a:lnSpc>
              <a:spcAft>
                <a:spcPts val="600"/>
              </a:spcAft>
              <a:defRPr sz="2400">
                <a:gradFill>
                  <a:gsLst>
                    <a:gs pos="2917">
                      <a:schemeClr val="tx1"/>
                    </a:gs>
                    <a:gs pos="30000">
                      <a:schemeClr val="tx1"/>
                    </a:gs>
                  </a:gsLst>
                  <a:lin ang="5400000" scaled="0"/>
                </a:gradFill>
              </a:defRPr>
            </a:lvl1pPr>
          </a:lstStyle>
          <a:p>
            <a:r>
              <a:rPr lang="en-US" dirty="0"/>
              <a:t>Implement </a:t>
            </a:r>
            <a:r>
              <a:rPr lang="en-US" b="1" dirty="0"/>
              <a:t>R</a:t>
            </a:r>
          </a:p>
        </p:txBody>
      </p:sp>
      <p:sp>
        <p:nvSpPr>
          <p:cNvPr id="51" name="Right Arrow 39">
            <a:extLst>
              <a:ext uri="{FF2B5EF4-FFF2-40B4-BE49-F238E27FC236}">
                <a16:creationId xmlns:a16="http://schemas.microsoft.com/office/drawing/2014/main" id="{8510ACC0-D8FE-40B5-92B4-EE9A1B63E00F}"/>
              </a:ext>
            </a:extLst>
          </p:cNvPr>
          <p:cNvSpPr/>
          <p:nvPr/>
        </p:nvSpPr>
        <p:spPr bwMode="auto">
          <a:xfrm rot="16200000">
            <a:off x="5015124" y="2361085"/>
            <a:ext cx="775808" cy="242599"/>
          </a:xfrm>
          <a:prstGeom prst="rightArrow">
            <a:avLst/>
          </a:prstGeom>
          <a:solidFill>
            <a:schemeClr val="bg2">
              <a:lumMod val="75000"/>
            </a:schemeClr>
          </a:solidFill>
          <a:ln w="19050">
            <a:solidFill>
              <a:schemeClr val="bg2">
                <a:lumMod val="7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2" name="TextBox 51">
            <a:extLst>
              <a:ext uri="{FF2B5EF4-FFF2-40B4-BE49-F238E27FC236}">
                <a16:creationId xmlns:a16="http://schemas.microsoft.com/office/drawing/2014/main" id="{0BA6FA7A-5197-43FD-ACF2-E967AB4AEF50}"/>
              </a:ext>
            </a:extLst>
          </p:cNvPr>
          <p:cNvSpPr txBox="1"/>
          <p:nvPr/>
        </p:nvSpPr>
        <p:spPr>
          <a:xfrm>
            <a:off x="4185902" y="2294190"/>
            <a:ext cx="2556179" cy="332399"/>
          </a:xfrm>
          <a:prstGeom prst="rect">
            <a:avLst/>
          </a:prstGeom>
          <a:solidFill>
            <a:schemeClr val="bg1"/>
          </a:solidFill>
        </p:spPr>
        <p:txBody>
          <a:bodyPr wrap="square" lIns="0" tIns="0" rIns="0" bIns="0" rtlCol="0">
            <a:spAutoFit/>
          </a:bodyPr>
          <a:lstStyle>
            <a:defPPr>
              <a:defRPr lang="en-US"/>
            </a:defPPr>
            <a:lvl1pPr algn="r">
              <a:lnSpc>
                <a:spcPct val="90000"/>
              </a:lnSpc>
              <a:spcAft>
                <a:spcPts val="600"/>
              </a:spcAft>
              <a:defRPr sz="2400">
                <a:gradFill>
                  <a:gsLst>
                    <a:gs pos="2917">
                      <a:schemeClr val="tx1"/>
                    </a:gs>
                    <a:gs pos="30000">
                      <a:schemeClr val="tx1"/>
                    </a:gs>
                  </a:gsLst>
                  <a:lin ang="5400000" scaled="0"/>
                </a:gradFill>
              </a:defRPr>
            </a:lvl1pPr>
          </a:lstStyle>
          <a:p>
            <a:pPr algn="ctr"/>
            <a:r>
              <a:rPr lang="en-US" dirty="0"/>
              <a:t>Server feedback</a:t>
            </a:r>
          </a:p>
        </p:txBody>
      </p:sp>
      <p:pic>
        <p:nvPicPr>
          <p:cNvPr id="53" name="Picture 52">
            <a:extLst>
              <a:ext uri="{FF2B5EF4-FFF2-40B4-BE49-F238E27FC236}">
                <a16:creationId xmlns:a16="http://schemas.microsoft.com/office/drawing/2014/main" id="{AA370680-D778-49B1-80E5-8B1A021ABD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4791" y="2941618"/>
            <a:ext cx="1599973" cy="1599973"/>
          </a:xfrm>
          <a:prstGeom prst="rect">
            <a:avLst/>
          </a:prstGeom>
        </p:spPr>
      </p:pic>
      <p:sp>
        <p:nvSpPr>
          <p:cNvPr id="54" name="Right Arrow 44">
            <a:extLst>
              <a:ext uri="{FF2B5EF4-FFF2-40B4-BE49-F238E27FC236}">
                <a16:creationId xmlns:a16="http://schemas.microsoft.com/office/drawing/2014/main" id="{4CBE6BA0-4D56-48A5-BAEC-7702278B9B39}"/>
              </a:ext>
            </a:extLst>
          </p:cNvPr>
          <p:cNvSpPr/>
          <p:nvPr/>
        </p:nvSpPr>
        <p:spPr bwMode="auto">
          <a:xfrm>
            <a:off x="6656752" y="1451941"/>
            <a:ext cx="3641491" cy="388682"/>
          </a:xfrm>
          <a:prstGeom prst="rightArrow">
            <a:avLst/>
          </a:prstGeom>
          <a:ln w="19050">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5" name="Right Arrow 47">
            <a:extLst>
              <a:ext uri="{FF2B5EF4-FFF2-40B4-BE49-F238E27FC236}">
                <a16:creationId xmlns:a16="http://schemas.microsoft.com/office/drawing/2014/main" id="{D17324FE-E6DA-4588-BEB4-F52BC674F0CB}"/>
              </a:ext>
            </a:extLst>
          </p:cNvPr>
          <p:cNvSpPr/>
          <p:nvPr/>
        </p:nvSpPr>
        <p:spPr bwMode="auto">
          <a:xfrm rot="5400000">
            <a:off x="7777072" y="4935919"/>
            <a:ext cx="1990943" cy="347139"/>
          </a:xfrm>
          <a:prstGeom prst="rightArrow">
            <a:avLst/>
          </a:prstGeom>
          <a:ln w="19050">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6" name="Bent Arrow 35">
            <a:extLst>
              <a:ext uri="{FF2B5EF4-FFF2-40B4-BE49-F238E27FC236}">
                <a16:creationId xmlns:a16="http://schemas.microsoft.com/office/drawing/2014/main" id="{7F287954-D35D-4D76-8752-CFF51B038575}"/>
              </a:ext>
            </a:extLst>
          </p:cNvPr>
          <p:cNvSpPr/>
          <p:nvPr/>
        </p:nvSpPr>
        <p:spPr bwMode="auto">
          <a:xfrm rot="5400000">
            <a:off x="7078898" y="1104323"/>
            <a:ext cx="1497187" cy="2359824"/>
          </a:xfrm>
          <a:prstGeom prst="bentArrow">
            <a:avLst>
              <a:gd name="adj1" fmla="val 13435"/>
              <a:gd name="adj2" fmla="val 15471"/>
              <a:gd name="adj3" fmla="val 19275"/>
              <a:gd name="adj4" fmla="val 35771"/>
            </a:avLst>
          </a:prstGeom>
          <a:ln w="19050">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57" name="Picture 56">
            <a:extLst>
              <a:ext uri="{FF2B5EF4-FFF2-40B4-BE49-F238E27FC236}">
                <a16:creationId xmlns:a16="http://schemas.microsoft.com/office/drawing/2014/main" id="{82999EC0-6C2B-4EEF-BB46-ADD5C06F36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95004" y="1103385"/>
            <a:ext cx="871678" cy="870226"/>
          </a:xfrm>
          <a:prstGeom prst="rect">
            <a:avLst/>
          </a:prstGeom>
        </p:spPr>
      </p:pic>
      <p:sp>
        <p:nvSpPr>
          <p:cNvPr id="58" name="Bent Arrow 49">
            <a:extLst>
              <a:ext uri="{FF2B5EF4-FFF2-40B4-BE49-F238E27FC236}">
                <a16:creationId xmlns:a16="http://schemas.microsoft.com/office/drawing/2014/main" id="{D2077BFE-11E2-477B-94D6-D670F5DDE3E1}"/>
              </a:ext>
            </a:extLst>
          </p:cNvPr>
          <p:cNvSpPr/>
          <p:nvPr/>
        </p:nvSpPr>
        <p:spPr bwMode="auto">
          <a:xfrm rot="10800000">
            <a:off x="7251116" y="4114015"/>
            <a:ext cx="1595785" cy="1816542"/>
          </a:xfrm>
          <a:prstGeom prst="bentArrow">
            <a:avLst>
              <a:gd name="adj1" fmla="val 10907"/>
              <a:gd name="adj2" fmla="val 12438"/>
              <a:gd name="adj3" fmla="val 13035"/>
              <a:gd name="adj4" fmla="val 35771"/>
            </a:avLst>
          </a:prstGeom>
          <a:ln w="19050">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9" name="Right Arrow 50">
            <a:extLst>
              <a:ext uri="{FF2B5EF4-FFF2-40B4-BE49-F238E27FC236}">
                <a16:creationId xmlns:a16="http://schemas.microsoft.com/office/drawing/2014/main" id="{3EEBFF3D-B988-4938-8D18-C12251A4584D}"/>
              </a:ext>
            </a:extLst>
          </p:cNvPr>
          <p:cNvSpPr/>
          <p:nvPr/>
        </p:nvSpPr>
        <p:spPr bwMode="auto">
          <a:xfrm rot="10800000">
            <a:off x="6226904" y="3927695"/>
            <a:ext cx="1613792" cy="242599"/>
          </a:xfrm>
          <a:prstGeom prst="rightArrow">
            <a:avLst/>
          </a:prstGeom>
          <a:solidFill>
            <a:schemeClr val="bg2">
              <a:lumMod val="75000"/>
            </a:schemeClr>
          </a:solidFill>
          <a:ln w="19050">
            <a:solidFill>
              <a:schemeClr val="bg2">
                <a:lumMod val="7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0" name="TextBox 59">
            <a:extLst>
              <a:ext uri="{FF2B5EF4-FFF2-40B4-BE49-F238E27FC236}">
                <a16:creationId xmlns:a16="http://schemas.microsoft.com/office/drawing/2014/main" id="{F08720F4-F728-471B-BB35-ABA42FAEE98A}"/>
              </a:ext>
            </a:extLst>
          </p:cNvPr>
          <p:cNvSpPr txBox="1"/>
          <p:nvPr/>
        </p:nvSpPr>
        <p:spPr>
          <a:xfrm>
            <a:off x="6426318" y="4186331"/>
            <a:ext cx="1243926" cy="332399"/>
          </a:xfrm>
          <a:prstGeom prst="rect">
            <a:avLst/>
          </a:prstGeom>
          <a:solidFill>
            <a:schemeClr val="bg1"/>
          </a:solidFill>
        </p:spPr>
        <p:txBody>
          <a:bodyPr wrap="square" lIns="0" tIns="0" rIns="0" bIns="0" rtlCol="0">
            <a:spAutoFit/>
          </a:bodyPr>
          <a:lstStyle>
            <a:defPPr>
              <a:defRPr lang="en-US"/>
            </a:defPPr>
            <a:lvl1pPr>
              <a:lnSpc>
                <a:spcPct val="90000"/>
              </a:lnSpc>
              <a:spcAft>
                <a:spcPts val="600"/>
              </a:spcAft>
              <a:defRPr sz="2400">
                <a:gradFill>
                  <a:gsLst>
                    <a:gs pos="2917">
                      <a:schemeClr val="tx1"/>
                    </a:gs>
                    <a:gs pos="30000">
                      <a:schemeClr val="tx1"/>
                    </a:gs>
                  </a:gsLst>
                  <a:lin ang="5400000" scaled="0"/>
                </a:gradFill>
              </a:defRPr>
            </a:lvl1pPr>
          </a:lstStyle>
          <a:p>
            <a:r>
              <a:rPr lang="en-US" dirty="0"/>
              <a:t>Revert </a:t>
            </a:r>
            <a:r>
              <a:rPr lang="en-US" b="1" dirty="0"/>
              <a:t>R’</a:t>
            </a:r>
          </a:p>
        </p:txBody>
      </p:sp>
      <p:sp>
        <p:nvSpPr>
          <p:cNvPr id="61" name="Right Arrow 52">
            <a:extLst>
              <a:ext uri="{FF2B5EF4-FFF2-40B4-BE49-F238E27FC236}">
                <a16:creationId xmlns:a16="http://schemas.microsoft.com/office/drawing/2014/main" id="{CCC568F1-8031-4C83-9177-CE29AF39DE49}"/>
              </a:ext>
            </a:extLst>
          </p:cNvPr>
          <p:cNvSpPr/>
          <p:nvPr/>
        </p:nvSpPr>
        <p:spPr bwMode="auto">
          <a:xfrm rot="5400000">
            <a:off x="5080300" y="4810962"/>
            <a:ext cx="645456" cy="242599"/>
          </a:xfrm>
          <a:prstGeom prst="rightArrow">
            <a:avLst/>
          </a:prstGeom>
          <a:solidFill>
            <a:schemeClr val="bg2">
              <a:lumMod val="75000"/>
            </a:schemeClr>
          </a:solidFill>
          <a:ln w="19050">
            <a:solidFill>
              <a:schemeClr val="bg2">
                <a:lumMod val="7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2" name="TextBox 61">
            <a:extLst>
              <a:ext uri="{FF2B5EF4-FFF2-40B4-BE49-F238E27FC236}">
                <a16:creationId xmlns:a16="http://schemas.microsoft.com/office/drawing/2014/main" id="{6B64232A-DBDB-4709-940E-75BA364A64C1}"/>
              </a:ext>
            </a:extLst>
          </p:cNvPr>
          <p:cNvSpPr txBox="1"/>
          <p:nvPr/>
        </p:nvSpPr>
        <p:spPr>
          <a:xfrm>
            <a:off x="2741560" y="4736184"/>
            <a:ext cx="5481958" cy="332399"/>
          </a:xfrm>
          <a:prstGeom prst="rect">
            <a:avLst/>
          </a:prstGeom>
          <a:solidFill>
            <a:schemeClr val="bg1"/>
          </a:solidFill>
        </p:spPr>
        <p:txBody>
          <a:bodyPr wrap="square" lIns="0" tIns="0" rIns="0" bIns="0" rtlCol="0">
            <a:spAutoFit/>
          </a:bodyPr>
          <a:lstStyle>
            <a:defPPr>
              <a:defRPr lang="en-US"/>
            </a:defPPr>
            <a:lvl1pPr>
              <a:lnSpc>
                <a:spcPct val="90000"/>
              </a:lnSpc>
              <a:spcAft>
                <a:spcPts val="600"/>
              </a:spcAft>
              <a:defRPr sz="2400">
                <a:gradFill>
                  <a:gsLst>
                    <a:gs pos="2917">
                      <a:schemeClr val="tx1"/>
                    </a:gs>
                    <a:gs pos="30000">
                      <a:schemeClr val="tx1"/>
                    </a:gs>
                  </a:gsLst>
                  <a:lin ang="5400000" scaled="0"/>
                </a:gradFill>
              </a:defRPr>
            </a:lvl1pPr>
          </a:lstStyle>
          <a:p>
            <a:pPr algn="ctr"/>
            <a:r>
              <a:rPr lang="en-US" dirty="0"/>
              <a:t>Exec stats, query store, other telemetry</a:t>
            </a:r>
          </a:p>
        </p:txBody>
      </p:sp>
      <p:grpSp>
        <p:nvGrpSpPr>
          <p:cNvPr id="63" name="Group 62">
            <a:extLst>
              <a:ext uri="{FF2B5EF4-FFF2-40B4-BE49-F238E27FC236}">
                <a16:creationId xmlns:a16="http://schemas.microsoft.com/office/drawing/2014/main" id="{5C363060-E1E3-436E-AE9D-8D237E0852C2}"/>
              </a:ext>
            </a:extLst>
          </p:cNvPr>
          <p:cNvGrpSpPr/>
          <p:nvPr/>
        </p:nvGrpSpPr>
        <p:grpSpPr>
          <a:xfrm>
            <a:off x="1773165" y="1521189"/>
            <a:ext cx="2412737" cy="4280566"/>
            <a:chOff x="2128908" y="1830468"/>
            <a:chExt cx="2413079" cy="4281173"/>
          </a:xfrm>
        </p:grpSpPr>
        <p:sp>
          <p:nvSpPr>
            <p:cNvPr id="64" name="Bent Arrow 53">
              <a:extLst>
                <a:ext uri="{FF2B5EF4-FFF2-40B4-BE49-F238E27FC236}">
                  <a16:creationId xmlns:a16="http://schemas.microsoft.com/office/drawing/2014/main" id="{2AFE265C-FFBB-4413-8BD6-2D01D30C2E64}"/>
                </a:ext>
              </a:extLst>
            </p:cNvPr>
            <p:cNvSpPr/>
            <p:nvPr/>
          </p:nvSpPr>
          <p:spPr bwMode="auto">
            <a:xfrm rot="16200000">
              <a:off x="2068396" y="3911277"/>
              <a:ext cx="2260876" cy="2139851"/>
            </a:xfrm>
            <a:prstGeom prst="bentArrow">
              <a:avLst>
                <a:gd name="adj1" fmla="val 10907"/>
                <a:gd name="adj2" fmla="val 5125"/>
                <a:gd name="adj3" fmla="val 0"/>
                <a:gd name="adj4" fmla="val 36610"/>
              </a:avLst>
            </a:prstGeom>
            <a:ln w="19050">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5" name="Bent Arrow 55">
              <a:extLst>
                <a:ext uri="{FF2B5EF4-FFF2-40B4-BE49-F238E27FC236}">
                  <a16:creationId xmlns:a16="http://schemas.microsoft.com/office/drawing/2014/main" id="{CB7A734F-F6EF-4585-931B-1609A030BB08}"/>
                </a:ext>
              </a:extLst>
            </p:cNvPr>
            <p:cNvSpPr/>
            <p:nvPr/>
          </p:nvSpPr>
          <p:spPr bwMode="auto">
            <a:xfrm>
              <a:off x="2128908" y="1830468"/>
              <a:ext cx="2413079" cy="2005375"/>
            </a:xfrm>
            <a:prstGeom prst="bentArrow">
              <a:avLst>
                <a:gd name="adj1" fmla="val 10907"/>
                <a:gd name="adj2" fmla="val 12438"/>
                <a:gd name="adj3" fmla="val 13035"/>
                <a:gd name="adj4" fmla="val 35771"/>
              </a:avLst>
            </a:prstGeom>
            <a:ln w="19050">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6" name="Rectangle 65">
              <a:extLst>
                <a:ext uri="{FF2B5EF4-FFF2-40B4-BE49-F238E27FC236}">
                  <a16:creationId xmlns:a16="http://schemas.microsoft.com/office/drawing/2014/main" id="{3F082F7B-04CD-4EBE-844C-D994E25D5656}"/>
                </a:ext>
              </a:extLst>
            </p:cNvPr>
            <p:cNvSpPr/>
            <p:nvPr/>
          </p:nvSpPr>
          <p:spPr bwMode="auto">
            <a:xfrm>
              <a:off x="2138432" y="3703993"/>
              <a:ext cx="201168" cy="278621"/>
            </a:xfrm>
            <a:prstGeom prst="rect">
              <a:avLst/>
            </a:prstGeom>
            <a:ln w="1905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67" name="Rectangle 66">
            <a:extLst>
              <a:ext uri="{FF2B5EF4-FFF2-40B4-BE49-F238E27FC236}">
                <a16:creationId xmlns:a16="http://schemas.microsoft.com/office/drawing/2014/main" id="{1C82F691-51B3-402E-8F2C-F55D4C089F81}"/>
              </a:ext>
            </a:extLst>
          </p:cNvPr>
          <p:cNvSpPr/>
          <p:nvPr/>
        </p:nvSpPr>
        <p:spPr bwMode="auto">
          <a:xfrm>
            <a:off x="3612589" y="5292378"/>
            <a:ext cx="3588753" cy="914270"/>
          </a:xfrm>
          <a:prstGeom prst="rect">
            <a:avLst/>
          </a:prstGeom>
          <a:ln w="28575">
            <a:headEnd type="none" w="med" len="med"/>
            <a:tailEnd type="none" w="med" len="med"/>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r>
              <a:rPr lang="en-US" sz="2400" dirty="0">
                <a:solidFill>
                  <a:srgbClr val="000000"/>
                </a:solidFill>
                <a:ea typeface="Segoe UI" pitchFamily="34" charset="0"/>
                <a:cs typeface="Segoe UI" pitchFamily="34" charset="0"/>
              </a:rPr>
              <a:t>Continuous monitoring, alerting, invocation</a:t>
            </a:r>
          </a:p>
        </p:txBody>
      </p:sp>
      <p:sp>
        <p:nvSpPr>
          <p:cNvPr id="68" name="TextBox 67">
            <a:extLst>
              <a:ext uri="{FF2B5EF4-FFF2-40B4-BE49-F238E27FC236}">
                <a16:creationId xmlns:a16="http://schemas.microsoft.com/office/drawing/2014/main" id="{4D2CFC5A-E350-4ED6-8BC8-34AF65DAEA64}"/>
              </a:ext>
            </a:extLst>
          </p:cNvPr>
          <p:cNvSpPr txBox="1"/>
          <p:nvPr/>
        </p:nvSpPr>
        <p:spPr>
          <a:xfrm>
            <a:off x="479202" y="3032830"/>
            <a:ext cx="3037479" cy="1356064"/>
          </a:xfrm>
          <a:prstGeom prst="rect">
            <a:avLst/>
          </a:prstGeom>
          <a:solidFill>
            <a:schemeClr val="bg1"/>
          </a:solidFill>
        </p:spPr>
        <p:txBody>
          <a:bodyPr wrap="square" lIns="0" tIns="0" rIns="0" bIns="0" rtlCol="0">
            <a:spAutoFit/>
          </a:bodyPr>
          <a:lstStyle>
            <a:defPPr>
              <a:defRPr lang="en-US"/>
            </a:defPPr>
            <a:lvl1pPr>
              <a:lnSpc>
                <a:spcPct val="90000"/>
              </a:lnSpc>
              <a:spcAft>
                <a:spcPts val="600"/>
              </a:spcAft>
              <a:defRPr sz="2400">
                <a:gradFill>
                  <a:gsLst>
                    <a:gs pos="2917">
                      <a:schemeClr val="tx1"/>
                    </a:gs>
                    <a:gs pos="30000">
                      <a:schemeClr val="tx1"/>
                    </a:gs>
                  </a:gsLst>
                  <a:lin ang="5400000" scaled="0"/>
                </a:gradFill>
              </a:defRPr>
            </a:lvl1pPr>
          </a:lstStyle>
          <a:p>
            <a:r>
              <a:rPr lang="en-US" dirty="0"/>
              <a:t>When to tune, what to tune, tuning parameters and constraints</a:t>
            </a:r>
          </a:p>
        </p:txBody>
      </p:sp>
      <p:sp>
        <p:nvSpPr>
          <p:cNvPr id="69" name="TextBox 68">
            <a:extLst>
              <a:ext uri="{FF2B5EF4-FFF2-40B4-BE49-F238E27FC236}">
                <a16:creationId xmlns:a16="http://schemas.microsoft.com/office/drawing/2014/main" id="{D91B1180-67C6-4E9A-A206-25360C5D94C7}"/>
              </a:ext>
            </a:extLst>
          </p:cNvPr>
          <p:cNvSpPr txBox="1"/>
          <p:nvPr/>
        </p:nvSpPr>
        <p:spPr>
          <a:xfrm>
            <a:off x="8865442" y="6359751"/>
            <a:ext cx="1314276" cy="339016"/>
          </a:xfrm>
          <a:prstGeom prst="rect">
            <a:avLst/>
          </a:prstGeom>
          <a:solidFill>
            <a:schemeClr val="bg1"/>
          </a:solidFill>
        </p:spPr>
        <p:txBody>
          <a:bodyPr wrap="square" lIns="0" tIns="0" rIns="0" bIns="0" rtlCol="0">
            <a:spAutoFit/>
          </a:bodyPr>
          <a:lstStyle>
            <a:defPPr>
              <a:defRPr lang="en-US"/>
            </a:defPPr>
            <a:lvl1pPr>
              <a:lnSpc>
                <a:spcPct val="90000"/>
              </a:lnSpc>
              <a:spcAft>
                <a:spcPts val="600"/>
              </a:spcAft>
              <a:defRPr sz="2400">
                <a:gradFill>
                  <a:gsLst>
                    <a:gs pos="2917">
                      <a:schemeClr val="tx1"/>
                    </a:gs>
                    <a:gs pos="30000">
                      <a:schemeClr val="tx1"/>
                    </a:gs>
                  </a:gsLst>
                  <a:lin ang="5400000" scaled="0"/>
                </a:gradFill>
              </a:defRPr>
            </a:lvl1pPr>
          </a:lstStyle>
          <a:p>
            <a:pPr algn="ctr"/>
            <a:r>
              <a:rPr lang="en-US" dirty="0"/>
              <a:t>Results</a:t>
            </a:r>
          </a:p>
        </p:txBody>
      </p:sp>
      <p:pic>
        <p:nvPicPr>
          <p:cNvPr id="70" name="Picture 69">
            <a:extLst>
              <a:ext uri="{FF2B5EF4-FFF2-40B4-BE49-F238E27FC236}">
                <a16:creationId xmlns:a16="http://schemas.microsoft.com/office/drawing/2014/main" id="{C0FA777D-0AE6-4C13-8B63-F989F7A34A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86741" y="5444597"/>
            <a:ext cx="871678" cy="870226"/>
          </a:xfrm>
          <a:prstGeom prst="rect">
            <a:avLst/>
          </a:prstGeom>
        </p:spPr>
      </p:pic>
      <p:sp>
        <p:nvSpPr>
          <p:cNvPr id="71" name="Right Arrow 59">
            <a:extLst>
              <a:ext uri="{FF2B5EF4-FFF2-40B4-BE49-F238E27FC236}">
                <a16:creationId xmlns:a16="http://schemas.microsoft.com/office/drawing/2014/main" id="{A6BA70C1-FEEF-4C17-AD47-0D9C81E50999}"/>
              </a:ext>
            </a:extLst>
          </p:cNvPr>
          <p:cNvSpPr/>
          <p:nvPr/>
        </p:nvSpPr>
        <p:spPr bwMode="auto">
          <a:xfrm>
            <a:off x="1335715" y="5930558"/>
            <a:ext cx="2268074" cy="372398"/>
          </a:xfrm>
          <a:prstGeom prst="rightArrow">
            <a:avLst>
              <a:gd name="adj1" fmla="val 50000"/>
              <a:gd name="adj2" fmla="val 71997"/>
            </a:avLst>
          </a:prstGeom>
          <a:ln w="19050">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2" name="Picture 71">
            <a:extLst>
              <a:ext uri="{FF2B5EF4-FFF2-40B4-BE49-F238E27FC236}">
                <a16:creationId xmlns:a16="http://schemas.microsoft.com/office/drawing/2014/main" id="{2305E450-2189-4BB2-BEF6-13D7EF4B94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8421" y="5440031"/>
            <a:ext cx="871678" cy="870226"/>
          </a:xfrm>
          <a:prstGeom prst="rect">
            <a:avLst/>
          </a:prstGeom>
        </p:spPr>
      </p:pic>
      <p:sp>
        <p:nvSpPr>
          <p:cNvPr id="73" name="TextBox 72">
            <a:extLst>
              <a:ext uri="{FF2B5EF4-FFF2-40B4-BE49-F238E27FC236}">
                <a16:creationId xmlns:a16="http://schemas.microsoft.com/office/drawing/2014/main" id="{EAD2F914-DC85-47BC-A948-9CF99E78A448}"/>
              </a:ext>
            </a:extLst>
          </p:cNvPr>
          <p:cNvSpPr txBox="1"/>
          <p:nvPr/>
        </p:nvSpPr>
        <p:spPr>
          <a:xfrm>
            <a:off x="1178862" y="6243402"/>
            <a:ext cx="1716226" cy="339016"/>
          </a:xfrm>
          <a:prstGeom prst="rect">
            <a:avLst/>
          </a:prstGeom>
          <a:solidFill>
            <a:schemeClr val="bg1"/>
          </a:solidFill>
        </p:spPr>
        <p:txBody>
          <a:bodyPr wrap="square" lIns="0" tIns="0" rIns="0" bIns="0" rtlCol="0">
            <a:spAutoFit/>
          </a:bodyPr>
          <a:lstStyle>
            <a:defPPr>
              <a:defRPr lang="en-US"/>
            </a:defPPr>
            <a:lvl1pPr>
              <a:lnSpc>
                <a:spcPct val="90000"/>
              </a:lnSpc>
              <a:spcAft>
                <a:spcPts val="600"/>
              </a:spcAft>
              <a:defRPr sz="2400">
                <a:gradFill>
                  <a:gsLst>
                    <a:gs pos="2917">
                      <a:schemeClr val="tx1"/>
                    </a:gs>
                    <a:gs pos="30000">
                      <a:schemeClr val="tx1"/>
                    </a:gs>
                  </a:gsLst>
                  <a:lin ang="5400000" scaled="0"/>
                </a:gradFill>
              </a:defRPr>
            </a:lvl1pPr>
          </a:lstStyle>
          <a:p>
            <a:pPr algn="ctr"/>
            <a:r>
              <a:rPr lang="en-US" dirty="0"/>
              <a:t>Constraints</a:t>
            </a:r>
          </a:p>
        </p:txBody>
      </p:sp>
      <p:pic>
        <p:nvPicPr>
          <p:cNvPr id="75" name="Picture 74">
            <a:extLst>
              <a:ext uri="{FF2B5EF4-FFF2-40B4-BE49-F238E27FC236}">
                <a16:creationId xmlns:a16="http://schemas.microsoft.com/office/drawing/2014/main" id="{4FA0564F-09A8-4BB0-B2E4-9B3D298830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7782" y="3840058"/>
            <a:ext cx="1599973" cy="1599973"/>
          </a:xfrm>
          <a:prstGeom prst="rect">
            <a:avLst/>
          </a:prstGeom>
        </p:spPr>
      </p:pic>
      <p:sp>
        <p:nvSpPr>
          <p:cNvPr id="76" name="Left-Right Arrow 37">
            <a:extLst>
              <a:ext uri="{FF2B5EF4-FFF2-40B4-BE49-F238E27FC236}">
                <a16:creationId xmlns:a16="http://schemas.microsoft.com/office/drawing/2014/main" id="{A7D42177-6EC0-4B4B-8286-9439C3F298BC}"/>
              </a:ext>
            </a:extLst>
          </p:cNvPr>
          <p:cNvSpPr/>
          <p:nvPr/>
        </p:nvSpPr>
        <p:spPr bwMode="auto">
          <a:xfrm>
            <a:off x="9662893" y="3430637"/>
            <a:ext cx="1405081" cy="242599"/>
          </a:xfrm>
          <a:prstGeom prst="leftRightArrow">
            <a:avLst/>
          </a:prstGeom>
          <a:solidFill>
            <a:schemeClr val="bg2">
              <a:lumMod val="75000"/>
            </a:schemeClr>
          </a:solidFill>
          <a:ln w="19050">
            <a:solidFill>
              <a:schemeClr val="bg2">
                <a:lumMod val="7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7" name="TextBox 76">
            <a:extLst>
              <a:ext uri="{FF2B5EF4-FFF2-40B4-BE49-F238E27FC236}">
                <a16:creationId xmlns:a16="http://schemas.microsoft.com/office/drawing/2014/main" id="{E26C349A-C111-409B-8C32-8A779520FB2D}"/>
              </a:ext>
            </a:extLst>
          </p:cNvPr>
          <p:cNvSpPr txBox="1"/>
          <p:nvPr/>
        </p:nvSpPr>
        <p:spPr>
          <a:xfrm>
            <a:off x="9941581" y="3219586"/>
            <a:ext cx="683373" cy="678031"/>
          </a:xfrm>
          <a:prstGeom prst="rect">
            <a:avLst/>
          </a:prstGeom>
          <a:solidFill>
            <a:schemeClr val="bg1"/>
          </a:solidFill>
        </p:spPr>
        <p:txBody>
          <a:bodyPr wrap="square" lIns="0" tIns="0" rIns="0" bIns="0" rtlCol="0">
            <a:spAutoFit/>
          </a:bodyPr>
          <a:lstStyle>
            <a:defPPr>
              <a:defRPr lang="en-US"/>
            </a:defPPr>
            <a:lvl1pPr>
              <a:lnSpc>
                <a:spcPct val="90000"/>
              </a:lnSpc>
              <a:spcAft>
                <a:spcPts val="600"/>
              </a:spcAft>
              <a:defRPr sz="2400">
                <a:gradFill>
                  <a:gsLst>
                    <a:gs pos="2917">
                      <a:schemeClr val="tx1"/>
                    </a:gs>
                    <a:gs pos="30000">
                      <a:schemeClr val="tx1"/>
                    </a:gs>
                  </a:gsLst>
                  <a:lin ang="5400000" scaled="0"/>
                </a:gradFill>
              </a:defRPr>
            </a:lvl1pPr>
          </a:lstStyle>
          <a:p>
            <a:pPr algn="ctr"/>
            <a:r>
              <a:rPr lang="en-US" dirty="0"/>
              <a:t>A/B Tests</a:t>
            </a:r>
          </a:p>
        </p:txBody>
      </p:sp>
      <p:sp>
        <p:nvSpPr>
          <p:cNvPr id="79" name="Oval 78">
            <a:extLst>
              <a:ext uri="{FF2B5EF4-FFF2-40B4-BE49-F238E27FC236}">
                <a16:creationId xmlns:a16="http://schemas.microsoft.com/office/drawing/2014/main" id="{54A4C756-DC08-42D9-AD15-9F88AEBB3124}"/>
              </a:ext>
            </a:extLst>
          </p:cNvPr>
          <p:cNvSpPr/>
          <p:nvPr/>
        </p:nvSpPr>
        <p:spPr bwMode="auto">
          <a:xfrm>
            <a:off x="7422830" y="2862380"/>
            <a:ext cx="2621931" cy="1526514"/>
          </a:xfrm>
          <a:prstGeom prst="ellipse">
            <a:avLst/>
          </a:prstGeom>
          <a:noFill/>
          <a:ln w="571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0" name="Audio 9">
            <a:hlinkClick r:id="" action="ppaction://media"/>
            <a:extLst>
              <a:ext uri="{FF2B5EF4-FFF2-40B4-BE49-F238E27FC236}">
                <a16:creationId xmlns:a16="http://schemas.microsoft.com/office/drawing/2014/main" id="{FE986D49-8374-4D55-B978-82351AD5CC1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122398090"/>
      </p:ext>
    </p:extLst>
  </p:cSld>
  <p:clrMapOvr>
    <a:masterClrMapping/>
  </p:clrMapOvr>
  <p:transition advTm="10422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wipe(up)">
                                      <p:cBhvr>
                                        <p:cTn id="11" dur="500"/>
                                        <p:tgtEl>
                                          <p:spTgt spid="61"/>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2"/>
                                        </p:tgtEl>
                                        <p:attrNameLst>
                                          <p:attrName>style.visibility</p:attrName>
                                        </p:attrNameLst>
                                      </p:cBhvr>
                                      <p:to>
                                        <p:strVal val="visible"/>
                                      </p:to>
                                    </p:set>
                                    <p:animEffect transition="in" filter="wipe(up)">
                                      <p:cBhvr>
                                        <p:cTn id="14" dur="500"/>
                                        <p:tgtEl>
                                          <p:spTgt spid="62"/>
                                        </p:tgtEl>
                                      </p:cBhvr>
                                    </p:animEffec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6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1"/>
                                        </p:tgtEl>
                                        <p:attrNameLst>
                                          <p:attrName>style.visibility</p:attrName>
                                        </p:attrNameLst>
                                      </p:cBhvr>
                                      <p:to>
                                        <p:strVal val="visible"/>
                                      </p:to>
                                    </p:set>
                                    <p:animEffect transition="in" filter="wipe(left)">
                                      <p:cBhvr>
                                        <p:cTn id="26" dur="500"/>
                                        <p:tgtEl>
                                          <p:spTgt spid="7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wipe(left)">
                                      <p:cBhvr>
                                        <p:cTn id="29" dur="500"/>
                                        <p:tgtEl>
                                          <p:spTgt spid="7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wipe(down)">
                                      <p:cBhvr>
                                        <p:cTn id="34" dur="500"/>
                                        <p:tgtEl>
                                          <p:spTgt spid="63"/>
                                        </p:tgtEl>
                                      </p:cBhvr>
                                    </p:animEffec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6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childTnLst>
                                </p:cTn>
                              </p:par>
                              <p:par>
                                <p:cTn id="42" presetID="22" presetClass="entr" presetSubtype="4" fill="hold" grpId="0" nodeType="with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wipe(down)">
                                      <p:cBhvr>
                                        <p:cTn id="44" dur="500"/>
                                        <p:tgtEl>
                                          <p:spTgt spid="52"/>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wipe(down)">
                                      <p:cBhvr>
                                        <p:cTn id="47" dur="500"/>
                                        <p:tgtEl>
                                          <p:spTgt spid="5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wipe(left)">
                                      <p:cBhvr>
                                        <p:cTn id="52" dur="500"/>
                                        <p:tgtEl>
                                          <p:spTgt spid="56"/>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wipe(left)">
                                      <p:cBhvr>
                                        <p:cTn id="55" dur="500"/>
                                        <p:tgtEl>
                                          <p:spTgt spid="54"/>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wipe(left)">
                                      <p:cBhvr>
                                        <p:cTn id="58" dur="500"/>
                                        <p:tgtEl>
                                          <p:spTgt spid="47"/>
                                        </p:tgtEl>
                                      </p:cBhvr>
                                    </p:animEffect>
                                  </p:childTnLst>
                                </p:cTn>
                              </p:par>
                            </p:childTnLst>
                          </p:cTn>
                        </p:par>
                        <p:par>
                          <p:cTn id="59" fill="hold">
                            <p:stCondLst>
                              <p:cond delay="500"/>
                            </p:stCondLst>
                            <p:childTnLst>
                              <p:par>
                                <p:cTn id="60" presetID="1" presetClass="entr" presetSubtype="0" fill="hold" nodeType="afterEffect">
                                  <p:stCondLst>
                                    <p:cond delay="0"/>
                                  </p:stCondLst>
                                  <p:childTnLst>
                                    <p:set>
                                      <p:cBhvr>
                                        <p:cTn id="61" dur="1" fill="hold">
                                          <p:stCondLst>
                                            <p:cond delay="0"/>
                                          </p:stCondLst>
                                        </p:cTn>
                                        <p:tgtEl>
                                          <p:spTgt spid="5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4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4"/>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6"/>
                                        </p:tgtEl>
                                        <p:attrNameLst>
                                          <p:attrName>style.visibility</p:attrName>
                                        </p:attrNameLst>
                                      </p:cBhvr>
                                      <p:to>
                                        <p:strVal val="visible"/>
                                      </p:to>
                                    </p:set>
                                    <p:animEffect transition="in" filter="wipe(left)">
                                      <p:cBhvr>
                                        <p:cTn id="72" dur="500"/>
                                        <p:tgtEl>
                                          <p:spTgt spid="76"/>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77"/>
                                        </p:tgtEl>
                                        <p:attrNameLst>
                                          <p:attrName>style.visibility</p:attrName>
                                        </p:attrNameLst>
                                      </p:cBhvr>
                                      <p:to>
                                        <p:strVal val="visible"/>
                                      </p:to>
                                    </p:set>
                                    <p:animEffect transition="in" filter="wipe(left)">
                                      <p:cBhvr>
                                        <p:cTn id="75" dur="500"/>
                                        <p:tgtEl>
                                          <p:spTgt spid="77"/>
                                        </p:tgtEl>
                                      </p:cBhvr>
                                    </p:animEffect>
                                  </p:childTnLst>
                                </p:cTn>
                              </p:par>
                              <p:par>
                                <p:cTn id="76" presetID="1" presetClass="entr" presetSubtype="0" fill="hold" nodeType="withEffect">
                                  <p:stCondLst>
                                    <p:cond delay="0"/>
                                  </p:stCondLst>
                                  <p:childTnLst>
                                    <p:set>
                                      <p:cBhvr>
                                        <p:cTn id="77" dur="1" fill="hold">
                                          <p:stCondLst>
                                            <p:cond delay="0"/>
                                          </p:stCondLst>
                                        </p:cTn>
                                        <p:tgtEl>
                                          <p:spTgt spid="75"/>
                                        </p:tgtEl>
                                        <p:attrNameLst>
                                          <p:attrName>style.visibility</p:attrName>
                                        </p:attrNameLst>
                                      </p:cBhvr>
                                      <p:to>
                                        <p:strVal val="visible"/>
                                      </p:to>
                                    </p:set>
                                  </p:childTnLst>
                                </p:cTn>
                              </p:par>
                              <p:par>
                                <p:cTn id="78" presetID="22" presetClass="entr" presetSubtype="2" fill="hold" grpId="0" nodeType="with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wipe(right)">
                                      <p:cBhvr>
                                        <p:cTn id="80" dur="500"/>
                                        <p:tgtEl>
                                          <p:spTgt spid="50"/>
                                        </p:tgtEl>
                                      </p:cBhvr>
                                    </p:animEffect>
                                  </p:childTnLst>
                                </p:cTn>
                              </p:par>
                              <p:par>
                                <p:cTn id="81" presetID="22" presetClass="entr" presetSubtype="2" fill="hold" grpId="0" nodeType="with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wipe(right)">
                                      <p:cBhvr>
                                        <p:cTn id="83" dur="500"/>
                                        <p:tgtEl>
                                          <p:spTgt spid="45"/>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49"/>
                                        </p:tgtEl>
                                        <p:attrNameLst>
                                          <p:attrName>style.visibility</p:attrName>
                                        </p:attrNameLst>
                                      </p:cBhvr>
                                      <p:to>
                                        <p:strVal val="visible"/>
                                      </p:to>
                                    </p:set>
                                    <p:animEffect transition="in" filter="wipe(left)">
                                      <p:cBhvr>
                                        <p:cTn id="86" dur="500"/>
                                        <p:tgtEl>
                                          <p:spTgt spid="49"/>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wipe(left)">
                                      <p:cBhvr>
                                        <p:cTn id="89" dur="500"/>
                                        <p:tgtEl>
                                          <p:spTgt spid="46"/>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grpId="0"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wipe(up)">
                                      <p:cBhvr>
                                        <p:cTn id="94" dur="500"/>
                                        <p:tgtEl>
                                          <p:spTgt spid="58"/>
                                        </p:tgtEl>
                                      </p:cBhvr>
                                    </p:animEffect>
                                  </p:childTnLst>
                                </p:cTn>
                              </p:par>
                              <p:par>
                                <p:cTn id="95" presetID="22" presetClass="entr" presetSubtype="1" fill="hold" grpId="0" nodeType="withEffect">
                                  <p:stCondLst>
                                    <p:cond delay="0"/>
                                  </p:stCondLst>
                                  <p:childTnLst>
                                    <p:set>
                                      <p:cBhvr>
                                        <p:cTn id="96" dur="1" fill="hold">
                                          <p:stCondLst>
                                            <p:cond delay="0"/>
                                          </p:stCondLst>
                                        </p:cTn>
                                        <p:tgtEl>
                                          <p:spTgt spid="55"/>
                                        </p:tgtEl>
                                        <p:attrNameLst>
                                          <p:attrName>style.visibility</p:attrName>
                                        </p:attrNameLst>
                                      </p:cBhvr>
                                      <p:to>
                                        <p:strVal val="visible"/>
                                      </p:to>
                                    </p:set>
                                    <p:animEffect transition="in" filter="wipe(up)">
                                      <p:cBhvr>
                                        <p:cTn id="97" dur="500"/>
                                        <p:tgtEl>
                                          <p:spTgt spid="55"/>
                                        </p:tgtEl>
                                      </p:cBhvr>
                                    </p:animEffect>
                                  </p:childTnLst>
                                </p:cTn>
                              </p:par>
                            </p:childTnLst>
                          </p:cTn>
                        </p:par>
                        <p:par>
                          <p:cTn id="98" fill="hold">
                            <p:stCondLst>
                              <p:cond delay="500"/>
                            </p:stCondLst>
                            <p:childTnLst>
                              <p:par>
                                <p:cTn id="99" presetID="1" presetClass="entr" presetSubtype="0" fill="hold" nodeType="afterEffect">
                                  <p:stCondLst>
                                    <p:cond delay="0"/>
                                  </p:stCondLst>
                                  <p:childTnLst>
                                    <p:set>
                                      <p:cBhvr>
                                        <p:cTn id="100" dur="1" fill="hold">
                                          <p:stCondLst>
                                            <p:cond delay="0"/>
                                          </p:stCondLst>
                                        </p:cTn>
                                        <p:tgtEl>
                                          <p:spTgt spid="7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2" fill="hold" grpId="0" nodeType="clickEffect">
                                  <p:stCondLst>
                                    <p:cond delay="0"/>
                                  </p:stCondLst>
                                  <p:childTnLst>
                                    <p:set>
                                      <p:cBhvr>
                                        <p:cTn id="110" dur="1" fill="hold">
                                          <p:stCondLst>
                                            <p:cond delay="0"/>
                                          </p:stCondLst>
                                        </p:cTn>
                                        <p:tgtEl>
                                          <p:spTgt spid="59"/>
                                        </p:tgtEl>
                                        <p:attrNameLst>
                                          <p:attrName>style.visibility</p:attrName>
                                        </p:attrNameLst>
                                      </p:cBhvr>
                                      <p:to>
                                        <p:strVal val="visible"/>
                                      </p:to>
                                    </p:set>
                                    <p:animEffect transition="in" filter="wipe(right)">
                                      <p:cBhvr>
                                        <p:cTn id="111" dur="500"/>
                                        <p:tgtEl>
                                          <p:spTgt spid="59"/>
                                        </p:tgtEl>
                                      </p:cBhvr>
                                    </p:animEffect>
                                  </p:childTnLst>
                                </p:cTn>
                              </p:par>
                              <p:par>
                                <p:cTn id="112" presetID="22" presetClass="entr" presetSubtype="2" fill="hold" grpId="0" nodeType="withEffect">
                                  <p:stCondLst>
                                    <p:cond delay="0"/>
                                  </p:stCondLst>
                                  <p:childTnLst>
                                    <p:set>
                                      <p:cBhvr>
                                        <p:cTn id="113" dur="1" fill="hold">
                                          <p:stCondLst>
                                            <p:cond delay="0"/>
                                          </p:stCondLst>
                                        </p:cTn>
                                        <p:tgtEl>
                                          <p:spTgt spid="60"/>
                                        </p:tgtEl>
                                        <p:attrNameLst>
                                          <p:attrName>style.visibility</p:attrName>
                                        </p:attrNameLst>
                                      </p:cBhvr>
                                      <p:to>
                                        <p:strVal val="visible"/>
                                      </p:to>
                                    </p:set>
                                    <p:animEffect transition="in" filter="wipe(right)">
                                      <p:cBhvr>
                                        <p:cTn id="11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5" fill="hold" display="0">
                  <p:stCondLst>
                    <p:cond delay="indefinite"/>
                  </p:stCondLst>
                  <p:endCondLst>
                    <p:cond evt="onStopAudio" delay="0">
                      <p:tgtEl>
                        <p:sldTgt/>
                      </p:tgtEl>
                    </p:cond>
                  </p:endCondLst>
                </p:cTn>
                <p:tgtEl>
                  <p:spTgt spid="10"/>
                </p:tgtEl>
              </p:cMediaNode>
            </p:audio>
          </p:childTnLst>
        </p:cTn>
      </p:par>
    </p:tnLst>
    <p:bldLst>
      <p:bldP spid="43" grpId="0" animBg="1"/>
      <p:bldP spid="44" grpId="0" animBg="1"/>
      <p:bldP spid="45" grpId="0" animBg="1"/>
      <p:bldP spid="46" grpId="0" animBg="1"/>
      <p:bldP spid="47" grpId="0"/>
      <p:bldP spid="48" grpId="0" animBg="1"/>
      <p:bldP spid="49" grpId="0" animBg="1"/>
      <p:bldP spid="50" grpId="0" animBg="1"/>
      <p:bldP spid="51" grpId="0" animBg="1"/>
      <p:bldP spid="52" grpId="0" animBg="1"/>
      <p:bldP spid="54" grpId="0" animBg="1"/>
      <p:bldP spid="55" grpId="0" animBg="1"/>
      <p:bldP spid="56" grpId="0" animBg="1"/>
      <p:bldP spid="58" grpId="0" animBg="1"/>
      <p:bldP spid="59" grpId="0" animBg="1"/>
      <p:bldP spid="60" grpId="0" animBg="1"/>
      <p:bldP spid="61" grpId="0" animBg="1"/>
      <p:bldP spid="62" grpId="0" animBg="1"/>
      <p:bldP spid="67" grpId="0" animBg="1"/>
      <p:bldP spid="68" grpId="0" animBg="1"/>
      <p:bldP spid="69" grpId="0" animBg="1"/>
      <p:bldP spid="71" grpId="0" animBg="1"/>
      <p:bldP spid="73" grpId="0" animBg="1"/>
      <p:bldP spid="76" grpId="0" animBg="1"/>
      <p:bldP spid="77" grpId="0" animBg="1"/>
      <p:bldP spid="7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AF2AE6-9F9F-47B0-946C-9BE90F618F62}"/>
              </a:ext>
            </a:extLst>
          </p:cNvPr>
          <p:cNvSpPr>
            <a:spLocks noGrp="1"/>
          </p:cNvSpPr>
          <p:nvPr>
            <p:ph type="title"/>
          </p:nvPr>
        </p:nvSpPr>
        <p:spPr/>
        <p:txBody>
          <a:bodyPr/>
          <a:lstStyle/>
          <a:p>
            <a:r>
              <a:rPr lang="en-US" dirty="0"/>
              <a:t>Query Regressions Are Real</a:t>
            </a:r>
          </a:p>
        </p:txBody>
      </p:sp>
      <p:sp>
        <p:nvSpPr>
          <p:cNvPr id="2" name="Text Placeholder 1">
            <a:extLst>
              <a:ext uri="{FF2B5EF4-FFF2-40B4-BE49-F238E27FC236}">
                <a16:creationId xmlns:a16="http://schemas.microsoft.com/office/drawing/2014/main" id="{60EF6B28-74F4-443C-8A08-45F109F79991}"/>
              </a:ext>
            </a:extLst>
          </p:cNvPr>
          <p:cNvSpPr>
            <a:spLocks noGrp="1"/>
          </p:cNvSpPr>
          <p:nvPr>
            <p:ph type="body" sz="quarter" idx="10"/>
          </p:nvPr>
        </p:nvSpPr>
        <p:spPr>
          <a:xfrm>
            <a:off x="269241" y="1189176"/>
            <a:ext cx="5182341" cy="4943995"/>
          </a:xfrm>
        </p:spPr>
        <p:txBody>
          <a:bodyPr>
            <a:normAutofit/>
          </a:bodyPr>
          <a:lstStyle/>
          <a:p>
            <a:r>
              <a:rPr lang="en-US" dirty="0"/>
              <a:t>Execute TPC-DS queries under different index configurations</a:t>
            </a:r>
          </a:p>
          <a:p>
            <a:r>
              <a:rPr lang="en-US" dirty="0"/>
              <a:t>Compare plan pairs of the same query</a:t>
            </a:r>
          </a:p>
          <a:p>
            <a:r>
              <a:rPr lang="en-US" dirty="0"/>
              <a:t>TPC-DS: ~20% plan regresses with improved estimated cost</a:t>
            </a:r>
          </a:p>
          <a:p>
            <a:endParaRPr lang="en-US" dirty="0"/>
          </a:p>
          <a:p>
            <a:pPr marL="0" indent="0">
              <a:buNone/>
            </a:pPr>
            <a:endParaRPr lang="en-US" dirty="0"/>
          </a:p>
          <a:p>
            <a:endParaRPr lang="en-US" dirty="0"/>
          </a:p>
          <a:p>
            <a:endParaRPr lang="en-US" dirty="0"/>
          </a:p>
        </p:txBody>
      </p:sp>
      <p:sp>
        <p:nvSpPr>
          <p:cNvPr id="11" name="Text Placeholder 10">
            <a:extLst>
              <a:ext uri="{FF2B5EF4-FFF2-40B4-BE49-F238E27FC236}">
                <a16:creationId xmlns:a16="http://schemas.microsoft.com/office/drawing/2014/main" id="{2F7AFC50-7049-4B7F-A18A-A3720A436E62}"/>
              </a:ext>
            </a:extLst>
          </p:cNvPr>
          <p:cNvSpPr>
            <a:spLocks noGrp="1"/>
          </p:cNvSpPr>
          <p:nvPr>
            <p:ph type="body"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78F7633-21BF-44D1-98F8-FAFA400E964B}"/>
              </a:ext>
            </a:extLst>
          </p:cNvPr>
          <p:cNvSpPr>
            <a:spLocks noGrp="1"/>
          </p:cNvSpPr>
          <p:nvPr>
            <p:ph type="sldNum" sz="quarter" idx="12"/>
          </p:nvPr>
        </p:nvSpPr>
        <p:spPr/>
        <p:txBody>
          <a:bodyPr/>
          <a:lstStyle/>
          <a:p>
            <a:fld id="{B0E4AF13-16E6-4600-BC47-AAB81488BB53}" type="slidenum">
              <a:rPr lang="en-US" smtClean="0"/>
              <a:t>8</a:t>
            </a:fld>
            <a:endParaRPr lang="en-US"/>
          </a:p>
        </p:txBody>
      </p:sp>
      <p:graphicFrame>
        <p:nvGraphicFramePr>
          <p:cNvPr id="4" name="Chart 3">
            <a:extLst>
              <a:ext uri="{FF2B5EF4-FFF2-40B4-BE49-F238E27FC236}">
                <a16:creationId xmlns:a16="http://schemas.microsoft.com/office/drawing/2014/main" id="{937A2E5B-0F3E-431E-9DED-4EBFE5E5DDF3}"/>
              </a:ext>
            </a:extLst>
          </p:cNvPr>
          <p:cNvGraphicFramePr>
            <a:graphicFrameLocks/>
          </p:cNvGraphicFramePr>
          <p:nvPr>
            <p:extLst>
              <p:ext uri="{D42A27DB-BD31-4B8C-83A1-F6EECF244321}">
                <p14:modId xmlns:p14="http://schemas.microsoft.com/office/powerpoint/2010/main" val="264563103"/>
              </p:ext>
            </p:extLst>
          </p:nvPr>
        </p:nvGraphicFramePr>
        <p:xfrm>
          <a:off x="5397190" y="1817649"/>
          <a:ext cx="6525571" cy="4487658"/>
        </p:xfrm>
        <a:graphic>
          <a:graphicData uri="http://schemas.openxmlformats.org/drawingml/2006/chart">
            <c:chart xmlns:c="http://schemas.openxmlformats.org/drawingml/2006/chart" xmlns:r="http://schemas.openxmlformats.org/officeDocument/2006/relationships" r:id="rId6"/>
          </a:graphicData>
        </a:graphic>
      </p:graphicFrame>
      <p:sp>
        <p:nvSpPr>
          <p:cNvPr id="5" name="TextBox 4">
            <a:extLst>
              <a:ext uri="{FF2B5EF4-FFF2-40B4-BE49-F238E27FC236}">
                <a16:creationId xmlns:a16="http://schemas.microsoft.com/office/drawing/2014/main" id="{457434FA-B14E-4199-BD44-C8E59464BD06}"/>
              </a:ext>
            </a:extLst>
          </p:cNvPr>
          <p:cNvSpPr txBox="1"/>
          <p:nvPr/>
        </p:nvSpPr>
        <p:spPr>
          <a:xfrm>
            <a:off x="6751645" y="756797"/>
            <a:ext cx="5312223" cy="1238929"/>
          </a:xfrm>
          <a:prstGeom prst="rect">
            <a:avLst/>
          </a:prstGeom>
          <a:noFill/>
        </p:spPr>
        <p:txBody>
          <a:bodyPr wrap="none" rtlCol="0">
            <a:spAutoFit/>
          </a:bodyPr>
          <a:lstStyle/>
          <a:p>
            <a:r>
              <a:rPr lang="en-US" sz="2745" b="1" dirty="0">
                <a:solidFill>
                  <a:schemeClr val="accent4"/>
                </a:solidFill>
              </a:rPr>
              <a:t>Estimated to be cheaper,</a:t>
            </a:r>
          </a:p>
          <a:p>
            <a:r>
              <a:rPr lang="en-US" sz="2745" b="1" dirty="0">
                <a:solidFill>
                  <a:schemeClr val="accent4"/>
                </a:solidFill>
              </a:rPr>
              <a:t>but turns out to be 10x slower!</a:t>
            </a:r>
          </a:p>
          <a:p>
            <a:endParaRPr lang="en-US" sz="1961" b="1" dirty="0">
              <a:solidFill>
                <a:srgbClr val="7030A0"/>
              </a:solidFill>
            </a:endParaRPr>
          </a:p>
        </p:txBody>
      </p:sp>
      <p:sp>
        <p:nvSpPr>
          <p:cNvPr id="6" name="Rectangle 5">
            <a:extLst>
              <a:ext uri="{FF2B5EF4-FFF2-40B4-BE49-F238E27FC236}">
                <a16:creationId xmlns:a16="http://schemas.microsoft.com/office/drawing/2014/main" id="{57D3C0ED-E312-4424-AB3A-E1E7EB6692CC}"/>
              </a:ext>
            </a:extLst>
          </p:cNvPr>
          <p:cNvSpPr/>
          <p:nvPr/>
        </p:nvSpPr>
        <p:spPr>
          <a:xfrm>
            <a:off x="6051810" y="1908637"/>
            <a:ext cx="5886445" cy="1203034"/>
          </a:xfrm>
          <a:prstGeom prst="rect">
            <a:avLst/>
          </a:prstGeom>
          <a:noFill/>
          <a:ln w="5715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765"/>
          </a:p>
        </p:txBody>
      </p:sp>
      <p:sp>
        <p:nvSpPr>
          <p:cNvPr id="7" name="Rectangle 6">
            <a:extLst>
              <a:ext uri="{FF2B5EF4-FFF2-40B4-BE49-F238E27FC236}">
                <a16:creationId xmlns:a16="http://schemas.microsoft.com/office/drawing/2014/main" id="{40A7C2AE-C294-4A8E-B297-EAAE5EA10C65}"/>
              </a:ext>
            </a:extLst>
          </p:cNvPr>
          <p:cNvSpPr/>
          <p:nvPr/>
        </p:nvSpPr>
        <p:spPr bwMode="auto">
          <a:xfrm>
            <a:off x="6544214" y="4643021"/>
            <a:ext cx="5378545" cy="506028"/>
          </a:xfrm>
          <a:prstGeom prst="rect">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BDB1EB12-2F2D-449B-82D6-DBBF95D27EB1}"/>
              </a:ext>
            </a:extLst>
          </p:cNvPr>
          <p:cNvSpPr/>
          <p:nvPr/>
        </p:nvSpPr>
        <p:spPr bwMode="auto">
          <a:xfrm>
            <a:off x="6668429" y="1908637"/>
            <a:ext cx="5254330" cy="1769952"/>
          </a:xfrm>
          <a:prstGeom prst="rect">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a:extLst>
              <a:ext uri="{FF2B5EF4-FFF2-40B4-BE49-F238E27FC236}">
                <a16:creationId xmlns:a16="http://schemas.microsoft.com/office/drawing/2014/main" id="{8BC85B4C-D9DE-4670-B777-F7376F86234E}"/>
              </a:ext>
            </a:extLst>
          </p:cNvPr>
          <p:cNvSpPr/>
          <p:nvPr/>
        </p:nvSpPr>
        <p:spPr bwMode="auto">
          <a:xfrm>
            <a:off x="9955947" y="5686964"/>
            <a:ext cx="1985373" cy="506028"/>
          </a:xfrm>
          <a:prstGeom prst="rect">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B7B2E7D0-B1E5-4193-B0E5-C730D1869DA4}"/>
              </a:ext>
            </a:extLst>
          </p:cNvPr>
          <p:cNvSpPr/>
          <p:nvPr/>
        </p:nvSpPr>
        <p:spPr bwMode="auto">
          <a:xfrm>
            <a:off x="6814042" y="1995726"/>
            <a:ext cx="4986358" cy="252675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4" name="Straight Connector 13">
            <a:extLst>
              <a:ext uri="{FF2B5EF4-FFF2-40B4-BE49-F238E27FC236}">
                <a16:creationId xmlns:a16="http://schemas.microsoft.com/office/drawing/2014/main" id="{086A2E4A-7A2D-4807-B423-782F14F39B3F}"/>
              </a:ext>
            </a:extLst>
          </p:cNvPr>
          <p:cNvCxnSpPr>
            <a:cxnSpLocks/>
          </p:cNvCxnSpPr>
          <p:nvPr/>
        </p:nvCxnSpPr>
        <p:spPr>
          <a:xfrm flipV="1">
            <a:off x="6782451" y="3712633"/>
            <a:ext cx="5017948" cy="809851"/>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BA9CEFA7-4D60-4BFD-BC6D-5F5A92639DFE}"/>
              </a:ext>
            </a:extLst>
          </p:cNvPr>
          <p:cNvCxnSpPr>
            <a:cxnSpLocks/>
          </p:cNvCxnSpPr>
          <p:nvPr/>
        </p:nvCxnSpPr>
        <p:spPr>
          <a:xfrm>
            <a:off x="6736148" y="3678589"/>
            <a:ext cx="5167985" cy="0"/>
          </a:xfrm>
          <a:prstGeom prst="line">
            <a:avLst/>
          </a:prstGeom>
          <a:ln w="381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7B09D7AD-A48B-43E9-BC03-897318A202CC}"/>
              </a:ext>
            </a:extLst>
          </p:cNvPr>
          <p:cNvCxnSpPr>
            <a:cxnSpLocks/>
          </p:cNvCxnSpPr>
          <p:nvPr/>
        </p:nvCxnSpPr>
        <p:spPr>
          <a:xfrm flipH="1" flipV="1">
            <a:off x="6736148" y="1908637"/>
            <a:ext cx="15497" cy="2613849"/>
          </a:xfrm>
          <a:prstGeom prst="line">
            <a:avLst/>
          </a:prstGeom>
          <a:ln w="38100">
            <a:headEnd type="none" w="lg" len="med"/>
            <a:tailEnd type="none" w="lg" len="med"/>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B1781D65-72CE-433D-997E-48AB0213BEE6}"/>
              </a:ext>
            </a:extLst>
          </p:cNvPr>
          <p:cNvCxnSpPr>
            <a:cxnSpLocks/>
          </p:cNvCxnSpPr>
          <p:nvPr/>
        </p:nvCxnSpPr>
        <p:spPr>
          <a:xfrm flipV="1">
            <a:off x="6736147" y="4500034"/>
            <a:ext cx="5167986" cy="22449"/>
          </a:xfrm>
          <a:prstGeom prst="line">
            <a:avLst/>
          </a:prstGeom>
          <a:ln w="38100">
            <a:headEnd type="none" w="lg" len="med"/>
            <a:tailEnd type="none" w="lg" len="med"/>
          </a:ln>
        </p:spPr>
        <p:style>
          <a:lnRef idx="1">
            <a:schemeClr val="dk1"/>
          </a:lnRef>
          <a:fillRef idx="0">
            <a:schemeClr val="dk1"/>
          </a:fillRef>
          <a:effectRef idx="0">
            <a:schemeClr val="dk1"/>
          </a:effectRef>
          <a:fontRef idx="minor">
            <a:schemeClr val="tx1"/>
          </a:fontRef>
        </p:style>
      </p:cxnSp>
      <p:sp>
        <p:nvSpPr>
          <p:cNvPr id="35" name="Rectangle 34">
            <a:extLst>
              <a:ext uri="{FF2B5EF4-FFF2-40B4-BE49-F238E27FC236}">
                <a16:creationId xmlns:a16="http://schemas.microsoft.com/office/drawing/2014/main" id="{FE0454CB-792F-445C-B129-95DB5039959D}"/>
              </a:ext>
            </a:extLst>
          </p:cNvPr>
          <p:cNvSpPr/>
          <p:nvPr/>
        </p:nvSpPr>
        <p:spPr bwMode="auto">
          <a:xfrm>
            <a:off x="6767141" y="1908637"/>
            <a:ext cx="5136991" cy="174750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36" name="Rectangle 35">
            <a:extLst>
              <a:ext uri="{FF2B5EF4-FFF2-40B4-BE49-F238E27FC236}">
                <a16:creationId xmlns:a16="http://schemas.microsoft.com/office/drawing/2014/main" id="{4C000346-DB28-45F7-87CB-ACE2A6EA46E7}"/>
              </a:ext>
            </a:extLst>
          </p:cNvPr>
          <p:cNvSpPr/>
          <p:nvPr/>
        </p:nvSpPr>
        <p:spPr bwMode="auto">
          <a:xfrm>
            <a:off x="5868856" y="5686964"/>
            <a:ext cx="1714199" cy="506028"/>
          </a:xfrm>
          <a:prstGeom prst="rect">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40" name="Audio 39">
            <a:hlinkClick r:id="" action="ppaction://media"/>
            <a:extLst>
              <a:ext uri="{FF2B5EF4-FFF2-40B4-BE49-F238E27FC236}">
                <a16:creationId xmlns:a16="http://schemas.microsoft.com/office/drawing/2014/main" id="{9C52118C-0F8E-48FC-B9B4-3ACD6B2A97B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738165724"/>
      </p:ext>
    </p:extLst>
  </p:cSld>
  <p:clrMapOvr>
    <a:masterClrMapping/>
  </p:clrMapOvr>
  <p:transition advTm="8137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xit" presetSubtype="0" fill="hold" grpId="2"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3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7"/>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10"/>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8"/>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40"/>
                </p:tgtEl>
              </p:cMediaNode>
            </p:audio>
          </p:childTnLst>
        </p:cTn>
      </p:par>
    </p:tnLst>
    <p:bldLst>
      <p:bldP spid="5" grpId="0"/>
      <p:bldP spid="6" grpId="0" animBg="1"/>
      <p:bldP spid="7" grpId="0" animBg="1"/>
      <p:bldP spid="7" grpId="1" animBg="1"/>
      <p:bldP spid="7" grpId="2" animBg="1"/>
      <p:bldP spid="8" grpId="0" animBg="1"/>
      <p:bldP spid="8" grpId="1" animBg="1"/>
      <p:bldP spid="10" grpId="0" animBg="1"/>
      <p:bldP spid="10" grpId="1" animBg="1"/>
      <p:bldP spid="12" grpId="0" animBg="1"/>
      <p:bldP spid="35" grpId="0" animBg="1"/>
      <p:bldP spid="35" grpId="1" animBg="1"/>
      <p:bldP spid="36" grpId="0" animBg="1"/>
      <p:bldP spid="36" grpId="1" animBg="1"/>
      <p:bldP spid="36"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4A7AE5-D300-43E1-BAE5-E122E66BB066}"/>
              </a:ext>
            </a:extLst>
          </p:cNvPr>
          <p:cNvSpPr>
            <a:spLocks noGrp="1"/>
          </p:cNvSpPr>
          <p:nvPr>
            <p:ph type="body" sz="quarter" idx="10"/>
          </p:nvPr>
        </p:nvSpPr>
        <p:spPr/>
        <p:txBody>
          <a:bodyPr>
            <a:normAutofit/>
          </a:bodyPr>
          <a:lstStyle/>
          <a:p>
            <a:r>
              <a:rPr lang="en-US" dirty="0"/>
              <a:t>Query regressions create disruptions for database performance and often require manual investigation</a:t>
            </a:r>
          </a:p>
          <a:p>
            <a:pPr lvl="1"/>
            <a:r>
              <a:rPr lang="en-US" dirty="0"/>
              <a:t>The major roadblock for autonomous index tuning</a:t>
            </a:r>
          </a:p>
          <a:p>
            <a:r>
              <a:rPr lang="en-US" dirty="0"/>
              <a:t>Research challenge</a:t>
            </a:r>
          </a:p>
          <a:p>
            <a:pPr lvl="1"/>
            <a:r>
              <a:rPr lang="en-US" dirty="0"/>
              <a:t>How to recommend indexes to improve query execution cost </a:t>
            </a:r>
            <a:r>
              <a:rPr lang="en-US" b="1" i="1" dirty="0"/>
              <a:t>without causing query regressions</a:t>
            </a:r>
            <a:r>
              <a:rPr lang="en-US" dirty="0"/>
              <a:t>?</a:t>
            </a:r>
          </a:p>
          <a:p>
            <a:r>
              <a:rPr lang="en-US" dirty="0"/>
              <a:t>Opportunities in the cloud</a:t>
            </a:r>
          </a:p>
          <a:p>
            <a:pPr lvl="1"/>
            <a:r>
              <a:rPr lang="en-US" b="1" i="1" dirty="0"/>
              <a:t>Observe</a:t>
            </a:r>
            <a:r>
              <a:rPr lang="en-US" dirty="0"/>
              <a:t> aggregated query execution statistics</a:t>
            </a:r>
          </a:p>
          <a:p>
            <a:pPr lvl="1"/>
            <a:r>
              <a:rPr lang="en-US" b="1" i="1" dirty="0"/>
              <a:t>Collect</a:t>
            </a:r>
            <a:r>
              <a:rPr lang="en-US" dirty="0"/>
              <a:t> additional execution statistics with extra resources</a:t>
            </a:r>
          </a:p>
          <a:p>
            <a:endParaRPr lang="en-US" b="1" i="1" dirty="0"/>
          </a:p>
        </p:txBody>
      </p:sp>
      <p:sp>
        <p:nvSpPr>
          <p:cNvPr id="3" name="Title 2">
            <a:extLst>
              <a:ext uri="{FF2B5EF4-FFF2-40B4-BE49-F238E27FC236}">
                <a16:creationId xmlns:a16="http://schemas.microsoft.com/office/drawing/2014/main" id="{FD7E1B22-2BD5-49D9-843F-6718B47902BE}"/>
              </a:ext>
            </a:extLst>
          </p:cNvPr>
          <p:cNvSpPr>
            <a:spLocks noGrp="1"/>
          </p:cNvSpPr>
          <p:nvPr>
            <p:ph type="title"/>
          </p:nvPr>
        </p:nvSpPr>
        <p:spPr/>
        <p:txBody>
          <a:bodyPr/>
          <a:lstStyle/>
          <a:p>
            <a:r>
              <a:rPr lang="en-US" dirty="0"/>
              <a:t>Challenges and Opportunities</a:t>
            </a:r>
          </a:p>
        </p:txBody>
      </p:sp>
      <p:sp>
        <p:nvSpPr>
          <p:cNvPr id="4" name="Slide Number Placeholder 3">
            <a:extLst>
              <a:ext uri="{FF2B5EF4-FFF2-40B4-BE49-F238E27FC236}">
                <a16:creationId xmlns:a16="http://schemas.microsoft.com/office/drawing/2014/main" id="{1AA82C5F-E308-4BB8-B0D2-29AE1E0DE6DA}"/>
              </a:ext>
            </a:extLst>
          </p:cNvPr>
          <p:cNvSpPr>
            <a:spLocks noGrp="1"/>
          </p:cNvSpPr>
          <p:nvPr>
            <p:ph type="sldNum" sz="quarter" idx="11"/>
          </p:nvPr>
        </p:nvSpPr>
        <p:spPr/>
        <p:txBody>
          <a:bodyPr/>
          <a:lstStyle/>
          <a:p>
            <a:fld id="{B0E4AF13-16E6-4600-BC47-AAB81488BB53}" type="slidenum">
              <a:rPr lang="en-US" smtClean="0"/>
              <a:t>9</a:t>
            </a:fld>
            <a:endParaRPr lang="en-US"/>
          </a:p>
        </p:txBody>
      </p:sp>
      <p:pic>
        <p:nvPicPr>
          <p:cNvPr id="7" name="Audio 6">
            <a:hlinkClick r:id="" action="ppaction://media"/>
            <a:extLst>
              <a:ext uri="{FF2B5EF4-FFF2-40B4-BE49-F238E27FC236}">
                <a16:creationId xmlns:a16="http://schemas.microsoft.com/office/drawing/2014/main" id="{9FE11B39-859B-4D07-AB61-2FCB1670B10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91938" y="6357938"/>
            <a:ext cx="347662" cy="347662"/>
          </a:xfrm>
          <a:prstGeom prst="rect">
            <a:avLst/>
          </a:prstGeom>
        </p:spPr>
      </p:pic>
    </p:spTree>
    <p:custDataLst>
      <p:tags r:id="rId1"/>
    </p:custDataLst>
    <p:extLst>
      <p:ext uri="{BB962C8B-B14F-4D97-AF65-F5344CB8AC3E}">
        <p14:creationId xmlns:p14="http://schemas.microsoft.com/office/powerpoint/2010/main" val="1392686680"/>
      </p:ext>
    </p:extLst>
  </p:cSld>
  <p:clrMapOvr>
    <a:masterClrMapping/>
  </p:clrMapOvr>
  <p:transition advTm="3298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6|15.2|19.6"/>
</p:tagLst>
</file>

<file path=ppt/tags/tag10.xml><?xml version="1.0" encoding="utf-8"?>
<p:tagLst xmlns:a="http://schemas.openxmlformats.org/drawingml/2006/main" xmlns:r="http://schemas.openxmlformats.org/officeDocument/2006/relationships" xmlns:p="http://schemas.openxmlformats.org/presentationml/2006/main">
  <p:tag name="TIMING" val="|9.7|2"/>
</p:tagLst>
</file>

<file path=ppt/tags/tag11.xml><?xml version="1.0" encoding="utf-8"?>
<p:tagLst xmlns:a="http://schemas.openxmlformats.org/drawingml/2006/main" xmlns:r="http://schemas.openxmlformats.org/officeDocument/2006/relationships" xmlns:p="http://schemas.openxmlformats.org/presentationml/2006/main">
  <p:tag name="TIMING" val="|13.9"/>
</p:tagLst>
</file>

<file path=ppt/tags/tag12.xml><?xml version="1.0" encoding="utf-8"?>
<p:tagLst xmlns:a="http://schemas.openxmlformats.org/drawingml/2006/main" xmlns:r="http://schemas.openxmlformats.org/officeDocument/2006/relationships" xmlns:p="http://schemas.openxmlformats.org/presentationml/2006/main">
  <p:tag name="TIMING" val="|19.3|10.2|5.3"/>
</p:tagLst>
</file>

<file path=ppt/tags/tag13.xml><?xml version="1.0" encoding="utf-8"?>
<p:tagLst xmlns:a="http://schemas.openxmlformats.org/drawingml/2006/main" xmlns:r="http://schemas.openxmlformats.org/officeDocument/2006/relationships" xmlns:p="http://schemas.openxmlformats.org/presentationml/2006/main">
  <p:tag name="TIMING" val="|5.5|11.5|5.8|1.6"/>
</p:tagLst>
</file>

<file path=ppt/tags/tag14.xml><?xml version="1.0" encoding="utf-8"?>
<p:tagLst xmlns:a="http://schemas.openxmlformats.org/drawingml/2006/main" xmlns:r="http://schemas.openxmlformats.org/officeDocument/2006/relationships" xmlns:p="http://schemas.openxmlformats.org/presentationml/2006/main">
  <p:tag name="TIMING" val="|7.3|1.2|5|4.6"/>
</p:tagLst>
</file>

<file path=ppt/tags/tag15.xml><?xml version="1.0" encoding="utf-8"?>
<p:tagLst xmlns:a="http://schemas.openxmlformats.org/drawingml/2006/main" xmlns:r="http://schemas.openxmlformats.org/officeDocument/2006/relationships" xmlns:p="http://schemas.openxmlformats.org/presentationml/2006/main">
  <p:tag name="TIMING" val="|12.6|13.8|4|6.8"/>
</p:tagLst>
</file>

<file path=ppt/tags/tag16.xml><?xml version="1.0" encoding="utf-8"?>
<p:tagLst xmlns:a="http://schemas.openxmlformats.org/drawingml/2006/main" xmlns:r="http://schemas.openxmlformats.org/officeDocument/2006/relationships" xmlns:p="http://schemas.openxmlformats.org/presentationml/2006/main">
  <p:tag name="TIMING" val="|12.3"/>
</p:tagLst>
</file>

<file path=ppt/tags/tag17.xml><?xml version="1.0" encoding="utf-8"?>
<p:tagLst xmlns:a="http://schemas.openxmlformats.org/drawingml/2006/main" xmlns:r="http://schemas.openxmlformats.org/officeDocument/2006/relationships" xmlns:p="http://schemas.openxmlformats.org/presentationml/2006/main">
  <p:tag name="TIMING" val="|12.1|17.4|9.3"/>
</p:tagLst>
</file>

<file path=ppt/tags/tag18.xml><?xml version="1.0" encoding="utf-8"?>
<p:tagLst xmlns:a="http://schemas.openxmlformats.org/drawingml/2006/main" xmlns:r="http://schemas.openxmlformats.org/officeDocument/2006/relationships" xmlns:p="http://schemas.openxmlformats.org/presentationml/2006/main">
  <p:tag name="TIMING" val="|2.6|10.3|1|3.4"/>
</p:tagLst>
</file>

<file path=ppt/tags/tag19.xml><?xml version="1.0" encoding="utf-8"?>
<p:tagLst xmlns:a="http://schemas.openxmlformats.org/drawingml/2006/main" xmlns:r="http://schemas.openxmlformats.org/officeDocument/2006/relationships" xmlns:p="http://schemas.openxmlformats.org/presentationml/2006/main">
  <p:tag name="TIMING" val="|11.3|7.3"/>
</p:tagLst>
</file>

<file path=ppt/tags/tag2.xml><?xml version="1.0" encoding="utf-8"?>
<p:tagLst xmlns:a="http://schemas.openxmlformats.org/drawingml/2006/main" xmlns:r="http://schemas.openxmlformats.org/officeDocument/2006/relationships" xmlns:p="http://schemas.openxmlformats.org/presentationml/2006/main">
  <p:tag name="TIMING" val="|6.9|9.2|7.2|14.5|6.1"/>
</p:tagLst>
</file>

<file path=ppt/tags/tag20.xml><?xml version="1.0" encoding="utf-8"?>
<p:tagLst xmlns:a="http://schemas.openxmlformats.org/drawingml/2006/main" xmlns:r="http://schemas.openxmlformats.org/officeDocument/2006/relationships" xmlns:p="http://schemas.openxmlformats.org/presentationml/2006/main">
  <p:tag name="TIMING" val="|0|10.1|3.6|10.2|23.3"/>
</p:tagLst>
</file>

<file path=ppt/tags/tag21.xml><?xml version="1.0" encoding="utf-8"?>
<p:tagLst xmlns:a="http://schemas.openxmlformats.org/drawingml/2006/main" xmlns:r="http://schemas.openxmlformats.org/officeDocument/2006/relationships" xmlns:p="http://schemas.openxmlformats.org/presentationml/2006/main">
  <p:tag name="TIMING" val="|4.7|2.8|2.5|4.3|8.5|4|3.8"/>
</p:tagLst>
</file>

<file path=ppt/tags/tag22.xml><?xml version="1.0" encoding="utf-8"?>
<p:tagLst xmlns:a="http://schemas.openxmlformats.org/drawingml/2006/main" xmlns:r="http://schemas.openxmlformats.org/officeDocument/2006/relationships" xmlns:p="http://schemas.openxmlformats.org/presentationml/2006/main">
  <p:tag name="TIMING" val="|5.2|2.8"/>
</p:tagLst>
</file>

<file path=ppt/tags/tag3.xml><?xml version="1.0" encoding="utf-8"?>
<p:tagLst xmlns:a="http://schemas.openxmlformats.org/drawingml/2006/main" xmlns:r="http://schemas.openxmlformats.org/officeDocument/2006/relationships" xmlns:p="http://schemas.openxmlformats.org/presentationml/2006/main">
  <p:tag name="TIMING" val="|12.7|5.6|4.5|2.5|14.5|10.5"/>
</p:tagLst>
</file>

<file path=ppt/tags/tag4.xml><?xml version="1.0" encoding="utf-8"?>
<p:tagLst xmlns:a="http://schemas.openxmlformats.org/drawingml/2006/main" xmlns:r="http://schemas.openxmlformats.org/officeDocument/2006/relationships" xmlns:p="http://schemas.openxmlformats.org/presentationml/2006/main">
  <p:tag name="TIMING" val="|8.8"/>
</p:tagLst>
</file>

<file path=ppt/tags/tag5.xml><?xml version="1.0" encoding="utf-8"?>
<p:tagLst xmlns:a="http://schemas.openxmlformats.org/drawingml/2006/main" xmlns:r="http://schemas.openxmlformats.org/officeDocument/2006/relationships" xmlns:p="http://schemas.openxmlformats.org/presentationml/2006/main">
  <p:tag name="TIMING" val="|3.5|9.5|1.2|3.4|2.3|6|1.9|2.5|18.6|24.2|9.5"/>
</p:tagLst>
</file>

<file path=ppt/tags/tag6.xml><?xml version="1.0" encoding="utf-8"?>
<p:tagLst xmlns:a="http://schemas.openxmlformats.org/drawingml/2006/main" xmlns:r="http://schemas.openxmlformats.org/officeDocument/2006/relationships" xmlns:p="http://schemas.openxmlformats.org/presentationml/2006/main">
  <p:tag name="TIMING" val="|24.5|9.8|13.4|10|5.2|6"/>
</p:tagLst>
</file>

<file path=ppt/tags/tag7.xml><?xml version="1.0" encoding="utf-8"?>
<p:tagLst xmlns:a="http://schemas.openxmlformats.org/drawingml/2006/main" xmlns:r="http://schemas.openxmlformats.org/officeDocument/2006/relationships" xmlns:p="http://schemas.openxmlformats.org/presentationml/2006/main">
  <p:tag name="TIMING" val="|8.5|8.4"/>
</p:tagLst>
</file>

<file path=ppt/tags/tag8.xml><?xml version="1.0" encoding="utf-8"?>
<p:tagLst xmlns:a="http://schemas.openxmlformats.org/drawingml/2006/main" xmlns:r="http://schemas.openxmlformats.org/officeDocument/2006/relationships" xmlns:p="http://schemas.openxmlformats.org/presentationml/2006/main">
  <p:tag name="TIMING" val="|2|16.4"/>
</p:tagLst>
</file>

<file path=ppt/tags/tag9.xml><?xml version="1.0" encoding="utf-8"?>
<p:tagLst xmlns:a="http://schemas.openxmlformats.org/drawingml/2006/main" xmlns:r="http://schemas.openxmlformats.org/officeDocument/2006/relationships" xmlns:p="http://schemas.openxmlformats.org/presentationml/2006/main">
  <p:tag name="TIMING" val="|30|12.5"/>
</p:tagLst>
</file>

<file path=ppt/theme/theme1.xml><?xml version="1.0" encoding="utf-8"?>
<a:theme xmlns:a="http://schemas.openxmlformats.org/drawingml/2006/main" name="MSFT">
  <a:themeElements>
    <a:clrScheme name="Partner Network">
      <a:dk1>
        <a:srgbClr val="000000"/>
      </a:dk1>
      <a:lt1>
        <a:srgbClr val="FFFFFF"/>
      </a:lt1>
      <a:dk2>
        <a:srgbClr val="243A5E"/>
      </a:dk2>
      <a:lt2>
        <a:srgbClr val="E6E6E6"/>
      </a:lt2>
      <a:accent1>
        <a:srgbClr val="0078D4"/>
      </a:accent1>
      <a:accent2>
        <a:srgbClr val="008575"/>
      </a:accent2>
      <a:accent3>
        <a:srgbClr val="107C10"/>
      </a:accent3>
      <a:accent4>
        <a:srgbClr val="D83B01"/>
      </a:accent4>
      <a:accent5>
        <a:srgbClr val="FFB900"/>
      </a:accent5>
      <a:accent6>
        <a:srgbClr val="D59DF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FT" id="{78F224B1-436F-461F-A796-4192CA453AED}" vid="{FDEB3782-B4AD-4293-A6B1-00E6FB35E7A4}"/>
    </a:ext>
  </a:extLst>
</a:theme>
</file>

<file path=ppt/theme/theme2.xml><?xml version="1.0" encoding="utf-8"?>
<a:theme xmlns:a="http://schemas.openxmlformats.org/drawingml/2006/main" name="Black Template">
  <a:themeElements>
    <a:clrScheme name="Partner Network">
      <a:dk1>
        <a:srgbClr val="000000"/>
      </a:dk1>
      <a:lt1>
        <a:srgbClr val="FFFFFF"/>
      </a:lt1>
      <a:dk2>
        <a:srgbClr val="243A5E"/>
      </a:dk2>
      <a:lt2>
        <a:srgbClr val="E6E6E6"/>
      </a:lt2>
      <a:accent1>
        <a:srgbClr val="0078D4"/>
      </a:accent1>
      <a:accent2>
        <a:srgbClr val="008575"/>
      </a:accent2>
      <a:accent3>
        <a:srgbClr val="107C10"/>
      </a:accent3>
      <a:accent4>
        <a:srgbClr val="D83B01"/>
      </a:accent4>
      <a:accent5>
        <a:srgbClr val="FFB900"/>
      </a:accent5>
      <a:accent6>
        <a:srgbClr val="D59DFF"/>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Business_2019_19.potx" id="{DD2183B3-19E3-4320-845A-12E314473FAF}" vid="{266E33EE-02E7-45D1-B9CB-86FBC56F30C5}"/>
    </a:ext>
  </a:extLst>
</a:theme>
</file>

<file path=ppt/theme/theme3.xml><?xml version="1.0" encoding="utf-8"?>
<a:theme xmlns:a="http://schemas.openxmlformats.org/drawingml/2006/main" name="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4.xml><?xml version="1.0" encoding="utf-8"?>
<a:theme xmlns:a="http://schemas.openxmlformats.org/drawingml/2006/main" name="1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MSFT</Template>
  <TotalTime>3586</TotalTime>
  <Words>1716</Words>
  <Application>Microsoft Office PowerPoint</Application>
  <PresentationFormat>Widescreen</PresentationFormat>
  <Paragraphs>270</Paragraphs>
  <Slides>26</Slides>
  <Notes>6</Notes>
  <HiddenSlides>0</HiddenSlides>
  <MMClips>26</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26</vt:i4>
      </vt:variant>
    </vt:vector>
  </HeadingPairs>
  <TitlesOfParts>
    <vt:vector size="39" baseType="lpstr">
      <vt:lpstr>Nunito Sans</vt:lpstr>
      <vt:lpstr>Nunito Sans Black</vt:lpstr>
      <vt:lpstr>Arial</vt:lpstr>
      <vt:lpstr>Calibri</vt:lpstr>
      <vt:lpstr>Cambria Math</vt:lpstr>
      <vt:lpstr>Consolas</vt:lpstr>
      <vt:lpstr>Segoe UI</vt:lpstr>
      <vt:lpstr>Segoe UI Semibold</vt:lpstr>
      <vt:lpstr>Wingdings</vt:lpstr>
      <vt:lpstr>MSFT</vt:lpstr>
      <vt:lpstr>Black Template</vt:lpstr>
      <vt:lpstr>Office 365 PPT Template - 2017</vt:lpstr>
      <vt:lpstr>1_White Template</vt:lpstr>
      <vt:lpstr>Autonomous Index Tuning</vt:lpstr>
      <vt:lpstr>Index Tuning</vt:lpstr>
      <vt:lpstr>Problem Formulation</vt:lpstr>
      <vt:lpstr>Prior Work</vt:lpstr>
      <vt:lpstr>Scenario: Index Tuning</vt:lpstr>
      <vt:lpstr>Autonomous Index Tuning in the Cloud</vt:lpstr>
      <vt:lpstr>Scenario: Autonomous Index Tuning</vt:lpstr>
      <vt:lpstr>Query Regressions Are Real</vt:lpstr>
      <vt:lpstr>Challenges and Opportunities</vt:lpstr>
      <vt:lpstr>Overview: Autonomous Index Tuning</vt:lpstr>
      <vt:lpstr>Problem Formulation</vt:lpstr>
      <vt:lpstr>Prior Work: Query Plan Cost Estimation</vt:lpstr>
      <vt:lpstr>IsRegress Using Query Estimated Cost</vt:lpstr>
      <vt:lpstr>Why is ML-based Cost Estimate Bad</vt:lpstr>
      <vt:lpstr>AI meets AI: Leveraging Query Executions to Improve Index Recommendations</vt:lpstr>
      <vt:lpstr>Predict IsRegress Over 15 Workloads</vt:lpstr>
      <vt:lpstr>End-to-end Index Recommendation on TPC-DS</vt:lpstr>
      <vt:lpstr>When ML Model Meets New Data</vt:lpstr>
      <vt:lpstr>Need for Adaptation</vt:lpstr>
      <vt:lpstr>Adapt Models to New Data</vt:lpstr>
      <vt:lpstr>Active Data Collection Platform</vt:lpstr>
      <vt:lpstr>Active Data Collection Platform</vt:lpstr>
      <vt:lpstr>Holistic Active Learning</vt:lpstr>
      <vt:lpstr>Holistic Active Learner (HAL)</vt:lpstr>
      <vt:lpstr>Results: IsRegress Prediction</vt:lpstr>
      <vt:lpstr>Takeaways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Autonomous Index Tuning</dc:title>
  <dc:creator>Bailu Ding</dc:creator>
  <cp:lastModifiedBy>Bailu Ding</cp:lastModifiedBy>
  <cp:revision>2</cp:revision>
  <dcterms:created xsi:type="dcterms:W3CDTF">2020-08-10T22:56:13Z</dcterms:created>
  <dcterms:modified xsi:type="dcterms:W3CDTF">2020-09-16T21:47:58Z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