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3.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0" r:id="rId1"/>
    <p:sldMasterId id="2147483727" r:id="rId2"/>
    <p:sldMasterId id="2147483761" r:id="rId3"/>
    <p:sldMasterId id="2147483789" r:id="rId4"/>
  </p:sldMasterIdLst>
  <p:notesMasterIdLst>
    <p:notesMasterId r:id="rId28"/>
  </p:notesMasterIdLst>
  <p:handoutMasterIdLst>
    <p:handoutMasterId r:id="rId29"/>
  </p:handoutMasterIdLst>
  <p:sldIdLst>
    <p:sldId id="256" r:id="rId5"/>
    <p:sldId id="258" r:id="rId6"/>
    <p:sldId id="259" r:id="rId7"/>
    <p:sldId id="260" r:id="rId8"/>
    <p:sldId id="261" r:id="rId9"/>
    <p:sldId id="262" r:id="rId10"/>
    <p:sldId id="274" r:id="rId11"/>
    <p:sldId id="278" r:id="rId12"/>
    <p:sldId id="275" r:id="rId13"/>
    <p:sldId id="277" r:id="rId14"/>
    <p:sldId id="276" r:id="rId15"/>
    <p:sldId id="263" r:id="rId16"/>
    <p:sldId id="280" r:id="rId17"/>
    <p:sldId id="264" r:id="rId18"/>
    <p:sldId id="268" r:id="rId19"/>
    <p:sldId id="267" r:id="rId20"/>
    <p:sldId id="269" r:id="rId21"/>
    <p:sldId id="270" r:id="rId22"/>
    <p:sldId id="271" r:id="rId23"/>
    <p:sldId id="272" r:id="rId24"/>
    <p:sldId id="279" r:id="rId25"/>
    <p:sldId id="273" r:id="rId26"/>
    <p:sldId id="265" r:id="rId27"/>
  </p:sldIdLst>
  <p:sldSz cx="12192000" cy="6858000"/>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301" autoAdjust="0"/>
    <p:restoredTop sz="94660"/>
  </p:normalViewPr>
  <p:slideViewPr>
    <p:cSldViewPr snapToGrid="0">
      <p:cViewPr varScale="1">
        <p:scale>
          <a:sx n="147" d="100"/>
          <a:sy n="147" d="100"/>
        </p:scale>
        <p:origin x="2952" y="342"/>
      </p:cViewPr>
      <p:guideLst/>
    </p:cSldViewPr>
  </p:slideViewPr>
  <p:notesTextViewPr>
    <p:cViewPr>
      <p:scale>
        <a:sx n="1" d="1"/>
        <a:sy n="1" d="1"/>
      </p:scale>
      <p:origin x="0" y="0"/>
    </p:cViewPr>
  </p:notesTextViewPr>
  <p:notesViewPr>
    <p:cSldViewPr snapToGrid="0">
      <p:cViewPr varScale="1">
        <p:scale>
          <a:sx n="120" d="100"/>
          <a:sy n="120" d="100"/>
        </p:scale>
        <p:origin x="2514"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ilu Ding" userId="f5587075-e664-4194-a8f9-7f90e89679c2" providerId="ADAL" clId="{32C19577-E905-44FB-A3C0-5FE53B1CBA45}"/>
    <pc:docChg chg="undo custSel addSld delSld modSld sldOrd modMainMaster">
      <pc:chgData name="Bailu Ding" userId="f5587075-e664-4194-a8f9-7f90e89679c2" providerId="ADAL" clId="{32C19577-E905-44FB-A3C0-5FE53B1CBA45}" dt="2022-09-08T04:51:04.859" v="3229"/>
      <pc:docMkLst>
        <pc:docMk/>
      </pc:docMkLst>
      <pc:sldChg chg="addSp delSp modSp mod modTransition modAnim">
        <pc:chgData name="Bailu Ding" userId="f5587075-e664-4194-a8f9-7f90e89679c2" providerId="ADAL" clId="{32C19577-E905-44FB-A3C0-5FE53B1CBA45}" dt="2022-09-08T04:51:04.859" v="3229"/>
        <pc:sldMkLst>
          <pc:docMk/>
          <pc:sldMk cId="27023673" sldId="256"/>
        </pc:sldMkLst>
      </pc:sldChg>
      <pc:sldChg chg="addSp delSp modSp mod modTransition modAnim">
        <pc:chgData name="Bailu Ding" userId="f5587075-e664-4194-a8f9-7f90e89679c2" providerId="ADAL" clId="{32C19577-E905-44FB-A3C0-5FE53B1CBA45}" dt="2022-09-08T04:51:04.859" v="3229"/>
        <pc:sldMkLst>
          <pc:docMk/>
          <pc:sldMk cId="2160435875" sldId="258"/>
        </pc:sldMkLst>
      </pc:sldChg>
      <pc:sldChg chg="addSp delSp modSp mod modTransition modAnim">
        <pc:chgData name="Bailu Ding" userId="f5587075-e664-4194-a8f9-7f90e89679c2" providerId="ADAL" clId="{32C19577-E905-44FB-A3C0-5FE53B1CBA45}" dt="2022-09-08T04:51:04.859" v="3229"/>
        <pc:sldMkLst>
          <pc:docMk/>
          <pc:sldMk cId="227683403" sldId="259"/>
        </pc:sldMkLst>
      </pc:sldChg>
      <pc:sldChg chg="addSp delSp modSp modTransition modAnim">
        <pc:chgData name="Bailu Ding" userId="f5587075-e664-4194-a8f9-7f90e89679c2" providerId="ADAL" clId="{32C19577-E905-44FB-A3C0-5FE53B1CBA45}" dt="2022-09-08T04:51:04.859" v="3229"/>
        <pc:sldMkLst>
          <pc:docMk/>
          <pc:sldMk cId="4272317284" sldId="260"/>
        </pc:sldMkLst>
      </pc:sldChg>
      <pc:sldChg chg="addSp delSp modSp mod modTransition modAnim">
        <pc:chgData name="Bailu Ding" userId="f5587075-e664-4194-a8f9-7f90e89679c2" providerId="ADAL" clId="{32C19577-E905-44FB-A3C0-5FE53B1CBA45}" dt="2022-09-08T04:51:04.859" v="3229"/>
        <pc:sldMkLst>
          <pc:docMk/>
          <pc:sldMk cId="986583571" sldId="261"/>
        </pc:sldMkLst>
      </pc:sldChg>
      <pc:sldChg chg="addSp delSp modSp mod modTransition modAnim">
        <pc:chgData name="Bailu Ding" userId="f5587075-e664-4194-a8f9-7f90e89679c2" providerId="ADAL" clId="{32C19577-E905-44FB-A3C0-5FE53B1CBA45}" dt="2022-09-08T04:51:04.859" v="3229"/>
        <pc:sldMkLst>
          <pc:docMk/>
          <pc:sldMk cId="406604584" sldId="262"/>
        </pc:sldMkLst>
      </pc:sldChg>
      <pc:sldChg chg="addSp delSp modSp mod modTransition modAnim">
        <pc:chgData name="Bailu Ding" userId="f5587075-e664-4194-a8f9-7f90e89679c2" providerId="ADAL" clId="{32C19577-E905-44FB-A3C0-5FE53B1CBA45}" dt="2022-09-08T04:51:04.859" v="3229"/>
        <pc:sldMkLst>
          <pc:docMk/>
          <pc:sldMk cId="3654408849" sldId="263"/>
        </pc:sldMkLst>
      </pc:sldChg>
      <pc:sldChg chg="addSp delSp modSp mod modTransition modAnim">
        <pc:chgData name="Bailu Ding" userId="f5587075-e664-4194-a8f9-7f90e89679c2" providerId="ADAL" clId="{32C19577-E905-44FB-A3C0-5FE53B1CBA45}" dt="2022-09-08T04:51:04.859" v="3229"/>
        <pc:sldMkLst>
          <pc:docMk/>
          <pc:sldMk cId="2530217980" sldId="264"/>
        </pc:sldMkLst>
      </pc:sldChg>
      <pc:sldChg chg="modTransition">
        <pc:chgData name="Bailu Ding" userId="f5587075-e664-4194-a8f9-7f90e89679c2" providerId="ADAL" clId="{32C19577-E905-44FB-A3C0-5FE53B1CBA45}" dt="2022-09-08T04:51:04.859" v="3229"/>
        <pc:sldMkLst>
          <pc:docMk/>
          <pc:sldMk cId="3272013884" sldId="265"/>
        </pc:sldMkLst>
      </pc:sldChg>
      <pc:sldChg chg="addSp delSp modSp modTransition modAnim">
        <pc:chgData name="Bailu Ding" userId="f5587075-e664-4194-a8f9-7f90e89679c2" providerId="ADAL" clId="{32C19577-E905-44FB-A3C0-5FE53B1CBA45}" dt="2022-09-08T04:51:04.859" v="3229"/>
        <pc:sldMkLst>
          <pc:docMk/>
          <pc:sldMk cId="1149832699" sldId="267"/>
        </pc:sldMkLst>
      </pc:sldChg>
      <pc:sldChg chg="addSp delSp modSp modTransition modAnim">
        <pc:chgData name="Bailu Ding" userId="f5587075-e664-4194-a8f9-7f90e89679c2" providerId="ADAL" clId="{32C19577-E905-44FB-A3C0-5FE53B1CBA45}" dt="2022-09-08T04:51:04.859" v="3229"/>
        <pc:sldMkLst>
          <pc:docMk/>
          <pc:sldMk cId="1999976979" sldId="268"/>
        </pc:sldMkLst>
      </pc:sldChg>
      <pc:sldChg chg="addSp delSp modSp mod modTransition modAnim">
        <pc:chgData name="Bailu Ding" userId="f5587075-e664-4194-a8f9-7f90e89679c2" providerId="ADAL" clId="{32C19577-E905-44FB-A3C0-5FE53B1CBA45}" dt="2022-09-08T04:51:04.859" v="3229"/>
        <pc:sldMkLst>
          <pc:docMk/>
          <pc:sldMk cId="617129442" sldId="269"/>
        </pc:sldMkLst>
      </pc:sldChg>
      <pc:sldChg chg="addSp delSp modSp mod modTransition modAnim">
        <pc:chgData name="Bailu Ding" userId="f5587075-e664-4194-a8f9-7f90e89679c2" providerId="ADAL" clId="{32C19577-E905-44FB-A3C0-5FE53B1CBA45}" dt="2022-09-08T04:51:04.859" v="3229"/>
        <pc:sldMkLst>
          <pc:docMk/>
          <pc:sldMk cId="3281792289" sldId="270"/>
        </pc:sldMkLst>
      </pc:sldChg>
      <pc:sldChg chg="addSp delSp modSp mod modTransition modAnim">
        <pc:chgData name="Bailu Ding" userId="f5587075-e664-4194-a8f9-7f90e89679c2" providerId="ADAL" clId="{32C19577-E905-44FB-A3C0-5FE53B1CBA45}" dt="2022-09-08T04:51:04.859" v="3229"/>
        <pc:sldMkLst>
          <pc:docMk/>
          <pc:sldMk cId="2707196523" sldId="271"/>
        </pc:sldMkLst>
      </pc:sldChg>
      <pc:sldChg chg="addSp delSp modSp mod modTransition modAnim">
        <pc:chgData name="Bailu Ding" userId="f5587075-e664-4194-a8f9-7f90e89679c2" providerId="ADAL" clId="{32C19577-E905-44FB-A3C0-5FE53B1CBA45}" dt="2022-09-08T04:51:04.859" v="3229"/>
        <pc:sldMkLst>
          <pc:docMk/>
          <pc:sldMk cId="1438187257" sldId="272"/>
        </pc:sldMkLst>
      </pc:sldChg>
      <pc:sldChg chg="modTransition">
        <pc:chgData name="Bailu Ding" userId="f5587075-e664-4194-a8f9-7f90e89679c2" providerId="ADAL" clId="{32C19577-E905-44FB-A3C0-5FE53B1CBA45}" dt="2022-09-08T04:51:04.859" v="3229"/>
        <pc:sldMkLst>
          <pc:docMk/>
          <pc:sldMk cId="1228215049" sldId="273"/>
        </pc:sldMkLst>
      </pc:sldChg>
      <pc:sldChg chg="addSp delSp modSp new mod modTransition modAnim">
        <pc:chgData name="Bailu Ding" userId="f5587075-e664-4194-a8f9-7f90e89679c2" providerId="ADAL" clId="{32C19577-E905-44FB-A3C0-5FE53B1CBA45}" dt="2022-09-08T04:51:04.859" v="3229"/>
        <pc:sldMkLst>
          <pc:docMk/>
          <pc:sldMk cId="2390351899" sldId="274"/>
        </pc:sldMkLst>
      </pc:sldChg>
      <pc:sldChg chg="addSp delSp modSp new mod modTransition delAnim modAnim">
        <pc:chgData name="Bailu Ding" userId="f5587075-e664-4194-a8f9-7f90e89679c2" providerId="ADAL" clId="{32C19577-E905-44FB-A3C0-5FE53B1CBA45}" dt="2022-09-08T04:51:04.859" v="3229"/>
        <pc:sldMkLst>
          <pc:docMk/>
          <pc:sldMk cId="3297323516" sldId="275"/>
        </pc:sldMkLst>
      </pc:sldChg>
      <pc:sldChg chg="addSp delSp modSp new mod modTransition delAnim modAnim">
        <pc:chgData name="Bailu Ding" userId="f5587075-e664-4194-a8f9-7f90e89679c2" providerId="ADAL" clId="{32C19577-E905-44FB-A3C0-5FE53B1CBA45}" dt="2022-09-08T04:51:04.859" v="3229"/>
        <pc:sldMkLst>
          <pc:docMk/>
          <pc:sldMk cId="34166207" sldId="276"/>
        </pc:sldMkLst>
      </pc:sldChg>
      <pc:sldChg chg="addSp delSp modSp new mod ord modTransition modAnim">
        <pc:chgData name="Bailu Ding" userId="f5587075-e664-4194-a8f9-7f90e89679c2" providerId="ADAL" clId="{32C19577-E905-44FB-A3C0-5FE53B1CBA45}" dt="2022-09-08T04:51:04.859" v="3229"/>
        <pc:sldMkLst>
          <pc:docMk/>
          <pc:sldMk cId="3541591120" sldId="277"/>
        </pc:sldMkLst>
      </pc:sldChg>
      <pc:sldChg chg="addSp delSp modSp add mod modTransition modAnim">
        <pc:chgData name="Bailu Ding" userId="f5587075-e664-4194-a8f9-7f90e89679c2" providerId="ADAL" clId="{32C19577-E905-44FB-A3C0-5FE53B1CBA45}" dt="2022-09-08T04:51:04.859" v="3229"/>
        <pc:sldMkLst>
          <pc:docMk/>
          <pc:sldMk cId="3046568611" sldId="278"/>
        </pc:sldMkLst>
      </pc:sldChg>
      <pc:sldChg chg="add del">
        <pc:chgData name="Bailu Ding" userId="f5587075-e664-4194-a8f9-7f90e89679c2" providerId="ADAL" clId="{32C19577-E905-44FB-A3C0-5FE53B1CBA45}" dt="2022-08-29T22:44:22.019" v="1254" actId="47"/>
        <pc:sldMkLst>
          <pc:docMk/>
          <pc:sldMk cId="2925929490" sldId="279"/>
        </pc:sldMkLst>
      </pc:sldChg>
      <pc:sldChg chg="addSp delSp modSp add mod modTransition modClrScheme chgLayout">
        <pc:chgData name="Bailu Ding" userId="f5587075-e664-4194-a8f9-7f90e89679c2" providerId="ADAL" clId="{32C19577-E905-44FB-A3C0-5FE53B1CBA45}" dt="2022-09-08T04:51:04.859" v="3229"/>
        <pc:sldMkLst>
          <pc:docMk/>
          <pc:sldMk cId="3455885147" sldId="279"/>
        </pc:sldMkLst>
      </pc:sldChg>
      <pc:sldChg chg="addSp delSp modSp new mod modTransition modAnim chgLayout">
        <pc:chgData name="Bailu Ding" userId="f5587075-e664-4194-a8f9-7f90e89679c2" providerId="ADAL" clId="{32C19577-E905-44FB-A3C0-5FE53B1CBA45}" dt="2022-09-08T04:51:04.859" v="3229"/>
        <pc:sldMkLst>
          <pc:docMk/>
          <pc:sldMk cId="3246732979" sldId="280"/>
        </pc:sldMkLst>
      </pc:sldChg>
      <pc:sldMasterChg chg="modSldLayout">
        <pc:chgData name="Bailu Ding" userId="f5587075-e664-4194-a8f9-7f90e89679c2" providerId="ADAL" clId="{32C19577-E905-44FB-A3C0-5FE53B1CBA45}" dt="2022-09-04T00:46:21.326" v="3118"/>
        <pc:sldMasterMkLst>
          <pc:docMk/>
          <pc:sldMasterMk cId="2009334921" sldId="2147483690"/>
        </pc:sldMasterMkLst>
        <pc:sldLayoutChg chg="addSp modSp">
          <pc:chgData name="Bailu Ding" userId="f5587075-e664-4194-a8f9-7f90e89679c2" providerId="ADAL" clId="{32C19577-E905-44FB-A3C0-5FE53B1CBA45}" dt="2022-09-04T00:46:21.326" v="3118"/>
          <pc:sldLayoutMkLst>
            <pc:docMk/>
            <pc:sldMasterMk cId="2009334921" sldId="2147483690"/>
            <pc:sldLayoutMk cId="2651842632" sldId="2147483695"/>
          </pc:sldLayoutMkLst>
        </pc:sldLayoutChg>
      </pc:sldMasterChg>
      <pc:sldMasterChg chg="modSldLayout">
        <pc:chgData name="Bailu Ding" userId="f5587075-e664-4194-a8f9-7f90e89679c2" providerId="ADAL" clId="{32C19577-E905-44FB-A3C0-5FE53B1CBA45}" dt="2022-09-04T00:44:37.242" v="3117"/>
        <pc:sldMasterMkLst>
          <pc:docMk/>
          <pc:sldMasterMk cId="2919791445" sldId="2147483761"/>
        </pc:sldMasterMkLst>
        <pc:sldLayoutChg chg="addSp delSp modSp">
          <pc:chgData name="Bailu Ding" userId="f5587075-e664-4194-a8f9-7f90e89679c2" providerId="ADAL" clId="{32C19577-E905-44FB-A3C0-5FE53B1CBA45}" dt="2022-09-04T00:44:37.242" v="3117"/>
          <pc:sldLayoutMkLst>
            <pc:docMk/>
            <pc:sldMasterMk cId="2919791445" sldId="2147483761"/>
            <pc:sldLayoutMk cId="2196098335" sldId="2147483762"/>
          </pc:sldLayoutMkLst>
        </pc:sldLayoutChg>
      </pc:sldMasterChg>
    </pc:docChg>
  </pc:docChgLst>
  <pc:docChgLst>
    <pc:chgData name="Bailu Ding" userId="f5587075-e664-4194-a8f9-7f90e89679c2" providerId="ADAL" clId="{5A5CFCC4-7A05-493A-ACC4-A87692A15F05}"/>
    <pc:docChg chg="modSld">
      <pc:chgData name="Bailu Ding" userId="f5587075-e664-4194-a8f9-7f90e89679c2" providerId="ADAL" clId="{5A5CFCC4-7A05-493A-ACC4-A87692A15F05}" dt="2022-07-07T20:08:22.011" v="2"/>
      <pc:docMkLst>
        <pc:docMk/>
      </pc:docMkLst>
      <pc:sldChg chg="modSp mod">
        <pc:chgData name="Bailu Ding" userId="f5587075-e664-4194-a8f9-7f90e89679c2" providerId="ADAL" clId="{5A5CFCC4-7A05-493A-ACC4-A87692A15F05}" dt="2022-07-07T18:15:48.486" v="0" actId="20577"/>
        <pc:sldMkLst>
          <pc:docMk/>
          <pc:sldMk cId="27023673" sldId="256"/>
        </pc:sldMkLst>
      </pc:sldChg>
      <pc:sldChg chg="modAnim">
        <pc:chgData name="Bailu Ding" userId="f5587075-e664-4194-a8f9-7f90e89679c2" providerId="ADAL" clId="{5A5CFCC4-7A05-493A-ACC4-A87692A15F05}" dt="2022-07-07T20:08:22.011" v="2"/>
        <pc:sldMkLst>
          <pc:docMk/>
          <pc:sldMk cId="2530217980" sldId="264"/>
        </pc:sldMkLst>
      </pc:sldChg>
    </pc:docChg>
  </pc:docChgLst>
  <pc:docChgLst>
    <pc:chgData name="Bailu Ding" userId="f5587075-e664-4194-a8f9-7f90e89679c2" providerId="ADAL" clId="{E01039DE-5B20-43B8-B6B8-547ACCE63D16}"/>
    <pc:docChg chg="undo redo custSel addSld delSld modSld sldOrd">
      <pc:chgData name="Bailu Ding" userId="f5587075-e664-4194-a8f9-7f90e89679c2" providerId="ADAL" clId="{E01039DE-5B20-43B8-B6B8-547ACCE63D16}" dt="2022-05-20T17:47:15.128" v="7183" actId="20577"/>
      <pc:docMkLst>
        <pc:docMk/>
      </pc:docMkLst>
      <pc:sldChg chg="addSp delSp modSp mod modClrScheme chgLayout">
        <pc:chgData name="Bailu Ding" userId="f5587075-e664-4194-a8f9-7f90e89679c2" providerId="ADAL" clId="{E01039DE-5B20-43B8-B6B8-547ACCE63D16}" dt="2022-05-20T17:47:15.128" v="7183" actId="20577"/>
        <pc:sldMkLst>
          <pc:docMk/>
          <pc:sldMk cId="27023673" sldId="256"/>
        </pc:sldMkLst>
      </pc:sldChg>
      <pc:sldChg chg="addSp delSp modSp new del mod ord modClrScheme chgLayout">
        <pc:chgData name="Bailu Ding" userId="f5587075-e664-4194-a8f9-7f90e89679c2" providerId="ADAL" clId="{E01039DE-5B20-43B8-B6B8-547ACCE63D16}" dt="2022-05-20T01:34:33.808" v="106" actId="2696"/>
        <pc:sldMkLst>
          <pc:docMk/>
          <pc:sldMk cId="4000241171" sldId="257"/>
        </pc:sldMkLst>
      </pc:sldChg>
      <pc:sldChg chg="modSp new mod">
        <pc:chgData name="Bailu Ding" userId="f5587075-e664-4194-a8f9-7f90e89679c2" providerId="ADAL" clId="{E01039DE-5B20-43B8-B6B8-547ACCE63D16}" dt="2022-05-20T16:53:43.418" v="7062" actId="20577"/>
        <pc:sldMkLst>
          <pc:docMk/>
          <pc:sldMk cId="2160435875" sldId="258"/>
        </pc:sldMkLst>
      </pc:sldChg>
      <pc:sldChg chg="modSp new mod">
        <pc:chgData name="Bailu Ding" userId="f5587075-e664-4194-a8f9-7f90e89679c2" providerId="ADAL" clId="{E01039DE-5B20-43B8-B6B8-547ACCE63D16}" dt="2022-05-20T16:53:56.647" v="7072" actId="20577"/>
        <pc:sldMkLst>
          <pc:docMk/>
          <pc:sldMk cId="227683403" sldId="259"/>
        </pc:sldMkLst>
      </pc:sldChg>
      <pc:sldChg chg="modSp new mod">
        <pc:chgData name="Bailu Ding" userId="f5587075-e664-4194-a8f9-7f90e89679c2" providerId="ADAL" clId="{E01039DE-5B20-43B8-B6B8-547ACCE63D16}" dt="2022-05-20T16:54:00.808" v="7074" actId="20577"/>
        <pc:sldMkLst>
          <pc:docMk/>
          <pc:sldMk cId="4272317284" sldId="260"/>
        </pc:sldMkLst>
      </pc:sldChg>
      <pc:sldChg chg="modSp new mod">
        <pc:chgData name="Bailu Ding" userId="f5587075-e664-4194-a8f9-7f90e89679c2" providerId="ADAL" clId="{E01039DE-5B20-43B8-B6B8-547ACCE63D16}" dt="2022-05-20T16:54:04.272" v="7076" actId="20577"/>
        <pc:sldMkLst>
          <pc:docMk/>
          <pc:sldMk cId="986583571" sldId="261"/>
        </pc:sldMkLst>
      </pc:sldChg>
      <pc:sldChg chg="addSp modSp new mod">
        <pc:chgData name="Bailu Ding" userId="f5587075-e664-4194-a8f9-7f90e89679c2" providerId="ADAL" clId="{E01039DE-5B20-43B8-B6B8-547ACCE63D16}" dt="2022-05-20T09:10:04.201" v="6911" actId="1076"/>
        <pc:sldMkLst>
          <pc:docMk/>
          <pc:sldMk cId="406604584" sldId="262"/>
        </pc:sldMkLst>
      </pc:sldChg>
      <pc:sldChg chg="modSp new mod">
        <pc:chgData name="Bailu Ding" userId="f5587075-e664-4194-a8f9-7f90e89679c2" providerId="ADAL" clId="{E01039DE-5B20-43B8-B6B8-547ACCE63D16}" dt="2022-05-20T08:59:24.622" v="6680" actId="20577"/>
        <pc:sldMkLst>
          <pc:docMk/>
          <pc:sldMk cId="3654408849" sldId="263"/>
        </pc:sldMkLst>
      </pc:sldChg>
      <pc:sldChg chg="addSp delSp modSp new mod modAnim">
        <pc:chgData name="Bailu Ding" userId="f5587075-e664-4194-a8f9-7f90e89679c2" providerId="ADAL" clId="{E01039DE-5B20-43B8-B6B8-547ACCE63D16}" dt="2022-05-20T09:00:27.630" v="6691"/>
        <pc:sldMkLst>
          <pc:docMk/>
          <pc:sldMk cId="2530217980" sldId="264"/>
        </pc:sldMkLst>
      </pc:sldChg>
      <pc:sldChg chg="addSp delSp modSp new mod ord">
        <pc:chgData name="Bailu Ding" userId="f5587075-e664-4194-a8f9-7f90e89679c2" providerId="ADAL" clId="{E01039DE-5B20-43B8-B6B8-547ACCE63D16}" dt="2022-05-20T17:22:45.119" v="7078"/>
        <pc:sldMkLst>
          <pc:docMk/>
          <pc:sldMk cId="3272013884" sldId="265"/>
        </pc:sldMkLst>
      </pc:sldChg>
      <pc:sldChg chg="addSp delSp modSp new del mod">
        <pc:chgData name="Bailu Ding" userId="f5587075-e664-4194-a8f9-7f90e89679c2" providerId="ADAL" clId="{E01039DE-5B20-43B8-B6B8-547ACCE63D16}" dt="2022-05-20T08:36:27.315" v="4708" actId="47"/>
        <pc:sldMkLst>
          <pc:docMk/>
          <pc:sldMk cId="1108345298" sldId="266"/>
        </pc:sldMkLst>
      </pc:sldChg>
      <pc:sldChg chg="addSp delSp modSp new mod delAnim modAnim">
        <pc:chgData name="Bailu Ding" userId="f5587075-e664-4194-a8f9-7f90e89679c2" providerId="ADAL" clId="{E01039DE-5B20-43B8-B6B8-547ACCE63D16}" dt="2022-05-20T09:03:43.681" v="6819" actId="1582"/>
        <pc:sldMkLst>
          <pc:docMk/>
          <pc:sldMk cId="1149832699" sldId="267"/>
        </pc:sldMkLst>
      </pc:sldChg>
      <pc:sldChg chg="addSp delSp modSp add mod ord modAnim">
        <pc:chgData name="Bailu Ding" userId="f5587075-e664-4194-a8f9-7f90e89679c2" providerId="ADAL" clId="{E01039DE-5B20-43B8-B6B8-547ACCE63D16}" dt="2022-05-20T09:01:53.185" v="6798" actId="14100"/>
        <pc:sldMkLst>
          <pc:docMk/>
          <pc:sldMk cId="1999976979" sldId="268"/>
        </pc:sldMkLst>
      </pc:sldChg>
      <pc:sldChg chg="addSp delSp modSp new mod modClrScheme modAnim chgLayout">
        <pc:chgData name="Bailu Ding" userId="f5587075-e664-4194-a8f9-7f90e89679c2" providerId="ADAL" clId="{E01039DE-5B20-43B8-B6B8-547ACCE63D16}" dt="2022-05-20T17:25:50.106" v="7105" actId="313"/>
        <pc:sldMkLst>
          <pc:docMk/>
          <pc:sldMk cId="617129442" sldId="269"/>
        </pc:sldMkLst>
      </pc:sldChg>
      <pc:sldChg chg="addSp delSp modSp new mod modClrScheme chgLayout">
        <pc:chgData name="Bailu Ding" userId="f5587075-e664-4194-a8f9-7f90e89679c2" providerId="ADAL" clId="{E01039DE-5B20-43B8-B6B8-547ACCE63D16}" dt="2022-05-20T09:06:45.481" v="6869" actId="20577"/>
        <pc:sldMkLst>
          <pc:docMk/>
          <pc:sldMk cId="3281792289" sldId="270"/>
        </pc:sldMkLst>
      </pc:sldChg>
      <pc:sldChg chg="addSp delSp modSp new mod modAnim">
        <pc:chgData name="Bailu Ding" userId="f5587075-e664-4194-a8f9-7f90e89679c2" providerId="ADAL" clId="{E01039DE-5B20-43B8-B6B8-547ACCE63D16}" dt="2022-05-20T09:07:10.569" v="6874"/>
        <pc:sldMkLst>
          <pc:docMk/>
          <pc:sldMk cId="2707196523" sldId="271"/>
        </pc:sldMkLst>
      </pc:sldChg>
      <pc:sldChg chg="addSp modSp new mod">
        <pc:chgData name="Bailu Ding" userId="f5587075-e664-4194-a8f9-7f90e89679c2" providerId="ADAL" clId="{E01039DE-5B20-43B8-B6B8-547ACCE63D16}" dt="2022-05-20T17:34:00.021" v="7122" actId="20577"/>
        <pc:sldMkLst>
          <pc:docMk/>
          <pc:sldMk cId="1438187257" sldId="272"/>
        </pc:sldMkLst>
      </pc:sldChg>
      <pc:sldChg chg="addSp delSp modSp new mod chgLayout">
        <pc:chgData name="Bailu Ding" userId="f5587075-e664-4194-a8f9-7f90e89679c2" providerId="ADAL" clId="{E01039DE-5B20-43B8-B6B8-547ACCE63D16}" dt="2022-05-20T17:23:01.462" v="7088" actId="20577"/>
        <pc:sldMkLst>
          <pc:docMk/>
          <pc:sldMk cId="1228215049" sldId="27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microsoft-my.sharepoint.com/personal/badin_microsoft_com/Documents/Projects/QOBenchmark/Slides/New%20Microsoft%20Excel%20Workshee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microsoft-my.sharepoint.com/personal/badin_microsoft_com/Documents/Projects/QOBenchmark/Slides/New%20Microsoft%20Excel%20Worksheet.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categorical!$B$1</c:f>
              <c:strCache>
                <c:ptCount val="1"/>
                <c:pt idx="0">
                  <c:v>lambda = 0.5</c:v>
                </c:pt>
              </c:strCache>
            </c:strRef>
          </c:tx>
          <c:spPr>
            <a:ln w="28575" cap="rnd">
              <a:solidFill>
                <a:srgbClr val="C00000"/>
              </a:solidFill>
              <a:round/>
            </a:ln>
            <a:effectLst/>
          </c:spPr>
          <c:marker>
            <c:symbol val="triangle"/>
            <c:size val="8"/>
            <c:spPr>
              <a:solidFill>
                <a:srgbClr val="C00000"/>
              </a:solidFill>
              <a:ln w="9525">
                <a:solidFill>
                  <a:srgbClr val="C00000"/>
                </a:solidFill>
              </a:ln>
              <a:effectLst/>
            </c:spPr>
          </c:marker>
          <c:cat>
            <c:numRef>
              <c:f>categorical!$A$2:$A$11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categorical!$B$2:$B$11</c:f>
              <c:numCache>
                <c:formatCode>General</c:formatCode>
                <c:ptCount val="10"/>
                <c:pt idx="0">
                  <c:v>0.39346934028736658</c:v>
                </c:pt>
                <c:pt idx="1">
                  <c:v>0.23865121854119109</c:v>
                </c:pt>
                <c:pt idx="2">
                  <c:v>0.14474928102301254</c:v>
                </c:pt>
                <c:pt idx="3">
                  <c:v>8.7794876911817088E-2</c:v>
                </c:pt>
                <c:pt idx="4">
                  <c:v>5.3250284612713861E-2</c:v>
                </c:pt>
                <c:pt idx="5">
                  <c:v>3.229793025603489E-2</c:v>
                </c:pt>
                <c:pt idx="6">
                  <c:v>1.9589684945545471E-2</c:v>
                </c:pt>
                <c:pt idx="7">
                  <c:v>1.188174453358426E-2</c:v>
                </c:pt>
                <c:pt idx="8">
                  <c:v>7.2066423504919541E-3</c:v>
                </c:pt>
                <c:pt idx="9">
                  <c:v>4.3710495391567905E-3</c:v>
                </c:pt>
              </c:numCache>
            </c:numRef>
          </c:val>
          <c:smooth val="0"/>
          <c:extLst>
            <c:ext xmlns:c16="http://schemas.microsoft.com/office/drawing/2014/chart" uri="{C3380CC4-5D6E-409C-BE32-E72D297353CC}">
              <c16:uniqueId val="{00000000-61FB-4EC6-8312-B59DEE9AA8B7}"/>
            </c:ext>
          </c:extLst>
        </c:ser>
        <c:ser>
          <c:idx val="2"/>
          <c:order val="1"/>
          <c:tx>
            <c:strRef>
              <c:f>categorical!$C$1</c:f>
              <c:strCache>
                <c:ptCount val="1"/>
                <c:pt idx="0">
                  <c:v>lambda = 1</c:v>
                </c:pt>
              </c:strCache>
            </c:strRef>
          </c:tx>
          <c:spPr>
            <a:ln w="28575" cap="rnd">
              <a:solidFill>
                <a:schemeClr val="accent1"/>
              </a:solidFill>
              <a:round/>
            </a:ln>
            <a:effectLst/>
          </c:spPr>
          <c:marker>
            <c:symbol val="square"/>
            <c:size val="7"/>
            <c:spPr>
              <a:solidFill>
                <a:schemeClr val="accent1"/>
              </a:solidFill>
              <a:ln w="9525">
                <a:solidFill>
                  <a:schemeClr val="accent1"/>
                </a:solidFill>
              </a:ln>
              <a:effectLst/>
            </c:spPr>
          </c:marker>
          <c:cat>
            <c:numRef>
              <c:f>categorical!$A$2:$A$11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categorical!$C$2:$C$11</c:f>
              <c:numCache>
                <c:formatCode>General</c:formatCode>
                <c:ptCount val="10"/>
                <c:pt idx="0">
                  <c:v>0.63212055882855767</c:v>
                </c:pt>
                <c:pt idx="1">
                  <c:v>0.23254415793482963</c:v>
                </c:pt>
                <c:pt idx="2">
                  <c:v>8.5548214868748751E-2</c:v>
                </c:pt>
                <c:pt idx="3">
                  <c:v>3.1471429479129731E-2</c:v>
                </c:pt>
                <c:pt idx="4">
                  <c:v>1.1577691889648745E-2</c:v>
                </c:pt>
                <c:pt idx="5">
                  <c:v>4.259194822419099E-3</c:v>
                </c:pt>
                <c:pt idx="6">
                  <c:v>1.5668702111119037E-3</c:v>
                </c:pt>
                <c:pt idx="7">
                  <c:v>5.7641933765195663E-4</c:v>
                </c:pt>
                <c:pt idx="8">
                  <c:v>2.1205282381586699E-4</c:v>
                </c:pt>
                <c:pt idx="9">
                  <c:v>7.8009874324158623E-5</c:v>
                </c:pt>
              </c:numCache>
            </c:numRef>
          </c:val>
          <c:smooth val="0"/>
          <c:extLst>
            <c:ext xmlns:c16="http://schemas.microsoft.com/office/drawing/2014/chart" uri="{C3380CC4-5D6E-409C-BE32-E72D297353CC}">
              <c16:uniqueId val="{00000001-61FB-4EC6-8312-B59DEE9AA8B7}"/>
            </c:ext>
          </c:extLst>
        </c:ser>
        <c:dLbls>
          <c:showLegendKey val="0"/>
          <c:showVal val="0"/>
          <c:showCatName val="0"/>
          <c:showSerName val="0"/>
          <c:showPercent val="0"/>
          <c:showBubbleSize val="0"/>
        </c:dLbls>
        <c:marker val="1"/>
        <c:smooth val="0"/>
        <c:axId val="721855056"/>
        <c:axId val="721857968"/>
      </c:lineChart>
      <c:catAx>
        <c:axId val="721855056"/>
        <c:scaling>
          <c:orientation val="minMax"/>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dirty="0"/>
                  <a:t>Categorical values</a:t>
                </a:r>
              </a:p>
            </c:rich>
          </c:tx>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721857968"/>
        <c:crosses val="autoZero"/>
        <c:auto val="1"/>
        <c:lblAlgn val="ctr"/>
        <c:lblOffset val="100"/>
        <c:noMultiLvlLbl val="0"/>
      </c:catAx>
      <c:valAx>
        <c:axId val="721857968"/>
        <c:scaling>
          <c:orientation val="minMax"/>
          <c:max val="1"/>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Probability</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19050">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721855056"/>
        <c:crosses val="autoZero"/>
        <c:crossBetween val="between"/>
        <c:majorUnit val="0.2"/>
      </c:valAx>
      <c:spPr>
        <a:noFill/>
        <a:ln>
          <a:noFill/>
        </a:ln>
        <a:effectLst/>
      </c:spPr>
    </c:plotArea>
    <c:legend>
      <c:legendPos val="r"/>
      <c:overlay val="1"/>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ysClr val="windowText" lastClr="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numerical!$B$1</c:f>
              <c:strCache>
                <c:ptCount val="1"/>
                <c:pt idx="0">
                  <c:v>lambda = 0.5</c:v>
                </c:pt>
              </c:strCache>
            </c:strRef>
          </c:tx>
          <c:spPr>
            <a:solidFill>
              <a:schemeClr val="accent1"/>
            </a:solidFill>
            <a:ln>
              <a:solidFill>
                <a:schemeClr val="accent1"/>
              </a:solidFill>
            </a:ln>
            <a:effectLst/>
          </c:spPr>
          <c:invertIfNegative val="0"/>
          <c:cat>
            <c:numRef>
              <c:f>numerical!$A$2:$A$11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numerical!$B$2:$B$11</c:f>
              <c:numCache>
                <c:formatCode>General</c:formatCode>
                <c:ptCount val="10"/>
                <c:pt idx="0">
                  <c:v>0.39346934028736658</c:v>
                </c:pt>
                <c:pt idx="1">
                  <c:v>0.23865121854119109</c:v>
                </c:pt>
                <c:pt idx="2">
                  <c:v>0.14474928102301254</c:v>
                </c:pt>
                <c:pt idx="3">
                  <c:v>8.7794876911817088E-2</c:v>
                </c:pt>
                <c:pt idx="4">
                  <c:v>5.3250284612713861E-2</c:v>
                </c:pt>
                <c:pt idx="5">
                  <c:v>3.229793025603489E-2</c:v>
                </c:pt>
                <c:pt idx="6">
                  <c:v>1.9589684945545471E-2</c:v>
                </c:pt>
                <c:pt idx="7">
                  <c:v>1.188174453358426E-2</c:v>
                </c:pt>
                <c:pt idx="8">
                  <c:v>7.2066423504919541E-3</c:v>
                </c:pt>
                <c:pt idx="9">
                  <c:v>4.3710495391567905E-3</c:v>
                </c:pt>
              </c:numCache>
            </c:numRef>
          </c:val>
          <c:extLst>
            <c:ext xmlns:c16="http://schemas.microsoft.com/office/drawing/2014/chart" uri="{C3380CC4-5D6E-409C-BE32-E72D297353CC}">
              <c16:uniqueId val="{00000000-1F5A-4E81-AEC7-868EBEE3EE69}"/>
            </c:ext>
          </c:extLst>
        </c:ser>
        <c:dLbls>
          <c:showLegendKey val="0"/>
          <c:showVal val="0"/>
          <c:showCatName val="0"/>
          <c:showSerName val="0"/>
          <c:showPercent val="0"/>
          <c:showBubbleSize val="0"/>
        </c:dLbls>
        <c:gapWidth val="150"/>
        <c:axId val="721855056"/>
        <c:axId val="721857968"/>
      </c:barChart>
      <c:catAx>
        <c:axId val="721855056"/>
        <c:scaling>
          <c:orientation val="minMax"/>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dirty="0"/>
                  <a:t>Numerical values with </a:t>
                </a:r>
                <a:r>
                  <a:rPr lang="en-US" dirty="0" err="1"/>
                  <a:t>bucketization</a:t>
                </a:r>
                <a:endParaRPr lang="en-US" dirty="0"/>
              </a:p>
            </c:rich>
          </c:tx>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721857968"/>
        <c:crosses val="autoZero"/>
        <c:auto val="1"/>
        <c:lblAlgn val="ctr"/>
        <c:lblOffset val="100"/>
        <c:noMultiLvlLbl val="0"/>
      </c:catAx>
      <c:valAx>
        <c:axId val="721857968"/>
        <c:scaling>
          <c:orientation val="minMax"/>
          <c:max val="1"/>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Probability</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19050">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721855056"/>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A7E6BB-981E-C9F3-9816-109A571538F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91A7637-5586-706A-3C80-E6703D7FC26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CF92A1-1B82-41E7-AD7E-683AAE91449F}" type="datetimeFigureOut">
              <a:rPr lang="en-US" smtClean="0"/>
              <a:t>4/18/2025</a:t>
            </a:fld>
            <a:endParaRPr lang="en-US"/>
          </a:p>
        </p:txBody>
      </p:sp>
      <p:sp>
        <p:nvSpPr>
          <p:cNvPr id="4" name="Footer Placeholder 3">
            <a:extLst>
              <a:ext uri="{FF2B5EF4-FFF2-40B4-BE49-F238E27FC236}">
                <a16:creationId xmlns:a16="http://schemas.microsoft.com/office/drawing/2014/main" id="{3E30F076-028F-0552-7791-3D24485463F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C92B54D-71CD-1908-C02F-4831C2D8667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A69B29-5A8C-4FE1-B629-7B35AEFD2D78}" type="slidenum">
              <a:rPr lang="en-US" smtClean="0"/>
              <a:t>‹#›</a:t>
            </a:fld>
            <a:endParaRPr lang="en-US"/>
          </a:p>
        </p:txBody>
      </p:sp>
    </p:spTree>
    <p:extLst>
      <p:ext uri="{BB962C8B-B14F-4D97-AF65-F5344CB8AC3E}">
        <p14:creationId xmlns:p14="http://schemas.microsoft.com/office/powerpoint/2010/main" val="119428857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22:57:14.186"/>
    </inkml:context>
    <inkml:brush xml:id="br0">
      <inkml:brushProperty name="width" value="0.1" units="cm"/>
      <inkml:brushProperty name="height" value="0.1" units="cm"/>
    </inkml:brush>
  </inkml:definitions>
  <inkml:trace contextRef="#ctx0" brushRef="#br0">1 758 24575,'2'-24'0,"2"0"0,0 1 0,1 0 0,2-1 0,10-24 0,-7 19 0,113-260 0,-43 112 0,-76 169 0,-1-2 0,1 0 0,1 1 0,-1 0 0,1 0 0,1 1 0,6-9 0,-10 15 0,-1 1 0,1-1 0,0 1 0,0-1 0,-1 1 0,1 0 0,0 0 0,0 0 0,0 0 0,0 0 0,0 1 0,0-1 0,0 1 0,0-1 0,1 1 0,-1-1 0,0 1 0,0 0 0,0 0 0,1 0 0,-1 1 0,0-1 0,0 0 0,0 1 0,0-1 0,0 1 0,0 0 0,0 0 0,0 0 0,0 0 0,0 0 0,0 0 0,0 0 0,2 3 0,39 29 0,-2 2 0,44 47 0,-11-9 0,-47-46-170,-2 1-1,-1 1 0,-1 1 1,-1 1-1,-2 1 0,-1 1 1,15 37-1,-26-51-6655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22:58:06.280"/>
    </inkml:context>
    <inkml:brush xml:id="br0">
      <inkml:brushProperty name="width" value="0.1" units="cm"/>
      <inkml:brushProperty name="height" value="0.1" units="cm"/>
      <inkml:brushProperty name="color" value="#E71224"/>
    </inkml:brush>
  </inkml:definitions>
  <inkml:trace contextRef="#ctx0" brushRef="#br0">8 3062 24575,'-1'1'0,"1"-1"0,-1 1 0,0 0 0,1 0 0,-1 0 0,1 0 0,-1 0 0,1-1 0,-1 1 0,1 0 0,0 0 0,0 0 0,-1 0 0,1 0 0,0 1 0,0-1 0,0 0 0,0 0 0,0 0 0,0 0 0,0 0 0,0 0 0,1 0 0,-1 0 0,0 0 0,1 0 0,-1 0 0,1 0 0,-1 0 0,1-1 0,-1 1 0,1 0 0,-1 0 0,1 0 0,0 0 0,0-1 0,-1 1 0,1 0 0,0-1 0,0 1 0,0-1 0,0 1 0,0-1 0,0 1 0,0-1 0,1 1 0,50 23 0,-51-24 0,32 10 0,0-1 0,0-2 0,1-2 0,48 3 0,142-7 0,-139-3 0,274 0 0,-348 1 0,0-1 0,0 0 0,0 0 0,0-1 0,-1 0 0,0-1 0,1 0 0,11-7 0,9-8 0,35-26 0,-38 25 0,41-23 0,54-19 0,89-47 0,-208 106 0,96-54 0,130-98 0,-201 132 0,-1-1 0,-1-2 0,-1-1 0,-1-1 0,-1-1 0,-2-1 0,-1-1 0,25-49 0,-19 25 0,5-8 0,-2-2 0,-3-2 0,29-108 0,93-577 0,-89 393 0,-55 333 0,49-211 0,-45 205 0,3 1 0,0 1 0,2 0 0,1 0 0,27-38 0,-17 33 0,0 1 0,3 1 0,0 1 0,52-43 0,-62 63 0,0 2 0,1-1 0,0 2 0,0 1 0,1 0 0,1 1 0,-1 2 0,1 0 0,0 1 0,28-2 0,28 1 0,111 8 0,-187-2 0,28 0 0,-1 2 0,0 1 0,0 2 0,0 0 0,-1 2 0,0 1 0,-1 1 0,0 2 0,0 0 0,-1 1 0,-1 2 0,44 34 0,-6-4 0,100 82 0,-144-111 0,-1 1 0,-1 1 0,-1 0 0,-1 1 0,0 1 0,19 36 0,23 68 0,78 257 0,-92-252 0,-22-69 0,18 79 0,6 18 0,-28-111 0,15 83 0,-11-37 0,61 172 0,-80-259 0,26 61 0,2 0 0,3-2 0,3-1 0,66 89 0,-41-69 0,92 101 0,-135-169 0,-1 0 0,2-2 0,0 0 0,1-1 0,0-1 0,25 11 0,-6-6 0,0-1 0,57 13 0,-25-12 0,-20-5 0,78 28 0,-94-27 0,0-2 0,0-1 0,1-2 0,37 3 0,145 1 0,-114-9 0,51 15 0,23 0 0,47 2 0,-178-9-1365,-29-3-5461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22:57:15.489"/>
    </inkml:context>
    <inkml:brush xml:id="br0">
      <inkml:brushProperty name="width" value="0.1" units="cm"/>
      <inkml:brushProperty name="height" value="0.1" units="cm"/>
    </inkml:brush>
  </inkml:definitions>
  <inkml:trace contextRef="#ctx0" brushRef="#br0">218 1 24575,'-15'285'0,"1"-49"0,12 482 0,0 19 0,-4-662 0,-3 0 0,-23 91 0,4-28 0,20-74 0,1 122 0,0 12 0,-6-92 0,1-5 0,-1 116 0,11-145 60,-21 119-1,12-121-801,-3 124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22:57:17.135"/>
    </inkml:context>
    <inkml:brush xml:id="br0">
      <inkml:brushProperty name="width" value="0.1" units="cm"/>
      <inkml:brushProperty name="height" value="0.1" units="cm"/>
    </inkml:brush>
  </inkml:definitions>
  <inkml:trace contextRef="#ctx0" brushRef="#br0">1 31 24575,'187'-1'0,"831"29"0,-642 18 0,88 7 0,681-41 0,-665-16 0,1921 4 0,-2256-10 0,-44 2 0,-85 6 0,0-1 0,-1-1 0,1 0 0,-1 0 0,0-2 0,28-13 0,-29 12 0,1 0 0,-1 1 0,2 1 0,-1 0 0,0 1 0,1 0 0,24-1 0,299 7 0,37-2 0,-221-18 0,-125 14 64,53-15 0,-8 2-1557,-44 12-5333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22:57:17.967"/>
    </inkml:context>
    <inkml:brush xml:id="br0">
      <inkml:brushProperty name="width" value="0.1" units="cm"/>
      <inkml:brushProperty name="height" value="0.1" units="cm"/>
    </inkml:brush>
  </inkml:definitions>
  <inkml:trace contextRef="#ctx0" brushRef="#br0">0 0 24575,'15'2'0,"-1"0"0,0 0 0,0 1 0,0 1 0,0 0 0,20 10 0,10 3 0,258 98 0,124 38 0,-367-138 0,-31-8 0,-1 0 0,0 2 0,40 18 0,-66-27 0,1 1 0,-1-1 0,1 1 0,-1 0 0,1-1 0,-1 1 0,0 0 0,1 0 0,-1 0 0,0 0 0,0 0 0,0 0 0,0 0 0,0 1 0,0-1 0,0 0 0,0 0 0,-1 1 0,1-1 0,0 1 0,-1-1 0,1 1 0,-1-1 0,1 1 0,-1-1 0,0 3 0,0-2 0,-1 0 0,0 0 0,0 0 0,0 0 0,0 0 0,0-1 0,0 1 0,-1 0 0,1-1 0,0 1 0,-1 0 0,0-1 0,1 0 0,-1 1 0,0-1 0,-2 1 0,-11 7 0,0-1 0,-1-1 0,-24 8 0,-76 21-80,-226 87-1205,301-104-5541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22:57:24.621"/>
    </inkml:context>
    <inkml:brush xml:id="br0">
      <inkml:brushProperty name="width" value="0.1" units="cm"/>
      <inkml:brushProperty name="height" value="0.1" units="cm"/>
      <inkml:brushProperty name="color" value="#33CCFF"/>
    </inkml:brush>
  </inkml:definitions>
  <inkml:trace contextRef="#ctx0" brushRef="#br0">0 0 24575,'2'23'0,"0"0"0,2 0 0,0 0 0,2-1 0,0 1 0,2-1 0,0-1 0,2 0 0,0 0 0,1-1 0,1 0 0,1-1 0,1 0 0,0-1 0,1-1 0,1 0 0,1-1 0,1-1 0,23 17 0,-31-27 0,0-1 0,0 0 0,0-1 0,1 1 0,0-2 0,-1 0 0,1 0 0,0-1 0,0 0 0,0-1 0,20-2 0,12-3 0,66-17 0,-90 18 0,122-35 0,153-65 0,12-4 0,-301 107 0,-1-1 0,1 1 0,0 0 0,-1 0 0,1 0 0,0 1 0,0-1 0,-1 1 0,10 1 0,-12 0 0,0 0 0,0 0 0,0 0 0,0 0 0,0 0 0,-1 1 0,1-1 0,0 1 0,0-1 0,-1 1 0,1-1 0,-1 1 0,0 0 0,1 0 0,-1 0 0,0 0 0,0 0 0,0 0 0,0 0 0,-1 0 0,2 4 0,24 91 0,8 20 0,-30-106 0,1 0 0,0-1 0,0 1 0,1-1 0,1 0 0,-1-1 0,17 18 0,-17-22 0,0-1 0,0 0 0,0 0 0,1 0 0,0-1 0,-1 0 0,1 0 0,1 0 0,-1-1 0,0 0 0,0-1 0,1 0 0,-1 0 0,1 0 0,-1-1 0,1 0 0,-1 0 0,1-1 0,8-2 0,12-3 0,0 0 0,0-2 0,41-18 0,31-17 0,89-33 0,-184 74 0,1 1 0,-1 0 0,1 0 0,-1 1 0,1-1 0,-1 1 0,1 1 0,-1-1 0,1 1 0,-1 0 0,0 0 0,1 0 0,-1 1 0,0-1 0,9 6 0,2 2 0,0 0 0,-1 2 0,20 17 0,-25-18 0,1-1 0,0-1 0,0 0 0,1-1 0,0 0 0,0 0 0,23 7 0,-12-9 0,1-1 0,0-1 0,0-1 0,35-2 0,98-14 0,-108 5 0,0-3 0,-1-1 0,0-3 0,77-38 0,-108 48 0,0 0 0,0 1 0,0 1 0,1 1 0,-1 0 0,23 0 0,111 6 0,-63 0 0,-11-2 0,450-2 0,-447-6 0,148-32 0,-95 13 0,-107 23 0,0 2 0,0 0 0,48 6 0,-41-2 0,51-3 0,-24-7 0,62-15 0,-83 14 0,203-27 0,-161 16 0,1 3 0,0 4 0,126-2 0,-152 15 0,129-3 0,-162 0 0,-1-1 0,1-2 0,-1 0 0,0-1 0,0-1 0,23-11 0,-33 12 0,0 1 0,1 1 0,-1 0 0,1 0 0,0 1 0,0 1 0,0 0 0,1 1 0,23 1 0,-17 2 0,0 1 0,-1 1 0,1 1 0,-1 0 0,32 15 0,-29-12 15,1 0-1,-1-2 0,1 0 0,0-1 0,27 1 1,115-3-711,-122-4-59,-19 1-6071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22:57:55.545"/>
    </inkml:context>
    <inkml:brush xml:id="br0">
      <inkml:brushProperty name="width" value="0.1" units="cm"/>
      <inkml:brushProperty name="height" value="0.1" units="cm"/>
    </inkml:brush>
  </inkml:definitions>
  <inkml:trace contextRef="#ctx0" brushRef="#br0">1 702 24575,'2'-8'0,"0"0"0,0 0 0,1 0 0,1 0 0,-1 1 0,1-1 0,0 1 0,1 0 0,9-12 0,-6 8 0,280-364 0,-133 180 0,-152 191 0,0 0 0,1 0 0,-1 0 0,1 0 0,0 1 0,5-4 0,-8 6 0,-1 1 0,1 0 0,-1-1 0,1 1 0,0 0 0,-1 0 0,1 0 0,-1-1 0,1 1 0,0 0 0,-1 0 0,1 0 0,0 0 0,-1 0 0,1 0 0,-1 0 0,1 0 0,0 1 0,-1-1 0,1 0 0,-1 0 0,2 1 0,10 18 0,33 133 0,55 153 0,-90-280-116,3 6 241,22 40 0,-31-64-250,1 0 0,-1 0 0,1 0 0,1-1 0,-1 1 1,1-1-1,0-1 0,0 1 0,1-1 0,-1 0 0,8 4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22:57:56.962"/>
    </inkml:context>
    <inkml:brush xml:id="br0">
      <inkml:brushProperty name="width" value="0.1" units="cm"/>
      <inkml:brushProperty name="height" value="0.1" units="cm"/>
    </inkml:brush>
  </inkml:definitions>
  <inkml:trace contextRef="#ctx0" brushRef="#br0">3 1 24575,'-3'655'0,"6"707"0,-1-1275 0,4 0 0,4 0 0,30 126 0,-16-97 0,11 165 0,-27-207 0,3 211 0,-1-14 0,-7-203 0,-11 134 0,-1-52 0,10-26-1365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22:57:58.678"/>
    </inkml:context>
    <inkml:brush xml:id="br0">
      <inkml:brushProperty name="width" value="0.1" units="cm"/>
      <inkml:brushProperty name="height" value="0.1" units="cm"/>
    </inkml:brush>
  </inkml:definitions>
  <inkml:trace contextRef="#ctx0" brushRef="#br0">0 236 24575,'4596'0'0,"-4552"-2"0,-1-1 0,0-2 0,55-14 0,124-45 0,-11 3 0,-106 39 0,1 5 0,136-5 0,217 18 0,-316 6 0,133-20 0,-144 17 0,141 4 0,-158 13 0,-74-9 0,44 2 0,263 16 0,4 0 0,-258-23-1365,-77-2-5461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9T22:57:59.391"/>
    </inkml:context>
    <inkml:brush xml:id="br0">
      <inkml:brushProperty name="width" value="0.1" units="cm"/>
      <inkml:brushProperty name="height" value="0.1" units="cm"/>
    </inkml:brush>
  </inkml:definitions>
  <inkml:trace contextRef="#ctx0" brushRef="#br0">286 1 24575,'147'173'0,"-101"-130"0,85 60 0,-91-75 0,-2 2 0,-1 1 0,-1 3 0,36 42 0,-70-75 0,-1 1 0,1 0 0,-1 0 0,0 0 0,0 0 0,0 0 0,0 0 0,0 0 0,0 0 0,-1 0 0,2 5 0,-2-7 0,0 1 0,-1 0 0,1 0 0,0 0 0,0 0 0,0 0 0,0-1 0,-1 1 0,1 0 0,0 0 0,-1 0 0,1-1 0,-1 1 0,1 0 0,-1 0 0,1-1 0,-1 1 0,1 0 0,-1-1 0,0 1 0,0 0 0,-5 2 0,0 0 0,0-1 0,-1 0 0,1 0 0,0 0 0,-13 1 0,12-1 0,-305 49 87,-77 17-1539,315-51-5374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D30C1A-7293-4C30-B042-8947D0884CF8}" type="datetimeFigureOut">
              <a:rPr lang="en-US" smtClean="0"/>
              <a:t>4/18/2025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D93D95-4D38-4855-8930-4509B60C2C9A}" type="slidenum">
              <a:rPr lang="en-US" smtClean="0"/>
              <a:t>‹#›</a:t>
            </a:fld>
            <a:endParaRPr lang="en-US"/>
          </a:p>
        </p:txBody>
      </p:sp>
    </p:spTree>
    <p:extLst>
      <p:ext uri="{BB962C8B-B14F-4D97-AF65-F5344CB8AC3E}">
        <p14:creationId xmlns:p14="http://schemas.microsoft.com/office/powerpoint/2010/main" val="2470182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93D95-4D38-4855-8930-4509B60C2C9A}" type="slidenum">
              <a:rPr lang="en-US" smtClean="0"/>
              <a:t>3</a:t>
            </a:fld>
            <a:endParaRPr lang="en-US"/>
          </a:p>
        </p:txBody>
      </p:sp>
    </p:spTree>
    <p:extLst>
      <p:ext uri="{BB962C8B-B14F-4D97-AF65-F5344CB8AC3E}">
        <p14:creationId xmlns:p14="http://schemas.microsoft.com/office/powerpoint/2010/main" val="3675324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93D95-4D38-4855-8930-4509B60C2C9A}" type="slidenum">
              <a:rPr lang="en-US" smtClean="0"/>
              <a:t>12</a:t>
            </a:fld>
            <a:endParaRPr lang="en-US"/>
          </a:p>
        </p:txBody>
      </p:sp>
    </p:spTree>
    <p:extLst>
      <p:ext uri="{BB962C8B-B14F-4D97-AF65-F5344CB8AC3E}">
        <p14:creationId xmlns:p14="http://schemas.microsoft.com/office/powerpoint/2010/main" val="25132786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emf"/><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3.xml"/><Relationship Id="rId5" Type="http://schemas.openxmlformats.org/officeDocument/2006/relationships/image" Target="../media/image18.jpg"/><Relationship Id="rId4" Type="http://schemas.openxmlformats.org/officeDocument/2006/relationships/image" Target="../media/image17.jp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Master" Target="../slideMasters/slideMaster3.xml"/><Relationship Id="rId4" Type="http://schemas.openxmlformats.org/officeDocument/2006/relationships/image" Target="../media/image21.jp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pic>
        <p:nvPicPr>
          <p:cNvPr id="9" name="Picture Placeholder 2" descr="A person standing in front of a mirror posing for the camera&#10;&#10;Description generated with very high confidence">
            <a:extLst>
              <a:ext uri="{FF2B5EF4-FFF2-40B4-BE49-F238E27FC236}">
                <a16:creationId xmlns:a16="http://schemas.microsoft.com/office/drawing/2014/main" id="{A4C89D71-009A-4488-8B16-DFF9F978CAF6}"/>
              </a:ext>
            </a:extLst>
          </p:cNvPr>
          <p:cNvPicPr>
            <a:picLocks noChangeAspect="1"/>
          </p:cNvPicPr>
          <p:nvPr/>
        </p:nvPicPr>
        <p:blipFill rotWithShape="1">
          <a:blip r:embed="rId3"/>
          <a:srcRect l="4619" r="28731"/>
          <a:stretch/>
        </p:blipFill>
        <p:spPr>
          <a:xfrm>
            <a:off x="5334000" y="0"/>
            <a:ext cx="6858000" cy="6858000"/>
          </a:xfrm>
          <a:prstGeom prst="rect">
            <a:avLst/>
          </a:prstGeom>
        </p:spPr>
      </p:pic>
      <p:sp>
        <p:nvSpPr>
          <p:cNvPr id="6" name="Text Placeholder 4">
            <a:extLst>
              <a:ext uri="{FF2B5EF4-FFF2-40B4-BE49-F238E27FC236}">
                <a16:creationId xmlns:a16="http://schemas.microsoft.com/office/drawing/2014/main" id="{4E9527C9-4BE4-4859-9A4E-2EDF637E3D61}"/>
              </a:ext>
            </a:extLst>
          </p:cNvPr>
          <p:cNvSpPr>
            <a:spLocks noGrp="1"/>
          </p:cNvSpPr>
          <p:nvPr>
            <p:ph type="body" sz="quarter" idx="13" hasCustomPrompt="1"/>
          </p:nvPr>
        </p:nvSpPr>
        <p:spPr>
          <a:xfrm>
            <a:off x="584200" y="5080000"/>
            <a:ext cx="4171950" cy="215444"/>
          </a:xfrm>
          <a:noFill/>
        </p:spPr>
        <p:txBody>
          <a:bodyPr wrap="square" lIns="0" tIns="0" rIns="0" bIns="0">
            <a:spAutoFit/>
          </a:bodyPr>
          <a:lstStyle>
            <a:lvl1pPr marL="0" indent="0">
              <a:spcBef>
                <a:spcPts val="0"/>
              </a:spcBef>
              <a:buNone/>
              <a:defRPr sz="14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Date</a:t>
            </a:r>
          </a:p>
        </p:txBody>
      </p:sp>
    </p:spTree>
    <p:extLst>
      <p:ext uri="{BB962C8B-B14F-4D97-AF65-F5344CB8AC3E}">
        <p14:creationId xmlns:p14="http://schemas.microsoft.com/office/powerpoint/2010/main" val="25598764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ree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345293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4370160" y="1435100"/>
            <a:ext cx="345293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a:extLst>
              <a:ext uri="{FF2B5EF4-FFF2-40B4-BE49-F238E27FC236}">
                <a16:creationId xmlns:a16="http://schemas.microsoft.com/office/drawing/2014/main" id="{F103FD3E-DF28-4FD6-90DA-4160424BB00C}"/>
              </a:ext>
            </a:extLst>
          </p:cNvPr>
          <p:cNvSpPr>
            <a:spLocks noGrp="1"/>
          </p:cNvSpPr>
          <p:nvPr>
            <p:ph type="body" sz="quarter" idx="14"/>
          </p:nvPr>
        </p:nvSpPr>
        <p:spPr>
          <a:xfrm>
            <a:off x="8156121" y="1435100"/>
            <a:ext cx="345293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5684932"/>
      </p:ext>
    </p:extLst>
  </p:cSld>
  <p:clrMapOvr>
    <a:masterClrMapping/>
  </p:clrMapOvr>
  <p:transition>
    <p:fade/>
  </p:transition>
  <p:extLst>
    <p:ext uri="{DCECCB84-F9BA-43D5-87BE-67443E8EF086}">
      <p15:sldGuideLst xmlns:p15="http://schemas.microsoft.com/office/powerpoint/2012/main">
        <p15:guide id="3" orient="horz" pos="904">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516415"/>
            <a:ext cx="10972074" cy="830997"/>
          </a:xfrm>
          <a:noFill/>
        </p:spPr>
        <p:txBody>
          <a:bodyPr wrap="square" lIns="0" tIns="0" rIns="0" bIns="0" anchor="b" anchorCtr="0">
            <a:spAutoFit/>
          </a:bodyPr>
          <a:lstStyle>
            <a:lvl1pPr>
              <a:defRPr sz="5400" spc="-50" baseline="0">
                <a:solidFill>
                  <a:schemeClr val="tx1"/>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199" y="3962400"/>
            <a:ext cx="10972073" cy="430887"/>
          </a:xfrm>
          <a:noFill/>
        </p:spPr>
        <p:txBody>
          <a:bodyPr wrap="square" lIns="0" tIns="0" rIns="0" bIns="0">
            <a:spAutoFit/>
          </a:bodyPr>
          <a:lstStyle>
            <a:lvl1pPr marL="0" indent="0">
              <a:spcBef>
                <a:spcPts val="0"/>
              </a:spcBef>
              <a:buNone/>
              <a:defRPr sz="2800" spc="0" baseline="0">
                <a:solidFill>
                  <a:srgbClr val="002060"/>
                </a:solidFill>
                <a:latin typeface="+mn-lt"/>
                <a:cs typeface="Segoe UI" panose="020B0502040204020203" pitchFamily="34" charset="0"/>
              </a:defRPr>
            </a:lvl1pPr>
          </a:lstStyle>
          <a:p>
            <a:pPr lvl="0"/>
            <a:r>
              <a:rPr lang="en-US" dirty="0"/>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9094284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4F9662A5-6E2F-47B0-9B6E-E87983D3753C}"/>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421350163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60800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57200"/>
            <a:ext cx="11018520" cy="615553"/>
          </a:xfrm>
        </p:spPr>
        <p:txBody>
          <a:bodyPr/>
          <a:lstStyle>
            <a:lvl1pPr>
              <a:defRPr sz="4000"/>
            </a:lvl1pPr>
          </a:lstStyle>
          <a:p>
            <a:r>
              <a:rPr lang="en-US" dirty="0"/>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lvl1pPr>
              <a:defRPr sz="3140">
                <a:solidFill>
                  <a:schemeClr val="accent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6239639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781840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180254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683475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dirty="0"/>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6" name="TextBox 5">
            <a:extLst>
              <a:ext uri="{FF2B5EF4-FFF2-40B4-BE49-F238E27FC236}">
                <a16:creationId xmlns:a16="http://schemas.microsoft.com/office/drawing/2014/main" id="{16BDF4B0-32EF-4DA8-9A83-B73DD831057C}"/>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96546489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8A09A47B-FEF5-47F3-B2DD-A73E7C3234AF}"/>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22583732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dirty="0"/>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6C2F1290-9237-4BEE-AAAC-6708F286265B}"/>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18904333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026318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endParaRPr lang="en-US" dirty="0"/>
          </a:p>
        </p:txBody>
      </p:sp>
      <p:sp>
        <p:nvSpPr>
          <p:cNvPr id="6" name="TextBox 5">
            <a:extLst>
              <a:ext uri="{FF2B5EF4-FFF2-40B4-BE49-F238E27FC236}">
                <a16:creationId xmlns:a16="http://schemas.microsoft.com/office/drawing/2014/main" id="{03F619C2-B134-493A-AB9F-5DE39C92993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95641974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dirty="0"/>
              <a:t>Click to edit </a:t>
            </a:r>
            <a:br>
              <a:rPr lang="en-US" dirty="0"/>
            </a:br>
            <a:r>
              <a:rPr lang="en-US" dirty="0"/>
              <a:t>Master title style</a:t>
            </a:r>
          </a:p>
        </p:txBody>
      </p:sp>
      <p:sp>
        <p:nvSpPr>
          <p:cNvPr id="6" name="TextBox 5">
            <a:extLst>
              <a:ext uri="{FF2B5EF4-FFF2-40B4-BE49-F238E27FC236}">
                <a16:creationId xmlns:a16="http://schemas.microsoft.com/office/drawing/2014/main" id="{1D4894F6-B50F-43E1-83FC-4F2200B2FA65}"/>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854789826"/>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dirty="0"/>
              <a:t>Click to edit </a:t>
            </a:r>
            <a:br>
              <a:rPr lang="en-US" dirty="0"/>
            </a:br>
            <a:r>
              <a:rPr lang="en-US" dirty="0"/>
              <a:t>Master title style</a:t>
            </a:r>
          </a:p>
        </p:txBody>
      </p:sp>
      <p:sp>
        <p:nvSpPr>
          <p:cNvPr id="6" name="TextBox 5">
            <a:extLst>
              <a:ext uri="{FF2B5EF4-FFF2-40B4-BE49-F238E27FC236}">
                <a16:creationId xmlns:a16="http://schemas.microsoft.com/office/drawing/2014/main" id="{A629011D-E3B4-416F-9D7F-7A99AE49F65A}"/>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69082301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A996C37-D0C9-4349-A860-B639C4EB9D5D}"/>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8243165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D6FDE6F-0F4B-446A-A51F-494FB0996655}"/>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32661393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0" name="TextBox 9">
            <a:extLst>
              <a:ext uri="{FF2B5EF4-FFF2-40B4-BE49-F238E27FC236}">
                <a16:creationId xmlns:a16="http://schemas.microsoft.com/office/drawing/2014/main" id="{CAF59E09-7602-42B9-AB0C-9D1365A9EBB2}"/>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89452815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Box 13">
            <a:extLst>
              <a:ext uri="{FF2B5EF4-FFF2-40B4-BE49-F238E27FC236}">
                <a16:creationId xmlns:a16="http://schemas.microsoft.com/office/drawing/2014/main" id="{52B36921-D927-4BA6-8891-8AEE9784923C}"/>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62957042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16" name="TextBox 15">
            <a:extLst>
              <a:ext uri="{FF2B5EF4-FFF2-40B4-BE49-F238E27FC236}">
                <a16:creationId xmlns:a16="http://schemas.microsoft.com/office/drawing/2014/main" id="{5CF56B00-AAD4-4F4F-8228-B6CF8367DE0D}"/>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06086194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911032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53567550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5401980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Speaker name</a:t>
            </a:r>
          </a:p>
        </p:txBody>
      </p:sp>
    </p:spTree>
    <p:extLst>
      <p:ext uri="{BB962C8B-B14F-4D97-AF65-F5344CB8AC3E}">
        <p14:creationId xmlns:p14="http://schemas.microsoft.com/office/powerpoint/2010/main" val="30932095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Speaker name</a:t>
            </a:r>
          </a:p>
        </p:txBody>
      </p:sp>
    </p:spTree>
    <p:extLst>
      <p:ext uri="{BB962C8B-B14F-4D97-AF65-F5344CB8AC3E}">
        <p14:creationId xmlns:p14="http://schemas.microsoft.com/office/powerpoint/2010/main" val="41852539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10034789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1018720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0286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89078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57200"/>
            <a:ext cx="11018520" cy="615553"/>
          </a:xfrm>
        </p:spPr>
        <p:txBody>
          <a:bodyPr/>
          <a:lstStyle>
            <a:lvl1pPr>
              <a:defRPr sz="4000"/>
            </a:lvl1pPr>
          </a:lstStyle>
          <a:p>
            <a:r>
              <a:rPr lang="en-US" dirty="0"/>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3474946"/>
          </a:xfrm>
        </p:spPr>
        <p:txBody>
          <a:bodyPr/>
          <a:lstStyle>
            <a:lvl1pPr marL="0" indent="0">
              <a:buNone/>
              <a:defRPr sz="2400">
                <a:solidFill>
                  <a:schemeClr val="accent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9444820"/>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658895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68619047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Title Slide - Ligh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627244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dirty="0"/>
              <a:t>Title square photo layout </a:t>
            </a:r>
          </a:p>
        </p:txBody>
      </p:sp>
    </p:spTree>
    <p:extLst>
      <p:ext uri="{BB962C8B-B14F-4D97-AF65-F5344CB8AC3E}">
        <p14:creationId xmlns:p14="http://schemas.microsoft.com/office/powerpoint/2010/main" val="317438113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8264" y="1189176"/>
            <a:ext cx="11018520" cy="5298709"/>
          </a:xfrm>
        </p:spPr>
        <p:txBody>
          <a:bodyPr>
            <a:normAutofit/>
          </a:bodyPr>
          <a:lstStyle>
            <a:lvl1pPr>
              <a:lnSpc>
                <a:spcPct val="100000"/>
              </a:lnSpc>
              <a:buClr>
                <a:schemeClr val="tx2"/>
              </a:buClr>
              <a:defRPr sz="3137" b="0">
                <a:solidFill>
                  <a:srgbClr val="002060"/>
                </a:solidFill>
              </a:defRPr>
            </a:lvl1pPr>
            <a:lvl2pPr>
              <a:lnSpc>
                <a:spcPct val="100000"/>
              </a:lnSpc>
              <a:defRPr/>
            </a:lvl2pPr>
            <a:lvl3pPr>
              <a:lnSpc>
                <a:spcPct val="100000"/>
              </a:lnSpc>
              <a:defRPr sz="2353"/>
            </a:lvl3pPr>
            <a:lvl4pPr>
              <a:lnSpc>
                <a:spcPct val="100000"/>
              </a:lnSpc>
              <a:defRPr sz="1961"/>
            </a:lvl4pPr>
            <a:lvl5pPr>
              <a:lnSpc>
                <a:spcPct val="100000"/>
              </a:lnSpc>
              <a:defRPr sz="19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588263" y="457200"/>
            <a:ext cx="11018520" cy="615553"/>
          </a:xfrm>
        </p:spPr>
        <p:txBody>
          <a:bodyPr/>
          <a:lstStyle>
            <a:lvl1pPr>
              <a:defRPr sz="4000"/>
            </a:lvl1pPr>
          </a:lstStyle>
          <a:p>
            <a:r>
              <a:rPr lang="en-US" dirty="0"/>
              <a:t>Click to edit Master title style</a:t>
            </a:r>
          </a:p>
        </p:txBody>
      </p:sp>
    </p:spTree>
    <p:extLst>
      <p:ext uri="{BB962C8B-B14F-4D97-AF65-F5344CB8AC3E}">
        <p14:creationId xmlns:p14="http://schemas.microsoft.com/office/powerpoint/2010/main" val="57364201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endParaRPr lang="en-US" dirty="0"/>
          </a:p>
        </p:txBody>
      </p:sp>
    </p:spTree>
    <p:extLst>
      <p:ext uri="{BB962C8B-B14F-4D97-AF65-F5344CB8AC3E}">
        <p14:creationId xmlns:p14="http://schemas.microsoft.com/office/powerpoint/2010/main" val="293459541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dirty="0"/>
              <a:t>Square photo layout with smaller text</a:t>
            </a:r>
          </a:p>
        </p:txBody>
      </p:sp>
    </p:spTree>
    <p:extLst>
      <p:ext uri="{BB962C8B-B14F-4D97-AF65-F5344CB8AC3E}">
        <p14:creationId xmlns:p14="http://schemas.microsoft.com/office/powerpoint/2010/main" val="41665947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198290374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176951275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Tree>
    <p:extLst>
      <p:ext uri="{BB962C8B-B14F-4D97-AF65-F5344CB8AC3E}">
        <p14:creationId xmlns:p14="http://schemas.microsoft.com/office/powerpoint/2010/main" val="330278504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6" pos="3749">
          <p15:clr>
            <a:srgbClr val="5ACBF0"/>
          </p15:clr>
        </p15:guide>
        <p15:guide id="7" pos="393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Tree>
    <p:extLst>
      <p:ext uri="{BB962C8B-B14F-4D97-AF65-F5344CB8AC3E}">
        <p14:creationId xmlns:p14="http://schemas.microsoft.com/office/powerpoint/2010/main" val="104557894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quare photo 2">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pic>
        <p:nvPicPr>
          <p:cNvPr id="6" name="Picture Placeholder 2" descr="A person standing in front of a mirror posing for the camera&#10;&#10;Description generated with very high confidence">
            <a:extLst>
              <a:ext uri="{FF2B5EF4-FFF2-40B4-BE49-F238E27FC236}">
                <a16:creationId xmlns:a16="http://schemas.microsoft.com/office/drawing/2014/main" id="{880CC51A-B24A-4E32-A809-C499003B59C6}"/>
              </a:ext>
            </a:extLst>
          </p:cNvPr>
          <p:cNvPicPr>
            <a:picLocks noChangeAspect="1"/>
          </p:cNvPicPr>
          <p:nvPr/>
        </p:nvPicPr>
        <p:blipFill rotWithShape="1">
          <a:blip r:embed="rId3"/>
          <a:srcRect l="4619" r="28731"/>
          <a:stretch/>
        </p:blipFill>
        <p:spPr>
          <a:xfrm>
            <a:off x="5334000" y="0"/>
            <a:ext cx="6858000" cy="6858000"/>
          </a:xfrm>
          <a:prstGeom prst="rect">
            <a:avLst/>
          </a:prstGeom>
        </p:spPr>
      </p:pic>
      <p:sp>
        <p:nvSpPr>
          <p:cNvPr id="8" name="Text Placeholder 4">
            <a:extLst>
              <a:ext uri="{FF2B5EF4-FFF2-40B4-BE49-F238E27FC236}">
                <a16:creationId xmlns:a16="http://schemas.microsoft.com/office/drawing/2014/main" id="{00845F10-79F2-48C9-B854-6D541003DC58}"/>
              </a:ext>
            </a:extLst>
          </p:cNvPr>
          <p:cNvSpPr>
            <a:spLocks noGrp="1"/>
          </p:cNvSpPr>
          <p:nvPr>
            <p:ph type="body" sz="quarter" idx="13" hasCustomPrompt="1"/>
          </p:nvPr>
        </p:nvSpPr>
        <p:spPr>
          <a:xfrm>
            <a:off x="584200" y="5080000"/>
            <a:ext cx="4171950" cy="215444"/>
          </a:xfrm>
          <a:noFill/>
        </p:spPr>
        <p:txBody>
          <a:bodyPr wrap="square" lIns="0" tIns="0" rIns="0" bIns="0">
            <a:spAutoFit/>
          </a:bodyPr>
          <a:lstStyle>
            <a:lvl1pPr marL="0" indent="0">
              <a:spcBef>
                <a:spcPts val="0"/>
              </a:spcBef>
              <a:buNone/>
              <a:defRPr sz="14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Date</a:t>
            </a:r>
          </a:p>
        </p:txBody>
      </p:sp>
    </p:spTree>
    <p:extLst>
      <p:ext uri="{BB962C8B-B14F-4D97-AF65-F5344CB8AC3E}">
        <p14:creationId xmlns:p14="http://schemas.microsoft.com/office/powerpoint/2010/main" val="24066445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Tree>
    <p:extLst>
      <p:ext uri="{BB962C8B-B14F-4D97-AF65-F5344CB8AC3E}">
        <p14:creationId xmlns:p14="http://schemas.microsoft.com/office/powerpoint/2010/main" val="322721887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dirty="0"/>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dirty="0"/>
              <a:t>Drag &amp; drop a screenshot </a:t>
            </a:r>
            <a:br>
              <a:rPr lang="en-US" dirty="0"/>
            </a:br>
            <a:r>
              <a:rPr lang="en-US" dirty="0"/>
              <a:t>here or click or tap icon </a:t>
            </a:r>
            <a:br>
              <a:rPr lang="en-US" dirty="0"/>
            </a:br>
            <a:r>
              <a:rPr lang="en-US" dirty="0"/>
              <a:t>below to insert </a:t>
            </a:r>
          </a:p>
        </p:txBody>
      </p:sp>
    </p:spTree>
    <p:extLst>
      <p:ext uri="{BB962C8B-B14F-4D97-AF65-F5344CB8AC3E}">
        <p14:creationId xmlns:p14="http://schemas.microsoft.com/office/powerpoint/2010/main" val="3774439681"/>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p:nvCxnSpPr>
        <p:spPr>
          <a:xfrm>
            <a:off x="588263" y="2017713"/>
            <a:ext cx="3477325" cy="0"/>
          </a:xfrm>
          <a:prstGeom prst="line">
            <a:avLst/>
          </a:prstGeom>
          <a:ln w="28575">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p:nvCxnSpPr>
        <p:spPr>
          <a:xfrm>
            <a:off x="4648200" y="2017713"/>
            <a:ext cx="6961188" cy="0"/>
          </a:xfrm>
          <a:prstGeom prst="line">
            <a:avLst/>
          </a:prstGeom>
          <a:ln w="127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207374"/>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dirty="0"/>
              <a:t>Title</a:t>
            </a:r>
          </a:p>
        </p:txBody>
      </p:sp>
    </p:spTree>
    <p:extLst>
      <p:ext uri="{BB962C8B-B14F-4D97-AF65-F5344CB8AC3E}">
        <p14:creationId xmlns:p14="http://schemas.microsoft.com/office/powerpoint/2010/main" val="27862232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p:nvSpPr>
        <p:spPr bwMode="blackWhite">
          <a:xfrm>
            <a:off x="0" y="0"/>
            <a:ext cx="4356100"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p:spPr>
        <p:txBody>
          <a:bodyPr anchor="ctr"/>
          <a:lstStyle>
            <a:lvl1pPr>
              <a:defRPr>
                <a:solidFill>
                  <a:schemeClr val="bg1"/>
                </a:solidFill>
              </a:defRPr>
            </a:lvl1pPr>
          </a:lstStyle>
          <a:p>
            <a:r>
              <a:rPr lang="en-US" dirty="0"/>
              <a:t>Title</a:t>
            </a:r>
          </a:p>
        </p:txBody>
      </p:sp>
    </p:spTree>
    <p:extLst>
      <p:ext uri="{BB962C8B-B14F-4D97-AF65-F5344CB8AC3E}">
        <p14:creationId xmlns:p14="http://schemas.microsoft.com/office/powerpoint/2010/main" val="340311106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dirty="0"/>
              <a:t>Title</a:t>
            </a:r>
          </a:p>
        </p:txBody>
      </p:sp>
    </p:spTree>
    <p:extLst>
      <p:ext uri="{BB962C8B-B14F-4D97-AF65-F5344CB8AC3E}">
        <p14:creationId xmlns:p14="http://schemas.microsoft.com/office/powerpoint/2010/main" val="321805293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9213691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7404264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8312343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Section Titl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2652205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
        <p:nvSpPr>
          <p:cNvPr id="6" name="Text Placeholder 4">
            <a:extLst>
              <a:ext uri="{FF2B5EF4-FFF2-40B4-BE49-F238E27FC236}">
                <a16:creationId xmlns:a16="http://schemas.microsoft.com/office/drawing/2014/main" id="{6727E3D4-6AFD-4EDB-9760-A5880DC29261}"/>
              </a:ext>
            </a:extLst>
          </p:cNvPr>
          <p:cNvSpPr>
            <a:spLocks noGrp="1"/>
          </p:cNvSpPr>
          <p:nvPr>
            <p:ph type="body" sz="quarter" idx="13" hasCustomPrompt="1"/>
          </p:nvPr>
        </p:nvSpPr>
        <p:spPr>
          <a:xfrm>
            <a:off x="584200" y="5080000"/>
            <a:ext cx="9144000" cy="215444"/>
          </a:xfrm>
          <a:noFill/>
        </p:spPr>
        <p:txBody>
          <a:bodyPr wrap="square" lIns="0" tIns="0" rIns="0" bIns="0">
            <a:spAutoFit/>
          </a:bodyPr>
          <a:lstStyle>
            <a:lvl1pPr marL="0" indent="0">
              <a:spcBef>
                <a:spcPts val="0"/>
              </a:spcBef>
              <a:buNone/>
              <a:defRPr sz="14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Date</a:t>
            </a:r>
          </a:p>
        </p:txBody>
      </p:sp>
    </p:spTree>
    <p:extLst>
      <p:ext uri="{BB962C8B-B14F-4D97-AF65-F5344CB8AC3E}">
        <p14:creationId xmlns:p14="http://schemas.microsoft.com/office/powerpoint/2010/main" val="39934801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1963492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0079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1626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dirty="0"/>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8296340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7633745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itle Slide - Ligh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7535576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377940"/>
          </a:xfrm>
        </p:spPr>
        <p:txBody>
          <a:bodyPr>
            <a:normAutofit/>
          </a:bodyPr>
          <a:lstStyle>
            <a:lvl1pPr>
              <a:lnSpc>
                <a:spcPct val="100000"/>
              </a:lnSpc>
              <a:buClr>
                <a:schemeClr val="tx2"/>
              </a:buClr>
              <a:defRPr sz="3137" b="0">
                <a:solidFill>
                  <a:srgbClr val="002060"/>
                </a:solidFill>
              </a:defRPr>
            </a:lvl1pPr>
            <a:lvl2pPr>
              <a:lnSpc>
                <a:spcPct val="100000"/>
              </a:lnSpc>
              <a:defRPr/>
            </a:lvl2pPr>
            <a:lvl3pPr>
              <a:lnSpc>
                <a:spcPct val="100000"/>
              </a:lnSpc>
              <a:defRPr sz="2353"/>
            </a:lvl3pPr>
            <a:lvl4pPr>
              <a:lnSpc>
                <a:spcPct val="100000"/>
              </a:lnSpc>
              <a:defRPr sz="1961"/>
            </a:lvl4pPr>
            <a:lvl5pPr>
              <a:lnSpc>
                <a:spcPct val="100000"/>
              </a:lnSpc>
              <a:defRPr sz="196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1102056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pic>
        <p:nvPicPr>
          <p:cNvPr id="8" name="MS logo white - EMF" descr="Microsoft logo white text version">
            <a:extLst>
              <a:ext uri="{FF2B5EF4-FFF2-40B4-BE49-F238E27FC236}">
                <a16:creationId xmlns:a16="http://schemas.microsoft.com/office/drawing/2014/main" id="{10847DFE-DD48-4C93-84DD-AE782B2A9A22}"/>
              </a:ext>
            </a:extLst>
          </p:cNvPr>
          <p:cNvPicPr>
            <a:picLocks noChangeAspect="1"/>
          </p:cNvPicPr>
          <p:nvPr/>
        </p:nvPicPr>
        <p:blipFill>
          <a:blip r:embed="rId2"/>
          <a:stretch>
            <a:fillRect/>
          </a:stretch>
        </p:blipFill>
        <p:spPr bwMode="black">
          <a:xfrm>
            <a:off x="584200" y="585788"/>
            <a:ext cx="1366245" cy="292608"/>
          </a:xfrm>
          <a:prstGeom prst="rect">
            <a:avLst/>
          </a:prstGeom>
        </p:spPr>
      </p:pic>
      <p:pic>
        <p:nvPicPr>
          <p:cNvPr id="7" name="Picture Placeholder 2" descr="A person standing in front of a mirror posing for the camera&#10;&#10;Description generated with very high confidence">
            <a:extLst>
              <a:ext uri="{FF2B5EF4-FFF2-40B4-BE49-F238E27FC236}">
                <a16:creationId xmlns:a16="http://schemas.microsoft.com/office/drawing/2014/main" id="{5CE9E623-6438-4F03-9BC8-0B0F268448E8}"/>
              </a:ext>
            </a:extLst>
          </p:cNvPr>
          <p:cNvPicPr>
            <a:picLocks noChangeAspect="1"/>
          </p:cNvPicPr>
          <p:nvPr/>
        </p:nvPicPr>
        <p:blipFill rotWithShape="1">
          <a:blip r:embed="rId3"/>
          <a:srcRect l="4619" r="28731"/>
          <a:stretch/>
        </p:blipFill>
        <p:spPr>
          <a:xfrm>
            <a:off x="5334000" y="0"/>
            <a:ext cx="6858000" cy="6858000"/>
          </a:xfrm>
          <a:prstGeom prst="rect">
            <a:avLst/>
          </a:prstGeom>
        </p:spPr>
      </p:pic>
    </p:spTree>
    <p:extLst>
      <p:ext uri="{BB962C8B-B14F-4D97-AF65-F5344CB8AC3E}">
        <p14:creationId xmlns:p14="http://schemas.microsoft.com/office/powerpoint/2010/main" val="21450946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pic>
        <p:nvPicPr>
          <p:cNvPr id="6" name="MS logo white - EMF" descr="Microsoft logo white text version">
            <a:extLst>
              <a:ext uri="{FF2B5EF4-FFF2-40B4-BE49-F238E27FC236}">
                <a16:creationId xmlns:a16="http://schemas.microsoft.com/office/drawing/2014/main" id="{752F7F94-9231-4E4A-AA40-FA537E6B0D74}"/>
              </a:ext>
            </a:extLst>
          </p:cNvPr>
          <p:cNvPicPr>
            <a:picLocks noChangeAspect="1"/>
          </p:cNvPicPr>
          <p:nvPr/>
        </p:nvPicPr>
        <p:blipFill>
          <a:blip r:embed="rId2"/>
          <a:stretch>
            <a:fillRect/>
          </a:stretch>
        </p:blipFill>
        <p:spPr bwMode="black">
          <a:xfrm>
            <a:off x="584200" y="585788"/>
            <a:ext cx="1366245" cy="292608"/>
          </a:xfrm>
          <a:prstGeom prst="rect">
            <a:avLst/>
          </a:prstGeom>
        </p:spPr>
      </p:pic>
      <p:pic>
        <p:nvPicPr>
          <p:cNvPr id="8" name="Picture Placeholder 2" descr="A person standing in front of a mirror posing for the camera&#10;&#10;Description generated with very high confidence">
            <a:extLst>
              <a:ext uri="{FF2B5EF4-FFF2-40B4-BE49-F238E27FC236}">
                <a16:creationId xmlns:a16="http://schemas.microsoft.com/office/drawing/2014/main" id="{9C6DFE9A-B017-48B4-8297-C420E168BAF0}"/>
              </a:ext>
            </a:extLst>
          </p:cNvPr>
          <p:cNvPicPr>
            <a:picLocks noChangeAspect="1"/>
          </p:cNvPicPr>
          <p:nvPr/>
        </p:nvPicPr>
        <p:blipFill rotWithShape="1">
          <a:blip r:embed="rId3"/>
          <a:srcRect l="4619" r="28731"/>
          <a:stretch/>
        </p:blipFill>
        <p:spPr>
          <a:xfrm>
            <a:off x="5334000" y="0"/>
            <a:ext cx="6858000" cy="6858000"/>
          </a:xfrm>
          <a:prstGeom prst="rect">
            <a:avLst/>
          </a:prstGeom>
        </p:spPr>
      </p:pic>
    </p:spTree>
    <p:extLst>
      <p:ext uri="{BB962C8B-B14F-4D97-AF65-F5344CB8AC3E}">
        <p14:creationId xmlns:p14="http://schemas.microsoft.com/office/powerpoint/2010/main" val="21545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pic>
        <p:nvPicPr>
          <p:cNvPr id="7" name="MS logo white - EMF" descr="Microsoft logo white text version">
            <a:extLst>
              <a:ext uri="{FF2B5EF4-FFF2-40B4-BE49-F238E27FC236}">
                <a16:creationId xmlns:a16="http://schemas.microsoft.com/office/drawing/2014/main" id="{BB651035-36B1-415D-8FE3-8C820588801B}"/>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8992432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
        <p:nvSpPr>
          <p:cNvPr id="7" name="Text Placeholder 4">
            <a:extLst>
              <a:ext uri="{FF2B5EF4-FFF2-40B4-BE49-F238E27FC236}">
                <a16:creationId xmlns:a16="http://schemas.microsoft.com/office/drawing/2014/main" id="{201CF6E1-858E-4A25-8E69-E5CF03EDE7B2}"/>
              </a:ext>
            </a:extLst>
          </p:cNvPr>
          <p:cNvSpPr>
            <a:spLocks noGrp="1"/>
          </p:cNvSpPr>
          <p:nvPr>
            <p:ph type="body" sz="quarter" idx="13" hasCustomPrompt="1"/>
          </p:nvPr>
        </p:nvSpPr>
        <p:spPr>
          <a:xfrm>
            <a:off x="584200" y="5080000"/>
            <a:ext cx="9144000" cy="215444"/>
          </a:xfrm>
          <a:noFill/>
        </p:spPr>
        <p:txBody>
          <a:bodyPr wrap="square" lIns="0" tIns="0" rIns="0" bIns="0">
            <a:spAutoFit/>
          </a:bodyPr>
          <a:lstStyle>
            <a:lvl1pPr marL="0" indent="0">
              <a:spcBef>
                <a:spcPts val="0"/>
              </a:spcBef>
              <a:buNone/>
              <a:defRPr sz="14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Date</a:t>
            </a:r>
          </a:p>
        </p:txBody>
      </p:sp>
    </p:spTree>
    <p:extLst>
      <p:ext uri="{BB962C8B-B14F-4D97-AF65-F5344CB8AC3E}">
        <p14:creationId xmlns:p14="http://schemas.microsoft.com/office/powerpoint/2010/main" val="2761259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pic>
        <p:nvPicPr>
          <p:cNvPr id="7" name="MS logo white - EMF" descr="Microsoft logo white text version">
            <a:extLst>
              <a:ext uri="{FF2B5EF4-FFF2-40B4-BE49-F238E27FC236}">
                <a16:creationId xmlns:a16="http://schemas.microsoft.com/office/drawing/2014/main" id="{923145A3-A9AB-4B3E-A898-5EC4C9328403}"/>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4563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456204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94626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92458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hree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345293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4364038" y="1435100"/>
            <a:ext cx="345818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8">
            <a:extLst>
              <a:ext uri="{FF2B5EF4-FFF2-40B4-BE49-F238E27FC236}">
                <a16:creationId xmlns:a16="http://schemas.microsoft.com/office/drawing/2014/main" id="{76E53675-E7CE-4207-B88E-50ECDC9A19FB}"/>
              </a:ext>
            </a:extLst>
          </p:cNvPr>
          <p:cNvSpPr>
            <a:spLocks noGrp="1"/>
          </p:cNvSpPr>
          <p:nvPr>
            <p:ph sz="quarter" idx="14"/>
          </p:nvPr>
        </p:nvSpPr>
        <p:spPr>
          <a:xfrm>
            <a:off x="8148595" y="1435100"/>
            <a:ext cx="345818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3823122"/>
      </p:ext>
    </p:extLst>
  </p:cSld>
  <p:clrMapOvr>
    <a:masterClrMapping/>
  </p:clrMapOvr>
  <p:transition>
    <p:fade/>
  </p:transition>
  <p:extLst>
    <p:ext uri="{DCECCB84-F9BA-43D5-87BE-67443E8EF086}">
      <p15:sldGuideLst xmlns:p15="http://schemas.microsoft.com/office/powerpoint/2012/main">
        <p15:guide id="3" orient="horz" pos="904">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42485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hree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345293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4370160" y="1435100"/>
            <a:ext cx="345293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a:extLst>
              <a:ext uri="{FF2B5EF4-FFF2-40B4-BE49-F238E27FC236}">
                <a16:creationId xmlns:a16="http://schemas.microsoft.com/office/drawing/2014/main" id="{F103FD3E-DF28-4FD6-90DA-4160424BB00C}"/>
              </a:ext>
            </a:extLst>
          </p:cNvPr>
          <p:cNvSpPr>
            <a:spLocks noGrp="1"/>
          </p:cNvSpPr>
          <p:nvPr>
            <p:ph type="body" sz="quarter" idx="14"/>
          </p:nvPr>
        </p:nvSpPr>
        <p:spPr>
          <a:xfrm>
            <a:off x="8156121" y="1435100"/>
            <a:ext cx="345293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1206748"/>
      </p:ext>
    </p:extLst>
  </p:cSld>
  <p:clrMapOvr>
    <a:masterClrMapping/>
  </p:clrMapOvr>
  <p:transition>
    <p:fade/>
  </p:transition>
  <p:extLst>
    <p:ext uri="{DCECCB84-F9BA-43D5-87BE-67443E8EF086}">
      <p15:sldGuideLst xmlns:p15="http://schemas.microsoft.com/office/powerpoint/2012/main">
        <p15:guide id="3" orient="horz" pos="904">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194905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460207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dirty="0"/>
              <a:t>Title square photo layout </a:t>
            </a:r>
          </a:p>
        </p:txBody>
      </p:sp>
    </p:spTree>
    <p:extLst>
      <p:ext uri="{BB962C8B-B14F-4D97-AF65-F5344CB8AC3E}">
        <p14:creationId xmlns:p14="http://schemas.microsoft.com/office/powerpoint/2010/main" val="80609546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6966E934-C56D-6A28-A917-44E33F44CD06}"/>
              </a:ext>
            </a:extLst>
          </p:cNvPr>
          <p:cNvSpPr>
            <a:spLocks noGrp="1"/>
          </p:cNvSpPr>
          <p:nvPr>
            <p:ph type="sldNum" sz="quarter" idx="11"/>
          </p:nvPr>
        </p:nvSpPr>
        <p:spPr/>
        <p:txBody>
          <a:bodyPr/>
          <a:lstStyle/>
          <a:p>
            <a:fld id="{16B42941-3FD8-461E-BF4D-9621081F6871}" type="slidenum">
              <a:rPr lang="en-US" smtClean="0"/>
              <a:t>‹#›</a:t>
            </a:fld>
            <a:endParaRPr lang="en-US"/>
          </a:p>
        </p:txBody>
      </p:sp>
    </p:spTree>
    <p:extLst>
      <p:ext uri="{BB962C8B-B14F-4D97-AF65-F5344CB8AC3E}">
        <p14:creationId xmlns:p14="http://schemas.microsoft.com/office/powerpoint/2010/main" val="2651842632"/>
      </p:ext>
    </p:extLst>
  </p:cSld>
  <p:clrMapOvr>
    <a:masterClrMapping/>
  </p:clrMapOvr>
  <p:transition>
    <p:fade/>
  </p:transition>
  <p:extLst>
    <p:ext uri="{DCECCB84-F9BA-43D5-87BE-67443E8EF086}">
      <p15:sldGuideLst xmlns:p15="http://schemas.microsoft.com/office/powerpoint/2012/main">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endParaRPr lang="en-US" dirty="0"/>
          </a:p>
        </p:txBody>
      </p:sp>
    </p:spTree>
    <p:extLst>
      <p:ext uri="{BB962C8B-B14F-4D97-AF65-F5344CB8AC3E}">
        <p14:creationId xmlns:p14="http://schemas.microsoft.com/office/powerpoint/2010/main" val="243102835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dirty="0"/>
              <a:t>Square photo layout with smaller text</a:t>
            </a:r>
          </a:p>
        </p:txBody>
      </p:sp>
    </p:spTree>
    <p:extLst>
      <p:ext uri="{BB962C8B-B14F-4D97-AF65-F5344CB8AC3E}">
        <p14:creationId xmlns:p14="http://schemas.microsoft.com/office/powerpoint/2010/main" val="259560956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97616371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427707512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Tree>
    <p:extLst>
      <p:ext uri="{BB962C8B-B14F-4D97-AF65-F5344CB8AC3E}">
        <p14:creationId xmlns:p14="http://schemas.microsoft.com/office/powerpoint/2010/main" val="44570639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Tree>
    <p:extLst>
      <p:ext uri="{BB962C8B-B14F-4D97-AF65-F5344CB8AC3E}">
        <p14:creationId xmlns:p14="http://schemas.microsoft.com/office/powerpoint/2010/main" val="41573397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Tree>
    <p:extLst>
      <p:ext uri="{BB962C8B-B14F-4D97-AF65-F5344CB8AC3E}">
        <p14:creationId xmlns:p14="http://schemas.microsoft.com/office/powerpoint/2010/main" val="264670419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dirty="0"/>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dirty="0"/>
              <a:t>Drag &amp; drop a screenshot </a:t>
            </a:r>
            <a:br>
              <a:rPr lang="en-US" dirty="0"/>
            </a:br>
            <a:r>
              <a:rPr lang="en-US" dirty="0"/>
              <a:t>here or click or tap icon </a:t>
            </a:r>
            <a:br>
              <a:rPr lang="en-US" dirty="0"/>
            </a:br>
            <a:r>
              <a:rPr lang="en-US" dirty="0"/>
              <a:t>below to insert </a:t>
            </a:r>
          </a:p>
        </p:txBody>
      </p:sp>
    </p:spTree>
    <p:extLst>
      <p:ext uri="{BB962C8B-B14F-4D97-AF65-F5344CB8AC3E}">
        <p14:creationId xmlns:p14="http://schemas.microsoft.com/office/powerpoint/2010/main" val="367148965"/>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70209"/>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dirty="0"/>
              <a:t>Title</a:t>
            </a:r>
          </a:p>
        </p:txBody>
      </p:sp>
    </p:spTree>
    <p:extLst>
      <p:ext uri="{BB962C8B-B14F-4D97-AF65-F5344CB8AC3E}">
        <p14:creationId xmlns:p14="http://schemas.microsoft.com/office/powerpoint/2010/main" val="387936426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5470190"/>
      </p:ext>
    </p:extLst>
  </p:cSld>
  <p:clrMapOvr>
    <a:masterClrMapping/>
  </p:clrMapOvr>
  <p:transition>
    <p:fade/>
  </p:transition>
  <p:extLst>
    <p:ext uri="{DCECCB84-F9BA-43D5-87BE-67443E8EF086}">
      <p15:sldGuideLst xmlns:p15="http://schemas.microsoft.com/office/powerpoint/2012/main">
        <p15:guide id="2" orient="horz" pos="905">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dirty="0"/>
              <a:t>Title</a:t>
            </a:r>
          </a:p>
        </p:txBody>
      </p:sp>
    </p:spTree>
    <p:extLst>
      <p:ext uri="{BB962C8B-B14F-4D97-AF65-F5344CB8AC3E}">
        <p14:creationId xmlns:p14="http://schemas.microsoft.com/office/powerpoint/2010/main" val="274271949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dirty="0"/>
              <a:t>Title</a:t>
            </a:r>
          </a:p>
        </p:txBody>
      </p:sp>
    </p:spTree>
    <p:extLst>
      <p:ext uri="{BB962C8B-B14F-4D97-AF65-F5344CB8AC3E}">
        <p14:creationId xmlns:p14="http://schemas.microsoft.com/office/powerpoint/2010/main" val="359282145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19107967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406257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42602437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eal Section Titl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7342706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131150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5253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7336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pic>
        <p:nvPicPr>
          <p:cNvPr id="4" name="MS logo white - EMF" descr="Microsoft logo white text version">
            <a:extLst>
              <a:ext uri="{FF2B5EF4-FFF2-40B4-BE49-F238E27FC236}">
                <a16:creationId xmlns:a16="http://schemas.microsoft.com/office/drawing/2014/main" id="{1291B0CF-9615-4684-B7F1-8E5483826A4A}"/>
              </a:ext>
            </a:extLst>
          </p:cNvPr>
          <p:cNvPicPr>
            <a:picLocks noChangeAspect="1"/>
          </p:cNvPicPr>
          <p:nvPr/>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40048543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6780259"/>
      </p:ext>
    </p:extLst>
  </p:cSld>
  <p:clrMapOvr>
    <a:masterClrMapping/>
  </p:clrMapOvr>
  <p:transition>
    <p:fade/>
  </p:transition>
  <p:extLst>
    <p:ext uri="{DCECCB84-F9BA-43D5-87BE-67443E8EF086}">
      <p15:sldGuideLst xmlns:p15="http://schemas.microsoft.com/office/powerpoint/2012/main">
        <p15:guide id="3" orient="horz" pos="90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7" baseline="0">
                <a:solidFill>
                  <a:schemeClr val="tx1"/>
                </a:solidFill>
              </a:defRPr>
            </a:lvl1pPr>
          </a:lstStyle>
          <a:p>
            <a:r>
              <a:rPr lang="en-US" dirty="0"/>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dirty="0"/>
              <a:t>Author Name</a:t>
            </a:r>
          </a:p>
          <a:p>
            <a:pPr lvl="0"/>
            <a:r>
              <a:rPr lang="en-US" dirty="0"/>
              <a:t>Date</a:t>
            </a:r>
          </a:p>
        </p:txBody>
      </p:sp>
      <p:pic>
        <p:nvPicPr>
          <p:cNvPr id="64" name="MS logo gray - EMF"/>
          <p:cNvPicPr>
            <a:picLocks noChangeAspect="1"/>
          </p:cNvPicPr>
          <p:nvPr/>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21960983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dirty="0"/>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dirty="0"/>
              <a:t>Author Name</a:t>
            </a:r>
          </a:p>
          <a:p>
            <a:pPr lvl="0"/>
            <a:r>
              <a:rPr lang="en-US" dirty="0"/>
              <a:t>Date</a:t>
            </a:r>
          </a:p>
        </p:txBody>
      </p:sp>
      <p:grpSp>
        <p:nvGrpSpPr>
          <p:cNvPr id="7" name="Group 6"/>
          <p:cNvGrpSpPr/>
          <p:nvPr/>
        </p:nvGrpSpPr>
        <p:grpSpPr>
          <a:xfrm>
            <a:off x="455996" y="440495"/>
            <a:ext cx="914788" cy="196431"/>
            <a:chOff x="465139" y="449264"/>
            <a:chExt cx="933131" cy="200341"/>
          </a:xfrm>
        </p:grpSpPr>
        <p:pic>
          <p:nvPicPr>
            <p:cNvPr id="97" name="Picture 96"/>
            <p:cNvPicPr>
              <a:picLocks noChangeAspect="1"/>
            </p:cNvPicPr>
            <p:nvPr/>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p:nvPicPr>
          <p:blipFill rotWithShape="1">
            <a:blip r:embed="rId3"/>
            <a:srcRect r="76414"/>
            <a:stretch/>
          </p:blipFill>
          <p:spPr bwMode="black">
            <a:xfrm>
              <a:off x="465139" y="449264"/>
              <a:ext cx="220661" cy="200341"/>
            </a:xfrm>
            <a:prstGeom prst="rect">
              <a:avLst/>
            </a:prstGeom>
          </p:spPr>
        </p:pic>
      </p:grpSp>
      <p:pic>
        <p:nvPicPr>
          <p:cNvPr id="8" name="MS logo white - EMF" descr="Microsoft logo white text version">
            <a:extLst>
              <a:ext uri="{FF2B5EF4-FFF2-40B4-BE49-F238E27FC236}">
                <a16:creationId xmlns:a16="http://schemas.microsoft.com/office/drawing/2014/main" id="{6863E7BA-C2B6-4840-B647-BC477CB1E61F}"/>
              </a:ext>
            </a:extLst>
          </p:cNvPr>
          <p:cNvPicPr>
            <a:picLocks noChangeAspect="1"/>
          </p:cNvPicPr>
          <p:nvPr/>
        </p:nvPicPr>
        <p:blipFill>
          <a:blip r:embed="rId4"/>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1245400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Slide 3">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0691"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tx1"/>
                </a:solidFill>
              </a:defRPr>
            </a:lvl1pPr>
          </a:lstStyle>
          <a:p>
            <a:r>
              <a:rPr lang="en-US" dirty="0"/>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dirty="0"/>
              <a:t>Author Name</a:t>
            </a:r>
          </a:p>
          <a:p>
            <a:pPr lvl="0"/>
            <a:r>
              <a:rPr lang="en-US" dirty="0"/>
              <a:t>Date</a:t>
            </a:r>
          </a:p>
        </p:txBody>
      </p:sp>
      <p:pic>
        <p:nvPicPr>
          <p:cNvPr id="64" name="MS logo gray - EMF"/>
          <p:cNvPicPr>
            <a:picLocks noChangeAspect="1"/>
          </p:cNvPicPr>
          <p:nvPr/>
        </p:nvPicPr>
        <p:blipFill>
          <a:blip r:embed="rId3"/>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38796383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78"/>
            <a:ext cx="12192000" cy="6856644"/>
          </a:xfrm>
          <a:prstGeom prst="rect">
            <a:avLst/>
          </a:prstGeom>
        </p:spPr>
      </p:pic>
      <p:pic>
        <p:nvPicPr>
          <p:cNvPr id="97" name="Picture 96"/>
          <p:cNvPicPr>
            <a:picLocks noChangeAspect="1"/>
          </p:cNvPicPr>
          <p:nvPr/>
        </p:nvPicPr>
        <p:blipFill rotWithShape="1">
          <a:blip r:embed="rId3"/>
          <a:srcRect l="26716" r="872" b="4064"/>
          <a:stretch/>
        </p:blipFill>
        <p:spPr bwMode="black">
          <a:xfrm>
            <a:off x="707803" y="450131"/>
            <a:ext cx="662980" cy="184114"/>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dirty="0"/>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dirty="0"/>
              <a:t>Author Name</a:t>
            </a:r>
          </a:p>
          <a:p>
            <a:pPr lvl="0"/>
            <a:r>
              <a:rPr lang="en-US" dirty="0"/>
              <a:t>Date</a:t>
            </a:r>
          </a:p>
        </p:txBody>
      </p:sp>
      <p:pic>
        <p:nvPicPr>
          <p:cNvPr id="64" name="MS logo gray - EMF"/>
          <p:cNvPicPr>
            <a:picLocks noChangeAspect="1"/>
          </p:cNvPicPr>
          <p:nvPr/>
        </p:nvPicPr>
        <p:blipFill rotWithShape="1">
          <a:blip r:embed="rId4"/>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14676122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941692"/>
            <a:ext cx="3618381" cy="899665"/>
          </a:xfrm>
        </p:spPr>
        <p:txBody>
          <a:bodyPr lIns="0" tIns="0" rIns="0" bIns="0"/>
          <a:lstStyle>
            <a:lvl1pPr>
              <a:defRPr sz="1765" spc="-49" baseline="0">
                <a:solidFill>
                  <a:schemeClr val="tx1"/>
                </a:solidFill>
              </a:defRPr>
            </a:lvl1pPr>
          </a:lstStyle>
          <a:p>
            <a:r>
              <a:rPr lang="en-US" dirty="0"/>
              <a:t>Contents</a:t>
            </a:r>
          </a:p>
        </p:txBody>
      </p:sp>
      <p:sp>
        <p:nvSpPr>
          <p:cNvPr id="4" name="Text Placeholder 3"/>
          <p:cNvSpPr>
            <a:spLocks noGrp="1"/>
          </p:cNvSpPr>
          <p:nvPr>
            <p:ph type="body" sz="quarter" idx="10" hasCustomPrompt="1"/>
          </p:nvPr>
        </p:nvSpPr>
        <p:spPr>
          <a:xfrm>
            <a:off x="6229843" y="941692"/>
            <a:ext cx="3837818" cy="3786998"/>
          </a:xfrm>
        </p:spPr>
        <p:txBody>
          <a:bodyPr wrap="square" lIns="0" tIns="0" rIns="0" bIns="0">
            <a:noAutofit/>
          </a:bodyPr>
          <a:lstStyle>
            <a:lvl1pPr marL="0" indent="0" defTabSz="507330">
              <a:buNone/>
              <a:defRPr sz="1765" spc="-49" baseline="0">
                <a:solidFill>
                  <a:schemeClr val="accent1"/>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dirty="0"/>
              <a:t>##	Section Title</a:t>
            </a:r>
          </a:p>
        </p:txBody>
      </p:sp>
    </p:spTree>
    <p:extLst>
      <p:ext uri="{BB962C8B-B14F-4D97-AF65-F5344CB8AC3E}">
        <p14:creationId xmlns:p14="http://schemas.microsoft.com/office/powerpoint/2010/main" val="302382906"/>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dirty="0"/>
              <a:t>Heading Segoe UI </a:t>
            </a:r>
            <a:r>
              <a:rPr lang="en-US" dirty="0" err="1"/>
              <a:t>Semibold</a:t>
            </a:r>
            <a:r>
              <a:rPr lang="en-US" dirty="0"/>
              <a:t> 28/32</a:t>
            </a:r>
          </a:p>
        </p:txBody>
      </p:sp>
      <p:sp>
        <p:nvSpPr>
          <p:cNvPr id="4" name="Text Placeholder 3"/>
          <p:cNvSpPr>
            <a:spLocks noGrp="1"/>
          </p:cNvSpPr>
          <p:nvPr>
            <p:ph type="body" sz="quarter" idx="10" hasCustomPrompt="1"/>
          </p:nvPr>
        </p:nvSpPr>
        <p:spPr>
          <a:xfrm>
            <a:off x="455995" y="1882332"/>
            <a:ext cx="11306469" cy="287771"/>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dirty="0"/>
              <a:t>Large: subhead Segoe UI Regular 20/24</a:t>
            </a:r>
          </a:p>
        </p:txBody>
      </p:sp>
      <p:sp>
        <p:nvSpPr>
          <p:cNvPr id="5" name="Text Placeholder 4"/>
          <p:cNvSpPr>
            <a:spLocks noGrp="1"/>
          </p:cNvSpPr>
          <p:nvPr>
            <p:ph type="body" sz="quarter" idx="11" hasCustomPrompt="1"/>
          </p:nvPr>
        </p:nvSpPr>
        <p:spPr>
          <a:xfrm>
            <a:off x="455995" y="3151388"/>
            <a:ext cx="11306469" cy="452654"/>
          </a:xfrm>
        </p:spPr>
        <p:txBody>
          <a:bodyPr lIns="0" tIns="0" rIns="0" bIns="0"/>
          <a:lstStyle>
            <a:lvl1pPr marL="0" indent="0">
              <a:lnSpc>
                <a:spcPts val="1765"/>
              </a:lnSpc>
              <a:spcBef>
                <a:spcPts val="0"/>
              </a:spcBef>
              <a:buNone/>
              <a:defRPr sz="1372" b="1">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Medium: paragraph title Segoe UI bold 14/18</a:t>
            </a:r>
          </a:p>
          <a:p>
            <a:pPr lvl="1"/>
            <a:r>
              <a:rPr lang="en-US" dirty="0"/>
              <a:t>Body copy Segoe UI Regular 14/18</a:t>
            </a:r>
          </a:p>
        </p:txBody>
      </p:sp>
      <p:sp>
        <p:nvSpPr>
          <p:cNvPr id="7" name="Text Placeholder 6"/>
          <p:cNvSpPr>
            <a:spLocks noGrp="1"/>
          </p:cNvSpPr>
          <p:nvPr>
            <p:ph type="body" sz="quarter" idx="12" hasCustomPrompt="1"/>
          </p:nvPr>
        </p:nvSpPr>
        <p:spPr>
          <a:xfrm>
            <a:off x="455995" y="4390304"/>
            <a:ext cx="11306469" cy="301770"/>
          </a:xfrm>
        </p:spPr>
        <p:txBody>
          <a:bodyPr lIns="0" tIns="0" rIns="0" bIns="0"/>
          <a:lstStyle>
            <a:lvl1pPr marL="0" indent="0">
              <a:lnSpc>
                <a:spcPts val="1176"/>
              </a:lnSpc>
              <a:spcBef>
                <a:spcPts val="0"/>
              </a:spcBef>
              <a:buNone/>
              <a:defRPr sz="980">
                <a:solidFill>
                  <a:schemeClr val="tx1"/>
                </a:solidFill>
              </a:defRPr>
            </a:lvl1pPr>
            <a:lvl2pPr marL="0" indent="0">
              <a:lnSpc>
                <a:spcPts val="1176"/>
              </a:lnSpc>
              <a:spcBef>
                <a:spcPts val="0"/>
              </a:spcBef>
              <a:buNone/>
              <a:defRPr sz="980">
                <a:solidFill>
                  <a:schemeClr val="tx1"/>
                </a:solidFill>
              </a:defRPr>
            </a:lvl2pPr>
            <a:lvl3pPr marL="448193" indent="0">
              <a:buNone/>
              <a:defRPr/>
            </a:lvl3pPr>
            <a:lvl4pPr marL="672290" indent="0">
              <a:buNone/>
              <a:defRPr/>
            </a:lvl4pPr>
            <a:lvl5pPr marL="896386" indent="0">
              <a:buNone/>
              <a:defRPr/>
            </a:lvl5pPr>
          </a:lstStyle>
          <a:p>
            <a:pPr lvl="0"/>
            <a:r>
              <a:rPr lang="en-US" dirty="0"/>
              <a:t>Small: caption title Segoe </a:t>
            </a:r>
            <a:r>
              <a:rPr lang="en-US" dirty="0" err="1"/>
              <a:t>Semibold</a:t>
            </a:r>
            <a:r>
              <a:rPr lang="en-US" dirty="0"/>
              <a:t> 10/12</a:t>
            </a:r>
          </a:p>
          <a:p>
            <a:pPr lvl="1"/>
            <a:r>
              <a:rPr lang="en-US" dirty="0"/>
              <a:t>Caption Segoe Regular 10/12</a:t>
            </a:r>
          </a:p>
        </p:txBody>
      </p:sp>
    </p:spTree>
    <p:extLst>
      <p:ext uri="{BB962C8B-B14F-4D97-AF65-F5344CB8AC3E}">
        <p14:creationId xmlns:p14="http://schemas.microsoft.com/office/powerpoint/2010/main" val="2609635709"/>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dirty="0"/>
              <a:t>Text option 1: three column bulleted list</a:t>
            </a:r>
          </a:p>
        </p:txBody>
      </p:sp>
      <p:sp>
        <p:nvSpPr>
          <p:cNvPr id="4" name="Text Placeholder 3"/>
          <p:cNvSpPr>
            <a:spLocks noGrp="1"/>
          </p:cNvSpPr>
          <p:nvPr>
            <p:ph type="body" sz="quarter" idx="10" hasCustomPrompt="1"/>
          </p:nvPr>
        </p:nvSpPr>
        <p:spPr>
          <a:xfrm>
            <a:off x="455995" y="1882331"/>
            <a:ext cx="7454644" cy="90530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dirty="0"/>
              <a:t>Subhead Segoe UI Regular 20/24. Dis </a:t>
            </a:r>
            <a:r>
              <a:rPr lang="en-US" dirty="0" err="1"/>
              <a:t>apid</a:t>
            </a:r>
            <a:r>
              <a:rPr lang="en-US" dirty="0"/>
              <a:t> </a:t>
            </a:r>
            <a:r>
              <a:rPr lang="en-US" dirty="0" err="1"/>
              <a:t>es</a:t>
            </a:r>
            <a:r>
              <a:rPr lang="en-US" dirty="0"/>
              <a:t> </a:t>
            </a:r>
            <a:r>
              <a:rPr lang="en-US" dirty="0" err="1"/>
              <a:t>simusanditis</a:t>
            </a:r>
            <a:r>
              <a:rPr lang="en-US" dirty="0"/>
              <a:t> </a:t>
            </a:r>
            <a:r>
              <a:rPr lang="en-US" dirty="0" err="1"/>
              <a:t>ea</a:t>
            </a:r>
            <a:r>
              <a:rPr lang="en-US" dirty="0"/>
              <a:t> ex et </a:t>
            </a:r>
            <a:r>
              <a:rPr lang="en-US" dirty="0" err="1"/>
              <a:t>illore</a:t>
            </a:r>
            <a:r>
              <a:rPr lang="en-US" dirty="0"/>
              <a:t>, </a:t>
            </a:r>
            <a:r>
              <a:rPr lang="en-US" dirty="0" err="1"/>
              <a:t>nectationet</a:t>
            </a:r>
            <a:r>
              <a:rPr lang="en-US" dirty="0"/>
              <a:t> </a:t>
            </a:r>
            <a:r>
              <a:rPr lang="en-US" dirty="0" err="1"/>
              <a:t>aut</a:t>
            </a:r>
            <a:r>
              <a:rPr lang="en-US" dirty="0"/>
              <a:t> </a:t>
            </a:r>
            <a:r>
              <a:rPr lang="en-US" dirty="0" err="1"/>
              <a:t>dic</a:t>
            </a:r>
            <a:r>
              <a:rPr lang="en-US" dirty="0"/>
              <a:t> </a:t>
            </a:r>
            <a:r>
              <a:rPr lang="en-US" dirty="0" err="1"/>
              <a:t>tem</a:t>
            </a:r>
            <a:r>
              <a:rPr lang="en-US" dirty="0"/>
              <a:t> </a:t>
            </a:r>
            <a:r>
              <a:rPr lang="en-US" dirty="0" err="1"/>
              <a:t>vit</a:t>
            </a:r>
            <a:r>
              <a:rPr lang="en-US" dirty="0"/>
              <a:t> </a:t>
            </a:r>
            <a:r>
              <a:rPr lang="en-US" dirty="0" err="1"/>
              <a:t>velestium</a:t>
            </a:r>
            <a:r>
              <a:rPr lang="en-US" dirty="0"/>
              <a:t> </a:t>
            </a:r>
            <a:r>
              <a:rPr lang="en-US" dirty="0" err="1"/>
              <a:t>reperro</a:t>
            </a:r>
            <a:r>
              <a:rPr lang="en-US" dirty="0"/>
              <a:t> </a:t>
            </a:r>
            <a:r>
              <a:rPr lang="en-US" dirty="0" err="1"/>
              <a:t>rroviduntion</a:t>
            </a:r>
            <a:r>
              <a:rPr lang="en-US" dirty="0"/>
              <a:t> </a:t>
            </a:r>
            <a:r>
              <a:rPr lang="en-US" dirty="0" err="1"/>
              <a:t>conem</a:t>
            </a:r>
            <a:r>
              <a:rPr lang="en-US" dirty="0"/>
              <a:t> </a:t>
            </a:r>
            <a:r>
              <a:rPr lang="en-US" dirty="0" err="1"/>
              <a:t>rehend</a:t>
            </a:r>
            <a:r>
              <a:rPr lang="en-US" dirty="0"/>
              <a:t>.</a:t>
            </a:r>
          </a:p>
        </p:txBody>
      </p:sp>
      <p:sp>
        <p:nvSpPr>
          <p:cNvPr id="5" name="Text Placeholder 4"/>
          <p:cNvSpPr>
            <a:spLocks noGrp="1"/>
          </p:cNvSpPr>
          <p:nvPr>
            <p:ph type="body" sz="quarter" idx="11" hasCustomPrompt="1"/>
          </p:nvPr>
        </p:nvSpPr>
        <p:spPr>
          <a:xfrm>
            <a:off x="455995" y="3151389"/>
            <a:ext cx="3618381" cy="2678201"/>
          </a:xfrm>
        </p:spPr>
        <p:txBody>
          <a:bodyPr lIns="0" tIns="0" rIns="0" bIns="0"/>
          <a:lstStyle>
            <a:lvl1pPr marL="0" indent="0">
              <a:lnSpc>
                <a:spcPts val="1765"/>
              </a:lnSpc>
              <a:spcBef>
                <a:spcPts val="882"/>
              </a:spcBef>
              <a:buNone/>
              <a:defRPr sz="1372" b="1">
                <a:solidFill>
                  <a:schemeClr val="accent1"/>
                </a:solidFill>
                <a:latin typeface="+mn-lt"/>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Paragraph title Segoe UI bold 14</a:t>
            </a:r>
          </a:p>
          <a:p>
            <a:pPr lvl="1"/>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6" name="Text Placeholder 4"/>
          <p:cNvSpPr>
            <a:spLocks noGrp="1"/>
          </p:cNvSpPr>
          <p:nvPr>
            <p:ph type="body" sz="quarter" idx="12" hasCustomPrompt="1"/>
          </p:nvPr>
        </p:nvSpPr>
        <p:spPr>
          <a:xfrm>
            <a:off x="4313110" y="3160782"/>
            <a:ext cx="3597528" cy="2678201"/>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8" name="Text Placeholder 4"/>
          <p:cNvSpPr>
            <a:spLocks noGrp="1"/>
          </p:cNvSpPr>
          <p:nvPr>
            <p:ph type="body" sz="quarter" idx="13" hasCustomPrompt="1"/>
          </p:nvPr>
        </p:nvSpPr>
        <p:spPr>
          <a:xfrm>
            <a:off x="8140346" y="3151389"/>
            <a:ext cx="3622117" cy="2678201"/>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Tree>
    <p:extLst>
      <p:ext uri="{BB962C8B-B14F-4D97-AF65-F5344CB8AC3E}">
        <p14:creationId xmlns:p14="http://schemas.microsoft.com/office/powerpoint/2010/main" val="2483306649"/>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dirty="0"/>
              <a:t>Text option 2: two columns copy heavy</a:t>
            </a:r>
          </a:p>
        </p:txBody>
      </p:sp>
      <p:sp>
        <p:nvSpPr>
          <p:cNvPr id="5" name="Text Placeholder 4"/>
          <p:cNvSpPr>
            <a:spLocks noGrp="1"/>
          </p:cNvSpPr>
          <p:nvPr>
            <p:ph type="body" sz="quarter" idx="11" hasCustomPrompt="1"/>
          </p:nvPr>
        </p:nvSpPr>
        <p:spPr>
          <a:xfrm>
            <a:off x="455995" y="1966312"/>
            <a:ext cx="5541959" cy="3793112"/>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Pa </a:t>
            </a:r>
            <a:r>
              <a:rPr lang="en-US" dirty="0" err="1"/>
              <a:t>consed</a:t>
            </a:r>
            <a:r>
              <a:rPr lang="en-US" dirty="0"/>
              <a:t> et </a:t>
            </a:r>
            <a:r>
              <a:rPr lang="en-US" dirty="0" err="1"/>
              <a:t>atur</a:t>
            </a:r>
            <a:r>
              <a:rPr lang="en-US" dirty="0"/>
              <a:t>. </a:t>
            </a:r>
            <a:r>
              <a:rPr lang="en-US" dirty="0" err="1"/>
              <a:t>Serion</a:t>
            </a:r>
            <a:r>
              <a:rPr lang="en-US" dirty="0"/>
              <a:t> </a:t>
            </a:r>
            <a:r>
              <a:rPr lang="en-US" dirty="0" err="1"/>
              <a:t>corepudi</a:t>
            </a:r>
            <a:r>
              <a:rPr lang="en-US" dirty="0"/>
              <a:t> dolor </a:t>
            </a:r>
            <a:r>
              <a:rPr lang="en-US" dirty="0" err="1"/>
              <a:t>adionse</a:t>
            </a:r>
            <a:r>
              <a:rPr lang="en-US" dirty="0"/>
              <a:t> </a:t>
            </a:r>
            <a:r>
              <a:rPr lang="en-US" dirty="0" err="1"/>
              <a:t>quibusame</a:t>
            </a:r>
            <a:r>
              <a:rPr lang="en-US" dirty="0"/>
              <a:t> </a:t>
            </a:r>
            <a:r>
              <a:rPr lang="en-US" dirty="0" err="1"/>
              <a:t>nullabora</a:t>
            </a:r>
            <a:r>
              <a:rPr lang="en-US" dirty="0"/>
              <a:t> </a:t>
            </a:r>
            <a:r>
              <a:rPr lang="en-US" dirty="0" err="1"/>
              <a:t>volent</a:t>
            </a:r>
            <a:r>
              <a:rPr lang="en-US" dirty="0"/>
              <a:t> </a:t>
            </a:r>
            <a:r>
              <a:rPr lang="en-US" dirty="0" err="1"/>
              <a:t>lignam</a:t>
            </a:r>
            <a:r>
              <a:rPr lang="en-US" dirty="0"/>
              <a:t> </a:t>
            </a:r>
            <a:r>
              <a:rPr lang="en-US" dirty="0" err="1"/>
              <a:t>entis</a:t>
            </a:r>
            <a:r>
              <a:rPr lang="en-US" dirty="0"/>
              <a:t> ape </a:t>
            </a:r>
            <a:r>
              <a:rPr lang="en-US" dirty="0" err="1"/>
              <a:t>dolores</a:t>
            </a:r>
            <a:r>
              <a:rPr lang="en-US" dirty="0"/>
              <a:t> se </a:t>
            </a:r>
            <a:r>
              <a:rPr lang="en-US" dirty="0" err="1"/>
              <a:t>voluptae</a:t>
            </a:r>
            <a:r>
              <a:rPr lang="en-US" dirty="0"/>
              <a:t> </a:t>
            </a:r>
            <a:r>
              <a:rPr lang="en-US" dirty="0" err="1"/>
              <a:t>nimolupti</a:t>
            </a:r>
            <a:r>
              <a:rPr lang="en-US" dirty="0"/>
              <a:t> </a:t>
            </a:r>
            <a:r>
              <a:rPr lang="en-US" dirty="0" err="1"/>
              <a:t>quam</a:t>
            </a:r>
            <a:r>
              <a:rPr lang="en-US" dirty="0"/>
              <a:t> </a:t>
            </a:r>
            <a:r>
              <a:rPr lang="en-US" dirty="0" err="1"/>
              <a:t>ium</a:t>
            </a:r>
            <a:r>
              <a:rPr lang="en-US" dirty="0"/>
              <a:t> </a:t>
            </a:r>
            <a:r>
              <a:rPr lang="en-US" dirty="0" err="1"/>
              <a:t>simusa</a:t>
            </a:r>
            <a:r>
              <a:rPr lang="en-US" dirty="0"/>
              <a:t> </a:t>
            </a:r>
            <a:r>
              <a:rPr lang="en-US" dirty="0" err="1"/>
              <a:t>doluptur</a:t>
            </a:r>
            <a:r>
              <a:rPr lang="en-US" dirty="0"/>
              <a:t>, sum hic </a:t>
            </a:r>
            <a:r>
              <a:rPr lang="en-US" dirty="0" err="1"/>
              <a:t>tem</a:t>
            </a:r>
            <a:r>
              <a:rPr lang="en-US" dirty="0"/>
              <a:t> qui cum </a:t>
            </a:r>
            <a:r>
              <a:rPr lang="en-US" dirty="0" err="1"/>
              <a:t>evelest</a:t>
            </a:r>
            <a:r>
              <a:rPr lang="en-US" dirty="0"/>
              <a:t>, </a:t>
            </a:r>
            <a:r>
              <a:rPr lang="en-US" dirty="0" err="1"/>
              <a:t>cusapel</a:t>
            </a:r>
            <a:r>
              <a:rPr lang="en-US" dirty="0"/>
              <a:t> et </a:t>
            </a:r>
            <a:r>
              <a:rPr lang="en-US" dirty="0" err="1"/>
              <a:t>unt</a:t>
            </a:r>
            <a:r>
              <a:rPr lang="en-US" dirty="0"/>
              <a:t> et </a:t>
            </a:r>
            <a:r>
              <a:rPr lang="en-US" dirty="0" err="1"/>
              <a:t>hiciisciume</a:t>
            </a:r>
            <a:r>
              <a:rPr lang="en-US" dirty="0"/>
              <a:t> </a:t>
            </a:r>
            <a:r>
              <a:rPr lang="en-US" dirty="0" err="1"/>
              <a:t>vernatiore</a:t>
            </a:r>
            <a:r>
              <a:rPr lang="en-US" dirty="0"/>
              <a:t> </a:t>
            </a:r>
            <a:r>
              <a:rPr lang="en-US" dirty="0" err="1"/>
              <a:t>volenecabor</a:t>
            </a:r>
            <a:r>
              <a:rPr lang="en-US" dirty="0"/>
              <a:t> </a:t>
            </a:r>
            <a:r>
              <a:rPr lang="en-US" dirty="0" err="1"/>
              <a:t>seque</a:t>
            </a:r>
            <a:r>
              <a:rPr lang="en-US" dirty="0"/>
              <a:t> </a:t>
            </a:r>
            <a:r>
              <a:rPr lang="en-US" dirty="0" err="1"/>
              <a:t>officient</a:t>
            </a:r>
            <a:r>
              <a:rPr lang="en-US" dirty="0"/>
              <a:t>, </a:t>
            </a:r>
            <a:r>
              <a:rPr lang="en-US" dirty="0" err="1"/>
              <a:t>quamus</a:t>
            </a:r>
            <a:r>
              <a:rPr lang="en-US" dirty="0"/>
              <a:t> </a:t>
            </a:r>
            <a:r>
              <a:rPr lang="en-US" dirty="0" err="1"/>
              <a:t>voluptium</a:t>
            </a:r>
            <a:r>
              <a:rPr lang="en-US" dirty="0"/>
              <a:t> </a:t>
            </a:r>
            <a:r>
              <a:rPr lang="en-US" dirty="0" err="1"/>
              <a:t>natur</a:t>
            </a:r>
            <a:r>
              <a:rPr lang="en-US" dirty="0"/>
              <a:t> </a:t>
            </a:r>
            <a:r>
              <a:rPr lang="en-US" dirty="0" err="1"/>
              <a:t>maio</a:t>
            </a:r>
            <a:r>
              <a:rPr lang="en-US" dirty="0"/>
              <a:t> </a:t>
            </a:r>
            <a:r>
              <a:rPr lang="en-US" dirty="0" err="1"/>
              <a:t>volupta</a:t>
            </a:r>
            <a:r>
              <a:rPr lang="en-US" dirty="0"/>
              <a:t> </a:t>
            </a:r>
            <a:r>
              <a:rPr lang="en-US" dirty="0" err="1"/>
              <a:t>tioria</a:t>
            </a:r>
            <a:r>
              <a:rPr lang="en-US" dirty="0"/>
              <a:t> </a:t>
            </a:r>
            <a:r>
              <a:rPr lang="en-US" dirty="0" err="1"/>
              <a:t>venimetur</a:t>
            </a:r>
            <a:r>
              <a:rPr lang="en-US" dirty="0"/>
              <a:t> re </a:t>
            </a:r>
            <a:r>
              <a:rPr lang="en-US" dirty="0" err="1"/>
              <a:t>vel</a:t>
            </a:r>
            <a:r>
              <a:rPr lang="en-US" dirty="0"/>
              <a:t> </a:t>
            </a:r>
            <a:r>
              <a:rPr lang="en-US" dirty="0" err="1"/>
              <a:t>ent</a:t>
            </a:r>
            <a:r>
              <a:rPr lang="en-US" dirty="0"/>
              <a:t>, </a:t>
            </a:r>
            <a:r>
              <a:rPr lang="en-US" dirty="0" err="1"/>
              <a:t>quae</a:t>
            </a:r>
            <a:r>
              <a:rPr lang="en-US" dirty="0"/>
              <a:t> </a:t>
            </a:r>
            <a:r>
              <a:rPr lang="en-US" dirty="0" err="1"/>
              <a:t>liqui</a:t>
            </a:r>
            <a:r>
              <a:rPr lang="en-US" dirty="0"/>
              <a:t> </a:t>
            </a:r>
            <a:r>
              <a:rPr lang="en-US" dirty="0" err="1"/>
              <a:t>tem</a:t>
            </a:r>
            <a:r>
              <a:rPr lang="en-US" dirty="0"/>
              <a:t> sin con re </a:t>
            </a:r>
            <a:r>
              <a:rPr lang="en-US" dirty="0" err="1"/>
              <a:t>laut</a:t>
            </a:r>
            <a:r>
              <a:rPr lang="en-US" dirty="0"/>
              <a:t> </a:t>
            </a:r>
            <a:r>
              <a:rPr lang="en-US" dirty="0" err="1"/>
              <a:t>aut</a:t>
            </a:r>
            <a:r>
              <a:rPr lang="en-US" dirty="0"/>
              <a:t> </a:t>
            </a:r>
            <a:r>
              <a:rPr lang="en-US" dirty="0" err="1"/>
              <a:t>volupietur</a:t>
            </a:r>
            <a:r>
              <a:rPr lang="en-US" dirty="0"/>
              <a:t>.</a:t>
            </a:r>
          </a:p>
          <a:p>
            <a:pPr lvl="1"/>
            <a:endParaRPr lang="en-US" dirty="0"/>
          </a:p>
          <a:p>
            <a:pPr lvl="1"/>
            <a:r>
              <a:rPr lang="en-US" dirty="0" err="1"/>
              <a:t>Henestios</a:t>
            </a:r>
            <a:r>
              <a:rPr lang="en-US" dirty="0"/>
              <a:t> </a:t>
            </a:r>
            <a:r>
              <a:rPr lang="en-US" dirty="0" err="1"/>
              <a:t>vellantium</a:t>
            </a:r>
            <a:r>
              <a:rPr lang="en-US" dirty="0"/>
              <a:t> </a:t>
            </a:r>
            <a:r>
              <a:rPr lang="en-US" dirty="0" err="1"/>
              <a:t>simi</a:t>
            </a:r>
            <a:r>
              <a:rPr lang="en-US" dirty="0"/>
              <a:t>, </a:t>
            </a:r>
            <a:r>
              <a:rPr lang="en-US" dirty="0" err="1"/>
              <a:t>quassenime</a:t>
            </a:r>
            <a:r>
              <a:rPr lang="en-US" dirty="0"/>
              <a:t> consent </a:t>
            </a:r>
            <a:r>
              <a:rPr lang="en-US" dirty="0" err="1"/>
              <a:t>emquatincti</a:t>
            </a:r>
            <a:r>
              <a:rPr lang="en-US" dirty="0"/>
              <a:t> to doles </a:t>
            </a:r>
            <a:r>
              <a:rPr lang="en-US" dirty="0" err="1"/>
              <a:t>cium</a:t>
            </a:r>
            <a:r>
              <a:rPr lang="en-US" dirty="0"/>
              <a:t> </a:t>
            </a:r>
            <a:r>
              <a:rPr lang="en-US" dirty="0" err="1"/>
              <a:t>nectur</a:t>
            </a:r>
            <a:r>
              <a:rPr lang="en-US" dirty="0"/>
              <a:t>. </a:t>
            </a:r>
            <a:r>
              <a:rPr lang="en-US" dirty="0" err="1"/>
              <a:t>Experit</a:t>
            </a:r>
            <a:r>
              <a:rPr lang="en-US" dirty="0"/>
              <a:t> </a:t>
            </a:r>
            <a:r>
              <a:rPr lang="en-US" dirty="0" err="1"/>
              <a:t>occus</a:t>
            </a:r>
            <a:r>
              <a:rPr lang="en-US" dirty="0"/>
              <a:t>. </a:t>
            </a:r>
            <a:r>
              <a:rPr lang="en-US" dirty="0" err="1"/>
              <a:t>Anduntus</a:t>
            </a:r>
            <a:r>
              <a:rPr lang="en-US" dirty="0"/>
              <a:t> </a:t>
            </a:r>
            <a:r>
              <a:rPr lang="en-US" dirty="0" err="1"/>
              <a:t>dolecta</a:t>
            </a:r>
            <a:r>
              <a:rPr lang="en-US" dirty="0"/>
              <a:t> </a:t>
            </a:r>
            <a:r>
              <a:rPr lang="en-US" dirty="0" err="1"/>
              <a:t>tiusam</a:t>
            </a:r>
            <a:r>
              <a:rPr lang="en-US" dirty="0"/>
              <a:t> </a:t>
            </a:r>
            <a:r>
              <a:rPr lang="en-US" dirty="0" err="1"/>
              <a:t>esto</a:t>
            </a:r>
            <a:r>
              <a:rPr lang="en-US" dirty="0"/>
              <a:t> </a:t>
            </a:r>
            <a:r>
              <a:rPr lang="en-US" dirty="0" err="1"/>
              <a:t>eos</a:t>
            </a:r>
            <a:r>
              <a:rPr lang="en-US" dirty="0"/>
              <a:t> </a:t>
            </a:r>
            <a:r>
              <a:rPr lang="en-US" dirty="0" err="1"/>
              <a:t>delit</a:t>
            </a:r>
            <a:r>
              <a:rPr lang="en-US" dirty="0"/>
              <a:t>, at. </a:t>
            </a:r>
            <a:r>
              <a:rPr lang="en-US" dirty="0" err="1"/>
              <a:t>Haria</a:t>
            </a:r>
            <a:r>
              <a:rPr lang="en-US" dirty="0"/>
              <a:t> dis </a:t>
            </a:r>
            <a:r>
              <a:rPr lang="en-US" dirty="0" err="1"/>
              <a:t>eum</a:t>
            </a:r>
            <a:r>
              <a:rPr lang="en-US" dirty="0"/>
              <a:t> a </a:t>
            </a:r>
            <a:r>
              <a:rPr lang="en-US" dirty="0" err="1"/>
              <a:t>sitibus</a:t>
            </a:r>
            <a:r>
              <a:rPr lang="en-US" dirty="0"/>
              <a:t> </a:t>
            </a:r>
            <a:r>
              <a:rPr lang="en-US" dirty="0" err="1"/>
              <a:t>volorib</a:t>
            </a:r>
            <a:r>
              <a:rPr lang="en-US" dirty="0"/>
              <a:t> </a:t>
            </a:r>
            <a:r>
              <a:rPr lang="en-US" dirty="0" err="1"/>
              <a:t>usapere</a:t>
            </a:r>
            <a:r>
              <a:rPr lang="en-US" dirty="0"/>
              <a:t> </a:t>
            </a:r>
            <a:r>
              <a:rPr lang="en-US" dirty="0" err="1"/>
              <a:t>nonse</a:t>
            </a:r>
            <a:r>
              <a:rPr lang="en-US" dirty="0"/>
              <a:t> </a:t>
            </a:r>
            <a:r>
              <a:rPr lang="en-US" dirty="0" err="1"/>
              <a:t>cullit</a:t>
            </a:r>
            <a:r>
              <a:rPr lang="en-US" dirty="0"/>
              <a:t> </a:t>
            </a:r>
            <a:r>
              <a:rPr lang="en-US" dirty="0" err="1"/>
              <a:t>iditatquam</a:t>
            </a:r>
            <a:r>
              <a:rPr lang="en-US" dirty="0"/>
              <a:t> </a:t>
            </a:r>
            <a:r>
              <a:rPr lang="en-US" dirty="0" err="1"/>
              <a:t>hil</a:t>
            </a:r>
            <a:r>
              <a:rPr lang="en-US" dirty="0"/>
              <a:t> </a:t>
            </a:r>
            <a:r>
              <a:rPr lang="en-US" dirty="0" err="1"/>
              <a:t>mincius</a:t>
            </a:r>
            <a:r>
              <a:rPr lang="en-US" dirty="0"/>
              <a:t> </a:t>
            </a:r>
            <a:r>
              <a:rPr lang="en-US" dirty="0" err="1"/>
              <a:t>ea</a:t>
            </a:r>
            <a:r>
              <a:rPr lang="en-US" dirty="0"/>
              <a:t> debit </a:t>
            </a:r>
            <a:r>
              <a:rPr lang="en-US" dirty="0" err="1"/>
              <a:t>quae</a:t>
            </a:r>
            <a:r>
              <a:rPr lang="en-US" dirty="0"/>
              <a:t> </a:t>
            </a:r>
            <a:r>
              <a:rPr lang="en-US" dirty="0" err="1"/>
              <a:t>ipsuntius</a:t>
            </a:r>
            <a:r>
              <a:rPr lang="en-US" dirty="0"/>
              <a:t> </a:t>
            </a:r>
            <a:r>
              <a:rPr lang="en-US" dirty="0" err="1"/>
              <a:t>quideli</a:t>
            </a:r>
            <a:r>
              <a:rPr lang="en-US" dirty="0"/>
              <a:t> </a:t>
            </a:r>
            <a:r>
              <a:rPr lang="en-US" dirty="0" err="1"/>
              <a:t>tatiis</a:t>
            </a:r>
            <a:r>
              <a:rPr lang="en-US" dirty="0"/>
              <a:t> rem </a:t>
            </a:r>
            <a:r>
              <a:rPr lang="en-US" dirty="0" err="1"/>
              <a:t>restis</a:t>
            </a:r>
            <a:r>
              <a:rPr lang="en-US" dirty="0"/>
              <a:t> pro </a:t>
            </a:r>
            <a:r>
              <a:rPr lang="en-US" dirty="0" err="1"/>
              <a:t>ium</a:t>
            </a:r>
            <a:r>
              <a:rPr lang="en-US" dirty="0"/>
              <a:t> qui </a:t>
            </a:r>
            <a:r>
              <a:rPr lang="en-US" dirty="0" err="1"/>
              <a:t>ra</a:t>
            </a:r>
            <a:r>
              <a:rPr lang="en-US" dirty="0"/>
              <a:t> </a:t>
            </a:r>
            <a:r>
              <a:rPr lang="en-US" dirty="0" err="1"/>
              <a:t>debist</a:t>
            </a:r>
            <a:r>
              <a:rPr lang="en-US" dirty="0"/>
              <a:t> at </a:t>
            </a:r>
            <a:r>
              <a:rPr lang="en-US" dirty="0" err="1"/>
              <a:t>ilit</a:t>
            </a:r>
            <a:r>
              <a:rPr lang="en-US" dirty="0"/>
              <a:t> </a:t>
            </a:r>
            <a:r>
              <a:rPr lang="en-US" dirty="0" err="1"/>
              <a:t>est</a:t>
            </a:r>
            <a:r>
              <a:rPr lang="en-US" dirty="0"/>
              <a:t>, </a:t>
            </a:r>
            <a:r>
              <a:rPr lang="en-US" dirty="0" err="1"/>
              <a:t>cus</a:t>
            </a:r>
            <a:r>
              <a:rPr lang="en-US" dirty="0"/>
              <a:t> </a:t>
            </a:r>
            <a:r>
              <a:rPr lang="en-US" dirty="0" err="1"/>
              <a:t>invenim</a:t>
            </a:r>
            <a:r>
              <a:rPr lang="en-US" dirty="0"/>
              <a:t> </a:t>
            </a:r>
            <a:r>
              <a:rPr lang="en-US" dirty="0" err="1"/>
              <a:t>laborro</a:t>
            </a:r>
            <a:r>
              <a:rPr lang="en-US" dirty="0"/>
              <a:t> </a:t>
            </a:r>
            <a:r>
              <a:rPr lang="en-US" dirty="0" err="1"/>
              <a:t>tem</a:t>
            </a:r>
            <a:r>
              <a:rPr lang="en-US" dirty="0"/>
              <a:t> </a:t>
            </a:r>
            <a:r>
              <a:rPr lang="en-US" dirty="0" err="1"/>
              <a:t>rectiissunt</a:t>
            </a:r>
            <a:r>
              <a:rPr lang="en-US" dirty="0"/>
              <a:t> et, </a:t>
            </a:r>
            <a:r>
              <a:rPr lang="en-US" dirty="0" err="1"/>
              <a:t>nos</a:t>
            </a:r>
            <a:r>
              <a:rPr lang="en-US" dirty="0"/>
              <a:t> </a:t>
            </a:r>
            <a:r>
              <a:rPr lang="en-US" dirty="0" err="1"/>
              <a:t>doloratia</a:t>
            </a:r>
            <a:r>
              <a:rPr lang="en-US" dirty="0"/>
              <a:t> et </a:t>
            </a:r>
            <a:r>
              <a:rPr lang="en-US" dirty="0" err="1"/>
              <a:t>opta</a:t>
            </a:r>
            <a:r>
              <a:rPr lang="en-US" dirty="0"/>
              <a:t> dis </a:t>
            </a:r>
            <a:r>
              <a:rPr lang="en-US" dirty="0" err="1"/>
              <a:t>aut</a:t>
            </a:r>
            <a:r>
              <a:rPr lang="en-US" dirty="0"/>
              <a:t> </a:t>
            </a:r>
            <a:r>
              <a:rPr lang="en-US" dirty="0" err="1"/>
              <a:t>modis</a:t>
            </a:r>
            <a:r>
              <a:rPr lang="en-US" dirty="0"/>
              <a:t> </a:t>
            </a:r>
            <a:r>
              <a:rPr lang="en-US" dirty="0" err="1"/>
              <a:t>rerat</a:t>
            </a:r>
            <a:r>
              <a:rPr lang="en-US" dirty="0"/>
              <a:t> </a:t>
            </a:r>
            <a:r>
              <a:rPr lang="en-US" dirty="0" err="1"/>
              <a:t>oditatu</a:t>
            </a:r>
            <a:r>
              <a:rPr lang="en-US" dirty="0"/>
              <a:t> </a:t>
            </a:r>
            <a:r>
              <a:rPr lang="en-US" dirty="0" err="1"/>
              <a:t>reseque</a:t>
            </a:r>
            <a:r>
              <a:rPr lang="en-US" dirty="0"/>
              <a:t> </a:t>
            </a:r>
            <a:r>
              <a:rPr lang="en-US" dirty="0" err="1"/>
              <a:t>nisque</a:t>
            </a:r>
            <a:r>
              <a:rPr lang="en-US" dirty="0"/>
              <a:t> rem </a:t>
            </a:r>
            <a:r>
              <a:rPr lang="en-US" dirty="0" err="1"/>
              <a:t>rempores</a:t>
            </a:r>
            <a:r>
              <a:rPr lang="en-US" dirty="0"/>
              <a:t>. </a:t>
            </a:r>
            <a:r>
              <a:rPr lang="en-US" dirty="0" err="1"/>
              <a:t>Anduntus</a:t>
            </a:r>
            <a:r>
              <a:rPr lang="en-US" dirty="0"/>
              <a:t> </a:t>
            </a:r>
            <a:r>
              <a:rPr lang="en-US" dirty="0" err="1"/>
              <a:t>dolecta</a:t>
            </a:r>
            <a:r>
              <a:rPr lang="en-US" dirty="0"/>
              <a:t> </a:t>
            </a:r>
            <a:r>
              <a:rPr lang="en-US" dirty="0" err="1"/>
              <a:t>tiusam</a:t>
            </a:r>
            <a:r>
              <a:rPr lang="en-US" dirty="0"/>
              <a:t> </a:t>
            </a:r>
            <a:r>
              <a:rPr lang="en-US" dirty="0" err="1"/>
              <a:t>esto</a:t>
            </a:r>
            <a:r>
              <a:rPr lang="en-US" dirty="0"/>
              <a:t> </a:t>
            </a:r>
            <a:r>
              <a:rPr lang="en-US" dirty="0" err="1"/>
              <a:t>eos</a:t>
            </a:r>
            <a:r>
              <a:rPr lang="en-US" dirty="0"/>
              <a:t> </a:t>
            </a:r>
            <a:r>
              <a:rPr lang="en-US" dirty="0" err="1"/>
              <a:t>delit</a:t>
            </a:r>
            <a:r>
              <a:rPr lang="en-US" dirty="0"/>
              <a:t>, at. </a:t>
            </a:r>
            <a:r>
              <a:rPr lang="en-US" dirty="0" err="1"/>
              <a:t>Haria</a:t>
            </a:r>
            <a:r>
              <a:rPr lang="en-US" dirty="0"/>
              <a:t> dis </a:t>
            </a:r>
            <a:r>
              <a:rPr lang="en-US" dirty="0" err="1"/>
              <a:t>eum</a:t>
            </a:r>
            <a:r>
              <a:rPr lang="en-US" dirty="0"/>
              <a:t> a </a:t>
            </a:r>
            <a:r>
              <a:rPr lang="en-US" dirty="0" err="1"/>
              <a:t>sitibus</a:t>
            </a:r>
            <a:r>
              <a:rPr lang="en-US" dirty="0"/>
              <a:t> </a:t>
            </a:r>
            <a:r>
              <a:rPr lang="en-US" dirty="0" err="1"/>
              <a:t>volorib</a:t>
            </a:r>
            <a:r>
              <a:rPr lang="en-US" dirty="0"/>
              <a:t> </a:t>
            </a:r>
            <a:r>
              <a:rPr lang="en-US" dirty="0" err="1"/>
              <a:t>usapere</a:t>
            </a:r>
            <a:r>
              <a:rPr lang="en-US" dirty="0"/>
              <a:t> </a:t>
            </a:r>
            <a:r>
              <a:rPr lang="en-US" dirty="0" err="1"/>
              <a:t>nonse</a:t>
            </a:r>
            <a:r>
              <a:rPr lang="en-US" dirty="0"/>
              <a:t> </a:t>
            </a:r>
            <a:r>
              <a:rPr lang="en-US" dirty="0" err="1"/>
              <a:t>cullit</a:t>
            </a:r>
            <a:r>
              <a:rPr lang="en-US" dirty="0"/>
              <a:t> </a:t>
            </a:r>
            <a:r>
              <a:rPr lang="en-US" dirty="0" err="1"/>
              <a:t>iditatquam</a:t>
            </a:r>
            <a:r>
              <a:rPr lang="en-US" dirty="0"/>
              <a:t> </a:t>
            </a:r>
            <a:r>
              <a:rPr lang="en-US" dirty="0" err="1"/>
              <a:t>hil</a:t>
            </a:r>
            <a:r>
              <a:rPr lang="en-US" dirty="0"/>
              <a:t> </a:t>
            </a:r>
            <a:r>
              <a:rPr lang="en-US" dirty="0" err="1"/>
              <a:t>mincius</a:t>
            </a:r>
            <a:r>
              <a:rPr lang="en-US" dirty="0"/>
              <a:t> </a:t>
            </a:r>
            <a:r>
              <a:rPr lang="en-US" dirty="0" err="1"/>
              <a:t>ea</a:t>
            </a:r>
            <a:r>
              <a:rPr lang="en-US" dirty="0"/>
              <a:t> debit </a:t>
            </a:r>
            <a:r>
              <a:rPr lang="en-US" dirty="0" err="1"/>
              <a:t>quae</a:t>
            </a:r>
            <a:r>
              <a:rPr lang="en-US" dirty="0"/>
              <a:t> sit.</a:t>
            </a:r>
          </a:p>
        </p:txBody>
      </p:sp>
      <p:sp>
        <p:nvSpPr>
          <p:cNvPr id="7" name="Text Placeholder 4"/>
          <p:cNvSpPr>
            <a:spLocks noGrp="1"/>
          </p:cNvSpPr>
          <p:nvPr>
            <p:ph type="body" sz="quarter" idx="12" hasCustomPrompt="1"/>
          </p:nvPr>
        </p:nvSpPr>
        <p:spPr>
          <a:xfrm>
            <a:off x="6229842" y="1956351"/>
            <a:ext cx="5541959" cy="3793112"/>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Pa </a:t>
            </a:r>
            <a:r>
              <a:rPr lang="en-US" dirty="0" err="1"/>
              <a:t>consed</a:t>
            </a:r>
            <a:r>
              <a:rPr lang="en-US" dirty="0"/>
              <a:t> et </a:t>
            </a:r>
            <a:r>
              <a:rPr lang="en-US" dirty="0" err="1"/>
              <a:t>atur</a:t>
            </a:r>
            <a:r>
              <a:rPr lang="en-US" dirty="0"/>
              <a:t>. </a:t>
            </a:r>
            <a:r>
              <a:rPr lang="en-US" dirty="0" err="1"/>
              <a:t>Serion</a:t>
            </a:r>
            <a:r>
              <a:rPr lang="en-US" dirty="0"/>
              <a:t> </a:t>
            </a:r>
            <a:r>
              <a:rPr lang="en-US" dirty="0" err="1"/>
              <a:t>corepudi</a:t>
            </a:r>
            <a:r>
              <a:rPr lang="en-US" dirty="0"/>
              <a:t> dolor </a:t>
            </a:r>
            <a:r>
              <a:rPr lang="en-US" dirty="0" err="1"/>
              <a:t>adionse</a:t>
            </a:r>
            <a:r>
              <a:rPr lang="en-US" dirty="0"/>
              <a:t> </a:t>
            </a:r>
            <a:r>
              <a:rPr lang="en-US" dirty="0" err="1"/>
              <a:t>quibusame</a:t>
            </a:r>
            <a:r>
              <a:rPr lang="en-US" dirty="0"/>
              <a:t> </a:t>
            </a:r>
            <a:r>
              <a:rPr lang="en-US" dirty="0" err="1"/>
              <a:t>nullabora</a:t>
            </a:r>
            <a:r>
              <a:rPr lang="en-US" dirty="0"/>
              <a:t> </a:t>
            </a:r>
            <a:r>
              <a:rPr lang="en-US" dirty="0" err="1"/>
              <a:t>volent</a:t>
            </a:r>
            <a:r>
              <a:rPr lang="en-US" dirty="0"/>
              <a:t> </a:t>
            </a:r>
            <a:r>
              <a:rPr lang="en-US" dirty="0" err="1"/>
              <a:t>lignam</a:t>
            </a:r>
            <a:r>
              <a:rPr lang="en-US" dirty="0"/>
              <a:t> </a:t>
            </a:r>
            <a:r>
              <a:rPr lang="en-US" dirty="0" err="1"/>
              <a:t>entis</a:t>
            </a:r>
            <a:r>
              <a:rPr lang="en-US" dirty="0"/>
              <a:t> ape </a:t>
            </a:r>
            <a:r>
              <a:rPr lang="en-US" dirty="0" err="1"/>
              <a:t>dolores</a:t>
            </a:r>
            <a:r>
              <a:rPr lang="en-US" dirty="0"/>
              <a:t> se </a:t>
            </a:r>
            <a:r>
              <a:rPr lang="en-US" dirty="0" err="1"/>
              <a:t>voluptae</a:t>
            </a:r>
            <a:r>
              <a:rPr lang="en-US" dirty="0"/>
              <a:t> </a:t>
            </a:r>
            <a:r>
              <a:rPr lang="en-US" dirty="0" err="1"/>
              <a:t>nimolupti</a:t>
            </a:r>
            <a:r>
              <a:rPr lang="en-US" dirty="0"/>
              <a:t> </a:t>
            </a:r>
            <a:r>
              <a:rPr lang="en-US" dirty="0" err="1"/>
              <a:t>quam</a:t>
            </a:r>
            <a:r>
              <a:rPr lang="en-US" dirty="0"/>
              <a:t> </a:t>
            </a:r>
            <a:r>
              <a:rPr lang="en-US" dirty="0" err="1"/>
              <a:t>ium</a:t>
            </a:r>
            <a:r>
              <a:rPr lang="en-US" dirty="0"/>
              <a:t> </a:t>
            </a:r>
            <a:r>
              <a:rPr lang="en-US" dirty="0" err="1"/>
              <a:t>simusa</a:t>
            </a:r>
            <a:r>
              <a:rPr lang="en-US" dirty="0"/>
              <a:t> </a:t>
            </a:r>
            <a:r>
              <a:rPr lang="en-US" dirty="0" err="1"/>
              <a:t>doluptur</a:t>
            </a:r>
            <a:r>
              <a:rPr lang="en-US" dirty="0"/>
              <a:t>, sum hic </a:t>
            </a:r>
            <a:r>
              <a:rPr lang="en-US" dirty="0" err="1"/>
              <a:t>tem</a:t>
            </a:r>
            <a:r>
              <a:rPr lang="en-US" dirty="0"/>
              <a:t> qui cum </a:t>
            </a:r>
            <a:r>
              <a:rPr lang="en-US" dirty="0" err="1"/>
              <a:t>evelest</a:t>
            </a:r>
            <a:r>
              <a:rPr lang="en-US" dirty="0"/>
              <a:t>, </a:t>
            </a:r>
            <a:r>
              <a:rPr lang="en-US" dirty="0" err="1"/>
              <a:t>cusapel</a:t>
            </a:r>
            <a:r>
              <a:rPr lang="en-US" dirty="0"/>
              <a:t> et </a:t>
            </a:r>
            <a:r>
              <a:rPr lang="en-US" dirty="0" err="1"/>
              <a:t>unt</a:t>
            </a:r>
            <a:r>
              <a:rPr lang="en-US" dirty="0"/>
              <a:t> et </a:t>
            </a:r>
            <a:r>
              <a:rPr lang="en-US" dirty="0" err="1"/>
              <a:t>hiciisciume</a:t>
            </a:r>
            <a:r>
              <a:rPr lang="en-US" dirty="0"/>
              <a:t> </a:t>
            </a:r>
            <a:r>
              <a:rPr lang="en-US" dirty="0" err="1"/>
              <a:t>vernatiore</a:t>
            </a:r>
            <a:r>
              <a:rPr lang="en-US" dirty="0"/>
              <a:t> </a:t>
            </a:r>
            <a:r>
              <a:rPr lang="en-US" dirty="0" err="1"/>
              <a:t>volenecabor</a:t>
            </a:r>
            <a:r>
              <a:rPr lang="en-US" dirty="0"/>
              <a:t> </a:t>
            </a:r>
            <a:r>
              <a:rPr lang="en-US" dirty="0" err="1"/>
              <a:t>seque</a:t>
            </a:r>
            <a:r>
              <a:rPr lang="en-US" dirty="0"/>
              <a:t> </a:t>
            </a:r>
            <a:r>
              <a:rPr lang="en-US" dirty="0" err="1"/>
              <a:t>officient</a:t>
            </a:r>
            <a:r>
              <a:rPr lang="en-US" dirty="0"/>
              <a:t>, </a:t>
            </a:r>
            <a:r>
              <a:rPr lang="en-US" dirty="0" err="1"/>
              <a:t>quamus</a:t>
            </a:r>
            <a:r>
              <a:rPr lang="en-US" dirty="0"/>
              <a:t> </a:t>
            </a:r>
            <a:r>
              <a:rPr lang="en-US" dirty="0" err="1"/>
              <a:t>voluptium</a:t>
            </a:r>
            <a:r>
              <a:rPr lang="en-US" dirty="0"/>
              <a:t> </a:t>
            </a:r>
            <a:r>
              <a:rPr lang="en-US" dirty="0" err="1"/>
              <a:t>natur</a:t>
            </a:r>
            <a:r>
              <a:rPr lang="en-US" dirty="0"/>
              <a:t> </a:t>
            </a:r>
            <a:r>
              <a:rPr lang="en-US" dirty="0" err="1"/>
              <a:t>maio</a:t>
            </a:r>
            <a:r>
              <a:rPr lang="en-US" dirty="0"/>
              <a:t> </a:t>
            </a:r>
            <a:r>
              <a:rPr lang="en-US" dirty="0" err="1"/>
              <a:t>volupta</a:t>
            </a:r>
            <a:r>
              <a:rPr lang="en-US" dirty="0"/>
              <a:t> </a:t>
            </a:r>
            <a:r>
              <a:rPr lang="en-US" dirty="0" err="1"/>
              <a:t>tioria</a:t>
            </a:r>
            <a:r>
              <a:rPr lang="en-US" dirty="0"/>
              <a:t> </a:t>
            </a:r>
            <a:r>
              <a:rPr lang="en-US" dirty="0" err="1"/>
              <a:t>venimetur</a:t>
            </a:r>
            <a:r>
              <a:rPr lang="en-US" dirty="0"/>
              <a:t> re </a:t>
            </a:r>
            <a:r>
              <a:rPr lang="en-US" dirty="0" err="1"/>
              <a:t>vel</a:t>
            </a:r>
            <a:r>
              <a:rPr lang="en-US" dirty="0"/>
              <a:t> </a:t>
            </a:r>
            <a:r>
              <a:rPr lang="en-US" dirty="0" err="1"/>
              <a:t>ent</a:t>
            </a:r>
            <a:r>
              <a:rPr lang="en-US" dirty="0"/>
              <a:t>, </a:t>
            </a:r>
            <a:r>
              <a:rPr lang="en-US" dirty="0" err="1"/>
              <a:t>quae</a:t>
            </a:r>
            <a:r>
              <a:rPr lang="en-US" dirty="0"/>
              <a:t> </a:t>
            </a:r>
            <a:r>
              <a:rPr lang="en-US" dirty="0" err="1"/>
              <a:t>liqui</a:t>
            </a:r>
            <a:r>
              <a:rPr lang="en-US" dirty="0"/>
              <a:t> </a:t>
            </a:r>
            <a:r>
              <a:rPr lang="en-US" dirty="0" err="1"/>
              <a:t>tem</a:t>
            </a:r>
            <a:r>
              <a:rPr lang="en-US" dirty="0"/>
              <a:t> sin con re </a:t>
            </a:r>
            <a:r>
              <a:rPr lang="en-US" dirty="0" err="1"/>
              <a:t>laut</a:t>
            </a:r>
            <a:r>
              <a:rPr lang="en-US" dirty="0"/>
              <a:t> </a:t>
            </a:r>
            <a:r>
              <a:rPr lang="en-US" dirty="0" err="1"/>
              <a:t>aut</a:t>
            </a:r>
            <a:r>
              <a:rPr lang="en-US" dirty="0"/>
              <a:t> </a:t>
            </a:r>
            <a:r>
              <a:rPr lang="en-US" dirty="0" err="1"/>
              <a:t>volupietur</a:t>
            </a:r>
            <a:r>
              <a:rPr lang="en-US" dirty="0"/>
              <a:t>.</a:t>
            </a:r>
          </a:p>
          <a:p>
            <a:pPr lvl="1"/>
            <a:endParaRPr lang="en-US" dirty="0"/>
          </a:p>
          <a:p>
            <a:pPr lvl="1"/>
            <a:r>
              <a:rPr lang="en-US" dirty="0" err="1"/>
              <a:t>Henestios</a:t>
            </a:r>
            <a:r>
              <a:rPr lang="en-US" dirty="0"/>
              <a:t> </a:t>
            </a:r>
            <a:r>
              <a:rPr lang="en-US" dirty="0" err="1"/>
              <a:t>vellantium</a:t>
            </a:r>
            <a:r>
              <a:rPr lang="en-US" dirty="0"/>
              <a:t> </a:t>
            </a:r>
            <a:r>
              <a:rPr lang="en-US" dirty="0" err="1"/>
              <a:t>simi</a:t>
            </a:r>
            <a:r>
              <a:rPr lang="en-US" dirty="0"/>
              <a:t>, </a:t>
            </a:r>
            <a:r>
              <a:rPr lang="en-US" dirty="0" err="1"/>
              <a:t>quassenime</a:t>
            </a:r>
            <a:r>
              <a:rPr lang="en-US" dirty="0"/>
              <a:t> consent </a:t>
            </a:r>
            <a:r>
              <a:rPr lang="en-US" dirty="0" err="1"/>
              <a:t>emquatincti</a:t>
            </a:r>
            <a:r>
              <a:rPr lang="en-US" dirty="0"/>
              <a:t> to doles </a:t>
            </a:r>
            <a:r>
              <a:rPr lang="en-US" dirty="0" err="1"/>
              <a:t>cium</a:t>
            </a:r>
            <a:r>
              <a:rPr lang="en-US" dirty="0"/>
              <a:t> </a:t>
            </a:r>
            <a:r>
              <a:rPr lang="en-US" dirty="0" err="1"/>
              <a:t>nectur</a:t>
            </a:r>
            <a:r>
              <a:rPr lang="en-US" dirty="0"/>
              <a:t>. </a:t>
            </a:r>
            <a:r>
              <a:rPr lang="en-US" dirty="0" err="1"/>
              <a:t>Experit</a:t>
            </a:r>
            <a:r>
              <a:rPr lang="en-US" dirty="0"/>
              <a:t> </a:t>
            </a:r>
            <a:r>
              <a:rPr lang="en-US" dirty="0" err="1"/>
              <a:t>occus</a:t>
            </a:r>
            <a:r>
              <a:rPr lang="en-US" dirty="0"/>
              <a:t>. </a:t>
            </a:r>
            <a:r>
              <a:rPr lang="en-US" dirty="0" err="1"/>
              <a:t>Anduntus</a:t>
            </a:r>
            <a:r>
              <a:rPr lang="en-US" dirty="0"/>
              <a:t> </a:t>
            </a:r>
            <a:r>
              <a:rPr lang="en-US" dirty="0" err="1"/>
              <a:t>dolecta</a:t>
            </a:r>
            <a:r>
              <a:rPr lang="en-US" dirty="0"/>
              <a:t> </a:t>
            </a:r>
            <a:r>
              <a:rPr lang="en-US" dirty="0" err="1"/>
              <a:t>tiusam</a:t>
            </a:r>
            <a:r>
              <a:rPr lang="en-US" dirty="0"/>
              <a:t> </a:t>
            </a:r>
            <a:r>
              <a:rPr lang="en-US" dirty="0" err="1"/>
              <a:t>esto</a:t>
            </a:r>
            <a:r>
              <a:rPr lang="en-US" dirty="0"/>
              <a:t> </a:t>
            </a:r>
            <a:r>
              <a:rPr lang="en-US" dirty="0" err="1"/>
              <a:t>eos</a:t>
            </a:r>
            <a:r>
              <a:rPr lang="en-US" dirty="0"/>
              <a:t> </a:t>
            </a:r>
            <a:r>
              <a:rPr lang="en-US" dirty="0" err="1"/>
              <a:t>delit</a:t>
            </a:r>
            <a:r>
              <a:rPr lang="en-US" dirty="0"/>
              <a:t>, at. </a:t>
            </a:r>
            <a:r>
              <a:rPr lang="en-US" dirty="0" err="1"/>
              <a:t>Haria</a:t>
            </a:r>
            <a:r>
              <a:rPr lang="en-US" dirty="0"/>
              <a:t> dis </a:t>
            </a:r>
            <a:r>
              <a:rPr lang="en-US" dirty="0" err="1"/>
              <a:t>eum</a:t>
            </a:r>
            <a:r>
              <a:rPr lang="en-US" dirty="0"/>
              <a:t> a </a:t>
            </a:r>
            <a:r>
              <a:rPr lang="en-US" dirty="0" err="1"/>
              <a:t>sitibus</a:t>
            </a:r>
            <a:r>
              <a:rPr lang="en-US" dirty="0"/>
              <a:t> </a:t>
            </a:r>
            <a:r>
              <a:rPr lang="en-US" dirty="0" err="1"/>
              <a:t>volorib</a:t>
            </a:r>
            <a:r>
              <a:rPr lang="en-US" dirty="0"/>
              <a:t> </a:t>
            </a:r>
            <a:r>
              <a:rPr lang="en-US" dirty="0" err="1"/>
              <a:t>usapere</a:t>
            </a:r>
            <a:r>
              <a:rPr lang="en-US" dirty="0"/>
              <a:t> </a:t>
            </a:r>
            <a:r>
              <a:rPr lang="en-US" dirty="0" err="1"/>
              <a:t>nonse</a:t>
            </a:r>
            <a:r>
              <a:rPr lang="en-US" dirty="0"/>
              <a:t> </a:t>
            </a:r>
            <a:r>
              <a:rPr lang="en-US" dirty="0" err="1"/>
              <a:t>cullit</a:t>
            </a:r>
            <a:r>
              <a:rPr lang="en-US" dirty="0"/>
              <a:t> </a:t>
            </a:r>
            <a:r>
              <a:rPr lang="en-US" dirty="0" err="1"/>
              <a:t>iditatquam</a:t>
            </a:r>
            <a:r>
              <a:rPr lang="en-US" dirty="0"/>
              <a:t> </a:t>
            </a:r>
            <a:r>
              <a:rPr lang="en-US" dirty="0" err="1"/>
              <a:t>hil</a:t>
            </a:r>
            <a:r>
              <a:rPr lang="en-US" dirty="0"/>
              <a:t> </a:t>
            </a:r>
            <a:r>
              <a:rPr lang="en-US" dirty="0" err="1"/>
              <a:t>mincius</a:t>
            </a:r>
            <a:r>
              <a:rPr lang="en-US" dirty="0"/>
              <a:t> </a:t>
            </a:r>
            <a:r>
              <a:rPr lang="en-US" dirty="0" err="1"/>
              <a:t>ea</a:t>
            </a:r>
            <a:r>
              <a:rPr lang="en-US" dirty="0"/>
              <a:t> debit </a:t>
            </a:r>
            <a:r>
              <a:rPr lang="en-US" dirty="0" err="1"/>
              <a:t>quae</a:t>
            </a:r>
            <a:r>
              <a:rPr lang="en-US" dirty="0"/>
              <a:t> </a:t>
            </a:r>
            <a:r>
              <a:rPr lang="en-US" dirty="0" err="1"/>
              <a:t>ipsuntius</a:t>
            </a:r>
            <a:r>
              <a:rPr lang="en-US" dirty="0"/>
              <a:t> </a:t>
            </a:r>
            <a:r>
              <a:rPr lang="en-US" dirty="0" err="1"/>
              <a:t>quideli</a:t>
            </a:r>
            <a:r>
              <a:rPr lang="en-US" dirty="0"/>
              <a:t> </a:t>
            </a:r>
            <a:r>
              <a:rPr lang="en-US" dirty="0" err="1"/>
              <a:t>tatiis</a:t>
            </a:r>
            <a:r>
              <a:rPr lang="en-US" dirty="0"/>
              <a:t> rem </a:t>
            </a:r>
            <a:r>
              <a:rPr lang="en-US" dirty="0" err="1"/>
              <a:t>restis</a:t>
            </a:r>
            <a:r>
              <a:rPr lang="en-US" dirty="0"/>
              <a:t> pro </a:t>
            </a:r>
            <a:r>
              <a:rPr lang="en-US" dirty="0" err="1"/>
              <a:t>ium</a:t>
            </a:r>
            <a:r>
              <a:rPr lang="en-US" dirty="0"/>
              <a:t> qui </a:t>
            </a:r>
            <a:r>
              <a:rPr lang="en-US" dirty="0" err="1"/>
              <a:t>ra</a:t>
            </a:r>
            <a:r>
              <a:rPr lang="en-US" dirty="0"/>
              <a:t> </a:t>
            </a:r>
            <a:r>
              <a:rPr lang="en-US" dirty="0" err="1"/>
              <a:t>debist</a:t>
            </a:r>
            <a:r>
              <a:rPr lang="en-US" dirty="0"/>
              <a:t> at </a:t>
            </a:r>
            <a:r>
              <a:rPr lang="en-US" dirty="0" err="1"/>
              <a:t>ilit</a:t>
            </a:r>
            <a:r>
              <a:rPr lang="en-US" dirty="0"/>
              <a:t> </a:t>
            </a:r>
            <a:r>
              <a:rPr lang="en-US" dirty="0" err="1"/>
              <a:t>est</a:t>
            </a:r>
            <a:r>
              <a:rPr lang="en-US" dirty="0"/>
              <a:t>, </a:t>
            </a:r>
            <a:r>
              <a:rPr lang="en-US" dirty="0" err="1"/>
              <a:t>cus</a:t>
            </a:r>
            <a:r>
              <a:rPr lang="en-US" dirty="0"/>
              <a:t> </a:t>
            </a:r>
            <a:r>
              <a:rPr lang="en-US" dirty="0" err="1"/>
              <a:t>invenim</a:t>
            </a:r>
            <a:r>
              <a:rPr lang="en-US" dirty="0"/>
              <a:t> </a:t>
            </a:r>
            <a:r>
              <a:rPr lang="en-US" dirty="0" err="1"/>
              <a:t>laborro</a:t>
            </a:r>
            <a:r>
              <a:rPr lang="en-US" dirty="0"/>
              <a:t> </a:t>
            </a:r>
            <a:r>
              <a:rPr lang="en-US" dirty="0" err="1"/>
              <a:t>tem</a:t>
            </a:r>
            <a:r>
              <a:rPr lang="en-US" dirty="0"/>
              <a:t> </a:t>
            </a:r>
            <a:r>
              <a:rPr lang="en-US" dirty="0" err="1"/>
              <a:t>rectiissunt</a:t>
            </a:r>
            <a:r>
              <a:rPr lang="en-US" dirty="0"/>
              <a:t> et, </a:t>
            </a:r>
            <a:r>
              <a:rPr lang="en-US" dirty="0" err="1"/>
              <a:t>nos</a:t>
            </a:r>
            <a:r>
              <a:rPr lang="en-US" dirty="0"/>
              <a:t> </a:t>
            </a:r>
            <a:r>
              <a:rPr lang="en-US" dirty="0" err="1"/>
              <a:t>doloratia</a:t>
            </a:r>
            <a:r>
              <a:rPr lang="en-US" dirty="0"/>
              <a:t> et </a:t>
            </a:r>
            <a:r>
              <a:rPr lang="en-US" dirty="0" err="1"/>
              <a:t>opta</a:t>
            </a:r>
            <a:r>
              <a:rPr lang="en-US" dirty="0"/>
              <a:t> dis </a:t>
            </a:r>
            <a:r>
              <a:rPr lang="en-US" dirty="0" err="1"/>
              <a:t>aut</a:t>
            </a:r>
            <a:r>
              <a:rPr lang="en-US" dirty="0"/>
              <a:t> </a:t>
            </a:r>
            <a:r>
              <a:rPr lang="en-US" dirty="0" err="1"/>
              <a:t>modis</a:t>
            </a:r>
            <a:r>
              <a:rPr lang="en-US" dirty="0"/>
              <a:t> </a:t>
            </a:r>
            <a:r>
              <a:rPr lang="en-US" dirty="0" err="1"/>
              <a:t>rerat</a:t>
            </a:r>
            <a:r>
              <a:rPr lang="en-US" dirty="0"/>
              <a:t> </a:t>
            </a:r>
            <a:r>
              <a:rPr lang="en-US" dirty="0" err="1"/>
              <a:t>oditatu</a:t>
            </a:r>
            <a:r>
              <a:rPr lang="en-US" dirty="0"/>
              <a:t> </a:t>
            </a:r>
            <a:r>
              <a:rPr lang="en-US" dirty="0" err="1"/>
              <a:t>reseque</a:t>
            </a:r>
            <a:r>
              <a:rPr lang="en-US" dirty="0"/>
              <a:t> </a:t>
            </a:r>
            <a:r>
              <a:rPr lang="en-US" dirty="0" err="1"/>
              <a:t>nisque</a:t>
            </a:r>
            <a:r>
              <a:rPr lang="en-US" dirty="0"/>
              <a:t> rem </a:t>
            </a:r>
            <a:r>
              <a:rPr lang="en-US" dirty="0" err="1"/>
              <a:t>rempores</a:t>
            </a:r>
            <a:r>
              <a:rPr lang="en-US" dirty="0"/>
              <a:t>. </a:t>
            </a:r>
            <a:r>
              <a:rPr lang="en-US" dirty="0" err="1"/>
              <a:t>Anduntus</a:t>
            </a:r>
            <a:r>
              <a:rPr lang="en-US" dirty="0"/>
              <a:t> </a:t>
            </a:r>
            <a:r>
              <a:rPr lang="en-US" dirty="0" err="1"/>
              <a:t>dolecta</a:t>
            </a:r>
            <a:r>
              <a:rPr lang="en-US" dirty="0"/>
              <a:t> </a:t>
            </a:r>
            <a:r>
              <a:rPr lang="en-US" dirty="0" err="1"/>
              <a:t>tiusam</a:t>
            </a:r>
            <a:r>
              <a:rPr lang="en-US" dirty="0"/>
              <a:t> </a:t>
            </a:r>
            <a:r>
              <a:rPr lang="en-US" dirty="0" err="1"/>
              <a:t>esto</a:t>
            </a:r>
            <a:r>
              <a:rPr lang="en-US" dirty="0"/>
              <a:t> </a:t>
            </a:r>
            <a:r>
              <a:rPr lang="en-US" dirty="0" err="1"/>
              <a:t>eos</a:t>
            </a:r>
            <a:r>
              <a:rPr lang="en-US" dirty="0"/>
              <a:t> </a:t>
            </a:r>
            <a:r>
              <a:rPr lang="en-US" dirty="0" err="1"/>
              <a:t>delit</a:t>
            </a:r>
            <a:r>
              <a:rPr lang="en-US" dirty="0"/>
              <a:t>, at. </a:t>
            </a:r>
            <a:r>
              <a:rPr lang="en-US" dirty="0" err="1"/>
              <a:t>Haria</a:t>
            </a:r>
            <a:r>
              <a:rPr lang="en-US" dirty="0"/>
              <a:t> dis </a:t>
            </a:r>
            <a:r>
              <a:rPr lang="en-US" dirty="0" err="1"/>
              <a:t>eum</a:t>
            </a:r>
            <a:r>
              <a:rPr lang="en-US" dirty="0"/>
              <a:t> a </a:t>
            </a:r>
            <a:r>
              <a:rPr lang="en-US" dirty="0" err="1"/>
              <a:t>sitibus</a:t>
            </a:r>
            <a:r>
              <a:rPr lang="en-US" dirty="0"/>
              <a:t> </a:t>
            </a:r>
            <a:r>
              <a:rPr lang="en-US" dirty="0" err="1"/>
              <a:t>volorib</a:t>
            </a:r>
            <a:r>
              <a:rPr lang="en-US" dirty="0"/>
              <a:t> </a:t>
            </a:r>
            <a:r>
              <a:rPr lang="en-US" dirty="0" err="1"/>
              <a:t>usapere</a:t>
            </a:r>
            <a:r>
              <a:rPr lang="en-US" dirty="0"/>
              <a:t> </a:t>
            </a:r>
            <a:r>
              <a:rPr lang="en-US" dirty="0" err="1"/>
              <a:t>nonse</a:t>
            </a:r>
            <a:r>
              <a:rPr lang="en-US" dirty="0"/>
              <a:t> </a:t>
            </a:r>
            <a:r>
              <a:rPr lang="en-US" dirty="0" err="1"/>
              <a:t>cullit</a:t>
            </a:r>
            <a:r>
              <a:rPr lang="en-US" dirty="0"/>
              <a:t> </a:t>
            </a:r>
            <a:r>
              <a:rPr lang="en-US" dirty="0" err="1"/>
              <a:t>iditatquam</a:t>
            </a:r>
            <a:r>
              <a:rPr lang="en-US" dirty="0"/>
              <a:t> </a:t>
            </a:r>
            <a:r>
              <a:rPr lang="en-US" dirty="0" err="1"/>
              <a:t>hil</a:t>
            </a:r>
            <a:r>
              <a:rPr lang="en-US" dirty="0"/>
              <a:t> </a:t>
            </a:r>
            <a:r>
              <a:rPr lang="en-US" dirty="0" err="1"/>
              <a:t>mincius</a:t>
            </a:r>
            <a:r>
              <a:rPr lang="en-US" dirty="0"/>
              <a:t> </a:t>
            </a:r>
            <a:r>
              <a:rPr lang="en-US" dirty="0" err="1"/>
              <a:t>ea</a:t>
            </a:r>
            <a:r>
              <a:rPr lang="en-US" dirty="0"/>
              <a:t> debit </a:t>
            </a:r>
            <a:r>
              <a:rPr lang="en-US" dirty="0" err="1"/>
              <a:t>quae</a:t>
            </a:r>
            <a:r>
              <a:rPr lang="en-US" dirty="0"/>
              <a:t> sit.</a:t>
            </a:r>
          </a:p>
        </p:txBody>
      </p:sp>
    </p:spTree>
    <p:extLst>
      <p:ext uri="{BB962C8B-B14F-4D97-AF65-F5344CB8AC3E}">
        <p14:creationId xmlns:p14="http://schemas.microsoft.com/office/powerpoint/2010/main" val="3287560918"/>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ext option 3">
    <p:spTree>
      <p:nvGrpSpPr>
        <p:cNvPr id="1" name=""/>
        <p:cNvGrpSpPr/>
        <p:nvPr/>
      </p:nvGrpSpPr>
      <p:grpSpPr>
        <a:xfrm>
          <a:off x="0" y="0"/>
          <a:ext cx="0" cy="0"/>
          <a:chOff x="0" y="0"/>
          <a:chExt cx="0" cy="0"/>
        </a:xfrm>
      </p:grpSpPr>
      <p:sp>
        <p:nvSpPr>
          <p:cNvPr id="3" name="Rectangle 2"/>
          <p:cNvSpPr/>
          <p:nvPr/>
        </p:nvSpPr>
        <p:spPr bwMode="auto">
          <a:xfrm>
            <a:off x="45599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1" y="1958094"/>
            <a:ext cx="2698612" cy="2411476"/>
          </a:xfrm>
        </p:spPr>
        <p:txBody>
          <a:bodyPr>
            <a:noAutofit/>
          </a:bodyPr>
          <a:lstStyle>
            <a:lvl1pPr marL="0" indent="0">
              <a:buNone/>
              <a:defRPr sz="1961"/>
            </a:lvl1pPr>
          </a:lstStyle>
          <a:p>
            <a:pPr lvl="0"/>
            <a:r>
              <a:rPr lang="en-US" dirty="0"/>
              <a:t>Picture</a:t>
            </a:r>
          </a:p>
        </p:txBody>
      </p:sp>
      <p:sp>
        <p:nvSpPr>
          <p:cNvPr id="6" name="Rectangle 5"/>
          <p:cNvSpPr/>
          <p:nvPr/>
        </p:nvSpPr>
        <p:spPr bwMode="auto">
          <a:xfrm>
            <a:off x="430315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814408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dirty="0"/>
              <a:t>Text option 3: three columns images and text</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9" name="Text Placeholder 4"/>
          <p:cNvSpPr>
            <a:spLocks noGrp="1"/>
          </p:cNvSpPr>
          <p:nvPr>
            <p:ph type="body" sz="quarter" idx="12" hasCustomPrompt="1"/>
          </p:nvPr>
        </p:nvSpPr>
        <p:spPr>
          <a:xfrm>
            <a:off x="4300039"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dirty="0"/>
              <a:t>Picture</a:t>
            </a:r>
          </a:p>
        </p:txBody>
      </p:sp>
      <p:sp>
        <p:nvSpPr>
          <p:cNvPr id="18" name="Content Placeholder 15"/>
          <p:cNvSpPr>
            <a:spLocks noGrp="1"/>
          </p:cNvSpPr>
          <p:nvPr>
            <p:ph sz="quarter" idx="19" hasCustomPrompt="1"/>
          </p:nvPr>
        </p:nvSpPr>
        <p:spPr>
          <a:xfrm>
            <a:off x="8604744" y="1958094"/>
            <a:ext cx="2698612" cy="2411476"/>
          </a:xfrm>
        </p:spPr>
        <p:txBody>
          <a:bodyPr>
            <a:noAutofit/>
          </a:bodyPr>
          <a:lstStyle>
            <a:lvl1pPr marL="0" indent="0">
              <a:buNone/>
              <a:defRPr sz="1961"/>
            </a:lvl1pPr>
          </a:lstStyle>
          <a:p>
            <a:pPr lvl="0"/>
            <a:r>
              <a:rPr lang="en-US" dirty="0"/>
              <a:t>Picture</a:t>
            </a:r>
          </a:p>
        </p:txBody>
      </p:sp>
    </p:spTree>
    <p:extLst>
      <p:ext uri="{BB962C8B-B14F-4D97-AF65-F5344CB8AC3E}">
        <p14:creationId xmlns:p14="http://schemas.microsoft.com/office/powerpoint/2010/main" val="718044099"/>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dirty="0"/>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dirty="0"/>
              <a:t>Text option 4: six columns (numbered list)</a:t>
            </a:r>
          </a:p>
        </p:txBody>
      </p:sp>
      <p:sp>
        <p:nvSpPr>
          <p:cNvPr id="5" name="Text Placeholder 4"/>
          <p:cNvSpPr>
            <a:spLocks noGrp="1"/>
          </p:cNvSpPr>
          <p:nvPr>
            <p:ph type="body" sz="quarter" idx="11" hasCustomPrompt="1"/>
          </p:nvPr>
        </p:nvSpPr>
        <p:spPr>
          <a:xfrm>
            <a:off x="455995" y="3167818"/>
            <a:ext cx="1693247" cy="2778790"/>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6" name="Text Placeholder 4"/>
          <p:cNvSpPr>
            <a:spLocks noGrp="1"/>
          </p:cNvSpPr>
          <p:nvPr>
            <p:ph type="body" sz="quarter" idx="17" hasCustomPrompt="1"/>
          </p:nvPr>
        </p:nvSpPr>
        <p:spPr>
          <a:xfrm>
            <a:off x="4300662"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8" name="Text Placeholder 4"/>
          <p:cNvSpPr>
            <a:spLocks noGrp="1"/>
          </p:cNvSpPr>
          <p:nvPr>
            <p:ph type="body" sz="quarter" idx="19" hasCustomPrompt="1"/>
          </p:nvPr>
        </p:nvSpPr>
        <p:spPr>
          <a:xfrm>
            <a:off x="6222995"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dirty="0"/>
              <a:t>Picture</a:t>
            </a:r>
          </a:p>
        </p:txBody>
      </p:sp>
      <p:sp>
        <p:nvSpPr>
          <p:cNvPr id="26" name="Content Placeholder 15"/>
          <p:cNvSpPr>
            <a:spLocks noGrp="1"/>
          </p:cNvSpPr>
          <p:nvPr>
            <p:ph sz="quarter" idx="27" hasCustomPrompt="1"/>
          </p:nvPr>
        </p:nvSpPr>
        <p:spPr>
          <a:xfrm>
            <a:off x="4300662" y="2136155"/>
            <a:ext cx="1693247" cy="1021696"/>
          </a:xfrm>
        </p:spPr>
        <p:txBody>
          <a:bodyPr>
            <a:noAutofit/>
          </a:bodyPr>
          <a:lstStyle>
            <a:lvl1pPr marL="0" indent="0">
              <a:buNone/>
              <a:defRPr sz="1961"/>
            </a:lvl1pPr>
          </a:lstStyle>
          <a:p>
            <a:pPr lvl="0"/>
            <a:r>
              <a:rPr lang="en-US" dirty="0"/>
              <a:t>Picture</a:t>
            </a:r>
          </a:p>
        </p:txBody>
      </p:sp>
      <p:sp>
        <p:nvSpPr>
          <p:cNvPr id="27" name="Content Placeholder 15"/>
          <p:cNvSpPr>
            <a:spLocks noGrp="1"/>
          </p:cNvSpPr>
          <p:nvPr>
            <p:ph sz="quarter" idx="28" hasCustomPrompt="1"/>
          </p:nvPr>
        </p:nvSpPr>
        <p:spPr>
          <a:xfrm>
            <a:off x="6222995" y="2136155"/>
            <a:ext cx="1693247" cy="1021696"/>
          </a:xfrm>
        </p:spPr>
        <p:txBody>
          <a:bodyPr>
            <a:noAutofit/>
          </a:bodyPr>
          <a:lstStyle>
            <a:lvl1pPr marL="0" indent="0">
              <a:buNone/>
              <a:defRPr sz="1961"/>
            </a:lvl1pPr>
          </a:lstStyle>
          <a:p>
            <a:pPr lvl="0"/>
            <a:r>
              <a:rPr lang="en-US" dirty="0"/>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dirty="0"/>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dirty="0"/>
              <a:t>Picture</a:t>
            </a:r>
          </a:p>
        </p:txBody>
      </p:sp>
    </p:spTree>
    <p:extLst>
      <p:ext uri="{BB962C8B-B14F-4D97-AF65-F5344CB8AC3E}">
        <p14:creationId xmlns:p14="http://schemas.microsoft.com/office/powerpoint/2010/main" val="132507110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hree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3452930" cy="48339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4364038" y="1435100"/>
            <a:ext cx="3458188" cy="48339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8">
            <a:extLst>
              <a:ext uri="{FF2B5EF4-FFF2-40B4-BE49-F238E27FC236}">
                <a16:creationId xmlns:a16="http://schemas.microsoft.com/office/drawing/2014/main" id="{76E53675-E7CE-4207-B88E-50ECDC9A19FB}"/>
              </a:ext>
            </a:extLst>
          </p:cNvPr>
          <p:cNvSpPr>
            <a:spLocks noGrp="1"/>
          </p:cNvSpPr>
          <p:nvPr>
            <p:ph sz="quarter" idx="14"/>
          </p:nvPr>
        </p:nvSpPr>
        <p:spPr>
          <a:xfrm>
            <a:off x="8148595" y="1435100"/>
            <a:ext cx="3458188" cy="48339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5382058"/>
      </p:ext>
    </p:extLst>
  </p:cSld>
  <p:clrMapOvr>
    <a:masterClrMapping/>
  </p:clrMapOvr>
  <p:transition>
    <p:fade/>
  </p:transition>
  <p:extLst>
    <p:ext uri="{DCECCB84-F9BA-43D5-87BE-67443E8EF086}">
      <p15:sldGuideLst xmlns:p15="http://schemas.microsoft.com/office/powerpoint/2012/main">
        <p15:guide id="3" orient="horz" pos="90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dirty="0"/>
              <a:t>Title</a:t>
            </a:r>
          </a:p>
        </p:txBody>
      </p:sp>
    </p:spTree>
    <p:extLst>
      <p:ext uri="{BB962C8B-B14F-4D97-AF65-F5344CB8AC3E}">
        <p14:creationId xmlns:p14="http://schemas.microsoft.com/office/powerpoint/2010/main" val="1906027219"/>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bg1"/>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19808596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40574008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28564223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ection title photo">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35" y="0"/>
            <a:ext cx="12191129" cy="6858000"/>
          </a:xfrm>
          <a:prstGeom prst="rect">
            <a:avLst/>
          </a:prstGeom>
        </p:spPr>
      </p:pic>
      <p:sp>
        <p:nvSpPr>
          <p:cNvPr id="2" name="Title 1"/>
          <p:cNvSpPr>
            <a:spLocks noGrp="1"/>
          </p:cNvSpPr>
          <p:nvPr>
            <p:ph type="title" hasCustomPrompt="1"/>
          </p:nvPr>
        </p:nvSpPr>
        <p:spPr>
          <a:xfrm>
            <a:off x="455995" y="881922"/>
            <a:ext cx="7454644" cy="2649187"/>
          </a:xfrm>
          <a:noFill/>
        </p:spPr>
        <p:txBody>
          <a:bodyPr wrap="square" lIns="0" tIns="0" rIns="0" bIns="0" anchor="t" anchorCtr="0">
            <a:noAutofit/>
          </a:bodyPr>
          <a:lstStyle>
            <a:lvl1pPr>
              <a:lnSpc>
                <a:spcPts val="5490"/>
              </a:lnSpc>
              <a:defRPr sz="5294" spc="-147"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507642415"/>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dirty="0"/>
              <a:t>Photo layout 1</a:t>
            </a:r>
          </a:p>
        </p:txBody>
      </p:sp>
      <p:sp>
        <p:nvSpPr>
          <p:cNvPr id="4" name="Picture Placeholder 3"/>
          <p:cNvSpPr>
            <a:spLocks noGrp="1"/>
          </p:cNvSpPr>
          <p:nvPr>
            <p:ph type="pic" sz="quarter" idx="10"/>
          </p:nvPr>
        </p:nvSpPr>
        <p:spPr>
          <a:xfrm>
            <a:off x="6229842"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Click icon to add picture</a:t>
            </a:r>
            <a:endParaRPr lang="en-US" dirty="0"/>
          </a:p>
        </p:txBody>
      </p:sp>
    </p:spTree>
    <p:extLst>
      <p:ext uri="{BB962C8B-B14F-4D97-AF65-F5344CB8AC3E}">
        <p14:creationId xmlns:p14="http://schemas.microsoft.com/office/powerpoint/2010/main" val="603819529"/>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8"/>
            <a:ext cx="2680310" cy="4286639"/>
          </a:xfrm>
          <a:blipFill dpi="0" rotWithShape="1">
            <a:blip r:embed="rId2"/>
            <a:srcRect/>
            <a:stretch>
              <a:fillRect/>
            </a:stretch>
          </a:blipFill>
        </p:spPr>
        <p:txBody>
          <a:bodyPr anchor="t">
            <a:noAutofit/>
          </a:bodyPr>
          <a:lstStyle>
            <a:lvl1pPr marL="0" indent="0" algn="ctr">
              <a:buNone/>
              <a:defRPr sz="1765">
                <a:solidFill>
                  <a:schemeClr val="bg2"/>
                </a:solidFill>
              </a:defRPr>
            </a:lvl1pPr>
          </a:lstStyle>
          <a:p>
            <a:r>
              <a:rPr lang="en-US" dirty="0"/>
              <a:t>Drag photo here</a:t>
            </a:r>
          </a:p>
        </p:txBody>
      </p:sp>
      <p:sp>
        <p:nvSpPr>
          <p:cNvPr id="5" name="Picture Placeholder 3"/>
          <p:cNvSpPr>
            <a:spLocks noGrp="1"/>
          </p:cNvSpPr>
          <p:nvPr>
            <p:ph type="pic" sz="quarter" idx="11" hasCustomPrompt="1"/>
          </p:nvPr>
        </p:nvSpPr>
        <p:spPr>
          <a:xfrm>
            <a:off x="3331126" y="2126197"/>
            <a:ext cx="2680310" cy="4286639"/>
          </a:xfrm>
          <a:blipFill dpi="0" rotWithShape="1">
            <a:blip r:embed="rId3"/>
            <a:srcRect/>
            <a:stretch>
              <a:fillRect/>
            </a:stretch>
          </a:blipFill>
        </p:spPr>
        <p:txBody>
          <a:bodyPr anchor="t">
            <a:noAutofit/>
          </a:bodyPr>
          <a:lstStyle>
            <a:lvl1pPr marL="0" indent="0" algn="ctr">
              <a:buNone/>
              <a:defRPr sz="1765">
                <a:solidFill>
                  <a:schemeClr val="bg2"/>
                </a:solidFill>
              </a:defRPr>
            </a:lvl1pPr>
          </a:lstStyle>
          <a:p>
            <a:r>
              <a:rPr lang="en-US" dirty="0"/>
              <a:t>Drag photo here</a:t>
            </a:r>
          </a:p>
        </p:txBody>
      </p:sp>
      <p:sp>
        <p:nvSpPr>
          <p:cNvPr id="6" name="Picture Placeholder 3"/>
          <p:cNvSpPr>
            <a:spLocks noGrp="1"/>
          </p:cNvSpPr>
          <p:nvPr>
            <p:ph type="pic" sz="quarter" idx="12" hasCustomPrompt="1"/>
          </p:nvPr>
        </p:nvSpPr>
        <p:spPr>
          <a:xfrm>
            <a:off x="9081389" y="2126197"/>
            <a:ext cx="2680310" cy="4286639"/>
          </a:xfrm>
          <a:blipFill dpi="0" rotWithShape="1">
            <a:blip r:embed="rId4"/>
            <a:srcRect/>
            <a:stretch>
              <a:fillRect/>
            </a:stretch>
          </a:blipFill>
        </p:spPr>
        <p:txBody>
          <a:bodyPr anchor="t">
            <a:noAutofit/>
          </a:bodyPr>
          <a:lstStyle>
            <a:lvl1pPr marL="0" indent="0" algn="ctr">
              <a:buNone/>
              <a:defRPr sz="1765">
                <a:solidFill>
                  <a:schemeClr val="bg2"/>
                </a:solidFill>
              </a:defRPr>
            </a:lvl1pPr>
          </a:lstStyle>
          <a:p>
            <a:r>
              <a:rPr lang="en-US" dirty="0"/>
              <a:t>Drag photo here</a:t>
            </a:r>
          </a:p>
        </p:txBody>
      </p:sp>
      <p:sp>
        <p:nvSpPr>
          <p:cNvPr id="7" name="Picture Placeholder 3"/>
          <p:cNvSpPr>
            <a:spLocks noGrp="1"/>
          </p:cNvSpPr>
          <p:nvPr>
            <p:ph type="pic" sz="quarter" idx="13" hasCustomPrompt="1"/>
          </p:nvPr>
        </p:nvSpPr>
        <p:spPr>
          <a:xfrm>
            <a:off x="6206258" y="2126197"/>
            <a:ext cx="2680310" cy="4286639"/>
          </a:xfrm>
          <a:blipFill dpi="0" rotWithShape="1">
            <a:blip r:embed="rId5"/>
            <a:srcRect/>
            <a:stretch>
              <a:fillRect/>
            </a:stretch>
          </a:blipFill>
        </p:spPr>
        <p:txBody>
          <a:bodyPr anchor="t">
            <a:noAutofit/>
          </a:bodyPr>
          <a:lstStyle>
            <a:lvl1pPr marL="0" indent="0" algn="ctr">
              <a:buNone/>
              <a:defRPr sz="1765">
                <a:solidFill>
                  <a:schemeClr val="bg2"/>
                </a:solidFill>
              </a:defRPr>
            </a:lvl1pPr>
          </a:lstStyle>
          <a:p>
            <a:r>
              <a:rPr lang="en-US" dirty="0"/>
              <a:t>Drag photo here</a:t>
            </a:r>
          </a:p>
        </p:txBody>
      </p:sp>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dirty="0"/>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765">
                <a:solidFill>
                  <a:schemeClr val="bg2"/>
                </a:solidFill>
              </a:defRPr>
            </a:lvl1pPr>
          </a:lstStyle>
          <a:p>
            <a:pPr lvl="0"/>
            <a:r>
              <a:rPr lang="en-US" dirty="0"/>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765">
                <a:solidFill>
                  <a:schemeClr val="bg2"/>
                </a:solidFill>
              </a:defRPr>
            </a:lvl1pPr>
          </a:lstStyle>
          <a:p>
            <a:pPr lvl="0"/>
            <a:r>
              <a:rPr lang="en-US" dirty="0"/>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765">
                <a:solidFill>
                  <a:schemeClr val="bg2"/>
                </a:solidFill>
              </a:defRPr>
            </a:lvl1pPr>
          </a:lstStyle>
          <a:p>
            <a:pPr lvl="0"/>
            <a:r>
              <a:rPr lang="en-US" dirty="0"/>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765">
                <a:solidFill>
                  <a:schemeClr val="bg2"/>
                </a:solidFill>
              </a:defRPr>
            </a:lvl1pPr>
          </a:lstStyle>
          <a:p>
            <a:pPr lvl="0"/>
            <a:r>
              <a:rPr lang="en-US" dirty="0"/>
              <a:t>Caption</a:t>
            </a:r>
          </a:p>
        </p:txBody>
      </p:sp>
    </p:spTree>
    <p:extLst>
      <p:ext uri="{BB962C8B-B14F-4D97-AF65-F5344CB8AC3E}">
        <p14:creationId xmlns:p14="http://schemas.microsoft.com/office/powerpoint/2010/main" val="3105510420"/>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5" y="2126198"/>
            <a:ext cx="3618381" cy="2602491"/>
          </a:xfrm>
          <a:blipFill>
            <a:blip r:embed="rId2"/>
            <a:stretch>
              <a:fillRect/>
            </a:stretch>
          </a:blipFill>
        </p:spPr>
        <p:txBody>
          <a:bodyPr>
            <a:noAutofit/>
          </a:bodyPr>
          <a:lstStyle>
            <a:lvl1pPr marL="0" indent="0">
              <a:buNone/>
              <a:defRPr sz="1961">
                <a:solidFill>
                  <a:schemeClr val="bg2"/>
                </a:solidFill>
              </a:defRPr>
            </a:lvl1pPr>
          </a:lstStyle>
          <a:p>
            <a:r>
              <a:rPr lang="en-US"/>
              <a:t>Click icon to add picture</a:t>
            </a:r>
            <a:endParaRPr lang="en-US" dirty="0"/>
          </a:p>
        </p:txBody>
      </p:sp>
      <p:sp>
        <p:nvSpPr>
          <p:cNvPr id="12" name="Picture Placeholder 10"/>
          <p:cNvSpPr>
            <a:spLocks noGrp="1"/>
          </p:cNvSpPr>
          <p:nvPr>
            <p:ph type="pic" sz="quarter" idx="15"/>
          </p:nvPr>
        </p:nvSpPr>
        <p:spPr>
          <a:xfrm>
            <a:off x="4303151" y="2126198"/>
            <a:ext cx="3607487" cy="2602491"/>
          </a:xfrm>
          <a:blipFill>
            <a:blip r:embed="rId3"/>
            <a:stretch>
              <a:fillRect/>
            </a:stretch>
          </a:blipFill>
        </p:spPr>
        <p:txBody>
          <a:bodyPr>
            <a:noAutofit/>
          </a:bodyPr>
          <a:lstStyle>
            <a:lvl1pPr marL="0" indent="0">
              <a:buNone/>
              <a:defRPr sz="1961">
                <a:solidFill>
                  <a:schemeClr val="bg2"/>
                </a:solidFill>
              </a:defRPr>
            </a:lvl1pPr>
          </a:lstStyle>
          <a:p>
            <a:r>
              <a:rPr lang="en-US"/>
              <a:t>Click icon to add picture</a:t>
            </a:r>
            <a:endParaRPr lang="en-US" dirty="0"/>
          </a:p>
        </p:txBody>
      </p:sp>
      <p:sp>
        <p:nvSpPr>
          <p:cNvPr id="13" name="Picture Placeholder 10"/>
          <p:cNvSpPr>
            <a:spLocks noGrp="1"/>
          </p:cNvSpPr>
          <p:nvPr>
            <p:ph type="pic" sz="quarter" idx="16"/>
          </p:nvPr>
        </p:nvSpPr>
        <p:spPr>
          <a:xfrm>
            <a:off x="8139413" y="2126198"/>
            <a:ext cx="3623050" cy="2602491"/>
          </a:xfrm>
          <a:blipFill>
            <a:blip r:embed="rId4"/>
            <a:stretch>
              <a:fillRect/>
            </a:stretch>
          </a:blipFill>
        </p:spPr>
        <p:txBody>
          <a:bodyPr>
            <a:noAutofit/>
          </a:bodyPr>
          <a:lstStyle>
            <a:lvl1pPr marL="0" indent="0">
              <a:buNone/>
              <a:defRPr sz="1961">
                <a:solidFill>
                  <a:schemeClr val="bg2"/>
                </a:solidFill>
              </a:defRPr>
            </a:lvl1pPr>
          </a:lstStyle>
          <a:p>
            <a:r>
              <a:rPr lang="en-US"/>
              <a:t>Click icon to add picture</a:t>
            </a:r>
            <a:endParaRPr lang="en-US" dirty="0"/>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dirty="0"/>
              <a:t>Photo layout 3</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9" name="Text Placeholder 4"/>
          <p:cNvSpPr>
            <a:spLocks noGrp="1"/>
          </p:cNvSpPr>
          <p:nvPr>
            <p:ph type="body" sz="quarter" idx="12" hasCustomPrompt="1"/>
          </p:nvPr>
        </p:nvSpPr>
        <p:spPr>
          <a:xfrm>
            <a:off x="4300039" y="4927922"/>
            <a:ext cx="3618381" cy="1186064"/>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Tree>
    <p:extLst>
      <p:ext uri="{BB962C8B-B14F-4D97-AF65-F5344CB8AC3E}">
        <p14:creationId xmlns:p14="http://schemas.microsoft.com/office/powerpoint/2010/main" val="3700010831"/>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dirty="0"/>
              <a:t>Device layout 1: one column</a:t>
            </a:r>
          </a:p>
        </p:txBody>
      </p:sp>
      <p:sp>
        <p:nvSpPr>
          <p:cNvPr id="4" name="Text Placeholder 3"/>
          <p:cNvSpPr>
            <a:spLocks noGrp="1"/>
          </p:cNvSpPr>
          <p:nvPr>
            <p:ph type="body" sz="quarter" idx="10" hasCustomPrompt="1"/>
          </p:nvPr>
        </p:nvSpPr>
        <p:spPr>
          <a:xfrm>
            <a:off x="455995" y="1882332"/>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dirty="0"/>
              <a:t>Subhead Segoe UI Regular 20/24. Em volor resequaectur.</a:t>
            </a:r>
            <a:endParaRPr lang="en-US" dirty="0"/>
          </a:p>
        </p:txBody>
      </p:sp>
      <p:sp>
        <p:nvSpPr>
          <p:cNvPr id="5" name="Text Placeholder 4"/>
          <p:cNvSpPr>
            <a:spLocks noGrp="1"/>
          </p:cNvSpPr>
          <p:nvPr>
            <p:ph type="body" sz="quarter" idx="11" hasCustomPrompt="1"/>
          </p:nvPr>
        </p:nvSpPr>
        <p:spPr>
          <a:xfrm>
            <a:off x="455995" y="2707597"/>
            <a:ext cx="4758210" cy="2521331"/>
          </a:xfrm>
        </p:spPr>
        <p:txBody>
          <a:bodyPr lIns="0" tIns="0" rIns="0" bIns="0"/>
          <a:lstStyle>
            <a:lvl1pPr marL="280121" indent="-280121">
              <a:lnSpc>
                <a:spcPts val="1765"/>
              </a:lnSpc>
              <a:spcBef>
                <a:spcPts val="0"/>
              </a:spcBef>
              <a:buFont typeface="Arial" panose="020B0604020202020204" pitchFamily="34" charset="0"/>
              <a:buChar char="•"/>
              <a:defRPr sz="1372" b="0" i="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a:t>
            </a:r>
          </a:p>
        </p:txBody>
      </p:sp>
    </p:spTree>
    <p:extLst>
      <p:ext uri="{BB962C8B-B14F-4D97-AF65-F5344CB8AC3E}">
        <p14:creationId xmlns:p14="http://schemas.microsoft.com/office/powerpoint/2010/main" val="433506202"/>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dirty="0"/>
              <a:t>Device layout 2: two columns</a:t>
            </a:r>
          </a:p>
        </p:txBody>
      </p:sp>
      <p:sp>
        <p:nvSpPr>
          <p:cNvPr id="6" name="Text Placeholder 4"/>
          <p:cNvSpPr>
            <a:spLocks noGrp="1"/>
          </p:cNvSpPr>
          <p:nvPr>
            <p:ph type="body" sz="quarter" idx="11" hasCustomPrompt="1"/>
          </p:nvPr>
        </p:nvSpPr>
        <p:spPr>
          <a:xfrm>
            <a:off x="455995" y="1957473"/>
            <a:ext cx="1693247" cy="2803460"/>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7" name="Text Placeholder 4"/>
          <p:cNvSpPr>
            <a:spLocks noGrp="1"/>
          </p:cNvSpPr>
          <p:nvPr>
            <p:ph type="body" sz="quarter" idx="15" hasCustomPrompt="1"/>
          </p:nvPr>
        </p:nvSpPr>
        <p:spPr>
          <a:xfrm>
            <a:off x="2378328" y="1957473"/>
            <a:ext cx="1693247" cy="2803460"/>
          </a:xfrm>
        </p:spPr>
        <p:txBody>
          <a:bodyPr lIns="0" tIns="0" rIns="0" bIns="0"/>
          <a:lstStyle>
            <a:lvl1pPr marL="0" indent="0">
              <a:lnSpc>
                <a:spcPts val="1765"/>
              </a:lnSpc>
              <a:spcBef>
                <a:spcPts val="882"/>
              </a:spcBef>
              <a:buNone/>
              <a:defRPr lang="en-US" sz="1372" b="1" kern="1200" spc="0" baseline="0" dirty="0" smtClean="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Tree>
    <p:extLst>
      <p:ext uri="{BB962C8B-B14F-4D97-AF65-F5344CB8AC3E}">
        <p14:creationId xmlns:p14="http://schemas.microsoft.com/office/powerpoint/2010/main" val="321759772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6549274"/>
      </p:ext>
    </p:extLst>
  </p:cSld>
  <p:clrMapOvr>
    <a:masterClrMapping/>
  </p:clrMapOvr>
  <p:transition>
    <p:fade/>
  </p:transition>
  <p:extLst>
    <p:ext uri="{DCECCB84-F9BA-43D5-87BE-67443E8EF086}">
      <p15:sldGuideLst xmlns:p15="http://schemas.microsoft.com/office/powerpoint/2012/main">
        <p15:guide id="3" orient="horz" pos="904">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dirty="0"/>
              <a:t>Device layout 3</a:t>
            </a:r>
          </a:p>
        </p:txBody>
      </p:sp>
    </p:spTree>
    <p:extLst>
      <p:ext uri="{BB962C8B-B14F-4D97-AF65-F5344CB8AC3E}">
        <p14:creationId xmlns:p14="http://schemas.microsoft.com/office/powerpoint/2010/main" val="3550896791"/>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2126199"/>
            <a:ext cx="3618377" cy="3534843"/>
          </a:xfrm>
        </p:spPr>
        <p:txBody>
          <a:bodyPr anchor="ctr">
            <a:noAutofit/>
          </a:bodyPr>
          <a:lstStyle>
            <a:lvl1pPr marL="0" indent="0" algn="ctr">
              <a:buNone/>
              <a:defRPr sz="2353"/>
            </a:lvl1pPr>
          </a:lstStyle>
          <a:p>
            <a:r>
              <a:rPr lang="en-US"/>
              <a:t>Click icon to add chart</a:t>
            </a:r>
            <a:endParaRPr lang="en-US" dirty="0"/>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dirty="0"/>
              <a:t>Chart examples</a:t>
            </a:r>
          </a:p>
        </p:txBody>
      </p:sp>
      <p:sp>
        <p:nvSpPr>
          <p:cNvPr id="5" name="Text Placeholder 4"/>
          <p:cNvSpPr>
            <a:spLocks noGrp="1"/>
          </p:cNvSpPr>
          <p:nvPr>
            <p:ph type="body" sz="quarter" idx="11" hasCustomPrompt="1"/>
          </p:nvPr>
        </p:nvSpPr>
        <p:spPr>
          <a:xfrm>
            <a:off x="455995" y="5661040"/>
            <a:ext cx="3618381"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dirty="0"/>
              <a:t>Caption title Segoe </a:t>
            </a:r>
            <a:r>
              <a:rPr lang="en-US" dirty="0" err="1"/>
              <a:t>Semibold</a:t>
            </a:r>
            <a:r>
              <a:rPr lang="en-US" dirty="0"/>
              <a:t> 10/12. </a:t>
            </a:r>
          </a:p>
        </p:txBody>
      </p:sp>
      <p:sp>
        <p:nvSpPr>
          <p:cNvPr id="9" name="Text Placeholder 4"/>
          <p:cNvSpPr>
            <a:spLocks noGrp="1"/>
          </p:cNvSpPr>
          <p:nvPr>
            <p:ph type="body" sz="quarter" idx="12" hasCustomPrompt="1"/>
          </p:nvPr>
        </p:nvSpPr>
        <p:spPr>
          <a:xfrm>
            <a:off x="455992" y="5815322"/>
            <a:ext cx="3618381" cy="301770"/>
          </a:xfrm>
        </p:spPr>
        <p:txBody>
          <a:bodyPr lIns="0" tIns="0" rIns="0" bIns="0"/>
          <a:lstStyle>
            <a:lvl1pPr marL="0" indent="0">
              <a:lnSpc>
                <a:spcPts val="1176"/>
              </a:lnSpc>
              <a:spcBef>
                <a:spcPts val="882"/>
              </a:spcBef>
              <a:buFont typeface="Arial" panose="020B0604020202020204" pitchFamily="34" charset="0"/>
              <a:buNone/>
              <a:defRPr sz="980" b="0" i="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16" name="Text Placeholder 4"/>
          <p:cNvSpPr>
            <a:spLocks noGrp="1"/>
          </p:cNvSpPr>
          <p:nvPr>
            <p:ph type="body" sz="quarter" idx="17" hasCustomPrompt="1"/>
          </p:nvPr>
        </p:nvSpPr>
        <p:spPr>
          <a:xfrm>
            <a:off x="4303155" y="5661040"/>
            <a:ext cx="3607484"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dirty="0"/>
              <a:t>Caption title Segoe </a:t>
            </a:r>
            <a:r>
              <a:rPr lang="en-US" dirty="0" err="1"/>
              <a:t>Semibold</a:t>
            </a:r>
            <a:r>
              <a:rPr lang="en-US" dirty="0"/>
              <a:t> 10/12. </a:t>
            </a:r>
          </a:p>
        </p:txBody>
      </p:sp>
      <p:sp>
        <p:nvSpPr>
          <p:cNvPr id="17" name="Text Placeholder 4"/>
          <p:cNvSpPr>
            <a:spLocks noGrp="1"/>
          </p:cNvSpPr>
          <p:nvPr>
            <p:ph type="body" sz="quarter" idx="18" hasCustomPrompt="1"/>
          </p:nvPr>
        </p:nvSpPr>
        <p:spPr>
          <a:xfrm>
            <a:off x="4303152" y="5815322"/>
            <a:ext cx="3607487" cy="301770"/>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18" name="Text Placeholder 4"/>
          <p:cNvSpPr>
            <a:spLocks noGrp="1"/>
          </p:cNvSpPr>
          <p:nvPr>
            <p:ph type="body" sz="quarter" idx="19" hasCustomPrompt="1"/>
          </p:nvPr>
        </p:nvSpPr>
        <p:spPr>
          <a:xfrm>
            <a:off x="8139414" y="5661040"/>
            <a:ext cx="3629281"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dirty="0"/>
              <a:t>Caption title Segoe </a:t>
            </a:r>
            <a:r>
              <a:rPr lang="en-US" dirty="0" err="1"/>
              <a:t>Semibold</a:t>
            </a:r>
            <a:r>
              <a:rPr lang="en-US" dirty="0"/>
              <a:t> 10/12. </a:t>
            </a:r>
          </a:p>
        </p:txBody>
      </p:sp>
      <p:sp>
        <p:nvSpPr>
          <p:cNvPr id="19" name="Text Placeholder 4"/>
          <p:cNvSpPr>
            <a:spLocks noGrp="1"/>
          </p:cNvSpPr>
          <p:nvPr>
            <p:ph type="body" sz="quarter" idx="20" hasCustomPrompt="1"/>
          </p:nvPr>
        </p:nvSpPr>
        <p:spPr>
          <a:xfrm>
            <a:off x="8139414" y="5815322"/>
            <a:ext cx="3629278" cy="301770"/>
          </a:xfrm>
        </p:spPr>
        <p:txBody>
          <a:bodyPr vert="horz" wrap="square" lIns="0" tIns="0" rIns="0" bIns="0" rtlCol="0">
            <a:spAutoFit/>
          </a:bodyPr>
          <a:lstStyle>
            <a:lvl1pPr marL="454418" indent="-454418">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20" name="Chart Placeholder 6"/>
          <p:cNvSpPr>
            <a:spLocks noGrp="1"/>
          </p:cNvSpPr>
          <p:nvPr>
            <p:ph type="chart" sz="quarter" idx="22"/>
          </p:nvPr>
        </p:nvSpPr>
        <p:spPr>
          <a:xfrm>
            <a:off x="4303152" y="2126199"/>
            <a:ext cx="3607487" cy="3534843"/>
          </a:xfrm>
        </p:spPr>
        <p:txBody>
          <a:bodyPr anchor="ctr">
            <a:noAutofit/>
          </a:bodyPr>
          <a:lstStyle>
            <a:lvl1pPr marL="0" indent="0" algn="ctr">
              <a:buNone/>
              <a:defRPr sz="2353"/>
            </a:lvl1pPr>
          </a:lstStyle>
          <a:p>
            <a:r>
              <a:rPr lang="en-US"/>
              <a:t>Click icon to add chart</a:t>
            </a:r>
            <a:endParaRPr lang="en-US" dirty="0"/>
          </a:p>
        </p:txBody>
      </p:sp>
      <p:sp>
        <p:nvSpPr>
          <p:cNvPr id="21" name="Chart Placeholder 6"/>
          <p:cNvSpPr>
            <a:spLocks noGrp="1"/>
          </p:cNvSpPr>
          <p:nvPr>
            <p:ph type="chart" sz="quarter" idx="23"/>
          </p:nvPr>
        </p:nvSpPr>
        <p:spPr>
          <a:xfrm>
            <a:off x="8139412" y="2126199"/>
            <a:ext cx="3623051" cy="3534843"/>
          </a:xfrm>
        </p:spPr>
        <p:txBody>
          <a:bodyPr anchor="ctr">
            <a:noAutofit/>
          </a:bodyPr>
          <a:lstStyle>
            <a:lvl1pPr marL="0" indent="0" algn="ctr">
              <a:buNone/>
              <a:defRPr sz="2353"/>
            </a:lvl1pPr>
          </a:lstStyle>
          <a:p>
            <a:r>
              <a:rPr lang="en-US"/>
              <a:t>Click icon to add chart</a:t>
            </a:r>
            <a:endParaRPr lang="en-US" dirty="0"/>
          </a:p>
        </p:txBody>
      </p:sp>
    </p:spTree>
    <p:extLst>
      <p:ext uri="{BB962C8B-B14F-4D97-AF65-F5344CB8AC3E}">
        <p14:creationId xmlns:p14="http://schemas.microsoft.com/office/powerpoint/2010/main" val="645352976"/>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dirty="0"/>
              <a:t>Table styling</a:t>
            </a:r>
          </a:p>
        </p:txBody>
      </p:sp>
      <p:sp>
        <p:nvSpPr>
          <p:cNvPr id="4" name="Table Placeholder 3"/>
          <p:cNvSpPr>
            <a:spLocks noGrp="1"/>
          </p:cNvSpPr>
          <p:nvPr>
            <p:ph type="tbl" sz="quarter" idx="10"/>
          </p:nvPr>
        </p:nvSpPr>
        <p:spPr>
          <a:xfrm>
            <a:off x="455995" y="2126198"/>
            <a:ext cx="11306469" cy="673454"/>
          </a:xfrm>
        </p:spPr>
        <p:txBody>
          <a:bodyPr/>
          <a:lstStyle/>
          <a:p>
            <a:r>
              <a:rPr lang="en-US"/>
              <a:t>Click icon to add table</a:t>
            </a:r>
          </a:p>
        </p:txBody>
      </p:sp>
    </p:spTree>
    <p:extLst>
      <p:ext uri="{BB962C8B-B14F-4D97-AF65-F5344CB8AC3E}">
        <p14:creationId xmlns:p14="http://schemas.microsoft.com/office/powerpoint/2010/main" val="2249112300"/>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dirty="0"/>
              <a:t>Thank you.</a:t>
            </a:r>
          </a:p>
        </p:txBody>
      </p:sp>
      <p:pic>
        <p:nvPicPr>
          <p:cNvPr id="64" name="MS logo gray - EMF"/>
          <p:cNvPicPr>
            <a:picLocks noChangeAspect="1"/>
          </p:cNvPicPr>
          <p:nvPr/>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30439681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455996" y="440495"/>
            <a:ext cx="914788" cy="196431"/>
            <a:chOff x="465139" y="449264"/>
            <a:chExt cx="933131" cy="200341"/>
          </a:xfrm>
        </p:grpSpPr>
        <p:pic>
          <p:nvPicPr>
            <p:cNvPr id="5" name="Picture 4"/>
            <p:cNvPicPr>
              <a:picLocks noChangeAspect="1"/>
            </p:cNvPicPr>
            <p:nvPr/>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dirty="0"/>
              <a:t>Thank you.</a:t>
            </a:r>
          </a:p>
        </p:txBody>
      </p:sp>
    </p:spTree>
    <p:extLst>
      <p:ext uri="{BB962C8B-B14F-4D97-AF65-F5344CB8AC3E}">
        <p14:creationId xmlns:p14="http://schemas.microsoft.com/office/powerpoint/2010/main" val="39827354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p:nvPicPr>
        <p:blipFill>
          <a:blip r:embed="rId2"/>
          <a:stretch>
            <a:fillRect/>
          </a:stretch>
        </p:blipFill>
        <p:spPr bwMode="black">
          <a:xfrm>
            <a:off x="448212" y="470067"/>
            <a:ext cx="1454257" cy="304828"/>
          </a:xfrm>
          <a:prstGeom prst="rect">
            <a:avLst/>
          </a:prstGeom>
        </p:spPr>
      </p:pic>
      <p:pic>
        <p:nvPicPr>
          <p:cNvPr id="4" name="MS logo white - EMF" descr="Microsoft logo white text version">
            <a:extLst>
              <a:ext uri="{FF2B5EF4-FFF2-40B4-BE49-F238E27FC236}">
                <a16:creationId xmlns:a16="http://schemas.microsoft.com/office/drawing/2014/main" id="{530E8BBE-8833-4A91-B6A3-031258D7457C}"/>
              </a:ext>
            </a:extLst>
          </p:cNvPr>
          <p:cNvPicPr>
            <a:picLocks noChangeAspect="1"/>
          </p:cNvPicPr>
          <p:nvPr/>
        </p:nvPicPr>
        <p:blipFill>
          <a:blip r:embed="rId3"/>
          <a:stretch>
            <a:fillRect/>
          </a:stretch>
        </p:blipFill>
        <p:spPr bwMode="black">
          <a:xfrm>
            <a:off x="584200" y="585788"/>
            <a:ext cx="1366245" cy="292608"/>
          </a:xfrm>
          <a:prstGeom prst="rect">
            <a:avLst/>
          </a:prstGeom>
        </p:spPr>
      </p:pic>
      <p:sp>
        <p:nvSpPr>
          <p:cNvPr id="5" name="Text Box 3" descr="This is a copyright notice that should be included on the final slide.">
            <a:extLst>
              <a:ext uri="{FF2B5EF4-FFF2-40B4-BE49-F238E27FC236}">
                <a16:creationId xmlns:a16="http://schemas.microsoft.com/office/drawing/2014/main" id="{DB2CF577-31D8-4B75-B894-DA3A78D504AE}"/>
              </a:ext>
            </a:extLst>
          </p:cNvPr>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42486307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pic>
        <p:nvPicPr>
          <p:cNvPr id="7" name="MS logo white - EMF" descr="Microsoft logo white text version">
            <a:extLst>
              <a:ext uri="{FF2B5EF4-FFF2-40B4-BE49-F238E27FC236}">
                <a16:creationId xmlns:a16="http://schemas.microsoft.com/office/drawing/2014/main" id="{BB651035-36B1-415D-8FE3-8C820588801B}"/>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6116092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34426920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p:nvPicPr>
        <p:blipFill>
          <a:blip r:embed="rId2"/>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28867381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7279229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theme" Target="../theme/theme2.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image" Target="../media/image1.emf"/><Relationship Id="rId8"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29" Type="http://schemas.openxmlformats.org/officeDocument/2006/relationships/image" Target="../media/image9.emf"/><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theme" Target="../theme/theme3.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3" Type="http://schemas.openxmlformats.org/officeDocument/2006/relationships/slideLayout" Target="../slideLayouts/slideLayout99.xml"/><Relationship Id="rId21" Type="http://schemas.openxmlformats.org/officeDocument/2006/relationships/slideLayout" Target="../slideLayouts/slideLayout117.xml"/><Relationship Id="rId34" Type="http://schemas.openxmlformats.org/officeDocument/2006/relationships/slideLayout" Target="../slideLayouts/slideLayout130.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33" Type="http://schemas.openxmlformats.org/officeDocument/2006/relationships/slideLayout" Target="../slideLayouts/slideLayout129.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29" Type="http://schemas.openxmlformats.org/officeDocument/2006/relationships/slideLayout" Target="../slideLayouts/slideLayout125.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32" Type="http://schemas.openxmlformats.org/officeDocument/2006/relationships/slideLayout" Target="../slideLayouts/slideLayout128.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36" Type="http://schemas.openxmlformats.org/officeDocument/2006/relationships/image" Target="../media/image1.emf"/><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31" Type="http://schemas.openxmlformats.org/officeDocument/2006/relationships/slideLayout" Target="../slideLayouts/slideLayout127.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30" Type="http://schemas.openxmlformats.org/officeDocument/2006/relationships/slideLayout" Target="../slideLayouts/slideLayout126.xml"/><Relationship Id="rId35" Type="http://schemas.openxmlformats.org/officeDocument/2006/relationships/theme" Target="../theme/theme4.xml"/><Relationship Id="rId8"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38"/>
          <a:srcRect l="762"/>
          <a:stretch/>
        </p:blipFill>
        <p:spPr>
          <a:xfrm rot="5400000">
            <a:off x="9464500" y="2843773"/>
            <a:ext cx="6858000" cy="1170455"/>
          </a:xfrm>
          <a:prstGeom prst="rect">
            <a:avLst/>
          </a:prstGeom>
        </p:spPr>
      </p:pic>
      <p:sp>
        <p:nvSpPr>
          <p:cNvPr id="5" name="Slide Number Placeholder 4">
            <a:extLst>
              <a:ext uri="{FF2B5EF4-FFF2-40B4-BE49-F238E27FC236}">
                <a16:creationId xmlns:a16="http://schemas.microsoft.com/office/drawing/2014/main" id="{B2FF5CDC-9621-66E5-F79C-0895F53E5F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B42941-3FD8-461E-BF4D-9621081F6871}" type="slidenum">
              <a:rPr lang="en-US" smtClean="0"/>
              <a:t>‹#›</a:t>
            </a:fld>
            <a:endParaRPr lang="en-US"/>
          </a:p>
        </p:txBody>
      </p:sp>
    </p:spTree>
    <p:extLst>
      <p:ext uri="{BB962C8B-B14F-4D97-AF65-F5344CB8AC3E}">
        <p14:creationId xmlns:p14="http://schemas.microsoft.com/office/powerpoint/2010/main" val="200933492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1272">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50" name="Picture 49">
            <a:extLst>
              <a:ext uri="{FF2B5EF4-FFF2-40B4-BE49-F238E27FC236}">
                <a16:creationId xmlns:a16="http://schemas.microsoft.com/office/drawing/2014/main" id="{F7D1C1B0-B53E-499D-B47D-58586D6F44FC}"/>
              </a:ext>
            </a:extLst>
          </p:cNvPr>
          <p:cNvPicPr>
            <a:picLocks noChangeAspect="1"/>
          </p:cNvPicPr>
          <p:nvPr/>
        </p:nvPicPr>
        <p:blipFill rotWithShape="1">
          <a:blip r:embed="rId35"/>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1471347053"/>
      </p:ext>
    </p:extLst>
  </p:cSld>
  <p:clrMap bg1="dk1" tx1="lt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 id="2147483759" r:id="rId32"/>
    <p:sldLayoutId id="2147483760" r:id="rId33"/>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p:nvPicPr>
        <p:blipFill>
          <a:blip r:embed="rId29"/>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2919791445"/>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85" r:id="rId24"/>
    <p:sldLayoutId id="2147483786" r:id="rId25"/>
    <p:sldLayoutId id="2147483787" r:id="rId26"/>
    <p:sldLayoutId id="2147483788" r:id="rId27"/>
  </p:sldLayoutIdLst>
  <p:transition>
    <p:fade/>
  </p:transition>
  <p:hf hdr="0" ftr="0" dt="0"/>
  <p:txStyles>
    <p:title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36"/>
          <a:srcRect l="762"/>
          <a:stretch/>
        </p:blipFill>
        <p:spPr>
          <a:xfrm rot="5400000">
            <a:off x="9509760" y="2843773"/>
            <a:ext cx="6858000" cy="1170455"/>
          </a:xfrm>
          <a:prstGeom prst="rect">
            <a:avLst/>
          </a:prstGeom>
        </p:spPr>
      </p:pic>
      <p:sp>
        <p:nvSpPr>
          <p:cNvPr id="5" name="Slide Number Placeholder 4">
            <a:extLst>
              <a:ext uri="{FF2B5EF4-FFF2-40B4-BE49-F238E27FC236}">
                <a16:creationId xmlns:a16="http://schemas.microsoft.com/office/drawing/2014/main" id="{D396D450-6522-4FE5-AC28-56C1221964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Slide </a:t>
            </a:r>
            <a:fld id="{144378CA-567E-4771-965C-164143F4EBF4}" type="slidenum">
              <a:rPr lang="en-US" smtClean="0"/>
              <a:pPr/>
              <a:t>‹#›</a:t>
            </a:fld>
            <a:endParaRPr lang="en-US" dirty="0"/>
          </a:p>
        </p:txBody>
      </p:sp>
    </p:spTree>
    <p:extLst>
      <p:ext uri="{BB962C8B-B14F-4D97-AF65-F5344CB8AC3E}">
        <p14:creationId xmlns:p14="http://schemas.microsoft.com/office/powerpoint/2010/main" val="2357408685"/>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 id="2147483810" r:id="rId21"/>
    <p:sldLayoutId id="2147483811" r:id="rId22"/>
    <p:sldLayoutId id="2147483812" r:id="rId23"/>
    <p:sldLayoutId id="2147483813" r:id="rId24"/>
    <p:sldLayoutId id="2147483814" r:id="rId25"/>
    <p:sldLayoutId id="2147483815" r:id="rId26"/>
    <p:sldLayoutId id="2147483816" r:id="rId27"/>
    <p:sldLayoutId id="2147483817" r:id="rId28"/>
    <p:sldLayoutId id="2147483818" r:id="rId29"/>
    <p:sldLayoutId id="2147483819" r:id="rId30"/>
    <p:sldLayoutId id="2147483820" r:id="rId31"/>
    <p:sldLayoutId id="2147483821" r:id="rId32"/>
    <p:sldLayoutId id="2147483822" r:id="rId33"/>
    <p:sldLayoutId id="2147483823" r:id="rId34"/>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customXml" Target="../ink/ink5.xml"/><Relationship Id="rId18" Type="http://schemas.openxmlformats.org/officeDocument/2006/relationships/image" Target="../media/image37.png"/><Relationship Id="rId3" Type="http://schemas.openxmlformats.org/officeDocument/2006/relationships/customXml" Target="../ink/ink1.xml"/><Relationship Id="rId21" Type="http://schemas.openxmlformats.org/officeDocument/2006/relationships/customXml" Target="../ink/ink9.xml"/><Relationship Id="rId7" Type="http://schemas.openxmlformats.org/officeDocument/2006/relationships/customXml" Target="../ink/ink2.xml"/><Relationship Id="rId12" Type="http://schemas.openxmlformats.org/officeDocument/2006/relationships/image" Target="../media/image34.png"/><Relationship Id="rId17" Type="http://schemas.openxmlformats.org/officeDocument/2006/relationships/customXml" Target="../ink/ink7.xml"/><Relationship Id="rId2" Type="http://schemas.openxmlformats.org/officeDocument/2006/relationships/slideLayout" Target="../slideLayouts/slideLayout5.xml"/><Relationship Id="rId16" Type="http://schemas.openxmlformats.org/officeDocument/2006/relationships/image" Target="../media/image36.png"/><Relationship Id="rId20" Type="http://schemas.openxmlformats.org/officeDocument/2006/relationships/image" Target="../media/image38.png"/><Relationship Id="rId1" Type="http://schemas.openxmlformats.org/officeDocument/2006/relationships/tags" Target="../tags/tag5.xml"/><Relationship Id="rId6" Type="http://schemas.openxmlformats.org/officeDocument/2006/relationships/image" Target="../media/image31.png"/><Relationship Id="rId11" Type="http://schemas.openxmlformats.org/officeDocument/2006/relationships/customXml" Target="../ink/ink4.xml"/><Relationship Id="rId24" Type="http://schemas.openxmlformats.org/officeDocument/2006/relationships/image" Target="../media/image40.png"/><Relationship Id="rId15" Type="http://schemas.openxmlformats.org/officeDocument/2006/relationships/customXml" Target="../ink/ink6.xml"/><Relationship Id="rId23" Type="http://schemas.openxmlformats.org/officeDocument/2006/relationships/customXml" Target="../ink/ink10.xml"/><Relationship Id="rId10" Type="http://schemas.openxmlformats.org/officeDocument/2006/relationships/image" Target="../media/image33.png"/><Relationship Id="rId19" Type="http://schemas.openxmlformats.org/officeDocument/2006/relationships/customXml" Target="../ink/ink8.xml"/><Relationship Id="rId9" Type="http://schemas.openxmlformats.org/officeDocument/2006/relationships/customXml" Target="../ink/ink3.xml"/><Relationship Id="rId14" Type="http://schemas.openxmlformats.org/officeDocument/2006/relationships/image" Target="../media/image35.png"/><Relationship Id="rId22"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5.xml"/><Relationship Id="rId1" Type="http://schemas.openxmlformats.org/officeDocument/2006/relationships/tags" Target="../tags/tag8.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5.xml"/><Relationship Id="rId1" Type="http://schemas.openxmlformats.org/officeDocument/2006/relationships/tags" Target="../tags/tag9.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5.xml"/><Relationship Id="rId1" Type="http://schemas.openxmlformats.org/officeDocument/2006/relationships/tags" Target="../tags/tag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5.xml"/><Relationship Id="rId1" Type="http://schemas.openxmlformats.org/officeDocument/2006/relationships/tags" Target="../tags/tag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slideLayout" Target="../slideLayouts/slideLayout5.xml"/><Relationship Id="rId1" Type="http://schemas.openxmlformats.org/officeDocument/2006/relationships/tags" Target="../tags/tag3.xml"/><Relationship Id="rId4" Type="http://schemas.openxmlformats.org/officeDocument/2006/relationships/image" Target="../media/image3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2571D6-8E85-892A-B1E8-6078369E12FD}"/>
              </a:ext>
            </a:extLst>
          </p:cNvPr>
          <p:cNvSpPr>
            <a:spLocks noGrp="1"/>
          </p:cNvSpPr>
          <p:nvPr>
            <p:ph type="title"/>
          </p:nvPr>
        </p:nvSpPr>
        <p:spPr>
          <a:xfrm>
            <a:off x="455994" y="2030506"/>
            <a:ext cx="11605710" cy="2739652"/>
          </a:xfrm>
        </p:spPr>
        <p:txBody>
          <a:bodyPr/>
          <a:lstStyle/>
          <a:p>
            <a:r>
              <a:rPr lang="en-US" b="0" i="0" dirty="0">
                <a:solidFill>
                  <a:srgbClr val="24292F"/>
                </a:solidFill>
                <a:effectLst/>
                <a:latin typeface="-apple-system"/>
              </a:rPr>
              <a:t>DSB: A Decision Support Benchmark for Workload-Driven and Traditional Database Systems</a:t>
            </a:r>
            <a:endParaRPr lang="en-US" dirty="0"/>
          </a:p>
        </p:txBody>
      </p:sp>
      <p:sp>
        <p:nvSpPr>
          <p:cNvPr id="6" name="Text Placeholder 5">
            <a:extLst>
              <a:ext uri="{FF2B5EF4-FFF2-40B4-BE49-F238E27FC236}">
                <a16:creationId xmlns:a16="http://schemas.microsoft.com/office/drawing/2014/main" id="{566F307C-67FE-6714-289C-6B7D6A064E6F}"/>
              </a:ext>
            </a:extLst>
          </p:cNvPr>
          <p:cNvSpPr>
            <a:spLocks noGrp="1"/>
          </p:cNvSpPr>
          <p:nvPr>
            <p:ph type="body" sz="quarter" idx="12"/>
          </p:nvPr>
        </p:nvSpPr>
        <p:spPr>
          <a:xfrm>
            <a:off x="579630" y="4770158"/>
            <a:ext cx="11729247" cy="1678289"/>
          </a:xfrm>
        </p:spPr>
        <p:txBody>
          <a:bodyPr/>
          <a:lstStyle/>
          <a:p>
            <a:r>
              <a:rPr lang="en-US" sz="2800" u="sng" dirty="0"/>
              <a:t>Bailu Ding</a:t>
            </a:r>
            <a:r>
              <a:rPr lang="en-US" sz="2800" dirty="0"/>
              <a:t>, Surajit Chaudhuri, Johannes Gehrke, Vivek Narasayya</a:t>
            </a:r>
          </a:p>
          <a:p>
            <a:r>
              <a:rPr lang="en-US" sz="2800" dirty="0"/>
              <a:t>Microsoft Research</a:t>
            </a:r>
          </a:p>
        </p:txBody>
      </p:sp>
    </p:spTree>
    <p:extLst>
      <p:ext uri="{BB962C8B-B14F-4D97-AF65-F5344CB8AC3E}">
        <p14:creationId xmlns:p14="http://schemas.microsoft.com/office/powerpoint/2010/main" val="2702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5906D10-B951-16DB-5DA4-F8C37D5CDA30}"/>
              </a:ext>
            </a:extLst>
          </p:cNvPr>
          <p:cNvSpPr/>
          <p:nvPr/>
        </p:nvSpPr>
        <p:spPr bwMode="auto">
          <a:xfrm>
            <a:off x="4710363" y="5458750"/>
            <a:ext cx="5817269" cy="1292047"/>
          </a:xfrm>
          <a:prstGeom prst="rect">
            <a:avLst/>
          </a:prstGeom>
          <a:noFill/>
          <a:ln w="19050" cap="flat" cmpd="sng" algn="ctr">
            <a:solidFill>
              <a:srgbClr val="7030A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6CCCD631-6E35-7EE5-9810-68D347725BC9}"/>
              </a:ext>
            </a:extLst>
          </p:cNvPr>
          <p:cNvSpPr>
            <a:spLocks noGrp="1"/>
          </p:cNvSpPr>
          <p:nvPr>
            <p:ph type="title"/>
          </p:nvPr>
        </p:nvSpPr>
        <p:spPr/>
        <p:txBody>
          <a:bodyPr/>
          <a:lstStyle/>
          <a:p>
            <a:r>
              <a:rPr lang="en-US" dirty="0"/>
              <a:t>Query Generation: Fine-grained Data Slicing</a:t>
            </a:r>
          </a:p>
        </p:txBody>
      </p:sp>
      <p:sp>
        <p:nvSpPr>
          <p:cNvPr id="3" name="Content Placeholder 2">
            <a:extLst>
              <a:ext uri="{FF2B5EF4-FFF2-40B4-BE49-F238E27FC236}">
                <a16:creationId xmlns:a16="http://schemas.microsoft.com/office/drawing/2014/main" id="{52D015B7-1C80-085F-A504-309B5411F116}"/>
              </a:ext>
            </a:extLst>
          </p:cNvPr>
          <p:cNvSpPr>
            <a:spLocks noGrp="1"/>
          </p:cNvSpPr>
          <p:nvPr>
            <p:ph sz="quarter" idx="10"/>
          </p:nvPr>
        </p:nvSpPr>
        <p:spPr>
          <a:xfrm>
            <a:off x="584200" y="1435100"/>
            <a:ext cx="11018838" cy="1982081"/>
          </a:xfrm>
        </p:spPr>
        <p:txBody>
          <a:bodyPr/>
          <a:lstStyle/>
          <a:p>
            <a:r>
              <a:rPr lang="en-US" dirty="0"/>
              <a:t>Exploratory data science tries to find more insight from the data</a:t>
            </a:r>
          </a:p>
          <a:p>
            <a:r>
              <a:rPr lang="en-US" dirty="0"/>
              <a:t>Join more tables with more predicate filters</a:t>
            </a:r>
          </a:p>
          <a:p>
            <a:r>
              <a:rPr lang="en-US" dirty="0"/>
              <a:t>Combined with complex data distribution: More variety in cardinality</a:t>
            </a:r>
          </a:p>
          <a:p>
            <a:r>
              <a:rPr lang="en-US" dirty="0"/>
              <a:t>Combined with query generation: More distinct query instances</a:t>
            </a:r>
          </a:p>
        </p:txBody>
      </p:sp>
      <p:sp>
        <p:nvSpPr>
          <p:cNvPr id="5" name="TextBox 4">
            <a:extLst>
              <a:ext uri="{FF2B5EF4-FFF2-40B4-BE49-F238E27FC236}">
                <a16:creationId xmlns:a16="http://schemas.microsoft.com/office/drawing/2014/main" id="{F060E5FE-1E47-4F79-2EDD-EB2016FB2F7F}"/>
              </a:ext>
            </a:extLst>
          </p:cNvPr>
          <p:cNvSpPr txBox="1"/>
          <p:nvPr/>
        </p:nvSpPr>
        <p:spPr>
          <a:xfrm>
            <a:off x="856856" y="3653187"/>
            <a:ext cx="3257943" cy="1846659"/>
          </a:xfrm>
          <a:prstGeom prst="rect">
            <a:avLst/>
          </a:prstGeom>
          <a:noFill/>
        </p:spPr>
        <p:txBody>
          <a:bodyPr wrap="none" lIns="0" tIns="0" rIns="0" bIns="0" rtlCol="0">
            <a:spAutoFit/>
          </a:bodyPr>
          <a:lstStyle/>
          <a:p>
            <a:pPr algn="l"/>
            <a:r>
              <a:rPr lang="en-US" sz="2000" b="1" dirty="0">
                <a:solidFill>
                  <a:schemeClr val="accent1"/>
                </a:solidFill>
              </a:rPr>
              <a:t>Items sold in Q1</a:t>
            </a:r>
            <a:endParaRPr lang="en-US" sz="2000" dirty="0">
              <a:gradFill>
                <a:gsLst>
                  <a:gs pos="2917">
                    <a:schemeClr val="tx1"/>
                  </a:gs>
                  <a:gs pos="30000">
                    <a:schemeClr val="tx1"/>
                  </a:gs>
                </a:gsLst>
                <a:lin ang="5400000" scaled="0"/>
              </a:gradFill>
            </a:endParaRPr>
          </a:p>
          <a:p>
            <a:pPr algn="l"/>
            <a:r>
              <a:rPr lang="en-US" sz="2000" dirty="0">
                <a:gradFill>
                  <a:gsLst>
                    <a:gs pos="2917">
                      <a:schemeClr val="tx1"/>
                    </a:gs>
                    <a:gs pos="30000">
                      <a:schemeClr val="tx1"/>
                    </a:gs>
                  </a:gsLst>
                  <a:lin ang="5400000" scaled="0"/>
                </a:gradFill>
              </a:rPr>
              <a:t>select count(*)</a:t>
            </a:r>
          </a:p>
          <a:p>
            <a:pPr algn="l"/>
            <a:r>
              <a:rPr lang="en-US" sz="2000" dirty="0">
                <a:gradFill>
                  <a:gsLst>
                    <a:gs pos="2917">
                      <a:schemeClr val="tx1"/>
                    </a:gs>
                    <a:gs pos="30000">
                      <a:schemeClr val="tx1"/>
                    </a:gs>
                  </a:gsLst>
                  <a:lin ang="5400000" scaled="0"/>
                </a:gradFill>
              </a:rPr>
              <a:t>from </a:t>
            </a:r>
            <a:r>
              <a:rPr lang="en-US" sz="2000" dirty="0" err="1">
                <a:gradFill>
                  <a:gsLst>
                    <a:gs pos="2917">
                      <a:schemeClr val="tx1"/>
                    </a:gs>
                    <a:gs pos="30000">
                      <a:schemeClr val="tx1"/>
                    </a:gs>
                  </a:gsLst>
                  <a:lin ang="5400000" scaled="0"/>
                </a:gradFill>
              </a:rPr>
              <a:t>store_sales</a:t>
            </a:r>
            <a:r>
              <a:rPr lang="en-US" sz="2000" dirty="0">
                <a:gradFill>
                  <a:gsLst>
                    <a:gs pos="2917">
                      <a:schemeClr val="tx1"/>
                    </a:gs>
                    <a:gs pos="30000">
                      <a:schemeClr val="tx1"/>
                    </a:gs>
                  </a:gsLst>
                  <a:lin ang="5400000" scaled="0"/>
                </a:gradFill>
              </a:rPr>
              <a:t>, item, date</a:t>
            </a:r>
          </a:p>
          <a:p>
            <a:pPr algn="l"/>
            <a:r>
              <a:rPr lang="en-US" sz="2000" dirty="0">
                <a:gradFill>
                  <a:gsLst>
                    <a:gs pos="2917">
                      <a:schemeClr val="tx1"/>
                    </a:gs>
                    <a:gs pos="30000">
                      <a:schemeClr val="tx1"/>
                    </a:gs>
                  </a:gsLst>
                  <a:lin ang="5400000" scaled="0"/>
                </a:gradFill>
              </a:rPr>
              <a:t>where </a:t>
            </a:r>
            <a:r>
              <a:rPr lang="en-US" sz="2000" dirty="0" err="1">
                <a:gradFill>
                  <a:gsLst>
                    <a:gs pos="2917">
                      <a:schemeClr val="tx1"/>
                    </a:gs>
                    <a:gs pos="30000">
                      <a:schemeClr val="tx1"/>
                    </a:gs>
                  </a:gsLst>
                  <a:lin ang="5400000" scaled="0"/>
                </a:gradFill>
              </a:rPr>
              <a:t>ss_item_sk</a:t>
            </a:r>
            <a:r>
              <a:rPr lang="en-US" sz="2000" dirty="0">
                <a:gradFill>
                  <a:gsLst>
                    <a:gs pos="2917">
                      <a:schemeClr val="tx1"/>
                    </a:gs>
                    <a:gs pos="30000">
                      <a:schemeClr val="tx1"/>
                    </a:gs>
                  </a:gsLst>
                  <a:lin ang="5400000" scaled="0"/>
                </a:gradFill>
              </a:rPr>
              <a:t> = </a:t>
            </a:r>
            <a:r>
              <a:rPr lang="en-US" sz="2000" dirty="0" err="1">
                <a:gradFill>
                  <a:gsLst>
                    <a:gs pos="2917">
                      <a:schemeClr val="tx1"/>
                    </a:gs>
                    <a:gs pos="30000">
                      <a:schemeClr val="tx1"/>
                    </a:gs>
                  </a:gsLst>
                  <a:lin ang="5400000" scaled="0"/>
                </a:gradFill>
              </a:rPr>
              <a:t>i_item_sk</a:t>
            </a:r>
            <a:endParaRPr lang="en-US" sz="2000" dirty="0">
              <a:gradFill>
                <a:gsLst>
                  <a:gs pos="2917">
                    <a:schemeClr val="tx1"/>
                  </a:gs>
                  <a:gs pos="30000">
                    <a:schemeClr val="tx1"/>
                  </a:gs>
                </a:gsLst>
                <a:lin ang="5400000" scaled="0"/>
              </a:gradFill>
            </a:endParaRPr>
          </a:p>
          <a:p>
            <a:pPr algn="l"/>
            <a:r>
              <a:rPr lang="en-US" sz="2000" dirty="0">
                <a:gradFill>
                  <a:gsLst>
                    <a:gs pos="2917">
                      <a:schemeClr val="tx1"/>
                    </a:gs>
                    <a:gs pos="30000">
                      <a:schemeClr val="tx1"/>
                    </a:gs>
                  </a:gsLst>
                  <a:lin ang="5400000" scaled="0"/>
                </a:gradFill>
              </a:rPr>
              <a:t>and </a:t>
            </a:r>
            <a:r>
              <a:rPr lang="en-US" sz="2000" dirty="0" err="1">
                <a:gradFill>
                  <a:gsLst>
                    <a:gs pos="2917">
                      <a:schemeClr val="tx1"/>
                    </a:gs>
                    <a:gs pos="30000">
                      <a:schemeClr val="tx1"/>
                    </a:gs>
                  </a:gsLst>
                  <a:lin ang="5400000" scaled="0"/>
                </a:gradFill>
              </a:rPr>
              <a:t>d_date_sk</a:t>
            </a:r>
            <a:r>
              <a:rPr lang="en-US" sz="2000" dirty="0">
                <a:gradFill>
                  <a:gsLst>
                    <a:gs pos="2917">
                      <a:schemeClr val="tx1"/>
                    </a:gs>
                    <a:gs pos="30000">
                      <a:schemeClr val="tx1"/>
                    </a:gs>
                  </a:gsLst>
                  <a:lin ang="5400000" scaled="0"/>
                </a:gradFill>
              </a:rPr>
              <a:t> = </a:t>
            </a:r>
            <a:r>
              <a:rPr lang="en-US" sz="2000" dirty="0" err="1">
                <a:gradFill>
                  <a:gsLst>
                    <a:gs pos="2917">
                      <a:schemeClr val="tx1"/>
                    </a:gs>
                    <a:gs pos="30000">
                      <a:schemeClr val="tx1"/>
                    </a:gs>
                  </a:gsLst>
                  <a:lin ang="5400000" scaled="0"/>
                </a:gradFill>
              </a:rPr>
              <a:t>ss_date_sk</a:t>
            </a:r>
            <a:endParaRPr lang="en-US" sz="2000" dirty="0">
              <a:gradFill>
                <a:gsLst>
                  <a:gs pos="2917">
                    <a:schemeClr val="tx1"/>
                  </a:gs>
                  <a:gs pos="30000">
                    <a:schemeClr val="tx1"/>
                  </a:gs>
                </a:gsLst>
                <a:lin ang="5400000" scaled="0"/>
              </a:gradFill>
            </a:endParaRPr>
          </a:p>
          <a:p>
            <a:pPr algn="l"/>
            <a:r>
              <a:rPr lang="en-US" sz="2000" dirty="0">
                <a:gradFill>
                  <a:gsLst>
                    <a:gs pos="2917">
                      <a:schemeClr val="tx1"/>
                    </a:gs>
                    <a:gs pos="30000">
                      <a:schemeClr val="tx1"/>
                    </a:gs>
                  </a:gsLst>
                  <a:lin ang="5400000" scaled="0"/>
                </a:gradFill>
              </a:rPr>
              <a:t>and </a:t>
            </a:r>
            <a:r>
              <a:rPr lang="en-US" sz="2000" dirty="0" err="1">
                <a:gradFill>
                  <a:gsLst>
                    <a:gs pos="2917">
                      <a:schemeClr val="tx1"/>
                    </a:gs>
                    <a:gs pos="30000">
                      <a:schemeClr val="tx1"/>
                    </a:gs>
                  </a:gsLst>
                  <a:lin ang="5400000" scaled="0"/>
                </a:gradFill>
              </a:rPr>
              <a:t>d_quarter_seq</a:t>
            </a:r>
            <a:r>
              <a:rPr lang="en-US" sz="2000" dirty="0">
                <a:gradFill>
                  <a:gsLst>
                    <a:gs pos="2917">
                      <a:schemeClr val="tx1"/>
                    </a:gs>
                    <a:gs pos="30000">
                      <a:schemeClr val="tx1"/>
                    </a:gs>
                  </a:gsLst>
                  <a:lin ang="5400000" scaled="0"/>
                </a:gradFill>
              </a:rPr>
              <a:t> = 1</a:t>
            </a:r>
          </a:p>
        </p:txBody>
      </p:sp>
      <p:sp>
        <p:nvSpPr>
          <p:cNvPr id="7" name="TextBox 6">
            <a:extLst>
              <a:ext uri="{FF2B5EF4-FFF2-40B4-BE49-F238E27FC236}">
                <a16:creationId xmlns:a16="http://schemas.microsoft.com/office/drawing/2014/main" id="{5F787051-78CF-74F1-44D1-FE665F8992E2}"/>
              </a:ext>
            </a:extLst>
          </p:cNvPr>
          <p:cNvSpPr txBox="1"/>
          <p:nvPr/>
        </p:nvSpPr>
        <p:spPr>
          <a:xfrm>
            <a:off x="4896853" y="3653187"/>
            <a:ext cx="6918158" cy="3077766"/>
          </a:xfrm>
          <a:prstGeom prst="rect">
            <a:avLst/>
          </a:prstGeom>
          <a:noFill/>
        </p:spPr>
        <p:txBody>
          <a:bodyPr wrap="square" lIns="0" tIns="0" rIns="0" bIns="0" rtlCol="0">
            <a:spAutoFit/>
          </a:bodyPr>
          <a:lstStyle/>
          <a:p>
            <a:pPr algn="l"/>
            <a:r>
              <a:rPr lang="en-US" sz="2000" b="1" dirty="0">
                <a:solidFill>
                  <a:schemeClr val="accent1"/>
                </a:solidFill>
              </a:rPr>
              <a:t>Items sold in Q1, sliced by category, customer info, …</a:t>
            </a:r>
          </a:p>
          <a:p>
            <a:pPr algn="l"/>
            <a:r>
              <a:rPr lang="en-US" sz="2000" dirty="0">
                <a:gradFill>
                  <a:gsLst>
                    <a:gs pos="2917">
                      <a:schemeClr val="tx1"/>
                    </a:gs>
                    <a:gs pos="30000">
                      <a:schemeClr val="tx1"/>
                    </a:gs>
                  </a:gsLst>
                  <a:lin ang="5400000" scaled="0"/>
                </a:gradFill>
              </a:rPr>
              <a:t>select count(*)</a:t>
            </a:r>
          </a:p>
          <a:p>
            <a:pPr algn="l"/>
            <a:r>
              <a:rPr lang="en-US" sz="2000" dirty="0">
                <a:gradFill>
                  <a:gsLst>
                    <a:gs pos="2917">
                      <a:schemeClr val="tx1"/>
                    </a:gs>
                    <a:gs pos="30000">
                      <a:schemeClr val="tx1"/>
                    </a:gs>
                  </a:gsLst>
                  <a:lin ang="5400000" scaled="0"/>
                </a:gradFill>
              </a:rPr>
              <a:t>from </a:t>
            </a:r>
            <a:r>
              <a:rPr lang="en-US" sz="2000" dirty="0" err="1">
                <a:gradFill>
                  <a:gsLst>
                    <a:gs pos="2917">
                      <a:schemeClr val="tx1"/>
                    </a:gs>
                    <a:gs pos="30000">
                      <a:schemeClr val="tx1"/>
                    </a:gs>
                  </a:gsLst>
                  <a:lin ang="5400000" scaled="0"/>
                </a:gradFill>
              </a:rPr>
              <a:t>store_sales</a:t>
            </a:r>
            <a:r>
              <a:rPr lang="en-US" sz="2000" dirty="0">
                <a:gradFill>
                  <a:gsLst>
                    <a:gs pos="2917">
                      <a:schemeClr val="tx1"/>
                    </a:gs>
                    <a:gs pos="30000">
                      <a:schemeClr val="tx1"/>
                    </a:gs>
                  </a:gsLst>
                  <a:lin ang="5400000" scaled="0"/>
                </a:gradFill>
              </a:rPr>
              <a:t>, item, date, customer, </a:t>
            </a:r>
            <a:r>
              <a:rPr lang="en-US" sz="2000" dirty="0" err="1">
                <a:gradFill>
                  <a:gsLst>
                    <a:gs pos="2917">
                      <a:schemeClr val="tx1"/>
                    </a:gs>
                    <a:gs pos="30000">
                      <a:schemeClr val="tx1"/>
                    </a:gs>
                  </a:gsLst>
                  <a:lin ang="5400000" scaled="0"/>
                </a:gradFill>
              </a:rPr>
              <a:t>customer_address</a:t>
            </a:r>
            <a:r>
              <a:rPr lang="en-US" sz="2000" dirty="0">
                <a:gradFill>
                  <a:gsLst>
                    <a:gs pos="2917">
                      <a:schemeClr val="tx1"/>
                    </a:gs>
                    <a:gs pos="30000">
                      <a:schemeClr val="tx1"/>
                    </a:gs>
                  </a:gsLst>
                  <a:lin ang="5400000" scaled="0"/>
                </a:gradFill>
              </a:rPr>
              <a:t>, …</a:t>
            </a:r>
          </a:p>
          <a:p>
            <a:pPr algn="l"/>
            <a:r>
              <a:rPr lang="en-US" sz="2000" dirty="0">
                <a:gradFill>
                  <a:gsLst>
                    <a:gs pos="2917">
                      <a:schemeClr val="tx1"/>
                    </a:gs>
                    <a:gs pos="30000">
                      <a:schemeClr val="tx1"/>
                    </a:gs>
                  </a:gsLst>
                  <a:lin ang="5400000" scaled="0"/>
                </a:gradFill>
              </a:rPr>
              <a:t>where </a:t>
            </a:r>
            <a:r>
              <a:rPr lang="en-US" sz="2000" dirty="0" err="1">
                <a:gradFill>
                  <a:gsLst>
                    <a:gs pos="2917">
                      <a:schemeClr val="tx1"/>
                    </a:gs>
                    <a:gs pos="30000">
                      <a:schemeClr val="tx1"/>
                    </a:gs>
                  </a:gsLst>
                  <a:lin ang="5400000" scaled="0"/>
                </a:gradFill>
              </a:rPr>
              <a:t>ss_item_sk</a:t>
            </a:r>
            <a:r>
              <a:rPr lang="en-US" sz="2000" dirty="0">
                <a:gradFill>
                  <a:gsLst>
                    <a:gs pos="2917">
                      <a:schemeClr val="tx1"/>
                    </a:gs>
                    <a:gs pos="30000">
                      <a:schemeClr val="tx1"/>
                    </a:gs>
                  </a:gsLst>
                  <a:lin ang="5400000" scaled="0"/>
                </a:gradFill>
              </a:rPr>
              <a:t> = </a:t>
            </a:r>
            <a:r>
              <a:rPr lang="en-US" sz="2000" dirty="0" err="1">
                <a:gradFill>
                  <a:gsLst>
                    <a:gs pos="2917">
                      <a:schemeClr val="tx1"/>
                    </a:gs>
                    <a:gs pos="30000">
                      <a:schemeClr val="tx1"/>
                    </a:gs>
                  </a:gsLst>
                  <a:lin ang="5400000" scaled="0"/>
                </a:gradFill>
              </a:rPr>
              <a:t>i_item_sk</a:t>
            </a:r>
            <a:endParaRPr lang="en-US" sz="2000" dirty="0">
              <a:gradFill>
                <a:gsLst>
                  <a:gs pos="2917">
                    <a:schemeClr val="tx1"/>
                  </a:gs>
                  <a:gs pos="30000">
                    <a:schemeClr val="tx1"/>
                  </a:gs>
                </a:gsLst>
                <a:lin ang="5400000" scaled="0"/>
              </a:gradFill>
            </a:endParaRPr>
          </a:p>
          <a:p>
            <a:pPr algn="l"/>
            <a:r>
              <a:rPr lang="en-US" sz="2000" dirty="0">
                <a:gradFill>
                  <a:gsLst>
                    <a:gs pos="2917">
                      <a:schemeClr val="tx1"/>
                    </a:gs>
                    <a:gs pos="30000">
                      <a:schemeClr val="tx1"/>
                    </a:gs>
                  </a:gsLst>
                  <a:lin ang="5400000" scaled="0"/>
                </a:gradFill>
              </a:rPr>
              <a:t>and </a:t>
            </a:r>
            <a:r>
              <a:rPr lang="en-US" sz="2000" dirty="0" err="1">
                <a:gradFill>
                  <a:gsLst>
                    <a:gs pos="2917">
                      <a:schemeClr val="tx1"/>
                    </a:gs>
                    <a:gs pos="30000">
                      <a:schemeClr val="tx1"/>
                    </a:gs>
                  </a:gsLst>
                  <a:lin ang="5400000" scaled="0"/>
                </a:gradFill>
              </a:rPr>
              <a:t>d_date_sk</a:t>
            </a:r>
            <a:r>
              <a:rPr lang="en-US" sz="2000" dirty="0">
                <a:gradFill>
                  <a:gsLst>
                    <a:gs pos="2917">
                      <a:schemeClr val="tx1"/>
                    </a:gs>
                    <a:gs pos="30000">
                      <a:schemeClr val="tx1"/>
                    </a:gs>
                  </a:gsLst>
                  <a:lin ang="5400000" scaled="0"/>
                </a:gradFill>
              </a:rPr>
              <a:t> = </a:t>
            </a:r>
            <a:r>
              <a:rPr lang="en-US" sz="2000" dirty="0" err="1">
                <a:gradFill>
                  <a:gsLst>
                    <a:gs pos="2917">
                      <a:schemeClr val="tx1"/>
                    </a:gs>
                    <a:gs pos="30000">
                      <a:schemeClr val="tx1"/>
                    </a:gs>
                  </a:gsLst>
                  <a:lin ang="5400000" scaled="0"/>
                </a:gradFill>
              </a:rPr>
              <a:t>ss_date_sk</a:t>
            </a:r>
            <a:endParaRPr lang="en-US" sz="2000" dirty="0">
              <a:gradFill>
                <a:gsLst>
                  <a:gs pos="2917">
                    <a:schemeClr val="tx1"/>
                  </a:gs>
                  <a:gs pos="30000">
                    <a:schemeClr val="tx1"/>
                  </a:gs>
                </a:gsLst>
                <a:lin ang="5400000" scaled="0"/>
              </a:gradFill>
            </a:endParaRPr>
          </a:p>
          <a:p>
            <a:pPr algn="l"/>
            <a:r>
              <a:rPr lang="en-US" sz="2000" dirty="0">
                <a:gradFill>
                  <a:gsLst>
                    <a:gs pos="2917">
                      <a:schemeClr val="tx1"/>
                    </a:gs>
                    <a:gs pos="30000">
                      <a:schemeClr val="tx1"/>
                    </a:gs>
                  </a:gsLst>
                  <a:lin ang="5400000" scaled="0"/>
                </a:gradFill>
              </a:rPr>
              <a:t>and …</a:t>
            </a:r>
          </a:p>
          <a:p>
            <a:pPr algn="l"/>
            <a:r>
              <a:rPr lang="en-US" sz="2000" dirty="0">
                <a:gradFill>
                  <a:gsLst>
                    <a:gs pos="2917">
                      <a:schemeClr val="tx1"/>
                    </a:gs>
                    <a:gs pos="30000">
                      <a:schemeClr val="tx1"/>
                    </a:gs>
                  </a:gsLst>
                  <a:lin ang="5400000" scaled="0"/>
                </a:gradFill>
              </a:rPr>
              <a:t>and </a:t>
            </a:r>
            <a:r>
              <a:rPr lang="en-US" sz="2000" dirty="0" err="1">
                <a:gradFill>
                  <a:gsLst>
                    <a:gs pos="2917">
                      <a:schemeClr val="tx1"/>
                    </a:gs>
                    <a:gs pos="30000">
                      <a:schemeClr val="tx1"/>
                    </a:gs>
                  </a:gsLst>
                  <a:lin ang="5400000" scaled="0"/>
                </a:gradFill>
              </a:rPr>
              <a:t>d_quarter_seq</a:t>
            </a:r>
            <a:r>
              <a:rPr lang="en-US" sz="2000" dirty="0">
                <a:gradFill>
                  <a:gsLst>
                    <a:gs pos="2917">
                      <a:schemeClr val="tx1"/>
                    </a:gs>
                    <a:gs pos="30000">
                      <a:schemeClr val="tx1"/>
                    </a:gs>
                  </a:gsLst>
                  <a:lin ang="5400000" scaled="0"/>
                </a:gradFill>
              </a:rPr>
              <a:t> = 1</a:t>
            </a:r>
          </a:p>
          <a:p>
            <a:pPr algn="l"/>
            <a:r>
              <a:rPr lang="en-US" sz="2000" dirty="0">
                <a:gradFill>
                  <a:gsLst>
                    <a:gs pos="2917">
                      <a:schemeClr val="tx1"/>
                    </a:gs>
                    <a:gs pos="30000">
                      <a:schemeClr val="tx1"/>
                    </a:gs>
                  </a:gsLst>
                  <a:lin ang="5400000" scaled="0"/>
                </a:gradFill>
              </a:rPr>
              <a:t>and </a:t>
            </a:r>
            <a:r>
              <a:rPr lang="en-US" sz="2000" dirty="0" err="1">
                <a:gradFill>
                  <a:gsLst>
                    <a:gs pos="2917">
                      <a:schemeClr val="tx1"/>
                    </a:gs>
                    <a:gs pos="30000">
                      <a:schemeClr val="tx1"/>
                    </a:gs>
                  </a:gsLst>
                  <a:lin ang="5400000" scaled="0"/>
                </a:gradFill>
              </a:rPr>
              <a:t>i_category</a:t>
            </a:r>
            <a:r>
              <a:rPr lang="en-US" sz="2000" dirty="0">
                <a:gradFill>
                  <a:gsLst>
                    <a:gs pos="2917">
                      <a:schemeClr val="tx1"/>
                    </a:gs>
                    <a:gs pos="30000">
                      <a:schemeClr val="tx1"/>
                    </a:gs>
                  </a:gsLst>
                  <a:lin ang="5400000" scaled="0"/>
                </a:gradFill>
              </a:rPr>
              <a:t> = ‘Music’ and </a:t>
            </a:r>
            <a:r>
              <a:rPr lang="en-US" sz="2000" dirty="0" err="1">
                <a:gradFill>
                  <a:gsLst>
                    <a:gs pos="2917">
                      <a:schemeClr val="tx1"/>
                    </a:gs>
                    <a:gs pos="30000">
                      <a:schemeClr val="tx1"/>
                    </a:gs>
                  </a:gsLst>
                  <a:lin ang="5400000" scaled="0"/>
                </a:gradFill>
              </a:rPr>
              <a:t>i_manager_id</a:t>
            </a:r>
            <a:r>
              <a:rPr lang="en-US" sz="2000" dirty="0">
                <a:gradFill>
                  <a:gsLst>
                    <a:gs pos="2917">
                      <a:schemeClr val="tx1"/>
                    </a:gs>
                    <a:gs pos="30000">
                      <a:schemeClr val="tx1"/>
                    </a:gs>
                  </a:gsLst>
                  <a:lin ang="5400000" scaled="0"/>
                </a:gradFill>
              </a:rPr>
              <a:t> = 1</a:t>
            </a:r>
          </a:p>
          <a:p>
            <a:pPr algn="l"/>
            <a:r>
              <a:rPr lang="en-US" sz="2000" dirty="0">
                <a:gradFill>
                  <a:gsLst>
                    <a:gs pos="2917">
                      <a:schemeClr val="tx1"/>
                    </a:gs>
                    <a:gs pos="30000">
                      <a:schemeClr val="tx1"/>
                    </a:gs>
                  </a:gsLst>
                  <a:lin ang="5400000" scaled="0"/>
                </a:gradFill>
              </a:rPr>
              <a:t>and </a:t>
            </a:r>
            <a:r>
              <a:rPr lang="en-US" sz="2000" dirty="0" err="1">
                <a:gradFill>
                  <a:gsLst>
                    <a:gs pos="2917">
                      <a:schemeClr val="tx1"/>
                    </a:gs>
                    <a:gs pos="30000">
                      <a:schemeClr val="tx1"/>
                    </a:gs>
                  </a:gsLst>
                  <a:lin ang="5400000" scaled="0"/>
                </a:gradFill>
              </a:rPr>
              <a:t>ca_state</a:t>
            </a:r>
            <a:r>
              <a:rPr lang="en-US" sz="2000" dirty="0">
                <a:gradFill>
                  <a:gsLst>
                    <a:gs pos="2917">
                      <a:schemeClr val="tx1"/>
                    </a:gs>
                    <a:gs pos="30000">
                      <a:schemeClr val="tx1"/>
                    </a:gs>
                  </a:gsLst>
                  <a:lin ang="5400000" scaled="0"/>
                </a:gradFill>
              </a:rPr>
              <a:t> = ‘WA’</a:t>
            </a:r>
          </a:p>
          <a:p>
            <a:pPr algn="l"/>
            <a:r>
              <a:rPr lang="en-US" sz="2000" dirty="0">
                <a:gradFill>
                  <a:gsLst>
                    <a:gs pos="2917">
                      <a:schemeClr val="tx1"/>
                    </a:gs>
                    <a:gs pos="30000">
                      <a:schemeClr val="tx1"/>
                    </a:gs>
                  </a:gsLst>
                  <a:lin ang="5400000" scaled="0"/>
                </a:gradFill>
              </a:rPr>
              <a:t>and …</a:t>
            </a:r>
          </a:p>
        </p:txBody>
      </p:sp>
      <p:sp>
        <p:nvSpPr>
          <p:cNvPr id="11" name="Oval 10">
            <a:extLst>
              <a:ext uri="{FF2B5EF4-FFF2-40B4-BE49-F238E27FC236}">
                <a16:creationId xmlns:a16="http://schemas.microsoft.com/office/drawing/2014/main" id="{8BE820B5-BBE5-B15C-FF03-038D4250219B}"/>
              </a:ext>
            </a:extLst>
          </p:cNvPr>
          <p:cNvSpPr/>
          <p:nvPr/>
        </p:nvSpPr>
        <p:spPr bwMode="auto">
          <a:xfrm>
            <a:off x="4710363" y="5757039"/>
            <a:ext cx="5721016" cy="439153"/>
          </a:xfrm>
          <a:prstGeom prst="ellipse">
            <a:avLst/>
          </a:prstGeom>
          <a:noFill/>
          <a:ln w="190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Arrow: Right 11">
            <a:extLst>
              <a:ext uri="{FF2B5EF4-FFF2-40B4-BE49-F238E27FC236}">
                <a16:creationId xmlns:a16="http://schemas.microsoft.com/office/drawing/2014/main" id="{DBA62D45-F3D0-8BC6-62BF-893B98C95140}"/>
              </a:ext>
            </a:extLst>
          </p:cNvPr>
          <p:cNvSpPr/>
          <p:nvPr/>
        </p:nvSpPr>
        <p:spPr bwMode="auto">
          <a:xfrm>
            <a:off x="4301289" y="4465131"/>
            <a:ext cx="409074" cy="439153"/>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Slide Number Placeholder 3">
            <a:extLst>
              <a:ext uri="{FF2B5EF4-FFF2-40B4-BE49-F238E27FC236}">
                <a16:creationId xmlns:a16="http://schemas.microsoft.com/office/drawing/2014/main" id="{16384D5B-D9A9-00C1-6C7A-61EF33D6393C}"/>
              </a:ext>
            </a:extLst>
          </p:cNvPr>
          <p:cNvSpPr>
            <a:spLocks noGrp="1"/>
          </p:cNvSpPr>
          <p:nvPr>
            <p:ph type="sldNum" sz="quarter" idx="11"/>
          </p:nvPr>
        </p:nvSpPr>
        <p:spPr/>
        <p:txBody>
          <a:bodyPr/>
          <a:lstStyle/>
          <a:p>
            <a:fld id="{16B42941-3FD8-461E-BF4D-9621081F6871}" type="slidenum">
              <a:rPr lang="en-US" smtClean="0"/>
              <a:t>10</a:t>
            </a:fld>
            <a:endParaRPr lang="en-US"/>
          </a:p>
        </p:txBody>
      </p:sp>
    </p:spTree>
    <p:custDataLst>
      <p:tags r:id="rId1"/>
    </p:custDataLst>
    <p:extLst>
      <p:ext uri="{BB962C8B-B14F-4D97-AF65-F5344CB8AC3E}">
        <p14:creationId xmlns:p14="http://schemas.microsoft.com/office/powerpoint/2010/main" val="3541591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uiExpand="1" build="p"/>
      <p:bldP spid="7" grpId="0"/>
      <p:bldP spid="11" grpId="0" animBg="1"/>
      <p:bldP spid="11" grpId="1"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062C2-F197-ED61-5B49-7C1D3D45BE89}"/>
              </a:ext>
            </a:extLst>
          </p:cNvPr>
          <p:cNvSpPr>
            <a:spLocks noGrp="1"/>
          </p:cNvSpPr>
          <p:nvPr>
            <p:ph type="title"/>
          </p:nvPr>
        </p:nvSpPr>
        <p:spPr>
          <a:xfrm>
            <a:off x="588263" y="457200"/>
            <a:ext cx="11018520" cy="553998"/>
          </a:xfrm>
        </p:spPr>
        <p:txBody>
          <a:bodyPr/>
          <a:lstStyle/>
          <a:p>
            <a:r>
              <a:rPr lang="en-US" dirty="0"/>
              <a:t>Configurable and Dynamic Workload</a:t>
            </a:r>
          </a:p>
        </p:txBody>
      </p:sp>
      <p:sp>
        <p:nvSpPr>
          <p:cNvPr id="3" name="Content Placeholder 2">
            <a:extLst>
              <a:ext uri="{FF2B5EF4-FFF2-40B4-BE49-F238E27FC236}">
                <a16:creationId xmlns:a16="http://schemas.microsoft.com/office/drawing/2014/main" id="{8688696A-3303-B115-02A7-538097A89E84}"/>
              </a:ext>
            </a:extLst>
          </p:cNvPr>
          <p:cNvSpPr>
            <a:spLocks noGrp="1"/>
          </p:cNvSpPr>
          <p:nvPr>
            <p:ph sz="quarter" idx="10"/>
          </p:nvPr>
        </p:nvSpPr>
        <p:spPr>
          <a:xfrm>
            <a:off x="584200" y="1435100"/>
            <a:ext cx="11018838" cy="3311676"/>
          </a:xfrm>
        </p:spPr>
        <p:txBody>
          <a:bodyPr/>
          <a:lstStyle/>
          <a:p>
            <a:r>
              <a:rPr lang="en-US" dirty="0"/>
              <a:t>Configurable to generate a sequence of workloads</a:t>
            </a:r>
          </a:p>
          <a:p>
            <a:r>
              <a:rPr lang="en-US" dirty="0"/>
              <a:t>For each workload</a:t>
            </a:r>
          </a:p>
          <a:p>
            <a:pPr lvl="1"/>
            <a:r>
              <a:rPr lang="en-US" dirty="0"/>
              <a:t>Query templates used</a:t>
            </a:r>
          </a:p>
          <a:p>
            <a:pPr lvl="1"/>
            <a:r>
              <a:rPr lang="en-US" dirty="0"/>
              <a:t>Number of instances per query template</a:t>
            </a:r>
          </a:p>
          <a:p>
            <a:pPr lvl="1"/>
            <a:r>
              <a:rPr lang="en-US" dirty="0"/>
              <a:t>Distribution of parameters</a:t>
            </a:r>
          </a:p>
          <a:p>
            <a:r>
              <a:rPr lang="en-US" dirty="0"/>
              <a:t>Query parameter distribution</a:t>
            </a:r>
          </a:p>
          <a:p>
            <a:pPr lvl="1"/>
            <a:r>
              <a:rPr lang="en-US" dirty="0"/>
              <a:t>Uniform</a:t>
            </a:r>
          </a:p>
          <a:p>
            <a:pPr lvl="1"/>
            <a:r>
              <a:rPr lang="en-US" dirty="0"/>
              <a:t>Gaussian (center, variance)</a:t>
            </a:r>
          </a:p>
        </p:txBody>
      </p:sp>
      <p:grpSp>
        <p:nvGrpSpPr>
          <p:cNvPr id="18" name="Group 17">
            <a:extLst>
              <a:ext uri="{FF2B5EF4-FFF2-40B4-BE49-F238E27FC236}">
                <a16:creationId xmlns:a16="http://schemas.microsoft.com/office/drawing/2014/main" id="{7656ABBC-EC83-FA5C-5E83-CEAB14CC01A3}"/>
              </a:ext>
            </a:extLst>
          </p:cNvPr>
          <p:cNvGrpSpPr/>
          <p:nvPr/>
        </p:nvGrpSpPr>
        <p:grpSpPr>
          <a:xfrm>
            <a:off x="2538372" y="4906677"/>
            <a:ext cx="2914200" cy="1545120"/>
            <a:chOff x="2538372" y="4906677"/>
            <a:chExt cx="2914200" cy="1545120"/>
          </a:xfrm>
        </p:grpSpPr>
        <p:grpSp>
          <p:nvGrpSpPr>
            <p:cNvPr id="9" name="Group 8">
              <a:extLst>
                <a:ext uri="{FF2B5EF4-FFF2-40B4-BE49-F238E27FC236}">
                  <a16:creationId xmlns:a16="http://schemas.microsoft.com/office/drawing/2014/main" id="{3CD9E1EA-2372-1F9D-C150-2032FA7A6545}"/>
                </a:ext>
              </a:extLst>
            </p:cNvPr>
            <p:cNvGrpSpPr/>
            <p:nvPr/>
          </p:nvGrpSpPr>
          <p:grpSpPr>
            <a:xfrm>
              <a:off x="2538372" y="4906677"/>
              <a:ext cx="2914200" cy="1545120"/>
              <a:chOff x="998327" y="4906677"/>
              <a:chExt cx="2914200" cy="154512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A96AFF01-566E-7D3F-4095-35844C1E2F33}"/>
                      </a:ext>
                    </a:extLst>
                  </p14:cNvPr>
                  <p14:cNvContentPartPr/>
                  <p14:nvPr/>
                </p14:nvContentPartPr>
                <p14:xfrm>
                  <a:off x="998327" y="4906677"/>
                  <a:ext cx="292680" cy="273240"/>
                </p14:xfrm>
              </p:contentPart>
            </mc:Choice>
            <mc:Fallback xmlns="">
              <p:pic>
                <p:nvPicPr>
                  <p:cNvPr id="4" name="Ink 3">
                    <a:extLst>
                      <a:ext uri="{FF2B5EF4-FFF2-40B4-BE49-F238E27FC236}">
                        <a16:creationId xmlns:a16="http://schemas.microsoft.com/office/drawing/2014/main" id="{A96AFF01-566E-7D3F-4095-35844C1E2F33}"/>
                      </a:ext>
                    </a:extLst>
                  </p:cNvPr>
                  <p:cNvPicPr/>
                  <p:nvPr/>
                </p:nvPicPr>
                <p:blipFill>
                  <a:blip r:embed="rId6"/>
                  <a:stretch>
                    <a:fillRect/>
                  </a:stretch>
                </p:blipFill>
                <p:spPr>
                  <a:xfrm>
                    <a:off x="980687" y="4888677"/>
                    <a:ext cx="328320" cy="308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65DC0A48-2C5D-1A5B-E237-43F80ADD8DF3}"/>
                      </a:ext>
                    </a:extLst>
                  </p14:cNvPr>
                  <p14:cNvContentPartPr/>
                  <p14:nvPr/>
                </p14:nvContentPartPr>
                <p14:xfrm>
                  <a:off x="1052327" y="4986957"/>
                  <a:ext cx="78840" cy="1378800"/>
                </p14:xfrm>
              </p:contentPart>
            </mc:Choice>
            <mc:Fallback xmlns="">
              <p:pic>
                <p:nvPicPr>
                  <p:cNvPr id="5" name="Ink 4">
                    <a:extLst>
                      <a:ext uri="{FF2B5EF4-FFF2-40B4-BE49-F238E27FC236}">
                        <a16:creationId xmlns:a16="http://schemas.microsoft.com/office/drawing/2014/main" id="{65DC0A48-2C5D-1A5B-E237-43F80ADD8DF3}"/>
                      </a:ext>
                    </a:extLst>
                  </p:cNvPr>
                  <p:cNvPicPr/>
                  <p:nvPr/>
                </p:nvPicPr>
                <p:blipFill>
                  <a:blip r:embed="rId8"/>
                  <a:stretch>
                    <a:fillRect/>
                  </a:stretch>
                </p:blipFill>
                <p:spPr>
                  <a:xfrm>
                    <a:off x="1034327" y="4969317"/>
                    <a:ext cx="114480" cy="1414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53BC8D97-DEDC-2243-7156-25318CB75E20}"/>
                      </a:ext>
                    </a:extLst>
                  </p14:cNvPr>
                  <p14:cNvContentPartPr/>
                  <p14:nvPr/>
                </p14:nvContentPartPr>
                <p14:xfrm>
                  <a:off x="1046567" y="6359637"/>
                  <a:ext cx="2767680" cy="60840"/>
                </p14:xfrm>
              </p:contentPart>
            </mc:Choice>
            <mc:Fallback xmlns="">
              <p:pic>
                <p:nvPicPr>
                  <p:cNvPr id="7" name="Ink 6">
                    <a:extLst>
                      <a:ext uri="{FF2B5EF4-FFF2-40B4-BE49-F238E27FC236}">
                        <a16:creationId xmlns:a16="http://schemas.microsoft.com/office/drawing/2014/main" id="{53BC8D97-DEDC-2243-7156-25318CB75E20}"/>
                      </a:ext>
                    </a:extLst>
                  </p:cNvPr>
                  <p:cNvPicPr/>
                  <p:nvPr/>
                </p:nvPicPr>
                <p:blipFill>
                  <a:blip r:embed="rId10"/>
                  <a:stretch>
                    <a:fillRect/>
                  </a:stretch>
                </p:blipFill>
                <p:spPr>
                  <a:xfrm>
                    <a:off x="1028927" y="6341997"/>
                    <a:ext cx="280332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BF66CBF4-153E-0887-1327-41B7CC026D97}"/>
                      </a:ext>
                    </a:extLst>
                  </p14:cNvPr>
                  <p14:cNvContentPartPr/>
                  <p14:nvPr/>
                </p14:nvContentPartPr>
                <p14:xfrm>
                  <a:off x="3507167" y="6214197"/>
                  <a:ext cx="405360" cy="237600"/>
                </p14:xfrm>
              </p:contentPart>
            </mc:Choice>
            <mc:Fallback xmlns="">
              <p:pic>
                <p:nvPicPr>
                  <p:cNvPr id="8" name="Ink 7">
                    <a:extLst>
                      <a:ext uri="{FF2B5EF4-FFF2-40B4-BE49-F238E27FC236}">
                        <a16:creationId xmlns:a16="http://schemas.microsoft.com/office/drawing/2014/main" id="{BF66CBF4-153E-0887-1327-41B7CC026D97}"/>
                      </a:ext>
                    </a:extLst>
                  </p:cNvPr>
                  <p:cNvPicPr/>
                  <p:nvPr/>
                </p:nvPicPr>
                <p:blipFill>
                  <a:blip r:embed="rId12"/>
                  <a:stretch>
                    <a:fillRect/>
                  </a:stretch>
                </p:blipFill>
                <p:spPr>
                  <a:xfrm>
                    <a:off x="3489167" y="6196197"/>
                    <a:ext cx="441000" cy="273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FB9931BB-0A37-42F2-4DBE-461B956AB18A}"/>
                    </a:ext>
                  </a:extLst>
                </p14:cNvPr>
                <p14:cNvContentPartPr/>
                <p14:nvPr/>
              </p14:nvContentPartPr>
              <p14:xfrm>
                <a:off x="2785332" y="5588517"/>
                <a:ext cx="2426760" cy="196560"/>
              </p14:xfrm>
            </p:contentPart>
          </mc:Choice>
          <mc:Fallback xmlns="">
            <p:pic>
              <p:nvPicPr>
                <p:cNvPr id="10" name="Ink 9">
                  <a:extLst>
                    <a:ext uri="{FF2B5EF4-FFF2-40B4-BE49-F238E27FC236}">
                      <a16:creationId xmlns:a16="http://schemas.microsoft.com/office/drawing/2014/main" id="{FB9931BB-0A37-42F2-4DBE-461B956AB18A}"/>
                    </a:ext>
                  </a:extLst>
                </p:cNvPr>
                <p:cNvPicPr/>
                <p:nvPr/>
              </p:nvPicPr>
              <p:blipFill>
                <a:blip r:embed="rId14"/>
                <a:stretch>
                  <a:fillRect/>
                </a:stretch>
              </p:blipFill>
              <p:spPr>
                <a:xfrm>
                  <a:off x="2767332" y="5570517"/>
                  <a:ext cx="2462400" cy="232200"/>
                </a:xfrm>
                <a:prstGeom prst="rect">
                  <a:avLst/>
                </a:prstGeom>
              </p:spPr>
            </p:pic>
          </mc:Fallback>
        </mc:AlternateContent>
      </p:grpSp>
      <p:grpSp>
        <p:nvGrpSpPr>
          <p:cNvPr id="19" name="Group 18">
            <a:extLst>
              <a:ext uri="{FF2B5EF4-FFF2-40B4-BE49-F238E27FC236}">
                <a16:creationId xmlns:a16="http://schemas.microsoft.com/office/drawing/2014/main" id="{6D76A11F-437A-182C-C982-1D698208D498}"/>
              </a:ext>
            </a:extLst>
          </p:cNvPr>
          <p:cNvGrpSpPr/>
          <p:nvPr/>
        </p:nvGrpSpPr>
        <p:grpSpPr>
          <a:xfrm>
            <a:off x="6761532" y="4782477"/>
            <a:ext cx="3071520" cy="1630080"/>
            <a:chOff x="6761532" y="4782477"/>
            <a:chExt cx="3071520" cy="1630080"/>
          </a:xfrm>
        </p:grpSpPr>
        <p:grpSp>
          <p:nvGrpSpPr>
            <p:cNvPr id="16" name="Group 15">
              <a:extLst>
                <a:ext uri="{FF2B5EF4-FFF2-40B4-BE49-F238E27FC236}">
                  <a16:creationId xmlns:a16="http://schemas.microsoft.com/office/drawing/2014/main" id="{A4D875C4-E1E2-6F03-6038-F51CAB426B89}"/>
                </a:ext>
              </a:extLst>
            </p:cNvPr>
            <p:cNvGrpSpPr/>
            <p:nvPr/>
          </p:nvGrpSpPr>
          <p:grpSpPr>
            <a:xfrm>
              <a:off x="6761532" y="4782477"/>
              <a:ext cx="3071520" cy="1630080"/>
              <a:chOff x="5221487" y="4782477"/>
              <a:chExt cx="3071520" cy="1630080"/>
            </a:xfrm>
          </p:grpSpPr>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9BD15AD9-0EA4-7B3D-3FD9-6046E5B59D49}"/>
                      </a:ext>
                    </a:extLst>
                  </p14:cNvPr>
                  <p14:cNvContentPartPr/>
                  <p14:nvPr/>
                </p14:nvContentPartPr>
                <p14:xfrm>
                  <a:off x="5221487" y="4782477"/>
                  <a:ext cx="298800" cy="253080"/>
                </p14:xfrm>
              </p:contentPart>
            </mc:Choice>
            <mc:Fallback xmlns="">
              <p:pic>
                <p:nvPicPr>
                  <p:cNvPr id="12" name="Ink 11">
                    <a:extLst>
                      <a:ext uri="{FF2B5EF4-FFF2-40B4-BE49-F238E27FC236}">
                        <a16:creationId xmlns:a16="http://schemas.microsoft.com/office/drawing/2014/main" id="{9BD15AD9-0EA4-7B3D-3FD9-6046E5B59D49}"/>
                      </a:ext>
                    </a:extLst>
                  </p:cNvPr>
                  <p:cNvPicPr/>
                  <p:nvPr/>
                </p:nvPicPr>
                <p:blipFill>
                  <a:blip r:embed="rId16"/>
                  <a:stretch>
                    <a:fillRect/>
                  </a:stretch>
                </p:blipFill>
                <p:spPr>
                  <a:xfrm>
                    <a:off x="5203847" y="4764477"/>
                    <a:ext cx="334440" cy="2887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 name="Ink 12">
                    <a:extLst>
                      <a:ext uri="{FF2B5EF4-FFF2-40B4-BE49-F238E27FC236}">
                        <a16:creationId xmlns:a16="http://schemas.microsoft.com/office/drawing/2014/main" id="{B5FFB1DA-71F5-18EB-FB81-46FC413FF976}"/>
                      </a:ext>
                    </a:extLst>
                  </p14:cNvPr>
                  <p14:cNvContentPartPr/>
                  <p14:nvPr/>
                </p14:nvContentPartPr>
                <p14:xfrm>
                  <a:off x="5329127" y="4890477"/>
                  <a:ext cx="55080" cy="1462680"/>
                </p14:xfrm>
              </p:contentPart>
            </mc:Choice>
            <mc:Fallback xmlns="">
              <p:pic>
                <p:nvPicPr>
                  <p:cNvPr id="13" name="Ink 12">
                    <a:extLst>
                      <a:ext uri="{FF2B5EF4-FFF2-40B4-BE49-F238E27FC236}">
                        <a16:creationId xmlns:a16="http://schemas.microsoft.com/office/drawing/2014/main" id="{B5FFB1DA-71F5-18EB-FB81-46FC413FF976}"/>
                      </a:ext>
                    </a:extLst>
                  </p:cNvPr>
                  <p:cNvPicPr/>
                  <p:nvPr/>
                </p:nvPicPr>
                <p:blipFill>
                  <a:blip r:embed="rId18"/>
                  <a:stretch>
                    <a:fillRect/>
                  </a:stretch>
                </p:blipFill>
                <p:spPr>
                  <a:xfrm>
                    <a:off x="5311127" y="4872837"/>
                    <a:ext cx="90720" cy="14983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4" name="Ink 13">
                    <a:extLst>
                      <a:ext uri="{FF2B5EF4-FFF2-40B4-BE49-F238E27FC236}">
                        <a16:creationId xmlns:a16="http://schemas.microsoft.com/office/drawing/2014/main" id="{A7D79C78-AC46-5C0E-05CD-638314E79E16}"/>
                      </a:ext>
                    </a:extLst>
                  </p14:cNvPr>
                  <p14:cNvContentPartPr/>
                  <p14:nvPr/>
                </p14:nvContentPartPr>
                <p14:xfrm>
                  <a:off x="5299967" y="6285837"/>
                  <a:ext cx="2896560" cy="85320"/>
                </p14:xfrm>
              </p:contentPart>
            </mc:Choice>
            <mc:Fallback xmlns="">
              <p:pic>
                <p:nvPicPr>
                  <p:cNvPr id="14" name="Ink 13">
                    <a:extLst>
                      <a:ext uri="{FF2B5EF4-FFF2-40B4-BE49-F238E27FC236}">
                        <a16:creationId xmlns:a16="http://schemas.microsoft.com/office/drawing/2014/main" id="{A7D79C78-AC46-5C0E-05CD-638314E79E16}"/>
                      </a:ext>
                    </a:extLst>
                  </p:cNvPr>
                  <p:cNvPicPr/>
                  <p:nvPr/>
                </p:nvPicPr>
                <p:blipFill>
                  <a:blip r:embed="rId20"/>
                  <a:stretch>
                    <a:fillRect/>
                  </a:stretch>
                </p:blipFill>
                <p:spPr>
                  <a:xfrm>
                    <a:off x="5281967" y="6267837"/>
                    <a:ext cx="293220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 name="Ink 14">
                    <a:extLst>
                      <a:ext uri="{FF2B5EF4-FFF2-40B4-BE49-F238E27FC236}">
                        <a16:creationId xmlns:a16="http://schemas.microsoft.com/office/drawing/2014/main" id="{A419705F-FEC0-9B35-C7A8-DDA0CF04B1B6}"/>
                      </a:ext>
                    </a:extLst>
                  </p14:cNvPr>
                  <p14:cNvContentPartPr/>
                  <p14:nvPr/>
                </p14:nvContentPartPr>
                <p14:xfrm>
                  <a:off x="7988087" y="6153717"/>
                  <a:ext cx="304920" cy="258840"/>
                </p14:xfrm>
              </p:contentPart>
            </mc:Choice>
            <mc:Fallback xmlns="">
              <p:pic>
                <p:nvPicPr>
                  <p:cNvPr id="15" name="Ink 14">
                    <a:extLst>
                      <a:ext uri="{FF2B5EF4-FFF2-40B4-BE49-F238E27FC236}">
                        <a16:creationId xmlns:a16="http://schemas.microsoft.com/office/drawing/2014/main" id="{A419705F-FEC0-9B35-C7A8-DDA0CF04B1B6}"/>
                      </a:ext>
                    </a:extLst>
                  </p:cNvPr>
                  <p:cNvPicPr/>
                  <p:nvPr/>
                </p:nvPicPr>
                <p:blipFill>
                  <a:blip r:embed="rId22"/>
                  <a:stretch>
                    <a:fillRect/>
                  </a:stretch>
                </p:blipFill>
                <p:spPr>
                  <a:xfrm>
                    <a:off x="7970087" y="6136077"/>
                    <a:ext cx="340560" cy="294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
              <p14:nvContentPartPr>
                <p14:cNvPr id="17" name="Ink 16">
                  <a:extLst>
                    <a:ext uri="{FF2B5EF4-FFF2-40B4-BE49-F238E27FC236}">
                      <a16:creationId xmlns:a16="http://schemas.microsoft.com/office/drawing/2014/main" id="{F703B7E0-BE16-7446-6D08-03D92A5B810F}"/>
                    </a:ext>
                  </a:extLst>
                </p14:cNvPr>
                <p14:cNvContentPartPr/>
                <p14:nvPr/>
              </p14:nvContentPartPr>
              <p14:xfrm>
                <a:off x="6999492" y="5124117"/>
                <a:ext cx="2445120" cy="1140120"/>
              </p14:xfrm>
            </p:contentPart>
          </mc:Choice>
          <mc:Fallback xmlns="">
            <p:pic>
              <p:nvPicPr>
                <p:cNvPr id="17" name="Ink 16">
                  <a:extLst>
                    <a:ext uri="{FF2B5EF4-FFF2-40B4-BE49-F238E27FC236}">
                      <a16:creationId xmlns:a16="http://schemas.microsoft.com/office/drawing/2014/main" id="{F703B7E0-BE16-7446-6D08-03D92A5B810F}"/>
                    </a:ext>
                  </a:extLst>
                </p:cNvPr>
                <p:cNvPicPr/>
                <p:nvPr/>
              </p:nvPicPr>
              <p:blipFill>
                <a:blip r:embed="rId24"/>
                <a:stretch>
                  <a:fillRect/>
                </a:stretch>
              </p:blipFill>
              <p:spPr>
                <a:xfrm>
                  <a:off x="6981852" y="5106117"/>
                  <a:ext cx="2480760" cy="1175760"/>
                </a:xfrm>
                <a:prstGeom prst="rect">
                  <a:avLst/>
                </a:prstGeom>
              </p:spPr>
            </p:pic>
          </mc:Fallback>
        </mc:AlternateContent>
      </p:grpSp>
      <p:sp>
        <p:nvSpPr>
          <p:cNvPr id="6" name="Slide Number Placeholder 5">
            <a:extLst>
              <a:ext uri="{FF2B5EF4-FFF2-40B4-BE49-F238E27FC236}">
                <a16:creationId xmlns:a16="http://schemas.microsoft.com/office/drawing/2014/main" id="{380BDDBF-2945-D643-87CF-12FB9F3B11F7}"/>
              </a:ext>
            </a:extLst>
          </p:cNvPr>
          <p:cNvSpPr>
            <a:spLocks noGrp="1"/>
          </p:cNvSpPr>
          <p:nvPr>
            <p:ph type="sldNum" sz="quarter" idx="11"/>
          </p:nvPr>
        </p:nvSpPr>
        <p:spPr/>
        <p:txBody>
          <a:bodyPr/>
          <a:lstStyle/>
          <a:p>
            <a:fld id="{16B42941-3FD8-461E-BF4D-9621081F6871}" type="slidenum">
              <a:rPr lang="en-US" smtClean="0"/>
              <a:t>11</a:t>
            </a:fld>
            <a:endParaRPr lang="en-US"/>
          </a:p>
        </p:txBody>
      </p:sp>
    </p:spTree>
    <p:custDataLst>
      <p:tags r:id="rId1"/>
    </p:custDataLst>
    <p:extLst>
      <p:ext uri="{BB962C8B-B14F-4D97-AF65-F5344CB8AC3E}">
        <p14:creationId xmlns:p14="http://schemas.microsoft.com/office/powerpoint/2010/main" val="341662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4F914-55C2-4ECC-DB2A-45561BAD13DD}"/>
              </a:ext>
            </a:extLst>
          </p:cNvPr>
          <p:cNvSpPr>
            <a:spLocks noGrp="1"/>
          </p:cNvSpPr>
          <p:nvPr>
            <p:ph type="title"/>
          </p:nvPr>
        </p:nvSpPr>
        <p:spPr/>
        <p:txBody>
          <a:bodyPr/>
          <a:lstStyle/>
          <a:p>
            <a:r>
              <a:rPr lang="en-US" dirty="0"/>
              <a:t>Evaluation Guidelines</a:t>
            </a:r>
          </a:p>
        </p:txBody>
      </p:sp>
      <p:sp>
        <p:nvSpPr>
          <p:cNvPr id="3" name="Content Placeholder 2">
            <a:extLst>
              <a:ext uri="{FF2B5EF4-FFF2-40B4-BE49-F238E27FC236}">
                <a16:creationId xmlns:a16="http://schemas.microsoft.com/office/drawing/2014/main" id="{CD29CB4B-B566-C070-BF10-FC4001D9A501}"/>
              </a:ext>
            </a:extLst>
          </p:cNvPr>
          <p:cNvSpPr>
            <a:spLocks noGrp="1"/>
          </p:cNvSpPr>
          <p:nvPr>
            <p:ph sz="quarter" idx="10"/>
          </p:nvPr>
        </p:nvSpPr>
        <p:spPr>
          <a:xfrm>
            <a:off x="584200" y="1435100"/>
            <a:ext cx="11018838" cy="3988784"/>
          </a:xfrm>
        </p:spPr>
        <p:txBody>
          <a:bodyPr/>
          <a:lstStyle/>
          <a:p>
            <a:r>
              <a:rPr lang="en-US" dirty="0"/>
              <a:t>Data and query generation</a:t>
            </a:r>
          </a:p>
          <a:p>
            <a:pPr lvl="1"/>
            <a:r>
              <a:rPr lang="en-US" dirty="0"/>
              <a:t>Training query workload</a:t>
            </a:r>
          </a:p>
          <a:p>
            <a:pPr lvl="1"/>
            <a:r>
              <a:rPr lang="en-US" dirty="0"/>
              <a:t>Test query workload</a:t>
            </a:r>
          </a:p>
          <a:p>
            <a:pPr lvl="1"/>
            <a:r>
              <a:rPr lang="en-US" dirty="0"/>
              <a:t>Duplicate ratio of the workload</a:t>
            </a:r>
          </a:p>
          <a:p>
            <a:r>
              <a:rPr lang="en-US" dirty="0"/>
              <a:t>Preparation stage</a:t>
            </a:r>
          </a:p>
          <a:p>
            <a:pPr lvl="1"/>
            <a:r>
              <a:rPr lang="en-US" dirty="0"/>
              <a:t>Time and resources</a:t>
            </a:r>
          </a:p>
          <a:p>
            <a:r>
              <a:rPr lang="en-US" dirty="0"/>
              <a:t>Test stage</a:t>
            </a:r>
          </a:p>
          <a:p>
            <a:pPr lvl="1"/>
            <a:r>
              <a:rPr lang="en-US" dirty="0"/>
              <a:t>Average CPU and elapsed time of end-to-end query execution, including overhead of query optimization, model inference, and any adaptation if applicable</a:t>
            </a:r>
          </a:p>
          <a:p>
            <a:pPr lvl="1"/>
            <a:r>
              <a:rPr lang="en-US" dirty="0"/>
              <a:t>Recommended: Percentiles of CPU and elapsed time</a:t>
            </a:r>
          </a:p>
        </p:txBody>
      </p:sp>
      <p:sp>
        <p:nvSpPr>
          <p:cNvPr id="4" name="Slide Number Placeholder 3">
            <a:extLst>
              <a:ext uri="{FF2B5EF4-FFF2-40B4-BE49-F238E27FC236}">
                <a16:creationId xmlns:a16="http://schemas.microsoft.com/office/drawing/2014/main" id="{F379AA8E-5D35-90DB-C285-23B010813F16}"/>
              </a:ext>
            </a:extLst>
          </p:cNvPr>
          <p:cNvSpPr>
            <a:spLocks noGrp="1"/>
          </p:cNvSpPr>
          <p:nvPr>
            <p:ph type="sldNum" sz="quarter" idx="11"/>
          </p:nvPr>
        </p:nvSpPr>
        <p:spPr/>
        <p:txBody>
          <a:bodyPr/>
          <a:lstStyle/>
          <a:p>
            <a:fld id="{16B42941-3FD8-461E-BF4D-9621081F6871}" type="slidenum">
              <a:rPr lang="en-US" smtClean="0"/>
              <a:t>12</a:t>
            </a:fld>
            <a:endParaRPr lang="en-US"/>
          </a:p>
        </p:txBody>
      </p:sp>
    </p:spTree>
    <p:custDataLst>
      <p:tags r:id="rId1"/>
    </p:custDataLst>
    <p:extLst>
      <p:ext uri="{BB962C8B-B14F-4D97-AF65-F5344CB8AC3E}">
        <p14:creationId xmlns:p14="http://schemas.microsoft.com/office/powerpoint/2010/main" val="3654408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BD37DD-13C5-B2F1-69FF-6DA3677726A5}"/>
              </a:ext>
            </a:extLst>
          </p:cNvPr>
          <p:cNvSpPr>
            <a:spLocks noGrp="1"/>
          </p:cNvSpPr>
          <p:nvPr>
            <p:ph type="title"/>
          </p:nvPr>
        </p:nvSpPr>
        <p:spPr>
          <a:xfrm>
            <a:off x="585216" y="3033223"/>
            <a:ext cx="9144000" cy="498598"/>
          </a:xfrm>
        </p:spPr>
        <p:txBody>
          <a:bodyPr wrap="square" anchor="b">
            <a:normAutofit/>
          </a:bodyPr>
          <a:lstStyle/>
          <a:p>
            <a:r>
              <a:rPr lang="en-US" dirty="0"/>
              <a:t>Evaluation</a:t>
            </a:r>
          </a:p>
        </p:txBody>
      </p:sp>
      <p:sp>
        <p:nvSpPr>
          <p:cNvPr id="9" name="Text Placeholder 2">
            <a:extLst>
              <a:ext uri="{FF2B5EF4-FFF2-40B4-BE49-F238E27FC236}">
                <a16:creationId xmlns:a16="http://schemas.microsoft.com/office/drawing/2014/main" id="{2E6FB5EB-3E5F-1A75-9BD9-34C2735A1C58}"/>
              </a:ext>
            </a:extLst>
          </p:cNvPr>
          <p:cNvSpPr>
            <a:spLocks noGrp="1"/>
          </p:cNvSpPr>
          <p:nvPr>
            <p:ph type="body" sz="quarter" idx="12"/>
          </p:nvPr>
        </p:nvSpPr>
        <p:spPr>
          <a:xfrm>
            <a:off x="585216" y="3977319"/>
            <a:ext cx="9144000" cy="338554"/>
          </a:xfrm>
        </p:spPr>
        <p:txBody>
          <a:bodyPr/>
          <a:lstStyle/>
          <a:p>
            <a:endParaRPr lang="en-US"/>
          </a:p>
        </p:txBody>
      </p:sp>
    </p:spTree>
    <p:extLst>
      <p:ext uri="{BB962C8B-B14F-4D97-AF65-F5344CB8AC3E}">
        <p14:creationId xmlns:p14="http://schemas.microsoft.com/office/powerpoint/2010/main" val="324673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17362-8AA9-F5B0-16F9-5A92CF99E406}"/>
              </a:ext>
            </a:extLst>
          </p:cNvPr>
          <p:cNvSpPr>
            <a:spLocks noGrp="1"/>
          </p:cNvSpPr>
          <p:nvPr>
            <p:ph type="title"/>
          </p:nvPr>
        </p:nvSpPr>
        <p:spPr/>
        <p:txBody>
          <a:bodyPr/>
          <a:lstStyle/>
          <a:p>
            <a:r>
              <a:rPr lang="en-US" dirty="0"/>
              <a:t>DSB vs. TPC-DS: Overview</a:t>
            </a:r>
          </a:p>
        </p:txBody>
      </p:sp>
      <p:pic>
        <p:nvPicPr>
          <p:cNvPr id="11" name="Content Placeholder 10">
            <a:extLst>
              <a:ext uri="{FF2B5EF4-FFF2-40B4-BE49-F238E27FC236}">
                <a16:creationId xmlns:a16="http://schemas.microsoft.com/office/drawing/2014/main" id="{0B8292FE-C2C4-EC73-3F14-96494995EFEC}"/>
              </a:ext>
            </a:extLst>
          </p:cNvPr>
          <p:cNvPicPr>
            <a:picLocks noGrp="1" noChangeAspect="1"/>
          </p:cNvPicPr>
          <p:nvPr>
            <p:ph sz="quarter" idx="10"/>
          </p:nvPr>
        </p:nvPicPr>
        <p:blipFill>
          <a:blip r:embed="rId3"/>
          <a:stretch>
            <a:fillRect/>
          </a:stretch>
        </p:blipFill>
        <p:spPr>
          <a:xfrm>
            <a:off x="584200" y="2866706"/>
            <a:ext cx="11018838" cy="1970725"/>
          </a:xfrm>
        </p:spPr>
      </p:pic>
      <p:sp>
        <p:nvSpPr>
          <p:cNvPr id="12" name="Rectangle 11">
            <a:extLst>
              <a:ext uri="{FF2B5EF4-FFF2-40B4-BE49-F238E27FC236}">
                <a16:creationId xmlns:a16="http://schemas.microsoft.com/office/drawing/2014/main" id="{6EA4253C-D78E-1D16-36EE-9AF7E10E69A4}"/>
              </a:ext>
            </a:extLst>
          </p:cNvPr>
          <p:cNvSpPr/>
          <p:nvPr/>
        </p:nvSpPr>
        <p:spPr bwMode="auto">
          <a:xfrm>
            <a:off x="754687" y="3874656"/>
            <a:ext cx="10675314" cy="279920"/>
          </a:xfrm>
          <a:prstGeom prst="rect">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90F8DD44-98EC-0FED-AF0D-C3E1CC696159}"/>
              </a:ext>
            </a:extLst>
          </p:cNvPr>
          <p:cNvSpPr/>
          <p:nvPr/>
        </p:nvSpPr>
        <p:spPr bwMode="auto">
          <a:xfrm>
            <a:off x="7376639" y="3341341"/>
            <a:ext cx="791084" cy="533315"/>
          </a:xfrm>
          <a:prstGeom prst="rect">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Slide Number Placeholder 2">
            <a:extLst>
              <a:ext uri="{FF2B5EF4-FFF2-40B4-BE49-F238E27FC236}">
                <a16:creationId xmlns:a16="http://schemas.microsoft.com/office/drawing/2014/main" id="{A99612BA-02F3-0D7B-DFAD-A9FBFD7AAB9A}"/>
              </a:ext>
            </a:extLst>
          </p:cNvPr>
          <p:cNvSpPr>
            <a:spLocks noGrp="1"/>
          </p:cNvSpPr>
          <p:nvPr>
            <p:ph type="sldNum" sz="quarter" idx="11"/>
          </p:nvPr>
        </p:nvSpPr>
        <p:spPr/>
        <p:txBody>
          <a:bodyPr/>
          <a:lstStyle/>
          <a:p>
            <a:fld id="{16B42941-3FD8-461E-BF4D-9621081F6871}" type="slidenum">
              <a:rPr lang="en-US" smtClean="0"/>
              <a:t>14</a:t>
            </a:fld>
            <a:endParaRPr lang="en-US"/>
          </a:p>
        </p:txBody>
      </p:sp>
    </p:spTree>
    <p:custDataLst>
      <p:tags r:id="rId1"/>
    </p:custDataLst>
    <p:extLst>
      <p:ext uri="{BB962C8B-B14F-4D97-AF65-F5344CB8AC3E}">
        <p14:creationId xmlns:p14="http://schemas.microsoft.com/office/powerpoint/2010/main" val="2530217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A5C6D-686E-4EC4-369D-78D9EC83B11D}"/>
              </a:ext>
            </a:extLst>
          </p:cNvPr>
          <p:cNvSpPr>
            <a:spLocks noGrp="1"/>
          </p:cNvSpPr>
          <p:nvPr>
            <p:ph type="title"/>
          </p:nvPr>
        </p:nvSpPr>
        <p:spPr/>
        <p:txBody>
          <a:bodyPr/>
          <a:lstStyle/>
          <a:p>
            <a:r>
              <a:rPr lang="en-US" dirty="0"/>
              <a:t>DSB vs. TPC-DS: Complexity of Query Optimization</a:t>
            </a:r>
          </a:p>
        </p:txBody>
      </p:sp>
      <p:sp>
        <p:nvSpPr>
          <p:cNvPr id="3" name="Content Placeholder 2">
            <a:extLst>
              <a:ext uri="{FF2B5EF4-FFF2-40B4-BE49-F238E27FC236}">
                <a16:creationId xmlns:a16="http://schemas.microsoft.com/office/drawing/2014/main" id="{ED1B69CE-7402-DBBD-5015-21C59D225E11}"/>
              </a:ext>
            </a:extLst>
          </p:cNvPr>
          <p:cNvSpPr>
            <a:spLocks noGrp="1"/>
          </p:cNvSpPr>
          <p:nvPr>
            <p:ph sz="quarter" idx="10"/>
          </p:nvPr>
        </p:nvSpPr>
        <p:spPr>
          <a:xfrm>
            <a:off x="584200" y="1435100"/>
            <a:ext cx="11018838" cy="800219"/>
          </a:xfrm>
        </p:spPr>
        <p:txBody>
          <a:bodyPr/>
          <a:lstStyle/>
          <a:p>
            <a:r>
              <a:rPr lang="en-US" dirty="0"/>
              <a:t>Average normalized query optimization time</a:t>
            </a:r>
          </a:p>
          <a:p>
            <a:pPr lvl="1"/>
            <a:r>
              <a:rPr lang="en-US" dirty="0"/>
              <a:t>Data generation x query generation</a:t>
            </a:r>
          </a:p>
        </p:txBody>
      </p:sp>
      <p:pic>
        <p:nvPicPr>
          <p:cNvPr id="6" name="Content Placeholder 4">
            <a:extLst>
              <a:ext uri="{FF2B5EF4-FFF2-40B4-BE49-F238E27FC236}">
                <a16:creationId xmlns:a16="http://schemas.microsoft.com/office/drawing/2014/main" id="{EE9FE3BA-F8F2-D01D-1AE7-8A4E2D5CF022}"/>
              </a:ext>
            </a:extLst>
          </p:cNvPr>
          <p:cNvPicPr>
            <a:picLocks noChangeAspect="1"/>
          </p:cNvPicPr>
          <p:nvPr/>
        </p:nvPicPr>
        <p:blipFill>
          <a:blip r:embed="rId3"/>
          <a:stretch>
            <a:fillRect/>
          </a:stretch>
        </p:blipFill>
        <p:spPr>
          <a:xfrm>
            <a:off x="430012" y="3230625"/>
            <a:ext cx="11331975" cy="1865811"/>
          </a:xfrm>
          <a:prstGeom prst="rect">
            <a:avLst/>
          </a:prstGeom>
        </p:spPr>
      </p:pic>
      <p:sp>
        <p:nvSpPr>
          <p:cNvPr id="7" name="Rectangle 6">
            <a:extLst>
              <a:ext uri="{FF2B5EF4-FFF2-40B4-BE49-F238E27FC236}">
                <a16:creationId xmlns:a16="http://schemas.microsoft.com/office/drawing/2014/main" id="{AC729C77-6D9F-03A2-727F-FAD657666AE0}"/>
              </a:ext>
            </a:extLst>
          </p:cNvPr>
          <p:cNvSpPr/>
          <p:nvPr/>
        </p:nvSpPr>
        <p:spPr bwMode="auto">
          <a:xfrm>
            <a:off x="3279027" y="3921431"/>
            <a:ext cx="682229" cy="533315"/>
          </a:xfrm>
          <a:prstGeom prst="rect">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2B565577-7BD2-A2AB-36E9-C9068112AFA6}"/>
              </a:ext>
            </a:extLst>
          </p:cNvPr>
          <p:cNvSpPr/>
          <p:nvPr/>
        </p:nvSpPr>
        <p:spPr bwMode="auto">
          <a:xfrm>
            <a:off x="7439662" y="3921431"/>
            <a:ext cx="682229" cy="533315"/>
          </a:xfrm>
          <a:prstGeom prst="rect">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Slide Number Placeholder 3">
            <a:extLst>
              <a:ext uri="{FF2B5EF4-FFF2-40B4-BE49-F238E27FC236}">
                <a16:creationId xmlns:a16="http://schemas.microsoft.com/office/drawing/2014/main" id="{93D99477-197F-01F7-B08F-E1624AE790B5}"/>
              </a:ext>
            </a:extLst>
          </p:cNvPr>
          <p:cNvSpPr>
            <a:spLocks noGrp="1"/>
          </p:cNvSpPr>
          <p:nvPr>
            <p:ph type="sldNum" sz="quarter" idx="11"/>
          </p:nvPr>
        </p:nvSpPr>
        <p:spPr/>
        <p:txBody>
          <a:bodyPr/>
          <a:lstStyle/>
          <a:p>
            <a:fld id="{16B42941-3FD8-461E-BF4D-9621081F6871}" type="slidenum">
              <a:rPr lang="en-US" smtClean="0"/>
              <a:t>15</a:t>
            </a:fld>
            <a:endParaRPr lang="en-US"/>
          </a:p>
        </p:txBody>
      </p:sp>
    </p:spTree>
    <p:custDataLst>
      <p:tags r:id="rId1"/>
    </p:custDataLst>
    <p:extLst>
      <p:ext uri="{BB962C8B-B14F-4D97-AF65-F5344CB8AC3E}">
        <p14:creationId xmlns:p14="http://schemas.microsoft.com/office/powerpoint/2010/main" val="1999976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A5C6D-686E-4EC4-369D-78D9EC83B11D}"/>
              </a:ext>
            </a:extLst>
          </p:cNvPr>
          <p:cNvSpPr>
            <a:spLocks noGrp="1"/>
          </p:cNvSpPr>
          <p:nvPr>
            <p:ph type="title"/>
          </p:nvPr>
        </p:nvSpPr>
        <p:spPr/>
        <p:txBody>
          <a:bodyPr/>
          <a:lstStyle/>
          <a:p>
            <a:r>
              <a:rPr lang="en-US" dirty="0"/>
              <a:t>DSB vs. TPC-DS: Difficulty in Cardinality Estimation</a:t>
            </a:r>
          </a:p>
        </p:txBody>
      </p:sp>
      <p:sp>
        <p:nvSpPr>
          <p:cNvPr id="3" name="Content Placeholder 2">
            <a:extLst>
              <a:ext uri="{FF2B5EF4-FFF2-40B4-BE49-F238E27FC236}">
                <a16:creationId xmlns:a16="http://schemas.microsoft.com/office/drawing/2014/main" id="{ED1B69CE-7402-DBBD-5015-21C59D225E11}"/>
              </a:ext>
            </a:extLst>
          </p:cNvPr>
          <p:cNvSpPr>
            <a:spLocks noGrp="1"/>
          </p:cNvSpPr>
          <p:nvPr>
            <p:ph sz="quarter" idx="10"/>
          </p:nvPr>
        </p:nvSpPr>
        <p:spPr>
          <a:xfrm>
            <a:off x="584200" y="1435100"/>
            <a:ext cx="11018838" cy="1477328"/>
          </a:xfrm>
        </p:spPr>
        <p:txBody>
          <a:bodyPr/>
          <a:lstStyle/>
          <a:p>
            <a:r>
              <a:rPr lang="en-US" dirty="0"/>
              <a:t>Q errors </a:t>
            </a:r>
            <a:r>
              <a:rPr lang="en-US" dirty="0" err="1"/>
              <a:t>w.r.t.</a:t>
            </a:r>
            <a:r>
              <a:rPr lang="en-US" dirty="0"/>
              <a:t> independence assumption</a:t>
            </a:r>
          </a:p>
          <a:p>
            <a:pPr lvl="1"/>
            <a:r>
              <a:rPr lang="en-US" dirty="0"/>
              <a:t>GB1: item grouped by </a:t>
            </a:r>
            <a:r>
              <a:rPr lang="en-US" dirty="0" err="1"/>
              <a:t>i_category</a:t>
            </a:r>
            <a:r>
              <a:rPr lang="en-US" dirty="0"/>
              <a:t> and </a:t>
            </a:r>
            <a:r>
              <a:rPr lang="en-US" dirty="0" err="1"/>
              <a:t>i_manager_id</a:t>
            </a:r>
            <a:endParaRPr lang="en-US" dirty="0"/>
          </a:p>
          <a:p>
            <a:pPr lvl="1"/>
            <a:r>
              <a:rPr lang="en-US" dirty="0"/>
              <a:t>GB4: The join result of </a:t>
            </a:r>
            <a:r>
              <a:rPr lang="en-US" dirty="0" err="1"/>
              <a:t>catalog_sales</a:t>
            </a:r>
            <a:r>
              <a:rPr lang="en-US" dirty="0"/>
              <a:t>, item, customer, </a:t>
            </a:r>
            <a:r>
              <a:rPr lang="en-US" dirty="0" err="1"/>
              <a:t>customer_address</a:t>
            </a:r>
            <a:r>
              <a:rPr lang="en-US" dirty="0"/>
              <a:t>, and </a:t>
            </a:r>
            <a:r>
              <a:rPr lang="en-US" dirty="0" err="1"/>
              <a:t>customer_demographics</a:t>
            </a:r>
            <a:r>
              <a:rPr lang="en-US" dirty="0"/>
              <a:t> grouped by </a:t>
            </a:r>
            <a:r>
              <a:rPr lang="en-US" dirty="0" err="1"/>
              <a:t>i_category</a:t>
            </a:r>
            <a:r>
              <a:rPr lang="en-US" dirty="0"/>
              <a:t>, </a:t>
            </a:r>
            <a:r>
              <a:rPr lang="en-US" dirty="0" err="1"/>
              <a:t>cd_education_status</a:t>
            </a:r>
            <a:r>
              <a:rPr lang="en-US" dirty="0"/>
              <a:t>, and </a:t>
            </a:r>
            <a:r>
              <a:rPr lang="en-US" dirty="0" err="1"/>
              <a:t>ca_state</a:t>
            </a:r>
            <a:r>
              <a:rPr lang="en-US" dirty="0"/>
              <a:t>.</a:t>
            </a:r>
          </a:p>
        </p:txBody>
      </p:sp>
      <p:pic>
        <p:nvPicPr>
          <p:cNvPr id="5" name="Picture 4">
            <a:extLst>
              <a:ext uri="{FF2B5EF4-FFF2-40B4-BE49-F238E27FC236}">
                <a16:creationId xmlns:a16="http://schemas.microsoft.com/office/drawing/2014/main" id="{8C815141-3819-AD6D-442A-A77BA50CBD58}"/>
              </a:ext>
            </a:extLst>
          </p:cNvPr>
          <p:cNvPicPr>
            <a:picLocks noChangeAspect="1"/>
          </p:cNvPicPr>
          <p:nvPr/>
        </p:nvPicPr>
        <p:blipFill>
          <a:blip r:embed="rId3"/>
          <a:stretch>
            <a:fillRect/>
          </a:stretch>
        </p:blipFill>
        <p:spPr>
          <a:xfrm>
            <a:off x="2383031" y="3146297"/>
            <a:ext cx="7425937" cy="3317723"/>
          </a:xfrm>
          <a:prstGeom prst="rect">
            <a:avLst/>
          </a:prstGeom>
        </p:spPr>
      </p:pic>
      <p:grpSp>
        <p:nvGrpSpPr>
          <p:cNvPr id="14" name="Group 13">
            <a:extLst>
              <a:ext uri="{FF2B5EF4-FFF2-40B4-BE49-F238E27FC236}">
                <a16:creationId xmlns:a16="http://schemas.microsoft.com/office/drawing/2014/main" id="{C5DB151E-1EEB-1FFA-50D3-F732B73EF4E8}"/>
              </a:ext>
            </a:extLst>
          </p:cNvPr>
          <p:cNvGrpSpPr/>
          <p:nvPr/>
        </p:nvGrpSpPr>
        <p:grpSpPr>
          <a:xfrm>
            <a:off x="3231338" y="4331368"/>
            <a:ext cx="5562396" cy="1698172"/>
            <a:chOff x="3231338" y="4331368"/>
            <a:chExt cx="5562396" cy="1698172"/>
          </a:xfrm>
        </p:grpSpPr>
        <p:sp>
          <p:nvSpPr>
            <p:cNvPr id="7" name="Rectangle 6">
              <a:extLst>
                <a:ext uri="{FF2B5EF4-FFF2-40B4-BE49-F238E27FC236}">
                  <a16:creationId xmlns:a16="http://schemas.microsoft.com/office/drawing/2014/main" id="{868875FA-16AE-932A-E242-2FDD6C38DD69}"/>
                </a:ext>
              </a:extLst>
            </p:cNvPr>
            <p:cNvSpPr/>
            <p:nvPr/>
          </p:nvSpPr>
          <p:spPr bwMode="auto">
            <a:xfrm>
              <a:off x="3231338" y="4331368"/>
              <a:ext cx="708145" cy="1698172"/>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a:extLst>
                <a:ext uri="{FF2B5EF4-FFF2-40B4-BE49-F238E27FC236}">
                  <a16:creationId xmlns:a16="http://schemas.microsoft.com/office/drawing/2014/main" id="{3E8E8DCE-5DBC-C62B-D6AB-816A8522EE9A}"/>
                </a:ext>
              </a:extLst>
            </p:cNvPr>
            <p:cNvSpPr/>
            <p:nvPr/>
          </p:nvSpPr>
          <p:spPr bwMode="auto">
            <a:xfrm>
              <a:off x="4913835" y="4331368"/>
              <a:ext cx="708145" cy="1698172"/>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8B0F2D1D-2D61-F9F7-3ABE-7C4C375D707D}"/>
                </a:ext>
              </a:extLst>
            </p:cNvPr>
            <p:cNvSpPr/>
            <p:nvPr/>
          </p:nvSpPr>
          <p:spPr bwMode="auto">
            <a:xfrm>
              <a:off x="6468774" y="4331368"/>
              <a:ext cx="708145" cy="1698172"/>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5C2A172A-C32D-BF3C-CBAB-EDF893456066}"/>
                </a:ext>
              </a:extLst>
            </p:cNvPr>
            <p:cNvSpPr/>
            <p:nvPr/>
          </p:nvSpPr>
          <p:spPr bwMode="auto">
            <a:xfrm>
              <a:off x="8085589" y="4331368"/>
              <a:ext cx="708145" cy="1698172"/>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5" name="Group 14">
            <a:extLst>
              <a:ext uri="{FF2B5EF4-FFF2-40B4-BE49-F238E27FC236}">
                <a16:creationId xmlns:a16="http://schemas.microsoft.com/office/drawing/2014/main" id="{BED3DFA4-7CB1-0ACB-9323-846A47BE15B2}"/>
              </a:ext>
            </a:extLst>
          </p:cNvPr>
          <p:cNvGrpSpPr/>
          <p:nvPr/>
        </p:nvGrpSpPr>
        <p:grpSpPr>
          <a:xfrm>
            <a:off x="4041648" y="4331368"/>
            <a:ext cx="5562396" cy="1698172"/>
            <a:chOff x="3231338" y="4331368"/>
            <a:chExt cx="5562396" cy="1698172"/>
          </a:xfrm>
        </p:grpSpPr>
        <p:sp>
          <p:nvSpPr>
            <p:cNvPr id="16" name="Rectangle 15">
              <a:extLst>
                <a:ext uri="{FF2B5EF4-FFF2-40B4-BE49-F238E27FC236}">
                  <a16:creationId xmlns:a16="http://schemas.microsoft.com/office/drawing/2014/main" id="{D6875F63-D257-4055-54E4-C93EEFE20BD5}"/>
                </a:ext>
              </a:extLst>
            </p:cNvPr>
            <p:cNvSpPr/>
            <p:nvPr/>
          </p:nvSpPr>
          <p:spPr bwMode="auto">
            <a:xfrm>
              <a:off x="3231338" y="4331368"/>
              <a:ext cx="708145" cy="1698172"/>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200D76A8-8E87-7776-924C-FA2BAD89D2A2}"/>
                </a:ext>
              </a:extLst>
            </p:cNvPr>
            <p:cNvSpPr/>
            <p:nvPr/>
          </p:nvSpPr>
          <p:spPr bwMode="auto">
            <a:xfrm>
              <a:off x="4913835" y="4331368"/>
              <a:ext cx="708145" cy="1698172"/>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a:extLst>
                <a:ext uri="{FF2B5EF4-FFF2-40B4-BE49-F238E27FC236}">
                  <a16:creationId xmlns:a16="http://schemas.microsoft.com/office/drawing/2014/main" id="{3DC93A57-69A0-CD9D-721E-128743FBB8D3}"/>
                </a:ext>
              </a:extLst>
            </p:cNvPr>
            <p:cNvSpPr/>
            <p:nvPr/>
          </p:nvSpPr>
          <p:spPr bwMode="auto">
            <a:xfrm>
              <a:off x="6468774" y="4331368"/>
              <a:ext cx="708145" cy="1698172"/>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DE40BA72-3DE8-DF31-75E3-9556E7C356AD}"/>
                </a:ext>
              </a:extLst>
            </p:cNvPr>
            <p:cNvSpPr/>
            <p:nvPr/>
          </p:nvSpPr>
          <p:spPr bwMode="auto">
            <a:xfrm>
              <a:off x="8085589" y="4331368"/>
              <a:ext cx="708145" cy="1698172"/>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4" name="Slide Number Placeholder 3">
            <a:extLst>
              <a:ext uri="{FF2B5EF4-FFF2-40B4-BE49-F238E27FC236}">
                <a16:creationId xmlns:a16="http://schemas.microsoft.com/office/drawing/2014/main" id="{119A0B9C-3621-84FD-C6A5-BD1498829659}"/>
              </a:ext>
            </a:extLst>
          </p:cNvPr>
          <p:cNvSpPr>
            <a:spLocks noGrp="1"/>
          </p:cNvSpPr>
          <p:nvPr>
            <p:ph type="sldNum" sz="quarter" idx="11"/>
          </p:nvPr>
        </p:nvSpPr>
        <p:spPr/>
        <p:txBody>
          <a:bodyPr/>
          <a:lstStyle/>
          <a:p>
            <a:fld id="{16B42941-3FD8-461E-BF4D-9621081F6871}" type="slidenum">
              <a:rPr lang="en-US" smtClean="0"/>
              <a:t>16</a:t>
            </a:fld>
            <a:endParaRPr lang="en-US"/>
          </a:p>
        </p:txBody>
      </p:sp>
    </p:spTree>
    <p:custDataLst>
      <p:tags r:id="rId1"/>
    </p:custDataLst>
    <p:extLst>
      <p:ext uri="{BB962C8B-B14F-4D97-AF65-F5344CB8AC3E}">
        <p14:creationId xmlns:p14="http://schemas.microsoft.com/office/powerpoint/2010/main" val="11498326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5DD641B-FFDA-EEC4-A0ED-0003E62B6461}"/>
              </a:ext>
            </a:extLst>
          </p:cNvPr>
          <p:cNvPicPr>
            <a:picLocks noChangeAspect="1"/>
          </p:cNvPicPr>
          <p:nvPr/>
        </p:nvPicPr>
        <p:blipFill>
          <a:blip r:embed="rId3"/>
          <a:stretch>
            <a:fillRect/>
          </a:stretch>
        </p:blipFill>
        <p:spPr>
          <a:xfrm>
            <a:off x="181484" y="3337938"/>
            <a:ext cx="11775518" cy="3355002"/>
          </a:xfrm>
          <a:prstGeom prst="rect">
            <a:avLst/>
          </a:prstGeom>
        </p:spPr>
      </p:pic>
      <p:sp>
        <p:nvSpPr>
          <p:cNvPr id="2" name="Title 1">
            <a:extLst>
              <a:ext uri="{FF2B5EF4-FFF2-40B4-BE49-F238E27FC236}">
                <a16:creationId xmlns:a16="http://schemas.microsoft.com/office/drawing/2014/main" id="{EECDF2F8-6776-9EFF-6CC3-B29128090C54}"/>
              </a:ext>
            </a:extLst>
          </p:cNvPr>
          <p:cNvSpPr>
            <a:spLocks noGrp="1"/>
          </p:cNvSpPr>
          <p:nvPr>
            <p:ph type="title"/>
          </p:nvPr>
        </p:nvSpPr>
        <p:spPr/>
        <p:txBody>
          <a:bodyPr/>
          <a:lstStyle/>
          <a:p>
            <a:r>
              <a:rPr lang="en-US" dirty="0"/>
              <a:t>DSB: Room for Improvement in Plan Quality</a:t>
            </a:r>
          </a:p>
        </p:txBody>
      </p:sp>
      <p:sp>
        <p:nvSpPr>
          <p:cNvPr id="4" name="Content Placeholder 3">
            <a:extLst>
              <a:ext uri="{FF2B5EF4-FFF2-40B4-BE49-F238E27FC236}">
                <a16:creationId xmlns:a16="http://schemas.microsoft.com/office/drawing/2014/main" id="{00598E42-1561-7E5A-7732-4911A170F877}"/>
              </a:ext>
            </a:extLst>
          </p:cNvPr>
          <p:cNvSpPr>
            <a:spLocks noGrp="1"/>
          </p:cNvSpPr>
          <p:nvPr>
            <p:ph sz="quarter" idx="12"/>
          </p:nvPr>
        </p:nvSpPr>
        <p:spPr>
          <a:xfrm>
            <a:off x="584200" y="1435100"/>
            <a:ext cx="5211763" cy="1378839"/>
          </a:xfrm>
        </p:spPr>
        <p:txBody>
          <a:bodyPr/>
          <a:lstStyle/>
          <a:p>
            <a:r>
              <a:rPr lang="en-US" dirty="0"/>
              <a:t>Normalized elapsed time using ‘best’ plans</a:t>
            </a:r>
          </a:p>
          <a:p>
            <a:endParaRPr lang="en-US" dirty="0"/>
          </a:p>
        </p:txBody>
      </p:sp>
      <p:sp>
        <p:nvSpPr>
          <p:cNvPr id="5" name="Content Placeholder 4">
            <a:extLst>
              <a:ext uri="{FF2B5EF4-FFF2-40B4-BE49-F238E27FC236}">
                <a16:creationId xmlns:a16="http://schemas.microsoft.com/office/drawing/2014/main" id="{E7EE2D41-2DE1-A2E9-B18A-87173F5D1673}"/>
              </a:ext>
            </a:extLst>
          </p:cNvPr>
          <p:cNvSpPr>
            <a:spLocks noGrp="1"/>
          </p:cNvSpPr>
          <p:nvPr>
            <p:ph sz="quarter" idx="13"/>
          </p:nvPr>
        </p:nvSpPr>
        <p:spPr>
          <a:xfrm>
            <a:off x="6389688" y="1435100"/>
            <a:ext cx="5219700" cy="861774"/>
          </a:xfrm>
        </p:spPr>
        <p:txBody>
          <a:bodyPr/>
          <a:lstStyle/>
          <a:p>
            <a:r>
              <a:rPr lang="en-US" dirty="0"/>
              <a:t>Distribution of elapsed time speedup ratio using ‘best’ plans</a:t>
            </a:r>
          </a:p>
        </p:txBody>
      </p:sp>
      <p:sp>
        <p:nvSpPr>
          <p:cNvPr id="16" name="Rectangle 15">
            <a:extLst>
              <a:ext uri="{FF2B5EF4-FFF2-40B4-BE49-F238E27FC236}">
                <a16:creationId xmlns:a16="http://schemas.microsoft.com/office/drawing/2014/main" id="{359F86D7-6686-559C-EEAA-D022226AD93B}"/>
              </a:ext>
            </a:extLst>
          </p:cNvPr>
          <p:cNvSpPr/>
          <p:nvPr/>
        </p:nvSpPr>
        <p:spPr bwMode="auto">
          <a:xfrm>
            <a:off x="8085222" y="5183891"/>
            <a:ext cx="893774" cy="1168781"/>
          </a:xfrm>
          <a:prstGeom prst="rect">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a:extLst>
              <a:ext uri="{FF2B5EF4-FFF2-40B4-BE49-F238E27FC236}">
                <a16:creationId xmlns:a16="http://schemas.microsoft.com/office/drawing/2014/main" id="{D52BCF01-0473-5E8D-9A1B-40FCA46BE5FB}"/>
              </a:ext>
            </a:extLst>
          </p:cNvPr>
          <p:cNvSpPr/>
          <p:nvPr/>
        </p:nvSpPr>
        <p:spPr bwMode="auto">
          <a:xfrm>
            <a:off x="9033915" y="5005137"/>
            <a:ext cx="893774" cy="1347535"/>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a:extLst>
              <a:ext uri="{FF2B5EF4-FFF2-40B4-BE49-F238E27FC236}">
                <a16:creationId xmlns:a16="http://schemas.microsoft.com/office/drawing/2014/main" id="{3421F332-88FE-3E50-3433-4CEC1A63FF10}"/>
              </a:ext>
            </a:extLst>
          </p:cNvPr>
          <p:cNvSpPr/>
          <p:nvPr/>
        </p:nvSpPr>
        <p:spPr bwMode="auto">
          <a:xfrm>
            <a:off x="1116059" y="3270612"/>
            <a:ext cx="893774" cy="3082060"/>
          </a:xfrm>
          <a:prstGeom prst="rect">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Tree>
    <p:custDataLst>
      <p:tags r:id="rId1"/>
    </p:custDataLst>
    <p:extLst>
      <p:ext uri="{BB962C8B-B14F-4D97-AF65-F5344CB8AC3E}">
        <p14:creationId xmlns:p14="http://schemas.microsoft.com/office/powerpoint/2010/main" val="6171294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ABA438-ABA1-72D8-1BB0-D3E0F675BB2F}"/>
              </a:ext>
            </a:extLst>
          </p:cNvPr>
          <p:cNvSpPr>
            <a:spLocks noGrp="1"/>
          </p:cNvSpPr>
          <p:nvPr>
            <p:ph type="title"/>
          </p:nvPr>
        </p:nvSpPr>
        <p:spPr>
          <a:xfrm>
            <a:off x="588263" y="457200"/>
            <a:ext cx="11018520" cy="1107996"/>
          </a:xfrm>
        </p:spPr>
        <p:txBody>
          <a:bodyPr/>
          <a:lstStyle/>
          <a:p>
            <a:r>
              <a:rPr lang="en-US" dirty="0"/>
              <a:t>Case Study: Evaluating Traditional and ML-based DBMSs w/ DSB</a:t>
            </a:r>
          </a:p>
        </p:txBody>
      </p:sp>
      <p:sp>
        <p:nvSpPr>
          <p:cNvPr id="6" name="Content Placeholder 5">
            <a:extLst>
              <a:ext uri="{FF2B5EF4-FFF2-40B4-BE49-F238E27FC236}">
                <a16:creationId xmlns:a16="http://schemas.microsoft.com/office/drawing/2014/main" id="{3B8B6BDC-A9BD-5B9C-1926-134A7EC50562}"/>
              </a:ext>
            </a:extLst>
          </p:cNvPr>
          <p:cNvSpPr>
            <a:spLocks noGrp="1"/>
          </p:cNvSpPr>
          <p:nvPr>
            <p:ph sz="quarter" idx="10"/>
          </p:nvPr>
        </p:nvSpPr>
        <p:spPr>
          <a:xfrm>
            <a:off x="584200" y="1808629"/>
            <a:ext cx="11018838" cy="3705630"/>
          </a:xfrm>
        </p:spPr>
        <p:txBody>
          <a:bodyPr/>
          <a:lstStyle/>
          <a:p>
            <a:r>
              <a:rPr lang="en-US" dirty="0"/>
              <a:t>Original</a:t>
            </a:r>
          </a:p>
          <a:p>
            <a:r>
              <a:rPr lang="en-US" dirty="0" err="1"/>
              <a:t>NoPartAgg</a:t>
            </a:r>
            <a:r>
              <a:rPr lang="en-US" dirty="0"/>
              <a:t>: Disable advanced rules for group-</a:t>
            </a:r>
            <a:r>
              <a:rPr lang="en-US" dirty="0" err="1"/>
              <a:t>bys</a:t>
            </a:r>
            <a:endParaRPr lang="en-US" dirty="0"/>
          </a:p>
          <a:p>
            <a:r>
              <a:rPr lang="en-US" dirty="0"/>
              <a:t>Three variants of a ML-based cardinality estimator</a:t>
            </a:r>
          </a:p>
          <a:p>
            <a:pPr lvl="1"/>
            <a:r>
              <a:rPr lang="en-US" dirty="0" err="1"/>
              <a:t>MLData</a:t>
            </a:r>
            <a:r>
              <a:rPr lang="en-US" dirty="0"/>
              <a:t>: Training query instances are automatically generated based on the database content</a:t>
            </a:r>
          </a:p>
          <a:p>
            <a:pPr lvl="1"/>
            <a:r>
              <a:rPr lang="en-US" dirty="0" err="1"/>
              <a:t>MLSame</a:t>
            </a:r>
            <a:r>
              <a:rPr lang="en-US" dirty="0"/>
              <a:t>: Training and test query instances are generated based on similar parameter distribution</a:t>
            </a:r>
          </a:p>
          <a:p>
            <a:pPr lvl="1"/>
            <a:r>
              <a:rPr lang="en-US" dirty="0" err="1"/>
              <a:t>MLDiff</a:t>
            </a:r>
            <a:r>
              <a:rPr lang="en-US" dirty="0"/>
              <a:t>: Training and test query instances are generated based on different parameter distributions</a:t>
            </a:r>
          </a:p>
          <a:p>
            <a:endParaRPr lang="en-US" dirty="0"/>
          </a:p>
        </p:txBody>
      </p:sp>
      <p:sp>
        <p:nvSpPr>
          <p:cNvPr id="2" name="Slide Number Placeholder 1">
            <a:extLst>
              <a:ext uri="{FF2B5EF4-FFF2-40B4-BE49-F238E27FC236}">
                <a16:creationId xmlns:a16="http://schemas.microsoft.com/office/drawing/2014/main" id="{DCF51B2E-8142-2C70-3324-A020A361B0E2}"/>
              </a:ext>
            </a:extLst>
          </p:cNvPr>
          <p:cNvSpPr>
            <a:spLocks noGrp="1"/>
          </p:cNvSpPr>
          <p:nvPr>
            <p:ph type="sldNum" sz="quarter" idx="11"/>
          </p:nvPr>
        </p:nvSpPr>
        <p:spPr/>
        <p:txBody>
          <a:bodyPr/>
          <a:lstStyle/>
          <a:p>
            <a:fld id="{16B42941-3FD8-461E-BF4D-9621081F6871}" type="slidenum">
              <a:rPr lang="en-US" smtClean="0"/>
              <a:t>18</a:t>
            </a:fld>
            <a:endParaRPr lang="en-US"/>
          </a:p>
        </p:txBody>
      </p:sp>
    </p:spTree>
    <p:extLst>
      <p:ext uri="{BB962C8B-B14F-4D97-AF65-F5344CB8AC3E}">
        <p14:creationId xmlns:p14="http://schemas.microsoft.com/office/powerpoint/2010/main" val="328179228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D06549-3306-3060-C852-3BE4BD53C8C2}"/>
              </a:ext>
            </a:extLst>
          </p:cNvPr>
          <p:cNvPicPr>
            <a:picLocks noChangeAspect="1"/>
          </p:cNvPicPr>
          <p:nvPr/>
        </p:nvPicPr>
        <p:blipFill>
          <a:blip r:embed="rId3"/>
          <a:stretch>
            <a:fillRect/>
          </a:stretch>
        </p:blipFill>
        <p:spPr>
          <a:xfrm>
            <a:off x="1709174" y="1769851"/>
            <a:ext cx="8350845" cy="4833938"/>
          </a:xfrm>
          <a:prstGeom prst="rect">
            <a:avLst/>
          </a:prstGeom>
        </p:spPr>
      </p:pic>
      <p:sp>
        <p:nvSpPr>
          <p:cNvPr id="2" name="Title 1">
            <a:extLst>
              <a:ext uri="{FF2B5EF4-FFF2-40B4-BE49-F238E27FC236}">
                <a16:creationId xmlns:a16="http://schemas.microsoft.com/office/drawing/2014/main" id="{33ADB2C8-9BD7-08D4-BD95-E456D2AB3195}"/>
              </a:ext>
            </a:extLst>
          </p:cNvPr>
          <p:cNvSpPr>
            <a:spLocks noGrp="1"/>
          </p:cNvSpPr>
          <p:nvPr>
            <p:ph type="title"/>
          </p:nvPr>
        </p:nvSpPr>
        <p:spPr>
          <a:xfrm>
            <a:off x="588263" y="457200"/>
            <a:ext cx="11018520" cy="1107996"/>
          </a:xfrm>
        </p:spPr>
        <p:txBody>
          <a:bodyPr/>
          <a:lstStyle/>
          <a:p>
            <a:r>
              <a:rPr lang="en-US" dirty="0"/>
              <a:t>Case Study: Evaluating Traditional and ML-based DBMSs w/ DSB</a:t>
            </a:r>
          </a:p>
        </p:txBody>
      </p:sp>
      <p:sp>
        <p:nvSpPr>
          <p:cNvPr id="8" name="Rectangle 7">
            <a:extLst>
              <a:ext uri="{FF2B5EF4-FFF2-40B4-BE49-F238E27FC236}">
                <a16:creationId xmlns:a16="http://schemas.microsoft.com/office/drawing/2014/main" id="{B43FD51A-9DF4-D686-5948-2E894A49E67D}"/>
              </a:ext>
            </a:extLst>
          </p:cNvPr>
          <p:cNvSpPr/>
          <p:nvPr/>
        </p:nvSpPr>
        <p:spPr bwMode="auto">
          <a:xfrm>
            <a:off x="6770594" y="4866032"/>
            <a:ext cx="2454088" cy="727944"/>
          </a:xfrm>
          <a:prstGeom prst="rect">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a:extLst>
              <a:ext uri="{FF2B5EF4-FFF2-40B4-BE49-F238E27FC236}">
                <a16:creationId xmlns:a16="http://schemas.microsoft.com/office/drawing/2014/main" id="{5CF11B9F-D8EE-3569-7DB8-3F77C9CC4564}"/>
              </a:ext>
            </a:extLst>
          </p:cNvPr>
          <p:cNvSpPr/>
          <p:nvPr/>
        </p:nvSpPr>
        <p:spPr bwMode="auto">
          <a:xfrm>
            <a:off x="3016624" y="3738281"/>
            <a:ext cx="1676400" cy="396689"/>
          </a:xfrm>
          <a:prstGeom prst="rect">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BFBEE509-74BA-4D74-4A29-C603805E9D09}"/>
              </a:ext>
            </a:extLst>
          </p:cNvPr>
          <p:cNvSpPr/>
          <p:nvPr/>
        </p:nvSpPr>
        <p:spPr bwMode="auto">
          <a:xfrm>
            <a:off x="7651376" y="4652682"/>
            <a:ext cx="1445559" cy="175223"/>
          </a:xfrm>
          <a:prstGeom prst="rect">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3D4AEFF4-B0AF-40B5-4926-36BB727E652A}"/>
              </a:ext>
            </a:extLst>
          </p:cNvPr>
          <p:cNvSpPr/>
          <p:nvPr/>
        </p:nvSpPr>
        <p:spPr bwMode="auto">
          <a:xfrm>
            <a:off x="2956111" y="4652681"/>
            <a:ext cx="2147048" cy="213351"/>
          </a:xfrm>
          <a:prstGeom prst="rect">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a:extLst>
              <a:ext uri="{FF2B5EF4-FFF2-40B4-BE49-F238E27FC236}">
                <a16:creationId xmlns:a16="http://schemas.microsoft.com/office/drawing/2014/main" id="{649B2CE4-EA60-1AEA-670C-D777303FF38B}"/>
              </a:ext>
            </a:extLst>
          </p:cNvPr>
          <p:cNvSpPr/>
          <p:nvPr/>
        </p:nvSpPr>
        <p:spPr bwMode="auto">
          <a:xfrm>
            <a:off x="7651376" y="3341592"/>
            <a:ext cx="2269520" cy="1106435"/>
          </a:xfrm>
          <a:prstGeom prst="rect">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Slide Number Placeholder 2">
            <a:extLst>
              <a:ext uri="{FF2B5EF4-FFF2-40B4-BE49-F238E27FC236}">
                <a16:creationId xmlns:a16="http://schemas.microsoft.com/office/drawing/2014/main" id="{0B5A11D3-CF9B-1126-2F22-C2574C6E02D7}"/>
              </a:ext>
            </a:extLst>
          </p:cNvPr>
          <p:cNvSpPr>
            <a:spLocks noGrp="1"/>
          </p:cNvSpPr>
          <p:nvPr>
            <p:ph type="sldNum" sz="quarter" idx="11"/>
          </p:nvPr>
        </p:nvSpPr>
        <p:spPr/>
        <p:txBody>
          <a:bodyPr/>
          <a:lstStyle/>
          <a:p>
            <a:fld id="{16B42941-3FD8-461E-BF4D-9621081F6871}" type="slidenum">
              <a:rPr lang="en-US" smtClean="0"/>
              <a:t>19</a:t>
            </a:fld>
            <a:endParaRPr lang="en-US"/>
          </a:p>
        </p:txBody>
      </p:sp>
      <p:sp>
        <p:nvSpPr>
          <p:cNvPr id="9" name="Rectangle 8">
            <a:extLst>
              <a:ext uri="{FF2B5EF4-FFF2-40B4-BE49-F238E27FC236}">
                <a16:creationId xmlns:a16="http://schemas.microsoft.com/office/drawing/2014/main" id="{DD618EA2-5932-D085-4EE6-E18575243AB5}"/>
              </a:ext>
            </a:extLst>
          </p:cNvPr>
          <p:cNvSpPr/>
          <p:nvPr/>
        </p:nvSpPr>
        <p:spPr bwMode="auto">
          <a:xfrm>
            <a:off x="2901701" y="5570716"/>
            <a:ext cx="2454088" cy="727944"/>
          </a:xfrm>
          <a:prstGeom prst="rect">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Tree>
    <p:custDataLst>
      <p:tags r:id="rId1"/>
    </p:custDataLst>
    <p:extLst>
      <p:ext uri="{BB962C8B-B14F-4D97-AF65-F5344CB8AC3E}">
        <p14:creationId xmlns:p14="http://schemas.microsoft.com/office/powerpoint/2010/main" val="2707196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3" grpId="0" animBg="1"/>
      <p:bldP spid="14"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38933-5464-B67D-35A9-AAE373F9FF40}"/>
              </a:ext>
            </a:extLst>
          </p:cNvPr>
          <p:cNvSpPr>
            <a:spLocks noGrp="1"/>
          </p:cNvSpPr>
          <p:nvPr>
            <p:ph type="title"/>
          </p:nvPr>
        </p:nvSpPr>
        <p:spPr/>
        <p:txBody>
          <a:bodyPr/>
          <a:lstStyle/>
          <a:p>
            <a:r>
              <a:rPr lang="en-US" dirty="0"/>
              <a:t>Why Yet Another Decision Support Benchmark?</a:t>
            </a:r>
          </a:p>
        </p:txBody>
      </p:sp>
      <p:sp>
        <p:nvSpPr>
          <p:cNvPr id="3" name="Content Placeholder 2">
            <a:extLst>
              <a:ext uri="{FF2B5EF4-FFF2-40B4-BE49-F238E27FC236}">
                <a16:creationId xmlns:a16="http://schemas.microsoft.com/office/drawing/2014/main" id="{A562F741-8299-0AE9-4E67-C0DD68765537}"/>
              </a:ext>
            </a:extLst>
          </p:cNvPr>
          <p:cNvSpPr>
            <a:spLocks noGrp="1"/>
          </p:cNvSpPr>
          <p:nvPr>
            <p:ph sz="quarter" idx="10"/>
          </p:nvPr>
        </p:nvSpPr>
        <p:spPr>
          <a:xfrm>
            <a:off x="584200" y="1435100"/>
            <a:ext cx="11018838" cy="3016210"/>
          </a:xfrm>
        </p:spPr>
        <p:txBody>
          <a:bodyPr/>
          <a:lstStyle/>
          <a:p>
            <a:r>
              <a:rPr lang="en-US" dirty="0"/>
              <a:t>Industrial-standard decision support benchmark: TPC-DS</a:t>
            </a:r>
          </a:p>
          <a:p>
            <a:r>
              <a:rPr lang="en-US" dirty="0"/>
              <a:t>Model the data warehouse of a retail product supplier</a:t>
            </a:r>
          </a:p>
          <a:p>
            <a:r>
              <a:rPr lang="en-US" dirty="0"/>
              <a:t>Realistic database schema</a:t>
            </a:r>
          </a:p>
          <a:p>
            <a:r>
              <a:rPr lang="en-US" dirty="0"/>
              <a:t>Real-world data distribution</a:t>
            </a:r>
          </a:p>
          <a:p>
            <a:r>
              <a:rPr lang="en-US" dirty="0"/>
              <a:t>Semantically meaningful queries</a:t>
            </a:r>
          </a:p>
          <a:p>
            <a:r>
              <a:rPr lang="en-US" dirty="0"/>
              <a:t>Scalable database and parameterized query templates</a:t>
            </a:r>
          </a:p>
        </p:txBody>
      </p:sp>
      <p:sp>
        <p:nvSpPr>
          <p:cNvPr id="4" name="Slide Number Placeholder 3">
            <a:extLst>
              <a:ext uri="{FF2B5EF4-FFF2-40B4-BE49-F238E27FC236}">
                <a16:creationId xmlns:a16="http://schemas.microsoft.com/office/drawing/2014/main" id="{72EE531E-F8F2-73DB-6128-418D6BA42058}"/>
              </a:ext>
            </a:extLst>
          </p:cNvPr>
          <p:cNvSpPr>
            <a:spLocks noGrp="1"/>
          </p:cNvSpPr>
          <p:nvPr>
            <p:ph type="sldNum" sz="quarter" idx="11"/>
          </p:nvPr>
        </p:nvSpPr>
        <p:spPr/>
        <p:txBody>
          <a:bodyPr/>
          <a:lstStyle/>
          <a:p>
            <a:fld id="{16B42941-3FD8-461E-BF4D-9621081F6871}" type="slidenum">
              <a:rPr lang="en-US" smtClean="0"/>
              <a:t>2</a:t>
            </a:fld>
            <a:endParaRPr lang="en-US"/>
          </a:p>
        </p:txBody>
      </p:sp>
    </p:spTree>
    <p:extLst>
      <p:ext uri="{BB962C8B-B14F-4D97-AF65-F5344CB8AC3E}">
        <p14:creationId xmlns:p14="http://schemas.microsoft.com/office/powerpoint/2010/main" val="216043587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BF4AB-7E04-C893-9623-DD7A8B870C8F}"/>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F1CC1035-5EA7-B443-AA09-44C54BE32E39}"/>
              </a:ext>
            </a:extLst>
          </p:cNvPr>
          <p:cNvSpPr>
            <a:spLocks noGrp="1"/>
          </p:cNvSpPr>
          <p:nvPr>
            <p:ph sz="quarter" idx="10"/>
          </p:nvPr>
        </p:nvSpPr>
        <p:spPr>
          <a:xfrm>
            <a:off x="584200" y="1435100"/>
            <a:ext cx="11018838" cy="3644075"/>
          </a:xfrm>
        </p:spPr>
        <p:txBody>
          <a:bodyPr/>
          <a:lstStyle/>
          <a:p>
            <a:r>
              <a:rPr lang="en-US" dirty="0"/>
              <a:t>We propose, DSB, a new decision support benchmark for evaluating both workload-driven and traditional database systems</a:t>
            </a:r>
          </a:p>
          <a:p>
            <a:r>
              <a:rPr lang="en-US" dirty="0"/>
              <a:t>DSB provides complex data distributions, challenging query templates, dynamic workloads, and evaluation guidelines to assess different performance aspects</a:t>
            </a:r>
          </a:p>
          <a:p>
            <a:r>
              <a:rPr lang="en-US" dirty="0"/>
              <a:t>DSB is open sourced at GitHub (aka.ms/</a:t>
            </a:r>
            <a:r>
              <a:rPr lang="en-US" dirty="0" err="1"/>
              <a:t>dsb</a:t>
            </a:r>
            <a:r>
              <a:rPr lang="en-US" dirty="0"/>
              <a:t>)</a:t>
            </a:r>
          </a:p>
          <a:p>
            <a:pPr lvl="1"/>
            <a:endParaRPr lang="en-US" dirty="0"/>
          </a:p>
          <a:p>
            <a:endParaRPr lang="en-US" dirty="0"/>
          </a:p>
        </p:txBody>
      </p:sp>
      <p:sp>
        <p:nvSpPr>
          <p:cNvPr id="4" name="TextBox 3">
            <a:extLst>
              <a:ext uri="{FF2B5EF4-FFF2-40B4-BE49-F238E27FC236}">
                <a16:creationId xmlns:a16="http://schemas.microsoft.com/office/drawing/2014/main" id="{CF9D135D-4871-9F0F-2CDA-130ECADDBB96}"/>
              </a:ext>
            </a:extLst>
          </p:cNvPr>
          <p:cNvSpPr txBox="1"/>
          <p:nvPr/>
        </p:nvSpPr>
        <p:spPr>
          <a:xfrm>
            <a:off x="7614317" y="5567083"/>
            <a:ext cx="3988721" cy="984885"/>
          </a:xfrm>
          <a:prstGeom prst="rect">
            <a:avLst/>
          </a:prstGeom>
          <a:noFill/>
        </p:spPr>
        <p:txBody>
          <a:bodyPr wrap="none" lIns="0" tIns="0" rIns="0" bIns="0" rtlCol="0">
            <a:spAutoFit/>
          </a:bodyPr>
          <a:lstStyle/>
          <a:p>
            <a:pPr algn="l"/>
            <a:r>
              <a:rPr lang="en-US" sz="3200" dirty="0">
                <a:gradFill>
                  <a:gsLst>
                    <a:gs pos="2917">
                      <a:schemeClr val="tx1"/>
                    </a:gs>
                    <a:gs pos="30000">
                      <a:schemeClr val="tx1"/>
                    </a:gs>
                  </a:gsLst>
                  <a:lin ang="5400000" scaled="0"/>
                </a:gradFill>
              </a:rPr>
              <a:t>Bailu Ding</a:t>
            </a:r>
          </a:p>
          <a:p>
            <a:pPr algn="l"/>
            <a:r>
              <a:rPr lang="en-US" sz="3200" dirty="0">
                <a:gradFill>
                  <a:gsLst>
                    <a:gs pos="2917">
                      <a:schemeClr val="tx1"/>
                    </a:gs>
                    <a:gs pos="30000">
                      <a:schemeClr val="tx1"/>
                    </a:gs>
                  </a:gsLst>
                  <a:lin ang="5400000" scaled="0"/>
                </a:gradFill>
              </a:rPr>
              <a:t>badin</a:t>
            </a:r>
            <a:r>
              <a:rPr lang="en-US" sz="3200" dirty="0">
                <a:solidFill>
                  <a:schemeClr val="accent1"/>
                </a:solidFill>
              </a:rPr>
              <a:t>@</a:t>
            </a:r>
            <a:r>
              <a:rPr lang="en-US" sz="3200" dirty="0">
                <a:gradFill>
                  <a:gsLst>
                    <a:gs pos="2917">
                      <a:schemeClr val="tx1"/>
                    </a:gs>
                    <a:gs pos="30000">
                      <a:schemeClr val="tx1"/>
                    </a:gs>
                  </a:gsLst>
                  <a:lin ang="5400000" scaled="0"/>
                </a:gradFill>
              </a:rPr>
              <a:t>microsoft.com</a:t>
            </a:r>
          </a:p>
        </p:txBody>
      </p:sp>
      <p:sp>
        <p:nvSpPr>
          <p:cNvPr id="5" name="Slide Number Placeholder 4">
            <a:extLst>
              <a:ext uri="{FF2B5EF4-FFF2-40B4-BE49-F238E27FC236}">
                <a16:creationId xmlns:a16="http://schemas.microsoft.com/office/drawing/2014/main" id="{CD3ADA40-D8DD-025B-F425-762E26FCA0C8}"/>
              </a:ext>
            </a:extLst>
          </p:cNvPr>
          <p:cNvSpPr>
            <a:spLocks noGrp="1"/>
          </p:cNvSpPr>
          <p:nvPr>
            <p:ph type="sldNum" sz="quarter" idx="11"/>
          </p:nvPr>
        </p:nvSpPr>
        <p:spPr/>
        <p:txBody>
          <a:bodyPr/>
          <a:lstStyle/>
          <a:p>
            <a:fld id="{16B42941-3FD8-461E-BF4D-9621081F6871}" type="slidenum">
              <a:rPr lang="en-US" smtClean="0"/>
              <a:t>20</a:t>
            </a:fld>
            <a:endParaRPr lang="en-US"/>
          </a:p>
        </p:txBody>
      </p:sp>
    </p:spTree>
    <p:extLst>
      <p:ext uri="{BB962C8B-B14F-4D97-AF65-F5344CB8AC3E}">
        <p14:creationId xmlns:p14="http://schemas.microsoft.com/office/powerpoint/2010/main" val="143818725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2EC16D-A952-D6BB-E000-706465F2FE93}"/>
              </a:ext>
            </a:extLst>
          </p:cNvPr>
          <p:cNvSpPr>
            <a:spLocks noGrp="1"/>
          </p:cNvSpPr>
          <p:nvPr>
            <p:ph type="title"/>
          </p:nvPr>
        </p:nvSpPr>
        <p:spPr>
          <a:xfrm>
            <a:off x="588263" y="457200"/>
            <a:ext cx="11018520" cy="1107996"/>
          </a:xfrm>
        </p:spPr>
        <p:txBody>
          <a:bodyPr/>
          <a:lstStyle/>
          <a:p>
            <a:r>
              <a:rPr lang="en-US" dirty="0"/>
              <a:t>Thanks and Q&amp;A</a:t>
            </a:r>
            <a:br>
              <a:rPr lang="en-US" dirty="0"/>
            </a:br>
            <a:endParaRPr lang="en-US" dirty="0"/>
          </a:p>
        </p:txBody>
      </p:sp>
      <p:sp>
        <p:nvSpPr>
          <p:cNvPr id="3" name="Content Placeholder 2">
            <a:extLst>
              <a:ext uri="{FF2B5EF4-FFF2-40B4-BE49-F238E27FC236}">
                <a16:creationId xmlns:a16="http://schemas.microsoft.com/office/drawing/2014/main" id="{F1CC1035-5EA7-B443-AA09-44C54BE32E39}"/>
              </a:ext>
            </a:extLst>
          </p:cNvPr>
          <p:cNvSpPr>
            <a:spLocks noGrp="1"/>
          </p:cNvSpPr>
          <p:nvPr>
            <p:ph type="body" sz="quarter" idx="10"/>
          </p:nvPr>
        </p:nvSpPr>
        <p:spPr>
          <a:xfrm>
            <a:off x="586390" y="1434370"/>
            <a:ext cx="11018520" cy="800219"/>
          </a:xfrm>
        </p:spPr>
        <p:txBody>
          <a:bodyPr/>
          <a:lstStyle/>
          <a:p>
            <a:endParaRPr lang="en-US" dirty="0"/>
          </a:p>
          <a:p>
            <a:pPr lvl="1"/>
            <a:endParaRPr lang="en-US" dirty="0"/>
          </a:p>
        </p:txBody>
      </p:sp>
      <p:sp>
        <p:nvSpPr>
          <p:cNvPr id="4" name="TextBox 3">
            <a:extLst>
              <a:ext uri="{FF2B5EF4-FFF2-40B4-BE49-F238E27FC236}">
                <a16:creationId xmlns:a16="http://schemas.microsoft.com/office/drawing/2014/main" id="{CF9D135D-4871-9F0F-2CDA-130ECADDBB96}"/>
              </a:ext>
            </a:extLst>
          </p:cNvPr>
          <p:cNvSpPr txBox="1"/>
          <p:nvPr/>
        </p:nvSpPr>
        <p:spPr>
          <a:xfrm>
            <a:off x="7614317" y="5567083"/>
            <a:ext cx="3988721" cy="984885"/>
          </a:xfrm>
          <a:prstGeom prst="rect">
            <a:avLst/>
          </a:prstGeom>
          <a:noFill/>
        </p:spPr>
        <p:txBody>
          <a:bodyPr wrap="none" lIns="0" tIns="0" rIns="0" bIns="0" rtlCol="0">
            <a:spAutoFit/>
          </a:bodyPr>
          <a:lstStyle/>
          <a:p>
            <a:pPr algn="l"/>
            <a:r>
              <a:rPr lang="en-US" sz="3200" dirty="0">
                <a:gradFill>
                  <a:gsLst>
                    <a:gs pos="2917">
                      <a:schemeClr val="tx1"/>
                    </a:gs>
                    <a:gs pos="30000">
                      <a:schemeClr val="tx1"/>
                    </a:gs>
                  </a:gsLst>
                  <a:lin ang="5400000" scaled="0"/>
                </a:gradFill>
              </a:rPr>
              <a:t>Bailu Ding</a:t>
            </a:r>
          </a:p>
          <a:p>
            <a:pPr algn="l"/>
            <a:r>
              <a:rPr lang="en-US" sz="3200" dirty="0">
                <a:gradFill>
                  <a:gsLst>
                    <a:gs pos="2917">
                      <a:schemeClr val="tx1"/>
                    </a:gs>
                    <a:gs pos="30000">
                      <a:schemeClr val="tx1"/>
                    </a:gs>
                  </a:gsLst>
                  <a:lin ang="5400000" scaled="0"/>
                </a:gradFill>
              </a:rPr>
              <a:t>badin</a:t>
            </a:r>
            <a:r>
              <a:rPr lang="en-US" sz="3200" dirty="0">
                <a:solidFill>
                  <a:schemeClr val="accent1"/>
                </a:solidFill>
              </a:rPr>
              <a:t>@</a:t>
            </a:r>
            <a:r>
              <a:rPr lang="en-US" sz="3200" dirty="0">
                <a:gradFill>
                  <a:gsLst>
                    <a:gs pos="2917">
                      <a:schemeClr val="tx1"/>
                    </a:gs>
                    <a:gs pos="30000">
                      <a:schemeClr val="tx1"/>
                    </a:gs>
                  </a:gsLst>
                  <a:lin ang="5400000" scaled="0"/>
                </a:gradFill>
              </a:rPr>
              <a:t>microsoft.com</a:t>
            </a:r>
          </a:p>
        </p:txBody>
      </p:sp>
    </p:spTree>
    <p:extLst>
      <p:ext uri="{BB962C8B-B14F-4D97-AF65-F5344CB8AC3E}">
        <p14:creationId xmlns:p14="http://schemas.microsoft.com/office/powerpoint/2010/main" val="345588514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CA17F5-808A-297D-391B-D1CC907C272A}"/>
              </a:ext>
            </a:extLst>
          </p:cNvPr>
          <p:cNvSpPr>
            <a:spLocks noGrp="1"/>
          </p:cNvSpPr>
          <p:nvPr>
            <p:ph type="title"/>
          </p:nvPr>
        </p:nvSpPr>
        <p:spPr/>
        <p:txBody>
          <a:bodyPr/>
          <a:lstStyle/>
          <a:p>
            <a:r>
              <a:rPr lang="en-US" dirty="0"/>
              <a:t>Backup</a:t>
            </a:r>
          </a:p>
        </p:txBody>
      </p:sp>
    </p:spTree>
    <p:extLst>
      <p:ext uri="{BB962C8B-B14F-4D97-AF65-F5344CB8AC3E}">
        <p14:creationId xmlns:p14="http://schemas.microsoft.com/office/powerpoint/2010/main" val="122821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52963-EC1C-0AFA-E25A-1F28099101B7}"/>
              </a:ext>
            </a:extLst>
          </p:cNvPr>
          <p:cNvSpPr>
            <a:spLocks noGrp="1"/>
          </p:cNvSpPr>
          <p:nvPr>
            <p:ph type="title"/>
          </p:nvPr>
        </p:nvSpPr>
        <p:spPr/>
        <p:txBody>
          <a:bodyPr/>
          <a:lstStyle/>
          <a:p>
            <a:r>
              <a:rPr lang="en-US" dirty="0"/>
              <a:t>DSB vs. TPC-DS: Duplicate Ratio</a:t>
            </a:r>
          </a:p>
        </p:txBody>
      </p:sp>
      <p:pic>
        <p:nvPicPr>
          <p:cNvPr id="7" name="Content Placeholder 6">
            <a:extLst>
              <a:ext uri="{FF2B5EF4-FFF2-40B4-BE49-F238E27FC236}">
                <a16:creationId xmlns:a16="http://schemas.microsoft.com/office/drawing/2014/main" id="{3E71EF56-77DB-1CAE-7392-CC886759E549}"/>
              </a:ext>
            </a:extLst>
          </p:cNvPr>
          <p:cNvPicPr>
            <a:picLocks noGrp="1" noChangeAspect="1"/>
          </p:cNvPicPr>
          <p:nvPr>
            <p:ph sz="quarter" idx="10"/>
          </p:nvPr>
        </p:nvPicPr>
        <p:blipFill>
          <a:blip r:embed="rId2"/>
          <a:stretch>
            <a:fillRect/>
          </a:stretch>
        </p:blipFill>
        <p:spPr>
          <a:xfrm>
            <a:off x="1922010" y="1435100"/>
            <a:ext cx="8343217" cy="4833938"/>
          </a:xfrm>
        </p:spPr>
      </p:pic>
      <p:sp>
        <p:nvSpPr>
          <p:cNvPr id="3" name="Slide Number Placeholder 2">
            <a:extLst>
              <a:ext uri="{FF2B5EF4-FFF2-40B4-BE49-F238E27FC236}">
                <a16:creationId xmlns:a16="http://schemas.microsoft.com/office/drawing/2014/main" id="{5C95C8EE-359B-5A5E-1411-BF1AE279C26D}"/>
              </a:ext>
            </a:extLst>
          </p:cNvPr>
          <p:cNvSpPr>
            <a:spLocks noGrp="1"/>
          </p:cNvSpPr>
          <p:nvPr>
            <p:ph type="sldNum" sz="quarter" idx="11"/>
          </p:nvPr>
        </p:nvSpPr>
        <p:spPr/>
        <p:txBody>
          <a:bodyPr/>
          <a:lstStyle/>
          <a:p>
            <a:fld id="{16B42941-3FD8-461E-BF4D-9621081F6871}" type="slidenum">
              <a:rPr lang="en-US" smtClean="0"/>
              <a:t>23</a:t>
            </a:fld>
            <a:endParaRPr lang="en-US"/>
          </a:p>
        </p:txBody>
      </p:sp>
    </p:spTree>
    <p:extLst>
      <p:ext uri="{BB962C8B-B14F-4D97-AF65-F5344CB8AC3E}">
        <p14:creationId xmlns:p14="http://schemas.microsoft.com/office/powerpoint/2010/main" val="327201388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091E-E39D-2F22-438D-8928431E63E0}"/>
              </a:ext>
            </a:extLst>
          </p:cNvPr>
          <p:cNvSpPr>
            <a:spLocks noGrp="1"/>
          </p:cNvSpPr>
          <p:nvPr>
            <p:ph type="title"/>
          </p:nvPr>
        </p:nvSpPr>
        <p:spPr/>
        <p:txBody>
          <a:bodyPr/>
          <a:lstStyle/>
          <a:p>
            <a:r>
              <a:rPr lang="en-US" dirty="0"/>
              <a:t>New Trends In Decision Support Workloads</a:t>
            </a:r>
          </a:p>
        </p:txBody>
      </p:sp>
      <p:sp>
        <p:nvSpPr>
          <p:cNvPr id="3" name="Content Placeholder 2">
            <a:extLst>
              <a:ext uri="{FF2B5EF4-FFF2-40B4-BE49-F238E27FC236}">
                <a16:creationId xmlns:a16="http://schemas.microsoft.com/office/drawing/2014/main" id="{625850EB-1146-98EE-3362-23BC2CECCA42}"/>
              </a:ext>
            </a:extLst>
          </p:cNvPr>
          <p:cNvSpPr>
            <a:spLocks noGrp="1"/>
          </p:cNvSpPr>
          <p:nvPr>
            <p:ph sz="quarter" idx="10"/>
          </p:nvPr>
        </p:nvSpPr>
        <p:spPr>
          <a:xfrm>
            <a:off x="584200" y="1435100"/>
            <a:ext cx="11018838" cy="3311676"/>
          </a:xfrm>
        </p:spPr>
        <p:txBody>
          <a:bodyPr/>
          <a:lstStyle/>
          <a:p>
            <a:r>
              <a:rPr lang="en-US" dirty="0"/>
              <a:t>More complex data distribution</a:t>
            </a:r>
          </a:p>
          <a:p>
            <a:pPr lvl="1"/>
            <a:r>
              <a:rPr lang="en-US" dirty="0"/>
              <a:t>Skews on individual columns</a:t>
            </a:r>
          </a:p>
          <a:p>
            <a:pPr lvl="1"/>
            <a:r>
              <a:rPr lang="en-US" dirty="0"/>
              <a:t>Correlations between columns in the same table</a:t>
            </a:r>
          </a:p>
          <a:p>
            <a:pPr lvl="1"/>
            <a:r>
              <a:rPr lang="en-US" dirty="0"/>
              <a:t>Correlations of columns across multiple tables</a:t>
            </a:r>
          </a:p>
          <a:p>
            <a:r>
              <a:rPr lang="en-US" dirty="0"/>
              <a:t>More varieties in queries</a:t>
            </a:r>
          </a:p>
          <a:p>
            <a:pPr lvl="1"/>
            <a:r>
              <a:rPr lang="en-US" dirty="0"/>
              <a:t>More join patterns, including non-</a:t>
            </a:r>
            <a:r>
              <a:rPr lang="en-US" dirty="0" err="1"/>
              <a:t>equi</a:t>
            </a:r>
            <a:r>
              <a:rPr lang="en-US" dirty="0"/>
              <a:t> joins, cyclic join graphs, non PKFK joins</a:t>
            </a:r>
          </a:p>
          <a:p>
            <a:r>
              <a:rPr lang="en-US" dirty="0"/>
              <a:t>More fine-grained data slicing</a:t>
            </a:r>
          </a:p>
          <a:p>
            <a:pPr lvl="1"/>
            <a:r>
              <a:rPr lang="en-US"/>
              <a:t>More joins and more </a:t>
            </a:r>
            <a:r>
              <a:rPr lang="en-US" dirty="0"/>
              <a:t>predicate filters on table columns</a:t>
            </a:r>
          </a:p>
        </p:txBody>
      </p:sp>
      <p:sp>
        <p:nvSpPr>
          <p:cNvPr id="4" name="Slide Number Placeholder 3">
            <a:extLst>
              <a:ext uri="{FF2B5EF4-FFF2-40B4-BE49-F238E27FC236}">
                <a16:creationId xmlns:a16="http://schemas.microsoft.com/office/drawing/2014/main" id="{6685FA93-7041-3B9D-BC29-B4F082B5F6A3}"/>
              </a:ext>
            </a:extLst>
          </p:cNvPr>
          <p:cNvSpPr>
            <a:spLocks noGrp="1"/>
          </p:cNvSpPr>
          <p:nvPr>
            <p:ph type="sldNum" sz="quarter" idx="11"/>
          </p:nvPr>
        </p:nvSpPr>
        <p:spPr/>
        <p:txBody>
          <a:bodyPr/>
          <a:lstStyle/>
          <a:p>
            <a:fld id="{16B42941-3FD8-461E-BF4D-9621081F6871}" type="slidenum">
              <a:rPr lang="en-US" smtClean="0"/>
              <a:t>3</a:t>
            </a:fld>
            <a:endParaRPr lang="en-US"/>
          </a:p>
        </p:txBody>
      </p:sp>
    </p:spTree>
    <p:extLst>
      <p:ext uri="{BB962C8B-B14F-4D97-AF65-F5344CB8AC3E}">
        <p14:creationId xmlns:p14="http://schemas.microsoft.com/office/powerpoint/2010/main" val="22768340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3B01B-FED8-90F3-EDE8-D0C31A4B793C}"/>
              </a:ext>
            </a:extLst>
          </p:cNvPr>
          <p:cNvSpPr>
            <a:spLocks noGrp="1"/>
          </p:cNvSpPr>
          <p:nvPr>
            <p:ph type="title"/>
          </p:nvPr>
        </p:nvSpPr>
        <p:spPr/>
        <p:txBody>
          <a:bodyPr/>
          <a:lstStyle/>
          <a:p>
            <a:r>
              <a:rPr lang="en-US" dirty="0"/>
              <a:t>New Requirements From Workload-driven DBMSs</a:t>
            </a:r>
          </a:p>
        </p:txBody>
      </p:sp>
      <p:sp>
        <p:nvSpPr>
          <p:cNvPr id="3" name="Content Placeholder 2">
            <a:extLst>
              <a:ext uri="{FF2B5EF4-FFF2-40B4-BE49-F238E27FC236}">
                <a16:creationId xmlns:a16="http://schemas.microsoft.com/office/drawing/2014/main" id="{70D85834-34DB-A695-1607-98FEA90ED2BC}"/>
              </a:ext>
            </a:extLst>
          </p:cNvPr>
          <p:cNvSpPr>
            <a:spLocks noGrp="1"/>
          </p:cNvSpPr>
          <p:nvPr>
            <p:ph sz="quarter" idx="10"/>
          </p:nvPr>
        </p:nvSpPr>
        <p:spPr>
          <a:xfrm>
            <a:off x="584200" y="1435100"/>
            <a:ext cx="11018838" cy="3127010"/>
          </a:xfrm>
        </p:spPr>
        <p:txBody>
          <a:bodyPr/>
          <a:lstStyle/>
          <a:p>
            <a:r>
              <a:rPr lang="en-US" dirty="0"/>
              <a:t>Make database systems more workload-driven, especially with machine learning (ML) techniques</a:t>
            </a:r>
          </a:p>
          <a:p>
            <a:r>
              <a:rPr lang="en-US" dirty="0"/>
              <a:t>Several efforts that attempt to re-architect database system components by leveraging the workload and its execution feedback</a:t>
            </a:r>
          </a:p>
          <a:p>
            <a:pPr lvl="1"/>
            <a:r>
              <a:rPr lang="en-US" dirty="0"/>
              <a:t>Index tuning, query processing, query optimization</a:t>
            </a:r>
          </a:p>
          <a:p>
            <a:r>
              <a:rPr lang="en-US" dirty="0"/>
              <a:t>Workload-driven DBMSs have different performance dimensions compared to traditional DBMSs</a:t>
            </a:r>
          </a:p>
        </p:txBody>
      </p:sp>
      <p:sp>
        <p:nvSpPr>
          <p:cNvPr id="4" name="Slide Number Placeholder 3">
            <a:extLst>
              <a:ext uri="{FF2B5EF4-FFF2-40B4-BE49-F238E27FC236}">
                <a16:creationId xmlns:a16="http://schemas.microsoft.com/office/drawing/2014/main" id="{BB5FC4FC-DF38-5E06-C780-8D4D37803365}"/>
              </a:ext>
            </a:extLst>
          </p:cNvPr>
          <p:cNvSpPr>
            <a:spLocks noGrp="1"/>
          </p:cNvSpPr>
          <p:nvPr>
            <p:ph type="sldNum" sz="quarter" idx="11"/>
          </p:nvPr>
        </p:nvSpPr>
        <p:spPr/>
        <p:txBody>
          <a:bodyPr/>
          <a:lstStyle/>
          <a:p>
            <a:fld id="{16B42941-3FD8-461E-BF4D-9621081F6871}" type="slidenum">
              <a:rPr lang="en-US" smtClean="0"/>
              <a:t>4</a:t>
            </a:fld>
            <a:endParaRPr lang="en-US"/>
          </a:p>
        </p:txBody>
      </p:sp>
    </p:spTree>
    <p:extLst>
      <p:ext uri="{BB962C8B-B14F-4D97-AF65-F5344CB8AC3E}">
        <p14:creationId xmlns:p14="http://schemas.microsoft.com/office/powerpoint/2010/main" val="427231728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84331-EC3E-6B99-7C66-6A2EBEE36882}"/>
              </a:ext>
            </a:extLst>
          </p:cNvPr>
          <p:cNvSpPr>
            <a:spLocks noGrp="1"/>
          </p:cNvSpPr>
          <p:nvPr>
            <p:ph type="title"/>
          </p:nvPr>
        </p:nvSpPr>
        <p:spPr/>
        <p:txBody>
          <a:bodyPr/>
          <a:lstStyle/>
          <a:p>
            <a:r>
              <a:rPr lang="en-US" dirty="0"/>
              <a:t>New Requirements From Workload-driven DBMSs</a:t>
            </a:r>
          </a:p>
        </p:txBody>
      </p:sp>
      <p:sp>
        <p:nvSpPr>
          <p:cNvPr id="3" name="Content Placeholder 2">
            <a:extLst>
              <a:ext uri="{FF2B5EF4-FFF2-40B4-BE49-F238E27FC236}">
                <a16:creationId xmlns:a16="http://schemas.microsoft.com/office/drawing/2014/main" id="{F1BA3CCE-E05F-3337-66CF-85F198E64ED8}"/>
              </a:ext>
            </a:extLst>
          </p:cNvPr>
          <p:cNvSpPr>
            <a:spLocks noGrp="1"/>
          </p:cNvSpPr>
          <p:nvPr>
            <p:ph sz="quarter" idx="10"/>
          </p:nvPr>
        </p:nvSpPr>
        <p:spPr>
          <a:xfrm>
            <a:off x="584200" y="1435100"/>
            <a:ext cx="11018838" cy="2573012"/>
          </a:xfrm>
        </p:spPr>
        <p:txBody>
          <a:bodyPr/>
          <a:lstStyle/>
          <a:p>
            <a:r>
              <a:rPr lang="en-US" dirty="0"/>
              <a:t>More distinct query instances</a:t>
            </a:r>
          </a:p>
          <a:p>
            <a:pPr lvl="1"/>
            <a:r>
              <a:rPr lang="en-US" dirty="0"/>
              <a:t>Can require a significant number of distinct query instances for training and test</a:t>
            </a:r>
          </a:p>
          <a:p>
            <a:r>
              <a:rPr lang="en-US" dirty="0"/>
              <a:t>Dynamic workloads</a:t>
            </a:r>
          </a:p>
          <a:p>
            <a:pPr lvl="1"/>
            <a:r>
              <a:rPr lang="en-US" dirty="0"/>
              <a:t>Can require workloads with different parameter distributions to assess the adaptability</a:t>
            </a:r>
          </a:p>
          <a:p>
            <a:r>
              <a:rPr lang="en-US" dirty="0"/>
              <a:t>More dimensions of performance metrics</a:t>
            </a:r>
          </a:p>
          <a:p>
            <a:pPr lvl="1"/>
            <a:r>
              <a:rPr lang="en-US" dirty="0"/>
              <a:t>Can introduce overhead from training and inference</a:t>
            </a:r>
          </a:p>
        </p:txBody>
      </p:sp>
      <p:sp>
        <p:nvSpPr>
          <p:cNvPr id="4" name="Slide Number Placeholder 3">
            <a:extLst>
              <a:ext uri="{FF2B5EF4-FFF2-40B4-BE49-F238E27FC236}">
                <a16:creationId xmlns:a16="http://schemas.microsoft.com/office/drawing/2014/main" id="{18C9B5AF-FBDD-97AB-EDF3-CF8088113A74}"/>
              </a:ext>
            </a:extLst>
          </p:cNvPr>
          <p:cNvSpPr>
            <a:spLocks noGrp="1"/>
          </p:cNvSpPr>
          <p:nvPr>
            <p:ph type="sldNum" sz="quarter" idx="11"/>
          </p:nvPr>
        </p:nvSpPr>
        <p:spPr/>
        <p:txBody>
          <a:bodyPr/>
          <a:lstStyle/>
          <a:p>
            <a:fld id="{16B42941-3FD8-461E-BF4D-9621081F6871}" type="slidenum">
              <a:rPr lang="en-US" smtClean="0"/>
              <a:t>5</a:t>
            </a:fld>
            <a:endParaRPr lang="en-US"/>
          </a:p>
        </p:txBody>
      </p:sp>
    </p:spTree>
    <p:extLst>
      <p:ext uri="{BB962C8B-B14F-4D97-AF65-F5344CB8AC3E}">
        <p14:creationId xmlns:p14="http://schemas.microsoft.com/office/powerpoint/2010/main" val="98658357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505B8-B4EB-52AF-39A7-C43B86CB6436}"/>
              </a:ext>
            </a:extLst>
          </p:cNvPr>
          <p:cNvSpPr>
            <a:spLocks noGrp="1"/>
          </p:cNvSpPr>
          <p:nvPr>
            <p:ph type="title"/>
          </p:nvPr>
        </p:nvSpPr>
        <p:spPr>
          <a:xfrm>
            <a:off x="588263" y="457200"/>
            <a:ext cx="11018520" cy="1107996"/>
          </a:xfrm>
        </p:spPr>
        <p:txBody>
          <a:bodyPr/>
          <a:lstStyle/>
          <a:p>
            <a:r>
              <a:rPr lang="en-US" dirty="0"/>
              <a:t>DSB: A Decision Support Benchmark for Workload-Driven and Traditional Database Systems</a:t>
            </a:r>
          </a:p>
        </p:txBody>
      </p:sp>
      <p:sp>
        <p:nvSpPr>
          <p:cNvPr id="3" name="Content Placeholder 2">
            <a:extLst>
              <a:ext uri="{FF2B5EF4-FFF2-40B4-BE49-F238E27FC236}">
                <a16:creationId xmlns:a16="http://schemas.microsoft.com/office/drawing/2014/main" id="{B5C5D6D7-07A7-D872-6107-61E58C2AF478}"/>
              </a:ext>
            </a:extLst>
          </p:cNvPr>
          <p:cNvSpPr>
            <a:spLocks noGrp="1"/>
          </p:cNvSpPr>
          <p:nvPr>
            <p:ph sz="quarter" idx="10"/>
          </p:nvPr>
        </p:nvSpPr>
        <p:spPr>
          <a:xfrm>
            <a:off x="584200" y="1781735"/>
            <a:ext cx="11018838" cy="3533275"/>
          </a:xfrm>
        </p:spPr>
        <p:txBody>
          <a:bodyPr/>
          <a:lstStyle/>
          <a:p>
            <a:r>
              <a:rPr lang="en-US" dirty="0"/>
              <a:t>Adapted from TPC-DS</a:t>
            </a:r>
          </a:p>
          <a:p>
            <a:r>
              <a:rPr lang="en-US" dirty="0"/>
              <a:t>More complex data distribution</a:t>
            </a:r>
          </a:p>
          <a:p>
            <a:r>
              <a:rPr lang="en-US" dirty="0"/>
              <a:t>New query templates w/ more join patterns</a:t>
            </a:r>
          </a:p>
          <a:p>
            <a:r>
              <a:rPr lang="en-US" dirty="0"/>
              <a:t>More distinct query instances with fine-grained data slicing</a:t>
            </a:r>
          </a:p>
          <a:p>
            <a:r>
              <a:rPr lang="en-US" dirty="0"/>
              <a:t>Configurable and dynamic query workloads</a:t>
            </a:r>
          </a:p>
          <a:p>
            <a:r>
              <a:rPr lang="en-US" dirty="0"/>
              <a:t>Guidelines on evaluating workload-driven and traditional DBMSs</a:t>
            </a:r>
          </a:p>
          <a:p>
            <a:endParaRPr lang="en-US" dirty="0"/>
          </a:p>
        </p:txBody>
      </p:sp>
      <p:sp>
        <p:nvSpPr>
          <p:cNvPr id="4" name="Slide Number Placeholder 3">
            <a:extLst>
              <a:ext uri="{FF2B5EF4-FFF2-40B4-BE49-F238E27FC236}">
                <a16:creationId xmlns:a16="http://schemas.microsoft.com/office/drawing/2014/main" id="{653F4328-03F8-22A8-90C5-C28443B1BCDA}"/>
              </a:ext>
            </a:extLst>
          </p:cNvPr>
          <p:cNvSpPr>
            <a:spLocks noGrp="1"/>
          </p:cNvSpPr>
          <p:nvPr>
            <p:ph type="sldNum" sz="quarter" idx="11"/>
          </p:nvPr>
        </p:nvSpPr>
        <p:spPr/>
        <p:txBody>
          <a:bodyPr/>
          <a:lstStyle/>
          <a:p>
            <a:fld id="{16B42941-3FD8-461E-BF4D-9621081F6871}" type="slidenum">
              <a:rPr lang="en-US" smtClean="0"/>
              <a:t>6</a:t>
            </a:fld>
            <a:endParaRPr lang="en-US"/>
          </a:p>
        </p:txBody>
      </p:sp>
    </p:spTree>
    <p:extLst>
      <p:ext uri="{BB962C8B-B14F-4D97-AF65-F5344CB8AC3E}">
        <p14:creationId xmlns:p14="http://schemas.microsoft.com/office/powerpoint/2010/main" val="40660458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FE30A-90C3-0470-C05A-5E24D32CCB41}"/>
              </a:ext>
            </a:extLst>
          </p:cNvPr>
          <p:cNvSpPr>
            <a:spLocks noGrp="1"/>
          </p:cNvSpPr>
          <p:nvPr>
            <p:ph type="title"/>
          </p:nvPr>
        </p:nvSpPr>
        <p:spPr>
          <a:xfrm>
            <a:off x="588263" y="457200"/>
            <a:ext cx="11018520" cy="553998"/>
          </a:xfrm>
        </p:spPr>
        <p:txBody>
          <a:bodyPr/>
          <a:lstStyle/>
          <a:p>
            <a:r>
              <a:rPr lang="en-US" dirty="0"/>
              <a:t>Data Generation: Skewed Distribution</a:t>
            </a:r>
          </a:p>
        </p:txBody>
      </p:sp>
      <p:sp>
        <p:nvSpPr>
          <p:cNvPr id="3" name="Content Placeholder 2">
            <a:extLst>
              <a:ext uri="{FF2B5EF4-FFF2-40B4-BE49-F238E27FC236}">
                <a16:creationId xmlns:a16="http://schemas.microsoft.com/office/drawing/2014/main" id="{AF5A92DC-AAAB-C273-3845-9B5E408CFDC0}"/>
              </a:ext>
            </a:extLst>
          </p:cNvPr>
          <p:cNvSpPr>
            <a:spLocks noGrp="1"/>
          </p:cNvSpPr>
          <p:nvPr>
            <p:ph sz="quarter" idx="10"/>
          </p:nvPr>
        </p:nvSpPr>
        <p:spPr>
          <a:xfrm>
            <a:off x="584200" y="1435100"/>
            <a:ext cx="11018838" cy="800219"/>
          </a:xfrm>
        </p:spPr>
        <p:txBody>
          <a:bodyPr/>
          <a:lstStyle/>
          <a:p>
            <a:r>
              <a:rPr lang="en-US" dirty="0"/>
              <a:t>Single column: Exponential distribution</a:t>
            </a:r>
          </a:p>
          <a:p>
            <a:pPr lvl="1"/>
            <a:r>
              <a:rPr lang="en-US" dirty="0"/>
              <a:t>Categorical and numerical values</a:t>
            </a:r>
          </a:p>
        </p:txBody>
      </p:sp>
      <p:graphicFrame>
        <p:nvGraphicFramePr>
          <p:cNvPr id="8" name="Chart 7">
            <a:extLst>
              <a:ext uri="{FF2B5EF4-FFF2-40B4-BE49-F238E27FC236}">
                <a16:creationId xmlns:a16="http://schemas.microsoft.com/office/drawing/2014/main" id="{BF9EDB49-40C6-44B9-9BF5-530DAFB62682}"/>
              </a:ext>
            </a:extLst>
          </p:cNvPr>
          <p:cNvGraphicFramePr>
            <a:graphicFrameLocks/>
          </p:cNvGraphicFramePr>
          <p:nvPr>
            <p:extLst>
              <p:ext uri="{D42A27DB-BD31-4B8C-83A1-F6EECF244321}">
                <p14:modId xmlns:p14="http://schemas.microsoft.com/office/powerpoint/2010/main" val="3611796237"/>
              </p:ext>
            </p:extLst>
          </p:nvPr>
        </p:nvGraphicFramePr>
        <p:xfrm>
          <a:off x="1098294" y="2477302"/>
          <a:ext cx="4572000" cy="3657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2583C4B8-78C2-5388-C3B5-24EB0084D08D}"/>
              </a:ext>
            </a:extLst>
          </p:cNvPr>
          <p:cNvGraphicFramePr>
            <a:graphicFrameLocks/>
          </p:cNvGraphicFramePr>
          <p:nvPr>
            <p:extLst>
              <p:ext uri="{D42A27DB-BD31-4B8C-83A1-F6EECF244321}">
                <p14:modId xmlns:p14="http://schemas.microsoft.com/office/powerpoint/2010/main" val="2257167595"/>
              </p:ext>
            </p:extLst>
          </p:nvPr>
        </p:nvGraphicFramePr>
        <p:xfrm>
          <a:off x="6487875" y="2477302"/>
          <a:ext cx="4572000" cy="3657600"/>
        </p:xfrm>
        <a:graphic>
          <a:graphicData uri="http://schemas.openxmlformats.org/drawingml/2006/chart">
            <c:chart xmlns:c="http://schemas.openxmlformats.org/drawingml/2006/chart" xmlns:r="http://schemas.openxmlformats.org/officeDocument/2006/relationships" r:id="rId4"/>
          </a:graphicData>
        </a:graphic>
      </p:graphicFrame>
      <p:sp>
        <p:nvSpPr>
          <p:cNvPr id="4" name="Slide Number Placeholder 3">
            <a:extLst>
              <a:ext uri="{FF2B5EF4-FFF2-40B4-BE49-F238E27FC236}">
                <a16:creationId xmlns:a16="http://schemas.microsoft.com/office/drawing/2014/main" id="{9527846C-CBD2-FFF0-D6C5-F3FD0DA8CE67}"/>
              </a:ext>
            </a:extLst>
          </p:cNvPr>
          <p:cNvSpPr>
            <a:spLocks noGrp="1"/>
          </p:cNvSpPr>
          <p:nvPr>
            <p:ph type="sldNum" sz="quarter" idx="11"/>
          </p:nvPr>
        </p:nvSpPr>
        <p:spPr/>
        <p:txBody>
          <a:bodyPr/>
          <a:lstStyle/>
          <a:p>
            <a:fld id="{16B42941-3FD8-461E-BF4D-9621081F6871}" type="slidenum">
              <a:rPr lang="en-US" smtClean="0"/>
              <a:t>7</a:t>
            </a:fld>
            <a:endParaRPr lang="en-US"/>
          </a:p>
        </p:txBody>
      </p:sp>
    </p:spTree>
    <p:custDataLst>
      <p:tags r:id="rId1"/>
    </p:custDataLst>
    <p:extLst>
      <p:ext uri="{BB962C8B-B14F-4D97-AF65-F5344CB8AC3E}">
        <p14:creationId xmlns:p14="http://schemas.microsoft.com/office/powerpoint/2010/main" val="2390351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9"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FE30A-90C3-0470-C05A-5E24D32CCB41}"/>
              </a:ext>
            </a:extLst>
          </p:cNvPr>
          <p:cNvSpPr>
            <a:spLocks noGrp="1"/>
          </p:cNvSpPr>
          <p:nvPr>
            <p:ph type="title"/>
          </p:nvPr>
        </p:nvSpPr>
        <p:spPr>
          <a:xfrm>
            <a:off x="588263" y="457200"/>
            <a:ext cx="11018520" cy="553998"/>
          </a:xfrm>
        </p:spPr>
        <p:txBody>
          <a:bodyPr/>
          <a:lstStyle/>
          <a:p>
            <a:r>
              <a:rPr lang="en-US" dirty="0"/>
              <a:t>Data Generation: Correlated Data Distribution</a:t>
            </a:r>
          </a:p>
        </p:txBody>
      </p:sp>
      <p:sp>
        <p:nvSpPr>
          <p:cNvPr id="3" name="Content Placeholder 2">
            <a:extLst>
              <a:ext uri="{FF2B5EF4-FFF2-40B4-BE49-F238E27FC236}">
                <a16:creationId xmlns:a16="http://schemas.microsoft.com/office/drawing/2014/main" id="{AF5A92DC-AAAB-C273-3845-9B5E408CFDC0}"/>
              </a:ext>
            </a:extLst>
          </p:cNvPr>
          <p:cNvSpPr>
            <a:spLocks noGrp="1"/>
          </p:cNvSpPr>
          <p:nvPr>
            <p:ph sz="quarter" idx="10"/>
          </p:nvPr>
        </p:nvSpPr>
        <p:spPr>
          <a:xfrm>
            <a:off x="584200" y="1435100"/>
            <a:ext cx="11018838" cy="2055947"/>
          </a:xfrm>
        </p:spPr>
        <p:txBody>
          <a:bodyPr/>
          <a:lstStyle/>
          <a:p>
            <a:r>
              <a:rPr lang="en-US" dirty="0"/>
              <a:t>Multiple columns within a table</a:t>
            </a:r>
          </a:p>
          <a:p>
            <a:pPr lvl="1"/>
            <a:r>
              <a:rPr lang="en-US" dirty="0" err="1"/>
              <a:t>i_item_sk</a:t>
            </a:r>
            <a:r>
              <a:rPr lang="en-US" dirty="0"/>
              <a:t> and </a:t>
            </a:r>
            <a:r>
              <a:rPr lang="en-US" dirty="0" err="1"/>
              <a:t>i_manager_id</a:t>
            </a:r>
            <a:r>
              <a:rPr lang="en-US" dirty="0"/>
              <a:t> on item table</a:t>
            </a:r>
          </a:p>
          <a:p>
            <a:r>
              <a:rPr lang="en-US" dirty="0"/>
              <a:t>Multiple columns across tables</a:t>
            </a:r>
          </a:p>
          <a:p>
            <a:pPr lvl="1"/>
            <a:r>
              <a:rPr lang="en-US" dirty="0"/>
              <a:t>People from CA buy more shorts than people from AK</a:t>
            </a:r>
          </a:p>
          <a:p>
            <a:pPr lvl="1"/>
            <a:r>
              <a:rPr lang="en-US" dirty="0"/>
              <a:t>item, </a:t>
            </a:r>
            <a:r>
              <a:rPr lang="en-US" dirty="0" err="1"/>
              <a:t>store_sales</a:t>
            </a:r>
            <a:r>
              <a:rPr lang="en-US" dirty="0"/>
              <a:t>, customer, </a:t>
            </a:r>
            <a:r>
              <a:rPr lang="en-US" dirty="0" err="1"/>
              <a:t>customer_address</a:t>
            </a:r>
            <a:endParaRPr lang="en-US" dirty="0"/>
          </a:p>
        </p:txBody>
      </p:sp>
      <p:pic>
        <p:nvPicPr>
          <p:cNvPr id="7" name="Picture 6">
            <a:extLst>
              <a:ext uri="{FF2B5EF4-FFF2-40B4-BE49-F238E27FC236}">
                <a16:creationId xmlns:a16="http://schemas.microsoft.com/office/drawing/2014/main" id="{DCA18481-5A8F-876F-7ED7-0294993841AB}"/>
              </a:ext>
            </a:extLst>
          </p:cNvPr>
          <p:cNvPicPr>
            <a:picLocks noChangeAspect="1"/>
          </p:cNvPicPr>
          <p:nvPr/>
        </p:nvPicPr>
        <p:blipFill>
          <a:blip r:embed="rId3"/>
          <a:stretch>
            <a:fillRect/>
          </a:stretch>
        </p:blipFill>
        <p:spPr>
          <a:xfrm>
            <a:off x="2314033" y="3759117"/>
            <a:ext cx="3021973" cy="2664462"/>
          </a:xfrm>
          <a:prstGeom prst="rect">
            <a:avLst/>
          </a:prstGeom>
        </p:spPr>
      </p:pic>
      <p:sp>
        <p:nvSpPr>
          <p:cNvPr id="8" name="Rectangle 7">
            <a:extLst>
              <a:ext uri="{FF2B5EF4-FFF2-40B4-BE49-F238E27FC236}">
                <a16:creationId xmlns:a16="http://schemas.microsoft.com/office/drawing/2014/main" id="{994ACB86-F784-1677-F1A5-32A3D87617AE}"/>
              </a:ext>
            </a:extLst>
          </p:cNvPr>
          <p:cNvSpPr/>
          <p:nvPr/>
        </p:nvSpPr>
        <p:spPr bwMode="auto">
          <a:xfrm>
            <a:off x="7648003" y="2425396"/>
            <a:ext cx="1645920" cy="548545"/>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a:extLst>
              <a:ext uri="{FF2B5EF4-FFF2-40B4-BE49-F238E27FC236}">
                <a16:creationId xmlns:a16="http://schemas.microsoft.com/office/drawing/2014/main" id="{54E98894-9EFE-4B0D-D9AF-D1EBF663841C}"/>
              </a:ext>
            </a:extLst>
          </p:cNvPr>
          <p:cNvSpPr/>
          <p:nvPr/>
        </p:nvSpPr>
        <p:spPr bwMode="auto">
          <a:xfrm>
            <a:off x="9785718" y="2419922"/>
            <a:ext cx="1186602" cy="904488"/>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1">
            <a:extLst>
              <a:ext uri="{FF2B5EF4-FFF2-40B4-BE49-F238E27FC236}">
                <a16:creationId xmlns:a16="http://schemas.microsoft.com/office/drawing/2014/main" id="{E018F4DA-A91D-E404-3A79-C56565C0E733}"/>
              </a:ext>
            </a:extLst>
          </p:cNvPr>
          <p:cNvPicPr>
            <a:picLocks noChangeAspect="1"/>
          </p:cNvPicPr>
          <p:nvPr/>
        </p:nvPicPr>
        <p:blipFill>
          <a:blip r:embed="rId4"/>
          <a:stretch>
            <a:fillRect/>
          </a:stretch>
        </p:blipFill>
        <p:spPr>
          <a:xfrm>
            <a:off x="7945948" y="3946733"/>
            <a:ext cx="2695951" cy="2476846"/>
          </a:xfrm>
          <a:prstGeom prst="rect">
            <a:avLst/>
          </a:prstGeom>
        </p:spPr>
      </p:pic>
      <p:sp>
        <p:nvSpPr>
          <p:cNvPr id="13" name="Arrow: Down 12">
            <a:extLst>
              <a:ext uri="{FF2B5EF4-FFF2-40B4-BE49-F238E27FC236}">
                <a16:creationId xmlns:a16="http://schemas.microsoft.com/office/drawing/2014/main" id="{E1200C50-7125-86A3-E656-41B7C2CF8861}"/>
              </a:ext>
            </a:extLst>
          </p:cNvPr>
          <p:cNvSpPr/>
          <p:nvPr/>
        </p:nvSpPr>
        <p:spPr bwMode="auto">
          <a:xfrm>
            <a:off x="8603550" y="3429000"/>
            <a:ext cx="1536665" cy="283464"/>
          </a:xfrm>
          <a:prstGeom prst="down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Slide Number Placeholder 3">
            <a:extLst>
              <a:ext uri="{FF2B5EF4-FFF2-40B4-BE49-F238E27FC236}">
                <a16:creationId xmlns:a16="http://schemas.microsoft.com/office/drawing/2014/main" id="{762F3365-19CA-B3D6-705D-7978C9ED8E1C}"/>
              </a:ext>
            </a:extLst>
          </p:cNvPr>
          <p:cNvSpPr>
            <a:spLocks noGrp="1"/>
          </p:cNvSpPr>
          <p:nvPr>
            <p:ph type="sldNum" sz="quarter" idx="11"/>
          </p:nvPr>
        </p:nvSpPr>
        <p:spPr/>
        <p:txBody>
          <a:bodyPr/>
          <a:lstStyle/>
          <a:p>
            <a:fld id="{16B42941-3FD8-461E-BF4D-9621081F6871}" type="slidenum">
              <a:rPr lang="en-US" smtClean="0"/>
              <a:t>8</a:t>
            </a:fld>
            <a:endParaRPr lang="en-US"/>
          </a:p>
        </p:txBody>
      </p:sp>
    </p:spTree>
    <p:custDataLst>
      <p:tags r:id="rId1"/>
    </p:custDataLst>
    <p:extLst>
      <p:ext uri="{BB962C8B-B14F-4D97-AF65-F5344CB8AC3E}">
        <p14:creationId xmlns:p14="http://schemas.microsoft.com/office/powerpoint/2010/main" val="3046568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22" presetClass="entr" presetSubtype="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B60278B-5C62-898F-4650-83F090B7FD0F}"/>
              </a:ext>
            </a:extLst>
          </p:cNvPr>
          <p:cNvGrpSpPr/>
          <p:nvPr/>
        </p:nvGrpSpPr>
        <p:grpSpPr>
          <a:xfrm>
            <a:off x="611503" y="2680112"/>
            <a:ext cx="5023957" cy="3716239"/>
            <a:chOff x="611503" y="2680112"/>
            <a:chExt cx="5023957" cy="3716239"/>
          </a:xfrm>
        </p:grpSpPr>
        <p:pic>
          <p:nvPicPr>
            <p:cNvPr id="5" name="Picture 4">
              <a:extLst>
                <a:ext uri="{FF2B5EF4-FFF2-40B4-BE49-F238E27FC236}">
                  <a16:creationId xmlns:a16="http://schemas.microsoft.com/office/drawing/2014/main" id="{62A576FB-F879-5E0F-673D-7080A484C396}"/>
                </a:ext>
              </a:extLst>
            </p:cNvPr>
            <p:cNvPicPr>
              <a:picLocks noChangeAspect="1"/>
            </p:cNvPicPr>
            <p:nvPr/>
          </p:nvPicPr>
          <p:blipFill>
            <a:blip r:embed="rId3"/>
            <a:stretch>
              <a:fillRect/>
            </a:stretch>
          </p:blipFill>
          <p:spPr>
            <a:xfrm>
              <a:off x="853910" y="3100701"/>
              <a:ext cx="4781550" cy="3295650"/>
            </a:xfrm>
            <a:prstGeom prst="rect">
              <a:avLst/>
            </a:prstGeom>
          </p:spPr>
        </p:pic>
        <p:sp>
          <p:nvSpPr>
            <p:cNvPr id="8" name="TextBox 7">
              <a:extLst>
                <a:ext uri="{FF2B5EF4-FFF2-40B4-BE49-F238E27FC236}">
                  <a16:creationId xmlns:a16="http://schemas.microsoft.com/office/drawing/2014/main" id="{0A49CB75-F3F5-2027-F90C-96583EC69861}"/>
                </a:ext>
              </a:extLst>
            </p:cNvPr>
            <p:cNvSpPr txBox="1"/>
            <p:nvPr/>
          </p:nvSpPr>
          <p:spPr>
            <a:xfrm>
              <a:off x="611503" y="2680112"/>
              <a:ext cx="1182055" cy="307777"/>
            </a:xfrm>
            <a:prstGeom prst="rect">
              <a:avLst/>
            </a:prstGeom>
            <a:noFill/>
          </p:spPr>
          <p:txBody>
            <a:bodyPr wrap="none" lIns="0" tIns="0" rIns="0" bIns="0" rtlCol="0">
              <a:spAutoFit/>
            </a:bodyPr>
            <a:lstStyle/>
            <a:p>
              <a:pPr algn="l"/>
              <a:r>
                <a:rPr lang="en-US" sz="2000" dirty="0">
                  <a:gradFill>
                    <a:gsLst>
                      <a:gs pos="2917">
                        <a:schemeClr val="tx1"/>
                      </a:gs>
                      <a:gs pos="30000">
                        <a:schemeClr val="tx1"/>
                      </a:gs>
                    </a:gsLst>
                    <a:lin ang="5400000" scaled="0"/>
                  </a:gradFill>
                </a:rPr>
                <a:t>Query 100</a:t>
              </a:r>
            </a:p>
          </p:txBody>
        </p:sp>
      </p:grpSp>
      <p:grpSp>
        <p:nvGrpSpPr>
          <p:cNvPr id="20" name="Group 19">
            <a:extLst>
              <a:ext uri="{FF2B5EF4-FFF2-40B4-BE49-F238E27FC236}">
                <a16:creationId xmlns:a16="http://schemas.microsoft.com/office/drawing/2014/main" id="{7295266E-1268-1A5D-FBA7-BA15487A8CE1}"/>
              </a:ext>
            </a:extLst>
          </p:cNvPr>
          <p:cNvGrpSpPr/>
          <p:nvPr/>
        </p:nvGrpSpPr>
        <p:grpSpPr>
          <a:xfrm>
            <a:off x="5966839" y="2679472"/>
            <a:ext cx="5022630" cy="3716879"/>
            <a:chOff x="5966839" y="2679472"/>
            <a:chExt cx="5022630" cy="3716879"/>
          </a:xfrm>
        </p:grpSpPr>
        <p:pic>
          <p:nvPicPr>
            <p:cNvPr id="7" name="Picture 6">
              <a:extLst>
                <a:ext uri="{FF2B5EF4-FFF2-40B4-BE49-F238E27FC236}">
                  <a16:creationId xmlns:a16="http://schemas.microsoft.com/office/drawing/2014/main" id="{D0978827-B646-685C-EC7E-4970DF9F2718}"/>
                </a:ext>
              </a:extLst>
            </p:cNvPr>
            <p:cNvPicPr>
              <a:picLocks noChangeAspect="1"/>
            </p:cNvPicPr>
            <p:nvPr/>
          </p:nvPicPr>
          <p:blipFill>
            <a:blip r:embed="rId4"/>
            <a:stretch>
              <a:fillRect/>
            </a:stretch>
          </p:blipFill>
          <p:spPr>
            <a:xfrm>
              <a:off x="6093619" y="2834001"/>
              <a:ext cx="4895850" cy="3562350"/>
            </a:xfrm>
            <a:prstGeom prst="rect">
              <a:avLst/>
            </a:prstGeom>
          </p:spPr>
        </p:pic>
        <p:sp>
          <p:nvSpPr>
            <p:cNvPr id="10" name="TextBox 9">
              <a:extLst>
                <a:ext uri="{FF2B5EF4-FFF2-40B4-BE49-F238E27FC236}">
                  <a16:creationId xmlns:a16="http://schemas.microsoft.com/office/drawing/2014/main" id="{5525DA58-1078-D1A1-836D-D40031807323}"/>
                </a:ext>
              </a:extLst>
            </p:cNvPr>
            <p:cNvSpPr txBox="1"/>
            <p:nvPr/>
          </p:nvSpPr>
          <p:spPr>
            <a:xfrm>
              <a:off x="5966839" y="2679472"/>
              <a:ext cx="1182055" cy="307777"/>
            </a:xfrm>
            <a:prstGeom prst="rect">
              <a:avLst/>
            </a:prstGeom>
            <a:noFill/>
          </p:spPr>
          <p:txBody>
            <a:bodyPr wrap="none" lIns="0" tIns="0" rIns="0" bIns="0" rtlCol="0">
              <a:spAutoFit/>
            </a:bodyPr>
            <a:lstStyle/>
            <a:p>
              <a:pPr algn="l"/>
              <a:r>
                <a:rPr lang="en-US" sz="2000" dirty="0">
                  <a:gradFill>
                    <a:gsLst>
                      <a:gs pos="2917">
                        <a:schemeClr val="tx1"/>
                      </a:gs>
                      <a:gs pos="30000">
                        <a:schemeClr val="tx1"/>
                      </a:gs>
                    </a:gsLst>
                    <a:lin ang="5400000" scaled="0"/>
                  </a:gradFill>
                </a:rPr>
                <a:t>Query 102</a:t>
              </a:r>
            </a:p>
          </p:txBody>
        </p:sp>
      </p:grpSp>
      <p:sp>
        <p:nvSpPr>
          <p:cNvPr id="2" name="Title 1">
            <a:extLst>
              <a:ext uri="{FF2B5EF4-FFF2-40B4-BE49-F238E27FC236}">
                <a16:creationId xmlns:a16="http://schemas.microsoft.com/office/drawing/2014/main" id="{637497B5-CE04-E5F1-32E8-09539B257FD8}"/>
              </a:ext>
            </a:extLst>
          </p:cNvPr>
          <p:cNvSpPr>
            <a:spLocks noGrp="1"/>
          </p:cNvSpPr>
          <p:nvPr>
            <p:ph type="title"/>
          </p:nvPr>
        </p:nvSpPr>
        <p:spPr/>
        <p:txBody>
          <a:bodyPr/>
          <a:lstStyle/>
          <a:p>
            <a:r>
              <a:rPr lang="en-US" dirty="0"/>
              <a:t>Query Generation: New Query Templates</a:t>
            </a:r>
          </a:p>
        </p:txBody>
      </p:sp>
      <p:sp>
        <p:nvSpPr>
          <p:cNvPr id="3" name="Content Placeholder 2">
            <a:extLst>
              <a:ext uri="{FF2B5EF4-FFF2-40B4-BE49-F238E27FC236}">
                <a16:creationId xmlns:a16="http://schemas.microsoft.com/office/drawing/2014/main" id="{D1D49A83-A95A-1DA2-FE45-D1B5ADD5E330}"/>
              </a:ext>
            </a:extLst>
          </p:cNvPr>
          <p:cNvSpPr>
            <a:spLocks noGrp="1"/>
          </p:cNvSpPr>
          <p:nvPr>
            <p:ph sz="quarter" idx="10"/>
          </p:nvPr>
        </p:nvSpPr>
        <p:spPr>
          <a:xfrm>
            <a:off x="584200" y="1435100"/>
            <a:ext cx="11018838" cy="1465016"/>
          </a:xfrm>
        </p:spPr>
        <p:txBody>
          <a:bodyPr/>
          <a:lstStyle/>
          <a:p>
            <a:r>
              <a:rPr lang="en-US" dirty="0"/>
              <a:t>Non-</a:t>
            </a:r>
            <a:r>
              <a:rPr lang="en-US" dirty="0" err="1"/>
              <a:t>equi</a:t>
            </a:r>
            <a:r>
              <a:rPr lang="en-US" dirty="0"/>
              <a:t> join</a:t>
            </a:r>
          </a:p>
          <a:p>
            <a:r>
              <a:rPr lang="en-US" dirty="0"/>
              <a:t>Non PKFK join: self joins, cyclic joins</a:t>
            </a:r>
          </a:p>
          <a:p>
            <a:endParaRPr lang="en-US" dirty="0"/>
          </a:p>
        </p:txBody>
      </p:sp>
      <p:sp>
        <p:nvSpPr>
          <p:cNvPr id="11" name="Oval 10">
            <a:extLst>
              <a:ext uri="{FF2B5EF4-FFF2-40B4-BE49-F238E27FC236}">
                <a16:creationId xmlns:a16="http://schemas.microsoft.com/office/drawing/2014/main" id="{9E00B526-2140-FD6B-3A7D-B53AF877330B}"/>
              </a:ext>
            </a:extLst>
          </p:cNvPr>
          <p:cNvSpPr/>
          <p:nvPr/>
        </p:nvSpPr>
        <p:spPr bwMode="auto">
          <a:xfrm>
            <a:off x="2404872" y="2987249"/>
            <a:ext cx="1182055" cy="725215"/>
          </a:xfrm>
          <a:prstGeom prst="ellipse">
            <a:avLst/>
          </a:prstGeom>
          <a:noFill/>
          <a:ln w="190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Oval 12">
            <a:extLst>
              <a:ext uri="{FF2B5EF4-FFF2-40B4-BE49-F238E27FC236}">
                <a16:creationId xmlns:a16="http://schemas.microsoft.com/office/drawing/2014/main" id="{C19506A7-58E3-F8A3-974A-AA714B4FC1C5}"/>
              </a:ext>
            </a:extLst>
          </p:cNvPr>
          <p:cNvSpPr/>
          <p:nvPr/>
        </p:nvSpPr>
        <p:spPr bwMode="auto">
          <a:xfrm>
            <a:off x="1722120" y="4032504"/>
            <a:ext cx="3757930" cy="978407"/>
          </a:xfrm>
          <a:prstGeom prst="ellipse">
            <a:avLst/>
          </a:prstGeom>
          <a:noFill/>
          <a:ln w="190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Oval 14">
            <a:extLst>
              <a:ext uri="{FF2B5EF4-FFF2-40B4-BE49-F238E27FC236}">
                <a16:creationId xmlns:a16="http://schemas.microsoft.com/office/drawing/2014/main" id="{C2AB449B-B0EA-2A44-35A1-255118C6BB6F}"/>
              </a:ext>
            </a:extLst>
          </p:cNvPr>
          <p:cNvSpPr/>
          <p:nvPr/>
        </p:nvSpPr>
        <p:spPr bwMode="auto">
          <a:xfrm>
            <a:off x="8065008" y="2844437"/>
            <a:ext cx="1182055" cy="725215"/>
          </a:xfrm>
          <a:prstGeom prst="ellipse">
            <a:avLst/>
          </a:prstGeom>
          <a:noFill/>
          <a:ln w="190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17" name="Oval 16">
            <a:extLst>
              <a:ext uri="{FF2B5EF4-FFF2-40B4-BE49-F238E27FC236}">
                <a16:creationId xmlns:a16="http://schemas.microsoft.com/office/drawing/2014/main" id="{BD20424B-BF4F-F56B-9FD9-862905F730B6}"/>
              </a:ext>
            </a:extLst>
          </p:cNvPr>
          <p:cNvSpPr/>
          <p:nvPr/>
        </p:nvSpPr>
        <p:spPr bwMode="auto">
          <a:xfrm>
            <a:off x="7031012" y="3569652"/>
            <a:ext cx="4572025" cy="2218500"/>
          </a:xfrm>
          <a:prstGeom prst="ellipse">
            <a:avLst/>
          </a:prstGeom>
          <a:noFill/>
          <a:ln w="190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Slide Number Placeholder 3">
            <a:extLst>
              <a:ext uri="{FF2B5EF4-FFF2-40B4-BE49-F238E27FC236}">
                <a16:creationId xmlns:a16="http://schemas.microsoft.com/office/drawing/2014/main" id="{B510DFA2-EF89-04E1-6C6A-B057086728A5}"/>
              </a:ext>
            </a:extLst>
          </p:cNvPr>
          <p:cNvSpPr>
            <a:spLocks noGrp="1"/>
          </p:cNvSpPr>
          <p:nvPr>
            <p:ph type="sldNum" sz="quarter" idx="11"/>
          </p:nvPr>
        </p:nvSpPr>
        <p:spPr/>
        <p:txBody>
          <a:bodyPr/>
          <a:lstStyle/>
          <a:p>
            <a:fld id="{16B42941-3FD8-461E-BF4D-9621081F6871}" type="slidenum">
              <a:rPr lang="en-US" smtClean="0"/>
              <a:t>9</a:t>
            </a:fld>
            <a:endParaRPr lang="en-US"/>
          </a:p>
        </p:txBody>
      </p:sp>
    </p:spTree>
    <p:custDataLst>
      <p:tags r:id="rId1"/>
    </p:custDataLst>
    <p:extLst>
      <p:ext uri="{BB962C8B-B14F-4D97-AF65-F5344CB8AC3E}">
        <p14:creationId xmlns:p14="http://schemas.microsoft.com/office/powerpoint/2010/main" val="3297323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0.2|5.7"/>
</p:tagLst>
</file>

<file path=ppt/tags/tag10.xml><?xml version="1.0" encoding="utf-8"?>
<p:tagLst xmlns:a="http://schemas.openxmlformats.org/drawingml/2006/main" xmlns:r="http://schemas.openxmlformats.org/officeDocument/2006/relationships" xmlns:p="http://schemas.openxmlformats.org/presentationml/2006/main">
  <p:tag name="TIMING" val="|15.2|9|5.8"/>
</p:tagLst>
</file>

<file path=ppt/tags/tag11.xml><?xml version="1.0" encoding="utf-8"?>
<p:tagLst xmlns:a="http://schemas.openxmlformats.org/drawingml/2006/main" xmlns:r="http://schemas.openxmlformats.org/officeDocument/2006/relationships" xmlns:p="http://schemas.openxmlformats.org/presentationml/2006/main">
  <p:tag name="TIMING" val="|4.7|2.7|4.1|5.8"/>
</p:tagLst>
</file>

<file path=ppt/tags/tag2.xml><?xml version="1.0" encoding="utf-8"?>
<p:tagLst xmlns:a="http://schemas.openxmlformats.org/drawingml/2006/main" xmlns:r="http://schemas.openxmlformats.org/officeDocument/2006/relationships" xmlns:p="http://schemas.openxmlformats.org/presentationml/2006/main">
  <p:tag name="TIMING" val="|21.7|6.1|19.4"/>
</p:tagLst>
</file>

<file path=ppt/tags/tag3.xml><?xml version="1.0" encoding="utf-8"?>
<p:tagLst xmlns:a="http://schemas.openxmlformats.org/drawingml/2006/main" xmlns:r="http://schemas.openxmlformats.org/officeDocument/2006/relationships" xmlns:p="http://schemas.openxmlformats.org/presentationml/2006/main">
  <p:tag name="TIMING" val="|12.6|6.7|2.6|3.9|10.2|2.3"/>
</p:tagLst>
</file>

<file path=ppt/tags/tag4.xml><?xml version="1.0" encoding="utf-8"?>
<p:tagLst xmlns:a="http://schemas.openxmlformats.org/drawingml/2006/main" xmlns:r="http://schemas.openxmlformats.org/officeDocument/2006/relationships" xmlns:p="http://schemas.openxmlformats.org/presentationml/2006/main">
  <p:tag name="TIMING" val="|22.1|13.3|7.2|10.3"/>
</p:tagLst>
</file>

<file path=ppt/tags/tag5.xml><?xml version="1.0" encoding="utf-8"?>
<p:tagLst xmlns:a="http://schemas.openxmlformats.org/drawingml/2006/main" xmlns:r="http://schemas.openxmlformats.org/officeDocument/2006/relationships" xmlns:p="http://schemas.openxmlformats.org/presentationml/2006/main">
  <p:tag name="TIMING" val="|15.7|8"/>
</p:tagLst>
</file>

<file path=ppt/tags/tag6.xml><?xml version="1.0" encoding="utf-8"?>
<p:tagLst xmlns:a="http://schemas.openxmlformats.org/drawingml/2006/main" xmlns:r="http://schemas.openxmlformats.org/officeDocument/2006/relationships" xmlns:p="http://schemas.openxmlformats.org/presentationml/2006/main">
  <p:tag name="TIMING" val="|55.3"/>
</p:tagLst>
</file>

<file path=ppt/tags/tag7.xml><?xml version="1.0" encoding="utf-8"?>
<p:tagLst xmlns:a="http://schemas.openxmlformats.org/drawingml/2006/main" xmlns:r="http://schemas.openxmlformats.org/officeDocument/2006/relationships" xmlns:p="http://schemas.openxmlformats.org/presentationml/2006/main">
  <p:tag name="TIMING" val="|6.9|5.4"/>
</p:tagLst>
</file>

<file path=ppt/tags/tag8.xml><?xml version="1.0" encoding="utf-8"?>
<p:tagLst xmlns:a="http://schemas.openxmlformats.org/drawingml/2006/main" xmlns:r="http://schemas.openxmlformats.org/officeDocument/2006/relationships" xmlns:p="http://schemas.openxmlformats.org/presentationml/2006/main">
  <p:tag name="TIMING" val="|15.3"/>
</p:tagLst>
</file>

<file path=ppt/tags/tag9.xml><?xml version="1.0" encoding="utf-8"?>
<p:tagLst xmlns:a="http://schemas.openxmlformats.org/drawingml/2006/main" xmlns:r="http://schemas.openxmlformats.org/officeDocument/2006/relationships" xmlns:p="http://schemas.openxmlformats.org/presentationml/2006/main">
  <p:tag name="TIMING" val="|26.8|12.7"/>
</p:tagLst>
</file>

<file path=ppt/theme/theme1.xml><?xml version="1.0" encoding="utf-8"?>
<a:theme xmlns:a="http://schemas.openxmlformats.org/drawingml/2006/main" name="MSFT_page">
  <a:themeElements>
    <a:clrScheme name="Partner Network">
      <a:dk1>
        <a:srgbClr val="000000"/>
      </a:dk1>
      <a:lt1>
        <a:srgbClr val="FFFFFF"/>
      </a:lt1>
      <a:dk2>
        <a:srgbClr val="243A5E"/>
      </a:dk2>
      <a:lt2>
        <a:srgbClr val="E6E6E6"/>
      </a:lt2>
      <a:accent1>
        <a:srgbClr val="0078D4"/>
      </a:accent1>
      <a:accent2>
        <a:srgbClr val="008575"/>
      </a:accent2>
      <a:accent3>
        <a:srgbClr val="107C10"/>
      </a:accent3>
      <a:accent4>
        <a:srgbClr val="D83B01"/>
      </a:accent4>
      <a:accent5>
        <a:srgbClr val="FFB900"/>
      </a:accent5>
      <a:accent6>
        <a:srgbClr val="D59DFF"/>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FT_page" id="{C39985AB-8811-49E6-A34D-640AEBFC38EE}" vid="{11DD87AF-7464-468A-B91C-0940A04E34DF}"/>
    </a:ext>
  </a:extLst>
</a:theme>
</file>

<file path=ppt/theme/theme2.xml><?xml version="1.0" encoding="utf-8"?>
<a:theme xmlns:a="http://schemas.openxmlformats.org/drawingml/2006/main" name="Black Template">
  <a:themeElements>
    <a:clrScheme name="Partner Network">
      <a:dk1>
        <a:srgbClr val="000000"/>
      </a:dk1>
      <a:lt1>
        <a:srgbClr val="FFFFFF"/>
      </a:lt1>
      <a:dk2>
        <a:srgbClr val="243A5E"/>
      </a:dk2>
      <a:lt2>
        <a:srgbClr val="E6E6E6"/>
      </a:lt2>
      <a:accent1>
        <a:srgbClr val="0078D4"/>
      </a:accent1>
      <a:accent2>
        <a:srgbClr val="008575"/>
      </a:accent2>
      <a:accent3>
        <a:srgbClr val="107C10"/>
      </a:accent3>
      <a:accent4>
        <a:srgbClr val="D83B01"/>
      </a:accent4>
      <a:accent5>
        <a:srgbClr val="FFB900"/>
      </a:accent5>
      <a:accent6>
        <a:srgbClr val="D59DFF"/>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Business_2019_19.potx" id="{DD2183B3-19E3-4320-845A-12E314473FAF}" vid="{266E33EE-02E7-45D1-B9CB-86FBC56F30C5}"/>
    </a:ext>
  </a:extLst>
</a:theme>
</file>

<file path=ppt/theme/theme3.xml><?xml version="1.0" encoding="utf-8"?>
<a:theme xmlns:a="http://schemas.openxmlformats.org/drawingml/2006/main" name="Office 365 PPT Template - 2017">
  <a:themeElements>
    <a:clrScheme name="Office17_2">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60E49DB-0E46-4E26-802D-8B7134C2F338}" vid="{2A6A2BA9-42FB-431E-81C9-3FE614E59DFD}"/>
    </a:ext>
  </a:extLst>
</a:theme>
</file>

<file path=ppt/theme/theme4.xml><?xml version="1.0" encoding="utf-8"?>
<a:theme xmlns:a="http://schemas.openxmlformats.org/drawingml/2006/main" name="MSFT_pag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MSFT_page</Template>
  <TotalTime>5564</TotalTime>
  <Words>940</Words>
  <Application>Microsoft Office PowerPoint</Application>
  <PresentationFormat>Widescreen</PresentationFormat>
  <Paragraphs>147</Paragraphs>
  <Slides>23</Slides>
  <Notes>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23</vt:i4>
      </vt:variant>
    </vt:vector>
  </HeadingPairs>
  <TitlesOfParts>
    <vt:vector size="34" baseType="lpstr">
      <vt:lpstr>-apple-system</vt:lpstr>
      <vt:lpstr>Arial</vt:lpstr>
      <vt:lpstr>Calibri</vt:lpstr>
      <vt:lpstr>Consolas</vt:lpstr>
      <vt:lpstr>Segoe UI</vt:lpstr>
      <vt:lpstr>Segoe UI Semibold</vt:lpstr>
      <vt:lpstr>Wingdings</vt:lpstr>
      <vt:lpstr>MSFT_page</vt:lpstr>
      <vt:lpstr>Black Template</vt:lpstr>
      <vt:lpstr>Office 365 PPT Template - 2017</vt:lpstr>
      <vt:lpstr>MSFT_page</vt:lpstr>
      <vt:lpstr>DSB: A Decision Support Benchmark for Workload-Driven and Traditional Database Systems</vt:lpstr>
      <vt:lpstr>Why Yet Another Decision Support Benchmark?</vt:lpstr>
      <vt:lpstr>New Trends In Decision Support Workloads</vt:lpstr>
      <vt:lpstr>New Requirements From Workload-driven DBMSs</vt:lpstr>
      <vt:lpstr>New Requirements From Workload-driven DBMSs</vt:lpstr>
      <vt:lpstr>DSB: A Decision Support Benchmark for Workload-Driven and Traditional Database Systems</vt:lpstr>
      <vt:lpstr>Data Generation: Skewed Distribution</vt:lpstr>
      <vt:lpstr>Data Generation: Correlated Data Distribution</vt:lpstr>
      <vt:lpstr>Query Generation: New Query Templates</vt:lpstr>
      <vt:lpstr>Query Generation: Fine-grained Data Slicing</vt:lpstr>
      <vt:lpstr>Configurable and Dynamic Workload</vt:lpstr>
      <vt:lpstr>Evaluation Guidelines</vt:lpstr>
      <vt:lpstr>Evaluation</vt:lpstr>
      <vt:lpstr>DSB vs. TPC-DS: Overview</vt:lpstr>
      <vt:lpstr>DSB vs. TPC-DS: Complexity of Query Optimization</vt:lpstr>
      <vt:lpstr>DSB vs. TPC-DS: Difficulty in Cardinality Estimation</vt:lpstr>
      <vt:lpstr>DSB: Room for Improvement in Plan Quality</vt:lpstr>
      <vt:lpstr>Case Study: Evaluating Traditional and ML-based DBMSs w/ DSB</vt:lpstr>
      <vt:lpstr>Case Study: Evaluating Traditional and ML-based DBMSs w/ DSB</vt:lpstr>
      <vt:lpstr>Conclusion</vt:lpstr>
      <vt:lpstr>Thanks and Q&amp;A </vt:lpstr>
      <vt:lpstr>Backup</vt:lpstr>
      <vt:lpstr>DSB vs. TPC-DS: Duplicate Ratio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Bailu Ding</dc:creator>
  <cp:lastModifiedBy>Bailu Ding</cp:lastModifiedBy>
  <cp:revision>2</cp:revision>
  <dcterms:created xsi:type="dcterms:W3CDTF">2022-05-20T01:32:04Z</dcterms:created>
  <dcterms:modified xsi:type="dcterms:W3CDTF">2025-04-18T23:30:05Z</dcterms:modified>
</cp:coreProperties>
</file>