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7" r:id="rId5"/>
    <p:sldMasterId id="2147483760" r:id="rId6"/>
  </p:sldMasterIdLst>
  <p:notesMasterIdLst>
    <p:notesMasterId r:id="rId33"/>
  </p:notesMasterIdLst>
  <p:sldIdLst>
    <p:sldId id="2076138856" r:id="rId7"/>
    <p:sldId id="2147479992" r:id="rId8"/>
    <p:sldId id="2147479996" r:id="rId9"/>
    <p:sldId id="2147480014" r:id="rId10"/>
    <p:sldId id="2147479979" r:id="rId11"/>
    <p:sldId id="2147479980" r:id="rId12"/>
    <p:sldId id="2147479981" r:id="rId13"/>
    <p:sldId id="2147479982" r:id="rId14"/>
    <p:sldId id="2147479596" r:id="rId15"/>
    <p:sldId id="2147479998" r:id="rId16"/>
    <p:sldId id="2147480015" r:id="rId17"/>
    <p:sldId id="2147480016" r:id="rId18"/>
    <p:sldId id="2147479985" r:id="rId19"/>
    <p:sldId id="2076138850" r:id="rId20"/>
    <p:sldId id="2147479571" r:id="rId21"/>
    <p:sldId id="2076138857" r:id="rId22"/>
    <p:sldId id="2147479997" r:id="rId23"/>
    <p:sldId id="2147479987" r:id="rId24"/>
    <p:sldId id="2076138860" r:id="rId25"/>
    <p:sldId id="2076138861" r:id="rId26"/>
    <p:sldId id="2076138863" r:id="rId27"/>
    <p:sldId id="2147480017" r:id="rId28"/>
    <p:sldId id="2147480018" r:id="rId29"/>
    <p:sldId id="2147480019" r:id="rId30"/>
    <p:sldId id="2076138864" r:id="rId31"/>
    <p:sldId id="214748002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1763949-2528-4030-A820-DC5A542F4427}">
          <p14:sldIdLst>
            <p14:sldId id="2076138856"/>
          </p14:sldIdLst>
        </p14:section>
        <p14:section name="Intro RAI MM" id="{9DBF9DD7-EB9B-4940-9F6C-7C31AF0676A6}">
          <p14:sldIdLst>
            <p14:sldId id="2147479992"/>
            <p14:sldId id="2147479996"/>
            <p14:sldId id="2147480014"/>
            <p14:sldId id="2147479979"/>
            <p14:sldId id="2147479980"/>
            <p14:sldId id="2147479981"/>
            <p14:sldId id="2147479982"/>
            <p14:sldId id="2147479596"/>
            <p14:sldId id="2147479998"/>
            <p14:sldId id="2147480015"/>
            <p14:sldId id="2147480016"/>
            <p14:sldId id="2147479985"/>
            <p14:sldId id="2076138850"/>
            <p14:sldId id="2147479571"/>
          </p14:sldIdLst>
        </p14:section>
        <p14:section name="WORKSHOP" id="{54FD8C9B-82D3-43DF-9DB0-48A58BA12EC5}">
          <p14:sldIdLst>
            <p14:sldId id="2076138857"/>
            <p14:sldId id="2147479997"/>
            <p14:sldId id="2147479987"/>
            <p14:sldId id="2076138860"/>
            <p14:sldId id="2076138861"/>
            <p14:sldId id="2076138863"/>
            <p14:sldId id="2147480017"/>
            <p14:sldId id="2147480018"/>
            <p14:sldId id="2147480019"/>
            <p14:sldId id="2076138864"/>
            <p14:sldId id="214748002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D628"/>
    <a:srgbClr val="9FD16D"/>
    <a:srgbClr val="3FBDBC"/>
    <a:srgbClr val="ACE5F6"/>
    <a:srgbClr val="2B8283"/>
    <a:srgbClr val="58CCED"/>
    <a:srgbClr val="80C23E"/>
    <a:srgbClr val="90CA57"/>
    <a:srgbClr val="7AC7A9"/>
    <a:srgbClr val="F7EC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616" autoAdjust="0"/>
  </p:normalViewPr>
  <p:slideViewPr>
    <p:cSldViewPr snapToGrid="0">
      <p:cViewPr varScale="1">
        <p:scale>
          <a:sx n="80" d="100"/>
          <a:sy n="80" d="100"/>
        </p:scale>
        <p:origin x="4"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DF2E5D-1A80-4659-AC34-BD21D2DFBB52}"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CE33BF4-7620-4C56-8BA4-6AD6CCC0EF1B}">
      <dgm:prSet phldrT="[Text]"/>
      <dgm:spPr/>
      <dgm:t>
        <a:bodyPr/>
        <a:lstStyle/>
        <a:p>
          <a:r>
            <a:rPr lang="en-US"/>
            <a:t>Measure</a:t>
          </a:r>
        </a:p>
      </dgm:t>
    </dgm:pt>
    <dgm:pt modelId="{89F64A73-F980-49D6-B575-B9E31A2739DA}" type="parTrans" cxnId="{0E6D4934-B0B8-409C-B8FB-61DD3225BFCE}">
      <dgm:prSet/>
      <dgm:spPr/>
      <dgm:t>
        <a:bodyPr/>
        <a:lstStyle/>
        <a:p>
          <a:endParaRPr lang="en-US"/>
        </a:p>
      </dgm:t>
    </dgm:pt>
    <dgm:pt modelId="{5C1AFFA4-5C92-4154-B523-3CF027CD464B}" type="sibTrans" cxnId="{0E6D4934-B0B8-409C-B8FB-61DD3225BFCE}">
      <dgm:prSet/>
      <dgm:spPr/>
      <dgm:t>
        <a:bodyPr/>
        <a:lstStyle/>
        <a:p>
          <a:endParaRPr lang="en-US"/>
        </a:p>
      </dgm:t>
    </dgm:pt>
    <dgm:pt modelId="{490F4218-38C6-49E4-9DC9-256441432948}">
      <dgm:prSet phldrT="[Text]"/>
      <dgm:spPr/>
      <dgm:t>
        <a:bodyPr/>
        <a:lstStyle/>
        <a:p>
          <a:r>
            <a:rPr lang="en-US"/>
            <a:t>Mitigate</a:t>
          </a:r>
        </a:p>
      </dgm:t>
    </dgm:pt>
    <dgm:pt modelId="{C7C05F10-7FD4-46EA-88A6-CD52A570D6E7}" type="parTrans" cxnId="{6D8FB12A-A255-4590-9B60-BB29576F7201}">
      <dgm:prSet/>
      <dgm:spPr/>
      <dgm:t>
        <a:bodyPr/>
        <a:lstStyle/>
        <a:p>
          <a:endParaRPr lang="en-US"/>
        </a:p>
      </dgm:t>
    </dgm:pt>
    <dgm:pt modelId="{CB8B39D7-A306-4C64-9BE2-BECC3DC8E695}" type="sibTrans" cxnId="{6D8FB12A-A255-4590-9B60-BB29576F7201}">
      <dgm:prSet/>
      <dgm:spPr/>
      <dgm:t>
        <a:bodyPr/>
        <a:lstStyle/>
        <a:p>
          <a:endParaRPr lang="en-US"/>
        </a:p>
      </dgm:t>
    </dgm:pt>
    <dgm:pt modelId="{A8F51FB7-7BAC-4BD5-A257-17F155D9771B}">
      <dgm:prSet phldrT="[Text]"/>
      <dgm:spPr/>
      <dgm:t>
        <a:bodyPr/>
        <a:lstStyle/>
        <a:p>
          <a:r>
            <a:rPr lang="en-US"/>
            <a:t>Monitor</a:t>
          </a:r>
        </a:p>
      </dgm:t>
    </dgm:pt>
    <dgm:pt modelId="{6225C9A5-92BD-4456-9BF0-14A690B92112}" type="parTrans" cxnId="{E0A60064-A91D-4CD7-8DFD-D5C683243789}">
      <dgm:prSet/>
      <dgm:spPr/>
      <dgm:t>
        <a:bodyPr/>
        <a:lstStyle/>
        <a:p>
          <a:endParaRPr lang="en-US"/>
        </a:p>
      </dgm:t>
    </dgm:pt>
    <dgm:pt modelId="{0562B460-31A2-401D-9774-5AA74F5CBDC9}" type="sibTrans" cxnId="{E0A60064-A91D-4CD7-8DFD-D5C683243789}">
      <dgm:prSet/>
      <dgm:spPr/>
      <dgm:t>
        <a:bodyPr/>
        <a:lstStyle/>
        <a:p>
          <a:endParaRPr lang="en-US"/>
        </a:p>
      </dgm:t>
    </dgm:pt>
    <dgm:pt modelId="{12E6B104-050E-4151-9489-67CFC7ECF508}">
      <dgm:prSet phldrT="[Text]"/>
      <dgm:spPr/>
      <dgm:t>
        <a:bodyPr/>
        <a:lstStyle/>
        <a:p>
          <a:r>
            <a:rPr lang="en-US" dirty="0"/>
            <a:t>Identify </a:t>
          </a:r>
        </a:p>
      </dgm:t>
    </dgm:pt>
    <dgm:pt modelId="{1A9DE60D-2DE1-47EB-AAAC-3A2C0C27F670}" type="parTrans" cxnId="{DF88920B-3C86-4B37-AD5C-D5769309C76D}">
      <dgm:prSet/>
      <dgm:spPr/>
      <dgm:t>
        <a:bodyPr/>
        <a:lstStyle/>
        <a:p>
          <a:endParaRPr lang="en-US"/>
        </a:p>
      </dgm:t>
    </dgm:pt>
    <dgm:pt modelId="{3DC2D814-8B6F-46A1-BFCC-16FA1E35612D}" type="sibTrans" cxnId="{DF88920B-3C86-4B37-AD5C-D5769309C76D}">
      <dgm:prSet/>
      <dgm:spPr/>
      <dgm:t>
        <a:bodyPr/>
        <a:lstStyle/>
        <a:p>
          <a:endParaRPr lang="en-US"/>
        </a:p>
      </dgm:t>
    </dgm:pt>
    <dgm:pt modelId="{ABEE2DA6-50FE-4A8E-A190-020220B21986}" type="pres">
      <dgm:prSet presAssocID="{95DF2E5D-1A80-4659-AC34-BD21D2DFBB52}" presName="cycle" presStyleCnt="0">
        <dgm:presLayoutVars>
          <dgm:dir/>
          <dgm:resizeHandles val="exact"/>
        </dgm:presLayoutVars>
      </dgm:prSet>
      <dgm:spPr/>
    </dgm:pt>
    <dgm:pt modelId="{3B506E89-FEEF-49D6-A0AC-185B4C2CC684}" type="pres">
      <dgm:prSet presAssocID="{FCE33BF4-7620-4C56-8BA4-6AD6CCC0EF1B}" presName="dummy" presStyleCnt="0"/>
      <dgm:spPr/>
    </dgm:pt>
    <dgm:pt modelId="{BDCDD8C7-6E23-462A-B001-0232DEBB3DE6}" type="pres">
      <dgm:prSet presAssocID="{FCE33BF4-7620-4C56-8BA4-6AD6CCC0EF1B}" presName="node" presStyleLbl="revTx" presStyleIdx="0" presStyleCnt="4">
        <dgm:presLayoutVars>
          <dgm:bulletEnabled val="1"/>
        </dgm:presLayoutVars>
      </dgm:prSet>
      <dgm:spPr/>
    </dgm:pt>
    <dgm:pt modelId="{6FFE6BB0-6C13-4D30-9BF8-7BE5DE9419D0}" type="pres">
      <dgm:prSet presAssocID="{5C1AFFA4-5C92-4154-B523-3CF027CD464B}" presName="sibTrans" presStyleLbl="node1" presStyleIdx="0" presStyleCnt="4"/>
      <dgm:spPr/>
    </dgm:pt>
    <dgm:pt modelId="{D5953EF0-7777-45C0-8AD9-74FEB5FBD5D0}" type="pres">
      <dgm:prSet presAssocID="{490F4218-38C6-49E4-9DC9-256441432948}" presName="dummy" presStyleCnt="0"/>
      <dgm:spPr/>
    </dgm:pt>
    <dgm:pt modelId="{23B8B099-752D-43C6-BE4F-4CC2C60BBCF6}" type="pres">
      <dgm:prSet presAssocID="{490F4218-38C6-49E4-9DC9-256441432948}" presName="node" presStyleLbl="revTx" presStyleIdx="1" presStyleCnt="4">
        <dgm:presLayoutVars>
          <dgm:bulletEnabled val="1"/>
        </dgm:presLayoutVars>
      </dgm:prSet>
      <dgm:spPr/>
    </dgm:pt>
    <dgm:pt modelId="{1BFA9508-9C5C-4BB5-A51A-11F689B40F2D}" type="pres">
      <dgm:prSet presAssocID="{CB8B39D7-A306-4C64-9BE2-BECC3DC8E695}" presName="sibTrans" presStyleLbl="node1" presStyleIdx="1" presStyleCnt="4"/>
      <dgm:spPr/>
    </dgm:pt>
    <dgm:pt modelId="{81DB5141-6D59-453D-B45B-893B2180E12F}" type="pres">
      <dgm:prSet presAssocID="{A8F51FB7-7BAC-4BD5-A257-17F155D9771B}" presName="dummy" presStyleCnt="0"/>
      <dgm:spPr/>
    </dgm:pt>
    <dgm:pt modelId="{B6E6F6BB-894B-4C96-92AE-24162B029F3C}" type="pres">
      <dgm:prSet presAssocID="{A8F51FB7-7BAC-4BD5-A257-17F155D9771B}" presName="node" presStyleLbl="revTx" presStyleIdx="2" presStyleCnt="4">
        <dgm:presLayoutVars>
          <dgm:bulletEnabled val="1"/>
        </dgm:presLayoutVars>
      </dgm:prSet>
      <dgm:spPr/>
    </dgm:pt>
    <dgm:pt modelId="{02301A63-ECFA-4BE3-8817-7430978AEB39}" type="pres">
      <dgm:prSet presAssocID="{0562B460-31A2-401D-9774-5AA74F5CBDC9}" presName="sibTrans" presStyleLbl="node1" presStyleIdx="2" presStyleCnt="4"/>
      <dgm:spPr/>
    </dgm:pt>
    <dgm:pt modelId="{950BC2F1-6BA6-47F8-BCED-F71136B2CBBC}" type="pres">
      <dgm:prSet presAssocID="{12E6B104-050E-4151-9489-67CFC7ECF508}" presName="dummy" presStyleCnt="0"/>
      <dgm:spPr/>
    </dgm:pt>
    <dgm:pt modelId="{1C2C99A3-E041-4DBE-827E-4D5DB2B3F59F}" type="pres">
      <dgm:prSet presAssocID="{12E6B104-050E-4151-9489-67CFC7ECF508}" presName="node" presStyleLbl="revTx" presStyleIdx="3" presStyleCnt="4">
        <dgm:presLayoutVars>
          <dgm:bulletEnabled val="1"/>
        </dgm:presLayoutVars>
      </dgm:prSet>
      <dgm:spPr/>
    </dgm:pt>
    <dgm:pt modelId="{2AEB56A5-721E-47EB-929D-5BC628A5288F}" type="pres">
      <dgm:prSet presAssocID="{3DC2D814-8B6F-46A1-BFCC-16FA1E35612D}" presName="sibTrans" presStyleLbl="node1" presStyleIdx="3" presStyleCnt="4"/>
      <dgm:spPr/>
    </dgm:pt>
  </dgm:ptLst>
  <dgm:cxnLst>
    <dgm:cxn modelId="{DF88920B-3C86-4B37-AD5C-D5769309C76D}" srcId="{95DF2E5D-1A80-4659-AC34-BD21D2DFBB52}" destId="{12E6B104-050E-4151-9489-67CFC7ECF508}" srcOrd="3" destOrd="0" parTransId="{1A9DE60D-2DE1-47EB-AAAC-3A2C0C27F670}" sibTransId="{3DC2D814-8B6F-46A1-BFCC-16FA1E35612D}"/>
    <dgm:cxn modelId="{6D8FB12A-A255-4590-9B60-BB29576F7201}" srcId="{95DF2E5D-1A80-4659-AC34-BD21D2DFBB52}" destId="{490F4218-38C6-49E4-9DC9-256441432948}" srcOrd="1" destOrd="0" parTransId="{C7C05F10-7FD4-46EA-88A6-CD52A570D6E7}" sibTransId="{CB8B39D7-A306-4C64-9BE2-BECC3DC8E695}"/>
    <dgm:cxn modelId="{16F9F432-720C-461A-BA52-32FE65EFBA92}" type="presOf" srcId="{FCE33BF4-7620-4C56-8BA4-6AD6CCC0EF1B}" destId="{BDCDD8C7-6E23-462A-B001-0232DEBB3DE6}" srcOrd="0" destOrd="0" presId="urn:microsoft.com/office/officeart/2005/8/layout/cycle1"/>
    <dgm:cxn modelId="{0E6D4934-B0B8-409C-B8FB-61DD3225BFCE}" srcId="{95DF2E5D-1A80-4659-AC34-BD21D2DFBB52}" destId="{FCE33BF4-7620-4C56-8BA4-6AD6CCC0EF1B}" srcOrd="0" destOrd="0" parTransId="{89F64A73-F980-49D6-B575-B9E31A2739DA}" sibTransId="{5C1AFFA4-5C92-4154-B523-3CF027CD464B}"/>
    <dgm:cxn modelId="{98DC0F5C-DBCF-412E-AA78-EFFAA3B20AF8}" type="presOf" srcId="{0562B460-31A2-401D-9774-5AA74F5CBDC9}" destId="{02301A63-ECFA-4BE3-8817-7430978AEB39}" srcOrd="0" destOrd="0" presId="urn:microsoft.com/office/officeart/2005/8/layout/cycle1"/>
    <dgm:cxn modelId="{E0A60064-A91D-4CD7-8DFD-D5C683243789}" srcId="{95DF2E5D-1A80-4659-AC34-BD21D2DFBB52}" destId="{A8F51FB7-7BAC-4BD5-A257-17F155D9771B}" srcOrd="2" destOrd="0" parTransId="{6225C9A5-92BD-4456-9BF0-14A690B92112}" sibTransId="{0562B460-31A2-401D-9774-5AA74F5CBDC9}"/>
    <dgm:cxn modelId="{86D0D253-8827-490B-97DE-B1ACA4C2D89F}" type="presOf" srcId="{CB8B39D7-A306-4C64-9BE2-BECC3DC8E695}" destId="{1BFA9508-9C5C-4BB5-A51A-11F689B40F2D}" srcOrd="0" destOrd="0" presId="urn:microsoft.com/office/officeart/2005/8/layout/cycle1"/>
    <dgm:cxn modelId="{A53D6884-3E6A-4755-B6EF-0377AECC0A39}" type="presOf" srcId="{490F4218-38C6-49E4-9DC9-256441432948}" destId="{23B8B099-752D-43C6-BE4F-4CC2C60BBCF6}" srcOrd="0" destOrd="0" presId="urn:microsoft.com/office/officeart/2005/8/layout/cycle1"/>
    <dgm:cxn modelId="{1348A3A1-9736-436B-ADDA-227EED7316CE}" type="presOf" srcId="{5C1AFFA4-5C92-4154-B523-3CF027CD464B}" destId="{6FFE6BB0-6C13-4D30-9BF8-7BE5DE9419D0}" srcOrd="0" destOrd="0" presId="urn:microsoft.com/office/officeart/2005/8/layout/cycle1"/>
    <dgm:cxn modelId="{04C38CB1-498B-446C-8AF8-22BC2E5BC617}" type="presOf" srcId="{3DC2D814-8B6F-46A1-BFCC-16FA1E35612D}" destId="{2AEB56A5-721E-47EB-929D-5BC628A5288F}" srcOrd="0" destOrd="0" presId="urn:microsoft.com/office/officeart/2005/8/layout/cycle1"/>
    <dgm:cxn modelId="{DC0D00BD-8159-4E2A-A2B2-CF5AB6E978F4}" type="presOf" srcId="{12E6B104-050E-4151-9489-67CFC7ECF508}" destId="{1C2C99A3-E041-4DBE-827E-4D5DB2B3F59F}" srcOrd="0" destOrd="0" presId="urn:microsoft.com/office/officeart/2005/8/layout/cycle1"/>
    <dgm:cxn modelId="{45D1A0C3-DCF9-4D21-94B9-95A175546F44}" type="presOf" srcId="{A8F51FB7-7BAC-4BD5-A257-17F155D9771B}" destId="{B6E6F6BB-894B-4C96-92AE-24162B029F3C}" srcOrd="0" destOrd="0" presId="urn:microsoft.com/office/officeart/2005/8/layout/cycle1"/>
    <dgm:cxn modelId="{522CF8D0-3C40-4E68-A8F2-92440F5285A6}" type="presOf" srcId="{95DF2E5D-1A80-4659-AC34-BD21D2DFBB52}" destId="{ABEE2DA6-50FE-4A8E-A190-020220B21986}" srcOrd="0" destOrd="0" presId="urn:microsoft.com/office/officeart/2005/8/layout/cycle1"/>
    <dgm:cxn modelId="{9154A65A-3F0C-470F-A4BE-804B702B66C9}" type="presParOf" srcId="{ABEE2DA6-50FE-4A8E-A190-020220B21986}" destId="{3B506E89-FEEF-49D6-A0AC-185B4C2CC684}" srcOrd="0" destOrd="0" presId="urn:microsoft.com/office/officeart/2005/8/layout/cycle1"/>
    <dgm:cxn modelId="{4B1FE284-987A-42E6-ACF1-487E03AE1F28}" type="presParOf" srcId="{ABEE2DA6-50FE-4A8E-A190-020220B21986}" destId="{BDCDD8C7-6E23-462A-B001-0232DEBB3DE6}" srcOrd="1" destOrd="0" presId="urn:microsoft.com/office/officeart/2005/8/layout/cycle1"/>
    <dgm:cxn modelId="{C00115D6-7C66-4A66-A00E-C4DA63B1E97B}" type="presParOf" srcId="{ABEE2DA6-50FE-4A8E-A190-020220B21986}" destId="{6FFE6BB0-6C13-4D30-9BF8-7BE5DE9419D0}" srcOrd="2" destOrd="0" presId="urn:microsoft.com/office/officeart/2005/8/layout/cycle1"/>
    <dgm:cxn modelId="{EB2324A4-8F5C-4ED3-8D84-F83D78212139}" type="presParOf" srcId="{ABEE2DA6-50FE-4A8E-A190-020220B21986}" destId="{D5953EF0-7777-45C0-8AD9-74FEB5FBD5D0}" srcOrd="3" destOrd="0" presId="urn:microsoft.com/office/officeart/2005/8/layout/cycle1"/>
    <dgm:cxn modelId="{B9CF6413-6244-4555-8DB7-21EF7AAE10BD}" type="presParOf" srcId="{ABEE2DA6-50FE-4A8E-A190-020220B21986}" destId="{23B8B099-752D-43C6-BE4F-4CC2C60BBCF6}" srcOrd="4" destOrd="0" presId="urn:microsoft.com/office/officeart/2005/8/layout/cycle1"/>
    <dgm:cxn modelId="{89A64226-A2F7-494B-87C9-C464A26CABBC}" type="presParOf" srcId="{ABEE2DA6-50FE-4A8E-A190-020220B21986}" destId="{1BFA9508-9C5C-4BB5-A51A-11F689B40F2D}" srcOrd="5" destOrd="0" presId="urn:microsoft.com/office/officeart/2005/8/layout/cycle1"/>
    <dgm:cxn modelId="{2FCD0F58-6E31-4E6F-91B1-75D9D1BB4D22}" type="presParOf" srcId="{ABEE2DA6-50FE-4A8E-A190-020220B21986}" destId="{81DB5141-6D59-453D-B45B-893B2180E12F}" srcOrd="6" destOrd="0" presId="urn:microsoft.com/office/officeart/2005/8/layout/cycle1"/>
    <dgm:cxn modelId="{7C79F170-1CEF-47C9-BD03-292FB382B665}" type="presParOf" srcId="{ABEE2DA6-50FE-4A8E-A190-020220B21986}" destId="{B6E6F6BB-894B-4C96-92AE-24162B029F3C}" srcOrd="7" destOrd="0" presId="urn:microsoft.com/office/officeart/2005/8/layout/cycle1"/>
    <dgm:cxn modelId="{A99D3C37-0EAD-4ACC-8634-09451BBB2DA3}" type="presParOf" srcId="{ABEE2DA6-50FE-4A8E-A190-020220B21986}" destId="{02301A63-ECFA-4BE3-8817-7430978AEB39}" srcOrd="8" destOrd="0" presId="urn:microsoft.com/office/officeart/2005/8/layout/cycle1"/>
    <dgm:cxn modelId="{105A4B63-D2C0-45B6-B727-2295C1248240}" type="presParOf" srcId="{ABEE2DA6-50FE-4A8E-A190-020220B21986}" destId="{950BC2F1-6BA6-47F8-BCED-F71136B2CBBC}" srcOrd="9" destOrd="0" presId="urn:microsoft.com/office/officeart/2005/8/layout/cycle1"/>
    <dgm:cxn modelId="{33EC4E28-F6BA-45FA-86C4-1BEFC7A77931}" type="presParOf" srcId="{ABEE2DA6-50FE-4A8E-A190-020220B21986}" destId="{1C2C99A3-E041-4DBE-827E-4D5DB2B3F59F}" srcOrd="10" destOrd="0" presId="urn:microsoft.com/office/officeart/2005/8/layout/cycle1"/>
    <dgm:cxn modelId="{75ADF46C-A43E-4B7E-AEF1-4FC9ED746FDD}" type="presParOf" srcId="{ABEE2DA6-50FE-4A8E-A190-020220B21986}" destId="{2AEB56A5-721E-47EB-929D-5BC628A5288F}"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217798-4D89-4E74-8F98-0FD265ABE32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7C543C2-BC6B-4059-8096-F6D406F4B98A}">
      <dgm:prSet/>
      <dgm:spPr/>
      <dgm:t>
        <a:bodyPr/>
        <a:lstStyle/>
        <a:p>
          <a:pPr>
            <a:lnSpc>
              <a:spcPct val="100000"/>
            </a:lnSpc>
          </a:pPr>
          <a:r>
            <a:rPr lang="en-US"/>
            <a:t>Create a strategic plan for advancing in your RAI journey.</a:t>
          </a:r>
        </a:p>
      </dgm:t>
    </dgm:pt>
    <dgm:pt modelId="{85EDB382-C7F2-4193-9E39-EA605065BF56}" type="parTrans" cxnId="{EBA35E7A-595A-4D6A-885D-2A0353896127}">
      <dgm:prSet/>
      <dgm:spPr/>
      <dgm:t>
        <a:bodyPr/>
        <a:lstStyle/>
        <a:p>
          <a:endParaRPr lang="en-US"/>
        </a:p>
      </dgm:t>
    </dgm:pt>
    <dgm:pt modelId="{C6EBF227-BCA4-4C9D-8E3B-F88FF8A4DC53}" type="sibTrans" cxnId="{EBA35E7A-595A-4D6A-885D-2A0353896127}">
      <dgm:prSet/>
      <dgm:spPr/>
      <dgm:t>
        <a:bodyPr/>
        <a:lstStyle/>
        <a:p>
          <a:endParaRPr lang="en-US"/>
        </a:p>
      </dgm:t>
    </dgm:pt>
    <dgm:pt modelId="{46275D7B-5026-43FD-A8CB-16076DEFCFB3}">
      <dgm:prSet/>
      <dgm:spPr/>
      <dgm:t>
        <a:bodyPr/>
        <a:lstStyle/>
        <a:p>
          <a:pPr>
            <a:lnSpc>
              <a:spcPct val="100000"/>
            </a:lnSpc>
          </a:pPr>
          <a:r>
            <a:rPr lang="en-US"/>
            <a:t>Engage in cross-unit conversations about RAI.</a:t>
          </a:r>
        </a:p>
      </dgm:t>
    </dgm:pt>
    <dgm:pt modelId="{404DFBA9-3B8E-4850-B2A1-3B586B5371B2}" type="parTrans" cxnId="{9F7FA0B7-D0A0-412B-AE2E-846C910DF5FC}">
      <dgm:prSet/>
      <dgm:spPr/>
      <dgm:t>
        <a:bodyPr/>
        <a:lstStyle/>
        <a:p>
          <a:endParaRPr lang="en-US"/>
        </a:p>
      </dgm:t>
    </dgm:pt>
    <dgm:pt modelId="{4D2CDC69-9239-4D39-A6FF-91B00D7ADFD6}" type="sibTrans" cxnId="{9F7FA0B7-D0A0-412B-AE2E-846C910DF5FC}">
      <dgm:prSet/>
      <dgm:spPr/>
      <dgm:t>
        <a:bodyPr/>
        <a:lstStyle/>
        <a:p>
          <a:endParaRPr lang="en-US"/>
        </a:p>
      </dgm:t>
    </dgm:pt>
    <dgm:pt modelId="{67A51081-112D-4721-8DC3-8FE55C93FE77}" type="pres">
      <dgm:prSet presAssocID="{B8217798-4D89-4E74-8F98-0FD265ABE329}" presName="root" presStyleCnt="0">
        <dgm:presLayoutVars>
          <dgm:dir/>
          <dgm:resizeHandles val="exact"/>
        </dgm:presLayoutVars>
      </dgm:prSet>
      <dgm:spPr/>
    </dgm:pt>
    <dgm:pt modelId="{5C0F68C1-9C2F-439D-BEA9-EA279527D2ED}" type="pres">
      <dgm:prSet presAssocID="{37C543C2-BC6B-4059-8096-F6D406F4B98A}" presName="compNode" presStyleCnt="0"/>
      <dgm:spPr/>
    </dgm:pt>
    <dgm:pt modelId="{81164472-8552-4738-9455-7BB414FBCAA7}" type="pres">
      <dgm:prSet presAssocID="{37C543C2-BC6B-4059-8096-F6D406F4B98A}" presName="bgRect" presStyleLbl="bgShp" presStyleIdx="0" presStyleCnt="2"/>
      <dgm:spPr>
        <a:solidFill>
          <a:schemeClr val="bg1"/>
        </a:solidFill>
        <a:effectLst>
          <a:outerShdw blurRad="50800" dist="38100" dir="2700000" algn="tl" rotWithShape="0">
            <a:prstClr val="black">
              <a:alpha val="40000"/>
            </a:prstClr>
          </a:outerShdw>
        </a:effectLst>
      </dgm:spPr>
    </dgm:pt>
    <dgm:pt modelId="{9053BF5D-A233-402E-B32D-ABED7B7037FC}" type="pres">
      <dgm:prSet presAssocID="{37C543C2-BC6B-4059-8096-F6D406F4B98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pt>
    <dgm:pt modelId="{D1A60808-DAA6-4A85-A401-CE6A5A13778C}" type="pres">
      <dgm:prSet presAssocID="{37C543C2-BC6B-4059-8096-F6D406F4B98A}" presName="spaceRect" presStyleCnt="0"/>
      <dgm:spPr/>
    </dgm:pt>
    <dgm:pt modelId="{FC9C848A-B558-4F76-82D0-9961D6468A9B}" type="pres">
      <dgm:prSet presAssocID="{37C543C2-BC6B-4059-8096-F6D406F4B98A}" presName="parTx" presStyleLbl="revTx" presStyleIdx="0" presStyleCnt="2">
        <dgm:presLayoutVars>
          <dgm:chMax val="0"/>
          <dgm:chPref val="0"/>
        </dgm:presLayoutVars>
      </dgm:prSet>
      <dgm:spPr/>
    </dgm:pt>
    <dgm:pt modelId="{F73EE345-518C-4118-BBF2-4121432A2AD8}" type="pres">
      <dgm:prSet presAssocID="{C6EBF227-BCA4-4C9D-8E3B-F88FF8A4DC53}" presName="sibTrans" presStyleCnt="0"/>
      <dgm:spPr/>
    </dgm:pt>
    <dgm:pt modelId="{11568A6F-D986-4C4D-A596-8EF938222C24}" type="pres">
      <dgm:prSet presAssocID="{46275D7B-5026-43FD-A8CB-16076DEFCFB3}" presName="compNode" presStyleCnt="0"/>
      <dgm:spPr/>
    </dgm:pt>
    <dgm:pt modelId="{4F936161-B368-446C-8B2F-05A1AE312E93}" type="pres">
      <dgm:prSet presAssocID="{46275D7B-5026-43FD-A8CB-16076DEFCFB3}" presName="bgRect" presStyleLbl="bgShp" presStyleIdx="1" presStyleCnt="2"/>
      <dgm:spPr>
        <a:solidFill>
          <a:schemeClr val="bg1"/>
        </a:solidFill>
        <a:effectLst>
          <a:outerShdw blurRad="50800" dist="38100" dir="2700000" algn="tl" rotWithShape="0">
            <a:prstClr val="black">
              <a:alpha val="40000"/>
            </a:prstClr>
          </a:outerShdw>
        </a:effectLst>
      </dgm:spPr>
    </dgm:pt>
    <dgm:pt modelId="{6886D1A3-3EF3-4702-B0E9-064A818B65EF}" type="pres">
      <dgm:prSet presAssocID="{46275D7B-5026-43FD-A8CB-16076DEFCFB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pt>
    <dgm:pt modelId="{2DE1CBC6-592B-4C11-A6D4-259E976A57B1}" type="pres">
      <dgm:prSet presAssocID="{46275D7B-5026-43FD-A8CB-16076DEFCFB3}" presName="spaceRect" presStyleCnt="0"/>
      <dgm:spPr/>
    </dgm:pt>
    <dgm:pt modelId="{5E396856-4DBC-46A0-918A-30E74328BA96}" type="pres">
      <dgm:prSet presAssocID="{46275D7B-5026-43FD-A8CB-16076DEFCFB3}" presName="parTx" presStyleLbl="revTx" presStyleIdx="1" presStyleCnt="2">
        <dgm:presLayoutVars>
          <dgm:chMax val="0"/>
          <dgm:chPref val="0"/>
        </dgm:presLayoutVars>
      </dgm:prSet>
      <dgm:spPr/>
    </dgm:pt>
  </dgm:ptLst>
  <dgm:cxnLst>
    <dgm:cxn modelId="{398F392F-0657-4D05-881B-4EA18A7CA444}" type="presOf" srcId="{37C543C2-BC6B-4059-8096-F6D406F4B98A}" destId="{FC9C848A-B558-4F76-82D0-9961D6468A9B}" srcOrd="0" destOrd="0" presId="urn:microsoft.com/office/officeart/2018/2/layout/IconVerticalSolidList"/>
    <dgm:cxn modelId="{642C3E40-1BB0-4193-8825-BDCEC0C53596}" type="presOf" srcId="{B8217798-4D89-4E74-8F98-0FD265ABE329}" destId="{67A51081-112D-4721-8DC3-8FE55C93FE77}" srcOrd="0" destOrd="0" presId="urn:microsoft.com/office/officeart/2018/2/layout/IconVerticalSolidList"/>
    <dgm:cxn modelId="{8D90865C-881C-4DEA-8676-DAF80859698B}" type="presOf" srcId="{46275D7B-5026-43FD-A8CB-16076DEFCFB3}" destId="{5E396856-4DBC-46A0-918A-30E74328BA96}" srcOrd="0" destOrd="0" presId="urn:microsoft.com/office/officeart/2018/2/layout/IconVerticalSolidList"/>
    <dgm:cxn modelId="{EBA35E7A-595A-4D6A-885D-2A0353896127}" srcId="{B8217798-4D89-4E74-8F98-0FD265ABE329}" destId="{37C543C2-BC6B-4059-8096-F6D406F4B98A}" srcOrd="0" destOrd="0" parTransId="{85EDB382-C7F2-4193-9E39-EA605065BF56}" sibTransId="{C6EBF227-BCA4-4C9D-8E3B-F88FF8A4DC53}"/>
    <dgm:cxn modelId="{9F7FA0B7-D0A0-412B-AE2E-846C910DF5FC}" srcId="{B8217798-4D89-4E74-8F98-0FD265ABE329}" destId="{46275D7B-5026-43FD-A8CB-16076DEFCFB3}" srcOrd="1" destOrd="0" parTransId="{404DFBA9-3B8E-4850-B2A1-3B586B5371B2}" sibTransId="{4D2CDC69-9239-4D39-A6FF-91B00D7ADFD6}"/>
    <dgm:cxn modelId="{CC7659B3-6855-4A04-A9D3-22F32A68CA7B}" type="presParOf" srcId="{67A51081-112D-4721-8DC3-8FE55C93FE77}" destId="{5C0F68C1-9C2F-439D-BEA9-EA279527D2ED}" srcOrd="0" destOrd="0" presId="urn:microsoft.com/office/officeart/2018/2/layout/IconVerticalSolidList"/>
    <dgm:cxn modelId="{75631292-35A2-4D71-98F0-B4773E59C476}" type="presParOf" srcId="{5C0F68C1-9C2F-439D-BEA9-EA279527D2ED}" destId="{81164472-8552-4738-9455-7BB414FBCAA7}" srcOrd="0" destOrd="0" presId="urn:microsoft.com/office/officeart/2018/2/layout/IconVerticalSolidList"/>
    <dgm:cxn modelId="{584B8AD6-9CE7-4CBA-A51D-E59399D181D5}" type="presParOf" srcId="{5C0F68C1-9C2F-439D-BEA9-EA279527D2ED}" destId="{9053BF5D-A233-402E-B32D-ABED7B7037FC}" srcOrd="1" destOrd="0" presId="urn:microsoft.com/office/officeart/2018/2/layout/IconVerticalSolidList"/>
    <dgm:cxn modelId="{9C59C6EE-B3DD-4803-B76C-B191075779AB}" type="presParOf" srcId="{5C0F68C1-9C2F-439D-BEA9-EA279527D2ED}" destId="{D1A60808-DAA6-4A85-A401-CE6A5A13778C}" srcOrd="2" destOrd="0" presId="urn:microsoft.com/office/officeart/2018/2/layout/IconVerticalSolidList"/>
    <dgm:cxn modelId="{69FAC1E3-2AA7-4782-9579-CE589032C9C1}" type="presParOf" srcId="{5C0F68C1-9C2F-439D-BEA9-EA279527D2ED}" destId="{FC9C848A-B558-4F76-82D0-9961D6468A9B}" srcOrd="3" destOrd="0" presId="urn:microsoft.com/office/officeart/2018/2/layout/IconVerticalSolidList"/>
    <dgm:cxn modelId="{79C96E9E-F5E9-4D59-98F6-60B122269AF0}" type="presParOf" srcId="{67A51081-112D-4721-8DC3-8FE55C93FE77}" destId="{F73EE345-518C-4118-BBF2-4121432A2AD8}" srcOrd="1" destOrd="0" presId="urn:microsoft.com/office/officeart/2018/2/layout/IconVerticalSolidList"/>
    <dgm:cxn modelId="{3E97A2D4-240C-440E-9610-6F1DDF4E98C9}" type="presParOf" srcId="{67A51081-112D-4721-8DC3-8FE55C93FE77}" destId="{11568A6F-D986-4C4D-A596-8EF938222C24}" srcOrd="2" destOrd="0" presId="urn:microsoft.com/office/officeart/2018/2/layout/IconVerticalSolidList"/>
    <dgm:cxn modelId="{20271A96-12F6-41FA-9B89-D9526113CE4D}" type="presParOf" srcId="{11568A6F-D986-4C4D-A596-8EF938222C24}" destId="{4F936161-B368-446C-8B2F-05A1AE312E93}" srcOrd="0" destOrd="0" presId="urn:microsoft.com/office/officeart/2018/2/layout/IconVerticalSolidList"/>
    <dgm:cxn modelId="{3AF349E6-977E-43D1-9E44-F51129214E81}" type="presParOf" srcId="{11568A6F-D986-4C4D-A596-8EF938222C24}" destId="{6886D1A3-3EF3-4702-B0E9-064A818B65EF}" srcOrd="1" destOrd="0" presId="urn:microsoft.com/office/officeart/2018/2/layout/IconVerticalSolidList"/>
    <dgm:cxn modelId="{E883AC83-4864-4FBF-918E-732EE0B1AD64}" type="presParOf" srcId="{11568A6F-D986-4C4D-A596-8EF938222C24}" destId="{2DE1CBC6-592B-4C11-A6D4-259E976A57B1}" srcOrd="2" destOrd="0" presId="urn:microsoft.com/office/officeart/2018/2/layout/IconVerticalSolidList"/>
    <dgm:cxn modelId="{6A1DEAE4-3062-4C5F-BA52-0957155CED1C}" type="presParOf" srcId="{11568A6F-D986-4C4D-A596-8EF938222C24}" destId="{5E396856-4DBC-46A0-918A-30E74328BA9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DD8C7-6E23-462A-B001-0232DEBB3DE6}">
      <dsp:nvSpPr>
        <dsp:cNvPr id="0" name=""/>
        <dsp:cNvSpPr/>
      </dsp:nvSpPr>
      <dsp:spPr>
        <a:xfrm>
          <a:off x="1549394" y="39685"/>
          <a:ext cx="627234" cy="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Measure</a:t>
          </a:r>
        </a:p>
      </dsp:txBody>
      <dsp:txXfrm>
        <a:off x="1549394" y="39685"/>
        <a:ext cx="627234" cy="627234"/>
      </dsp:txXfrm>
    </dsp:sp>
    <dsp:sp modelId="{6FFE6BB0-6C13-4D30-9BF8-7BE5DE9419D0}">
      <dsp:nvSpPr>
        <dsp:cNvPr id="0" name=""/>
        <dsp:cNvSpPr/>
      </dsp:nvSpPr>
      <dsp:spPr>
        <a:xfrm>
          <a:off x="443193" y="-69"/>
          <a:ext cx="1773189" cy="1773189"/>
        </a:xfrm>
        <a:prstGeom prst="circularArrow">
          <a:avLst>
            <a:gd name="adj1" fmla="val 6898"/>
            <a:gd name="adj2" fmla="val 465012"/>
            <a:gd name="adj3" fmla="val 550847"/>
            <a:gd name="adj4" fmla="val 20584141"/>
            <a:gd name="adj5" fmla="val 8047"/>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B8B099-752D-43C6-BE4F-4CC2C60BBCF6}">
      <dsp:nvSpPr>
        <dsp:cNvPr id="0" name=""/>
        <dsp:cNvSpPr/>
      </dsp:nvSpPr>
      <dsp:spPr>
        <a:xfrm>
          <a:off x="1549394" y="1106131"/>
          <a:ext cx="627234" cy="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Mitigate</a:t>
          </a:r>
        </a:p>
      </dsp:txBody>
      <dsp:txXfrm>
        <a:off x="1549394" y="1106131"/>
        <a:ext cx="627234" cy="627234"/>
      </dsp:txXfrm>
    </dsp:sp>
    <dsp:sp modelId="{1BFA9508-9C5C-4BB5-A51A-11F689B40F2D}">
      <dsp:nvSpPr>
        <dsp:cNvPr id="0" name=""/>
        <dsp:cNvSpPr/>
      </dsp:nvSpPr>
      <dsp:spPr>
        <a:xfrm>
          <a:off x="443193" y="-69"/>
          <a:ext cx="1773189" cy="1773189"/>
        </a:xfrm>
        <a:prstGeom prst="circularArrow">
          <a:avLst>
            <a:gd name="adj1" fmla="val 6898"/>
            <a:gd name="adj2" fmla="val 465012"/>
            <a:gd name="adj3" fmla="val 5950847"/>
            <a:gd name="adj4" fmla="val 4384141"/>
            <a:gd name="adj5" fmla="val 8047"/>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E6F6BB-894B-4C96-92AE-24162B029F3C}">
      <dsp:nvSpPr>
        <dsp:cNvPr id="0" name=""/>
        <dsp:cNvSpPr/>
      </dsp:nvSpPr>
      <dsp:spPr>
        <a:xfrm>
          <a:off x="482948" y="1106131"/>
          <a:ext cx="627234" cy="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Monitor</a:t>
          </a:r>
        </a:p>
      </dsp:txBody>
      <dsp:txXfrm>
        <a:off x="482948" y="1106131"/>
        <a:ext cx="627234" cy="627234"/>
      </dsp:txXfrm>
    </dsp:sp>
    <dsp:sp modelId="{02301A63-ECFA-4BE3-8817-7430978AEB39}">
      <dsp:nvSpPr>
        <dsp:cNvPr id="0" name=""/>
        <dsp:cNvSpPr/>
      </dsp:nvSpPr>
      <dsp:spPr>
        <a:xfrm>
          <a:off x="443193" y="-69"/>
          <a:ext cx="1773189" cy="1773189"/>
        </a:xfrm>
        <a:prstGeom prst="circularArrow">
          <a:avLst>
            <a:gd name="adj1" fmla="val 6898"/>
            <a:gd name="adj2" fmla="val 465012"/>
            <a:gd name="adj3" fmla="val 11350847"/>
            <a:gd name="adj4" fmla="val 9784141"/>
            <a:gd name="adj5" fmla="val 8047"/>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2C99A3-E041-4DBE-827E-4D5DB2B3F59F}">
      <dsp:nvSpPr>
        <dsp:cNvPr id="0" name=""/>
        <dsp:cNvSpPr/>
      </dsp:nvSpPr>
      <dsp:spPr>
        <a:xfrm>
          <a:off x="482948" y="39685"/>
          <a:ext cx="627234" cy="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Identify </a:t>
          </a:r>
        </a:p>
      </dsp:txBody>
      <dsp:txXfrm>
        <a:off x="482948" y="39685"/>
        <a:ext cx="627234" cy="627234"/>
      </dsp:txXfrm>
    </dsp:sp>
    <dsp:sp modelId="{2AEB56A5-721E-47EB-929D-5BC628A5288F}">
      <dsp:nvSpPr>
        <dsp:cNvPr id="0" name=""/>
        <dsp:cNvSpPr/>
      </dsp:nvSpPr>
      <dsp:spPr>
        <a:xfrm>
          <a:off x="443193" y="-69"/>
          <a:ext cx="1773189" cy="1773189"/>
        </a:xfrm>
        <a:prstGeom prst="circularArrow">
          <a:avLst>
            <a:gd name="adj1" fmla="val 6898"/>
            <a:gd name="adj2" fmla="val 465012"/>
            <a:gd name="adj3" fmla="val 16750847"/>
            <a:gd name="adj4" fmla="val 15184141"/>
            <a:gd name="adj5" fmla="val 8047"/>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64472-8552-4738-9455-7BB414FBCAA7}">
      <dsp:nvSpPr>
        <dsp:cNvPr id="0" name=""/>
        <dsp:cNvSpPr/>
      </dsp:nvSpPr>
      <dsp:spPr>
        <a:xfrm>
          <a:off x="0" y="785514"/>
          <a:ext cx="11018837" cy="1450181"/>
        </a:xfrm>
        <a:prstGeom prst="roundRect">
          <a:avLst>
            <a:gd name="adj" fmla="val 10000"/>
          </a:avLst>
        </a:prstGeom>
        <a:solidFill>
          <a:schemeClr val="bg1"/>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9053BF5D-A233-402E-B32D-ABED7B7037FC}">
      <dsp:nvSpPr>
        <dsp:cNvPr id="0" name=""/>
        <dsp:cNvSpPr/>
      </dsp:nvSpPr>
      <dsp:spPr>
        <a:xfrm>
          <a:off x="438679" y="1111805"/>
          <a:ext cx="797599" cy="7975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9C848A-B558-4F76-82D0-9961D6468A9B}">
      <dsp:nvSpPr>
        <dsp:cNvPr id="0" name=""/>
        <dsp:cNvSpPr/>
      </dsp:nvSpPr>
      <dsp:spPr>
        <a:xfrm>
          <a:off x="1674959" y="785514"/>
          <a:ext cx="9343878" cy="1450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478" tIns="153478" rIns="153478" bIns="153478" numCol="1" spcCol="1270" anchor="ctr" anchorCtr="0">
          <a:noAutofit/>
        </a:bodyPr>
        <a:lstStyle/>
        <a:p>
          <a:pPr marL="0" lvl="0" indent="0" algn="l" defTabSz="1111250">
            <a:lnSpc>
              <a:spcPct val="100000"/>
            </a:lnSpc>
            <a:spcBef>
              <a:spcPct val="0"/>
            </a:spcBef>
            <a:spcAft>
              <a:spcPct val="35000"/>
            </a:spcAft>
            <a:buNone/>
          </a:pPr>
          <a:r>
            <a:rPr lang="en-US" sz="2500" kern="1200"/>
            <a:t>Create a strategic plan for advancing in your RAI journey.</a:t>
          </a:r>
        </a:p>
      </dsp:txBody>
      <dsp:txXfrm>
        <a:off x="1674959" y="785514"/>
        <a:ext cx="9343878" cy="1450181"/>
      </dsp:txXfrm>
    </dsp:sp>
    <dsp:sp modelId="{4F936161-B368-446C-8B2F-05A1AE312E93}">
      <dsp:nvSpPr>
        <dsp:cNvPr id="0" name=""/>
        <dsp:cNvSpPr/>
      </dsp:nvSpPr>
      <dsp:spPr>
        <a:xfrm>
          <a:off x="0" y="2598241"/>
          <a:ext cx="11018837" cy="1450181"/>
        </a:xfrm>
        <a:prstGeom prst="roundRect">
          <a:avLst>
            <a:gd name="adj" fmla="val 10000"/>
          </a:avLst>
        </a:prstGeom>
        <a:solidFill>
          <a:schemeClr val="bg1"/>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6886D1A3-3EF3-4702-B0E9-064A818B65EF}">
      <dsp:nvSpPr>
        <dsp:cNvPr id="0" name=""/>
        <dsp:cNvSpPr/>
      </dsp:nvSpPr>
      <dsp:spPr>
        <a:xfrm>
          <a:off x="438679" y="2924532"/>
          <a:ext cx="797599" cy="7975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396856-4DBC-46A0-918A-30E74328BA96}">
      <dsp:nvSpPr>
        <dsp:cNvPr id="0" name=""/>
        <dsp:cNvSpPr/>
      </dsp:nvSpPr>
      <dsp:spPr>
        <a:xfrm>
          <a:off x="1674959" y="2598241"/>
          <a:ext cx="9343878" cy="1450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478" tIns="153478" rIns="153478" bIns="153478" numCol="1" spcCol="1270" anchor="ctr" anchorCtr="0">
          <a:noAutofit/>
        </a:bodyPr>
        <a:lstStyle/>
        <a:p>
          <a:pPr marL="0" lvl="0" indent="0" algn="l" defTabSz="1111250">
            <a:lnSpc>
              <a:spcPct val="100000"/>
            </a:lnSpc>
            <a:spcBef>
              <a:spcPct val="0"/>
            </a:spcBef>
            <a:spcAft>
              <a:spcPct val="35000"/>
            </a:spcAft>
            <a:buNone/>
          </a:pPr>
          <a:r>
            <a:rPr lang="en-US" sz="2500" kern="1200"/>
            <a:t>Engage in cross-unit conversations about RAI.</a:t>
          </a:r>
        </a:p>
      </dsp:txBody>
      <dsp:txXfrm>
        <a:off x="1674959" y="2598241"/>
        <a:ext cx="9343878" cy="1450181"/>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6DD0F-4856-440F-B02B-A4C157B16B12}"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CCC39D-2758-4DE9-A066-BA4435319837}" type="slidenum">
              <a:rPr lang="en-US" smtClean="0"/>
              <a:t>‹#›</a:t>
            </a:fld>
            <a:endParaRPr lang="en-US"/>
          </a:p>
        </p:txBody>
      </p:sp>
    </p:spTree>
    <p:extLst>
      <p:ext uri="{BB962C8B-B14F-4D97-AF65-F5344CB8AC3E}">
        <p14:creationId xmlns:p14="http://schemas.microsoft.com/office/powerpoint/2010/main" val="4130483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2CCC39D-2758-4DE9-A066-BA443531983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61938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A7139-79AE-8B6A-7839-7B0200D55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8417FB-5467-2C29-DAFF-EB23934723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ABE85C-A8A8-21BD-402A-C26CA701A9A4}"/>
              </a:ext>
            </a:extLst>
          </p:cNvPr>
          <p:cNvSpPr>
            <a:spLocks noGrp="1"/>
          </p:cNvSpPr>
          <p:nvPr>
            <p:ph type="body" idx="1"/>
          </p:nvPr>
        </p:nvSpPr>
        <p:spPr/>
        <p:txBody>
          <a:bodyPr/>
          <a:lstStyle/>
          <a:p>
            <a:r>
              <a:rPr lang="en-US" dirty="0"/>
              <a:t>This dimension shows that RAI needs collaboration between people who understand technology and experts who understand people and society.</a:t>
            </a:r>
          </a:p>
          <a:p>
            <a:endParaRPr lang="en-US" dirty="0"/>
          </a:p>
          <a:p>
            <a:r>
              <a:rPr lang="en-US" dirty="0"/>
              <a:t>You can see that as levels progress in maturity, there is greater recognition and integration of sociotechnical disciplines such as UX, anthropology, sociology in working on RAI.</a:t>
            </a:r>
          </a:p>
          <a:p>
            <a:endParaRPr lang="en-US" dirty="0"/>
          </a:p>
          <a:p>
            <a:r>
              <a:rPr lang="en-US" dirty="0"/>
              <a:t>OPTIONAL: What maturity level best describes where you are now? What maturity level do you think is desirable?</a:t>
            </a:r>
          </a:p>
        </p:txBody>
      </p:sp>
      <p:sp>
        <p:nvSpPr>
          <p:cNvPr id="4" name="Slide Number Placeholder 3">
            <a:extLst>
              <a:ext uri="{FF2B5EF4-FFF2-40B4-BE49-F238E27FC236}">
                <a16:creationId xmlns:a16="http://schemas.microsoft.com/office/drawing/2014/main" id="{F9447758-4700-E717-9B4F-BF1F037A0B3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2CCC39D-2758-4DE9-A066-BA443531983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31959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6E10B-CC26-0C84-66E1-820BCB9C05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4C2E48-0C1D-836F-4136-82CDBC4B88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E104A4-EDE4-23B1-4F01-C33EE58F1B07}"/>
              </a:ext>
            </a:extLst>
          </p:cNvPr>
          <p:cNvSpPr>
            <a:spLocks noGrp="1"/>
          </p:cNvSpPr>
          <p:nvPr>
            <p:ph type="body" idx="1"/>
          </p:nvPr>
        </p:nvSpPr>
        <p:spPr/>
        <p:txBody>
          <a:bodyPr/>
          <a:lstStyle/>
          <a:p>
            <a:r>
              <a:rPr lang="en-US" dirty="0"/>
              <a:t>However, when you bring together people from very different professions, they often don’t have common language and can’t communicate. As a simple example, the word “feature” means something different to a data scientist versus a product manager.</a:t>
            </a:r>
          </a:p>
          <a:p>
            <a:endParaRPr lang="en-US" dirty="0"/>
          </a:p>
          <a:p>
            <a:r>
              <a:rPr lang="en-US" dirty="0"/>
              <a:t>What’s worse, at lower levels of maturity, people can’t even tell they are not understanding each other. This experience can be frustrating. Unless team members work purposefully to understand about each other’s disciplines, they will likely give up collaborating. This dimension makes clear the importance of investing time and energy in learning about each other and building a common language so we can work together. This is something people don’t usually pay attention to, but the maturity model spells out that building common language is work, and should be a backlog item ;)</a:t>
            </a:r>
          </a:p>
        </p:txBody>
      </p:sp>
      <p:sp>
        <p:nvSpPr>
          <p:cNvPr id="4" name="Slide Number Placeholder 3">
            <a:extLst>
              <a:ext uri="{FF2B5EF4-FFF2-40B4-BE49-F238E27FC236}">
                <a16:creationId xmlns:a16="http://schemas.microsoft.com/office/drawing/2014/main" id="{2EA65BB8-CF60-D00A-B931-B7023AB259E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2CCC39D-2758-4DE9-A066-BA443531983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58440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Moving on, the dimensions in the 3</a:t>
            </a:r>
            <a:r>
              <a:rPr lang="en-US" baseline="30000"/>
              <a:t>rd</a:t>
            </a:r>
            <a:r>
              <a:rPr lang="en-US"/>
              <a:t> category are about how RAI is done. Here, you see things like accountability, transparency, privacy, security – which might remind you of Microsoft’s AI principles. But the model also teaches us a useful framework for dealing with RAI risks: identify – measure – mitigate – monitor. We use this framework at Microsoft.</a:t>
            </a:r>
          </a:p>
          <a:p>
            <a:endParaRPr lang="en-US"/>
          </a:p>
          <a:p>
            <a:r>
              <a:rPr lang="en-US"/>
              <a:t>Let’s look into the dimension about identifying RAI risks.</a:t>
            </a:r>
          </a:p>
          <a:p>
            <a:endParaRPr lang="en-US"/>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2CCC39D-2758-4DE9-A066-BA443531983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18036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cs typeface="Segoe UI" pitchFamily="34" charset="0"/>
              </a:rPr>
              <a:t>As you can see here, a less mature approach might take teams by surprise. They might not have a good understanding of what types of RAI risks can happen; and they might learn of something gone wrong from an external party, or the media.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cs typeface="Segoe UI" pitchFamily="34" charset="0"/>
              </a:rPr>
              <a:t>As RAI practice becomes more mature, teams take a systematic approach to identifying RAI risks, and, at Level 5, this approach is a regular part of the AI development and deployment lifecycle.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OPTIONAL: What maturity level best describes where you are now? What maturity level do you think is desirable?</a:t>
            </a:r>
            <a:endParaRPr lang="en-US" sz="900" dirty="0">
              <a:solidFill>
                <a:schemeClr val="tx1"/>
              </a:solidFill>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dirty="0">
              <a:solidFill>
                <a:schemeClr val="tx1"/>
              </a:solidFill>
              <a:cs typeface="Segoe U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cs typeface="Segoe UI" pitchFamily="34" charset="0"/>
              </a:rPr>
              <a:t>So, basically, the RAI Maturity Model is a series of 24 tables like this one. Now, let’s look into how you can use it.</a:t>
            </a:r>
          </a:p>
          <a:p>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2CCC39D-2758-4DE9-A066-BA443531983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11243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the RAI maturity model for Orientation. Simply read it to see what it takes to grow in RAI maturity and what RAI maturity looks like. </a:t>
            </a:r>
            <a:r>
              <a:rPr lang="en-US" sz="1100" dirty="0">
                <a:effectLst/>
                <a:latin typeface="Segoe UI" panose="020B0502040204020203" pitchFamily="34" charset="0"/>
              </a:rPr>
              <a:t>Use the RAI MM as a map for guidance, not as a measurement tool for punitive purposes.</a:t>
            </a:r>
            <a:endParaRPr lang="en-US" dirty="0"/>
          </a:p>
          <a:p>
            <a:endParaRPr lang="en-US" dirty="0"/>
          </a:p>
          <a:p>
            <a:r>
              <a:rPr lang="en-US" dirty="0"/>
              <a:t>You can also use the RAI maturity model for strategic planning. If you want to plan what’s ahead of you in the RAI journey, you would bring decision-makers together, look at the maturity model, pick the dimensions that you care about the most and discuss what maturity levels you want to aim for. Keep in mind that levels 4 and 5 might not make business sense for any and all companies. Once you decide where you want to be, you can make a plan for how to get there. Of course, we at Microsoft can help you make progress towards your destination.</a:t>
            </a:r>
          </a:p>
          <a:p>
            <a:endParaRPr lang="en-US" dirty="0"/>
          </a:p>
          <a:p>
            <a:r>
              <a:rPr lang="en-US" dirty="0"/>
              <a:t>So, if you are interested, next steps would be to gather a group of decision-makers and spend 90 minutes or so discussing and planning.</a:t>
            </a:r>
          </a:p>
          <a:p>
            <a:endParaRPr lang="en-US" dirty="0"/>
          </a:p>
          <a:p>
            <a:r>
              <a:rPr lang="en-US" dirty="0"/>
              <a:t>Now, let’s open it up for questions and discussion!</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9/23/2024 2:47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00293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9/23/2024 2:47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28673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plan for this workshop. Adjust time as appropriate.</a:t>
            </a:r>
          </a:p>
          <a:p>
            <a:endParaRPr lang="en-US" dirty="0"/>
          </a:p>
          <a:p>
            <a:r>
              <a:rPr lang="en-US" dirty="0"/>
              <a:t>OPTIONAL: Do short introductions</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9/23/2024 2:47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50683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main goal for today is to help you engage in strategic planning.</a:t>
            </a:r>
          </a:p>
          <a:p>
            <a:endParaRPr lang="en-US"/>
          </a:p>
          <a:p>
            <a:r>
              <a:rPr lang="en-US"/>
              <a:t>However, if all you do is engage deeply in conversations about RAI, that is also a sign of success.</a:t>
            </a:r>
          </a:p>
          <a:p>
            <a:endParaRPr lang="en-US"/>
          </a:p>
          <a:p>
            <a:r>
              <a:rPr lang="en-US"/>
              <a:t>Engaged discussion and even debate is usually needed for RAI. Be suspicious of agreeing with each other too much and too early. Dialog is healthy!</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2CCC39D-2758-4DE9-A066-BA443531983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82053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workshop has 3 parts.</a:t>
            </a:r>
          </a:p>
          <a:p>
            <a:endParaRPr lang="en-US" dirty="0"/>
          </a:p>
          <a:p>
            <a:r>
              <a:rPr lang="en-US" dirty="0"/>
              <a:t>1. First, we will look at the dimensions in the RAI Maturity model and select the ones that you want to work on today. I’ll help you with more info on how to select.</a:t>
            </a:r>
          </a:p>
          <a:p>
            <a:endParaRPr lang="en-US" dirty="0"/>
          </a:p>
          <a:p>
            <a:r>
              <a:rPr lang="en-US" dirty="0"/>
              <a:t>2. Then, you will decide what levels you want to aim for. You don’t have to aim for the same levels across all dimensions. Levels 4 and 5 might not always make business sense. It’s OK to not aim for the most mature levels.</a:t>
            </a:r>
          </a:p>
          <a:p>
            <a:endParaRPr lang="en-US" dirty="0"/>
          </a:p>
          <a:p>
            <a:r>
              <a:rPr lang="en-US" dirty="0"/>
              <a:t>3. It takes longer than 90 minutes to create a strategic plan, but this workshop will get you started.</a:t>
            </a:r>
          </a:p>
          <a:p>
            <a:endParaRPr lang="en-US" dirty="0"/>
          </a:p>
          <a:p>
            <a:endParaRPr lang="en-US" dirty="0"/>
          </a:p>
          <a:p>
            <a:r>
              <a:rPr lang="en-US" dirty="0"/>
              <a:t>What questions can I answer before we start?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2CCC39D-2758-4DE9-A066-BA443531983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37075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Companies need organizational foundations for the rest to happen. If they don’t have RAI policy and processes in place, they should start there.</a:t>
            </a:r>
          </a:p>
          <a:p>
            <a:pPr marL="228600" indent="-228600">
              <a:buAutoNum type="alphaUcPeriod"/>
            </a:pPr>
            <a:endParaRPr lang="en-US" dirty="0"/>
          </a:p>
          <a:p>
            <a:pPr marL="0" indent="0">
              <a:buNone/>
            </a:pPr>
            <a:r>
              <a:rPr lang="en-US" dirty="0"/>
              <a:t>For companies that have organizational foundations in place, it might make sense to look at Team Approach dimensions. Without a culture of cross-disciplinary collaboration, it is hard to do RAI Practice well.</a:t>
            </a:r>
          </a:p>
          <a:p>
            <a:pPr marL="228600" indent="-228600">
              <a:buAutoNum type="alphaUcPeriod"/>
            </a:pPr>
            <a:endParaRPr lang="en-US" dirty="0"/>
          </a:p>
          <a:p>
            <a:pPr marL="0" indent="0">
              <a:buNone/>
            </a:pPr>
            <a:r>
              <a:rPr lang="en-US" dirty="0"/>
              <a:t>That being said, it’s OK to skip around and pick dimensions from various categories.</a:t>
            </a:r>
          </a:p>
          <a:p>
            <a:pPr marL="0" indent="0">
              <a:buNone/>
            </a:pPr>
            <a:endParaRPr lang="en-US" dirty="0"/>
          </a:p>
          <a:p>
            <a:pPr marL="0" indent="0">
              <a:buNone/>
            </a:pPr>
            <a:r>
              <a:rPr lang="en-US" dirty="0"/>
              <a:t>Depending on the number of participants in the room, you can select dimensions by doing a poll: They can first vote for a category, and then, if needed, they can vote for the dimensions they want to discuss. Show the group the ones with the most votes. Ask participants to review and see if those look good, or if there are dimensions they want to add/drop.</a:t>
            </a:r>
          </a:p>
          <a:p>
            <a:pPr marL="0" indent="0">
              <a:buNone/>
            </a:pPr>
            <a:endParaRPr lang="en-US" dirty="0"/>
          </a:p>
          <a:p>
            <a:pPr marL="0" indent="0">
              <a:buNone/>
            </a:pPr>
            <a:r>
              <a:rPr lang="en-US" dirty="0"/>
              <a:t>Write the selected dimensions on a slide, white board, or mark on the next slide.</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2CCC39D-2758-4DE9-A066-BA443531983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58593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I’ll quickly walk you through these points: </a:t>
            </a:r>
          </a:p>
          <a:p>
            <a:r>
              <a:rPr lang="en-US"/>
              <a:t>1 - What is a maturity model and why we need a RAI maturity model</a:t>
            </a:r>
          </a:p>
          <a:p>
            <a:r>
              <a:rPr lang="en-US"/>
              <a:t>2 – Preview of the RAI maturity model</a:t>
            </a:r>
          </a:p>
          <a:p>
            <a:r>
              <a:rPr lang="en-US"/>
              <a:t>3 – How you can use it</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9/23/2024 2:47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90327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CCC39D-2758-4DE9-A066-BA4435319837}" type="slidenum">
              <a:rPr lang="en-US" smtClean="0"/>
              <a:t>22</a:t>
            </a:fld>
            <a:endParaRPr lang="en-US"/>
          </a:p>
        </p:txBody>
      </p:sp>
    </p:spTree>
    <p:extLst>
      <p:ext uri="{BB962C8B-B14F-4D97-AF65-F5344CB8AC3E}">
        <p14:creationId xmlns:p14="http://schemas.microsoft.com/office/powerpoint/2010/main" val="2998065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2CCC39D-2758-4DE9-A066-BA443531983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48235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2CCC39D-2758-4DE9-A066-BA443531983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54987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2CCC39D-2758-4DE9-A066-BA443531983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71268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2CCC39D-2758-4DE9-A066-BA443531983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71268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RAI maturity model is helpful for these situations, and more. It is intended as a tool to be used for planning.</a:t>
            </a:r>
          </a:p>
        </p:txBody>
      </p:sp>
      <p:sp>
        <p:nvSpPr>
          <p:cNvPr id="4" name="Slide Number Placeholder 3"/>
          <p:cNvSpPr>
            <a:spLocks noGrp="1"/>
          </p:cNvSpPr>
          <p:nvPr>
            <p:ph type="sldNum" sz="quarter" idx="5"/>
          </p:nvPr>
        </p:nvSpPr>
        <p:spPr/>
        <p:txBody>
          <a:bodyPr/>
          <a:lstStyle/>
          <a:p>
            <a:fld id="{A2CCC39D-2758-4DE9-A066-BA4435319837}" type="slidenum">
              <a:rPr lang="en-US" smtClean="0"/>
              <a:t>4</a:t>
            </a:fld>
            <a:endParaRPr lang="en-US"/>
          </a:p>
        </p:txBody>
      </p:sp>
    </p:spTree>
    <p:extLst>
      <p:ext uri="{BB962C8B-B14F-4D97-AF65-F5344CB8AC3E}">
        <p14:creationId xmlns:p14="http://schemas.microsoft.com/office/powerpoint/2010/main" val="1917582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 as a whole is new, evolving, and complex. This maturity model provides a map to the RAI territory. It help you orient yourself. You can identify where you are in RAI maturity, but keep in mind that RAI as a whole is not very mature, and very few companies are. It’s more useful to decide where you want to be, rather than identify where you are right now. </a:t>
            </a:r>
            <a:r>
              <a:rPr lang="en-US" sz="1100" dirty="0">
                <a:effectLst/>
                <a:latin typeface="Segoe UI" panose="020B0502040204020203" pitchFamily="34" charset="0"/>
              </a:rPr>
              <a:t>Use the RAI MM as a map for guidance, not as a measurement tool for punitive purposes.</a:t>
            </a:r>
            <a:endParaRPr lang="en-US" dirty="0"/>
          </a:p>
          <a:p>
            <a:endParaRPr lang="en-US" dirty="0"/>
          </a:p>
          <a:p>
            <a:r>
              <a:rPr lang="en-US" dirty="0"/>
              <a:t>Also, this maturity model is informed by Microsoft’s RAI journey.</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9/23/2024 2:47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89728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maturity model contains factors, or dimensions, that influence RAI maturity - for example, Leadership buy-in, Motivation for AI products, Cross-disciplinary collaboration.</a:t>
            </a:r>
          </a:p>
          <a:p>
            <a:endParaRPr lang="en-US" dirty="0">
              <a:cs typeface="Calibri"/>
            </a:endParaRPr>
          </a:p>
          <a:p>
            <a:r>
              <a:rPr lang="en-US" dirty="0">
                <a:cs typeface="Calibri"/>
              </a:rPr>
              <a:t>CLICK</a:t>
            </a:r>
          </a:p>
          <a:p>
            <a:endParaRPr lang="en-US" dirty="0">
              <a:cs typeface="Calibri"/>
            </a:endParaRPr>
          </a:p>
          <a:p>
            <a:r>
              <a:rPr lang="en-US" dirty="0">
                <a:cs typeface="Calibri"/>
              </a:rPr>
              <a:t>For each dimension, it describes 5 levels of maturity.</a:t>
            </a:r>
          </a:p>
          <a:p>
            <a:endParaRPr lang="en-US" dirty="0">
              <a:cs typeface="Calibri"/>
            </a:endParaRPr>
          </a:p>
          <a:p>
            <a:endParaRPr lang="en-US" dirty="0">
              <a:cs typeface="Calibri"/>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The maturity model is evidence-based. It was built through a rigorous research process that took 2 years. The team conducted interviews with over 90 RAI experts and practitioners, most of them at Microsoft, but also external to Microsoft.</a:t>
            </a:r>
          </a:p>
          <a:p>
            <a:endParaRPr lang="en-US" dirty="0">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31A575E-6947-4785-9D8B-C061837A5F3B}"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9/23/2024 2:47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26962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factors, or dimensions, that influence RAI maturity fall into 3 categories:</a:t>
            </a:r>
          </a:p>
          <a:p>
            <a:endParaRPr lang="en-US" dirty="0"/>
          </a:p>
          <a:p>
            <a:r>
              <a:rPr lang="en-US" dirty="0"/>
              <a:t>- </a:t>
            </a:r>
            <a:r>
              <a:rPr lang="en-US" b="1" dirty="0"/>
              <a:t>Organizational Foundations</a:t>
            </a:r>
            <a:r>
              <a:rPr lang="en-US" dirty="0"/>
              <a:t>, which include the policies and infrastructure needed to do RAI work</a:t>
            </a:r>
          </a:p>
          <a:p>
            <a:r>
              <a:rPr lang="en-US" dirty="0"/>
              <a:t>- </a:t>
            </a:r>
            <a:r>
              <a:rPr lang="en-US" b="1" dirty="0"/>
              <a:t>Team Approach</a:t>
            </a:r>
            <a:r>
              <a:rPr lang="en-US" dirty="0"/>
              <a:t>, which is about culture and collaboration</a:t>
            </a:r>
          </a:p>
          <a:p>
            <a:r>
              <a:rPr lang="en-US" dirty="0"/>
              <a:t>- In turn, these make possible maturity in </a:t>
            </a:r>
            <a:r>
              <a:rPr lang="en-US" b="1" dirty="0"/>
              <a:t>RAI Practice</a:t>
            </a:r>
          </a:p>
          <a:p>
            <a:endParaRPr lang="en-US" b="1" dirty="0"/>
          </a:p>
          <a:p>
            <a:r>
              <a:rPr lang="en-US" b="0" dirty="0"/>
              <a:t>I’ll briefly show you a bit about each dimension. Let’s start with Organizational Foundations.</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9/23/2024 2:47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59340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Organizational Foundations dimensions include </a:t>
            </a:r>
          </a:p>
          <a:p>
            <a:r>
              <a:rPr lang="en-US" dirty="0"/>
              <a:t>- leadership buy-in and prioritization of RAI</a:t>
            </a:r>
          </a:p>
          <a:p>
            <a:r>
              <a:rPr lang="en-US" dirty="0"/>
              <a:t>- RAI policy, as well as processes and infrastructure to implement that policy; and</a:t>
            </a:r>
          </a:p>
          <a:p>
            <a:r>
              <a:rPr lang="en-US" dirty="0"/>
              <a:t>- Making available training and tools for RAI</a:t>
            </a:r>
          </a:p>
          <a:p>
            <a:endParaRPr lang="en-US" dirty="0"/>
          </a:p>
          <a:p>
            <a:r>
              <a:rPr lang="en-US" dirty="0"/>
              <a:t>OPTIONAL: Microsoft has resources that can be helpful here. For example, you can leverage Microsoft’s RAI policy, the Microsoft RAI Standard (https://blogs.microsoft.com/on-the-issues/2022/06/21/microsofts-framework-for-building-ai-systems-responsibly/) – you can adopt it as is, or adapt it to your needs. We have resources for learning about RAI at https://aka.ms/rai and RAI Tooling in </a:t>
            </a:r>
            <a:r>
              <a:rPr lang="en-US" dirty="0" err="1"/>
              <a:t>AzureML</a:t>
            </a:r>
            <a:r>
              <a:rPr lang="en-US" dirty="0"/>
              <a:t> (and open source, in the RAI Toolbox)</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2CCC39D-2758-4DE9-A066-BA443531983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19932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the dimension about RAI processes and infrastructure show that at laten maturity levels RAI compliance processes are in planning, and RAI compliance work is done manually, in an ad-hoc manner. As the company progresses in maturity, for example at level 3, we begin to see streamlining of RAI compliance process across the organizations, and structured processes for employees to report RAI harms, which are addressed on a case-by-case basis.</a:t>
            </a:r>
          </a:p>
          <a:p>
            <a:endParaRPr lang="en-US" dirty="0"/>
          </a:p>
          <a:p>
            <a:r>
              <a:rPr lang="en-US" dirty="0"/>
              <a:t>At Level 5, the organization’s RAI compliance processes are scalable, extensible, and integrated into teams’ usual AI development and deployment lifecycle. RAI compliance is part of doing business as usual.</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2CCC39D-2758-4DE9-A066-BA443531983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24991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big category of RAI maturity dimensions is all about people: how much people value RAI and how they work together on AI products. Because RAI is a sociotechnical problem, it cannot be done by technologists alone. Cross-discipline collaboration is crucial for RAI maturity, as evidenced by a total of 7 dimensions about collaboration alone! </a:t>
            </a:r>
          </a:p>
        </p:txBody>
      </p:sp>
      <p:sp>
        <p:nvSpPr>
          <p:cNvPr id="4" name="Slide Number Placeholder 3"/>
          <p:cNvSpPr>
            <a:spLocks noGrp="1"/>
          </p:cNvSpPr>
          <p:nvPr>
            <p:ph type="sldNum" sz="quarter" idx="5"/>
          </p:nvPr>
        </p:nvSpPr>
        <p:spPr/>
        <p:txBody>
          <a:bodyPr/>
          <a:lstStyle/>
          <a:p>
            <a:fld id="{A2CCC39D-2758-4DE9-A066-BA4435319837}" type="slidenum">
              <a:rPr lang="en-US" smtClean="0"/>
              <a:t>10</a:t>
            </a:fld>
            <a:endParaRPr lang="en-US"/>
          </a:p>
        </p:txBody>
      </p:sp>
    </p:spTree>
    <p:extLst>
      <p:ext uri="{BB962C8B-B14F-4D97-AF65-F5344CB8AC3E}">
        <p14:creationId xmlns:p14="http://schemas.microsoft.com/office/powerpoint/2010/main" val="1489511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4.emf"/><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7.jpe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3.xml"/><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23.jpe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28.jpe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7.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3.xml"/><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28.jpe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23.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28.jpe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Left Title White Bkg">
    <p:bg>
      <p:bgPr>
        <a:gradFill flip="none" rotWithShape="1">
          <a:gsLst>
            <a:gs pos="100000">
              <a:srgbClr val="1261A0"/>
            </a:gs>
            <a:gs pos="64300">
              <a:srgbClr val="1261A0"/>
            </a:gs>
            <a:gs pos="0">
              <a:srgbClr val="58CCED"/>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639" name="Group 638">
            <a:extLst>
              <a:ext uri="{FF2B5EF4-FFF2-40B4-BE49-F238E27FC236}">
                <a16:creationId xmlns:a16="http://schemas.microsoft.com/office/drawing/2014/main" id="{163528BB-D74C-41E0-A3A1-A9926721E87B}"/>
              </a:ext>
              <a:ext uri="{C183D7F6-B498-43B3-948B-1728B52AA6E4}">
                <adec:decorative xmlns:adec="http://schemas.microsoft.com/office/drawing/2017/decorative" val="1"/>
              </a:ext>
            </a:extLst>
          </p:cNvPr>
          <p:cNvGrpSpPr/>
          <p:nvPr userDrawn="1"/>
        </p:nvGrpSpPr>
        <p:grpSpPr>
          <a:xfrm>
            <a:off x="9673316" y="5053011"/>
            <a:ext cx="2423265" cy="1717679"/>
            <a:chOff x="9673316" y="5053011"/>
            <a:chExt cx="2423265" cy="1717679"/>
          </a:xfrm>
        </p:grpSpPr>
        <p:grpSp>
          <p:nvGrpSpPr>
            <p:cNvPr id="595" name="Group 594">
              <a:extLst>
                <a:ext uri="{FF2B5EF4-FFF2-40B4-BE49-F238E27FC236}">
                  <a16:creationId xmlns:a16="http://schemas.microsoft.com/office/drawing/2014/main" id="{7E4D1293-07B3-4F76-A9B5-40A722BE382B}"/>
                </a:ext>
              </a:extLst>
            </p:cNvPr>
            <p:cNvGrpSpPr/>
            <p:nvPr userDrawn="1"/>
          </p:nvGrpSpPr>
          <p:grpSpPr>
            <a:xfrm>
              <a:off x="9673316" y="5976936"/>
              <a:ext cx="2423265" cy="793754"/>
              <a:chOff x="3076022" y="5475284"/>
              <a:chExt cx="2423265" cy="793754"/>
            </a:xfrm>
          </p:grpSpPr>
          <p:grpSp>
            <p:nvGrpSpPr>
              <p:cNvPr id="553" name="Group 552">
                <a:extLst>
                  <a:ext uri="{FF2B5EF4-FFF2-40B4-BE49-F238E27FC236}">
                    <a16:creationId xmlns:a16="http://schemas.microsoft.com/office/drawing/2014/main" id="{494BBFAA-EA14-4228-A676-9E3D2D8F84FB}"/>
                  </a:ext>
                </a:extLst>
              </p:cNvPr>
              <p:cNvGrpSpPr/>
              <p:nvPr/>
            </p:nvGrpSpPr>
            <p:grpSpPr>
              <a:xfrm>
                <a:off x="3076022" y="5475284"/>
                <a:ext cx="2423265" cy="317504"/>
                <a:chOff x="4876800" y="6413787"/>
                <a:chExt cx="2423265" cy="317504"/>
              </a:xfrm>
            </p:grpSpPr>
            <p:sp>
              <p:nvSpPr>
                <p:cNvPr id="575" name="Freeform: Shape 574">
                  <a:extLst>
                    <a:ext uri="{FF2B5EF4-FFF2-40B4-BE49-F238E27FC236}">
                      <a16:creationId xmlns:a16="http://schemas.microsoft.com/office/drawing/2014/main" id="{F0C73BE0-B29F-4473-814E-F48068C007D6}"/>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76" name="Freeform: Shape 575">
                  <a:extLst>
                    <a:ext uri="{FF2B5EF4-FFF2-40B4-BE49-F238E27FC236}">
                      <a16:creationId xmlns:a16="http://schemas.microsoft.com/office/drawing/2014/main" id="{4D9C6BC0-2BDB-48CA-A260-823CECBDA86A}"/>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noFill/>
                <a:ln w="19050" cap="flat">
                  <a:solidFill>
                    <a:schemeClr val="accent3">
                      <a:alpha val="18000"/>
                    </a:schemeClr>
                  </a:solidFill>
                  <a:prstDash val="solid"/>
                  <a:miter/>
                </a:ln>
              </p:spPr>
              <p:txBody>
                <a:bodyPr rtlCol="0" anchor="ctr"/>
                <a:lstStyle/>
                <a:p>
                  <a:endParaRPr lang="en-IN"/>
                </a:p>
              </p:txBody>
            </p:sp>
            <p:sp>
              <p:nvSpPr>
                <p:cNvPr id="577" name="Freeform: Shape 576">
                  <a:extLst>
                    <a:ext uri="{FF2B5EF4-FFF2-40B4-BE49-F238E27FC236}">
                      <a16:creationId xmlns:a16="http://schemas.microsoft.com/office/drawing/2014/main" id="{F5B8D0CA-67F6-417C-ABC4-BAAA1563A53F}"/>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78" name="Freeform: Shape 577">
                  <a:extLst>
                    <a:ext uri="{FF2B5EF4-FFF2-40B4-BE49-F238E27FC236}">
                      <a16:creationId xmlns:a16="http://schemas.microsoft.com/office/drawing/2014/main" id="{F4211796-1700-40D2-B7C9-4536FF0792B8}"/>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79" name="Freeform: Shape 578">
                  <a:extLst>
                    <a:ext uri="{FF2B5EF4-FFF2-40B4-BE49-F238E27FC236}">
                      <a16:creationId xmlns:a16="http://schemas.microsoft.com/office/drawing/2014/main" id="{76A9B33C-8A08-4C5B-A103-BF5A4CF980E7}"/>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80" name="Freeform: Shape 579">
                  <a:extLst>
                    <a:ext uri="{FF2B5EF4-FFF2-40B4-BE49-F238E27FC236}">
                      <a16:creationId xmlns:a16="http://schemas.microsoft.com/office/drawing/2014/main" id="{C1E42872-B622-4617-85F3-80B4E291E451}"/>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81" name="Freeform: Shape 580">
                  <a:extLst>
                    <a:ext uri="{FF2B5EF4-FFF2-40B4-BE49-F238E27FC236}">
                      <a16:creationId xmlns:a16="http://schemas.microsoft.com/office/drawing/2014/main" id="{7A10DFB6-EB5D-4D35-902B-5D924DB61CE3}"/>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82" name="Freeform: Shape 581">
                  <a:extLst>
                    <a:ext uri="{FF2B5EF4-FFF2-40B4-BE49-F238E27FC236}">
                      <a16:creationId xmlns:a16="http://schemas.microsoft.com/office/drawing/2014/main" id="{2B96253A-CFDD-46BB-9E86-99697939099C}"/>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83" name="Freeform: Shape 582">
                  <a:extLst>
                    <a:ext uri="{FF2B5EF4-FFF2-40B4-BE49-F238E27FC236}">
                      <a16:creationId xmlns:a16="http://schemas.microsoft.com/office/drawing/2014/main" id="{73E2A7F6-5954-4867-A2B8-7C6A6101575A}"/>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84" name="Freeform: Shape 583">
                  <a:extLst>
                    <a:ext uri="{FF2B5EF4-FFF2-40B4-BE49-F238E27FC236}">
                      <a16:creationId xmlns:a16="http://schemas.microsoft.com/office/drawing/2014/main" id="{8A2FE415-9182-4155-A56A-91C8905899E5}"/>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85" name="Freeform: Shape 584">
                  <a:extLst>
                    <a:ext uri="{FF2B5EF4-FFF2-40B4-BE49-F238E27FC236}">
                      <a16:creationId xmlns:a16="http://schemas.microsoft.com/office/drawing/2014/main" id="{55D354C4-1F7D-4ECC-9A01-DFDA7CF1E1CE}"/>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86" name="Freeform: Shape 585">
                  <a:extLst>
                    <a:ext uri="{FF2B5EF4-FFF2-40B4-BE49-F238E27FC236}">
                      <a16:creationId xmlns:a16="http://schemas.microsoft.com/office/drawing/2014/main" id="{6F2094F4-E6F4-47E3-8346-B22E4E0F5CAF}"/>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87" name="Freeform: Shape 586">
                  <a:extLst>
                    <a:ext uri="{FF2B5EF4-FFF2-40B4-BE49-F238E27FC236}">
                      <a16:creationId xmlns:a16="http://schemas.microsoft.com/office/drawing/2014/main" id="{D1EE0245-E633-4FBD-9E02-15D7D573CFDA}"/>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88" name="Freeform: Shape 587">
                  <a:extLst>
                    <a:ext uri="{FF2B5EF4-FFF2-40B4-BE49-F238E27FC236}">
                      <a16:creationId xmlns:a16="http://schemas.microsoft.com/office/drawing/2014/main" id="{BC5E4FB6-DEA4-4EE6-8002-4E0FE3A4CA7E}"/>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89" name="Freeform: Shape 588">
                  <a:extLst>
                    <a:ext uri="{FF2B5EF4-FFF2-40B4-BE49-F238E27FC236}">
                      <a16:creationId xmlns:a16="http://schemas.microsoft.com/office/drawing/2014/main" id="{B24091AA-8D48-42E0-98C0-1C0BD8B585FD}"/>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noFill/>
                <a:ln w="19050" cap="flat">
                  <a:solidFill>
                    <a:schemeClr val="accent3">
                      <a:alpha val="18000"/>
                    </a:schemeClr>
                  </a:solidFill>
                  <a:prstDash val="solid"/>
                  <a:miter/>
                </a:ln>
              </p:spPr>
              <p:txBody>
                <a:bodyPr rtlCol="0" anchor="ctr"/>
                <a:lstStyle/>
                <a:p>
                  <a:endParaRPr lang="en-IN"/>
                </a:p>
              </p:txBody>
            </p:sp>
            <p:sp>
              <p:nvSpPr>
                <p:cNvPr id="590" name="Freeform: Shape 589">
                  <a:extLst>
                    <a:ext uri="{FF2B5EF4-FFF2-40B4-BE49-F238E27FC236}">
                      <a16:creationId xmlns:a16="http://schemas.microsoft.com/office/drawing/2014/main" id="{AAA42D16-ABC5-4C3D-8A9F-7806F2E98C25}"/>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91" name="Freeform: Shape 590">
                  <a:extLst>
                    <a:ext uri="{FF2B5EF4-FFF2-40B4-BE49-F238E27FC236}">
                      <a16:creationId xmlns:a16="http://schemas.microsoft.com/office/drawing/2014/main" id="{828F0F86-6DE4-4FA2-B778-6DD3D3BCDA7C}"/>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92" name="Freeform: Shape 591">
                  <a:extLst>
                    <a:ext uri="{FF2B5EF4-FFF2-40B4-BE49-F238E27FC236}">
                      <a16:creationId xmlns:a16="http://schemas.microsoft.com/office/drawing/2014/main" id="{9A0C505C-ED1C-42DE-B4EF-ED52DD133745}"/>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93" name="Freeform: Shape 592">
                  <a:extLst>
                    <a:ext uri="{FF2B5EF4-FFF2-40B4-BE49-F238E27FC236}">
                      <a16:creationId xmlns:a16="http://schemas.microsoft.com/office/drawing/2014/main" id="{88589B02-EDB7-4433-AE58-4ABE9E735A84}"/>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94" name="Freeform: Shape 593">
                  <a:extLst>
                    <a:ext uri="{FF2B5EF4-FFF2-40B4-BE49-F238E27FC236}">
                      <a16:creationId xmlns:a16="http://schemas.microsoft.com/office/drawing/2014/main" id="{D5ED8178-EE99-4C9F-BB6E-4A10A67BEFEE}"/>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grpSp>
          <p:grpSp>
            <p:nvGrpSpPr>
              <p:cNvPr id="554" name="Group 553">
                <a:extLst>
                  <a:ext uri="{FF2B5EF4-FFF2-40B4-BE49-F238E27FC236}">
                    <a16:creationId xmlns:a16="http://schemas.microsoft.com/office/drawing/2014/main" id="{076B3D9A-0A95-4A0E-89C1-58C8163AC2C9}"/>
                  </a:ext>
                </a:extLst>
              </p:cNvPr>
              <p:cNvGrpSpPr/>
              <p:nvPr/>
            </p:nvGrpSpPr>
            <p:grpSpPr>
              <a:xfrm>
                <a:off x="3076022" y="5951534"/>
                <a:ext cx="2423265" cy="317504"/>
                <a:chOff x="4876800" y="6413787"/>
                <a:chExt cx="2423265" cy="317504"/>
              </a:xfrm>
            </p:grpSpPr>
            <p:sp>
              <p:nvSpPr>
                <p:cNvPr id="555" name="Freeform: Shape 554">
                  <a:extLst>
                    <a:ext uri="{FF2B5EF4-FFF2-40B4-BE49-F238E27FC236}">
                      <a16:creationId xmlns:a16="http://schemas.microsoft.com/office/drawing/2014/main" id="{7752E640-C7E7-4782-8654-926F472EFABC}"/>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56" name="Freeform: Shape 555">
                  <a:extLst>
                    <a:ext uri="{FF2B5EF4-FFF2-40B4-BE49-F238E27FC236}">
                      <a16:creationId xmlns:a16="http://schemas.microsoft.com/office/drawing/2014/main" id="{9707DC77-DE2A-47D5-AB9A-24B5993EB34F}"/>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noFill/>
                <a:ln w="19050" cap="flat">
                  <a:solidFill>
                    <a:schemeClr val="accent3">
                      <a:alpha val="18000"/>
                    </a:schemeClr>
                  </a:solidFill>
                  <a:prstDash val="solid"/>
                  <a:miter/>
                </a:ln>
              </p:spPr>
              <p:txBody>
                <a:bodyPr rtlCol="0" anchor="ctr"/>
                <a:lstStyle/>
                <a:p>
                  <a:endParaRPr lang="en-IN"/>
                </a:p>
              </p:txBody>
            </p:sp>
            <p:sp>
              <p:nvSpPr>
                <p:cNvPr id="557" name="Freeform: Shape 556">
                  <a:extLst>
                    <a:ext uri="{FF2B5EF4-FFF2-40B4-BE49-F238E27FC236}">
                      <a16:creationId xmlns:a16="http://schemas.microsoft.com/office/drawing/2014/main" id="{447F452B-3BE9-493F-AA55-A3EDFBAB4FD6}"/>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58" name="Freeform: Shape 557">
                  <a:extLst>
                    <a:ext uri="{FF2B5EF4-FFF2-40B4-BE49-F238E27FC236}">
                      <a16:creationId xmlns:a16="http://schemas.microsoft.com/office/drawing/2014/main" id="{CADF2F50-52A9-42BC-AE57-981B49A3CE0F}"/>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59" name="Freeform: Shape 558">
                  <a:extLst>
                    <a:ext uri="{FF2B5EF4-FFF2-40B4-BE49-F238E27FC236}">
                      <a16:creationId xmlns:a16="http://schemas.microsoft.com/office/drawing/2014/main" id="{E3D7485F-D593-4A5B-86E3-B739326F4B74}"/>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60" name="Freeform: Shape 559">
                  <a:extLst>
                    <a:ext uri="{FF2B5EF4-FFF2-40B4-BE49-F238E27FC236}">
                      <a16:creationId xmlns:a16="http://schemas.microsoft.com/office/drawing/2014/main" id="{FC7A55AB-2016-4159-A7F6-65F929618629}"/>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61" name="Freeform: Shape 560">
                  <a:extLst>
                    <a:ext uri="{FF2B5EF4-FFF2-40B4-BE49-F238E27FC236}">
                      <a16:creationId xmlns:a16="http://schemas.microsoft.com/office/drawing/2014/main" id="{E73C6CB2-7304-420A-A1EC-9D314187B41E}"/>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62" name="Freeform: Shape 561">
                  <a:extLst>
                    <a:ext uri="{FF2B5EF4-FFF2-40B4-BE49-F238E27FC236}">
                      <a16:creationId xmlns:a16="http://schemas.microsoft.com/office/drawing/2014/main" id="{114A579C-8FB6-41B2-8C1C-B5A82926392A}"/>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63" name="Freeform: Shape 562">
                  <a:extLst>
                    <a:ext uri="{FF2B5EF4-FFF2-40B4-BE49-F238E27FC236}">
                      <a16:creationId xmlns:a16="http://schemas.microsoft.com/office/drawing/2014/main" id="{88C5453F-DCA1-4111-950C-76DCB6313F79}"/>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64" name="Freeform: Shape 563">
                  <a:extLst>
                    <a:ext uri="{FF2B5EF4-FFF2-40B4-BE49-F238E27FC236}">
                      <a16:creationId xmlns:a16="http://schemas.microsoft.com/office/drawing/2014/main" id="{744F3FD6-D77F-4E7B-982E-59C16DE43149}"/>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65" name="Freeform: Shape 564">
                  <a:extLst>
                    <a:ext uri="{FF2B5EF4-FFF2-40B4-BE49-F238E27FC236}">
                      <a16:creationId xmlns:a16="http://schemas.microsoft.com/office/drawing/2014/main" id="{4F422897-44E7-45E2-A4B3-F6558D2A6E71}"/>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66" name="Freeform: Shape 565">
                  <a:extLst>
                    <a:ext uri="{FF2B5EF4-FFF2-40B4-BE49-F238E27FC236}">
                      <a16:creationId xmlns:a16="http://schemas.microsoft.com/office/drawing/2014/main" id="{700410CF-D76E-4BF5-8148-9C74C8511C6B}"/>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67" name="Freeform: Shape 566">
                  <a:extLst>
                    <a:ext uri="{FF2B5EF4-FFF2-40B4-BE49-F238E27FC236}">
                      <a16:creationId xmlns:a16="http://schemas.microsoft.com/office/drawing/2014/main" id="{937F04BD-535B-4EC2-91E4-0FE8C0598232}"/>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68" name="Freeform: Shape 567">
                  <a:extLst>
                    <a:ext uri="{FF2B5EF4-FFF2-40B4-BE49-F238E27FC236}">
                      <a16:creationId xmlns:a16="http://schemas.microsoft.com/office/drawing/2014/main" id="{21C8DDF2-EBC1-41C3-82C8-0F3AB0EB0818}"/>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69" name="Freeform: Shape 568">
                  <a:extLst>
                    <a:ext uri="{FF2B5EF4-FFF2-40B4-BE49-F238E27FC236}">
                      <a16:creationId xmlns:a16="http://schemas.microsoft.com/office/drawing/2014/main" id="{AE356BAF-2DB6-48E3-9C7D-BDDD8CB5136D}"/>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noFill/>
                <a:ln w="19050" cap="flat">
                  <a:solidFill>
                    <a:schemeClr val="accent3">
                      <a:alpha val="18000"/>
                    </a:schemeClr>
                  </a:solidFill>
                  <a:prstDash val="solid"/>
                  <a:miter/>
                </a:ln>
              </p:spPr>
              <p:txBody>
                <a:bodyPr rtlCol="0" anchor="ctr"/>
                <a:lstStyle/>
                <a:p>
                  <a:endParaRPr lang="en-IN"/>
                </a:p>
              </p:txBody>
            </p:sp>
            <p:sp>
              <p:nvSpPr>
                <p:cNvPr id="570" name="Freeform: Shape 569">
                  <a:extLst>
                    <a:ext uri="{FF2B5EF4-FFF2-40B4-BE49-F238E27FC236}">
                      <a16:creationId xmlns:a16="http://schemas.microsoft.com/office/drawing/2014/main" id="{CABF32AE-0E51-4B30-9730-991206D94F19}"/>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71" name="Freeform: Shape 570">
                  <a:extLst>
                    <a:ext uri="{FF2B5EF4-FFF2-40B4-BE49-F238E27FC236}">
                      <a16:creationId xmlns:a16="http://schemas.microsoft.com/office/drawing/2014/main" id="{DE630A23-05C1-422E-8437-2222259E3B63}"/>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72" name="Freeform: Shape 571">
                  <a:extLst>
                    <a:ext uri="{FF2B5EF4-FFF2-40B4-BE49-F238E27FC236}">
                      <a16:creationId xmlns:a16="http://schemas.microsoft.com/office/drawing/2014/main" id="{410988D9-00CC-497E-9F6D-1189E4628DAE}"/>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73" name="Freeform: Shape 572">
                  <a:extLst>
                    <a:ext uri="{FF2B5EF4-FFF2-40B4-BE49-F238E27FC236}">
                      <a16:creationId xmlns:a16="http://schemas.microsoft.com/office/drawing/2014/main" id="{1BA33926-A65E-49EF-BCB8-4F64C1FAB2D3}"/>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74" name="Freeform: Shape 573">
                  <a:extLst>
                    <a:ext uri="{FF2B5EF4-FFF2-40B4-BE49-F238E27FC236}">
                      <a16:creationId xmlns:a16="http://schemas.microsoft.com/office/drawing/2014/main" id="{CCA71B83-4DED-4A63-89F3-A543BB01AA26}"/>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grpSp>
        </p:grpSp>
        <p:grpSp>
          <p:nvGrpSpPr>
            <p:cNvPr id="596" name="Group 595">
              <a:extLst>
                <a:ext uri="{FF2B5EF4-FFF2-40B4-BE49-F238E27FC236}">
                  <a16:creationId xmlns:a16="http://schemas.microsoft.com/office/drawing/2014/main" id="{75E5F6AB-C402-4B23-AF64-635C85211FD1}"/>
                </a:ext>
              </a:extLst>
            </p:cNvPr>
            <p:cNvGrpSpPr/>
            <p:nvPr userDrawn="1"/>
          </p:nvGrpSpPr>
          <p:grpSpPr>
            <a:xfrm>
              <a:off x="9673316" y="5053011"/>
              <a:ext cx="2423265" cy="793754"/>
              <a:chOff x="3076022" y="5475284"/>
              <a:chExt cx="2423265" cy="793754"/>
            </a:xfrm>
          </p:grpSpPr>
          <p:grpSp>
            <p:nvGrpSpPr>
              <p:cNvPr id="597" name="Group 596">
                <a:extLst>
                  <a:ext uri="{FF2B5EF4-FFF2-40B4-BE49-F238E27FC236}">
                    <a16:creationId xmlns:a16="http://schemas.microsoft.com/office/drawing/2014/main" id="{97DEE0B1-D38C-4773-8836-59F4E26E4E7C}"/>
                  </a:ext>
                </a:extLst>
              </p:cNvPr>
              <p:cNvGrpSpPr/>
              <p:nvPr/>
            </p:nvGrpSpPr>
            <p:grpSpPr>
              <a:xfrm>
                <a:off x="3076022" y="5475284"/>
                <a:ext cx="2423265" cy="317504"/>
                <a:chOff x="4876800" y="6413787"/>
                <a:chExt cx="2423265" cy="317504"/>
              </a:xfrm>
            </p:grpSpPr>
            <p:sp>
              <p:nvSpPr>
                <p:cNvPr id="619" name="Freeform: Shape 618">
                  <a:extLst>
                    <a:ext uri="{FF2B5EF4-FFF2-40B4-BE49-F238E27FC236}">
                      <a16:creationId xmlns:a16="http://schemas.microsoft.com/office/drawing/2014/main" id="{1A93DA7E-A76A-4ED6-8836-D6AE36FDA519}"/>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20" name="Freeform: Shape 619">
                  <a:extLst>
                    <a:ext uri="{FF2B5EF4-FFF2-40B4-BE49-F238E27FC236}">
                      <a16:creationId xmlns:a16="http://schemas.microsoft.com/office/drawing/2014/main" id="{A59683A1-12C2-4D1E-B32E-BE826F98CC1D}"/>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noFill/>
                <a:ln w="19050" cap="flat">
                  <a:solidFill>
                    <a:schemeClr val="accent3">
                      <a:alpha val="18000"/>
                    </a:schemeClr>
                  </a:solidFill>
                  <a:prstDash val="solid"/>
                  <a:miter/>
                </a:ln>
              </p:spPr>
              <p:txBody>
                <a:bodyPr rtlCol="0" anchor="ctr"/>
                <a:lstStyle/>
                <a:p>
                  <a:endParaRPr lang="en-IN"/>
                </a:p>
              </p:txBody>
            </p:sp>
            <p:sp>
              <p:nvSpPr>
                <p:cNvPr id="621" name="Freeform: Shape 620">
                  <a:extLst>
                    <a:ext uri="{FF2B5EF4-FFF2-40B4-BE49-F238E27FC236}">
                      <a16:creationId xmlns:a16="http://schemas.microsoft.com/office/drawing/2014/main" id="{3C64A4D3-AE83-4083-A482-B967C4BA3255}"/>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22" name="Freeform: Shape 621">
                  <a:extLst>
                    <a:ext uri="{FF2B5EF4-FFF2-40B4-BE49-F238E27FC236}">
                      <a16:creationId xmlns:a16="http://schemas.microsoft.com/office/drawing/2014/main" id="{E4DCC673-772A-4919-BEA7-6C120661E99E}"/>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23" name="Freeform: Shape 622">
                  <a:extLst>
                    <a:ext uri="{FF2B5EF4-FFF2-40B4-BE49-F238E27FC236}">
                      <a16:creationId xmlns:a16="http://schemas.microsoft.com/office/drawing/2014/main" id="{0379CFE2-0517-4FC6-BBEE-97374652B6AE}"/>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24" name="Freeform: Shape 623">
                  <a:extLst>
                    <a:ext uri="{FF2B5EF4-FFF2-40B4-BE49-F238E27FC236}">
                      <a16:creationId xmlns:a16="http://schemas.microsoft.com/office/drawing/2014/main" id="{C47859C8-92A9-4AF5-8850-4296BB0F7172}"/>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25" name="Freeform: Shape 624">
                  <a:extLst>
                    <a:ext uri="{FF2B5EF4-FFF2-40B4-BE49-F238E27FC236}">
                      <a16:creationId xmlns:a16="http://schemas.microsoft.com/office/drawing/2014/main" id="{8A4BCD54-860E-41A3-A83B-6E65F22E7F0E}"/>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26" name="Freeform: Shape 625">
                  <a:extLst>
                    <a:ext uri="{FF2B5EF4-FFF2-40B4-BE49-F238E27FC236}">
                      <a16:creationId xmlns:a16="http://schemas.microsoft.com/office/drawing/2014/main" id="{FD7DAF02-4B14-470E-8153-9664179FE71C}"/>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27" name="Freeform: Shape 626">
                  <a:extLst>
                    <a:ext uri="{FF2B5EF4-FFF2-40B4-BE49-F238E27FC236}">
                      <a16:creationId xmlns:a16="http://schemas.microsoft.com/office/drawing/2014/main" id="{45B48956-7471-4E87-A2BF-8F591675AF61}"/>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28" name="Freeform: Shape 627">
                  <a:extLst>
                    <a:ext uri="{FF2B5EF4-FFF2-40B4-BE49-F238E27FC236}">
                      <a16:creationId xmlns:a16="http://schemas.microsoft.com/office/drawing/2014/main" id="{3D7494F2-B7F8-49FE-997A-08B9B1D06D0A}"/>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29" name="Freeform: Shape 628">
                  <a:extLst>
                    <a:ext uri="{FF2B5EF4-FFF2-40B4-BE49-F238E27FC236}">
                      <a16:creationId xmlns:a16="http://schemas.microsoft.com/office/drawing/2014/main" id="{CB370F5C-785F-4600-BE93-AD6FBE6D6DF6}"/>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30" name="Freeform: Shape 629">
                  <a:extLst>
                    <a:ext uri="{FF2B5EF4-FFF2-40B4-BE49-F238E27FC236}">
                      <a16:creationId xmlns:a16="http://schemas.microsoft.com/office/drawing/2014/main" id="{BF6D6298-DE5A-42AA-B6CF-FE89C65741B2}"/>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31" name="Freeform: Shape 630">
                  <a:extLst>
                    <a:ext uri="{FF2B5EF4-FFF2-40B4-BE49-F238E27FC236}">
                      <a16:creationId xmlns:a16="http://schemas.microsoft.com/office/drawing/2014/main" id="{FA4A046E-EE38-4701-8E63-2B5D1A656270}"/>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32" name="Freeform: Shape 631">
                  <a:extLst>
                    <a:ext uri="{FF2B5EF4-FFF2-40B4-BE49-F238E27FC236}">
                      <a16:creationId xmlns:a16="http://schemas.microsoft.com/office/drawing/2014/main" id="{0D4FE5CE-0B43-4A47-857F-6CD2BD5B5D29}"/>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33" name="Freeform: Shape 632">
                  <a:extLst>
                    <a:ext uri="{FF2B5EF4-FFF2-40B4-BE49-F238E27FC236}">
                      <a16:creationId xmlns:a16="http://schemas.microsoft.com/office/drawing/2014/main" id="{638510FD-62F7-4D90-943A-12C1382DB548}"/>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noFill/>
                <a:ln w="19050" cap="flat">
                  <a:solidFill>
                    <a:schemeClr val="accent3">
                      <a:alpha val="18000"/>
                    </a:schemeClr>
                  </a:solidFill>
                  <a:prstDash val="solid"/>
                  <a:miter/>
                </a:ln>
              </p:spPr>
              <p:txBody>
                <a:bodyPr rtlCol="0" anchor="ctr"/>
                <a:lstStyle/>
                <a:p>
                  <a:endParaRPr lang="en-IN"/>
                </a:p>
              </p:txBody>
            </p:sp>
            <p:sp>
              <p:nvSpPr>
                <p:cNvPr id="634" name="Freeform: Shape 633">
                  <a:extLst>
                    <a:ext uri="{FF2B5EF4-FFF2-40B4-BE49-F238E27FC236}">
                      <a16:creationId xmlns:a16="http://schemas.microsoft.com/office/drawing/2014/main" id="{C9104E88-CF4C-425D-8A3C-2FE2D190D30A}"/>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35" name="Freeform: Shape 634">
                  <a:extLst>
                    <a:ext uri="{FF2B5EF4-FFF2-40B4-BE49-F238E27FC236}">
                      <a16:creationId xmlns:a16="http://schemas.microsoft.com/office/drawing/2014/main" id="{7545F189-3FE7-4B3C-8CB7-B85E70835537}"/>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36" name="Freeform: Shape 635">
                  <a:extLst>
                    <a:ext uri="{FF2B5EF4-FFF2-40B4-BE49-F238E27FC236}">
                      <a16:creationId xmlns:a16="http://schemas.microsoft.com/office/drawing/2014/main" id="{59BAEEAB-292B-44E5-B9C3-179F5F140DC4}"/>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37" name="Freeform: Shape 636">
                  <a:extLst>
                    <a:ext uri="{FF2B5EF4-FFF2-40B4-BE49-F238E27FC236}">
                      <a16:creationId xmlns:a16="http://schemas.microsoft.com/office/drawing/2014/main" id="{EB45B013-5F1A-4BDF-A5D3-EB1B591AA0EB}"/>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38" name="Freeform: Shape 637">
                  <a:extLst>
                    <a:ext uri="{FF2B5EF4-FFF2-40B4-BE49-F238E27FC236}">
                      <a16:creationId xmlns:a16="http://schemas.microsoft.com/office/drawing/2014/main" id="{706CB64E-DB9C-42EF-83DE-F8F657FA633E}"/>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grpSp>
          <p:grpSp>
            <p:nvGrpSpPr>
              <p:cNvPr id="598" name="Group 597">
                <a:extLst>
                  <a:ext uri="{FF2B5EF4-FFF2-40B4-BE49-F238E27FC236}">
                    <a16:creationId xmlns:a16="http://schemas.microsoft.com/office/drawing/2014/main" id="{D4189C37-24F5-4B9A-932A-EB43C72E0AF2}"/>
                  </a:ext>
                </a:extLst>
              </p:cNvPr>
              <p:cNvGrpSpPr/>
              <p:nvPr/>
            </p:nvGrpSpPr>
            <p:grpSpPr>
              <a:xfrm>
                <a:off x="3076022" y="5951534"/>
                <a:ext cx="2423265" cy="317504"/>
                <a:chOff x="4876800" y="6413787"/>
                <a:chExt cx="2423265" cy="317504"/>
              </a:xfrm>
            </p:grpSpPr>
            <p:sp>
              <p:nvSpPr>
                <p:cNvPr id="599" name="Freeform: Shape 598">
                  <a:extLst>
                    <a:ext uri="{FF2B5EF4-FFF2-40B4-BE49-F238E27FC236}">
                      <a16:creationId xmlns:a16="http://schemas.microsoft.com/office/drawing/2014/main" id="{ACF80167-DB20-403C-9D64-78E926E1F44D}"/>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00" name="Freeform: Shape 599">
                  <a:extLst>
                    <a:ext uri="{FF2B5EF4-FFF2-40B4-BE49-F238E27FC236}">
                      <a16:creationId xmlns:a16="http://schemas.microsoft.com/office/drawing/2014/main" id="{33D4C4D4-141A-46C5-BD1A-AAB5A0AB5A4D}"/>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noFill/>
                <a:ln w="19050" cap="flat">
                  <a:solidFill>
                    <a:schemeClr val="accent3">
                      <a:alpha val="18000"/>
                    </a:schemeClr>
                  </a:solidFill>
                  <a:prstDash val="solid"/>
                  <a:miter/>
                </a:ln>
              </p:spPr>
              <p:txBody>
                <a:bodyPr rtlCol="0" anchor="ctr"/>
                <a:lstStyle/>
                <a:p>
                  <a:endParaRPr lang="en-IN"/>
                </a:p>
              </p:txBody>
            </p:sp>
            <p:sp>
              <p:nvSpPr>
                <p:cNvPr id="601" name="Freeform: Shape 600">
                  <a:extLst>
                    <a:ext uri="{FF2B5EF4-FFF2-40B4-BE49-F238E27FC236}">
                      <a16:creationId xmlns:a16="http://schemas.microsoft.com/office/drawing/2014/main" id="{CEA17854-EFBE-4EFD-9BCD-5E38F982D8A8}"/>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02" name="Freeform: Shape 601">
                  <a:extLst>
                    <a:ext uri="{FF2B5EF4-FFF2-40B4-BE49-F238E27FC236}">
                      <a16:creationId xmlns:a16="http://schemas.microsoft.com/office/drawing/2014/main" id="{FACDCE7C-CE71-4FB6-A5FD-CE180E1300AF}"/>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03" name="Freeform: Shape 602">
                  <a:extLst>
                    <a:ext uri="{FF2B5EF4-FFF2-40B4-BE49-F238E27FC236}">
                      <a16:creationId xmlns:a16="http://schemas.microsoft.com/office/drawing/2014/main" id="{3C390C91-B36C-4E67-A29E-77D288AC93A1}"/>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04" name="Freeform: Shape 603">
                  <a:extLst>
                    <a:ext uri="{FF2B5EF4-FFF2-40B4-BE49-F238E27FC236}">
                      <a16:creationId xmlns:a16="http://schemas.microsoft.com/office/drawing/2014/main" id="{71A88009-AD91-4F38-A9BF-FE423BD66018}"/>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05" name="Freeform: Shape 604">
                  <a:extLst>
                    <a:ext uri="{FF2B5EF4-FFF2-40B4-BE49-F238E27FC236}">
                      <a16:creationId xmlns:a16="http://schemas.microsoft.com/office/drawing/2014/main" id="{77FAD043-936F-4C6C-BF24-3129DDF60629}"/>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06" name="Freeform: Shape 605">
                  <a:extLst>
                    <a:ext uri="{FF2B5EF4-FFF2-40B4-BE49-F238E27FC236}">
                      <a16:creationId xmlns:a16="http://schemas.microsoft.com/office/drawing/2014/main" id="{B1B58F85-793F-4787-B601-BEDBD7120137}"/>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07" name="Freeform: Shape 606">
                  <a:extLst>
                    <a:ext uri="{FF2B5EF4-FFF2-40B4-BE49-F238E27FC236}">
                      <a16:creationId xmlns:a16="http://schemas.microsoft.com/office/drawing/2014/main" id="{8F0439B7-16D4-4738-B8A0-838D5FA9AECD}"/>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08" name="Freeform: Shape 607">
                  <a:extLst>
                    <a:ext uri="{FF2B5EF4-FFF2-40B4-BE49-F238E27FC236}">
                      <a16:creationId xmlns:a16="http://schemas.microsoft.com/office/drawing/2014/main" id="{5989B851-8B63-4204-842F-7E69AAF95CB5}"/>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09" name="Freeform: Shape 608">
                  <a:extLst>
                    <a:ext uri="{FF2B5EF4-FFF2-40B4-BE49-F238E27FC236}">
                      <a16:creationId xmlns:a16="http://schemas.microsoft.com/office/drawing/2014/main" id="{7C5B311D-A12D-47B5-9444-912CE5E4C3AE}"/>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10" name="Freeform: Shape 609">
                  <a:extLst>
                    <a:ext uri="{FF2B5EF4-FFF2-40B4-BE49-F238E27FC236}">
                      <a16:creationId xmlns:a16="http://schemas.microsoft.com/office/drawing/2014/main" id="{21CEE8DD-3EE7-4CBB-9A80-150B2A4C6904}"/>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11" name="Freeform: Shape 610">
                  <a:extLst>
                    <a:ext uri="{FF2B5EF4-FFF2-40B4-BE49-F238E27FC236}">
                      <a16:creationId xmlns:a16="http://schemas.microsoft.com/office/drawing/2014/main" id="{AEE1F0E9-87B2-4D3B-A7DD-6A592A827683}"/>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12" name="Freeform: Shape 611">
                  <a:extLst>
                    <a:ext uri="{FF2B5EF4-FFF2-40B4-BE49-F238E27FC236}">
                      <a16:creationId xmlns:a16="http://schemas.microsoft.com/office/drawing/2014/main" id="{4CCFBC69-B8EB-43F9-9CA7-F2345C2A62B3}"/>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13" name="Freeform: Shape 612">
                  <a:extLst>
                    <a:ext uri="{FF2B5EF4-FFF2-40B4-BE49-F238E27FC236}">
                      <a16:creationId xmlns:a16="http://schemas.microsoft.com/office/drawing/2014/main" id="{81F8805C-AF64-4C94-A712-BD19352772B5}"/>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noFill/>
                <a:ln w="19050" cap="flat">
                  <a:solidFill>
                    <a:schemeClr val="accent3">
                      <a:alpha val="18000"/>
                    </a:schemeClr>
                  </a:solidFill>
                  <a:prstDash val="solid"/>
                  <a:miter/>
                </a:ln>
              </p:spPr>
              <p:txBody>
                <a:bodyPr rtlCol="0" anchor="ctr"/>
                <a:lstStyle/>
                <a:p>
                  <a:endParaRPr lang="en-IN"/>
                </a:p>
              </p:txBody>
            </p:sp>
            <p:sp>
              <p:nvSpPr>
                <p:cNvPr id="614" name="Freeform: Shape 613">
                  <a:extLst>
                    <a:ext uri="{FF2B5EF4-FFF2-40B4-BE49-F238E27FC236}">
                      <a16:creationId xmlns:a16="http://schemas.microsoft.com/office/drawing/2014/main" id="{EEA32344-D117-4BE0-8C5D-053AFC848504}"/>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15" name="Freeform: Shape 614">
                  <a:extLst>
                    <a:ext uri="{FF2B5EF4-FFF2-40B4-BE49-F238E27FC236}">
                      <a16:creationId xmlns:a16="http://schemas.microsoft.com/office/drawing/2014/main" id="{2DF739DC-54FB-4EBF-B825-9B92B1F5EAEA}"/>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16" name="Freeform: Shape 615">
                  <a:extLst>
                    <a:ext uri="{FF2B5EF4-FFF2-40B4-BE49-F238E27FC236}">
                      <a16:creationId xmlns:a16="http://schemas.microsoft.com/office/drawing/2014/main" id="{A1E4B0E6-5C37-4A49-B426-15C565449651}"/>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17" name="Freeform: Shape 616">
                  <a:extLst>
                    <a:ext uri="{FF2B5EF4-FFF2-40B4-BE49-F238E27FC236}">
                      <a16:creationId xmlns:a16="http://schemas.microsoft.com/office/drawing/2014/main" id="{256D0108-0CA8-463E-AACB-14EDE9952C05}"/>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18" name="Freeform: Shape 617">
                  <a:extLst>
                    <a:ext uri="{FF2B5EF4-FFF2-40B4-BE49-F238E27FC236}">
                      <a16:creationId xmlns:a16="http://schemas.microsoft.com/office/drawing/2014/main" id="{3545F713-6C88-406D-9F47-1F90121E28C7}"/>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grpSp>
        </p:grpSp>
      </p:grpSp>
      <p:sp>
        <p:nvSpPr>
          <p:cNvPr id="485" name="Arc 484">
            <a:extLst>
              <a:ext uri="{FF2B5EF4-FFF2-40B4-BE49-F238E27FC236}">
                <a16:creationId xmlns:a16="http://schemas.microsoft.com/office/drawing/2014/main" id="{D7A2B814-A3E6-4A94-A94D-7437A93B2476}"/>
              </a:ext>
              <a:ext uri="{C183D7F6-B498-43B3-948B-1728B52AA6E4}">
                <adec:decorative xmlns:adec="http://schemas.microsoft.com/office/drawing/2017/decorative" val="1"/>
              </a:ext>
            </a:extLst>
          </p:cNvPr>
          <p:cNvSpPr/>
          <p:nvPr userDrawn="1"/>
        </p:nvSpPr>
        <p:spPr>
          <a:xfrm flipH="1">
            <a:off x="6018671" y="279400"/>
            <a:ext cx="6538656" cy="6538656"/>
          </a:xfrm>
          <a:prstGeom prst="arc">
            <a:avLst/>
          </a:prstGeom>
          <a:solidFill>
            <a:srgbClr val="58CCED">
              <a:alpha val="59000"/>
            </a:srgb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810000"/>
            <a:ext cx="55118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14" name="MS logo white - EMF" descr="Microsoft logo white text version">
            <a:extLst>
              <a:ext uri="{FF2B5EF4-FFF2-40B4-BE49-F238E27FC236}">
                <a16:creationId xmlns:a16="http://schemas.microsoft.com/office/drawing/2014/main" id="{4F7E1D60-D5AD-4C04-BA26-8BE5EA32C9C9}"/>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86" name="Arc 485">
            <a:extLst>
              <a:ext uri="{FF2B5EF4-FFF2-40B4-BE49-F238E27FC236}">
                <a16:creationId xmlns:a16="http://schemas.microsoft.com/office/drawing/2014/main" id="{EC2C1ECA-0482-4CB3-AA02-800C6F2A4BD1}"/>
              </a:ext>
              <a:ext uri="{C183D7F6-B498-43B3-948B-1728B52AA6E4}">
                <adec:decorative xmlns:adec="http://schemas.microsoft.com/office/drawing/2017/decorative" val="1"/>
              </a:ext>
            </a:extLst>
          </p:cNvPr>
          <p:cNvSpPr/>
          <p:nvPr userDrawn="1"/>
        </p:nvSpPr>
        <p:spPr>
          <a:xfrm rot="10800000">
            <a:off x="10737408" y="-760796"/>
            <a:ext cx="2323470" cy="2323470"/>
          </a:xfrm>
          <a:prstGeom prst="arc">
            <a:avLst/>
          </a:prstGeom>
          <a:solidFill>
            <a:srgbClr val="1261A0">
              <a:alpha val="69000"/>
            </a:srgb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8" name="Picture 97">
            <a:extLst>
              <a:ext uri="{FF2B5EF4-FFF2-40B4-BE49-F238E27FC236}">
                <a16:creationId xmlns:a16="http://schemas.microsoft.com/office/drawing/2014/main" id="{3CA58AE2-AC6B-4C76-89E6-07000678C4D3}"/>
              </a:ext>
              <a:ext uri="{C183D7F6-B498-43B3-948B-1728B52AA6E4}">
                <adec:decorative xmlns:adec="http://schemas.microsoft.com/office/drawing/2017/decorative" val="1"/>
              </a:ext>
            </a:extLst>
          </p:cNvPr>
          <p:cNvPicPr>
            <a:picLocks noChangeAspect="1"/>
          </p:cNvPicPr>
          <p:nvPr userDrawn="1"/>
        </p:nvPicPr>
        <p:blipFill>
          <a:blip r:embed="rId3"/>
          <a:srcRect l="306" t="23261" r="1605" b="11346"/>
          <a:stretch>
            <a:fillRect/>
          </a:stretch>
        </p:blipFill>
        <p:spPr>
          <a:xfrm>
            <a:off x="6846910" y="1084033"/>
            <a:ext cx="4588802" cy="4588814"/>
          </a:xfrm>
          <a:custGeom>
            <a:avLst/>
            <a:gdLst>
              <a:gd name="connsiteX0" fmla="*/ 2294401 w 4588802"/>
              <a:gd name="connsiteY0" fmla="*/ 0 h 4588814"/>
              <a:gd name="connsiteX1" fmla="*/ 4588802 w 4588802"/>
              <a:gd name="connsiteY1" fmla="*/ 2294407 h 4588814"/>
              <a:gd name="connsiteX2" fmla="*/ 2294401 w 4588802"/>
              <a:gd name="connsiteY2" fmla="*/ 4588814 h 4588814"/>
              <a:gd name="connsiteX3" fmla="*/ 0 w 4588802"/>
              <a:gd name="connsiteY3" fmla="*/ 2294407 h 4588814"/>
              <a:gd name="connsiteX4" fmla="*/ 2294401 w 4588802"/>
              <a:gd name="connsiteY4" fmla="*/ 0 h 4588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8802" h="4588814">
                <a:moveTo>
                  <a:pt x="2294401" y="0"/>
                </a:moveTo>
                <a:cubicBezTo>
                  <a:pt x="3561564" y="0"/>
                  <a:pt x="4588802" y="1027241"/>
                  <a:pt x="4588802" y="2294407"/>
                </a:cubicBezTo>
                <a:cubicBezTo>
                  <a:pt x="4588802" y="3561573"/>
                  <a:pt x="3561564" y="4588814"/>
                  <a:pt x="2294401" y="4588814"/>
                </a:cubicBezTo>
                <a:cubicBezTo>
                  <a:pt x="1027239" y="4588814"/>
                  <a:pt x="0" y="3561573"/>
                  <a:pt x="0" y="2294407"/>
                </a:cubicBezTo>
                <a:cubicBezTo>
                  <a:pt x="0" y="1027241"/>
                  <a:pt x="1027239" y="0"/>
                  <a:pt x="2294401" y="0"/>
                </a:cubicBezTo>
                <a:close/>
              </a:path>
            </a:pathLst>
          </a:custGeom>
        </p:spPr>
      </p:pic>
      <p:pic>
        <p:nvPicPr>
          <p:cNvPr id="107" name="Picture 106">
            <a:extLst>
              <a:ext uri="{FF2B5EF4-FFF2-40B4-BE49-F238E27FC236}">
                <a16:creationId xmlns:a16="http://schemas.microsoft.com/office/drawing/2014/main" id="{8C2F6D54-ED5E-443D-8D85-20DD9D003FD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586608" y="5961354"/>
            <a:ext cx="3807592" cy="307684"/>
          </a:xfrm>
          <a:prstGeom prst="rect">
            <a:avLst/>
          </a:prstGeom>
        </p:spPr>
      </p:pic>
    </p:spTree>
    <p:extLst>
      <p:ext uri="{BB962C8B-B14F-4D97-AF65-F5344CB8AC3E}">
        <p14:creationId xmlns:p14="http://schemas.microsoft.com/office/powerpoint/2010/main" val="39276977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lvl1pPr>
              <a:defRPr>
                <a:solidFill>
                  <a:schemeClr val="tx2"/>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B6B0B935-14AF-459A-96E6-0A24C8647A54}"/>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10" name="Freeform: Shape 9">
              <a:extLst>
                <a:ext uri="{FF2B5EF4-FFF2-40B4-BE49-F238E27FC236}">
                  <a16:creationId xmlns:a16="http://schemas.microsoft.com/office/drawing/2014/main" id="{823BC1D8-EB71-461A-88C1-E7380E1E7684}"/>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44B9E7A2-D14D-4105-B5FF-F7DC1057DB7C}"/>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93C078EE-7F60-44F5-A9A7-9BF9A325A6CD}"/>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FA9D9BC1-22D2-4D3A-98C9-71C72AED775B}"/>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E8AB5864-A92F-4A52-8265-73E8F5FCD9A9}"/>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66FDEB53-60BE-4D07-947B-B1ECCDD02067}"/>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79E7F449-7073-415D-83E8-8E7896A47424}"/>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3A37674C-1A90-47FD-A893-DC74BEF518A4}"/>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18" name="Group 17">
            <a:extLst>
              <a:ext uri="{FF2B5EF4-FFF2-40B4-BE49-F238E27FC236}">
                <a16:creationId xmlns:a16="http://schemas.microsoft.com/office/drawing/2014/main" id="{7E0196DA-790C-4A34-9131-190507EC37A3}"/>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25" name="Freeform: Shape 24">
              <a:extLst>
                <a:ext uri="{FF2B5EF4-FFF2-40B4-BE49-F238E27FC236}">
                  <a16:creationId xmlns:a16="http://schemas.microsoft.com/office/drawing/2014/main" id="{4489ED0B-B62D-4F68-B68F-35EC2E2E35DB}"/>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26" name="Group 25">
              <a:extLst>
                <a:ext uri="{FF2B5EF4-FFF2-40B4-BE49-F238E27FC236}">
                  <a16:creationId xmlns:a16="http://schemas.microsoft.com/office/drawing/2014/main" id="{90380D15-6938-492F-A21E-83FC8185B40A}"/>
                </a:ext>
              </a:extLst>
            </p:cNvPr>
            <p:cNvGrpSpPr/>
            <p:nvPr/>
          </p:nvGrpSpPr>
          <p:grpSpPr>
            <a:xfrm>
              <a:off x="9720263" y="107156"/>
              <a:ext cx="2423265" cy="317504"/>
              <a:chOff x="4876800" y="6413787"/>
              <a:chExt cx="2423265" cy="317504"/>
            </a:xfrm>
            <a:noFill/>
          </p:grpSpPr>
          <p:sp>
            <p:nvSpPr>
              <p:cNvPr id="28" name="Freeform: Shape 27">
                <a:extLst>
                  <a:ext uri="{FF2B5EF4-FFF2-40B4-BE49-F238E27FC236}">
                    <a16:creationId xmlns:a16="http://schemas.microsoft.com/office/drawing/2014/main" id="{44458FFC-7EA6-4412-85D5-24ABDB27F076}"/>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F34DB868-2A62-4401-947B-3CD03C2A07F2}"/>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32C561D8-BC3D-4AB3-8763-6EF76A29203E}"/>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A39B1E12-653E-4D39-8F77-B779F40FD5DD}"/>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931089C7-3858-4F86-8BA7-927FCC5545B4}"/>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95CB5431-FC92-4B87-9DBF-FDA593AC5B4B}"/>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1D83CCB4-8630-46B3-876D-BB06D2AE73F8}"/>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18653EE4-99E2-47B6-9026-20B49D1F2718}"/>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B355C9DA-9330-4A7B-8894-BCD5FADF3DE5}"/>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7CAB43AE-9572-4664-B394-797948C3D068}"/>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5088AF69-FE25-43A6-A7B7-32A1C41E72BC}"/>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5A458FB5-E33E-402A-874B-6E049BD998E8}"/>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6E4DE7B7-14DE-4466-96C7-593659A6C386}"/>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2476BF16-A903-411E-BA70-83CC248332E5}"/>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6FA155DD-B8B9-4CB0-8C76-99E7AA0070FE}"/>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39B80281-A5FC-4382-AEA7-58238FD5AEED}"/>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4" name="Freeform: Shape 43">
                <a:extLst>
                  <a:ext uri="{FF2B5EF4-FFF2-40B4-BE49-F238E27FC236}">
                    <a16:creationId xmlns:a16="http://schemas.microsoft.com/office/drawing/2014/main" id="{E54E2E72-9313-42E8-9C69-89A9D398F870}"/>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5" name="Freeform: Shape 44">
                <a:extLst>
                  <a:ext uri="{FF2B5EF4-FFF2-40B4-BE49-F238E27FC236}">
                    <a16:creationId xmlns:a16="http://schemas.microsoft.com/office/drawing/2014/main" id="{0C40754F-96CF-4937-BDE6-6F94F4EC7B84}"/>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6" name="Freeform: Shape 45">
                <a:extLst>
                  <a:ext uri="{FF2B5EF4-FFF2-40B4-BE49-F238E27FC236}">
                    <a16:creationId xmlns:a16="http://schemas.microsoft.com/office/drawing/2014/main" id="{F5BC7789-96F6-491E-AC5E-1C9AFCD48DD2}"/>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2DFAE6DD-215C-4B70-9719-EBA4935DD3E4}"/>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27" name="Freeform: Shape 26">
              <a:extLst>
                <a:ext uri="{FF2B5EF4-FFF2-40B4-BE49-F238E27FC236}">
                  <a16:creationId xmlns:a16="http://schemas.microsoft.com/office/drawing/2014/main" id="{A182EDE7-18D6-4837-9DEA-0B5EB556D34D}"/>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402209991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 Dark Fullscreen Imag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575361-F972-770C-CA61-1125593E5AB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65300" y="-536"/>
            <a:ext cx="10426700" cy="6859072"/>
          </a:xfrm>
          <a:prstGeom prst="rect">
            <a:avLst/>
          </a:prstGeom>
        </p:spPr>
      </p:pic>
      <p:sp>
        <p:nvSpPr>
          <p:cNvPr id="3" name="Rectangle 2">
            <a:extLst>
              <a:ext uri="{FF2B5EF4-FFF2-40B4-BE49-F238E27FC236}">
                <a16:creationId xmlns:a16="http://schemas.microsoft.com/office/drawing/2014/main" id="{D8D3B07C-D0DE-860A-00A6-FD184145215F}"/>
              </a:ext>
            </a:extLst>
          </p:cNvPr>
          <p:cNvSpPr/>
          <p:nvPr userDrawn="1"/>
        </p:nvSpPr>
        <p:spPr bwMode="auto">
          <a:xfrm>
            <a:off x="0" y="0"/>
            <a:ext cx="12192000" cy="6858000"/>
          </a:xfrm>
          <a:prstGeom prst="rect">
            <a:avLst/>
          </a:prstGeom>
          <a:gradFill flip="none" rotWithShape="1">
            <a:gsLst>
              <a:gs pos="35000">
                <a:srgbClr val="000000"/>
              </a:gs>
              <a:gs pos="71000">
                <a:srgbClr val="000000">
                  <a:alpha val="0"/>
                </a:srgbClr>
              </a:gs>
            </a:gsLst>
            <a:lin ang="1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0000"/>
              </a:solidFill>
              <a:ea typeface="Segoe UI" pitchFamily="34" charset="0"/>
              <a:cs typeface="Segoe UI" pitchFamily="34" charset="0"/>
            </a:endParaRPr>
          </a:p>
        </p:txBody>
      </p:sp>
      <p:pic>
        <p:nvPicPr>
          <p:cNvPr id="4" name="MS logo white - EMF" descr="Microsoft logo white text version">
            <a:extLst>
              <a:ext uri="{FF2B5EF4-FFF2-40B4-BE49-F238E27FC236}">
                <a16:creationId xmlns:a16="http://schemas.microsoft.com/office/drawing/2014/main" id="{999696A6-329C-563B-E325-A099AE3EACF6}"/>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6469743" cy="553998"/>
          </a:xfrm>
          <a:noFill/>
        </p:spPr>
        <p:txBody>
          <a:bodyPr wrap="square" lIns="0" tIns="0" rIns="0" bIns="0" anchor="b" anchorCtr="0">
            <a:spAutoFit/>
          </a:bodyPr>
          <a:lstStyle>
            <a:lvl1pPr>
              <a:defRPr sz="3600" spc="-50" baseline="0">
                <a:gradFill>
                  <a:gsLst>
                    <a:gs pos="0">
                      <a:schemeClr val="accent1"/>
                    </a:gs>
                    <a:gs pos="100000">
                      <a:srgbClr val="50E6FF"/>
                    </a:gs>
                  </a:gsLst>
                  <a:lin ang="27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6974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6617775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 Colorful Fullscreen Imag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64AC08-B457-DF39-0176-768E55E506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a:stretch/>
        </p:blipFill>
        <p:spPr>
          <a:xfrm flipH="1">
            <a:off x="0" y="0"/>
            <a:ext cx="12192000" cy="6858000"/>
          </a:xfrm>
          <a:prstGeom prst="rect">
            <a:avLst/>
          </a:prstGeom>
        </p:spPr>
      </p:pic>
      <p:sp>
        <p:nvSpPr>
          <p:cNvPr id="7" name="Rectangle 6">
            <a:extLst>
              <a:ext uri="{FF2B5EF4-FFF2-40B4-BE49-F238E27FC236}">
                <a16:creationId xmlns:a16="http://schemas.microsoft.com/office/drawing/2014/main" id="{D4EF52B0-9580-BF6E-DCAE-96A9B147E2FA}"/>
              </a:ext>
            </a:extLst>
          </p:cNvPr>
          <p:cNvSpPr/>
          <p:nvPr userDrawn="1"/>
        </p:nvSpPr>
        <p:spPr bwMode="auto">
          <a:xfrm>
            <a:off x="0" y="0"/>
            <a:ext cx="12192000" cy="6858000"/>
          </a:xfrm>
          <a:prstGeom prst="rect">
            <a:avLst/>
          </a:prstGeom>
          <a:gradFill flip="none" rotWithShape="1">
            <a:gsLst>
              <a:gs pos="38000">
                <a:schemeClr val="accent1"/>
              </a:gs>
              <a:gs pos="65000">
                <a:schemeClr val="accent1">
                  <a:alpha val="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000000"/>
              </a:solidFill>
              <a:ea typeface="Segoe UI" pitchFamily="34" charset="0"/>
              <a:cs typeface="Segoe UI" pitchFamily="34" charset="0"/>
            </a:endParaRPr>
          </a:p>
        </p:txBody>
      </p:sp>
      <p:pic>
        <p:nvPicPr>
          <p:cNvPr id="8" name="MS logo white - EMF" descr="Microsoft logo white text version">
            <a:extLst>
              <a:ext uri="{FF2B5EF4-FFF2-40B4-BE49-F238E27FC236}">
                <a16:creationId xmlns:a16="http://schemas.microsoft.com/office/drawing/2014/main" id="{6C2F8722-41DC-FCC0-3686-767B949D7AD3}"/>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979778"/>
            <a:ext cx="6469743" cy="553998"/>
          </a:xfrm>
          <a:noFill/>
          <a:effectLst/>
        </p:spPr>
        <p:txBody>
          <a:bodyPr wrap="square" lIns="0" tIns="0" rIns="0" bIns="0" anchor="b" anchorCtr="0">
            <a:spAutoFit/>
          </a:bodyPr>
          <a:lstStyle>
            <a:lvl1pPr>
              <a:defRPr sz="3600" spc="-50" baseline="0">
                <a:solidFill>
                  <a:schemeClr val="bg1"/>
                </a:solidFill>
                <a:effectLst>
                  <a:outerShdw blurRad="381000" algn="ctr" rotWithShape="0">
                    <a:prstClr val="black">
                      <a:alpha val="30000"/>
                    </a:prstClr>
                  </a:outerShdw>
                </a:effectLst>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6469743" cy="338554"/>
          </a:xfrm>
          <a:noFill/>
          <a:effectLst/>
        </p:spPr>
        <p:txBody>
          <a:bodyPr wrap="square" lIns="0" tIns="0" rIns="0" bIns="0">
            <a:spAutoFit/>
          </a:bodyPr>
          <a:lstStyle>
            <a:lvl1pPr marL="0" indent="0">
              <a:spcBef>
                <a:spcPts val="0"/>
              </a:spcBef>
              <a:buNone/>
              <a:defRPr sz="2200" spc="0" baseline="0">
                <a:solidFill>
                  <a:schemeClr val="bg1"/>
                </a:solidFill>
                <a:effectLst>
                  <a:outerShdw blurRad="381000" algn="ctr" rotWithShape="0">
                    <a:prstClr val="black">
                      <a:alpha val="30000"/>
                    </a:prstClr>
                  </a:outerShdw>
                </a:effectLst>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9016316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 Light Fullscreen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6A0A00-7D37-1507-6355-7CBB83BF45F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4178180" y="788504"/>
            <a:ext cx="8013819" cy="6069496"/>
          </a:xfrm>
          <a:prstGeom prst="rect">
            <a:avLst/>
          </a:prstGeom>
        </p:spPr>
      </p:pic>
      <p:sp>
        <p:nvSpPr>
          <p:cNvPr id="9" name="Title 1"/>
          <p:cNvSpPr>
            <a:spLocks noGrp="1"/>
          </p:cNvSpPr>
          <p:nvPr>
            <p:ph type="title" hasCustomPrompt="1"/>
          </p:nvPr>
        </p:nvSpPr>
        <p:spPr>
          <a:xfrm>
            <a:off x="584200" y="2425780"/>
            <a:ext cx="5240129" cy="1107996"/>
          </a:xfrm>
          <a:noFill/>
        </p:spPr>
        <p:txBody>
          <a:bodyPr wrap="square" lIns="0" tIns="0" rIns="0" bIns="0" anchor="b" anchorCtr="0">
            <a:spAutoFit/>
          </a:bodyPr>
          <a:lstStyle>
            <a:lvl1pPr>
              <a:defRPr sz="3600" spc="-50" baseline="0">
                <a:gradFill>
                  <a:gsLst>
                    <a:gs pos="0">
                      <a:srgbClr val="000000"/>
                    </a:gs>
                    <a:gs pos="100000">
                      <a:srgbClr val="000000"/>
                    </a:gs>
                  </a:gsLst>
                  <a:lin ang="18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240129" cy="338554"/>
          </a:xfrm>
          <a:noFill/>
        </p:spPr>
        <p:txBody>
          <a:bodyPr wrap="square" lIns="0" tIns="0" rIns="0" bIns="0">
            <a:spAutoFit/>
          </a:bodyPr>
          <a:lstStyle>
            <a:lvl1pPr marL="0" indent="0">
              <a:spcBef>
                <a:spcPts val="0"/>
              </a:spcBef>
              <a:buNone/>
              <a:defRPr sz="2200" spc="0" baseline="0">
                <a:gradFill>
                  <a:gsLst>
                    <a:gs pos="0">
                      <a:srgbClr val="000000"/>
                    </a:gs>
                    <a:gs pos="100000">
                      <a:srgbClr val="000000"/>
                    </a:gs>
                  </a:gsLst>
                  <a:lin ang="18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3959EEC-7E83-FC5A-6E38-C7D7D4E340B3}"/>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01887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 Colorful Square Imag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51C15-1394-789C-819C-FD7ED279F6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334000" y="1067"/>
            <a:ext cx="6858000" cy="6856933"/>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8169060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 Light Square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4" name="Picture 3">
            <a:extLst>
              <a:ext uri="{FF2B5EF4-FFF2-40B4-BE49-F238E27FC236}">
                <a16:creationId xmlns:a16="http://schemas.microsoft.com/office/drawing/2014/main" id="{3323C95C-52CC-1353-6F22-BA352F6519D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4304675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 Dark Square Imag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0">
                      <a:schemeClr val="accent1"/>
                    </a:gs>
                    <a:gs pos="100000">
                      <a:schemeClr val="accent3"/>
                    </a:gs>
                  </a:gsLst>
                  <a:lin ang="2700000" scaled="0"/>
                </a:gra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4CA23529-60B4-4D2F-AA38-0F569B5C6064}"/>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a:extLst>
              <a:ext uri="{FF2B5EF4-FFF2-40B4-BE49-F238E27FC236}">
                <a16:creationId xmlns:a16="http://schemas.microsoft.com/office/drawing/2014/main" id="{44C7D529-CEDF-DF48-E0B3-E8F811D4400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256939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 Custom Square Image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6" name="Picture Placeholder 5">
            <a:extLst>
              <a:ext uri="{FF2B5EF4-FFF2-40B4-BE49-F238E27FC236}">
                <a16:creationId xmlns:a16="http://schemas.microsoft.com/office/drawing/2014/main" id="{1B003467-9D25-CD72-AA60-A77A9EEE6C1C}"/>
              </a:ext>
            </a:extLst>
          </p:cNvPr>
          <p:cNvSpPr>
            <a:spLocks noGrp="1"/>
          </p:cNvSpPr>
          <p:nvPr>
            <p:ph type="pic" sz="quarter" idx="13"/>
          </p:nvPr>
        </p:nvSpPr>
        <p:spPr>
          <a:xfrm>
            <a:off x="5334000" y="0"/>
            <a:ext cx="6858000" cy="6858000"/>
          </a:xfrm>
        </p:spPr>
        <p:txBody>
          <a:bodyPr anchor="ctr" anchorCtr="0">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2150317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 Custom Square Imag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3" name="Picture Placeholder 5">
            <a:extLst>
              <a:ext uri="{FF2B5EF4-FFF2-40B4-BE49-F238E27FC236}">
                <a16:creationId xmlns:a16="http://schemas.microsoft.com/office/drawing/2014/main" id="{4674DF64-F3DC-A2BA-C305-4B0CE9D0DC04}"/>
              </a:ext>
            </a:extLst>
          </p:cNvPr>
          <p:cNvSpPr>
            <a:spLocks noGrp="1"/>
          </p:cNvSpPr>
          <p:nvPr>
            <p:ph type="pic" sz="quarter" idx="13"/>
          </p:nvPr>
        </p:nvSpPr>
        <p:spPr>
          <a:xfrm>
            <a:off x="5334000" y="0"/>
            <a:ext cx="6858000" cy="6858000"/>
          </a:xfrm>
        </p:spPr>
        <p:txBody>
          <a:bodyPr anchor="ctr" anchorCtr="0">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3398424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473207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238612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tx2"/>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FF1E44FC-8E67-4A49-962E-C2DD96C5DF7A}"/>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12" name="Freeform: Shape 11">
              <a:extLst>
                <a:ext uri="{FF2B5EF4-FFF2-40B4-BE49-F238E27FC236}">
                  <a16:creationId xmlns:a16="http://schemas.microsoft.com/office/drawing/2014/main" id="{12D34B9D-7FE0-4A72-BE1F-BE4A57D96466}"/>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8F11D442-D11B-449C-9175-90DF0EDB942C}"/>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CBF90DF3-ADEA-4E0D-B046-EC97F5BBE498}"/>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F8887746-0E2E-41E7-83AF-20EF810B0BDB}"/>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B7BFEF55-894B-4397-91ED-C693F1D1A5CB}"/>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DD4029E7-8033-40F4-B640-E0EFA27B92EA}"/>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B3C5DF7C-F98B-4F21-88B1-5C672AC1504A}"/>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90D579CE-FCBF-4EA0-9593-AA63B047790D}"/>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20" name="Group 19">
            <a:extLst>
              <a:ext uri="{FF2B5EF4-FFF2-40B4-BE49-F238E27FC236}">
                <a16:creationId xmlns:a16="http://schemas.microsoft.com/office/drawing/2014/main" id="{B81D56E9-6D5A-477A-B44A-53DFB10178BF}"/>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21" name="Freeform: Shape 20">
              <a:extLst>
                <a:ext uri="{FF2B5EF4-FFF2-40B4-BE49-F238E27FC236}">
                  <a16:creationId xmlns:a16="http://schemas.microsoft.com/office/drawing/2014/main" id="{BD6314C8-9343-4727-BCDC-26213C16ECE5}"/>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30" name="Group 29">
              <a:extLst>
                <a:ext uri="{FF2B5EF4-FFF2-40B4-BE49-F238E27FC236}">
                  <a16:creationId xmlns:a16="http://schemas.microsoft.com/office/drawing/2014/main" id="{86CF0FAB-0B7C-4187-B016-C53577A06BC1}"/>
                </a:ext>
              </a:extLst>
            </p:cNvPr>
            <p:cNvGrpSpPr/>
            <p:nvPr/>
          </p:nvGrpSpPr>
          <p:grpSpPr>
            <a:xfrm>
              <a:off x="9720263" y="107156"/>
              <a:ext cx="2423265" cy="317504"/>
              <a:chOff x="4876800" y="6413787"/>
              <a:chExt cx="2423265" cy="317504"/>
            </a:xfrm>
            <a:noFill/>
          </p:grpSpPr>
          <p:sp>
            <p:nvSpPr>
              <p:cNvPr id="32" name="Freeform: Shape 31">
                <a:extLst>
                  <a:ext uri="{FF2B5EF4-FFF2-40B4-BE49-F238E27FC236}">
                    <a16:creationId xmlns:a16="http://schemas.microsoft.com/office/drawing/2014/main" id="{D5D85F07-FC60-4121-B029-AAC361ED3867}"/>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50877924-59DA-4C8D-ADE7-4D966D753681}"/>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6967F245-E8D6-48B2-9559-CD8CBBA449B4}"/>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7174BA5A-055E-4944-9C9B-7C8BF6823BF3}"/>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B5608FBB-3564-4A13-9FB4-F81B7326EF01}"/>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57B3C3C7-6F54-429D-AA7B-251534AB43FE}"/>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429A83F0-5FA0-42CE-AA70-8788077660E4}"/>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00AEE67A-9FEA-43AB-B8BD-08B34EC799DA}"/>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BB0E0BEB-1595-42D9-8842-A117A4DE647C}"/>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040221ED-8086-4DB5-9D2D-2A11E88F2718}"/>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9E8EB075-7FB6-41EC-BB36-635E79A9E989}"/>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41BF9152-E782-4701-89B9-17D2E3C99B74}"/>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4" name="Freeform: Shape 43">
                <a:extLst>
                  <a:ext uri="{FF2B5EF4-FFF2-40B4-BE49-F238E27FC236}">
                    <a16:creationId xmlns:a16="http://schemas.microsoft.com/office/drawing/2014/main" id="{36FD4E3F-AB36-48C4-AF82-B053F5C0E892}"/>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5" name="Freeform: Shape 44">
                <a:extLst>
                  <a:ext uri="{FF2B5EF4-FFF2-40B4-BE49-F238E27FC236}">
                    <a16:creationId xmlns:a16="http://schemas.microsoft.com/office/drawing/2014/main" id="{BE03EC11-D691-4792-919E-2F12DDBA234F}"/>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6" name="Freeform: Shape 45">
                <a:extLst>
                  <a:ext uri="{FF2B5EF4-FFF2-40B4-BE49-F238E27FC236}">
                    <a16:creationId xmlns:a16="http://schemas.microsoft.com/office/drawing/2014/main" id="{A7456857-C320-4E25-AA49-A7B4AD2579EE}"/>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922C6699-BC4E-4BFE-811C-A91070E89F24}"/>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2CB97C67-39F0-41F3-8F17-BA8B48473B82}"/>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9604129D-598B-4BAA-8FB8-F3B15B23DFB6}"/>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C6BCF110-57A8-4F67-BF7E-77A172F1A7D8}"/>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0213567F-73D3-4FE3-B6EB-4B0297666CBB}"/>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31" name="Freeform: Shape 30">
              <a:extLst>
                <a:ext uri="{FF2B5EF4-FFF2-40B4-BE49-F238E27FC236}">
                  <a16:creationId xmlns:a16="http://schemas.microsoft.com/office/drawing/2014/main" id="{EA66934D-DCEE-476E-AC90-B791E5C86634}"/>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116673100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0">
                      <a:schemeClr val="accent1"/>
                    </a:gs>
                    <a:gs pos="100000">
                      <a:srgbClr val="50E6FF"/>
                    </a:gs>
                  </a:gsLst>
                  <a:lin ang="27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671104A8-22EB-4536-29D9-ADFD45243136}"/>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79789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561302-81BA-ABC4-7F3A-17AC84CB53AA}"/>
              </a:ext>
            </a:extLst>
          </p:cNvPr>
          <p:cNvPicPr>
            <a:picLocks noChangeAspect="1"/>
          </p:cNvPicPr>
          <p:nvPr userDrawn="1"/>
        </p:nvPicPr>
        <p:blipFill rotWithShape="1">
          <a:blip r:embed="rId2">
            <a:alphaModFix amt="65000"/>
            <a:extLst>
              <a:ext uri="{BEBA8EAE-BF5A-486C-A8C5-ECC9F3942E4B}">
                <a14:imgProps xmlns:a14="http://schemas.microsoft.com/office/drawing/2010/main">
                  <a14:imgLayer r:embed="rId3">
                    <a14:imgEffect>
                      <a14:brightnessContrast bright="-19000"/>
                    </a14:imgEffect>
                  </a14:imgLayer>
                </a14:imgProps>
              </a:ext>
            </a:extLst>
          </a:blip>
          <a:srcRect t="-13770" b="15809"/>
          <a:stretch/>
        </p:blipFill>
        <p:spPr>
          <a:xfrm>
            <a:off x="0" y="886264"/>
            <a:ext cx="12192000" cy="5971736"/>
          </a:xfrm>
          <a:prstGeom prst="rect">
            <a:avLst/>
          </a:prstGeom>
        </p:spPr>
      </p:pic>
      <p:sp>
        <p:nvSpPr>
          <p:cNvPr id="6" name="Rectangle 5">
            <a:extLst>
              <a:ext uri="{FF2B5EF4-FFF2-40B4-BE49-F238E27FC236}">
                <a16:creationId xmlns:a16="http://schemas.microsoft.com/office/drawing/2014/main" id="{22EB798A-8887-9D69-B51F-38864DB09EAB}"/>
              </a:ext>
            </a:extLst>
          </p:cNvPr>
          <p:cNvSpPr/>
          <p:nvPr userDrawn="1"/>
        </p:nvSpPr>
        <p:spPr bwMode="auto">
          <a:xfrm>
            <a:off x="0" y="0"/>
            <a:ext cx="12192000" cy="5648178"/>
          </a:xfrm>
          <a:prstGeom prst="rect">
            <a:avLst/>
          </a:prstGeom>
          <a:gradFill flip="none" rotWithShape="1">
            <a:gsLst>
              <a:gs pos="36000">
                <a:schemeClr val="accent1"/>
              </a:gs>
              <a:gs pos="100000">
                <a:schemeClr val="accent1">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2930402"/>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781628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ccountabilit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9132000" cy="553998"/>
          </a:xfrm>
        </p:spPr>
        <p:txBody>
          <a:bodyPr/>
          <a:lstStyle>
            <a:lvl1pPr>
              <a:defRPr>
                <a:gradFill>
                  <a:gsLst>
                    <a:gs pos="0">
                      <a:srgbClr val="D83B01"/>
                    </a:gs>
                    <a:gs pos="100000">
                      <a:srgbClr val="FF9349"/>
                    </a:gs>
                  </a:gsLst>
                  <a:lin ang="2700000" scaled="0"/>
                </a:gradFill>
              </a:defRPr>
            </a:lvl1pPr>
          </a:lstStyle>
          <a:p>
            <a:r>
              <a:rPr lang="en-US"/>
              <a:t>Click to edit Master title style</a:t>
            </a:r>
          </a:p>
        </p:txBody>
      </p:sp>
      <p:grpSp>
        <p:nvGrpSpPr>
          <p:cNvPr id="3" name="Group 2">
            <a:extLst>
              <a:ext uri="{FF2B5EF4-FFF2-40B4-BE49-F238E27FC236}">
                <a16:creationId xmlns:a16="http://schemas.microsoft.com/office/drawing/2014/main" id="{AF77E02B-63DD-CF32-C09A-55D1ED9B5E79}"/>
              </a:ext>
            </a:extLst>
          </p:cNvPr>
          <p:cNvGrpSpPr/>
          <p:nvPr userDrawn="1"/>
        </p:nvGrpSpPr>
        <p:grpSpPr>
          <a:xfrm>
            <a:off x="0" y="0"/>
            <a:ext cx="12192000" cy="638978"/>
            <a:chOff x="0" y="0"/>
            <a:chExt cx="12192000" cy="638978"/>
          </a:xfrm>
        </p:grpSpPr>
        <p:sp>
          <p:nvSpPr>
            <p:cNvPr id="4" name="Rectangle 3">
              <a:extLst>
                <a:ext uri="{FF2B5EF4-FFF2-40B4-BE49-F238E27FC236}">
                  <a16:creationId xmlns:a16="http://schemas.microsoft.com/office/drawing/2014/main" id="{4F6AE021-EDFC-2433-1242-34474D0F0798}"/>
                </a:ext>
              </a:extLst>
            </p:cNvPr>
            <p:cNvSpPr/>
            <p:nvPr/>
          </p:nvSpPr>
          <p:spPr bwMode="auto">
            <a:xfrm>
              <a:off x="0" y="0"/>
              <a:ext cx="12192000" cy="12118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D83B01"/>
                </a:solidFill>
                <a:ea typeface="Segoe UI" pitchFamily="34" charset="0"/>
                <a:cs typeface="Segoe UI" pitchFamily="34" charset="0"/>
              </a:endParaRPr>
            </a:p>
          </p:txBody>
        </p:sp>
        <p:sp>
          <p:nvSpPr>
            <p:cNvPr id="5" name="Rounded Rectangle 4">
              <a:extLst>
                <a:ext uri="{FF2B5EF4-FFF2-40B4-BE49-F238E27FC236}">
                  <a16:creationId xmlns:a16="http://schemas.microsoft.com/office/drawing/2014/main" id="{C416C1B6-FB37-937C-2CE0-5E740B740100}"/>
                </a:ext>
              </a:extLst>
            </p:cNvPr>
            <p:cNvSpPr/>
            <p:nvPr/>
          </p:nvSpPr>
          <p:spPr bwMode="auto">
            <a:xfrm>
              <a:off x="9771961" y="0"/>
              <a:ext cx="1972020" cy="638978"/>
            </a:xfrm>
            <a:prstGeom prst="roundRect">
              <a:avLst>
                <a:gd name="adj" fmla="val 9020"/>
              </a:avLst>
            </a:prstGeom>
            <a:gradFill>
              <a:gsLst>
                <a:gs pos="13000">
                  <a:srgbClr val="D83B01"/>
                </a:gs>
                <a:gs pos="100000">
                  <a:srgbClr val="FF9349"/>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52696C90-F9C7-B87C-A502-F759216F35F8}"/>
                </a:ext>
              </a:extLst>
            </p:cNvPr>
            <p:cNvSpPr txBox="1"/>
            <p:nvPr/>
          </p:nvSpPr>
          <p:spPr>
            <a:xfrm>
              <a:off x="9771961" y="221708"/>
              <a:ext cx="1972020" cy="338554"/>
            </a:xfrm>
            <a:prstGeom prst="rect">
              <a:avLst/>
            </a:prstGeom>
            <a:noFill/>
          </p:spPr>
          <p:txBody>
            <a:bodyPr wrap="square" rtlCol="0">
              <a:spAutoFit/>
            </a:bodyPr>
            <a:lstStyle/>
            <a:p>
              <a:pPr algn="ctr"/>
              <a:r>
                <a:rPr lang="en-US" sz="1600" b="1">
                  <a:gradFill>
                    <a:gsLst>
                      <a:gs pos="13000">
                        <a:schemeClr val="bg1"/>
                      </a:gs>
                      <a:gs pos="100000">
                        <a:schemeClr val="bg1"/>
                      </a:gs>
                    </a:gsLst>
                    <a:lin ang="5400000" scaled="1"/>
                  </a:gradFill>
                  <a:ea typeface="+mj-ea"/>
                  <a:cs typeface="Segoe UI Semibold" panose="020B0702040204020203" pitchFamily="34" charset="0"/>
                </a:rPr>
                <a:t>ACCOUNTABILITY</a:t>
              </a:r>
            </a:p>
          </p:txBody>
        </p:sp>
      </p:grpSp>
    </p:spTree>
    <p:extLst>
      <p:ext uri="{BB962C8B-B14F-4D97-AF65-F5344CB8AC3E}">
        <p14:creationId xmlns:p14="http://schemas.microsoft.com/office/powerpoint/2010/main" val="27592167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ransparenc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9132000" cy="553998"/>
          </a:xfrm>
        </p:spPr>
        <p:txBody>
          <a:bodyPr/>
          <a:lstStyle>
            <a:lvl1pPr>
              <a:defRPr>
                <a:gradFill>
                  <a:gsLst>
                    <a:gs pos="0">
                      <a:srgbClr val="8661C5"/>
                    </a:gs>
                    <a:gs pos="100000">
                      <a:srgbClr val="D59DFF"/>
                    </a:gs>
                  </a:gsLst>
                  <a:lin ang="2700000" scaled="0"/>
                </a:gradFill>
              </a:defRPr>
            </a:lvl1pPr>
          </a:lstStyle>
          <a:p>
            <a:r>
              <a:rPr lang="en-US"/>
              <a:t>Click to edit Master title style</a:t>
            </a:r>
          </a:p>
        </p:txBody>
      </p:sp>
      <p:grpSp>
        <p:nvGrpSpPr>
          <p:cNvPr id="3" name="Group 2">
            <a:extLst>
              <a:ext uri="{FF2B5EF4-FFF2-40B4-BE49-F238E27FC236}">
                <a16:creationId xmlns:a16="http://schemas.microsoft.com/office/drawing/2014/main" id="{AF77E02B-63DD-CF32-C09A-55D1ED9B5E79}"/>
              </a:ext>
            </a:extLst>
          </p:cNvPr>
          <p:cNvGrpSpPr/>
          <p:nvPr userDrawn="1"/>
        </p:nvGrpSpPr>
        <p:grpSpPr>
          <a:xfrm>
            <a:off x="0" y="0"/>
            <a:ext cx="12192000" cy="638978"/>
            <a:chOff x="0" y="0"/>
            <a:chExt cx="12192000" cy="638978"/>
          </a:xfrm>
        </p:grpSpPr>
        <p:sp>
          <p:nvSpPr>
            <p:cNvPr id="4" name="Rectangle 3">
              <a:extLst>
                <a:ext uri="{FF2B5EF4-FFF2-40B4-BE49-F238E27FC236}">
                  <a16:creationId xmlns:a16="http://schemas.microsoft.com/office/drawing/2014/main" id="{4F6AE021-EDFC-2433-1242-34474D0F0798}"/>
                </a:ext>
              </a:extLst>
            </p:cNvPr>
            <p:cNvSpPr/>
            <p:nvPr/>
          </p:nvSpPr>
          <p:spPr bwMode="auto">
            <a:xfrm>
              <a:off x="0" y="0"/>
              <a:ext cx="12192000" cy="121186"/>
            </a:xfrm>
            <a:prstGeom prst="rect">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D83B01"/>
                </a:solidFill>
                <a:ea typeface="Segoe UI" pitchFamily="34" charset="0"/>
                <a:cs typeface="Segoe UI" pitchFamily="34" charset="0"/>
              </a:endParaRPr>
            </a:p>
          </p:txBody>
        </p:sp>
        <p:sp>
          <p:nvSpPr>
            <p:cNvPr id="5" name="Rounded Rectangle 4">
              <a:extLst>
                <a:ext uri="{FF2B5EF4-FFF2-40B4-BE49-F238E27FC236}">
                  <a16:creationId xmlns:a16="http://schemas.microsoft.com/office/drawing/2014/main" id="{C416C1B6-FB37-937C-2CE0-5E740B740100}"/>
                </a:ext>
              </a:extLst>
            </p:cNvPr>
            <p:cNvSpPr/>
            <p:nvPr/>
          </p:nvSpPr>
          <p:spPr bwMode="auto">
            <a:xfrm>
              <a:off x="9905999" y="0"/>
              <a:ext cx="1837982" cy="638978"/>
            </a:xfrm>
            <a:prstGeom prst="roundRect">
              <a:avLst>
                <a:gd name="adj" fmla="val 10113"/>
              </a:avLst>
            </a:prstGeom>
            <a:gradFill>
              <a:gsLst>
                <a:gs pos="13000">
                  <a:srgbClr val="8661C5"/>
                </a:gs>
                <a:gs pos="100000">
                  <a:srgbClr val="D59DFF"/>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52696C90-F9C7-B87C-A502-F759216F35F8}"/>
                </a:ext>
              </a:extLst>
            </p:cNvPr>
            <p:cNvSpPr txBox="1"/>
            <p:nvPr/>
          </p:nvSpPr>
          <p:spPr>
            <a:xfrm>
              <a:off x="9905999" y="221708"/>
              <a:ext cx="1837981" cy="338554"/>
            </a:xfrm>
            <a:prstGeom prst="rect">
              <a:avLst/>
            </a:prstGeom>
            <a:noFill/>
          </p:spPr>
          <p:txBody>
            <a:bodyPr wrap="square" rtlCol="0">
              <a:spAutoFit/>
            </a:bodyPr>
            <a:lstStyle/>
            <a:p>
              <a:pPr algn="ctr"/>
              <a:r>
                <a:rPr lang="en-US" sz="1600" b="1">
                  <a:gradFill>
                    <a:gsLst>
                      <a:gs pos="13000">
                        <a:schemeClr val="bg1"/>
                      </a:gs>
                      <a:gs pos="100000">
                        <a:schemeClr val="bg1"/>
                      </a:gs>
                    </a:gsLst>
                    <a:lin ang="5400000" scaled="1"/>
                  </a:gradFill>
                  <a:ea typeface="+mj-ea"/>
                  <a:cs typeface="Segoe UI Semibold" panose="020B0702040204020203" pitchFamily="34" charset="0"/>
                </a:rPr>
                <a:t>TRANSPARENCY</a:t>
              </a:r>
            </a:p>
          </p:txBody>
        </p:sp>
      </p:grpSp>
    </p:spTree>
    <p:extLst>
      <p:ext uri="{BB962C8B-B14F-4D97-AF65-F5344CB8AC3E}">
        <p14:creationId xmlns:p14="http://schemas.microsoft.com/office/powerpoint/2010/main" val="18145247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airn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9132000" cy="553998"/>
          </a:xfrm>
        </p:spPr>
        <p:txBody>
          <a:bodyPr/>
          <a:lstStyle>
            <a:lvl1pPr>
              <a:defRPr>
                <a:gradFill>
                  <a:gsLst>
                    <a:gs pos="0">
                      <a:srgbClr val="0078D4"/>
                    </a:gs>
                    <a:gs pos="100000">
                      <a:schemeClr val="accent1">
                        <a:lumMod val="60000"/>
                        <a:lumOff val="40000"/>
                      </a:schemeClr>
                    </a:gs>
                  </a:gsLst>
                  <a:lin ang="2700000" scaled="0"/>
                </a:gradFill>
              </a:defRPr>
            </a:lvl1pPr>
          </a:lstStyle>
          <a:p>
            <a:r>
              <a:rPr lang="en-US"/>
              <a:t>Click to edit Master title style</a:t>
            </a:r>
          </a:p>
        </p:txBody>
      </p:sp>
      <p:grpSp>
        <p:nvGrpSpPr>
          <p:cNvPr id="3" name="Group 2">
            <a:extLst>
              <a:ext uri="{FF2B5EF4-FFF2-40B4-BE49-F238E27FC236}">
                <a16:creationId xmlns:a16="http://schemas.microsoft.com/office/drawing/2014/main" id="{AF77E02B-63DD-CF32-C09A-55D1ED9B5E79}"/>
              </a:ext>
            </a:extLst>
          </p:cNvPr>
          <p:cNvGrpSpPr/>
          <p:nvPr userDrawn="1"/>
        </p:nvGrpSpPr>
        <p:grpSpPr>
          <a:xfrm>
            <a:off x="0" y="0"/>
            <a:ext cx="12192000" cy="638978"/>
            <a:chOff x="0" y="0"/>
            <a:chExt cx="12192000" cy="638978"/>
          </a:xfrm>
        </p:grpSpPr>
        <p:sp>
          <p:nvSpPr>
            <p:cNvPr id="4" name="Rectangle 3">
              <a:extLst>
                <a:ext uri="{FF2B5EF4-FFF2-40B4-BE49-F238E27FC236}">
                  <a16:creationId xmlns:a16="http://schemas.microsoft.com/office/drawing/2014/main" id="{4F6AE021-EDFC-2433-1242-34474D0F0798}"/>
                </a:ext>
              </a:extLst>
            </p:cNvPr>
            <p:cNvSpPr/>
            <p:nvPr/>
          </p:nvSpPr>
          <p:spPr bwMode="auto">
            <a:xfrm>
              <a:off x="0" y="0"/>
              <a:ext cx="12192000" cy="121186"/>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D83B01"/>
                </a:solidFill>
                <a:ea typeface="Segoe UI" pitchFamily="34" charset="0"/>
                <a:cs typeface="Segoe UI" pitchFamily="34" charset="0"/>
              </a:endParaRPr>
            </a:p>
          </p:txBody>
        </p:sp>
        <p:sp>
          <p:nvSpPr>
            <p:cNvPr id="5" name="Rounded Rectangle 4">
              <a:extLst>
                <a:ext uri="{FF2B5EF4-FFF2-40B4-BE49-F238E27FC236}">
                  <a16:creationId xmlns:a16="http://schemas.microsoft.com/office/drawing/2014/main" id="{C416C1B6-FB37-937C-2CE0-5E740B740100}"/>
                </a:ext>
              </a:extLst>
            </p:cNvPr>
            <p:cNvSpPr/>
            <p:nvPr/>
          </p:nvSpPr>
          <p:spPr bwMode="auto">
            <a:xfrm>
              <a:off x="10580913" y="0"/>
              <a:ext cx="1163067" cy="638978"/>
            </a:xfrm>
            <a:prstGeom prst="roundRect">
              <a:avLst>
                <a:gd name="adj" fmla="val 10113"/>
              </a:avLst>
            </a:prstGeom>
            <a:gradFill>
              <a:gsLst>
                <a:gs pos="13000">
                  <a:srgbClr val="0078D4"/>
                </a:gs>
                <a:gs pos="100000">
                  <a:srgbClr val="50E6FF"/>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52696C90-F9C7-B87C-A502-F759216F35F8}"/>
                </a:ext>
              </a:extLst>
            </p:cNvPr>
            <p:cNvSpPr txBox="1"/>
            <p:nvPr/>
          </p:nvSpPr>
          <p:spPr>
            <a:xfrm>
              <a:off x="10580914" y="221708"/>
              <a:ext cx="1163066" cy="338554"/>
            </a:xfrm>
            <a:prstGeom prst="rect">
              <a:avLst/>
            </a:prstGeom>
            <a:noFill/>
          </p:spPr>
          <p:txBody>
            <a:bodyPr wrap="square" rtlCol="0">
              <a:spAutoFit/>
            </a:bodyPr>
            <a:lstStyle/>
            <a:p>
              <a:pPr algn="ctr"/>
              <a:r>
                <a:rPr lang="en-US" sz="1600" b="1">
                  <a:gradFill>
                    <a:gsLst>
                      <a:gs pos="13000">
                        <a:schemeClr val="bg1"/>
                      </a:gs>
                      <a:gs pos="100000">
                        <a:schemeClr val="bg1"/>
                      </a:gs>
                    </a:gsLst>
                    <a:lin ang="5400000" scaled="1"/>
                  </a:gradFill>
                  <a:ea typeface="+mj-ea"/>
                  <a:cs typeface="Segoe UI Semibold" panose="020B0702040204020203" pitchFamily="34" charset="0"/>
                </a:rPr>
                <a:t>FAIRNESS</a:t>
              </a:r>
            </a:p>
          </p:txBody>
        </p:sp>
      </p:grpSp>
    </p:spTree>
    <p:extLst>
      <p:ext uri="{BB962C8B-B14F-4D97-AF65-F5344CB8AC3E}">
        <p14:creationId xmlns:p14="http://schemas.microsoft.com/office/powerpoint/2010/main" val="5077606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eliability and Safet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9132000" cy="553998"/>
          </a:xfrm>
        </p:spPr>
        <p:txBody>
          <a:bodyPr/>
          <a:lstStyle>
            <a:lvl1pPr>
              <a:defRPr>
                <a:gradFill>
                  <a:gsLst>
                    <a:gs pos="0">
                      <a:srgbClr val="008575"/>
                    </a:gs>
                    <a:gs pos="100000">
                      <a:schemeClr val="accent5">
                        <a:lumMod val="60000"/>
                        <a:lumOff val="40000"/>
                      </a:schemeClr>
                    </a:gs>
                  </a:gsLst>
                  <a:lin ang="2700000" scaled="0"/>
                </a:gradFill>
              </a:defRPr>
            </a:lvl1pPr>
          </a:lstStyle>
          <a:p>
            <a:r>
              <a:rPr lang="en-US"/>
              <a:t>Click to edit Master title style</a:t>
            </a:r>
          </a:p>
        </p:txBody>
      </p:sp>
      <p:grpSp>
        <p:nvGrpSpPr>
          <p:cNvPr id="3" name="Group 2">
            <a:extLst>
              <a:ext uri="{FF2B5EF4-FFF2-40B4-BE49-F238E27FC236}">
                <a16:creationId xmlns:a16="http://schemas.microsoft.com/office/drawing/2014/main" id="{AF77E02B-63DD-CF32-C09A-55D1ED9B5E79}"/>
              </a:ext>
            </a:extLst>
          </p:cNvPr>
          <p:cNvGrpSpPr/>
          <p:nvPr userDrawn="1"/>
        </p:nvGrpSpPr>
        <p:grpSpPr>
          <a:xfrm>
            <a:off x="0" y="0"/>
            <a:ext cx="12192000" cy="638978"/>
            <a:chOff x="0" y="0"/>
            <a:chExt cx="12192000" cy="638978"/>
          </a:xfrm>
        </p:grpSpPr>
        <p:sp>
          <p:nvSpPr>
            <p:cNvPr id="4" name="Rectangle 3">
              <a:extLst>
                <a:ext uri="{FF2B5EF4-FFF2-40B4-BE49-F238E27FC236}">
                  <a16:creationId xmlns:a16="http://schemas.microsoft.com/office/drawing/2014/main" id="{4F6AE021-EDFC-2433-1242-34474D0F0798}"/>
                </a:ext>
              </a:extLst>
            </p:cNvPr>
            <p:cNvSpPr/>
            <p:nvPr/>
          </p:nvSpPr>
          <p:spPr bwMode="auto">
            <a:xfrm>
              <a:off x="0" y="0"/>
              <a:ext cx="12192000" cy="121186"/>
            </a:xfrm>
            <a:prstGeom prst="rect">
              <a:avLst/>
            </a:prstGeom>
            <a:solidFill>
              <a:srgbClr val="00857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8575"/>
                </a:solidFill>
                <a:ea typeface="Segoe UI" pitchFamily="34" charset="0"/>
                <a:cs typeface="Segoe UI" pitchFamily="34" charset="0"/>
              </a:endParaRPr>
            </a:p>
          </p:txBody>
        </p:sp>
        <p:sp>
          <p:nvSpPr>
            <p:cNvPr id="5" name="Rounded Rectangle 4">
              <a:extLst>
                <a:ext uri="{FF2B5EF4-FFF2-40B4-BE49-F238E27FC236}">
                  <a16:creationId xmlns:a16="http://schemas.microsoft.com/office/drawing/2014/main" id="{C416C1B6-FB37-937C-2CE0-5E740B740100}"/>
                </a:ext>
              </a:extLst>
            </p:cNvPr>
            <p:cNvSpPr/>
            <p:nvPr/>
          </p:nvSpPr>
          <p:spPr bwMode="auto">
            <a:xfrm>
              <a:off x="9332686" y="0"/>
              <a:ext cx="2411294" cy="638978"/>
            </a:xfrm>
            <a:prstGeom prst="roundRect">
              <a:avLst>
                <a:gd name="adj" fmla="val 9020"/>
              </a:avLst>
            </a:prstGeom>
            <a:gradFill>
              <a:gsLst>
                <a:gs pos="13000">
                  <a:srgbClr val="008575"/>
                </a:gs>
                <a:gs pos="100000">
                  <a:srgbClr val="30E5D0"/>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52696C90-F9C7-B87C-A502-F759216F35F8}"/>
                </a:ext>
              </a:extLst>
            </p:cNvPr>
            <p:cNvSpPr txBox="1"/>
            <p:nvPr/>
          </p:nvSpPr>
          <p:spPr>
            <a:xfrm>
              <a:off x="9332686" y="221708"/>
              <a:ext cx="2411294" cy="338554"/>
            </a:xfrm>
            <a:prstGeom prst="rect">
              <a:avLst/>
            </a:prstGeom>
            <a:noFill/>
          </p:spPr>
          <p:txBody>
            <a:bodyPr wrap="square" rtlCol="0">
              <a:spAutoFit/>
            </a:bodyPr>
            <a:lstStyle/>
            <a:p>
              <a:pPr algn="ctr"/>
              <a:r>
                <a:rPr lang="en-US" sz="1600" b="1">
                  <a:gradFill>
                    <a:gsLst>
                      <a:gs pos="13000">
                        <a:schemeClr val="bg1"/>
                      </a:gs>
                      <a:gs pos="100000">
                        <a:schemeClr val="bg1"/>
                      </a:gs>
                    </a:gsLst>
                    <a:lin ang="5400000" scaled="1"/>
                  </a:gradFill>
                  <a:ea typeface="+mj-ea"/>
                  <a:cs typeface="Segoe UI Semibold" panose="020B0702040204020203" pitchFamily="34" charset="0"/>
                </a:rPr>
                <a:t>RELIABILITY &amp; SAFETY</a:t>
              </a:r>
            </a:p>
          </p:txBody>
        </p:sp>
      </p:grpSp>
    </p:spTree>
    <p:extLst>
      <p:ext uri="{BB962C8B-B14F-4D97-AF65-F5344CB8AC3E}">
        <p14:creationId xmlns:p14="http://schemas.microsoft.com/office/powerpoint/2010/main" val="34122425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rivacy and Securit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9132000" cy="553998"/>
          </a:xfrm>
        </p:spPr>
        <p:txBody>
          <a:bodyPr/>
          <a:lstStyle>
            <a:lvl1pPr>
              <a:defRPr>
                <a:gradFill>
                  <a:gsLst>
                    <a:gs pos="0">
                      <a:srgbClr val="737373"/>
                    </a:gs>
                    <a:gs pos="100000">
                      <a:schemeClr val="bg1">
                        <a:lumMod val="65000"/>
                      </a:schemeClr>
                    </a:gs>
                  </a:gsLst>
                  <a:lin ang="2700000" scaled="0"/>
                </a:gradFill>
              </a:defRPr>
            </a:lvl1pPr>
          </a:lstStyle>
          <a:p>
            <a:r>
              <a:rPr lang="en-US"/>
              <a:t>Click to edit Master title style</a:t>
            </a:r>
          </a:p>
        </p:txBody>
      </p:sp>
      <p:grpSp>
        <p:nvGrpSpPr>
          <p:cNvPr id="3" name="Group 2">
            <a:extLst>
              <a:ext uri="{FF2B5EF4-FFF2-40B4-BE49-F238E27FC236}">
                <a16:creationId xmlns:a16="http://schemas.microsoft.com/office/drawing/2014/main" id="{AF77E02B-63DD-CF32-C09A-55D1ED9B5E79}"/>
              </a:ext>
            </a:extLst>
          </p:cNvPr>
          <p:cNvGrpSpPr/>
          <p:nvPr userDrawn="1"/>
        </p:nvGrpSpPr>
        <p:grpSpPr>
          <a:xfrm>
            <a:off x="0" y="0"/>
            <a:ext cx="12192000" cy="638978"/>
            <a:chOff x="0" y="0"/>
            <a:chExt cx="12192000" cy="638978"/>
          </a:xfrm>
        </p:grpSpPr>
        <p:sp>
          <p:nvSpPr>
            <p:cNvPr id="4" name="Rectangle 3">
              <a:extLst>
                <a:ext uri="{FF2B5EF4-FFF2-40B4-BE49-F238E27FC236}">
                  <a16:creationId xmlns:a16="http://schemas.microsoft.com/office/drawing/2014/main" id="{4F6AE021-EDFC-2433-1242-34474D0F0798}"/>
                </a:ext>
              </a:extLst>
            </p:cNvPr>
            <p:cNvSpPr/>
            <p:nvPr/>
          </p:nvSpPr>
          <p:spPr bwMode="auto">
            <a:xfrm>
              <a:off x="0" y="0"/>
              <a:ext cx="12192000" cy="12118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8575"/>
                </a:solidFill>
                <a:ea typeface="Segoe UI" pitchFamily="34" charset="0"/>
                <a:cs typeface="Segoe UI" pitchFamily="34" charset="0"/>
              </a:endParaRPr>
            </a:p>
          </p:txBody>
        </p:sp>
        <p:sp>
          <p:nvSpPr>
            <p:cNvPr id="5" name="Rounded Rectangle 4">
              <a:extLst>
                <a:ext uri="{FF2B5EF4-FFF2-40B4-BE49-F238E27FC236}">
                  <a16:creationId xmlns:a16="http://schemas.microsoft.com/office/drawing/2014/main" id="{C416C1B6-FB37-937C-2CE0-5E740B740100}"/>
                </a:ext>
              </a:extLst>
            </p:cNvPr>
            <p:cNvSpPr/>
            <p:nvPr/>
          </p:nvSpPr>
          <p:spPr bwMode="auto">
            <a:xfrm>
              <a:off x="9412512" y="0"/>
              <a:ext cx="2331467" cy="638978"/>
            </a:xfrm>
            <a:prstGeom prst="roundRect">
              <a:avLst>
                <a:gd name="adj" fmla="val 12297"/>
              </a:avLst>
            </a:prstGeom>
            <a:gradFill>
              <a:gsLst>
                <a:gs pos="13000">
                  <a:srgbClr val="737373"/>
                </a:gs>
                <a:gs pos="100000">
                  <a:srgbClr val="E6E6E6"/>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52696C90-F9C7-B87C-A502-F759216F35F8}"/>
                </a:ext>
              </a:extLst>
            </p:cNvPr>
            <p:cNvSpPr txBox="1"/>
            <p:nvPr/>
          </p:nvSpPr>
          <p:spPr>
            <a:xfrm>
              <a:off x="9412514" y="221708"/>
              <a:ext cx="2331466" cy="338554"/>
            </a:xfrm>
            <a:prstGeom prst="rect">
              <a:avLst/>
            </a:prstGeom>
            <a:noFill/>
          </p:spPr>
          <p:txBody>
            <a:bodyPr wrap="square" rtlCol="0">
              <a:spAutoFit/>
            </a:bodyPr>
            <a:lstStyle/>
            <a:p>
              <a:pPr algn="ctr"/>
              <a:r>
                <a:rPr lang="en-US" sz="1600" b="1">
                  <a:gradFill>
                    <a:gsLst>
                      <a:gs pos="13000">
                        <a:schemeClr val="bg1"/>
                      </a:gs>
                      <a:gs pos="100000">
                        <a:schemeClr val="bg1"/>
                      </a:gs>
                    </a:gsLst>
                    <a:lin ang="5400000" scaled="1"/>
                  </a:gradFill>
                  <a:ea typeface="+mj-ea"/>
                  <a:cs typeface="Segoe UI Semibold" panose="020B0702040204020203" pitchFamily="34" charset="0"/>
                </a:rPr>
                <a:t>PRIVACY &amp; SECURITY</a:t>
              </a:r>
            </a:p>
          </p:txBody>
        </p:sp>
      </p:grpSp>
    </p:spTree>
    <p:extLst>
      <p:ext uri="{BB962C8B-B14F-4D97-AF65-F5344CB8AC3E}">
        <p14:creationId xmlns:p14="http://schemas.microsoft.com/office/powerpoint/2010/main" val="14837085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nclusiven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9132000" cy="553998"/>
          </a:xfrm>
        </p:spPr>
        <p:txBody>
          <a:bodyPr/>
          <a:lstStyle>
            <a:lvl1pPr>
              <a:defRPr>
                <a:gradFill>
                  <a:gsLst>
                    <a:gs pos="0">
                      <a:srgbClr val="737373"/>
                    </a:gs>
                    <a:gs pos="100000">
                      <a:schemeClr val="bg1">
                        <a:lumMod val="65000"/>
                      </a:schemeClr>
                    </a:gs>
                  </a:gsLst>
                  <a:lin ang="2700000" scaled="0"/>
                </a:gradFill>
              </a:defRPr>
            </a:lvl1pPr>
          </a:lstStyle>
          <a:p>
            <a:r>
              <a:rPr lang="en-US"/>
              <a:t>Click to edit Master title style</a:t>
            </a:r>
          </a:p>
        </p:txBody>
      </p:sp>
      <p:grpSp>
        <p:nvGrpSpPr>
          <p:cNvPr id="3" name="Group 2">
            <a:extLst>
              <a:ext uri="{FF2B5EF4-FFF2-40B4-BE49-F238E27FC236}">
                <a16:creationId xmlns:a16="http://schemas.microsoft.com/office/drawing/2014/main" id="{AF77E02B-63DD-CF32-C09A-55D1ED9B5E79}"/>
              </a:ext>
            </a:extLst>
          </p:cNvPr>
          <p:cNvGrpSpPr/>
          <p:nvPr userDrawn="1"/>
        </p:nvGrpSpPr>
        <p:grpSpPr>
          <a:xfrm>
            <a:off x="0" y="0"/>
            <a:ext cx="12192000" cy="638978"/>
            <a:chOff x="0" y="0"/>
            <a:chExt cx="12192000" cy="638978"/>
          </a:xfrm>
        </p:grpSpPr>
        <p:sp>
          <p:nvSpPr>
            <p:cNvPr id="4" name="Rectangle 3">
              <a:extLst>
                <a:ext uri="{FF2B5EF4-FFF2-40B4-BE49-F238E27FC236}">
                  <a16:creationId xmlns:a16="http://schemas.microsoft.com/office/drawing/2014/main" id="{4F6AE021-EDFC-2433-1242-34474D0F0798}"/>
                </a:ext>
              </a:extLst>
            </p:cNvPr>
            <p:cNvSpPr/>
            <p:nvPr/>
          </p:nvSpPr>
          <p:spPr bwMode="auto">
            <a:xfrm>
              <a:off x="0" y="0"/>
              <a:ext cx="12192000" cy="12118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008575"/>
                </a:solidFill>
                <a:ea typeface="Segoe UI" pitchFamily="34" charset="0"/>
                <a:cs typeface="Segoe UI" pitchFamily="34" charset="0"/>
              </a:endParaRPr>
            </a:p>
          </p:txBody>
        </p:sp>
        <p:sp>
          <p:nvSpPr>
            <p:cNvPr id="5" name="Rounded Rectangle 4">
              <a:extLst>
                <a:ext uri="{FF2B5EF4-FFF2-40B4-BE49-F238E27FC236}">
                  <a16:creationId xmlns:a16="http://schemas.microsoft.com/office/drawing/2014/main" id="{C416C1B6-FB37-937C-2CE0-5E740B740100}"/>
                </a:ext>
              </a:extLst>
            </p:cNvPr>
            <p:cNvSpPr/>
            <p:nvPr/>
          </p:nvSpPr>
          <p:spPr bwMode="auto">
            <a:xfrm>
              <a:off x="9978570" y="0"/>
              <a:ext cx="1765409" cy="638978"/>
            </a:xfrm>
            <a:prstGeom prst="roundRect">
              <a:avLst>
                <a:gd name="adj" fmla="val 10113"/>
              </a:avLst>
            </a:prstGeom>
            <a:gradFill>
              <a:gsLst>
                <a:gs pos="13000">
                  <a:srgbClr val="737373"/>
                </a:gs>
                <a:gs pos="100000">
                  <a:srgbClr val="E6E6E6"/>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52696C90-F9C7-B87C-A502-F759216F35F8}"/>
                </a:ext>
              </a:extLst>
            </p:cNvPr>
            <p:cNvSpPr txBox="1"/>
            <p:nvPr/>
          </p:nvSpPr>
          <p:spPr>
            <a:xfrm>
              <a:off x="9978570" y="221708"/>
              <a:ext cx="1765409" cy="338554"/>
            </a:xfrm>
            <a:prstGeom prst="rect">
              <a:avLst/>
            </a:prstGeom>
            <a:noFill/>
          </p:spPr>
          <p:txBody>
            <a:bodyPr wrap="square" rtlCol="0">
              <a:spAutoFit/>
            </a:bodyPr>
            <a:lstStyle/>
            <a:p>
              <a:pPr algn="ctr"/>
              <a:r>
                <a:rPr lang="en-US" sz="1600" b="1">
                  <a:gradFill>
                    <a:gsLst>
                      <a:gs pos="13000">
                        <a:schemeClr val="bg1"/>
                      </a:gs>
                      <a:gs pos="100000">
                        <a:schemeClr val="bg1"/>
                      </a:gs>
                    </a:gsLst>
                    <a:lin ang="5400000" scaled="1"/>
                  </a:gradFill>
                  <a:ea typeface="+mj-ea"/>
                  <a:cs typeface="Segoe UI Semibold" panose="020B0702040204020203" pitchFamily="34" charset="0"/>
                </a:rPr>
                <a:t>INCLUSIVENESS</a:t>
              </a:r>
            </a:p>
          </p:txBody>
        </p:sp>
      </p:grpSp>
    </p:spTree>
    <p:extLst>
      <p:ext uri="{BB962C8B-B14F-4D97-AF65-F5344CB8AC3E}">
        <p14:creationId xmlns:p14="http://schemas.microsoft.com/office/powerpoint/2010/main" val="416321778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182505"/>
            <a:ext cx="3477320" cy="2492990"/>
          </a:xfrm>
        </p:spPr>
        <p:txBody>
          <a:bodyPr wrap="square" anchor="ctr">
            <a:spAutoFit/>
          </a:bodyPr>
          <a:lstStyle>
            <a:lvl1pPr algn="ctr">
              <a:defRPr sz="5400">
                <a:gradFill>
                  <a:gsLst>
                    <a:gs pos="0">
                      <a:srgbClr val="0078D4"/>
                    </a:gs>
                    <a:gs pos="70000">
                      <a:schemeClr val="accent1">
                        <a:lumMod val="60000"/>
                        <a:lumOff val="40000"/>
                      </a:schemeClr>
                    </a:gs>
                    <a:gs pos="100000">
                      <a:srgbClr val="50E6FF"/>
                    </a:gs>
                  </a:gsLst>
                  <a:lin ang="2700000" scaled="0"/>
                </a:gra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24BDCDA3-3DB9-0B3D-7684-423FE8F5279E}"/>
              </a:ext>
            </a:extLst>
          </p:cNvPr>
          <p:cNvCxnSpPr>
            <a:cxnSpLocks/>
          </p:cNvCxnSpPr>
          <p:nvPr userDrawn="1"/>
        </p:nvCxnSpPr>
        <p:spPr>
          <a:xfrm>
            <a:off x="4725365" y="587375"/>
            <a:ext cx="0" cy="5683250"/>
          </a:xfrm>
          <a:prstGeom prst="line">
            <a:avLst/>
          </a:prstGeom>
          <a:ln>
            <a:solidFill>
              <a:schemeClr val="bg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D5192664-24AA-74BC-72DB-F07ACE3C865B}"/>
              </a:ext>
            </a:extLst>
          </p:cNvPr>
          <p:cNvSpPr>
            <a:spLocks noGrp="1"/>
          </p:cNvSpPr>
          <p:nvPr>
            <p:ph type="body" sz="quarter" idx="10"/>
          </p:nvPr>
        </p:nvSpPr>
        <p:spPr>
          <a:xfrm>
            <a:off x="5295900" y="587375"/>
            <a:ext cx="6313488" cy="5683250"/>
          </a:xfrm>
        </p:spPr>
        <p:txBody>
          <a:bodyPr anchor="ctr" anchorCtr="0">
            <a:noAutofit/>
          </a:bodyPr>
          <a:lstStyle>
            <a:lvl1pPr marL="0" indent="0">
              <a:spcBef>
                <a:spcPts val="1800"/>
              </a:spcBef>
              <a:buNone/>
              <a:defRPr sz="2400" b="1" i="0">
                <a:gradFill>
                  <a:gsLst>
                    <a:gs pos="0">
                      <a:schemeClr val="tx1"/>
                    </a:gs>
                    <a:gs pos="99000">
                      <a:schemeClr val="tx1"/>
                    </a:gs>
                  </a:gsLst>
                  <a:lin ang="2700000" scaled="0"/>
                </a:gradFill>
                <a:latin typeface="Segoe UI Semibold" panose="020B0502040204020203" pitchFamily="34" charset="0"/>
                <a:cs typeface="Segoe UI Semibold" panose="020B0502040204020203" pitchFamily="34" charset="0"/>
              </a:defRPr>
            </a:lvl1pPr>
            <a:lvl2pPr marL="228600" indent="0">
              <a:buNone/>
              <a:defRPr sz="1800" b="1" i="0">
                <a:gradFill>
                  <a:gsLst>
                    <a:gs pos="0">
                      <a:schemeClr val="tx1"/>
                    </a:gs>
                    <a:gs pos="99000">
                      <a:schemeClr val="tx1"/>
                    </a:gs>
                  </a:gsLst>
                  <a:lin ang="2700000" scaled="0"/>
                </a:gradFill>
                <a:latin typeface="Segoe UI Semibold" panose="020B0502040204020203" pitchFamily="34" charset="0"/>
                <a:cs typeface="Segoe UI Semibold" panose="020B0502040204020203" pitchFamily="34" charset="0"/>
              </a:defRPr>
            </a:lvl2pPr>
            <a:lvl3pPr marL="457200" indent="0">
              <a:buNone/>
              <a:defRPr sz="1400" b="1" i="0">
                <a:gradFill>
                  <a:gsLst>
                    <a:gs pos="0">
                      <a:schemeClr val="tx1"/>
                    </a:gs>
                    <a:gs pos="99000">
                      <a:schemeClr val="tx1"/>
                    </a:gs>
                  </a:gsLst>
                  <a:lin ang="2700000" scaled="0"/>
                </a:gradFill>
                <a:latin typeface="Segoe UI Semibold" panose="020B0502040204020203" pitchFamily="34" charset="0"/>
                <a:cs typeface="Segoe UI Semibold" panose="020B0502040204020203" pitchFamily="34" charset="0"/>
              </a:defRPr>
            </a:lvl3pPr>
            <a:lvl4pPr marL="661988" indent="0">
              <a:buNone/>
              <a:defRPr sz="1200" b="1" i="0">
                <a:gradFill>
                  <a:gsLst>
                    <a:gs pos="0">
                      <a:schemeClr val="tx1"/>
                    </a:gs>
                    <a:gs pos="99000">
                      <a:schemeClr val="tx1"/>
                    </a:gs>
                  </a:gsLst>
                  <a:lin ang="2700000" scaled="0"/>
                </a:gradFill>
                <a:latin typeface="Segoe UI Semibold" panose="020B0502040204020203" pitchFamily="34" charset="0"/>
                <a:cs typeface="Segoe UI Semibold" panose="020B0502040204020203" pitchFamily="34" charset="0"/>
              </a:defRPr>
            </a:lvl4pPr>
            <a:lvl5pPr marL="855663" indent="0">
              <a:buNone/>
              <a:defRPr sz="1200" b="1" i="0">
                <a:gradFill>
                  <a:gsLst>
                    <a:gs pos="0">
                      <a:schemeClr val="tx1"/>
                    </a:gs>
                    <a:gs pos="99000">
                      <a:schemeClr val="tx1"/>
                    </a:gs>
                  </a:gsLst>
                  <a:lin ang="2700000" scaled="0"/>
                </a:gradFill>
                <a:latin typeface="Segoe UI Semibold" panose="020B0502040204020203" pitchFamily="34" charset="0"/>
                <a:cs typeface="Segoe UI Semibold"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38249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mage with points - vertical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8EE3107-1E96-E1BC-2364-5935B1231264}"/>
              </a:ext>
            </a:extLst>
          </p:cNvPr>
          <p:cNvSpPr>
            <a:spLocks noGrp="1"/>
          </p:cNvSpPr>
          <p:nvPr>
            <p:ph type="pic" sz="quarter" idx="10"/>
          </p:nvPr>
        </p:nvSpPr>
        <p:spPr>
          <a:xfrm>
            <a:off x="5951539" y="583944"/>
            <a:ext cx="5657850" cy="5683249"/>
          </a:xfrm>
          <a:prstGeom prst="roundRect">
            <a:avLst>
              <a:gd name="adj" fmla="val 1208"/>
            </a:avLst>
          </a:prstGeom>
          <a:solidFill>
            <a:schemeClr val="bg1"/>
          </a:solidFill>
          <a:effectLst>
            <a:outerShdw blurRad="190500" algn="ctr" rotWithShape="0">
              <a:prstClr val="black">
                <a:alpha val="10000"/>
              </a:prstClr>
            </a:outerShdw>
          </a:effectLst>
        </p:spPr>
        <p:txBody>
          <a:bodyPr anchor="ctr" anchorCtr="0">
            <a:noAutofit/>
          </a:bodyPr>
          <a:lstStyle>
            <a:lvl1pPr marL="0" indent="0" algn="ctr">
              <a:buNone/>
              <a:defRPr/>
            </a:lvl1pPr>
          </a:lstStyle>
          <a:p>
            <a:r>
              <a:rPr lang="en-US"/>
              <a:t>Click icon to add picture</a:t>
            </a:r>
          </a:p>
        </p:txBody>
      </p:sp>
      <p:sp>
        <p:nvSpPr>
          <p:cNvPr id="13" name="Text Placeholder 12">
            <a:extLst>
              <a:ext uri="{FF2B5EF4-FFF2-40B4-BE49-F238E27FC236}">
                <a16:creationId xmlns:a16="http://schemas.microsoft.com/office/drawing/2014/main" id="{BF491485-4853-9BEE-8182-7E967DE8DE93}"/>
              </a:ext>
            </a:extLst>
          </p:cNvPr>
          <p:cNvSpPr>
            <a:spLocks noGrp="1"/>
          </p:cNvSpPr>
          <p:nvPr>
            <p:ph type="body" sz="quarter" idx="11"/>
          </p:nvPr>
        </p:nvSpPr>
        <p:spPr>
          <a:xfrm>
            <a:off x="1527175" y="964382"/>
            <a:ext cx="4176000" cy="1547272"/>
          </a:xfrm>
        </p:spPr>
        <p:txBody>
          <a:bodyPr anchor="ctr" anchorCtr="0">
            <a:normAutofit/>
          </a:bodyPr>
          <a:lstStyle>
            <a:lvl1pPr marL="0" indent="0">
              <a:buNone/>
              <a:defRPr sz="2400" b="1" i="0">
                <a:gradFill>
                  <a:gsLst>
                    <a:gs pos="0">
                      <a:schemeClr val="tx1"/>
                    </a:gs>
                    <a:gs pos="100000">
                      <a:schemeClr val="tx1"/>
                    </a:gs>
                  </a:gsLst>
                  <a:lin ang="2700000" scaled="1"/>
                </a:gradFill>
                <a:latin typeface="Segoe UI Semibold" panose="020B0502040204020203" pitchFamily="34" charset="0"/>
                <a:cs typeface="Segoe UI Semibold" panose="020B0502040204020203" pitchFamily="34" charset="0"/>
              </a:defRPr>
            </a:lvl1pPr>
            <a:lvl2pPr marL="228600" indent="0">
              <a:buNone/>
              <a:defRPr sz="1800"/>
            </a:lvl2pPr>
            <a:lvl3pPr marL="457200" indent="0">
              <a:buNone/>
              <a:defRPr sz="1400"/>
            </a:lvl3pPr>
            <a:lvl4pPr marL="661988" indent="0">
              <a:buNone/>
              <a:defRPr sz="1200"/>
            </a:lvl4pPr>
            <a:lvl5pPr marL="855663" indent="0">
              <a:buNone/>
              <a:defRPr sz="1200"/>
            </a:lvl5pPr>
          </a:lstStyle>
          <a:p>
            <a:pPr lvl="0"/>
            <a:r>
              <a:rPr lang="en-US"/>
              <a:t>Click to edit Master text styles</a:t>
            </a:r>
          </a:p>
        </p:txBody>
      </p:sp>
      <p:sp>
        <p:nvSpPr>
          <p:cNvPr id="14" name="Text Placeholder 12">
            <a:extLst>
              <a:ext uri="{FF2B5EF4-FFF2-40B4-BE49-F238E27FC236}">
                <a16:creationId xmlns:a16="http://schemas.microsoft.com/office/drawing/2014/main" id="{606CB772-9ACA-5127-CAA8-B0215A301DF0}"/>
              </a:ext>
            </a:extLst>
          </p:cNvPr>
          <p:cNvSpPr>
            <a:spLocks noGrp="1"/>
          </p:cNvSpPr>
          <p:nvPr>
            <p:ph type="body" sz="quarter" idx="12"/>
          </p:nvPr>
        </p:nvSpPr>
        <p:spPr>
          <a:xfrm>
            <a:off x="1527175" y="2651933"/>
            <a:ext cx="4176000" cy="1547272"/>
          </a:xfrm>
        </p:spPr>
        <p:txBody>
          <a:bodyPr anchor="ctr" anchorCtr="0">
            <a:normAutofit/>
          </a:bodyPr>
          <a:lstStyle>
            <a:lvl1pPr marL="0" indent="0">
              <a:buNone/>
              <a:defRPr sz="2400" b="1" i="0">
                <a:gradFill>
                  <a:gsLst>
                    <a:gs pos="0">
                      <a:schemeClr val="tx1"/>
                    </a:gs>
                    <a:gs pos="100000">
                      <a:schemeClr val="tx1"/>
                    </a:gs>
                  </a:gsLst>
                  <a:lin ang="2700000" scaled="1"/>
                </a:gradFill>
                <a:latin typeface="Segoe UI Semibold" panose="020B0502040204020203" pitchFamily="34" charset="0"/>
                <a:cs typeface="Segoe UI Semibold" panose="020B0502040204020203" pitchFamily="34" charset="0"/>
              </a:defRPr>
            </a:lvl1pPr>
            <a:lvl2pPr marL="228600" indent="0">
              <a:buNone/>
              <a:defRPr sz="1800"/>
            </a:lvl2pPr>
            <a:lvl3pPr marL="457200" indent="0">
              <a:buNone/>
              <a:defRPr sz="1400"/>
            </a:lvl3pPr>
            <a:lvl4pPr marL="661988" indent="0">
              <a:buNone/>
              <a:defRPr sz="1200"/>
            </a:lvl4pPr>
            <a:lvl5pPr marL="855663" indent="0">
              <a:buNone/>
              <a:defRPr sz="1200"/>
            </a:lvl5pPr>
          </a:lstStyle>
          <a:p>
            <a:pPr lvl="0"/>
            <a:r>
              <a:rPr lang="en-US"/>
              <a:t>Click to edit Master text styles</a:t>
            </a:r>
          </a:p>
        </p:txBody>
      </p:sp>
      <p:sp>
        <p:nvSpPr>
          <p:cNvPr id="15" name="Text Placeholder 12">
            <a:extLst>
              <a:ext uri="{FF2B5EF4-FFF2-40B4-BE49-F238E27FC236}">
                <a16:creationId xmlns:a16="http://schemas.microsoft.com/office/drawing/2014/main" id="{61F9F8CB-D43E-360D-A61D-01D30D1ABFD3}"/>
              </a:ext>
            </a:extLst>
          </p:cNvPr>
          <p:cNvSpPr>
            <a:spLocks noGrp="1"/>
          </p:cNvSpPr>
          <p:nvPr>
            <p:ph type="body" sz="quarter" idx="13"/>
          </p:nvPr>
        </p:nvSpPr>
        <p:spPr>
          <a:xfrm>
            <a:off x="1527175" y="4339484"/>
            <a:ext cx="4176000" cy="1547272"/>
          </a:xfrm>
        </p:spPr>
        <p:txBody>
          <a:bodyPr anchor="ctr" anchorCtr="0">
            <a:normAutofit/>
          </a:bodyPr>
          <a:lstStyle>
            <a:lvl1pPr marL="0" indent="0">
              <a:buNone/>
              <a:defRPr sz="2400" b="1" i="0">
                <a:gradFill>
                  <a:gsLst>
                    <a:gs pos="0">
                      <a:schemeClr val="tx1"/>
                    </a:gs>
                    <a:gs pos="100000">
                      <a:schemeClr val="tx1"/>
                    </a:gs>
                  </a:gsLst>
                  <a:lin ang="2700000" scaled="1"/>
                </a:gradFill>
                <a:latin typeface="Segoe UI Semibold" panose="020B0502040204020203" pitchFamily="34" charset="0"/>
                <a:cs typeface="Segoe UI Semibold" panose="020B0502040204020203" pitchFamily="34" charset="0"/>
              </a:defRPr>
            </a:lvl1pPr>
            <a:lvl2pPr marL="228600" indent="0">
              <a:buNone/>
              <a:defRPr sz="1800"/>
            </a:lvl2pPr>
            <a:lvl3pPr marL="457200" indent="0">
              <a:buNone/>
              <a:defRPr sz="1400"/>
            </a:lvl3pPr>
            <a:lvl4pPr marL="661988" indent="0">
              <a:buNone/>
              <a:defRPr sz="1200"/>
            </a:lvl4pPr>
            <a:lvl5pPr marL="855663" indent="0">
              <a:buNone/>
              <a:defRPr sz="1200"/>
            </a:lvl5pPr>
          </a:lstStyle>
          <a:p>
            <a:pPr lvl="0"/>
            <a:r>
              <a:rPr lang="en-US"/>
              <a:t>Click to edit Master text styles</a:t>
            </a:r>
          </a:p>
        </p:txBody>
      </p:sp>
      <p:sp>
        <p:nvSpPr>
          <p:cNvPr id="17" name="Picture Placeholder 16">
            <a:extLst>
              <a:ext uri="{FF2B5EF4-FFF2-40B4-BE49-F238E27FC236}">
                <a16:creationId xmlns:a16="http://schemas.microsoft.com/office/drawing/2014/main" id="{194BF364-0E86-C890-8EF4-F9ED6BCE68E1}"/>
              </a:ext>
            </a:extLst>
          </p:cNvPr>
          <p:cNvSpPr>
            <a:spLocks noGrp="1"/>
          </p:cNvSpPr>
          <p:nvPr>
            <p:ph type="pic" sz="quarter" idx="14" hasCustomPrompt="1"/>
          </p:nvPr>
        </p:nvSpPr>
        <p:spPr>
          <a:xfrm>
            <a:off x="593563" y="1396162"/>
            <a:ext cx="684855" cy="684033"/>
          </a:xfrm>
          <a:prstGeom prst="roundRect">
            <a:avLst>
              <a:gd name="adj" fmla="val 4659"/>
            </a:avLst>
          </a:prstGeom>
        </p:spPr>
        <p:txBody>
          <a:bodyPr anchor="ctr" anchorCtr="0">
            <a:noAutofit/>
          </a:bodyPr>
          <a:lstStyle>
            <a:lvl1pPr marL="0" indent="0" algn="ctr">
              <a:buNone/>
              <a:defRPr sz="1400"/>
            </a:lvl1pPr>
          </a:lstStyle>
          <a:p>
            <a:r>
              <a:rPr lang="en-US"/>
              <a:t>Icon</a:t>
            </a:r>
          </a:p>
        </p:txBody>
      </p:sp>
      <p:sp>
        <p:nvSpPr>
          <p:cNvPr id="18" name="Picture Placeholder 16">
            <a:extLst>
              <a:ext uri="{FF2B5EF4-FFF2-40B4-BE49-F238E27FC236}">
                <a16:creationId xmlns:a16="http://schemas.microsoft.com/office/drawing/2014/main" id="{29D7D752-B15B-FD38-5607-B5BACF048447}"/>
              </a:ext>
            </a:extLst>
          </p:cNvPr>
          <p:cNvSpPr>
            <a:spLocks noGrp="1"/>
          </p:cNvSpPr>
          <p:nvPr>
            <p:ph type="pic" sz="quarter" idx="15" hasCustomPrompt="1"/>
          </p:nvPr>
        </p:nvSpPr>
        <p:spPr>
          <a:xfrm>
            <a:off x="593563" y="3083713"/>
            <a:ext cx="684855" cy="684033"/>
          </a:xfrm>
          <a:prstGeom prst="roundRect">
            <a:avLst>
              <a:gd name="adj" fmla="val 4659"/>
            </a:avLst>
          </a:prstGeom>
        </p:spPr>
        <p:txBody>
          <a:bodyPr anchor="ctr" anchorCtr="0">
            <a:noAutofit/>
          </a:bodyPr>
          <a:lstStyle>
            <a:lvl1pPr marL="0" indent="0" algn="ctr">
              <a:buNone/>
              <a:defRPr sz="1400"/>
            </a:lvl1pPr>
          </a:lstStyle>
          <a:p>
            <a:r>
              <a:rPr lang="en-US"/>
              <a:t>Icon</a:t>
            </a:r>
          </a:p>
        </p:txBody>
      </p:sp>
      <p:sp>
        <p:nvSpPr>
          <p:cNvPr id="19" name="Picture Placeholder 16">
            <a:extLst>
              <a:ext uri="{FF2B5EF4-FFF2-40B4-BE49-F238E27FC236}">
                <a16:creationId xmlns:a16="http://schemas.microsoft.com/office/drawing/2014/main" id="{13301795-60A1-6EDB-9114-3A4753BB49E8}"/>
              </a:ext>
            </a:extLst>
          </p:cNvPr>
          <p:cNvSpPr>
            <a:spLocks noGrp="1"/>
          </p:cNvSpPr>
          <p:nvPr>
            <p:ph type="pic" sz="quarter" idx="16" hasCustomPrompt="1"/>
          </p:nvPr>
        </p:nvSpPr>
        <p:spPr>
          <a:xfrm>
            <a:off x="593563" y="4771264"/>
            <a:ext cx="684855" cy="684033"/>
          </a:xfrm>
          <a:prstGeom prst="roundRect">
            <a:avLst>
              <a:gd name="adj" fmla="val 4659"/>
            </a:avLst>
          </a:prstGeom>
        </p:spPr>
        <p:txBody>
          <a:bodyPr anchor="ctr" anchorCtr="0">
            <a:noAutofit/>
          </a:bodyPr>
          <a:lstStyle>
            <a:lvl1pPr marL="0" indent="0" algn="ctr">
              <a:buNone/>
              <a:defRPr sz="1400"/>
            </a:lvl1pPr>
          </a:lstStyle>
          <a:p>
            <a:r>
              <a:rPr lang="en-US"/>
              <a:t>Icon</a:t>
            </a:r>
          </a:p>
        </p:txBody>
      </p:sp>
    </p:spTree>
    <p:extLst>
      <p:ext uri="{BB962C8B-B14F-4D97-AF65-F5344CB8AC3E}">
        <p14:creationId xmlns:p14="http://schemas.microsoft.com/office/powerpoint/2010/main" val="23197333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tx2"/>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a:extLst>
              <a:ext uri="{FF2B5EF4-FFF2-40B4-BE49-F238E27FC236}">
                <a16:creationId xmlns:a16="http://schemas.microsoft.com/office/drawing/2014/main" id="{19367004-7395-458A-80EF-ACB0FFBE3C86}"/>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14" name="Freeform: Shape 13">
              <a:extLst>
                <a:ext uri="{FF2B5EF4-FFF2-40B4-BE49-F238E27FC236}">
                  <a16:creationId xmlns:a16="http://schemas.microsoft.com/office/drawing/2014/main" id="{EE5E371D-9560-41CB-9168-1AC03859F1C2}"/>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4C5C2CB9-408C-453D-9591-5422DA31F13B}"/>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AED3C8F8-15C1-43D3-AD0A-C6C80BBABD14}"/>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90ACC8F3-4735-4212-8E7B-88137DB6F599}"/>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8BBEA681-0C3E-4ABB-AE11-A98CD66221D7}"/>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40B9A217-0135-4B57-9086-2676B5567E9B}"/>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D51F7B54-117B-4D27-9076-E0712C330C29}"/>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9414D64F-0B25-499C-BF50-3F11AA86C6B0}"/>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30" name="Group 29">
            <a:extLst>
              <a:ext uri="{FF2B5EF4-FFF2-40B4-BE49-F238E27FC236}">
                <a16:creationId xmlns:a16="http://schemas.microsoft.com/office/drawing/2014/main" id="{B690FC9A-48BF-46C7-B612-EFAE41DA02AF}"/>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31" name="Freeform: Shape 30">
              <a:extLst>
                <a:ext uri="{FF2B5EF4-FFF2-40B4-BE49-F238E27FC236}">
                  <a16:creationId xmlns:a16="http://schemas.microsoft.com/office/drawing/2014/main" id="{59EDBA1A-8657-4870-A868-F6541C9DA77A}"/>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32" name="Group 31">
              <a:extLst>
                <a:ext uri="{FF2B5EF4-FFF2-40B4-BE49-F238E27FC236}">
                  <a16:creationId xmlns:a16="http://schemas.microsoft.com/office/drawing/2014/main" id="{BB9543BD-4FB6-4361-8FAE-F25BFCC9324B}"/>
                </a:ext>
              </a:extLst>
            </p:cNvPr>
            <p:cNvGrpSpPr/>
            <p:nvPr/>
          </p:nvGrpSpPr>
          <p:grpSpPr>
            <a:xfrm>
              <a:off x="9720263" y="107156"/>
              <a:ext cx="2423265" cy="317504"/>
              <a:chOff x="4876800" y="6413787"/>
              <a:chExt cx="2423265" cy="317504"/>
            </a:xfrm>
            <a:noFill/>
          </p:grpSpPr>
          <p:sp>
            <p:nvSpPr>
              <p:cNvPr id="34" name="Freeform: Shape 33">
                <a:extLst>
                  <a:ext uri="{FF2B5EF4-FFF2-40B4-BE49-F238E27FC236}">
                    <a16:creationId xmlns:a16="http://schemas.microsoft.com/office/drawing/2014/main" id="{2B18D111-A5E7-4610-A0AB-9D512AC0BFF0}"/>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52DC7D96-C52E-46BF-A2A8-38FEED32DF81}"/>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219A81C8-955A-4196-A516-13F71ABF1A7E}"/>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F2FDD247-D635-4DCD-A4FF-96B05A3B9C35}"/>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E715776D-AB4D-4927-A0B0-2F4FB62D84E1}"/>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4DA3E041-B7E2-41BC-BD8A-AF658D81DE77}"/>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91603EFD-EFB2-464B-AF9E-FC0FA314F12D}"/>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1674618B-52F8-4ACD-8549-A82866B11AD4}"/>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B83A0B4C-A1C5-4A4D-85CC-A0D3DABCA747}"/>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387DE022-81A1-4D2F-B53E-C530C32F8EA8}"/>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4" name="Freeform: Shape 43">
                <a:extLst>
                  <a:ext uri="{FF2B5EF4-FFF2-40B4-BE49-F238E27FC236}">
                    <a16:creationId xmlns:a16="http://schemas.microsoft.com/office/drawing/2014/main" id="{4E1F2910-A8E0-48D6-A9C7-0C9998BC442C}"/>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5" name="Freeform: Shape 44">
                <a:extLst>
                  <a:ext uri="{FF2B5EF4-FFF2-40B4-BE49-F238E27FC236}">
                    <a16:creationId xmlns:a16="http://schemas.microsoft.com/office/drawing/2014/main" id="{339D4534-01E3-4AE7-BCC8-0C6F130568FA}"/>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6" name="Freeform: Shape 45">
                <a:extLst>
                  <a:ext uri="{FF2B5EF4-FFF2-40B4-BE49-F238E27FC236}">
                    <a16:creationId xmlns:a16="http://schemas.microsoft.com/office/drawing/2014/main" id="{144DF4C0-F198-4915-A87F-D3E59FDFAC8C}"/>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9A86AB88-305C-49AD-8BB2-7A8749808672}"/>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ECD96D92-F4F4-4DDD-A818-C6DAF5A8920C}"/>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EA272EA8-DBB6-4854-B210-E7029937A63D}"/>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8222BB16-71A1-4E5D-8876-D6F8B19A5540}"/>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DF97ECEE-4A20-42D2-9CD4-C8E9A5E34A4B}"/>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2" name="Freeform: Shape 51">
                <a:extLst>
                  <a:ext uri="{FF2B5EF4-FFF2-40B4-BE49-F238E27FC236}">
                    <a16:creationId xmlns:a16="http://schemas.microsoft.com/office/drawing/2014/main" id="{18FBE1F6-10C9-4CC9-9DB7-7082C0E3793C}"/>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3" name="Freeform: Shape 52">
                <a:extLst>
                  <a:ext uri="{FF2B5EF4-FFF2-40B4-BE49-F238E27FC236}">
                    <a16:creationId xmlns:a16="http://schemas.microsoft.com/office/drawing/2014/main" id="{B7A82F27-D2AF-466A-82E6-8B204F8197C4}"/>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33" name="Freeform: Shape 32">
              <a:extLst>
                <a:ext uri="{FF2B5EF4-FFF2-40B4-BE49-F238E27FC236}">
                  <a16:creationId xmlns:a16="http://schemas.microsoft.com/office/drawing/2014/main" id="{3B52A7C6-0905-4753-BEB8-5227A5AB5066}"/>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388012158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mage with points - horizontal">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36733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BF491485-4853-9BEE-8182-7E967DE8DE93}"/>
              </a:ext>
            </a:extLst>
          </p:cNvPr>
          <p:cNvSpPr>
            <a:spLocks noGrp="1"/>
          </p:cNvSpPr>
          <p:nvPr>
            <p:ph type="body" sz="quarter" idx="11"/>
          </p:nvPr>
        </p:nvSpPr>
        <p:spPr>
          <a:xfrm>
            <a:off x="584199" y="4980432"/>
            <a:ext cx="3481389" cy="1288606"/>
          </a:xfrm>
        </p:spPr>
        <p:txBody>
          <a:bodyPr anchor="t" anchorCtr="0">
            <a:normAutofit/>
          </a:bodyPr>
          <a:lstStyle>
            <a:lvl1pPr marL="0" indent="0" algn="ctr">
              <a:buNone/>
              <a:defRPr sz="2000" b="1" i="0">
                <a:gradFill>
                  <a:gsLst>
                    <a:gs pos="0">
                      <a:schemeClr val="tx1"/>
                    </a:gs>
                    <a:gs pos="100000">
                      <a:schemeClr val="tx1"/>
                    </a:gs>
                  </a:gsLst>
                  <a:lin ang="2700000" scaled="1"/>
                </a:gradFill>
                <a:latin typeface="Segoe UI Semibold" panose="020B0502040204020203" pitchFamily="34" charset="0"/>
                <a:cs typeface="Segoe UI Semibold" panose="020B0502040204020203" pitchFamily="34" charset="0"/>
              </a:defRPr>
            </a:lvl1pPr>
            <a:lvl2pPr marL="228600" indent="0">
              <a:buNone/>
              <a:defRPr sz="1800"/>
            </a:lvl2pPr>
            <a:lvl3pPr marL="457200" indent="0">
              <a:buNone/>
              <a:defRPr sz="1400"/>
            </a:lvl3pPr>
            <a:lvl4pPr marL="661988" indent="0">
              <a:buNone/>
              <a:defRPr sz="1200"/>
            </a:lvl4pPr>
            <a:lvl5pPr marL="855663" indent="0">
              <a:buNone/>
              <a:defRPr sz="1200"/>
            </a:lvl5pPr>
          </a:lstStyle>
          <a:p>
            <a:pPr lvl="0"/>
            <a:r>
              <a:rPr lang="en-US"/>
              <a:t>Click to edit Master text styles</a:t>
            </a:r>
          </a:p>
        </p:txBody>
      </p:sp>
      <p:sp>
        <p:nvSpPr>
          <p:cNvPr id="11" name="Picture Placeholder 10">
            <a:extLst>
              <a:ext uri="{FF2B5EF4-FFF2-40B4-BE49-F238E27FC236}">
                <a16:creationId xmlns:a16="http://schemas.microsoft.com/office/drawing/2014/main" id="{A8EE3107-1E96-E1BC-2364-5935B1231264}"/>
              </a:ext>
            </a:extLst>
          </p:cNvPr>
          <p:cNvSpPr>
            <a:spLocks noGrp="1"/>
          </p:cNvSpPr>
          <p:nvPr>
            <p:ph type="pic" sz="quarter" idx="10"/>
          </p:nvPr>
        </p:nvSpPr>
        <p:spPr>
          <a:xfrm>
            <a:off x="584200" y="1107689"/>
            <a:ext cx="11023600" cy="2624252"/>
          </a:xfrm>
          <a:prstGeom prst="roundRect">
            <a:avLst>
              <a:gd name="adj" fmla="val 3733"/>
            </a:avLst>
          </a:prstGeom>
          <a:solidFill>
            <a:schemeClr val="bg1"/>
          </a:solidFill>
          <a:effectLst>
            <a:outerShdw blurRad="190500" algn="ctr" rotWithShape="0">
              <a:prstClr val="black">
                <a:alpha val="10000"/>
              </a:prstClr>
            </a:outerShdw>
          </a:effectLst>
        </p:spPr>
        <p:txBody>
          <a:bodyPr anchor="ctr" anchorCtr="0">
            <a:noAutofit/>
          </a:bodyPr>
          <a:lstStyle>
            <a:lvl1pPr marL="0" indent="0" algn="ctr">
              <a:buNone/>
              <a:defRPr/>
            </a:lvl1pPr>
          </a:lstStyle>
          <a:p>
            <a:r>
              <a:rPr lang="en-US"/>
              <a:t>Click icon to add picture</a:t>
            </a:r>
          </a:p>
        </p:txBody>
      </p:sp>
      <p:sp>
        <p:nvSpPr>
          <p:cNvPr id="19" name="Text Placeholder 12">
            <a:extLst>
              <a:ext uri="{FF2B5EF4-FFF2-40B4-BE49-F238E27FC236}">
                <a16:creationId xmlns:a16="http://schemas.microsoft.com/office/drawing/2014/main" id="{5D18055E-320E-99B6-B2A7-7CCDC0AD45A7}"/>
              </a:ext>
            </a:extLst>
          </p:cNvPr>
          <p:cNvSpPr>
            <a:spLocks noGrp="1"/>
          </p:cNvSpPr>
          <p:nvPr>
            <p:ph type="body" sz="quarter" idx="14"/>
          </p:nvPr>
        </p:nvSpPr>
        <p:spPr>
          <a:xfrm>
            <a:off x="4355306" y="4980432"/>
            <a:ext cx="3481389" cy="1288606"/>
          </a:xfrm>
        </p:spPr>
        <p:txBody>
          <a:bodyPr anchor="t" anchorCtr="0">
            <a:normAutofit/>
          </a:bodyPr>
          <a:lstStyle>
            <a:lvl1pPr marL="0" indent="0" algn="ctr">
              <a:buNone/>
              <a:defRPr sz="2000" b="1" i="0">
                <a:gradFill>
                  <a:gsLst>
                    <a:gs pos="0">
                      <a:schemeClr val="tx1"/>
                    </a:gs>
                    <a:gs pos="100000">
                      <a:schemeClr val="tx1"/>
                    </a:gs>
                  </a:gsLst>
                  <a:lin ang="2700000" scaled="1"/>
                </a:gradFill>
                <a:latin typeface="Segoe UI Semibold" panose="020B0502040204020203" pitchFamily="34" charset="0"/>
                <a:cs typeface="Segoe UI Semibold" panose="020B0502040204020203" pitchFamily="34" charset="0"/>
              </a:defRPr>
            </a:lvl1pPr>
            <a:lvl2pPr marL="228600" indent="0">
              <a:buNone/>
              <a:defRPr sz="1800"/>
            </a:lvl2pPr>
            <a:lvl3pPr marL="457200" indent="0">
              <a:buNone/>
              <a:defRPr sz="1400"/>
            </a:lvl3pPr>
            <a:lvl4pPr marL="661988" indent="0">
              <a:buNone/>
              <a:defRPr sz="1200"/>
            </a:lvl4pPr>
            <a:lvl5pPr marL="855663" indent="0">
              <a:buNone/>
              <a:defRPr sz="1200"/>
            </a:lvl5pPr>
          </a:lstStyle>
          <a:p>
            <a:pPr lvl="0"/>
            <a:r>
              <a:rPr lang="en-US"/>
              <a:t>Click to edit Master text styles</a:t>
            </a:r>
          </a:p>
        </p:txBody>
      </p:sp>
      <p:sp>
        <p:nvSpPr>
          <p:cNvPr id="20" name="Text Placeholder 12">
            <a:extLst>
              <a:ext uri="{FF2B5EF4-FFF2-40B4-BE49-F238E27FC236}">
                <a16:creationId xmlns:a16="http://schemas.microsoft.com/office/drawing/2014/main" id="{9A7E1509-1F85-0E06-C6EB-4E2047462E68}"/>
              </a:ext>
            </a:extLst>
          </p:cNvPr>
          <p:cNvSpPr>
            <a:spLocks noGrp="1"/>
          </p:cNvSpPr>
          <p:nvPr>
            <p:ph type="body" sz="quarter" idx="15"/>
          </p:nvPr>
        </p:nvSpPr>
        <p:spPr>
          <a:xfrm>
            <a:off x="8126411" y="4980432"/>
            <a:ext cx="3481389" cy="1288606"/>
          </a:xfrm>
        </p:spPr>
        <p:txBody>
          <a:bodyPr anchor="t" anchorCtr="0">
            <a:normAutofit/>
          </a:bodyPr>
          <a:lstStyle>
            <a:lvl1pPr marL="0" indent="0" algn="ctr">
              <a:buNone/>
              <a:defRPr sz="2000" b="1" i="0">
                <a:gradFill>
                  <a:gsLst>
                    <a:gs pos="0">
                      <a:schemeClr val="tx1"/>
                    </a:gs>
                    <a:gs pos="100000">
                      <a:schemeClr val="tx1"/>
                    </a:gs>
                  </a:gsLst>
                  <a:lin ang="2700000" scaled="1"/>
                </a:gradFill>
                <a:latin typeface="Segoe UI Semibold" panose="020B0502040204020203" pitchFamily="34" charset="0"/>
                <a:cs typeface="Segoe UI Semibold" panose="020B0502040204020203" pitchFamily="34" charset="0"/>
              </a:defRPr>
            </a:lvl1pPr>
            <a:lvl2pPr marL="228600" indent="0">
              <a:buNone/>
              <a:defRPr sz="1800"/>
            </a:lvl2pPr>
            <a:lvl3pPr marL="457200" indent="0">
              <a:buNone/>
              <a:defRPr sz="1400"/>
            </a:lvl3pPr>
            <a:lvl4pPr marL="661988" indent="0">
              <a:buNone/>
              <a:defRPr sz="1200"/>
            </a:lvl4pPr>
            <a:lvl5pPr marL="855663" indent="0">
              <a:buNone/>
              <a:defRPr sz="1200"/>
            </a:lvl5pPr>
          </a:lstStyle>
          <a:p>
            <a:pPr lvl="0"/>
            <a:r>
              <a:rPr lang="en-US"/>
              <a:t>Click to edit Master text styles</a:t>
            </a:r>
          </a:p>
        </p:txBody>
      </p:sp>
      <p:sp>
        <p:nvSpPr>
          <p:cNvPr id="21" name="Picture Placeholder 16">
            <a:extLst>
              <a:ext uri="{FF2B5EF4-FFF2-40B4-BE49-F238E27FC236}">
                <a16:creationId xmlns:a16="http://schemas.microsoft.com/office/drawing/2014/main" id="{06D02FBF-865D-8240-4917-E5ACE78E6DE2}"/>
              </a:ext>
            </a:extLst>
          </p:cNvPr>
          <p:cNvSpPr>
            <a:spLocks noGrp="1"/>
          </p:cNvSpPr>
          <p:nvPr>
            <p:ph type="pic" sz="quarter" idx="16" hasCustomPrompt="1"/>
          </p:nvPr>
        </p:nvSpPr>
        <p:spPr>
          <a:xfrm>
            <a:off x="1984555" y="4067765"/>
            <a:ext cx="684855" cy="684033"/>
          </a:xfrm>
          <a:prstGeom prst="roundRect">
            <a:avLst>
              <a:gd name="adj" fmla="val 4659"/>
            </a:avLst>
          </a:prstGeom>
        </p:spPr>
        <p:txBody>
          <a:bodyPr anchor="ctr" anchorCtr="0">
            <a:noAutofit/>
          </a:bodyPr>
          <a:lstStyle>
            <a:lvl1pPr marL="0" indent="0" algn="ctr">
              <a:buNone/>
              <a:defRPr sz="1400"/>
            </a:lvl1pPr>
          </a:lstStyle>
          <a:p>
            <a:r>
              <a:rPr lang="en-US"/>
              <a:t>Icon</a:t>
            </a:r>
          </a:p>
        </p:txBody>
      </p:sp>
      <p:sp>
        <p:nvSpPr>
          <p:cNvPr id="22" name="Picture Placeholder 16">
            <a:extLst>
              <a:ext uri="{FF2B5EF4-FFF2-40B4-BE49-F238E27FC236}">
                <a16:creationId xmlns:a16="http://schemas.microsoft.com/office/drawing/2014/main" id="{361A22C9-2AD0-ABCA-73DE-9A4B68CE5FA4}"/>
              </a:ext>
            </a:extLst>
          </p:cNvPr>
          <p:cNvSpPr>
            <a:spLocks noGrp="1"/>
          </p:cNvSpPr>
          <p:nvPr>
            <p:ph type="pic" sz="quarter" idx="17" hasCustomPrompt="1"/>
          </p:nvPr>
        </p:nvSpPr>
        <p:spPr>
          <a:xfrm>
            <a:off x="5752281" y="4067765"/>
            <a:ext cx="684855" cy="684033"/>
          </a:xfrm>
          <a:prstGeom prst="roundRect">
            <a:avLst>
              <a:gd name="adj" fmla="val 4659"/>
            </a:avLst>
          </a:prstGeom>
        </p:spPr>
        <p:txBody>
          <a:bodyPr anchor="ctr" anchorCtr="0">
            <a:noAutofit/>
          </a:bodyPr>
          <a:lstStyle>
            <a:lvl1pPr marL="0" indent="0" algn="ctr">
              <a:buNone/>
              <a:defRPr sz="1400"/>
            </a:lvl1pPr>
          </a:lstStyle>
          <a:p>
            <a:r>
              <a:rPr lang="en-US"/>
              <a:t>Icon</a:t>
            </a:r>
          </a:p>
        </p:txBody>
      </p:sp>
      <p:sp>
        <p:nvSpPr>
          <p:cNvPr id="23" name="Picture Placeholder 16">
            <a:extLst>
              <a:ext uri="{FF2B5EF4-FFF2-40B4-BE49-F238E27FC236}">
                <a16:creationId xmlns:a16="http://schemas.microsoft.com/office/drawing/2014/main" id="{6574FD52-1DA8-0B39-31E1-EF8207F05F06}"/>
              </a:ext>
            </a:extLst>
          </p:cNvPr>
          <p:cNvSpPr>
            <a:spLocks noGrp="1"/>
          </p:cNvSpPr>
          <p:nvPr>
            <p:ph type="pic" sz="quarter" idx="18" hasCustomPrompt="1"/>
          </p:nvPr>
        </p:nvSpPr>
        <p:spPr>
          <a:xfrm>
            <a:off x="9528356" y="4067765"/>
            <a:ext cx="684855" cy="684033"/>
          </a:xfrm>
          <a:prstGeom prst="roundRect">
            <a:avLst>
              <a:gd name="adj" fmla="val 4659"/>
            </a:avLst>
          </a:prstGeom>
        </p:spPr>
        <p:txBody>
          <a:bodyPr anchor="ctr" anchorCtr="0">
            <a:noAutofit/>
          </a:bodyPr>
          <a:lstStyle>
            <a:lvl1pPr marL="0" indent="0" algn="ctr">
              <a:buNone/>
              <a:defRPr sz="1400"/>
            </a:lvl1pPr>
          </a:lstStyle>
          <a:p>
            <a:r>
              <a:rPr lang="en-US"/>
              <a:t>Icon</a:t>
            </a:r>
          </a:p>
        </p:txBody>
      </p:sp>
    </p:spTree>
    <p:extLst>
      <p:ext uri="{BB962C8B-B14F-4D97-AF65-F5344CB8AC3E}">
        <p14:creationId xmlns:p14="http://schemas.microsoft.com/office/powerpoint/2010/main" val="3415241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mage with Paragrap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4950176" cy="1107996"/>
          </a:xfrm>
        </p:spPr>
        <p:txBody>
          <a:bodyPr/>
          <a:lstStyle>
            <a:lvl1pPr>
              <a:defRPr>
                <a:gradFill>
                  <a:gsLst>
                    <a:gs pos="70000">
                      <a:srgbClr val="28AFEA"/>
                    </a:gs>
                    <a:gs pos="0">
                      <a:schemeClr val="accent1"/>
                    </a:gs>
                    <a:gs pos="100000">
                      <a:schemeClr val="accent3"/>
                    </a:gs>
                  </a:gsLst>
                  <a:lin ang="2700000" scaled="1"/>
                </a:gradFill>
              </a:defRPr>
            </a:lvl1pPr>
          </a:lstStyle>
          <a:p>
            <a:r>
              <a:rPr lang="en-US"/>
              <a:t>Click to edit Master title style</a:t>
            </a:r>
          </a:p>
        </p:txBody>
      </p:sp>
      <p:sp>
        <p:nvSpPr>
          <p:cNvPr id="6" name="Text Placeholder 5">
            <a:extLst>
              <a:ext uri="{FF2B5EF4-FFF2-40B4-BE49-F238E27FC236}">
                <a16:creationId xmlns:a16="http://schemas.microsoft.com/office/drawing/2014/main" id="{966C7EBF-AFFE-3D40-4782-7B50BF995DB7}"/>
              </a:ext>
            </a:extLst>
          </p:cNvPr>
          <p:cNvSpPr>
            <a:spLocks noGrp="1"/>
          </p:cNvSpPr>
          <p:nvPr>
            <p:ph type="body" sz="quarter" idx="10"/>
          </p:nvPr>
        </p:nvSpPr>
        <p:spPr>
          <a:xfrm>
            <a:off x="588263" y="2017712"/>
            <a:ext cx="4949825" cy="4251324"/>
          </a:xfrm>
        </p:spPr>
        <p:txBody>
          <a:bodyPr>
            <a:normAutofit/>
          </a:bodyPr>
          <a:lstStyle>
            <a:lvl1pPr marL="0" indent="0">
              <a:spcBef>
                <a:spcPts val="1200"/>
              </a:spcBef>
              <a:buNone/>
              <a:defRPr sz="2000">
                <a:gradFill>
                  <a:gsLst>
                    <a:gs pos="0">
                      <a:schemeClr val="tx1"/>
                    </a:gs>
                    <a:gs pos="100000">
                      <a:schemeClr val="tx1"/>
                    </a:gs>
                  </a:gsLst>
                  <a:lin ang="2700000" scaled="1"/>
                </a:gradFill>
              </a:defRPr>
            </a:lvl1pPr>
            <a:lvl2pPr marL="0" indent="0">
              <a:spcBef>
                <a:spcPts val="1200"/>
              </a:spcBef>
              <a:buNone/>
              <a:defRPr sz="2000" b="1" i="0">
                <a:gradFill>
                  <a:gsLst>
                    <a:gs pos="0">
                      <a:schemeClr val="accent1"/>
                    </a:gs>
                    <a:gs pos="100000">
                      <a:schemeClr val="accent3"/>
                    </a:gs>
                    <a:gs pos="71000">
                      <a:schemeClr val="accent1">
                        <a:lumMod val="60000"/>
                        <a:lumOff val="40000"/>
                      </a:schemeClr>
                    </a:gs>
                  </a:gsLst>
                  <a:lin ang="2700000" scaled="1"/>
                </a:gradFill>
                <a:latin typeface="Segoe UI Semibold" panose="020B0502040204020203" pitchFamily="34" charset="0"/>
                <a:cs typeface="Segoe UI Semibold" panose="020B0502040204020203" pitchFamily="34" charset="0"/>
              </a:defRPr>
            </a:lvl2pPr>
            <a:lvl3pPr marL="360000" indent="0">
              <a:buNone/>
              <a:defRPr sz="1600">
                <a:gradFill>
                  <a:gsLst>
                    <a:gs pos="0">
                      <a:schemeClr val="tx1"/>
                    </a:gs>
                    <a:gs pos="100000">
                      <a:schemeClr val="tx1"/>
                    </a:gs>
                  </a:gsLst>
                  <a:lin ang="2700000" scaled="1"/>
                </a:gradFill>
              </a:defRPr>
            </a:lvl3pPr>
            <a:lvl4pPr marL="661988" indent="0">
              <a:buNone/>
              <a:defRPr sz="1400">
                <a:gradFill>
                  <a:gsLst>
                    <a:gs pos="0">
                      <a:schemeClr val="tx1"/>
                    </a:gs>
                    <a:gs pos="100000">
                      <a:schemeClr val="tx1"/>
                    </a:gs>
                  </a:gsLst>
                  <a:lin ang="2700000" scaled="1"/>
                </a:gradFill>
              </a:defRPr>
            </a:lvl4pPr>
            <a:lvl5pPr marL="855663" indent="0">
              <a:buNone/>
              <a:defRPr sz="1400">
                <a:gradFill>
                  <a:gsLst>
                    <a:gs pos="0">
                      <a:schemeClr val="tx1"/>
                    </a:gs>
                    <a:gs pos="100000">
                      <a:schemeClr val="tx1"/>
                    </a:gs>
                  </a:gsLst>
                  <a:lin ang="2700000" scaled="1"/>
                </a:gradFill>
              </a:defRPr>
            </a:lvl5pPr>
          </a:lstStyle>
          <a:p>
            <a:pPr lvl="0"/>
            <a:r>
              <a:rPr lang="en-US"/>
              <a:t>Click to edit Master text styles</a:t>
            </a:r>
          </a:p>
          <a:p>
            <a:pPr lvl="1"/>
            <a:r>
              <a:rPr lang="en-US"/>
              <a:t>Second level</a:t>
            </a:r>
          </a:p>
          <a:p>
            <a:pPr lvl="2"/>
            <a:r>
              <a:rPr lang="en-US"/>
              <a:t>Third level</a:t>
            </a:r>
          </a:p>
        </p:txBody>
      </p:sp>
      <p:sp>
        <p:nvSpPr>
          <p:cNvPr id="4" name="Picture Placeholder 10">
            <a:extLst>
              <a:ext uri="{FF2B5EF4-FFF2-40B4-BE49-F238E27FC236}">
                <a16:creationId xmlns:a16="http://schemas.microsoft.com/office/drawing/2014/main" id="{9B3DDC85-DF17-CC1C-E705-862E99C7623F}"/>
              </a:ext>
            </a:extLst>
          </p:cNvPr>
          <p:cNvSpPr>
            <a:spLocks noGrp="1"/>
          </p:cNvSpPr>
          <p:nvPr>
            <p:ph type="pic" sz="quarter" idx="11"/>
          </p:nvPr>
        </p:nvSpPr>
        <p:spPr>
          <a:xfrm>
            <a:off x="5951539" y="585787"/>
            <a:ext cx="5657850" cy="5683249"/>
          </a:xfrm>
          <a:prstGeom prst="roundRect">
            <a:avLst>
              <a:gd name="adj" fmla="val 1208"/>
            </a:avLst>
          </a:prstGeom>
          <a:solidFill>
            <a:schemeClr val="bg1"/>
          </a:solidFill>
          <a:effectLst>
            <a:outerShdw blurRad="190500" algn="ctr" rotWithShape="0">
              <a:prstClr val="black">
                <a:alpha val="10000"/>
              </a:prstClr>
            </a:outerShdw>
          </a:effectLst>
        </p:spPr>
        <p:txBody>
          <a:bodyPr anchor="ctr" anchorCtr="0">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16367875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9468097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03753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995982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41534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17584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05587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81352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36726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grpSp>
        <p:nvGrpSpPr>
          <p:cNvPr id="3" name="Group 2">
            <a:extLst>
              <a:ext uri="{FF2B5EF4-FFF2-40B4-BE49-F238E27FC236}">
                <a16:creationId xmlns:a16="http://schemas.microsoft.com/office/drawing/2014/main" id="{4FAEDA31-E4C2-4D60-BC5B-6C6F6F36D10E}"/>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4" name="Freeform: Shape 3">
              <a:extLst>
                <a:ext uri="{FF2B5EF4-FFF2-40B4-BE49-F238E27FC236}">
                  <a16:creationId xmlns:a16="http://schemas.microsoft.com/office/drawing/2014/main" id="{62D8A803-B5D8-4F34-9963-7CC2E2DA304B}"/>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5" name="Freeform: Shape 4">
              <a:extLst>
                <a:ext uri="{FF2B5EF4-FFF2-40B4-BE49-F238E27FC236}">
                  <a16:creationId xmlns:a16="http://schemas.microsoft.com/office/drawing/2014/main" id="{5EC5EFA2-CC86-4D92-BEB4-93ECD48C4401}"/>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6" name="Freeform: Shape 5">
              <a:extLst>
                <a:ext uri="{FF2B5EF4-FFF2-40B4-BE49-F238E27FC236}">
                  <a16:creationId xmlns:a16="http://schemas.microsoft.com/office/drawing/2014/main" id="{2C395ADB-4AC1-4865-9D16-8FC8B8E676EE}"/>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7" name="Freeform: Shape 6">
              <a:extLst>
                <a:ext uri="{FF2B5EF4-FFF2-40B4-BE49-F238E27FC236}">
                  <a16:creationId xmlns:a16="http://schemas.microsoft.com/office/drawing/2014/main" id="{0B70CF3E-9F8B-46EB-BF67-C60E4B6B4393}"/>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8" name="Freeform: Shape 7">
              <a:extLst>
                <a:ext uri="{FF2B5EF4-FFF2-40B4-BE49-F238E27FC236}">
                  <a16:creationId xmlns:a16="http://schemas.microsoft.com/office/drawing/2014/main" id="{30BE5A23-EC52-47C3-A127-C543D886B97A}"/>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9" name="Freeform: Shape 8">
              <a:extLst>
                <a:ext uri="{FF2B5EF4-FFF2-40B4-BE49-F238E27FC236}">
                  <a16:creationId xmlns:a16="http://schemas.microsoft.com/office/drawing/2014/main" id="{B92AE715-2D5B-4C87-A09D-84919C9FC16C}"/>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0" name="Freeform: Shape 9">
              <a:extLst>
                <a:ext uri="{FF2B5EF4-FFF2-40B4-BE49-F238E27FC236}">
                  <a16:creationId xmlns:a16="http://schemas.microsoft.com/office/drawing/2014/main" id="{99D83449-8B63-4AF7-9075-6E51BC66E215}"/>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11290B68-EE6D-42E0-A214-E7418EDA2605}"/>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12" name="Group 11">
            <a:extLst>
              <a:ext uri="{FF2B5EF4-FFF2-40B4-BE49-F238E27FC236}">
                <a16:creationId xmlns:a16="http://schemas.microsoft.com/office/drawing/2014/main" id="{1632D680-FF4C-4C1F-A033-486E4A4DBDE0}"/>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13" name="Freeform: Shape 12">
              <a:extLst>
                <a:ext uri="{FF2B5EF4-FFF2-40B4-BE49-F238E27FC236}">
                  <a16:creationId xmlns:a16="http://schemas.microsoft.com/office/drawing/2014/main" id="{BC065E30-79F4-4DF6-80A7-22334B9FADFC}"/>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14" name="Group 13">
              <a:extLst>
                <a:ext uri="{FF2B5EF4-FFF2-40B4-BE49-F238E27FC236}">
                  <a16:creationId xmlns:a16="http://schemas.microsoft.com/office/drawing/2014/main" id="{D1692E16-427E-4A83-B76A-862D2879750A}"/>
                </a:ext>
              </a:extLst>
            </p:cNvPr>
            <p:cNvGrpSpPr/>
            <p:nvPr/>
          </p:nvGrpSpPr>
          <p:grpSpPr>
            <a:xfrm>
              <a:off x="9720263" y="107156"/>
              <a:ext cx="2423265" cy="317504"/>
              <a:chOff x="4876800" y="6413787"/>
              <a:chExt cx="2423265" cy="317504"/>
            </a:xfrm>
            <a:noFill/>
          </p:grpSpPr>
          <p:sp>
            <p:nvSpPr>
              <p:cNvPr id="16" name="Freeform: Shape 15">
                <a:extLst>
                  <a:ext uri="{FF2B5EF4-FFF2-40B4-BE49-F238E27FC236}">
                    <a16:creationId xmlns:a16="http://schemas.microsoft.com/office/drawing/2014/main" id="{55FEDBA0-8E53-4660-AE1D-FB26AD771E3D}"/>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BF18A75D-D752-4B5F-8A31-2F3A021B381B}"/>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1DE50F5C-8128-4989-8F3B-D4FD8FA0AEE4}"/>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C3A5734F-2073-46DB-9A80-48F863CF3B05}"/>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8FD4CD7C-C551-4D7E-9FAC-5300A6A76573}"/>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88FE1D21-60C4-416C-882B-8ABABD052ECB}"/>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41D06270-C4E2-497D-BA66-864D79AD1086}"/>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DB1D8A90-6440-496C-87DC-C11FA7316175}"/>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4D38ADED-2A94-4643-9EEC-DAB9A2461FE5}"/>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0ED29F45-6F42-4F5B-B863-762D2DC674F8}"/>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EE590095-7F34-42D4-BDB1-6E32863459C9}"/>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705EC9F6-6C71-42F1-8347-AD8945A52BA9}"/>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E4A0FA57-F137-4A73-AF89-8C90F383287E}"/>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CD6C0DFA-C399-4186-B9B7-204CB1B72960}"/>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25B9A449-C6EA-41D7-8140-23ED2AA93BE7}"/>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E3328DB6-922D-4B1B-A433-35FFE935EBA3}"/>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1FEB4F24-E0C9-40EA-BD7D-2061183C5B29}"/>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6E7EB1F5-FCF8-4E3C-827C-19B4E917193F}"/>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897322DF-D9C0-4878-A48B-C48F597A94EF}"/>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59186D9F-420D-4772-9F85-47EE43D02276}"/>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15" name="Freeform: Shape 14">
              <a:extLst>
                <a:ext uri="{FF2B5EF4-FFF2-40B4-BE49-F238E27FC236}">
                  <a16:creationId xmlns:a16="http://schemas.microsoft.com/office/drawing/2014/main" id="{A160B8FE-E6E2-420E-A3B6-86BA4D60388A}"/>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7435109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339182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97902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6902157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8096256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109004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3576721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941087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6553849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242257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882481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a:defRPr>
                <a:solidFill>
                  <a:schemeClr val="tx2"/>
                </a:solidFill>
              </a:defRPr>
            </a:lvl1pPr>
          </a:lstStyle>
          <a:p>
            <a:r>
              <a:rPr lang="en-US"/>
              <a:t>Click to edit Master title style</a:t>
            </a:r>
          </a:p>
        </p:txBody>
      </p:sp>
      <p:sp>
        <p:nvSpPr>
          <p:cNvPr id="37" name="Text Placeholder 36">
            <a:extLst>
              <a:ext uri="{FF2B5EF4-FFF2-40B4-BE49-F238E27FC236}">
                <a16:creationId xmlns:a16="http://schemas.microsoft.com/office/drawing/2014/main" id="{0E891B74-C4E9-4C15-9106-6B8267CB09F7}"/>
              </a:ext>
            </a:extLst>
          </p:cNvPr>
          <p:cNvSpPr>
            <a:spLocks noGrp="1"/>
          </p:cNvSpPr>
          <p:nvPr>
            <p:ph type="body" sz="quarter" idx="10"/>
          </p:nvPr>
        </p:nvSpPr>
        <p:spPr>
          <a:xfrm>
            <a:off x="588263" y="1076830"/>
            <a:ext cx="11018838" cy="307777"/>
          </a:xfrm>
        </p:spPr>
        <p:txBody>
          <a:bodyPr/>
          <a:lstStyle>
            <a:lvl1pPr marL="0" indent="0">
              <a:buNone/>
              <a:defRPr sz="2000"/>
            </a:lvl1pPr>
          </a:lstStyle>
          <a:p>
            <a:pPr lvl="0"/>
            <a:r>
              <a:rPr lang="en-US"/>
              <a:t>Click to edit Master text styles</a:t>
            </a:r>
          </a:p>
        </p:txBody>
      </p:sp>
      <p:grpSp>
        <p:nvGrpSpPr>
          <p:cNvPr id="3" name="Group 2">
            <a:extLst>
              <a:ext uri="{FF2B5EF4-FFF2-40B4-BE49-F238E27FC236}">
                <a16:creationId xmlns:a16="http://schemas.microsoft.com/office/drawing/2014/main" id="{4FAEDA31-E4C2-4D60-BC5B-6C6F6F36D10E}"/>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4" name="Freeform: Shape 3">
              <a:extLst>
                <a:ext uri="{FF2B5EF4-FFF2-40B4-BE49-F238E27FC236}">
                  <a16:creationId xmlns:a16="http://schemas.microsoft.com/office/drawing/2014/main" id="{62D8A803-B5D8-4F34-9963-7CC2E2DA304B}"/>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5" name="Freeform: Shape 4">
              <a:extLst>
                <a:ext uri="{FF2B5EF4-FFF2-40B4-BE49-F238E27FC236}">
                  <a16:creationId xmlns:a16="http://schemas.microsoft.com/office/drawing/2014/main" id="{5EC5EFA2-CC86-4D92-BEB4-93ECD48C4401}"/>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6" name="Freeform: Shape 5">
              <a:extLst>
                <a:ext uri="{FF2B5EF4-FFF2-40B4-BE49-F238E27FC236}">
                  <a16:creationId xmlns:a16="http://schemas.microsoft.com/office/drawing/2014/main" id="{2C395ADB-4AC1-4865-9D16-8FC8B8E676EE}"/>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7" name="Freeform: Shape 6">
              <a:extLst>
                <a:ext uri="{FF2B5EF4-FFF2-40B4-BE49-F238E27FC236}">
                  <a16:creationId xmlns:a16="http://schemas.microsoft.com/office/drawing/2014/main" id="{0B70CF3E-9F8B-46EB-BF67-C60E4B6B4393}"/>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8" name="Freeform: Shape 7">
              <a:extLst>
                <a:ext uri="{FF2B5EF4-FFF2-40B4-BE49-F238E27FC236}">
                  <a16:creationId xmlns:a16="http://schemas.microsoft.com/office/drawing/2014/main" id="{30BE5A23-EC52-47C3-A127-C543D886B97A}"/>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9" name="Freeform: Shape 8">
              <a:extLst>
                <a:ext uri="{FF2B5EF4-FFF2-40B4-BE49-F238E27FC236}">
                  <a16:creationId xmlns:a16="http://schemas.microsoft.com/office/drawing/2014/main" id="{B92AE715-2D5B-4C87-A09D-84919C9FC16C}"/>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0" name="Freeform: Shape 9">
              <a:extLst>
                <a:ext uri="{FF2B5EF4-FFF2-40B4-BE49-F238E27FC236}">
                  <a16:creationId xmlns:a16="http://schemas.microsoft.com/office/drawing/2014/main" id="{99D83449-8B63-4AF7-9075-6E51BC66E215}"/>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11290B68-EE6D-42E0-A214-E7418EDA2605}"/>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12" name="Group 11">
            <a:extLst>
              <a:ext uri="{FF2B5EF4-FFF2-40B4-BE49-F238E27FC236}">
                <a16:creationId xmlns:a16="http://schemas.microsoft.com/office/drawing/2014/main" id="{1632D680-FF4C-4C1F-A033-486E4A4DBDE0}"/>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13" name="Freeform: Shape 12">
              <a:extLst>
                <a:ext uri="{FF2B5EF4-FFF2-40B4-BE49-F238E27FC236}">
                  <a16:creationId xmlns:a16="http://schemas.microsoft.com/office/drawing/2014/main" id="{BC065E30-79F4-4DF6-80A7-22334B9FADFC}"/>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14" name="Group 13">
              <a:extLst>
                <a:ext uri="{FF2B5EF4-FFF2-40B4-BE49-F238E27FC236}">
                  <a16:creationId xmlns:a16="http://schemas.microsoft.com/office/drawing/2014/main" id="{D1692E16-427E-4A83-B76A-862D2879750A}"/>
                </a:ext>
              </a:extLst>
            </p:cNvPr>
            <p:cNvGrpSpPr/>
            <p:nvPr/>
          </p:nvGrpSpPr>
          <p:grpSpPr>
            <a:xfrm>
              <a:off x="9720263" y="107156"/>
              <a:ext cx="2423265" cy="317504"/>
              <a:chOff x="4876800" y="6413787"/>
              <a:chExt cx="2423265" cy="317504"/>
            </a:xfrm>
            <a:noFill/>
          </p:grpSpPr>
          <p:sp>
            <p:nvSpPr>
              <p:cNvPr id="16" name="Freeform: Shape 15">
                <a:extLst>
                  <a:ext uri="{FF2B5EF4-FFF2-40B4-BE49-F238E27FC236}">
                    <a16:creationId xmlns:a16="http://schemas.microsoft.com/office/drawing/2014/main" id="{55FEDBA0-8E53-4660-AE1D-FB26AD771E3D}"/>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BF18A75D-D752-4B5F-8A31-2F3A021B381B}"/>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1DE50F5C-8128-4989-8F3B-D4FD8FA0AEE4}"/>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C3A5734F-2073-46DB-9A80-48F863CF3B05}"/>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8FD4CD7C-C551-4D7E-9FAC-5300A6A76573}"/>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88FE1D21-60C4-416C-882B-8ABABD052ECB}"/>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41D06270-C4E2-497D-BA66-864D79AD1086}"/>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DB1D8A90-6440-496C-87DC-C11FA7316175}"/>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4D38ADED-2A94-4643-9EEC-DAB9A2461FE5}"/>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0ED29F45-6F42-4F5B-B863-762D2DC674F8}"/>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EE590095-7F34-42D4-BDB1-6E32863459C9}"/>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705EC9F6-6C71-42F1-8347-AD8945A52BA9}"/>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E4A0FA57-F137-4A73-AF89-8C90F383287E}"/>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CD6C0DFA-C399-4186-B9B7-204CB1B72960}"/>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25B9A449-C6EA-41D7-8140-23ED2AA93BE7}"/>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E3328DB6-922D-4B1B-A433-35FFE935EBA3}"/>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1FEB4F24-E0C9-40EA-BD7D-2061183C5B29}"/>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6E7EB1F5-FCF8-4E3C-827C-19B4E917193F}"/>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897322DF-D9C0-4878-A48B-C48F597A94EF}"/>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59186D9F-420D-4772-9F85-47EE43D02276}"/>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15" name="Freeform: Shape 14">
              <a:extLst>
                <a:ext uri="{FF2B5EF4-FFF2-40B4-BE49-F238E27FC236}">
                  <a16:creationId xmlns:a16="http://schemas.microsoft.com/office/drawing/2014/main" id="{A160B8FE-E6E2-420E-A3B6-86BA4D60388A}"/>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12330276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795846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914766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1970285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121460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537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989880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5294561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136129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2463175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37029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grpSp>
        <p:nvGrpSpPr>
          <p:cNvPr id="64" name="Group 63" descr="Quotation Mark">
            <a:extLst>
              <a:ext uri="{FF2B5EF4-FFF2-40B4-BE49-F238E27FC236}">
                <a16:creationId xmlns:a16="http://schemas.microsoft.com/office/drawing/2014/main" id="{BC0DB42E-26A9-410F-A711-0D6E3E9CC910}"/>
              </a:ext>
            </a:extLst>
          </p:cNvPr>
          <p:cNvGrpSpPr/>
          <p:nvPr userDrawn="1"/>
        </p:nvGrpSpPr>
        <p:grpSpPr>
          <a:xfrm>
            <a:off x="568003" y="2203227"/>
            <a:ext cx="653267" cy="489173"/>
            <a:chOff x="4448175" y="2628107"/>
            <a:chExt cx="1001713" cy="750093"/>
          </a:xfrm>
        </p:grpSpPr>
        <p:grpSp>
          <p:nvGrpSpPr>
            <p:cNvPr id="65" name="Group 64">
              <a:extLst>
                <a:ext uri="{FF2B5EF4-FFF2-40B4-BE49-F238E27FC236}">
                  <a16:creationId xmlns:a16="http://schemas.microsoft.com/office/drawing/2014/main" id="{82830F7D-1717-4608-9A4E-4A20A41727E0}"/>
                </a:ext>
              </a:extLst>
            </p:cNvPr>
            <p:cNvGrpSpPr/>
            <p:nvPr/>
          </p:nvGrpSpPr>
          <p:grpSpPr>
            <a:xfrm>
              <a:off x="4448175" y="2628107"/>
              <a:ext cx="635000" cy="750093"/>
              <a:chOff x="4572000" y="2628107"/>
              <a:chExt cx="635000" cy="750093"/>
            </a:xfrm>
            <a:solidFill>
              <a:srgbClr val="58CCED"/>
            </a:solidFill>
          </p:grpSpPr>
          <p:sp>
            <p:nvSpPr>
              <p:cNvPr id="69" name="Oval 68">
                <a:extLst>
                  <a:ext uri="{FF2B5EF4-FFF2-40B4-BE49-F238E27FC236}">
                    <a16:creationId xmlns:a16="http://schemas.microsoft.com/office/drawing/2014/main" id="{510E307F-616F-4165-B46E-030505D75FD8}"/>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0" name="Freeform: Shape 69">
                <a:extLst>
                  <a:ext uri="{FF2B5EF4-FFF2-40B4-BE49-F238E27FC236}">
                    <a16:creationId xmlns:a16="http://schemas.microsoft.com/office/drawing/2014/main" id="{4BC89FCF-7B39-4FF4-93CA-16B1D2266473}"/>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66" name="Group 65">
              <a:extLst>
                <a:ext uri="{FF2B5EF4-FFF2-40B4-BE49-F238E27FC236}">
                  <a16:creationId xmlns:a16="http://schemas.microsoft.com/office/drawing/2014/main" id="{7E476E28-2C71-4593-88EB-8EEBBB24DCC3}"/>
                </a:ext>
              </a:extLst>
            </p:cNvPr>
            <p:cNvGrpSpPr/>
            <p:nvPr/>
          </p:nvGrpSpPr>
          <p:grpSpPr>
            <a:xfrm>
              <a:off x="4814888" y="2628107"/>
              <a:ext cx="635000" cy="750093"/>
              <a:chOff x="4572000" y="2628107"/>
              <a:chExt cx="635000" cy="750093"/>
            </a:xfrm>
            <a:solidFill>
              <a:srgbClr val="1261A0"/>
            </a:solidFill>
          </p:grpSpPr>
          <p:sp>
            <p:nvSpPr>
              <p:cNvPr id="67" name="Oval 66">
                <a:extLst>
                  <a:ext uri="{FF2B5EF4-FFF2-40B4-BE49-F238E27FC236}">
                    <a16:creationId xmlns:a16="http://schemas.microsoft.com/office/drawing/2014/main" id="{37F80F77-0625-4D40-A0E0-77F6F8763E08}"/>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8" name="Freeform: Shape 67">
                <a:extLst>
                  <a:ext uri="{FF2B5EF4-FFF2-40B4-BE49-F238E27FC236}">
                    <a16:creationId xmlns:a16="http://schemas.microsoft.com/office/drawing/2014/main" id="{86A3D76C-932E-472B-815A-73BB15D93DAF}"/>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71" name="Text Placeholder 71">
            <a:extLst>
              <a:ext uri="{FF2B5EF4-FFF2-40B4-BE49-F238E27FC236}">
                <a16:creationId xmlns:a16="http://schemas.microsoft.com/office/drawing/2014/main" id="{650D45E1-520D-4A2F-BF54-098F9715A09D}"/>
              </a:ext>
            </a:extLst>
          </p:cNvPr>
          <p:cNvSpPr>
            <a:spLocks noGrp="1"/>
          </p:cNvSpPr>
          <p:nvPr>
            <p:ph type="body" sz="quarter" idx="10"/>
          </p:nvPr>
        </p:nvSpPr>
        <p:spPr>
          <a:xfrm>
            <a:off x="1123950" y="2692400"/>
            <a:ext cx="10423525" cy="307777"/>
          </a:xfrm>
        </p:spPr>
        <p:txBody>
          <a:bodyPr/>
          <a:lstStyle>
            <a:lvl1pPr marL="0" indent="0">
              <a:buNone/>
              <a:defRPr sz="2000" i="1"/>
            </a:lvl1pPr>
          </a:lstStyle>
          <a:p>
            <a:pPr lvl="0"/>
            <a:r>
              <a:rPr lang="en-US"/>
              <a:t>Click to edit Master text styles</a:t>
            </a:r>
          </a:p>
        </p:txBody>
      </p:sp>
      <p:grpSp>
        <p:nvGrpSpPr>
          <p:cNvPr id="11" name="Group 10">
            <a:extLst>
              <a:ext uri="{FF2B5EF4-FFF2-40B4-BE49-F238E27FC236}">
                <a16:creationId xmlns:a16="http://schemas.microsoft.com/office/drawing/2014/main" id="{9576B7C1-E4DD-4375-844F-2D480F17649F}"/>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12" name="Freeform: Shape 11">
              <a:extLst>
                <a:ext uri="{FF2B5EF4-FFF2-40B4-BE49-F238E27FC236}">
                  <a16:creationId xmlns:a16="http://schemas.microsoft.com/office/drawing/2014/main" id="{37DDA08C-AC21-4F48-ACDD-E67DEE0478FB}"/>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00275E95-0E21-45E9-979D-7BB19F272422}"/>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7282F912-13FD-4D04-BFF2-ED85FA72B971}"/>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94515F38-01D6-461C-B19D-7B0FF1D909C2}"/>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11E74AF1-7C6E-4713-A751-6B72B9876276}"/>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8FAF5B21-7602-4605-9C6B-1D37D547A210}"/>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A01AB818-D329-4B4A-BDA0-8A79C9114B52}"/>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7C890538-7118-4002-A041-C562A95621EA}"/>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20" name="Group 19">
            <a:extLst>
              <a:ext uri="{FF2B5EF4-FFF2-40B4-BE49-F238E27FC236}">
                <a16:creationId xmlns:a16="http://schemas.microsoft.com/office/drawing/2014/main" id="{C2099308-F082-45FE-89A7-48B3DB12F2DB}"/>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21" name="Freeform: Shape 20">
              <a:extLst>
                <a:ext uri="{FF2B5EF4-FFF2-40B4-BE49-F238E27FC236}">
                  <a16:creationId xmlns:a16="http://schemas.microsoft.com/office/drawing/2014/main" id="{400B4374-C57E-4925-91A6-8F9F279B6A19}"/>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22" name="Group 21">
              <a:extLst>
                <a:ext uri="{FF2B5EF4-FFF2-40B4-BE49-F238E27FC236}">
                  <a16:creationId xmlns:a16="http://schemas.microsoft.com/office/drawing/2014/main" id="{B8F9135D-528F-46E4-A0E9-53AD4428EBC2}"/>
                </a:ext>
              </a:extLst>
            </p:cNvPr>
            <p:cNvGrpSpPr/>
            <p:nvPr/>
          </p:nvGrpSpPr>
          <p:grpSpPr>
            <a:xfrm>
              <a:off x="9720263" y="107156"/>
              <a:ext cx="2423265" cy="317504"/>
              <a:chOff x="4876800" y="6413787"/>
              <a:chExt cx="2423265" cy="317504"/>
            </a:xfrm>
            <a:noFill/>
          </p:grpSpPr>
          <p:sp>
            <p:nvSpPr>
              <p:cNvPr id="24" name="Freeform: Shape 23">
                <a:extLst>
                  <a:ext uri="{FF2B5EF4-FFF2-40B4-BE49-F238E27FC236}">
                    <a16:creationId xmlns:a16="http://schemas.microsoft.com/office/drawing/2014/main" id="{72E40337-7B4E-4AEE-95E1-470C21100C3F}"/>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FE772EDE-FBDC-4C3B-971A-83DFAD7FCC9B}"/>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A67043DD-2FE1-4D9E-A66E-7BA334BD1AAB}"/>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9F20A805-6726-4E2E-9AAE-71C6E7E3E2AB}"/>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2007AF19-AB9E-4210-88C6-728C95E1D283}"/>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4952B68C-729E-4EC0-8D55-5A9387EFCD0F}"/>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37C7AAC0-C58B-4C52-9238-C55924E89126}"/>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A4548497-7768-4BD8-B908-E3E0A26E1833}"/>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63338120-A1A0-40A1-8A65-02363FCD3B84}"/>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2529E029-D35B-4CC2-9D6D-30C1309E0752}"/>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D7710CC6-2D49-4983-B6C0-A7FC47079192}"/>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9D2555A9-99AF-43F5-A3A5-41241264F664}"/>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7B3ACBB9-8C7F-428A-8B83-04635383DF51}"/>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8D89BEAD-937E-491A-BBBC-4B2AA90A3FCF}"/>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7AF28C4F-8CE6-4514-852A-41498920E874}"/>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B921A601-E2BC-477B-8A9B-70E614FA4560}"/>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E206F160-D808-4653-9948-80F256A15958}"/>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462A49DD-147A-4A99-B3DD-2EFC8E555D87}"/>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F6FFB939-F3FA-4936-B50E-856ABDC6505B}"/>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2B62A129-70C0-4A6B-A968-8774CFAD5FAA}"/>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23" name="Freeform: Shape 22">
              <a:extLst>
                <a:ext uri="{FF2B5EF4-FFF2-40B4-BE49-F238E27FC236}">
                  <a16:creationId xmlns:a16="http://schemas.microsoft.com/office/drawing/2014/main" id="{C399D4B5-AC68-433A-83EE-7B2ACFA69E4A}"/>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9023258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827212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5836838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95163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4041642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8967073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1755188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7186002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038303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0194036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0510100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_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a:defRPr>
                <a:solidFill>
                  <a:schemeClr val="tx2"/>
                </a:solidFill>
              </a:defRPr>
            </a:lvl1pPr>
          </a:lstStyle>
          <a:p>
            <a:r>
              <a:rPr lang="en-US"/>
              <a:t>Click to edit Master title style</a:t>
            </a:r>
          </a:p>
        </p:txBody>
      </p:sp>
      <p:sp>
        <p:nvSpPr>
          <p:cNvPr id="71" name="Text Placeholder 71">
            <a:extLst>
              <a:ext uri="{FF2B5EF4-FFF2-40B4-BE49-F238E27FC236}">
                <a16:creationId xmlns:a16="http://schemas.microsoft.com/office/drawing/2014/main" id="{650D45E1-520D-4A2F-BF54-098F9715A09D}"/>
              </a:ext>
            </a:extLst>
          </p:cNvPr>
          <p:cNvSpPr>
            <a:spLocks noGrp="1"/>
          </p:cNvSpPr>
          <p:nvPr>
            <p:ph type="body" sz="quarter" idx="10"/>
          </p:nvPr>
        </p:nvSpPr>
        <p:spPr>
          <a:xfrm>
            <a:off x="588263" y="3063149"/>
            <a:ext cx="1920831" cy="923330"/>
          </a:xfrm>
        </p:spPr>
        <p:txBody>
          <a:bodyPr anchor="ctr"/>
          <a:lstStyle>
            <a:lvl1pPr marL="0" indent="0">
              <a:buNone/>
              <a:defRPr sz="2000" i="0">
                <a:solidFill>
                  <a:schemeClr val="tx1"/>
                </a:solidFill>
                <a:latin typeface="+mj-lt"/>
              </a:defRPr>
            </a:lvl1pPr>
          </a:lstStyle>
          <a:p>
            <a:pPr lvl="0"/>
            <a:r>
              <a:rPr lang="en-US"/>
              <a:t>Click to edit Master text styles</a:t>
            </a:r>
          </a:p>
        </p:txBody>
      </p:sp>
      <p:grpSp>
        <p:nvGrpSpPr>
          <p:cNvPr id="86" name="Group 85" descr="Quotation Mark">
            <a:extLst>
              <a:ext uri="{FF2B5EF4-FFF2-40B4-BE49-F238E27FC236}">
                <a16:creationId xmlns:a16="http://schemas.microsoft.com/office/drawing/2014/main" id="{0E11BFC0-40AC-4DE4-A550-066332FC5A08}"/>
              </a:ext>
            </a:extLst>
          </p:cNvPr>
          <p:cNvGrpSpPr/>
          <p:nvPr/>
        </p:nvGrpSpPr>
        <p:grpSpPr>
          <a:xfrm>
            <a:off x="3236679" y="2394578"/>
            <a:ext cx="306712" cy="229669"/>
            <a:chOff x="4448175" y="2628107"/>
            <a:chExt cx="1001713" cy="750093"/>
          </a:xfrm>
        </p:grpSpPr>
        <p:grpSp>
          <p:nvGrpSpPr>
            <p:cNvPr id="88" name="Group 87">
              <a:extLst>
                <a:ext uri="{FF2B5EF4-FFF2-40B4-BE49-F238E27FC236}">
                  <a16:creationId xmlns:a16="http://schemas.microsoft.com/office/drawing/2014/main" id="{D95CAFB6-3A6E-4D15-B06D-D18E51A58126}"/>
                </a:ext>
              </a:extLst>
            </p:cNvPr>
            <p:cNvGrpSpPr/>
            <p:nvPr/>
          </p:nvGrpSpPr>
          <p:grpSpPr>
            <a:xfrm>
              <a:off x="4448175" y="2628107"/>
              <a:ext cx="635000" cy="750093"/>
              <a:chOff x="4572000" y="2628107"/>
              <a:chExt cx="635000" cy="750093"/>
            </a:xfrm>
            <a:solidFill>
              <a:srgbClr val="58CCED"/>
            </a:solidFill>
          </p:grpSpPr>
          <p:sp>
            <p:nvSpPr>
              <p:cNvPr id="92" name="Oval 91">
                <a:extLst>
                  <a:ext uri="{FF2B5EF4-FFF2-40B4-BE49-F238E27FC236}">
                    <a16:creationId xmlns:a16="http://schemas.microsoft.com/office/drawing/2014/main" id="{AD2C2EBD-FBC3-4F21-BACF-781F413174B2}"/>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3" name="Freeform: Shape 92">
                <a:extLst>
                  <a:ext uri="{FF2B5EF4-FFF2-40B4-BE49-F238E27FC236}">
                    <a16:creationId xmlns:a16="http://schemas.microsoft.com/office/drawing/2014/main" id="{B413B907-0864-4AD8-BE05-330DFCC9BA11}"/>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89" name="Group 88">
              <a:extLst>
                <a:ext uri="{FF2B5EF4-FFF2-40B4-BE49-F238E27FC236}">
                  <a16:creationId xmlns:a16="http://schemas.microsoft.com/office/drawing/2014/main" id="{AEBE86A9-5541-4262-967A-851F54FEA2D3}"/>
                </a:ext>
              </a:extLst>
            </p:cNvPr>
            <p:cNvGrpSpPr/>
            <p:nvPr/>
          </p:nvGrpSpPr>
          <p:grpSpPr>
            <a:xfrm>
              <a:off x="4814888" y="2628107"/>
              <a:ext cx="635000" cy="750093"/>
              <a:chOff x="4572000" y="2628107"/>
              <a:chExt cx="635000" cy="750093"/>
            </a:xfrm>
            <a:solidFill>
              <a:srgbClr val="1261A0"/>
            </a:solidFill>
          </p:grpSpPr>
          <p:sp>
            <p:nvSpPr>
              <p:cNvPr id="90" name="Oval 89">
                <a:extLst>
                  <a:ext uri="{FF2B5EF4-FFF2-40B4-BE49-F238E27FC236}">
                    <a16:creationId xmlns:a16="http://schemas.microsoft.com/office/drawing/2014/main" id="{9E17E969-9C0C-4789-974B-CDF2EDED55FC}"/>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Freeform: Shape 90">
                <a:extLst>
                  <a:ext uri="{FF2B5EF4-FFF2-40B4-BE49-F238E27FC236}">
                    <a16:creationId xmlns:a16="http://schemas.microsoft.com/office/drawing/2014/main" id="{50F82F97-B8D8-43CC-B793-076DB5F2C6BD}"/>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118" name="Text Placeholder 71">
            <a:extLst>
              <a:ext uri="{FF2B5EF4-FFF2-40B4-BE49-F238E27FC236}">
                <a16:creationId xmlns:a16="http://schemas.microsoft.com/office/drawing/2014/main" id="{2E7BFEBA-297A-474E-92CD-568B14B2F822}"/>
              </a:ext>
            </a:extLst>
          </p:cNvPr>
          <p:cNvSpPr>
            <a:spLocks noGrp="1"/>
          </p:cNvSpPr>
          <p:nvPr>
            <p:ph type="body" sz="quarter" idx="16"/>
          </p:nvPr>
        </p:nvSpPr>
        <p:spPr>
          <a:xfrm>
            <a:off x="3236679" y="2769392"/>
            <a:ext cx="8384823" cy="276999"/>
          </a:xfrm>
        </p:spPr>
        <p:txBody>
          <a:bodyPr/>
          <a:lstStyle>
            <a:lvl1pPr marL="0" indent="0">
              <a:buNone/>
              <a:defRPr sz="1800" i="0">
                <a:solidFill>
                  <a:schemeClr val="tx1"/>
                </a:solidFill>
                <a:latin typeface="+mn-lt"/>
              </a:defRPr>
            </a:lvl1pPr>
          </a:lstStyle>
          <a:p>
            <a:pPr lvl="0"/>
            <a:r>
              <a:rPr lang="en-US"/>
              <a:t>Click to edit Master text styles</a:t>
            </a:r>
          </a:p>
        </p:txBody>
      </p:sp>
      <p:cxnSp>
        <p:nvCxnSpPr>
          <p:cNvPr id="120" name="Straight Connector 119">
            <a:extLst>
              <a:ext uri="{FF2B5EF4-FFF2-40B4-BE49-F238E27FC236}">
                <a16:creationId xmlns:a16="http://schemas.microsoft.com/office/drawing/2014/main" id="{184B7524-7912-47E1-8A5A-D8204A112727}"/>
              </a:ext>
              <a:ext uri="{C183D7F6-B498-43B3-948B-1728B52AA6E4}">
                <adec:decorative xmlns:adec="http://schemas.microsoft.com/office/drawing/2017/decorative" val="1"/>
              </a:ext>
            </a:extLst>
          </p:cNvPr>
          <p:cNvCxnSpPr>
            <a:cxnSpLocks/>
          </p:cNvCxnSpPr>
          <p:nvPr userDrawn="1"/>
        </p:nvCxnSpPr>
        <p:spPr>
          <a:xfrm>
            <a:off x="3104697" y="1143000"/>
            <a:ext cx="0" cy="5168900"/>
          </a:xfrm>
          <a:prstGeom prst="line">
            <a:avLst/>
          </a:prstGeom>
          <a:ln>
            <a:solidFill>
              <a:srgbClr val="58CCE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8F7781E-2211-434B-91BB-8954696A139E}"/>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14" name="Freeform: Shape 13">
              <a:extLst>
                <a:ext uri="{FF2B5EF4-FFF2-40B4-BE49-F238E27FC236}">
                  <a16:creationId xmlns:a16="http://schemas.microsoft.com/office/drawing/2014/main" id="{A17F21BC-4DCC-4788-B571-1BAE4595ECBA}"/>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B2ED9234-A26C-4B9A-870D-4D827594DC1A}"/>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08C464C4-C826-4D11-9EAB-FF5A55F0493E}"/>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CEC36A71-1259-4CDF-A2F2-FEFFF515C43A}"/>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F07A3785-1AAC-47CE-91F9-D1B44E47A99C}"/>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B7756D6E-A50B-4EB4-B2BC-3AE9D525923F}"/>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2F614323-C332-4220-A753-CAA5C9F37A03}"/>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9BEC79D4-F0EF-4132-BF1C-F9C9B590F897}"/>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22" name="Group 21">
            <a:extLst>
              <a:ext uri="{FF2B5EF4-FFF2-40B4-BE49-F238E27FC236}">
                <a16:creationId xmlns:a16="http://schemas.microsoft.com/office/drawing/2014/main" id="{3C7263AB-0076-4D4A-A7C7-9E626059C73F}"/>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23" name="Freeform: Shape 22">
              <a:extLst>
                <a:ext uri="{FF2B5EF4-FFF2-40B4-BE49-F238E27FC236}">
                  <a16:creationId xmlns:a16="http://schemas.microsoft.com/office/drawing/2014/main" id="{DE863FC1-A971-4F40-8CF2-8DD83F323452}"/>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24" name="Group 23">
              <a:extLst>
                <a:ext uri="{FF2B5EF4-FFF2-40B4-BE49-F238E27FC236}">
                  <a16:creationId xmlns:a16="http://schemas.microsoft.com/office/drawing/2014/main" id="{DE6BCA81-9A80-4751-8DEB-F81748DE26BE}"/>
                </a:ext>
              </a:extLst>
            </p:cNvPr>
            <p:cNvGrpSpPr/>
            <p:nvPr/>
          </p:nvGrpSpPr>
          <p:grpSpPr>
            <a:xfrm>
              <a:off x="9720263" y="107156"/>
              <a:ext cx="2423265" cy="317504"/>
              <a:chOff x="4876800" y="6413787"/>
              <a:chExt cx="2423265" cy="317504"/>
            </a:xfrm>
            <a:noFill/>
          </p:grpSpPr>
          <p:sp>
            <p:nvSpPr>
              <p:cNvPr id="26" name="Freeform: Shape 25">
                <a:extLst>
                  <a:ext uri="{FF2B5EF4-FFF2-40B4-BE49-F238E27FC236}">
                    <a16:creationId xmlns:a16="http://schemas.microsoft.com/office/drawing/2014/main" id="{57F90F76-1BD3-46B3-9583-4A8580A568FF}"/>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FD3C1871-69B3-4BE5-B7A8-C1F85EA37061}"/>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6318FAB7-3D96-460F-A39B-B8098578DF3A}"/>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AB263FB6-2924-4548-87E3-55065A7F1172}"/>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8A3BDC65-AC2F-4F93-ABA9-2215111D7629}"/>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38342C07-CFE4-4209-8732-96F6F1E8D97E}"/>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9F1A91A8-7157-40D4-A0E9-FAEED6C0F336}"/>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5AE4896D-41AE-44C9-9680-2100033C062B}"/>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3B633B5C-2DA4-4C9F-A33E-6261C00191A6}"/>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51904D8D-29E4-4B81-87ED-FC2FA6FAD9E5}"/>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2AC697CF-C09B-4831-9E45-08E73D1E3C47}"/>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9B110EFD-8DD6-453B-A517-206F98FBD9D0}"/>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BB3FD6AB-351F-4C8A-92C5-C5EE9B6CCED3}"/>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AE08D0D0-55D5-4D85-970E-A8D6BD2F1DDF}"/>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025F34A0-F728-4A85-A546-2428BFD85C9A}"/>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2ECE21C1-EB04-4283-A4AB-DF7DD01B98E2}"/>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67A61C0B-CA82-424F-93BC-686A7F3BB9F3}"/>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082F6556-A128-4B79-829F-22ACFDB291AC}"/>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4" name="Freeform: Shape 43">
                <a:extLst>
                  <a:ext uri="{FF2B5EF4-FFF2-40B4-BE49-F238E27FC236}">
                    <a16:creationId xmlns:a16="http://schemas.microsoft.com/office/drawing/2014/main" id="{1AE72999-830B-40E3-801A-2ABB9F59C363}"/>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5" name="Freeform: Shape 44">
                <a:extLst>
                  <a:ext uri="{FF2B5EF4-FFF2-40B4-BE49-F238E27FC236}">
                    <a16:creationId xmlns:a16="http://schemas.microsoft.com/office/drawing/2014/main" id="{14A5C438-9A29-4333-8804-570735674321}"/>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25" name="Freeform: Shape 24">
              <a:extLst>
                <a:ext uri="{FF2B5EF4-FFF2-40B4-BE49-F238E27FC236}">
                  <a16:creationId xmlns:a16="http://schemas.microsoft.com/office/drawing/2014/main" id="{D2312EC5-4A2A-4DD7-AA07-9F308C9743B2}"/>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6270610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3040195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2413719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198339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0882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7956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4950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4801825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4_Title Slide">
    <p:bg>
      <p:bgPr>
        <a:solidFill>
          <a:schemeClr val="bg2"/>
        </a:solidFill>
        <a:effectLst/>
      </p:bgPr>
    </p:bg>
    <p:spTree>
      <p:nvGrpSpPr>
        <p:cNvPr id="1" name=""/>
        <p:cNvGrpSpPr/>
        <p:nvPr/>
      </p:nvGrpSpPr>
      <p:grpSpPr>
        <a:xfrm>
          <a:off x="0" y="0"/>
          <a:ext cx="0" cy="0"/>
          <a:chOff x="0" y="0"/>
          <a:chExt cx="0" cy="0"/>
        </a:xfrm>
      </p:grpSpPr>
      <p:pic>
        <p:nvPicPr>
          <p:cNvPr id="4" name="Picture 3" descr="A blue and white background&#10;&#10;Description automatically generated">
            <a:extLst>
              <a:ext uri="{FF2B5EF4-FFF2-40B4-BE49-F238E27FC236}">
                <a16:creationId xmlns:a16="http://schemas.microsoft.com/office/drawing/2014/main" id="{6123005A-D4F6-26D7-F069-00D20478F44D}"/>
              </a:ext>
            </a:extLst>
          </p:cNvPr>
          <p:cNvPicPr>
            <a:picLocks noChangeAspect="1"/>
          </p:cNvPicPr>
          <p:nvPr userDrawn="1"/>
        </p:nvPicPr>
        <p:blipFill rotWithShape="1">
          <a:blip r:embed="rId2"/>
          <a:srcRect l="6968" t="21492" r="14525" b="1294"/>
          <a:stretch/>
        </p:blipFill>
        <p:spPr>
          <a:xfrm>
            <a:off x="0" y="1"/>
            <a:ext cx="12192000" cy="6858000"/>
          </a:xfrm>
          <a:prstGeom prst="rect">
            <a:avLst/>
          </a:prstGeom>
        </p:spPr>
      </p:pic>
      <p:sp>
        <p:nvSpPr>
          <p:cNvPr id="9" name="Title 1"/>
          <p:cNvSpPr>
            <a:spLocks noGrp="1"/>
          </p:cNvSpPr>
          <p:nvPr>
            <p:ph type="title" hasCustomPrompt="1"/>
          </p:nvPr>
        </p:nvSpPr>
        <p:spPr>
          <a:xfrm>
            <a:off x="584200" y="2918223"/>
            <a:ext cx="9169400" cy="615553"/>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694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B7258F0B-B819-771F-E43A-118C7693F8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6" name="Picture 5">
            <a:extLst>
              <a:ext uri="{FF2B5EF4-FFF2-40B4-BE49-F238E27FC236}">
                <a16:creationId xmlns:a16="http://schemas.microsoft.com/office/drawing/2014/main" id="{21C3606B-0333-06A1-F3FB-6E45EA7B577A}"/>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586608" y="5961354"/>
            <a:ext cx="3807592" cy="307684"/>
          </a:xfrm>
          <a:prstGeom prst="rect">
            <a:avLst/>
          </a:prstGeom>
        </p:spPr>
      </p:pic>
    </p:spTree>
    <p:extLst>
      <p:ext uri="{BB962C8B-B14F-4D97-AF65-F5344CB8AC3E}">
        <p14:creationId xmlns:p14="http://schemas.microsoft.com/office/powerpoint/2010/main" val="10672432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Title left and 4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cxnSp>
        <p:nvCxnSpPr>
          <p:cNvPr id="4" name="Straight Connector 3">
            <a:extLst>
              <a:ext uri="{FF2B5EF4-FFF2-40B4-BE49-F238E27FC236}">
                <a16:creationId xmlns:a16="http://schemas.microsoft.com/office/drawing/2014/main" id="{2498D6BA-53F4-9CDF-F9D7-FEDE091108C7}"/>
              </a:ext>
            </a:extLst>
          </p:cNvPr>
          <p:cNvCxnSpPr>
            <a:cxnSpLocks/>
          </p:cNvCxnSpPr>
          <p:nvPr userDrawn="1"/>
        </p:nvCxnSpPr>
        <p:spPr>
          <a:xfrm>
            <a:off x="5008563" y="623455"/>
            <a:ext cx="0" cy="5638800"/>
          </a:xfrm>
          <a:prstGeom prst="line">
            <a:avLst/>
          </a:prstGeom>
          <a:ln w="12700" cap="rnd">
            <a:solidFill>
              <a:schemeClr val="tx1">
                <a:alpha val="10116"/>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E58890F8-31BD-37EF-2097-7835BC6647B3}"/>
              </a:ext>
            </a:extLst>
          </p:cNvPr>
          <p:cNvSpPr>
            <a:spLocks noGrp="1"/>
          </p:cNvSpPr>
          <p:nvPr>
            <p:ph type="body" sz="quarter" idx="12" hasCustomPrompt="1"/>
          </p:nvPr>
        </p:nvSpPr>
        <p:spPr>
          <a:xfrm>
            <a:off x="5535804" y="1699088"/>
            <a:ext cx="5212080"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Subpoint</a:t>
            </a:r>
          </a:p>
        </p:txBody>
      </p:sp>
      <p:sp>
        <p:nvSpPr>
          <p:cNvPr id="9" name="Text Placeholder 4">
            <a:extLst>
              <a:ext uri="{FF2B5EF4-FFF2-40B4-BE49-F238E27FC236}">
                <a16:creationId xmlns:a16="http://schemas.microsoft.com/office/drawing/2014/main" id="{DCAC5EA6-C28C-A761-5136-3ACB82588BBA}"/>
              </a:ext>
            </a:extLst>
          </p:cNvPr>
          <p:cNvSpPr>
            <a:spLocks noGrp="1"/>
          </p:cNvSpPr>
          <p:nvPr>
            <p:ph type="body" sz="quarter" idx="13" hasCustomPrompt="1"/>
          </p:nvPr>
        </p:nvSpPr>
        <p:spPr>
          <a:xfrm>
            <a:off x="5535804" y="1205238"/>
            <a:ext cx="2109787" cy="369332"/>
          </a:xfrm>
        </p:spPr>
        <p:txBody>
          <a:bodyPr/>
          <a:lstStyle>
            <a:lvl1pPr marL="0" indent="0">
              <a:buNone/>
              <a:defRPr sz="2400">
                <a:solidFill>
                  <a:schemeClr val="accent1"/>
                </a:solidFill>
                <a:latin typeface="+mj-lt"/>
              </a:defRPr>
            </a:lvl1pPr>
          </a:lstStyle>
          <a:p>
            <a:pPr lvl="0"/>
            <a:r>
              <a:rPr lang="en-US" sz="2400">
                <a:latin typeface="+mj-lt"/>
              </a:rPr>
              <a:t>Point</a:t>
            </a:r>
            <a:endParaRPr lang="en-US"/>
          </a:p>
        </p:txBody>
      </p:sp>
      <p:sp>
        <p:nvSpPr>
          <p:cNvPr id="11" name="Text Placeholder 3">
            <a:extLst>
              <a:ext uri="{FF2B5EF4-FFF2-40B4-BE49-F238E27FC236}">
                <a16:creationId xmlns:a16="http://schemas.microsoft.com/office/drawing/2014/main" id="{BFAF8941-47F3-1B66-4C6E-A87E279B0D38}"/>
              </a:ext>
            </a:extLst>
          </p:cNvPr>
          <p:cNvSpPr>
            <a:spLocks noGrp="1"/>
          </p:cNvSpPr>
          <p:nvPr>
            <p:ph type="body" sz="quarter" idx="14" hasCustomPrompt="1"/>
          </p:nvPr>
        </p:nvSpPr>
        <p:spPr>
          <a:xfrm>
            <a:off x="5535804" y="2929088"/>
            <a:ext cx="5212080"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Subpoint</a:t>
            </a:r>
          </a:p>
        </p:txBody>
      </p:sp>
      <p:sp>
        <p:nvSpPr>
          <p:cNvPr id="12" name="Text Placeholder 4">
            <a:extLst>
              <a:ext uri="{FF2B5EF4-FFF2-40B4-BE49-F238E27FC236}">
                <a16:creationId xmlns:a16="http://schemas.microsoft.com/office/drawing/2014/main" id="{86A7F8F3-1D4C-BD8F-DE93-C6CEBE6DDE43}"/>
              </a:ext>
            </a:extLst>
          </p:cNvPr>
          <p:cNvSpPr>
            <a:spLocks noGrp="1"/>
          </p:cNvSpPr>
          <p:nvPr>
            <p:ph type="body" sz="quarter" idx="15" hasCustomPrompt="1"/>
          </p:nvPr>
        </p:nvSpPr>
        <p:spPr>
          <a:xfrm>
            <a:off x="5535804" y="2435238"/>
            <a:ext cx="2109787" cy="369332"/>
          </a:xfrm>
        </p:spPr>
        <p:txBody>
          <a:bodyPr/>
          <a:lstStyle>
            <a:lvl1pPr marL="0" indent="0">
              <a:buNone/>
              <a:defRPr sz="2400">
                <a:solidFill>
                  <a:schemeClr val="accent1"/>
                </a:solidFill>
                <a:latin typeface="+mj-lt"/>
              </a:defRPr>
            </a:lvl1pPr>
          </a:lstStyle>
          <a:p>
            <a:pPr lvl="0"/>
            <a:r>
              <a:rPr lang="en-US" sz="2400">
                <a:latin typeface="+mj-lt"/>
              </a:rPr>
              <a:t>Point</a:t>
            </a:r>
            <a:endParaRPr lang="en-US"/>
          </a:p>
        </p:txBody>
      </p:sp>
      <p:sp>
        <p:nvSpPr>
          <p:cNvPr id="13" name="Text Placeholder 3">
            <a:extLst>
              <a:ext uri="{FF2B5EF4-FFF2-40B4-BE49-F238E27FC236}">
                <a16:creationId xmlns:a16="http://schemas.microsoft.com/office/drawing/2014/main" id="{6781A76D-1051-72EA-E6A2-D88D4B1ADA87}"/>
              </a:ext>
            </a:extLst>
          </p:cNvPr>
          <p:cNvSpPr>
            <a:spLocks noGrp="1"/>
          </p:cNvSpPr>
          <p:nvPr>
            <p:ph type="body" sz="quarter" idx="16" hasCustomPrompt="1"/>
          </p:nvPr>
        </p:nvSpPr>
        <p:spPr>
          <a:xfrm>
            <a:off x="5535804" y="4165853"/>
            <a:ext cx="5212080"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Subpoint</a:t>
            </a:r>
          </a:p>
        </p:txBody>
      </p:sp>
      <p:sp>
        <p:nvSpPr>
          <p:cNvPr id="14" name="Text Placeholder 4">
            <a:extLst>
              <a:ext uri="{FF2B5EF4-FFF2-40B4-BE49-F238E27FC236}">
                <a16:creationId xmlns:a16="http://schemas.microsoft.com/office/drawing/2014/main" id="{EBA30689-9F1C-B3F2-100E-C1545C446F06}"/>
              </a:ext>
            </a:extLst>
          </p:cNvPr>
          <p:cNvSpPr>
            <a:spLocks noGrp="1"/>
          </p:cNvSpPr>
          <p:nvPr>
            <p:ph type="body" sz="quarter" idx="17" hasCustomPrompt="1"/>
          </p:nvPr>
        </p:nvSpPr>
        <p:spPr>
          <a:xfrm>
            <a:off x="5535804" y="3672003"/>
            <a:ext cx="2109787" cy="369332"/>
          </a:xfrm>
        </p:spPr>
        <p:txBody>
          <a:bodyPr/>
          <a:lstStyle>
            <a:lvl1pPr marL="0" indent="0">
              <a:buNone/>
              <a:defRPr sz="2400">
                <a:solidFill>
                  <a:schemeClr val="accent1"/>
                </a:solidFill>
                <a:latin typeface="+mj-lt"/>
              </a:defRPr>
            </a:lvl1pPr>
          </a:lstStyle>
          <a:p>
            <a:pPr lvl="0"/>
            <a:r>
              <a:rPr lang="en-US" sz="2400">
                <a:latin typeface="+mj-lt"/>
              </a:rPr>
              <a:t>Point</a:t>
            </a:r>
            <a:endParaRPr lang="en-US"/>
          </a:p>
        </p:txBody>
      </p:sp>
      <p:sp>
        <p:nvSpPr>
          <p:cNvPr id="15" name="Text Placeholder 3">
            <a:extLst>
              <a:ext uri="{FF2B5EF4-FFF2-40B4-BE49-F238E27FC236}">
                <a16:creationId xmlns:a16="http://schemas.microsoft.com/office/drawing/2014/main" id="{34D78345-6F6C-EA20-EE36-7841E109AD2B}"/>
              </a:ext>
            </a:extLst>
          </p:cNvPr>
          <p:cNvSpPr>
            <a:spLocks noGrp="1"/>
          </p:cNvSpPr>
          <p:nvPr>
            <p:ph type="body" sz="quarter" idx="18" hasCustomPrompt="1"/>
          </p:nvPr>
        </p:nvSpPr>
        <p:spPr>
          <a:xfrm>
            <a:off x="5535804" y="5395853"/>
            <a:ext cx="5212080"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Subpoint</a:t>
            </a:r>
          </a:p>
        </p:txBody>
      </p:sp>
      <p:sp>
        <p:nvSpPr>
          <p:cNvPr id="16" name="Text Placeholder 4">
            <a:extLst>
              <a:ext uri="{FF2B5EF4-FFF2-40B4-BE49-F238E27FC236}">
                <a16:creationId xmlns:a16="http://schemas.microsoft.com/office/drawing/2014/main" id="{268E638B-EC23-D5B7-0CA6-8BD7691C423B}"/>
              </a:ext>
            </a:extLst>
          </p:cNvPr>
          <p:cNvSpPr>
            <a:spLocks noGrp="1"/>
          </p:cNvSpPr>
          <p:nvPr>
            <p:ph type="body" sz="quarter" idx="19" hasCustomPrompt="1"/>
          </p:nvPr>
        </p:nvSpPr>
        <p:spPr>
          <a:xfrm>
            <a:off x="5535804" y="4902003"/>
            <a:ext cx="2109787" cy="369332"/>
          </a:xfrm>
        </p:spPr>
        <p:txBody>
          <a:bodyPr/>
          <a:lstStyle>
            <a:lvl1pPr marL="0" indent="0">
              <a:buNone/>
              <a:defRPr sz="2400">
                <a:solidFill>
                  <a:schemeClr val="accent1"/>
                </a:solidFill>
                <a:latin typeface="+mj-lt"/>
              </a:defRPr>
            </a:lvl1pPr>
          </a:lstStyle>
          <a:p>
            <a:pPr lvl="0"/>
            <a:r>
              <a:rPr lang="en-US" sz="2400">
                <a:latin typeface="+mj-lt"/>
              </a:rPr>
              <a:t>Point</a:t>
            </a:r>
            <a:endParaRPr lang="en-US"/>
          </a:p>
        </p:txBody>
      </p:sp>
    </p:spTree>
    <p:extLst>
      <p:ext uri="{BB962C8B-B14F-4D97-AF65-F5344CB8AC3E}">
        <p14:creationId xmlns:p14="http://schemas.microsoft.com/office/powerpoint/2010/main" val="9493264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cxnSp>
        <p:nvCxnSpPr>
          <p:cNvPr id="120" name="Straight Connector 119">
            <a:extLst>
              <a:ext uri="{FF2B5EF4-FFF2-40B4-BE49-F238E27FC236}">
                <a16:creationId xmlns:a16="http://schemas.microsoft.com/office/drawing/2014/main" id="{184B7524-7912-47E1-8A5A-D8204A112727}"/>
              </a:ext>
              <a:ext uri="{C183D7F6-B498-43B3-948B-1728B52AA6E4}">
                <adec:decorative xmlns:adec="http://schemas.microsoft.com/office/drawing/2017/decorative" val="1"/>
              </a:ext>
            </a:extLst>
          </p:cNvPr>
          <p:cNvCxnSpPr>
            <a:cxnSpLocks/>
          </p:cNvCxnSpPr>
          <p:nvPr userDrawn="1"/>
        </p:nvCxnSpPr>
        <p:spPr>
          <a:xfrm>
            <a:off x="3104697" y="1143000"/>
            <a:ext cx="0" cy="5168900"/>
          </a:xfrm>
          <a:prstGeom prst="line">
            <a:avLst/>
          </a:prstGeom>
          <a:ln>
            <a:solidFill>
              <a:srgbClr val="58CCE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1" name="Text Placeholder 71">
            <a:extLst>
              <a:ext uri="{FF2B5EF4-FFF2-40B4-BE49-F238E27FC236}">
                <a16:creationId xmlns:a16="http://schemas.microsoft.com/office/drawing/2014/main" id="{650D45E1-520D-4A2F-BF54-098F9715A09D}"/>
              </a:ext>
            </a:extLst>
          </p:cNvPr>
          <p:cNvSpPr>
            <a:spLocks noGrp="1"/>
          </p:cNvSpPr>
          <p:nvPr>
            <p:ph type="body" sz="quarter" idx="10"/>
          </p:nvPr>
        </p:nvSpPr>
        <p:spPr>
          <a:xfrm>
            <a:off x="3236679" y="1211399"/>
            <a:ext cx="8384823" cy="246221"/>
          </a:xfrm>
        </p:spPr>
        <p:txBody>
          <a:bodyPr/>
          <a:lstStyle>
            <a:lvl1pPr marL="0" indent="0">
              <a:buNone/>
              <a:defRPr sz="1600" i="0">
                <a:solidFill>
                  <a:schemeClr val="accent4"/>
                </a:solidFill>
                <a:latin typeface="+mj-lt"/>
              </a:defRPr>
            </a:lvl1pPr>
          </a:lstStyle>
          <a:p>
            <a:pPr lvl="0"/>
            <a:r>
              <a:rPr lang="en-US"/>
              <a:t>Click to edit Master text styles</a:t>
            </a:r>
          </a:p>
        </p:txBody>
      </p:sp>
      <p:grpSp>
        <p:nvGrpSpPr>
          <p:cNvPr id="76" name="Group 75" descr="Quotation Mark">
            <a:extLst>
              <a:ext uri="{FF2B5EF4-FFF2-40B4-BE49-F238E27FC236}">
                <a16:creationId xmlns:a16="http://schemas.microsoft.com/office/drawing/2014/main" id="{89D56B16-C653-4F82-9BEB-49A90406C4F3}"/>
              </a:ext>
              <a:ext uri="{C183D7F6-B498-43B3-948B-1728B52AA6E4}">
                <adec:decorative xmlns:adec="http://schemas.microsoft.com/office/drawing/2017/decorative" val="0"/>
              </a:ext>
            </a:extLst>
          </p:cNvPr>
          <p:cNvGrpSpPr/>
          <p:nvPr userDrawn="1"/>
        </p:nvGrpSpPr>
        <p:grpSpPr>
          <a:xfrm>
            <a:off x="3236687" y="1492138"/>
            <a:ext cx="306712" cy="229669"/>
            <a:chOff x="4448175" y="2628107"/>
            <a:chExt cx="1001713" cy="750093"/>
          </a:xfrm>
        </p:grpSpPr>
        <p:grpSp>
          <p:nvGrpSpPr>
            <p:cNvPr id="77" name="Group 76">
              <a:extLst>
                <a:ext uri="{FF2B5EF4-FFF2-40B4-BE49-F238E27FC236}">
                  <a16:creationId xmlns:a16="http://schemas.microsoft.com/office/drawing/2014/main" id="{C2EB8ECA-4CCB-4988-B686-70BAA9C127DD}"/>
                </a:ext>
              </a:extLst>
            </p:cNvPr>
            <p:cNvGrpSpPr/>
            <p:nvPr/>
          </p:nvGrpSpPr>
          <p:grpSpPr>
            <a:xfrm>
              <a:off x="4448175" y="2628107"/>
              <a:ext cx="635000" cy="750093"/>
              <a:chOff x="4572000" y="2628107"/>
              <a:chExt cx="635000" cy="750093"/>
            </a:xfrm>
            <a:solidFill>
              <a:srgbClr val="58CCED"/>
            </a:solidFill>
          </p:grpSpPr>
          <p:sp>
            <p:nvSpPr>
              <p:cNvPr id="81" name="Oval 80">
                <a:extLst>
                  <a:ext uri="{FF2B5EF4-FFF2-40B4-BE49-F238E27FC236}">
                    <a16:creationId xmlns:a16="http://schemas.microsoft.com/office/drawing/2014/main" id="{1727CCF9-BB8C-49C6-8E0C-06895C4113D3}"/>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2" name="Freeform: Shape 81">
                <a:extLst>
                  <a:ext uri="{FF2B5EF4-FFF2-40B4-BE49-F238E27FC236}">
                    <a16:creationId xmlns:a16="http://schemas.microsoft.com/office/drawing/2014/main" id="{45B941FA-0C62-4D0E-A9AC-82AC5D67F2AA}"/>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78" name="Group 77">
              <a:extLst>
                <a:ext uri="{FF2B5EF4-FFF2-40B4-BE49-F238E27FC236}">
                  <a16:creationId xmlns:a16="http://schemas.microsoft.com/office/drawing/2014/main" id="{2733A682-433D-4112-9012-1D8AC4C25834}"/>
                </a:ext>
              </a:extLst>
            </p:cNvPr>
            <p:cNvGrpSpPr/>
            <p:nvPr/>
          </p:nvGrpSpPr>
          <p:grpSpPr>
            <a:xfrm>
              <a:off x="4814888" y="2628107"/>
              <a:ext cx="635000" cy="750093"/>
              <a:chOff x="4572000" y="2628107"/>
              <a:chExt cx="635000" cy="750093"/>
            </a:xfrm>
            <a:solidFill>
              <a:srgbClr val="1261A0"/>
            </a:solidFill>
          </p:grpSpPr>
          <p:sp>
            <p:nvSpPr>
              <p:cNvPr id="79" name="Oval 78">
                <a:extLst>
                  <a:ext uri="{FF2B5EF4-FFF2-40B4-BE49-F238E27FC236}">
                    <a16:creationId xmlns:a16="http://schemas.microsoft.com/office/drawing/2014/main" id="{A908FA9E-CE41-4D19-B72C-11F455DD11FD}"/>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0" name="Freeform: Shape 79">
                <a:extLst>
                  <a:ext uri="{FF2B5EF4-FFF2-40B4-BE49-F238E27FC236}">
                    <a16:creationId xmlns:a16="http://schemas.microsoft.com/office/drawing/2014/main" id="{513B04AE-5637-4743-B954-EB10AF61F0F3}"/>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117" name="Text Placeholder 71">
            <a:extLst>
              <a:ext uri="{FF2B5EF4-FFF2-40B4-BE49-F238E27FC236}">
                <a16:creationId xmlns:a16="http://schemas.microsoft.com/office/drawing/2014/main" id="{D4B53CE9-473A-4B1E-84A9-4DD1F7754F14}"/>
              </a:ext>
            </a:extLst>
          </p:cNvPr>
          <p:cNvSpPr>
            <a:spLocks noGrp="1"/>
          </p:cNvSpPr>
          <p:nvPr>
            <p:ph type="body" sz="quarter" idx="15"/>
          </p:nvPr>
        </p:nvSpPr>
        <p:spPr>
          <a:xfrm>
            <a:off x="3236679" y="1807861"/>
            <a:ext cx="8384823" cy="215444"/>
          </a:xfrm>
        </p:spPr>
        <p:txBody>
          <a:bodyPr/>
          <a:lstStyle>
            <a:lvl1pPr marL="0" indent="0">
              <a:buNone/>
              <a:defRPr sz="1400" i="0">
                <a:solidFill>
                  <a:schemeClr val="tx1"/>
                </a:solidFill>
                <a:latin typeface="+mn-lt"/>
              </a:defRPr>
            </a:lvl1pPr>
          </a:lstStyle>
          <a:p>
            <a:pPr lvl="0"/>
            <a:r>
              <a:rPr lang="en-US"/>
              <a:t>Click to edit Master text styles</a:t>
            </a:r>
          </a:p>
        </p:txBody>
      </p:sp>
      <p:sp>
        <p:nvSpPr>
          <p:cNvPr id="107" name="Text Placeholder 71">
            <a:extLst>
              <a:ext uri="{FF2B5EF4-FFF2-40B4-BE49-F238E27FC236}">
                <a16:creationId xmlns:a16="http://schemas.microsoft.com/office/drawing/2014/main" id="{F497320C-F65B-4C62-8FAC-7920D4E662C0}"/>
              </a:ext>
            </a:extLst>
          </p:cNvPr>
          <p:cNvSpPr>
            <a:spLocks noGrp="1"/>
          </p:cNvSpPr>
          <p:nvPr>
            <p:ph type="body" sz="quarter" idx="12"/>
          </p:nvPr>
        </p:nvSpPr>
        <p:spPr>
          <a:xfrm>
            <a:off x="3236679" y="2847794"/>
            <a:ext cx="8384823" cy="246221"/>
          </a:xfrm>
        </p:spPr>
        <p:txBody>
          <a:bodyPr/>
          <a:lstStyle>
            <a:lvl1pPr marL="0" indent="0">
              <a:buNone/>
              <a:defRPr sz="1600" i="0">
                <a:solidFill>
                  <a:schemeClr val="accent4"/>
                </a:solidFill>
                <a:latin typeface="+mj-lt"/>
              </a:defRPr>
            </a:lvl1pPr>
          </a:lstStyle>
          <a:p>
            <a:pPr lvl="0"/>
            <a:r>
              <a:rPr lang="en-US"/>
              <a:t>Click to edit Master text styles</a:t>
            </a:r>
          </a:p>
        </p:txBody>
      </p:sp>
      <p:grpSp>
        <p:nvGrpSpPr>
          <p:cNvPr id="86" name="Group 85" descr="Quotation Mark">
            <a:extLst>
              <a:ext uri="{FF2B5EF4-FFF2-40B4-BE49-F238E27FC236}">
                <a16:creationId xmlns:a16="http://schemas.microsoft.com/office/drawing/2014/main" id="{0E11BFC0-40AC-4DE4-A550-066332FC5A08}"/>
              </a:ext>
            </a:extLst>
          </p:cNvPr>
          <p:cNvGrpSpPr/>
          <p:nvPr/>
        </p:nvGrpSpPr>
        <p:grpSpPr>
          <a:xfrm>
            <a:off x="3236679" y="3137528"/>
            <a:ext cx="306712" cy="229669"/>
            <a:chOff x="4448175" y="2628107"/>
            <a:chExt cx="1001713" cy="750093"/>
          </a:xfrm>
        </p:grpSpPr>
        <p:grpSp>
          <p:nvGrpSpPr>
            <p:cNvPr id="88" name="Group 87">
              <a:extLst>
                <a:ext uri="{FF2B5EF4-FFF2-40B4-BE49-F238E27FC236}">
                  <a16:creationId xmlns:a16="http://schemas.microsoft.com/office/drawing/2014/main" id="{D95CAFB6-3A6E-4D15-B06D-D18E51A58126}"/>
                </a:ext>
              </a:extLst>
            </p:cNvPr>
            <p:cNvGrpSpPr/>
            <p:nvPr/>
          </p:nvGrpSpPr>
          <p:grpSpPr>
            <a:xfrm>
              <a:off x="4448175" y="2628107"/>
              <a:ext cx="635000" cy="750093"/>
              <a:chOff x="4572000" y="2628107"/>
              <a:chExt cx="635000" cy="750093"/>
            </a:xfrm>
            <a:solidFill>
              <a:srgbClr val="58CCED"/>
            </a:solidFill>
          </p:grpSpPr>
          <p:sp>
            <p:nvSpPr>
              <p:cNvPr id="92" name="Oval 91">
                <a:extLst>
                  <a:ext uri="{FF2B5EF4-FFF2-40B4-BE49-F238E27FC236}">
                    <a16:creationId xmlns:a16="http://schemas.microsoft.com/office/drawing/2014/main" id="{AD2C2EBD-FBC3-4F21-BACF-781F413174B2}"/>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3" name="Freeform: Shape 92">
                <a:extLst>
                  <a:ext uri="{FF2B5EF4-FFF2-40B4-BE49-F238E27FC236}">
                    <a16:creationId xmlns:a16="http://schemas.microsoft.com/office/drawing/2014/main" id="{B413B907-0864-4AD8-BE05-330DFCC9BA11}"/>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89" name="Group 88">
              <a:extLst>
                <a:ext uri="{FF2B5EF4-FFF2-40B4-BE49-F238E27FC236}">
                  <a16:creationId xmlns:a16="http://schemas.microsoft.com/office/drawing/2014/main" id="{AEBE86A9-5541-4262-967A-851F54FEA2D3}"/>
                </a:ext>
              </a:extLst>
            </p:cNvPr>
            <p:cNvGrpSpPr/>
            <p:nvPr/>
          </p:nvGrpSpPr>
          <p:grpSpPr>
            <a:xfrm>
              <a:off x="4814888" y="2628107"/>
              <a:ext cx="635000" cy="750093"/>
              <a:chOff x="4572000" y="2628107"/>
              <a:chExt cx="635000" cy="750093"/>
            </a:xfrm>
            <a:solidFill>
              <a:srgbClr val="1261A0"/>
            </a:solidFill>
          </p:grpSpPr>
          <p:sp>
            <p:nvSpPr>
              <p:cNvPr id="90" name="Oval 89">
                <a:extLst>
                  <a:ext uri="{FF2B5EF4-FFF2-40B4-BE49-F238E27FC236}">
                    <a16:creationId xmlns:a16="http://schemas.microsoft.com/office/drawing/2014/main" id="{9E17E969-9C0C-4789-974B-CDF2EDED55FC}"/>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Freeform: Shape 90">
                <a:extLst>
                  <a:ext uri="{FF2B5EF4-FFF2-40B4-BE49-F238E27FC236}">
                    <a16:creationId xmlns:a16="http://schemas.microsoft.com/office/drawing/2014/main" id="{50F82F97-B8D8-43CC-B793-076DB5F2C6BD}"/>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118" name="Text Placeholder 71">
            <a:extLst>
              <a:ext uri="{FF2B5EF4-FFF2-40B4-BE49-F238E27FC236}">
                <a16:creationId xmlns:a16="http://schemas.microsoft.com/office/drawing/2014/main" id="{2E7BFEBA-297A-474E-92CD-568B14B2F822}"/>
              </a:ext>
            </a:extLst>
          </p:cNvPr>
          <p:cNvSpPr>
            <a:spLocks noGrp="1"/>
          </p:cNvSpPr>
          <p:nvPr>
            <p:ph type="body" sz="quarter" idx="16"/>
          </p:nvPr>
        </p:nvSpPr>
        <p:spPr>
          <a:xfrm>
            <a:off x="3236679" y="3417092"/>
            <a:ext cx="8384823" cy="215444"/>
          </a:xfrm>
        </p:spPr>
        <p:txBody>
          <a:bodyPr/>
          <a:lstStyle>
            <a:lvl1pPr marL="0" indent="0">
              <a:buNone/>
              <a:defRPr sz="1400" i="0">
                <a:solidFill>
                  <a:schemeClr val="tx1"/>
                </a:solidFill>
                <a:latin typeface="+mn-lt"/>
              </a:defRPr>
            </a:lvl1pPr>
          </a:lstStyle>
          <a:p>
            <a:pPr lvl="0"/>
            <a:r>
              <a:rPr lang="en-US"/>
              <a:t>Click to edit Master text styles</a:t>
            </a:r>
          </a:p>
        </p:txBody>
      </p:sp>
      <p:grpSp>
        <p:nvGrpSpPr>
          <p:cNvPr id="109" name="Group 108" descr="Quotation Mark">
            <a:extLst>
              <a:ext uri="{FF2B5EF4-FFF2-40B4-BE49-F238E27FC236}">
                <a16:creationId xmlns:a16="http://schemas.microsoft.com/office/drawing/2014/main" id="{B603D6A7-3EED-481D-A71B-5323F1784ED3}"/>
              </a:ext>
            </a:extLst>
          </p:cNvPr>
          <p:cNvGrpSpPr/>
          <p:nvPr userDrawn="1"/>
        </p:nvGrpSpPr>
        <p:grpSpPr>
          <a:xfrm>
            <a:off x="3236679" y="4518653"/>
            <a:ext cx="306712" cy="229669"/>
            <a:chOff x="4448175" y="2628107"/>
            <a:chExt cx="1001713" cy="750093"/>
          </a:xfrm>
        </p:grpSpPr>
        <p:grpSp>
          <p:nvGrpSpPr>
            <p:cNvPr id="110" name="Group 109">
              <a:extLst>
                <a:ext uri="{FF2B5EF4-FFF2-40B4-BE49-F238E27FC236}">
                  <a16:creationId xmlns:a16="http://schemas.microsoft.com/office/drawing/2014/main" id="{4A3B71FA-A348-47AE-95FA-4A511ACB61C9}"/>
                </a:ext>
              </a:extLst>
            </p:cNvPr>
            <p:cNvGrpSpPr/>
            <p:nvPr/>
          </p:nvGrpSpPr>
          <p:grpSpPr>
            <a:xfrm>
              <a:off x="4448175" y="2628107"/>
              <a:ext cx="635000" cy="750093"/>
              <a:chOff x="4572000" y="2628107"/>
              <a:chExt cx="635000" cy="750093"/>
            </a:xfrm>
            <a:solidFill>
              <a:srgbClr val="58CCED"/>
            </a:solidFill>
          </p:grpSpPr>
          <p:sp>
            <p:nvSpPr>
              <p:cNvPr id="114" name="Oval 113">
                <a:extLst>
                  <a:ext uri="{FF2B5EF4-FFF2-40B4-BE49-F238E27FC236}">
                    <a16:creationId xmlns:a16="http://schemas.microsoft.com/office/drawing/2014/main" id="{1E31A054-7D05-490D-ABE9-E954B159C503}"/>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5" name="Freeform: Shape 114">
                <a:extLst>
                  <a:ext uri="{FF2B5EF4-FFF2-40B4-BE49-F238E27FC236}">
                    <a16:creationId xmlns:a16="http://schemas.microsoft.com/office/drawing/2014/main" id="{D0570A69-6FBF-453B-8E3B-595F9349B934}"/>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111" name="Group 110">
              <a:extLst>
                <a:ext uri="{FF2B5EF4-FFF2-40B4-BE49-F238E27FC236}">
                  <a16:creationId xmlns:a16="http://schemas.microsoft.com/office/drawing/2014/main" id="{9374231D-10ED-4AF7-B368-49E7381EEC03}"/>
                </a:ext>
              </a:extLst>
            </p:cNvPr>
            <p:cNvGrpSpPr/>
            <p:nvPr/>
          </p:nvGrpSpPr>
          <p:grpSpPr>
            <a:xfrm>
              <a:off x="4814888" y="2628107"/>
              <a:ext cx="635000" cy="750093"/>
              <a:chOff x="4572000" y="2628107"/>
              <a:chExt cx="635000" cy="750093"/>
            </a:xfrm>
            <a:solidFill>
              <a:srgbClr val="1261A0"/>
            </a:solidFill>
          </p:grpSpPr>
          <p:sp>
            <p:nvSpPr>
              <p:cNvPr id="112" name="Oval 111">
                <a:extLst>
                  <a:ext uri="{FF2B5EF4-FFF2-40B4-BE49-F238E27FC236}">
                    <a16:creationId xmlns:a16="http://schemas.microsoft.com/office/drawing/2014/main" id="{72309368-C526-49BA-B947-CC6B3DDE7580}"/>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3" name="Freeform: Shape 112">
                <a:extLst>
                  <a:ext uri="{FF2B5EF4-FFF2-40B4-BE49-F238E27FC236}">
                    <a16:creationId xmlns:a16="http://schemas.microsoft.com/office/drawing/2014/main" id="{B1194E91-86DD-4AE9-ADA2-00F1DBE7EFC1}"/>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119" name="Text Placeholder 71">
            <a:extLst>
              <a:ext uri="{FF2B5EF4-FFF2-40B4-BE49-F238E27FC236}">
                <a16:creationId xmlns:a16="http://schemas.microsoft.com/office/drawing/2014/main" id="{6E23F383-4C34-4689-9FAF-9CF3D7CBA843}"/>
              </a:ext>
            </a:extLst>
          </p:cNvPr>
          <p:cNvSpPr>
            <a:spLocks noGrp="1"/>
          </p:cNvSpPr>
          <p:nvPr>
            <p:ph type="body" sz="quarter" idx="17"/>
          </p:nvPr>
        </p:nvSpPr>
        <p:spPr>
          <a:xfrm>
            <a:off x="3236679" y="4814968"/>
            <a:ext cx="8384823" cy="215444"/>
          </a:xfrm>
        </p:spPr>
        <p:txBody>
          <a:bodyPr/>
          <a:lstStyle>
            <a:lvl1pPr marL="0" indent="0">
              <a:buNone/>
              <a:defRPr sz="1400" i="0">
                <a:solidFill>
                  <a:schemeClr val="tx1"/>
                </a:solidFill>
                <a:latin typeface="+mn-lt"/>
              </a:defRPr>
            </a:lvl1pPr>
          </a:lstStyle>
          <a:p>
            <a:pPr lvl="0"/>
            <a:r>
              <a:rPr lang="en-US"/>
              <a:t>Click to edit Master text styles</a:t>
            </a:r>
          </a:p>
        </p:txBody>
      </p:sp>
      <p:sp>
        <p:nvSpPr>
          <p:cNvPr id="30" name="Text Placeholder 71">
            <a:extLst>
              <a:ext uri="{FF2B5EF4-FFF2-40B4-BE49-F238E27FC236}">
                <a16:creationId xmlns:a16="http://schemas.microsoft.com/office/drawing/2014/main" id="{B7F255E5-6871-4120-B3E5-329F593A2423}"/>
              </a:ext>
            </a:extLst>
          </p:cNvPr>
          <p:cNvSpPr>
            <a:spLocks noGrp="1"/>
          </p:cNvSpPr>
          <p:nvPr>
            <p:ph type="body" sz="quarter" idx="18"/>
          </p:nvPr>
        </p:nvSpPr>
        <p:spPr>
          <a:xfrm>
            <a:off x="3236679" y="4181294"/>
            <a:ext cx="8384823" cy="246221"/>
          </a:xfrm>
        </p:spPr>
        <p:txBody>
          <a:bodyPr/>
          <a:lstStyle>
            <a:lvl1pPr marL="0" indent="0">
              <a:buNone/>
              <a:defRPr sz="1600" i="0">
                <a:solidFill>
                  <a:schemeClr val="accent4"/>
                </a:solidFill>
                <a:latin typeface="+mj-lt"/>
              </a:defRPr>
            </a:lvl1pPr>
          </a:lstStyle>
          <a:p>
            <a:pPr lvl="0"/>
            <a:r>
              <a:rPr lang="en-US"/>
              <a:t>Click to edit Master text styles</a:t>
            </a:r>
          </a:p>
        </p:txBody>
      </p:sp>
      <p:grpSp>
        <p:nvGrpSpPr>
          <p:cNvPr id="31" name="Group 30">
            <a:extLst>
              <a:ext uri="{FF2B5EF4-FFF2-40B4-BE49-F238E27FC236}">
                <a16:creationId xmlns:a16="http://schemas.microsoft.com/office/drawing/2014/main" id="{9507714F-DCD7-45EE-A8AF-89E9323A1970}"/>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32" name="Freeform: Shape 31">
              <a:extLst>
                <a:ext uri="{FF2B5EF4-FFF2-40B4-BE49-F238E27FC236}">
                  <a16:creationId xmlns:a16="http://schemas.microsoft.com/office/drawing/2014/main" id="{55FF457F-8B99-4A69-9341-D31BCE9DE3C2}"/>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DE1C67E3-BD4B-44EC-BCE9-2E71FCCB1611}"/>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7EEDA91B-F6B5-4BE8-8144-94D8DD403D62}"/>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9099F7FB-F045-4A22-AAA9-38C62822BCC5}"/>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B8629557-5D05-41E6-9117-DF39546BBD12}"/>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5145FF37-3C66-49B7-B939-D539FF5BF5A0}"/>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F312577C-4238-419E-A36D-B0DA8481DD58}"/>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5F765EC4-0B17-4E59-A2D0-DD39C6894410}"/>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40" name="Group 39">
            <a:extLst>
              <a:ext uri="{FF2B5EF4-FFF2-40B4-BE49-F238E27FC236}">
                <a16:creationId xmlns:a16="http://schemas.microsoft.com/office/drawing/2014/main" id="{A7105509-7312-4083-BCD2-E7618AB280CA}"/>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41" name="Freeform: Shape 40">
              <a:extLst>
                <a:ext uri="{FF2B5EF4-FFF2-40B4-BE49-F238E27FC236}">
                  <a16:creationId xmlns:a16="http://schemas.microsoft.com/office/drawing/2014/main" id="{A0B18FC4-E439-44D0-B67A-FDFAD62511AE}"/>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42" name="Group 41">
              <a:extLst>
                <a:ext uri="{FF2B5EF4-FFF2-40B4-BE49-F238E27FC236}">
                  <a16:creationId xmlns:a16="http://schemas.microsoft.com/office/drawing/2014/main" id="{010EA5C6-6572-4B84-A7AD-0F3E2AEAF9DF}"/>
                </a:ext>
              </a:extLst>
            </p:cNvPr>
            <p:cNvGrpSpPr/>
            <p:nvPr/>
          </p:nvGrpSpPr>
          <p:grpSpPr>
            <a:xfrm>
              <a:off x="9720263" y="107156"/>
              <a:ext cx="2423265" cy="317504"/>
              <a:chOff x="4876800" y="6413787"/>
              <a:chExt cx="2423265" cy="317504"/>
            </a:xfrm>
            <a:noFill/>
          </p:grpSpPr>
          <p:sp>
            <p:nvSpPr>
              <p:cNvPr id="44" name="Freeform: Shape 43">
                <a:extLst>
                  <a:ext uri="{FF2B5EF4-FFF2-40B4-BE49-F238E27FC236}">
                    <a16:creationId xmlns:a16="http://schemas.microsoft.com/office/drawing/2014/main" id="{864B3C34-D6D7-43AF-AC2A-BBBC161348C2}"/>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5" name="Freeform: Shape 44">
                <a:extLst>
                  <a:ext uri="{FF2B5EF4-FFF2-40B4-BE49-F238E27FC236}">
                    <a16:creationId xmlns:a16="http://schemas.microsoft.com/office/drawing/2014/main" id="{C6783B40-43DE-43D0-852B-C07C58529E71}"/>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46" name="Freeform: Shape 45">
                <a:extLst>
                  <a:ext uri="{FF2B5EF4-FFF2-40B4-BE49-F238E27FC236}">
                    <a16:creationId xmlns:a16="http://schemas.microsoft.com/office/drawing/2014/main" id="{FF9174C0-5885-4CBD-AE93-CA5A7DB6CFAC}"/>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709DFD58-EFE7-4410-AF24-26CA1347017F}"/>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82C4DE7C-5F8C-41B8-96B8-3D5F10FFB51A}"/>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3BBE3E36-9F14-4DAD-8BDD-CDCF2B0C3B7E}"/>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D3858C80-CE4C-4BB6-AE11-61202C052A38}"/>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1BB7768E-29D2-4D98-89B8-BBB0D1F18B4C}"/>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2" name="Freeform: Shape 51">
                <a:extLst>
                  <a:ext uri="{FF2B5EF4-FFF2-40B4-BE49-F238E27FC236}">
                    <a16:creationId xmlns:a16="http://schemas.microsoft.com/office/drawing/2014/main" id="{F8179E2C-49C8-49B4-89AF-934B42D215D7}"/>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53" name="Freeform: Shape 52">
                <a:extLst>
                  <a:ext uri="{FF2B5EF4-FFF2-40B4-BE49-F238E27FC236}">
                    <a16:creationId xmlns:a16="http://schemas.microsoft.com/office/drawing/2014/main" id="{0C22ECB6-2CD3-4C3E-9F81-4C519A2AB171}"/>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4" name="Freeform: Shape 53">
                <a:extLst>
                  <a:ext uri="{FF2B5EF4-FFF2-40B4-BE49-F238E27FC236}">
                    <a16:creationId xmlns:a16="http://schemas.microsoft.com/office/drawing/2014/main" id="{5B9B92A4-AB65-499A-BF14-E9807F593F14}"/>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5" name="Freeform: Shape 54">
                <a:extLst>
                  <a:ext uri="{FF2B5EF4-FFF2-40B4-BE49-F238E27FC236}">
                    <a16:creationId xmlns:a16="http://schemas.microsoft.com/office/drawing/2014/main" id="{511A7E7C-3DC3-446C-B9A3-E3B01D718B0E}"/>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56" name="Freeform: Shape 55">
                <a:extLst>
                  <a:ext uri="{FF2B5EF4-FFF2-40B4-BE49-F238E27FC236}">
                    <a16:creationId xmlns:a16="http://schemas.microsoft.com/office/drawing/2014/main" id="{8A0E5089-1162-464B-A1B4-CF6ADB09C537}"/>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57" name="Freeform: Shape 56">
                <a:extLst>
                  <a:ext uri="{FF2B5EF4-FFF2-40B4-BE49-F238E27FC236}">
                    <a16:creationId xmlns:a16="http://schemas.microsoft.com/office/drawing/2014/main" id="{00CDE0D9-5497-4403-B5B9-807BB4B9E8AA}"/>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8" name="Freeform: Shape 57">
                <a:extLst>
                  <a:ext uri="{FF2B5EF4-FFF2-40B4-BE49-F238E27FC236}">
                    <a16:creationId xmlns:a16="http://schemas.microsoft.com/office/drawing/2014/main" id="{34FA9055-F19E-4E2D-B1D7-A7BD14DB8BF0}"/>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59" name="Freeform: Shape 58">
                <a:extLst>
                  <a:ext uri="{FF2B5EF4-FFF2-40B4-BE49-F238E27FC236}">
                    <a16:creationId xmlns:a16="http://schemas.microsoft.com/office/drawing/2014/main" id="{5362A68C-57AD-418D-B67A-1C94A95E1F79}"/>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60" name="Freeform: Shape 59">
                <a:extLst>
                  <a:ext uri="{FF2B5EF4-FFF2-40B4-BE49-F238E27FC236}">
                    <a16:creationId xmlns:a16="http://schemas.microsoft.com/office/drawing/2014/main" id="{5AEAE5FD-7A6E-4524-A28B-DB3658A1DD3F}"/>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1" name="Freeform: Shape 60">
                <a:extLst>
                  <a:ext uri="{FF2B5EF4-FFF2-40B4-BE49-F238E27FC236}">
                    <a16:creationId xmlns:a16="http://schemas.microsoft.com/office/drawing/2014/main" id="{599E3FB2-D5BF-42F3-B228-BDC7347F549D}"/>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2" name="Freeform: Shape 61">
                <a:extLst>
                  <a:ext uri="{FF2B5EF4-FFF2-40B4-BE49-F238E27FC236}">
                    <a16:creationId xmlns:a16="http://schemas.microsoft.com/office/drawing/2014/main" id="{3943E317-A948-4646-BF6E-B72969DFD003}"/>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3" name="Freeform: Shape 62">
                <a:extLst>
                  <a:ext uri="{FF2B5EF4-FFF2-40B4-BE49-F238E27FC236}">
                    <a16:creationId xmlns:a16="http://schemas.microsoft.com/office/drawing/2014/main" id="{0C858DCF-3B6D-4E13-A880-79E78EFC03F4}"/>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43" name="Freeform: Shape 42">
              <a:extLst>
                <a:ext uri="{FF2B5EF4-FFF2-40B4-BE49-F238E27FC236}">
                  <a16:creationId xmlns:a16="http://schemas.microsoft.com/office/drawing/2014/main" id="{17CD4588-2A53-4CF8-BA64-345DA012CA54}"/>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42300697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a:defRPr>
                <a:solidFill>
                  <a:schemeClr val="tx2"/>
                </a:solidFill>
              </a:defRPr>
            </a:lvl1pPr>
          </a:lstStyle>
          <a:p>
            <a:r>
              <a:rPr lang="en-US"/>
              <a:t>Click to edit Master title style</a:t>
            </a:r>
          </a:p>
        </p:txBody>
      </p:sp>
      <p:sp>
        <p:nvSpPr>
          <p:cNvPr id="38" name="Text Placeholder 71">
            <a:extLst>
              <a:ext uri="{FF2B5EF4-FFF2-40B4-BE49-F238E27FC236}">
                <a16:creationId xmlns:a16="http://schemas.microsoft.com/office/drawing/2014/main" id="{B51E94B2-C231-4673-8D0F-426C31D08103}"/>
              </a:ext>
            </a:extLst>
          </p:cNvPr>
          <p:cNvSpPr>
            <a:spLocks noGrp="1"/>
          </p:cNvSpPr>
          <p:nvPr>
            <p:ph type="body" sz="quarter" idx="18"/>
          </p:nvPr>
        </p:nvSpPr>
        <p:spPr>
          <a:xfrm>
            <a:off x="588264" y="3357029"/>
            <a:ext cx="1967152" cy="553998"/>
          </a:xfrm>
        </p:spPr>
        <p:txBody>
          <a:bodyPr anchor="ctr"/>
          <a:lstStyle>
            <a:lvl1pPr marL="0" indent="0">
              <a:buNone/>
              <a:defRPr sz="1800" i="0">
                <a:solidFill>
                  <a:schemeClr val="tx1"/>
                </a:solidFill>
                <a:latin typeface="+mj-lt"/>
              </a:defRPr>
            </a:lvl1pPr>
          </a:lstStyle>
          <a:p>
            <a:pPr lvl="0"/>
            <a:r>
              <a:rPr lang="en-US"/>
              <a:t>Click to edit Master text styles</a:t>
            </a:r>
          </a:p>
        </p:txBody>
      </p:sp>
      <p:cxnSp>
        <p:nvCxnSpPr>
          <p:cNvPr id="120" name="Straight Connector 119">
            <a:extLst>
              <a:ext uri="{FF2B5EF4-FFF2-40B4-BE49-F238E27FC236}">
                <a16:creationId xmlns:a16="http://schemas.microsoft.com/office/drawing/2014/main" id="{184B7524-7912-47E1-8A5A-D8204A112727}"/>
              </a:ext>
              <a:ext uri="{C183D7F6-B498-43B3-948B-1728B52AA6E4}">
                <adec:decorative xmlns:adec="http://schemas.microsoft.com/office/drawing/2017/decorative" val="1"/>
              </a:ext>
            </a:extLst>
          </p:cNvPr>
          <p:cNvCxnSpPr>
            <a:cxnSpLocks/>
          </p:cNvCxnSpPr>
          <p:nvPr userDrawn="1"/>
        </p:nvCxnSpPr>
        <p:spPr>
          <a:xfrm>
            <a:off x="3104697" y="1143000"/>
            <a:ext cx="0" cy="5168900"/>
          </a:xfrm>
          <a:prstGeom prst="line">
            <a:avLst/>
          </a:prstGeom>
          <a:ln>
            <a:solidFill>
              <a:srgbClr val="58CCE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76" name="Group 75" descr="Quotation Mark">
            <a:extLst>
              <a:ext uri="{FF2B5EF4-FFF2-40B4-BE49-F238E27FC236}">
                <a16:creationId xmlns:a16="http://schemas.microsoft.com/office/drawing/2014/main" id="{89D56B16-C653-4F82-9BEB-49A90406C4F3}"/>
              </a:ext>
            </a:extLst>
          </p:cNvPr>
          <p:cNvGrpSpPr/>
          <p:nvPr userDrawn="1"/>
        </p:nvGrpSpPr>
        <p:grpSpPr>
          <a:xfrm>
            <a:off x="3236687" y="1492138"/>
            <a:ext cx="306712" cy="229669"/>
            <a:chOff x="4448175" y="2628107"/>
            <a:chExt cx="1001713" cy="750093"/>
          </a:xfrm>
        </p:grpSpPr>
        <p:grpSp>
          <p:nvGrpSpPr>
            <p:cNvPr id="77" name="Group 76">
              <a:extLst>
                <a:ext uri="{FF2B5EF4-FFF2-40B4-BE49-F238E27FC236}">
                  <a16:creationId xmlns:a16="http://schemas.microsoft.com/office/drawing/2014/main" id="{C2EB8ECA-4CCB-4988-B686-70BAA9C127DD}"/>
                </a:ext>
              </a:extLst>
            </p:cNvPr>
            <p:cNvGrpSpPr/>
            <p:nvPr/>
          </p:nvGrpSpPr>
          <p:grpSpPr>
            <a:xfrm>
              <a:off x="4448175" y="2628107"/>
              <a:ext cx="635000" cy="750093"/>
              <a:chOff x="4572000" y="2628107"/>
              <a:chExt cx="635000" cy="750093"/>
            </a:xfrm>
            <a:solidFill>
              <a:srgbClr val="58CCED"/>
            </a:solidFill>
          </p:grpSpPr>
          <p:sp>
            <p:nvSpPr>
              <p:cNvPr id="81" name="Oval 80">
                <a:extLst>
                  <a:ext uri="{FF2B5EF4-FFF2-40B4-BE49-F238E27FC236}">
                    <a16:creationId xmlns:a16="http://schemas.microsoft.com/office/drawing/2014/main" id="{1727CCF9-BB8C-49C6-8E0C-06895C4113D3}"/>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2" name="Freeform: Shape 81">
                <a:extLst>
                  <a:ext uri="{FF2B5EF4-FFF2-40B4-BE49-F238E27FC236}">
                    <a16:creationId xmlns:a16="http://schemas.microsoft.com/office/drawing/2014/main" id="{45B941FA-0C62-4D0E-A9AC-82AC5D67F2AA}"/>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78" name="Group 77">
              <a:extLst>
                <a:ext uri="{FF2B5EF4-FFF2-40B4-BE49-F238E27FC236}">
                  <a16:creationId xmlns:a16="http://schemas.microsoft.com/office/drawing/2014/main" id="{2733A682-433D-4112-9012-1D8AC4C25834}"/>
                </a:ext>
              </a:extLst>
            </p:cNvPr>
            <p:cNvGrpSpPr/>
            <p:nvPr/>
          </p:nvGrpSpPr>
          <p:grpSpPr>
            <a:xfrm>
              <a:off x="4814888" y="2628107"/>
              <a:ext cx="635000" cy="750093"/>
              <a:chOff x="4572000" y="2628107"/>
              <a:chExt cx="635000" cy="750093"/>
            </a:xfrm>
            <a:solidFill>
              <a:srgbClr val="1261A0"/>
            </a:solidFill>
          </p:grpSpPr>
          <p:sp>
            <p:nvSpPr>
              <p:cNvPr id="79" name="Oval 78">
                <a:extLst>
                  <a:ext uri="{FF2B5EF4-FFF2-40B4-BE49-F238E27FC236}">
                    <a16:creationId xmlns:a16="http://schemas.microsoft.com/office/drawing/2014/main" id="{A908FA9E-CE41-4D19-B72C-11F455DD11FD}"/>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0" name="Freeform: Shape 79">
                <a:extLst>
                  <a:ext uri="{FF2B5EF4-FFF2-40B4-BE49-F238E27FC236}">
                    <a16:creationId xmlns:a16="http://schemas.microsoft.com/office/drawing/2014/main" id="{513B04AE-5637-4743-B954-EB10AF61F0F3}"/>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117" name="Text Placeholder 71">
            <a:extLst>
              <a:ext uri="{FF2B5EF4-FFF2-40B4-BE49-F238E27FC236}">
                <a16:creationId xmlns:a16="http://schemas.microsoft.com/office/drawing/2014/main" id="{D4B53CE9-473A-4B1E-84A9-4DD1F7754F14}"/>
              </a:ext>
            </a:extLst>
          </p:cNvPr>
          <p:cNvSpPr>
            <a:spLocks noGrp="1"/>
          </p:cNvSpPr>
          <p:nvPr>
            <p:ph type="body" sz="quarter" idx="15"/>
          </p:nvPr>
        </p:nvSpPr>
        <p:spPr>
          <a:xfrm>
            <a:off x="3236679" y="1807861"/>
            <a:ext cx="8384823" cy="215444"/>
          </a:xfrm>
        </p:spPr>
        <p:txBody>
          <a:bodyPr/>
          <a:lstStyle>
            <a:lvl1pPr marL="0" indent="0">
              <a:buNone/>
              <a:defRPr sz="1400" i="0">
                <a:solidFill>
                  <a:schemeClr val="tx1"/>
                </a:solidFill>
                <a:latin typeface="+mn-lt"/>
              </a:defRPr>
            </a:lvl1pPr>
          </a:lstStyle>
          <a:p>
            <a:pPr lvl="0"/>
            <a:r>
              <a:rPr lang="en-US"/>
              <a:t>Click to edit Master text styles</a:t>
            </a:r>
          </a:p>
        </p:txBody>
      </p:sp>
      <p:grpSp>
        <p:nvGrpSpPr>
          <p:cNvPr id="86" name="Group 85" descr="Quotation Mark">
            <a:extLst>
              <a:ext uri="{FF2B5EF4-FFF2-40B4-BE49-F238E27FC236}">
                <a16:creationId xmlns:a16="http://schemas.microsoft.com/office/drawing/2014/main" id="{0E11BFC0-40AC-4DE4-A550-066332FC5A08}"/>
              </a:ext>
            </a:extLst>
          </p:cNvPr>
          <p:cNvGrpSpPr/>
          <p:nvPr/>
        </p:nvGrpSpPr>
        <p:grpSpPr>
          <a:xfrm>
            <a:off x="3236679" y="3137528"/>
            <a:ext cx="306712" cy="229669"/>
            <a:chOff x="4448175" y="2628107"/>
            <a:chExt cx="1001713" cy="750093"/>
          </a:xfrm>
        </p:grpSpPr>
        <p:grpSp>
          <p:nvGrpSpPr>
            <p:cNvPr id="88" name="Group 87">
              <a:extLst>
                <a:ext uri="{FF2B5EF4-FFF2-40B4-BE49-F238E27FC236}">
                  <a16:creationId xmlns:a16="http://schemas.microsoft.com/office/drawing/2014/main" id="{D95CAFB6-3A6E-4D15-B06D-D18E51A58126}"/>
                </a:ext>
              </a:extLst>
            </p:cNvPr>
            <p:cNvGrpSpPr/>
            <p:nvPr/>
          </p:nvGrpSpPr>
          <p:grpSpPr>
            <a:xfrm>
              <a:off x="4448175" y="2628107"/>
              <a:ext cx="635000" cy="750093"/>
              <a:chOff x="4572000" y="2628107"/>
              <a:chExt cx="635000" cy="750093"/>
            </a:xfrm>
            <a:solidFill>
              <a:srgbClr val="58CCED"/>
            </a:solidFill>
          </p:grpSpPr>
          <p:sp>
            <p:nvSpPr>
              <p:cNvPr id="92" name="Oval 91">
                <a:extLst>
                  <a:ext uri="{FF2B5EF4-FFF2-40B4-BE49-F238E27FC236}">
                    <a16:creationId xmlns:a16="http://schemas.microsoft.com/office/drawing/2014/main" id="{AD2C2EBD-FBC3-4F21-BACF-781F413174B2}"/>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3" name="Freeform: Shape 92">
                <a:extLst>
                  <a:ext uri="{FF2B5EF4-FFF2-40B4-BE49-F238E27FC236}">
                    <a16:creationId xmlns:a16="http://schemas.microsoft.com/office/drawing/2014/main" id="{B413B907-0864-4AD8-BE05-330DFCC9BA11}"/>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89" name="Group 88">
              <a:extLst>
                <a:ext uri="{FF2B5EF4-FFF2-40B4-BE49-F238E27FC236}">
                  <a16:creationId xmlns:a16="http://schemas.microsoft.com/office/drawing/2014/main" id="{AEBE86A9-5541-4262-967A-851F54FEA2D3}"/>
                </a:ext>
              </a:extLst>
            </p:cNvPr>
            <p:cNvGrpSpPr/>
            <p:nvPr/>
          </p:nvGrpSpPr>
          <p:grpSpPr>
            <a:xfrm>
              <a:off x="4814888" y="2628107"/>
              <a:ext cx="635000" cy="750093"/>
              <a:chOff x="4572000" y="2628107"/>
              <a:chExt cx="635000" cy="750093"/>
            </a:xfrm>
            <a:solidFill>
              <a:srgbClr val="1261A0"/>
            </a:solidFill>
          </p:grpSpPr>
          <p:sp>
            <p:nvSpPr>
              <p:cNvPr id="90" name="Oval 89">
                <a:extLst>
                  <a:ext uri="{FF2B5EF4-FFF2-40B4-BE49-F238E27FC236}">
                    <a16:creationId xmlns:a16="http://schemas.microsoft.com/office/drawing/2014/main" id="{9E17E969-9C0C-4789-974B-CDF2EDED55FC}"/>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Freeform: Shape 90">
                <a:extLst>
                  <a:ext uri="{FF2B5EF4-FFF2-40B4-BE49-F238E27FC236}">
                    <a16:creationId xmlns:a16="http://schemas.microsoft.com/office/drawing/2014/main" id="{50F82F97-B8D8-43CC-B793-076DB5F2C6BD}"/>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118" name="Text Placeholder 71">
            <a:extLst>
              <a:ext uri="{FF2B5EF4-FFF2-40B4-BE49-F238E27FC236}">
                <a16:creationId xmlns:a16="http://schemas.microsoft.com/office/drawing/2014/main" id="{2E7BFEBA-297A-474E-92CD-568B14B2F822}"/>
              </a:ext>
            </a:extLst>
          </p:cNvPr>
          <p:cNvSpPr>
            <a:spLocks noGrp="1"/>
          </p:cNvSpPr>
          <p:nvPr>
            <p:ph type="body" sz="quarter" idx="16"/>
          </p:nvPr>
        </p:nvSpPr>
        <p:spPr>
          <a:xfrm>
            <a:off x="3236679" y="3417092"/>
            <a:ext cx="8384823" cy="215444"/>
          </a:xfrm>
        </p:spPr>
        <p:txBody>
          <a:bodyPr/>
          <a:lstStyle>
            <a:lvl1pPr marL="0" indent="0">
              <a:buNone/>
              <a:defRPr sz="1400" i="0">
                <a:solidFill>
                  <a:schemeClr val="tx1"/>
                </a:solidFill>
                <a:latin typeface="+mn-lt"/>
              </a:defRPr>
            </a:lvl1pPr>
          </a:lstStyle>
          <a:p>
            <a:pPr lvl="0"/>
            <a:r>
              <a:rPr lang="en-US"/>
              <a:t>Click to edit Master text styles</a:t>
            </a:r>
          </a:p>
        </p:txBody>
      </p:sp>
      <p:grpSp>
        <p:nvGrpSpPr>
          <p:cNvPr id="109" name="Group 108" descr="Quotation Mark">
            <a:extLst>
              <a:ext uri="{FF2B5EF4-FFF2-40B4-BE49-F238E27FC236}">
                <a16:creationId xmlns:a16="http://schemas.microsoft.com/office/drawing/2014/main" id="{B603D6A7-3EED-481D-A71B-5323F1784ED3}"/>
              </a:ext>
            </a:extLst>
          </p:cNvPr>
          <p:cNvGrpSpPr/>
          <p:nvPr userDrawn="1"/>
        </p:nvGrpSpPr>
        <p:grpSpPr>
          <a:xfrm>
            <a:off x="3236679" y="4518653"/>
            <a:ext cx="306712" cy="229669"/>
            <a:chOff x="4448175" y="2628107"/>
            <a:chExt cx="1001713" cy="750093"/>
          </a:xfrm>
        </p:grpSpPr>
        <p:grpSp>
          <p:nvGrpSpPr>
            <p:cNvPr id="110" name="Group 109">
              <a:extLst>
                <a:ext uri="{FF2B5EF4-FFF2-40B4-BE49-F238E27FC236}">
                  <a16:creationId xmlns:a16="http://schemas.microsoft.com/office/drawing/2014/main" id="{4A3B71FA-A348-47AE-95FA-4A511ACB61C9}"/>
                </a:ext>
              </a:extLst>
            </p:cNvPr>
            <p:cNvGrpSpPr/>
            <p:nvPr/>
          </p:nvGrpSpPr>
          <p:grpSpPr>
            <a:xfrm>
              <a:off x="4448175" y="2628107"/>
              <a:ext cx="635000" cy="750093"/>
              <a:chOff x="4572000" y="2628107"/>
              <a:chExt cx="635000" cy="750093"/>
            </a:xfrm>
            <a:solidFill>
              <a:srgbClr val="58CCED"/>
            </a:solidFill>
          </p:grpSpPr>
          <p:sp>
            <p:nvSpPr>
              <p:cNvPr id="114" name="Oval 113">
                <a:extLst>
                  <a:ext uri="{FF2B5EF4-FFF2-40B4-BE49-F238E27FC236}">
                    <a16:creationId xmlns:a16="http://schemas.microsoft.com/office/drawing/2014/main" id="{1E31A054-7D05-490D-ABE9-E954B159C503}"/>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5" name="Freeform: Shape 114">
                <a:extLst>
                  <a:ext uri="{FF2B5EF4-FFF2-40B4-BE49-F238E27FC236}">
                    <a16:creationId xmlns:a16="http://schemas.microsoft.com/office/drawing/2014/main" id="{D0570A69-6FBF-453B-8E3B-595F9349B934}"/>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111" name="Group 110">
              <a:extLst>
                <a:ext uri="{FF2B5EF4-FFF2-40B4-BE49-F238E27FC236}">
                  <a16:creationId xmlns:a16="http://schemas.microsoft.com/office/drawing/2014/main" id="{9374231D-10ED-4AF7-B368-49E7381EEC03}"/>
                </a:ext>
              </a:extLst>
            </p:cNvPr>
            <p:cNvGrpSpPr/>
            <p:nvPr/>
          </p:nvGrpSpPr>
          <p:grpSpPr>
            <a:xfrm>
              <a:off x="4814888" y="2628107"/>
              <a:ext cx="635000" cy="750093"/>
              <a:chOff x="4572000" y="2628107"/>
              <a:chExt cx="635000" cy="750093"/>
            </a:xfrm>
            <a:solidFill>
              <a:srgbClr val="1261A0"/>
            </a:solidFill>
          </p:grpSpPr>
          <p:sp>
            <p:nvSpPr>
              <p:cNvPr id="112" name="Oval 111">
                <a:extLst>
                  <a:ext uri="{FF2B5EF4-FFF2-40B4-BE49-F238E27FC236}">
                    <a16:creationId xmlns:a16="http://schemas.microsoft.com/office/drawing/2014/main" id="{72309368-C526-49BA-B947-CC6B3DDE7580}"/>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3" name="Freeform: Shape 112">
                <a:extLst>
                  <a:ext uri="{FF2B5EF4-FFF2-40B4-BE49-F238E27FC236}">
                    <a16:creationId xmlns:a16="http://schemas.microsoft.com/office/drawing/2014/main" id="{B1194E91-86DD-4AE9-ADA2-00F1DBE7EFC1}"/>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119" name="Text Placeholder 71">
            <a:extLst>
              <a:ext uri="{FF2B5EF4-FFF2-40B4-BE49-F238E27FC236}">
                <a16:creationId xmlns:a16="http://schemas.microsoft.com/office/drawing/2014/main" id="{6E23F383-4C34-4689-9FAF-9CF3D7CBA843}"/>
              </a:ext>
            </a:extLst>
          </p:cNvPr>
          <p:cNvSpPr>
            <a:spLocks noGrp="1"/>
          </p:cNvSpPr>
          <p:nvPr>
            <p:ph type="body" sz="quarter" idx="17"/>
          </p:nvPr>
        </p:nvSpPr>
        <p:spPr>
          <a:xfrm>
            <a:off x="3236679" y="4814968"/>
            <a:ext cx="8384823" cy="215444"/>
          </a:xfrm>
        </p:spPr>
        <p:txBody>
          <a:bodyPr/>
          <a:lstStyle>
            <a:lvl1pPr marL="0" indent="0">
              <a:buNone/>
              <a:defRPr sz="1400" i="0">
                <a:solidFill>
                  <a:schemeClr val="tx1"/>
                </a:solidFill>
                <a:latin typeface="+mn-lt"/>
              </a:defRPr>
            </a:lvl1pPr>
          </a:lstStyle>
          <a:p>
            <a:pPr lvl="0"/>
            <a:r>
              <a:rPr lang="en-US"/>
              <a:t>Click to edit Master text styles</a:t>
            </a:r>
          </a:p>
        </p:txBody>
      </p:sp>
      <p:grpSp>
        <p:nvGrpSpPr>
          <p:cNvPr id="29" name="Group 28">
            <a:extLst>
              <a:ext uri="{FF2B5EF4-FFF2-40B4-BE49-F238E27FC236}">
                <a16:creationId xmlns:a16="http://schemas.microsoft.com/office/drawing/2014/main" id="{2F7EF516-FD59-4B24-A654-92637B3F913C}"/>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30" name="Freeform: Shape 29">
              <a:extLst>
                <a:ext uri="{FF2B5EF4-FFF2-40B4-BE49-F238E27FC236}">
                  <a16:creationId xmlns:a16="http://schemas.microsoft.com/office/drawing/2014/main" id="{D8F74B5F-0B82-4E7F-B1B2-0E5F11AE8A3C}"/>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E6B9C37D-91AC-49B7-817C-9FA2E0CC677A}"/>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05E50FE2-C8B7-47F7-9280-5CD59DE62AF3}"/>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BD8FDB57-50BA-4402-80A7-17943D1F99D8}"/>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733FD114-358F-4DD2-8FBB-F8E932ADA44A}"/>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F6D5461E-A60A-47A2-849B-F40007055A72}"/>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850D1B19-58B6-42B6-94F2-869136ED48DA}"/>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2449A589-9CCC-42CF-BD64-BAE4CC328D9F}"/>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39" name="Group 38">
            <a:extLst>
              <a:ext uri="{FF2B5EF4-FFF2-40B4-BE49-F238E27FC236}">
                <a16:creationId xmlns:a16="http://schemas.microsoft.com/office/drawing/2014/main" id="{A5402D12-EEA2-4A5C-998C-42E47F03E89B}"/>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40" name="Freeform: Shape 39">
              <a:extLst>
                <a:ext uri="{FF2B5EF4-FFF2-40B4-BE49-F238E27FC236}">
                  <a16:creationId xmlns:a16="http://schemas.microsoft.com/office/drawing/2014/main" id="{6BDE7D2F-E180-4789-BB35-DBE746298775}"/>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41" name="Group 40">
              <a:extLst>
                <a:ext uri="{FF2B5EF4-FFF2-40B4-BE49-F238E27FC236}">
                  <a16:creationId xmlns:a16="http://schemas.microsoft.com/office/drawing/2014/main" id="{620C892E-423F-4C17-889A-4CBC34B78819}"/>
                </a:ext>
              </a:extLst>
            </p:cNvPr>
            <p:cNvGrpSpPr/>
            <p:nvPr/>
          </p:nvGrpSpPr>
          <p:grpSpPr>
            <a:xfrm>
              <a:off x="9720263" y="107156"/>
              <a:ext cx="2423265" cy="317504"/>
              <a:chOff x="4876800" y="6413787"/>
              <a:chExt cx="2423265" cy="317504"/>
            </a:xfrm>
            <a:noFill/>
          </p:grpSpPr>
          <p:sp>
            <p:nvSpPr>
              <p:cNvPr id="43" name="Freeform: Shape 42">
                <a:extLst>
                  <a:ext uri="{FF2B5EF4-FFF2-40B4-BE49-F238E27FC236}">
                    <a16:creationId xmlns:a16="http://schemas.microsoft.com/office/drawing/2014/main" id="{C3380917-A010-44C4-90C6-6329780F494D}"/>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4" name="Freeform: Shape 43">
                <a:extLst>
                  <a:ext uri="{FF2B5EF4-FFF2-40B4-BE49-F238E27FC236}">
                    <a16:creationId xmlns:a16="http://schemas.microsoft.com/office/drawing/2014/main" id="{E87E9EE8-6B0E-49BF-82D8-6338F4A8C813}"/>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45" name="Freeform: Shape 44">
                <a:extLst>
                  <a:ext uri="{FF2B5EF4-FFF2-40B4-BE49-F238E27FC236}">
                    <a16:creationId xmlns:a16="http://schemas.microsoft.com/office/drawing/2014/main" id="{15EF3EB4-5E03-46FA-9680-5FA2E3413834}"/>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6" name="Freeform: Shape 45">
                <a:extLst>
                  <a:ext uri="{FF2B5EF4-FFF2-40B4-BE49-F238E27FC236}">
                    <a16:creationId xmlns:a16="http://schemas.microsoft.com/office/drawing/2014/main" id="{7F9C5B46-E5FE-40AD-8D21-99560063BCE4}"/>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3A62E49A-193E-4F58-A512-63804AFAD655}"/>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C4C416D2-0EB0-4E85-B75E-B533AAE5A289}"/>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BEE92546-5DE2-4BAA-BCB8-EA702AC8AD0D}"/>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2A617BA7-170F-4BD3-950D-E0F155D9BCBC}"/>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C0B768F5-87F4-41EB-9375-27C8595DF3C1}"/>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52" name="Freeform: Shape 51">
                <a:extLst>
                  <a:ext uri="{FF2B5EF4-FFF2-40B4-BE49-F238E27FC236}">
                    <a16:creationId xmlns:a16="http://schemas.microsoft.com/office/drawing/2014/main" id="{314F4DF2-5E19-4552-872B-4F24616945C3}"/>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3" name="Freeform: Shape 52">
                <a:extLst>
                  <a:ext uri="{FF2B5EF4-FFF2-40B4-BE49-F238E27FC236}">
                    <a16:creationId xmlns:a16="http://schemas.microsoft.com/office/drawing/2014/main" id="{61F88F73-1C91-4BDF-A2E6-E12042DEEA25}"/>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4" name="Freeform: Shape 53">
                <a:extLst>
                  <a:ext uri="{FF2B5EF4-FFF2-40B4-BE49-F238E27FC236}">
                    <a16:creationId xmlns:a16="http://schemas.microsoft.com/office/drawing/2014/main" id="{4CCF61CF-327B-4151-A760-1006AA6826E4}"/>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55" name="Freeform: Shape 54">
                <a:extLst>
                  <a:ext uri="{FF2B5EF4-FFF2-40B4-BE49-F238E27FC236}">
                    <a16:creationId xmlns:a16="http://schemas.microsoft.com/office/drawing/2014/main" id="{405943B7-7E01-4FE9-9EB7-F1BF5E6C72C1}"/>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56" name="Freeform: Shape 55">
                <a:extLst>
                  <a:ext uri="{FF2B5EF4-FFF2-40B4-BE49-F238E27FC236}">
                    <a16:creationId xmlns:a16="http://schemas.microsoft.com/office/drawing/2014/main" id="{D4F6A2EE-A93D-4E3C-AE13-6DAF8711B42E}"/>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7" name="Freeform: Shape 56">
                <a:extLst>
                  <a:ext uri="{FF2B5EF4-FFF2-40B4-BE49-F238E27FC236}">
                    <a16:creationId xmlns:a16="http://schemas.microsoft.com/office/drawing/2014/main" id="{594447B7-C0DD-49D0-B6FA-C4F706A66E57}"/>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58" name="Freeform: Shape 57">
                <a:extLst>
                  <a:ext uri="{FF2B5EF4-FFF2-40B4-BE49-F238E27FC236}">
                    <a16:creationId xmlns:a16="http://schemas.microsoft.com/office/drawing/2014/main" id="{6C855359-1774-4868-90D3-52664280479F}"/>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59" name="Freeform: Shape 58">
                <a:extLst>
                  <a:ext uri="{FF2B5EF4-FFF2-40B4-BE49-F238E27FC236}">
                    <a16:creationId xmlns:a16="http://schemas.microsoft.com/office/drawing/2014/main" id="{BBAF3568-8568-455F-83E6-C12F9A24153D}"/>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0" name="Freeform: Shape 59">
                <a:extLst>
                  <a:ext uri="{FF2B5EF4-FFF2-40B4-BE49-F238E27FC236}">
                    <a16:creationId xmlns:a16="http://schemas.microsoft.com/office/drawing/2014/main" id="{9CDA76D0-BDAB-4386-B03B-CCF04DF7B1D8}"/>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1" name="Freeform: Shape 60">
                <a:extLst>
                  <a:ext uri="{FF2B5EF4-FFF2-40B4-BE49-F238E27FC236}">
                    <a16:creationId xmlns:a16="http://schemas.microsoft.com/office/drawing/2014/main" id="{1541B920-260C-4717-BE49-551246048279}"/>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2" name="Freeform: Shape 61">
                <a:extLst>
                  <a:ext uri="{FF2B5EF4-FFF2-40B4-BE49-F238E27FC236}">
                    <a16:creationId xmlns:a16="http://schemas.microsoft.com/office/drawing/2014/main" id="{EF256148-6BD9-4E6F-BB72-4194C4607695}"/>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42" name="Freeform: Shape 41">
              <a:extLst>
                <a:ext uri="{FF2B5EF4-FFF2-40B4-BE49-F238E27FC236}">
                  <a16:creationId xmlns:a16="http://schemas.microsoft.com/office/drawing/2014/main" id="{7F55679A-9E3A-49E6-935D-F9CE413FE496}"/>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15219654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a:defRPr>
                <a:solidFill>
                  <a:schemeClr val="tx2"/>
                </a:solidFill>
              </a:defRPr>
            </a:lvl1pPr>
          </a:lstStyle>
          <a:p>
            <a:r>
              <a:rPr lang="en-US"/>
              <a:t>Click to edit Master title style</a:t>
            </a:r>
          </a:p>
        </p:txBody>
      </p:sp>
      <p:sp>
        <p:nvSpPr>
          <p:cNvPr id="38" name="Text Placeholder 71">
            <a:extLst>
              <a:ext uri="{FF2B5EF4-FFF2-40B4-BE49-F238E27FC236}">
                <a16:creationId xmlns:a16="http://schemas.microsoft.com/office/drawing/2014/main" id="{B51E94B2-C231-4673-8D0F-426C31D08103}"/>
              </a:ext>
            </a:extLst>
          </p:cNvPr>
          <p:cNvSpPr>
            <a:spLocks noGrp="1"/>
          </p:cNvSpPr>
          <p:nvPr>
            <p:ph type="body" sz="quarter" idx="18"/>
          </p:nvPr>
        </p:nvSpPr>
        <p:spPr>
          <a:xfrm>
            <a:off x="588264" y="3357029"/>
            <a:ext cx="1967152" cy="553998"/>
          </a:xfrm>
        </p:spPr>
        <p:txBody>
          <a:bodyPr anchor="ctr"/>
          <a:lstStyle>
            <a:lvl1pPr marL="0" indent="0">
              <a:buNone/>
              <a:defRPr sz="1800" i="0">
                <a:solidFill>
                  <a:schemeClr val="tx1"/>
                </a:solidFill>
                <a:latin typeface="+mj-lt"/>
              </a:defRPr>
            </a:lvl1pPr>
          </a:lstStyle>
          <a:p>
            <a:pPr lvl="0"/>
            <a:r>
              <a:rPr lang="en-US"/>
              <a:t>Click to edit Master text styles</a:t>
            </a:r>
          </a:p>
        </p:txBody>
      </p:sp>
      <p:cxnSp>
        <p:nvCxnSpPr>
          <p:cNvPr id="120" name="Straight Connector 119">
            <a:extLst>
              <a:ext uri="{FF2B5EF4-FFF2-40B4-BE49-F238E27FC236}">
                <a16:creationId xmlns:a16="http://schemas.microsoft.com/office/drawing/2014/main" id="{184B7524-7912-47E1-8A5A-D8204A112727}"/>
              </a:ext>
              <a:ext uri="{C183D7F6-B498-43B3-948B-1728B52AA6E4}">
                <adec:decorative xmlns:adec="http://schemas.microsoft.com/office/drawing/2017/decorative" val="1"/>
              </a:ext>
            </a:extLst>
          </p:cNvPr>
          <p:cNvCxnSpPr>
            <a:cxnSpLocks/>
          </p:cNvCxnSpPr>
          <p:nvPr userDrawn="1"/>
        </p:nvCxnSpPr>
        <p:spPr>
          <a:xfrm>
            <a:off x="3104697" y="1143000"/>
            <a:ext cx="0" cy="5168900"/>
          </a:xfrm>
          <a:prstGeom prst="line">
            <a:avLst/>
          </a:prstGeom>
          <a:ln>
            <a:solidFill>
              <a:srgbClr val="58CCE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76" name="Group 75" descr="Quotation Mark">
            <a:extLst>
              <a:ext uri="{FF2B5EF4-FFF2-40B4-BE49-F238E27FC236}">
                <a16:creationId xmlns:a16="http://schemas.microsoft.com/office/drawing/2014/main" id="{89D56B16-C653-4F82-9BEB-49A90406C4F3}"/>
              </a:ext>
            </a:extLst>
          </p:cNvPr>
          <p:cNvGrpSpPr/>
          <p:nvPr userDrawn="1"/>
        </p:nvGrpSpPr>
        <p:grpSpPr>
          <a:xfrm>
            <a:off x="3236687" y="1492138"/>
            <a:ext cx="306712" cy="229669"/>
            <a:chOff x="4448175" y="2628107"/>
            <a:chExt cx="1001713" cy="750093"/>
          </a:xfrm>
        </p:grpSpPr>
        <p:grpSp>
          <p:nvGrpSpPr>
            <p:cNvPr id="77" name="Group 76">
              <a:extLst>
                <a:ext uri="{FF2B5EF4-FFF2-40B4-BE49-F238E27FC236}">
                  <a16:creationId xmlns:a16="http://schemas.microsoft.com/office/drawing/2014/main" id="{C2EB8ECA-4CCB-4988-B686-70BAA9C127DD}"/>
                </a:ext>
              </a:extLst>
            </p:cNvPr>
            <p:cNvGrpSpPr/>
            <p:nvPr/>
          </p:nvGrpSpPr>
          <p:grpSpPr>
            <a:xfrm>
              <a:off x="4448175" y="2628107"/>
              <a:ext cx="635000" cy="750093"/>
              <a:chOff x="4572000" y="2628107"/>
              <a:chExt cx="635000" cy="750093"/>
            </a:xfrm>
            <a:solidFill>
              <a:srgbClr val="58CCED"/>
            </a:solidFill>
          </p:grpSpPr>
          <p:sp>
            <p:nvSpPr>
              <p:cNvPr id="81" name="Oval 80">
                <a:extLst>
                  <a:ext uri="{FF2B5EF4-FFF2-40B4-BE49-F238E27FC236}">
                    <a16:creationId xmlns:a16="http://schemas.microsoft.com/office/drawing/2014/main" id="{1727CCF9-BB8C-49C6-8E0C-06895C4113D3}"/>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2" name="Freeform: Shape 81">
                <a:extLst>
                  <a:ext uri="{FF2B5EF4-FFF2-40B4-BE49-F238E27FC236}">
                    <a16:creationId xmlns:a16="http://schemas.microsoft.com/office/drawing/2014/main" id="{45B941FA-0C62-4D0E-A9AC-82AC5D67F2AA}"/>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78" name="Group 77">
              <a:extLst>
                <a:ext uri="{FF2B5EF4-FFF2-40B4-BE49-F238E27FC236}">
                  <a16:creationId xmlns:a16="http://schemas.microsoft.com/office/drawing/2014/main" id="{2733A682-433D-4112-9012-1D8AC4C25834}"/>
                </a:ext>
              </a:extLst>
            </p:cNvPr>
            <p:cNvGrpSpPr/>
            <p:nvPr/>
          </p:nvGrpSpPr>
          <p:grpSpPr>
            <a:xfrm>
              <a:off x="4814888" y="2628107"/>
              <a:ext cx="635000" cy="750093"/>
              <a:chOff x="4572000" y="2628107"/>
              <a:chExt cx="635000" cy="750093"/>
            </a:xfrm>
            <a:solidFill>
              <a:srgbClr val="1261A0"/>
            </a:solidFill>
          </p:grpSpPr>
          <p:sp>
            <p:nvSpPr>
              <p:cNvPr id="79" name="Oval 78">
                <a:extLst>
                  <a:ext uri="{FF2B5EF4-FFF2-40B4-BE49-F238E27FC236}">
                    <a16:creationId xmlns:a16="http://schemas.microsoft.com/office/drawing/2014/main" id="{A908FA9E-CE41-4D19-B72C-11F455DD11FD}"/>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0" name="Freeform: Shape 79">
                <a:extLst>
                  <a:ext uri="{FF2B5EF4-FFF2-40B4-BE49-F238E27FC236}">
                    <a16:creationId xmlns:a16="http://schemas.microsoft.com/office/drawing/2014/main" id="{513B04AE-5637-4743-B954-EB10AF61F0F3}"/>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117" name="Text Placeholder 71">
            <a:extLst>
              <a:ext uri="{FF2B5EF4-FFF2-40B4-BE49-F238E27FC236}">
                <a16:creationId xmlns:a16="http://schemas.microsoft.com/office/drawing/2014/main" id="{D4B53CE9-473A-4B1E-84A9-4DD1F7754F14}"/>
              </a:ext>
            </a:extLst>
          </p:cNvPr>
          <p:cNvSpPr>
            <a:spLocks noGrp="1"/>
          </p:cNvSpPr>
          <p:nvPr>
            <p:ph type="body" sz="quarter" idx="15"/>
          </p:nvPr>
        </p:nvSpPr>
        <p:spPr>
          <a:xfrm>
            <a:off x="3236679" y="1807861"/>
            <a:ext cx="8384823" cy="215444"/>
          </a:xfrm>
        </p:spPr>
        <p:txBody>
          <a:bodyPr/>
          <a:lstStyle>
            <a:lvl1pPr marL="0" indent="0">
              <a:buNone/>
              <a:defRPr sz="1400" i="0">
                <a:solidFill>
                  <a:schemeClr val="tx1"/>
                </a:solidFill>
                <a:latin typeface="+mn-lt"/>
              </a:defRPr>
            </a:lvl1pPr>
          </a:lstStyle>
          <a:p>
            <a:pPr lvl="0"/>
            <a:r>
              <a:rPr lang="en-US"/>
              <a:t>Click to edit Master text styles</a:t>
            </a:r>
          </a:p>
        </p:txBody>
      </p:sp>
      <p:grpSp>
        <p:nvGrpSpPr>
          <p:cNvPr id="86" name="Group 85" descr="Quotation Mark">
            <a:extLst>
              <a:ext uri="{FF2B5EF4-FFF2-40B4-BE49-F238E27FC236}">
                <a16:creationId xmlns:a16="http://schemas.microsoft.com/office/drawing/2014/main" id="{0E11BFC0-40AC-4DE4-A550-066332FC5A08}"/>
              </a:ext>
            </a:extLst>
          </p:cNvPr>
          <p:cNvGrpSpPr/>
          <p:nvPr/>
        </p:nvGrpSpPr>
        <p:grpSpPr>
          <a:xfrm>
            <a:off x="3236679" y="2615014"/>
            <a:ext cx="306712" cy="229669"/>
            <a:chOff x="4448175" y="2628107"/>
            <a:chExt cx="1001713" cy="750093"/>
          </a:xfrm>
        </p:grpSpPr>
        <p:grpSp>
          <p:nvGrpSpPr>
            <p:cNvPr id="88" name="Group 87">
              <a:extLst>
                <a:ext uri="{FF2B5EF4-FFF2-40B4-BE49-F238E27FC236}">
                  <a16:creationId xmlns:a16="http://schemas.microsoft.com/office/drawing/2014/main" id="{D95CAFB6-3A6E-4D15-B06D-D18E51A58126}"/>
                </a:ext>
              </a:extLst>
            </p:cNvPr>
            <p:cNvGrpSpPr/>
            <p:nvPr/>
          </p:nvGrpSpPr>
          <p:grpSpPr>
            <a:xfrm>
              <a:off x="4448175" y="2628107"/>
              <a:ext cx="635000" cy="750093"/>
              <a:chOff x="4572000" y="2628107"/>
              <a:chExt cx="635000" cy="750093"/>
            </a:xfrm>
            <a:solidFill>
              <a:srgbClr val="58CCED"/>
            </a:solidFill>
          </p:grpSpPr>
          <p:sp>
            <p:nvSpPr>
              <p:cNvPr id="92" name="Oval 91">
                <a:extLst>
                  <a:ext uri="{FF2B5EF4-FFF2-40B4-BE49-F238E27FC236}">
                    <a16:creationId xmlns:a16="http://schemas.microsoft.com/office/drawing/2014/main" id="{AD2C2EBD-FBC3-4F21-BACF-781F413174B2}"/>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3" name="Freeform: Shape 92">
                <a:extLst>
                  <a:ext uri="{FF2B5EF4-FFF2-40B4-BE49-F238E27FC236}">
                    <a16:creationId xmlns:a16="http://schemas.microsoft.com/office/drawing/2014/main" id="{B413B907-0864-4AD8-BE05-330DFCC9BA11}"/>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89" name="Group 88">
              <a:extLst>
                <a:ext uri="{FF2B5EF4-FFF2-40B4-BE49-F238E27FC236}">
                  <a16:creationId xmlns:a16="http://schemas.microsoft.com/office/drawing/2014/main" id="{AEBE86A9-5541-4262-967A-851F54FEA2D3}"/>
                </a:ext>
              </a:extLst>
            </p:cNvPr>
            <p:cNvGrpSpPr/>
            <p:nvPr/>
          </p:nvGrpSpPr>
          <p:grpSpPr>
            <a:xfrm>
              <a:off x="4814888" y="2628107"/>
              <a:ext cx="635000" cy="750093"/>
              <a:chOff x="4572000" y="2628107"/>
              <a:chExt cx="635000" cy="750093"/>
            </a:xfrm>
            <a:solidFill>
              <a:srgbClr val="1261A0"/>
            </a:solidFill>
          </p:grpSpPr>
          <p:sp>
            <p:nvSpPr>
              <p:cNvPr id="90" name="Oval 89">
                <a:extLst>
                  <a:ext uri="{FF2B5EF4-FFF2-40B4-BE49-F238E27FC236}">
                    <a16:creationId xmlns:a16="http://schemas.microsoft.com/office/drawing/2014/main" id="{9E17E969-9C0C-4789-974B-CDF2EDED55FC}"/>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Freeform: Shape 90">
                <a:extLst>
                  <a:ext uri="{FF2B5EF4-FFF2-40B4-BE49-F238E27FC236}">
                    <a16:creationId xmlns:a16="http://schemas.microsoft.com/office/drawing/2014/main" id="{50F82F97-B8D8-43CC-B793-076DB5F2C6BD}"/>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118" name="Text Placeholder 71">
            <a:extLst>
              <a:ext uri="{FF2B5EF4-FFF2-40B4-BE49-F238E27FC236}">
                <a16:creationId xmlns:a16="http://schemas.microsoft.com/office/drawing/2014/main" id="{2E7BFEBA-297A-474E-92CD-568B14B2F822}"/>
              </a:ext>
            </a:extLst>
          </p:cNvPr>
          <p:cNvSpPr>
            <a:spLocks noGrp="1"/>
          </p:cNvSpPr>
          <p:nvPr>
            <p:ph type="body" sz="quarter" idx="16"/>
          </p:nvPr>
        </p:nvSpPr>
        <p:spPr>
          <a:xfrm>
            <a:off x="3236679" y="2894578"/>
            <a:ext cx="8384823" cy="215444"/>
          </a:xfrm>
        </p:spPr>
        <p:txBody>
          <a:bodyPr/>
          <a:lstStyle>
            <a:lvl1pPr marL="0" indent="0">
              <a:buNone/>
              <a:defRPr sz="1400" i="0">
                <a:solidFill>
                  <a:schemeClr val="tx1"/>
                </a:solidFill>
                <a:latin typeface="+mn-lt"/>
              </a:defRPr>
            </a:lvl1pPr>
          </a:lstStyle>
          <a:p>
            <a:pPr lvl="0"/>
            <a:r>
              <a:rPr lang="en-US"/>
              <a:t>Click to edit Master text styles</a:t>
            </a:r>
          </a:p>
        </p:txBody>
      </p:sp>
      <p:grpSp>
        <p:nvGrpSpPr>
          <p:cNvPr id="109" name="Group 108" descr="Quotation Mark">
            <a:extLst>
              <a:ext uri="{FF2B5EF4-FFF2-40B4-BE49-F238E27FC236}">
                <a16:creationId xmlns:a16="http://schemas.microsoft.com/office/drawing/2014/main" id="{B603D6A7-3EED-481D-A71B-5323F1784ED3}"/>
              </a:ext>
            </a:extLst>
          </p:cNvPr>
          <p:cNvGrpSpPr/>
          <p:nvPr userDrawn="1"/>
        </p:nvGrpSpPr>
        <p:grpSpPr>
          <a:xfrm>
            <a:off x="3236679" y="3880024"/>
            <a:ext cx="306712" cy="229669"/>
            <a:chOff x="4448175" y="2628107"/>
            <a:chExt cx="1001713" cy="750093"/>
          </a:xfrm>
        </p:grpSpPr>
        <p:grpSp>
          <p:nvGrpSpPr>
            <p:cNvPr id="110" name="Group 109">
              <a:extLst>
                <a:ext uri="{FF2B5EF4-FFF2-40B4-BE49-F238E27FC236}">
                  <a16:creationId xmlns:a16="http://schemas.microsoft.com/office/drawing/2014/main" id="{4A3B71FA-A348-47AE-95FA-4A511ACB61C9}"/>
                </a:ext>
              </a:extLst>
            </p:cNvPr>
            <p:cNvGrpSpPr/>
            <p:nvPr/>
          </p:nvGrpSpPr>
          <p:grpSpPr>
            <a:xfrm>
              <a:off x="4448175" y="2628107"/>
              <a:ext cx="635000" cy="750093"/>
              <a:chOff x="4572000" y="2628107"/>
              <a:chExt cx="635000" cy="750093"/>
            </a:xfrm>
            <a:solidFill>
              <a:srgbClr val="58CCED"/>
            </a:solidFill>
          </p:grpSpPr>
          <p:sp>
            <p:nvSpPr>
              <p:cNvPr id="114" name="Oval 113">
                <a:extLst>
                  <a:ext uri="{FF2B5EF4-FFF2-40B4-BE49-F238E27FC236}">
                    <a16:creationId xmlns:a16="http://schemas.microsoft.com/office/drawing/2014/main" id="{1E31A054-7D05-490D-ABE9-E954B159C503}"/>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5" name="Freeform: Shape 114">
                <a:extLst>
                  <a:ext uri="{FF2B5EF4-FFF2-40B4-BE49-F238E27FC236}">
                    <a16:creationId xmlns:a16="http://schemas.microsoft.com/office/drawing/2014/main" id="{D0570A69-6FBF-453B-8E3B-595F9349B934}"/>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111" name="Group 110">
              <a:extLst>
                <a:ext uri="{FF2B5EF4-FFF2-40B4-BE49-F238E27FC236}">
                  <a16:creationId xmlns:a16="http://schemas.microsoft.com/office/drawing/2014/main" id="{9374231D-10ED-4AF7-B368-49E7381EEC03}"/>
                </a:ext>
              </a:extLst>
            </p:cNvPr>
            <p:cNvGrpSpPr/>
            <p:nvPr/>
          </p:nvGrpSpPr>
          <p:grpSpPr>
            <a:xfrm>
              <a:off x="4814888" y="2628107"/>
              <a:ext cx="635000" cy="750093"/>
              <a:chOff x="4572000" y="2628107"/>
              <a:chExt cx="635000" cy="750093"/>
            </a:xfrm>
            <a:solidFill>
              <a:srgbClr val="1261A0"/>
            </a:solidFill>
          </p:grpSpPr>
          <p:sp>
            <p:nvSpPr>
              <p:cNvPr id="112" name="Oval 111">
                <a:extLst>
                  <a:ext uri="{FF2B5EF4-FFF2-40B4-BE49-F238E27FC236}">
                    <a16:creationId xmlns:a16="http://schemas.microsoft.com/office/drawing/2014/main" id="{72309368-C526-49BA-B947-CC6B3DDE7580}"/>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3" name="Freeform: Shape 112">
                <a:extLst>
                  <a:ext uri="{FF2B5EF4-FFF2-40B4-BE49-F238E27FC236}">
                    <a16:creationId xmlns:a16="http://schemas.microsoft.com/office/drawing/2014/main" id="{B1194E91-86DD-4AE9-ADA2-00F1DBE7EFC1}"/>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119" name="Text Placeholder 71">
            <a:extLst>
              <a:ext uri="{FF2B5EF4-FFF2-40B4-BE49-F238E27FC236}">
                <a16:creationId xmlns:a16="http://schemas.microsoft.com/office/drawing/2014/main" id="{6E23F383-4C34-4689-9FAF-9CF3D7CBA843}"/>
              </a:ext>
            </a:extLst>
          </p:cNvPr>
          <p:cNvSpPr>
            <a:spLocks noGrp="1"/>
          </p:cNvSpPr>
          <p:nvPr>
            <p:ph type="body" sz="quarter" idx="17"/>
          </p:nvPr>
        </p:nvSpPr>
        <p:spPr>
          <a:xfrm>
            <a:off x="3236679" y="4176339"/>
            <a:ext cx="8384823" cy="215444"/>
          </a:xfrm>
        </p:spPr>
        <p:txBody>
          <a:bodyPr/>
          <a:lstStyle>
            <a:lvl1pPr marL="0" indent="0">
              <a:buNone/>
              <a:defRPr sz="1400" i="0">
                <a:solidFill>
                  <a:schemeClr val="tx1"/>
                </a:solidFill>
                <a:latin typeface="+mn-lt"/>
              </a:defRPr>
            </a:lvl1pPr>
          </a:lstStyle>
          <a:p>
            <a:pPr lvl="0"/>
            <a:r>
              <a:rPr lang="en-US"/>
              <a:t>Click to edit Master text styles</a:t>
            </a:r>
          </a:p>
        </p:txBody>
      </p:sp>
      <p:grpSp>
        <p:nvGrpSpPr>
          <p:cNvPr id="37" name="Group 36" descr="Quotation Mark">
            <a:extLst>
              <a:ext uri="{FF2B5EF4-FFF2-40B4-BE49-F238E27FC236}">
                <a16:creationId xmlns:a16="http://schemas.microsoft.com/office/drawing/2014/main" id="{2AF8C43A-132A-40E3-922C-FAF4337DE8DB}"/>
              </a:ext>
            </a:extLst>
          </p:cNvPr>
          <p:cNvGrpSpPr/>
          <p:nvPr userDrawn="1"/>
        </p:nvGrpSpPr>
        <p:grpSpPr>
          <a:xfrm>
            <a:off x="3236679" y="5244367"/>
            <a:ext cx="306712" cy="229669"/>
            <a:chOff x="4448175" y="2628107"/>
            <a:chExt cx="1001713" cy="750093"/>
          </a:xfrm>
        </p:grpSpPr>
        <p:grpSp>
          <p:nvGrpSpPr>
            <p:cNvPr id="39" name="Group 38">
              <a:extLst>
                <a:ext uri="{FF2B5EF4-FFF2-40B4-BE49-F238E27FC236}">
                  <a16:creationId xmlns:a16="http://schemas.microsoft.com/office/drawing/2014/main" id="{3273F2B4-E051-4602-B0FA-DD48536C4C0F}"/>
                </a:ext>
              </a:extLst>
            </p:cNvPr>
            <p:cNvGrpSpPr/>
            <p:nvPr/>
          </p:nvGrpSpPr>
          <p:grpSpPr>
            <a:xfrm>
              <a:off x="4448175" y="2628107"/>
              <a:ext cx="635000" cy="750093"/>
              <a:chOff x="4572000" y="2628107"/>
              <a:chExt cx="635000" cy="750093"/>
            </a:xfrm>
            <a:solidFill>
              <a:srgbClr val="58CCED"/>
            </a:solidFill>
          </p:grpSpPr>
          <p:sp>
            <p:nvSpPr>
              <p:cNvPr id="43" name="Oval 42">
                <a:extLst>
                  <a:ext uri="{FF2B5EF4-FFF2-40B4-BE49-F238E27FC236}">
                    <a16:creationId xmlns:a16="http://schemas.microsoft.com/office/drawing/2014/main" id="{200946BB-C321-415A-84C1-2F9127F07A1B}"/>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4" name="Freeform: Shape 43">
                <a:extLst>
                  <a:ext uri="{FF2B5EF4-FFF2-40B4-BE49-F238E27FC236}">
                    <a16:creationId xmlns:a16="http://schemas.microsoft.com/office/drawing/2014/main" id="{6D143A56-84BC-4A7B-8718-5F61D4D8E1A3}"/>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40" name="Group 39">
              <a:extLst>
                <a:ext uri="{FF2B5EF4-FFF2-40B4-BE49-F238E27FC236}">
                  <a16:creationId xmlns:a16="http://schemas.microsoft.com/office/drawing/2014/main" id="{2780A739-B74D-4FB4-9E85-D3412C682A74}"/>
                </a:ext>
              </a:extLst>
            </p:cNvPr>
            <p:cNvGrpSpPr/>
            <p:nvPr/>
          </p:nvGrpSpPr>
          <p:grpSpPr>
            <a:xfrm>
              <a:off x="4814888" y="2628107"/>
              <a:ext cx="635000" cy="750093"/>
              <a:chOff x="4572000" y="2628107"/>
              <a:chExt cx="635000" cy="750093"/>
            </a:xfrm>
            <a:solidFill>
              <a:srgbClr val="1261A0"/>
            </a:solidFill>
          </p:grpSpPr>
          <p:sp>
            <p:nvSpPr>
              <p:cNvPr id="41" name="Oval 40">
                <a:extLst>
                  <a:ext uri="{FF2B5EF4-FFF2-40B4-BE49-F238E27FC236}">
                    <a16:creationId xmlns:a16="http://schemas.microsoft.com/office/drawing/2014/main" id="{69E37A17-7C49-4062-BE2D-3F6A4D2AB722}"/>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2" name="Freeform: Shape 41">
                <a:extLst>
                  <a:ext uri="{FF2B5EF4-FFF2-40B4-BE49-F238E27FC236}">
                    <a16:creationId xmlns:a16="http://schemas.microsoft.com/office/drawing/2014/main" id="{FE3203BB-1C1F-41C2-A7AC-0D1C996F772D}"/>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45" name="Text Placeholder 71">
            <a:extLst>
              <a:ext uri="{FF2B5EF4-FFF2-40B4-BE49-F238E27FC236}">
                <a16:creationId xmlns:a16="http://schemas.microsoft.com/office/drawing/2014/main" id="{FDFC1D3A-4117-401C-A804-C72D76FEBAF7}"/>
              </a:ext>
            </a:extLst>
          </p:cNvPr>
          <p:cNvSpPr>
            <a:spLocks noGrp="1"/>
          </p:cNvSpPr>
          <p:nvPr>
            <p:ph type="body" sz="quarter" idx="19"/>
          </p:nvPr>
        </p:nvSpPr>
        <p:spPr>
          <a:xfrm>
            <a:off x="3236679" y="5540682"/>
            <a:ext cx="8384823" cy="215444"/>
          </a:xfrm>
        </p:spPr>
        <p:txBody>
          <a:bodyPr/>
          <a:lstStyle>
            <a:lvl1pPr marL="0" indent="0">
              <a:buNone/>
              <a:defRPr sz="1400" i="0">
                <a:solidFill>
                  <a:schemeClr val="tx1"/>
                </a:solidFill>
                <a:latin typeface="+mn-lt"/>
              </a:defRPr>
            </a:lvl1pPr>
          </a:lstStyle>
          <a:p>
            <a:pPr lvl="0"/>
            <a:r>
              <a:rPr lang="en-US"/>
              <a:t>Click to edit Master text styles</a:t>
            </a:r>
          </a:p>
        </p:txBody>
      </p:sp>
      <p:grpSp>
        <p:nvGrpSpPr>
          <p:cNvPr id="46" name="Group 45">
            <a:extLst>
              <a:ext uri="{FF2B5EF4-FFF2-40B4-BE49-F238E27FC236}">
                <a16:creationId xmlns:a16="http://schemas.microsoft.com/office/drawing/2014/main" id="{FCECE0C9-BB6A-4C81-9734-D85A42B9CFA4}"/>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47" name="Freeform: Shape 46">
              <a:extLst>
                <a:ext uri="{FF2B5EF4-FFF2-40B4-BE49-F238E27FC236}">
                  <a16:creationId xmlns:a16="http://schemas.microsoft.com/office/drawing/2014/main" id="{9E5E6918-DC2B-46C3-BCA8-AD7277ECC854}"/>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3493B7BF-8C2F-4DC4-ABCA-432949EA7882}"/>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6E9D1654-151B-4AF9-87B6-751BF305D028}"/>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EB102BFA-B491-4D21-9965-629B0B323AE5}"/>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9DD87508-1E76-40A9-9A05-A49452BDF83D}"/>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52" name="Freeform: Shape 51">
              <a:extLst>
                <a:ext uri="{FF2B5EF4-FFF2-40B4-BE49-F238E27FC236}">
                  <a16:creationId xmlns:a16="http://schemas.microsoft.com/office/drawing/2014/main" id="{AD2B66ED-FE2B-4700-904F-1C5A90AAAB41}"/>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53" name="Freeform: Shape 52">
              <a:extLst>
                <a:ext uri="{FF2B5EF4-FFF2-40B4-BE49-F238E27FC236}">
                  <a16:creationId xmlns:a16="http://schemas.microsoft.com/office/drawing/2014/main" id="{6852C32C-BE83-4FFD-B1CF-86F6D4330B66}"/>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54" name="Freeform: Shape 53">
              <a:extLst>
                <a:ext uri="{FF2B5EF4-FFF2-40B4-BE49-F238E27FC236}">
                  <a16:creationId xmlns:a16="http://schemas.microsoft.com/office/drawing/2014/main" id="{43A686C5-3038-42AE-BFF3-50548BB1EACA}"/>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55" name="Group 54">
            <a:extLst>
              <a:ext uri="{FF2B5EF4-FFF2-40B4-BE49-F238E27FC236}">
                <a16:creationId xmlns:a16="http://schemas.microsoft.com/office/drawing/2014/main" id="{65147FA0-80F3-4583-8B1F-F9903AF3E135}"/>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56" name="Freeform: Shape 55">
              <a:extLst>
                <a:ext uri="{FF2B5EF4-FFF2-40B4-BE49-F238E27FC236}">
                  <a16:creationId xmlns:a16="http://schemas.microsoft.com/office/drawing/2014/main" id="{27D0880F-A21B-44EC-9CC8-6C1414DA2D43}"/>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57" name="Group 56">
              <a:extLst>
                <a:ext uri="{FF2B5EF4-FFF2-40B4-BE49-F238E27FC236}">
                  <a16:creationId xmlns:a16="http://schemas.microsoft.com/office/drawing/2014/main" id="{9DCFC9DC-68D1-463D-AD43-D90427D1EB90}"/>
                </a:ext>
              </a:extLst>
            </p:cNvPr>
            <p:cNvGrpSpPr/>
            <p:nvPr/>
          </p:nvGrpSpPr>
          <p:grpSpPr>
            <a:xfrm>
              <a:off x="9720263" y="107156"/>
              <a:ext cx="2423265" cy="317504"/>
              <a:chOff x="4876800" y="6413787"/>
              <a:chExt cx="2423265" cy="317504"/>
            </a:xfrm>
            <a:noFill/>
          </p:grpSpPr>
          <p:sp>
            <p:nvSpPr>
              <p:cNvPr id="59" name="Freeform: Shape 58">
                <a:extLst>
                  <a:ext uri="{FF2B5EF4-FFF2-40B4-BE49-F238E27FC236}">
                    <a16:creationId xmlns:a16="http://schemas.microsoft.com/office/drawing/2014/main" id="{1FF1AF2B-8AF6-49DA-844F-BFF812970A59}"/>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0" name="Freeform: Shape 59">
                <a:extLst>
                  <a:ext uri="{FF2B5EF4-FFF2-40B4-BE49-F238E27FC236}">
                    <a16:creationId xmlns:a16="http://schemas.microsoft.com/office/drawing/2014/main" id="{5DB87D75-160B-41B6-A3DF-D412010A48DC}"/>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61" name="Freeform: Shape 60">
                <a:extLst>
                  <a:ext uri="{FF2B5EF4-FFF2-40B4-BE49-F238E27FC236}">
                    <a16:creationId xmlns:a16="http://schemas.microsoft.com/office/drawing/2014/main" id="{6AD212B2-DF2E-49C9-8A86-1728386E38DD}"/>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2" name="Freeform: Shape 61">
                <a:extLst>
                  <a:ext uri="{FF2B5EF4-FFF2-40B4-BE49-F238E27FC236}">
                    <a16:creationId xmlns:a16="http://schemas.microsoft.com/office/drawing/2014/main" id="{BA679F03-5435-4F6C-A057-EB093945AC8A}"/>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63" name="Freeform: Shape 62">
                <a:extLst>
                  <a:ext uri="{FF2B5EF4-FFF2-40B4-BE49-F238E27FC236}">
                    <a16:creationId xmlns:a16="http://schemas.microsoft.com/office/drawing/2014/main" id="{C37AEB74-1C8A-49D8-951C-5BE4D176E81F}"/>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4" name="Freeform: Shape 63">
                <a:extLst>
                  <a:ext uri="{FF2B5EF4-FFF2-40B4-BE49-F238E27FC236}">
                    <a16:creationId xmlns:a16="http://schemas.microsoft.com/office/drawing/2014/main" id="{96CCB23B-A5E0-40C3-9DD3-1B3FE891F9D3}"/>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5" name="Freeform: Shape 64">
                <a:extLst>
                  <a:ext uri="{FF2B5EF4-FFF2-40B4-BE49-F238E27FC236}">
                    <a16:creationId xmlns:a16="http://schemas.microsoft.com/office/drawing/2014/main" id="{256E231B-1804-458F-AC0E-2EA94C2F76F2}"/>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66" name="Freeform: Shape 65">
                <a:extLst>
                  <a:ext uri="{FF2B5EF4-FFF2-40B4-BE49-F238E27FC236}">
                    <a16:creationId xmlns:a16="http://schemas.microsoft.com/office/drawing/2014/main" id="{0AD73D10-FB98-450B-A2AA-A765C79253EE}"/>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7" name="Freeform: Shape 66">
                <a:extLst>
                  <a:ext uri="{FF2B5EF4-FFF2-40B4-BE49-F238E27FC236}">
                    <a16:creationId xmlns:a16="http://schemas.microsoft.com/office/drawing/2014/main" id="{1E436C70-A3A3-4393-9C98-9F6372CE09BF}"/>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68" name="Freeform: Shape 67">
                <a:extLst>
                  <a:ext uri="{FF2B5EF4-FFF2-40B4-BE49-F238E27FC236}">
                    <a16:creationId xmlns:a16="http://schemas.microsoft.com/office/drawing/2014/main" id="{674F67A4-0133-433E-B00F-8F3E2FE375C2}"/>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9" name="Freeform: Shape 68">
                <a:extLst>
                  <a:ext uri="{FF2B5EF4-FFF2-40B4-BE49-F238E27FC236}">
                    <a16:creationId xmlns:a16="http://schemas.microsoft.com/office/drawing/2014/main" id="{9F7B4ACA-D7A4-41F6-BC41-FDB3C7F3884A}"/>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70" name="Freeform: Shape 69">
                <a:extLst>
                  <a:ext uri="{FF2B5EF4-FFF2-40B4-BE49-F238E27FC236}">
                    <a16:creationId xmlns:a16="http://schemas.microsoft.com/office/drawing/2014/main" id="{205D3D36-D5CD-4758-8ED5-929F8B00EF6A}"/>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71" name="Freeform: Shape 70">
                <a:extLst>
                  <a:ext uri="{FF2B5EF4-FFF2-40B4-BE49-F238E27FC236}">
                    <a16:creationId xmlns:a16="http://schemas.microsoft.com/office/drawing/2014/main" id="{A108F702-C1D0-4209-B875-220B319C54A9}"/>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72" name="Freeform: Shape 71">
                <a:extLst>
                  <a:ext uri="{FF2B5EF4-FFF2-40B4-BE49-F238E27FC236}">
                    <a16:creationId xmlns:a16="http://schemas.microsoft.com/office/drawing/2014/main" id="{98983581-32CD-4D80-BAD9-4437EFDFF89C}"/>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73" name="Freeform: Shape 72">
                <a:extLst>
                  <a:ext uri="{FF2B5EF4-FFF2-40B4-BE49-F238E27FC236}">
                    <a16:creationId xmlns:a16="http://schemas.microsoft.com/office/drawing/2014/main" id="{23628FAE-55FD-4684-8C9B-84D6175107B9}"/>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74" name="Freeform: Shape 73">
                <a:extLst>
                  <a:ext uri="{FF2B5EF4-FFF2-40B4-BE49-F238E27FC236}">
                    <a16:creationId xmlns:a16="http://schemas.microsoft.com/office/drawing/2014/main" id="{3CEB66AE-9655-4071-AA5A-385C3C8C01C9}"/>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75" name="Freeform: Shape 74">
                <a:extLst>
                  <a:ext uri="{FF2B5EF4-FFF2-40B4-BE49-F238E27FC236}">
                    <a16:creationId xmlns:a16="http://schemas.microsoft.com/office/drawing/2014/main" id="{FCFEE73D-D6D7-4ACF-B0C3-DD326ED9D81E}"/>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83" name="Freeform: Shape 82">
                <a:extLst>
                  <a:ext uri="{FF2B5EF4-FFF2-40B4-BE49-F238E27FC236}">
                    <a16:creationId xmlns:a16="http://schemas.microsoft.com/office/drawing/2014/main" id="{E617C5AA-221C-45CC-BE8B-69C7741B9B2E}"/>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84" name="Freeform: Shape 83">
                <a:extLst>
                  <a:ext uri="{FF2B5EF4-FFF2-40B4-BE49-F238E27FC236}">
                    <a16:creationId xmlns:a16="http://schemas.microsoft.com/office/drawing/2014/main" id="{38F94470-60BE-4E29-B8A1-038BB05C8D06}"/>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85" name="Freeform: Shape 84">
                <a:extLst>
                  <a:ext uri="{FF2B5EF4-FFF2-40B4-BE49-F238E27FC236}">
                    <a16:creationId xmlns:a16="http://schemas.microsoft.com/office/drawing/2014/main" id="{10C5070C-2BEE-4F47-A240-313649796B26}"/>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58" name="Freeform: Shape 57">
              <a:extLst>
                <a:ext uri="{FF2B5EF4-FFF2-40B4-BE49-F238E27FC236}">
                  <a16:creationId xmlns:a16="http://schemas.microsoft.com/office/drawing/2014/main" id="{D06B1672-F7AC-44BD-BB64-B3859B023DE0}"/>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13365106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Title Slide Left Title White Bkg">
    <p:bg>
      <p:bgPr>
        <a:gradFill flip="none" rotWithShape="1">
          <a:gsLst>
            <a:gs pos="100000">
              <a:srgbClr val="1261A0"/>
            </a:gs>
            <a:gs pos="64300">
              <a:srgbClr val="1261A0"/>
            </a:gs>
            <a:gs pos="0">
              <a:srgbClr val="58CCED"/>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639" name="Group 638">
            <a:extLst>
              <a:ext uri="{FF2B5EF4-FFF2-40B4-BE49-F238E27FC236}">
                <a16:creationId xmlns:a16="http://schemas.microsoft.com/office/drawing/2014/main" id="{163528BB-D74C-41E0-A3A1-A9926721E87B}"/>
              </a:ext>
              <a:ext uri="{C183D7F6-B498-43B3-948B-1728B52AA6E4}">
                <adec:decorative xmlns:adec="http://schemas.microsoft.com/office/drawing/2017/decorative" val="1"/>
              </a:ext>
            </a:extLst>
          </p:cNvPr>
          <p:cNvGrpSpPr/>
          <p:nvPr userDrawn="1"/>
        </p:nvGrpSpPr>
        <p:grpSpPr>
          <a:xfrm>
            <a:off x="9673316" y="5053011"/>
            <a:ext cx="2423265" cy="1717679"/>
            <a:chOff x="9673316" y="5053011"/>
            <a:chExt cx="2423265" cy="1717679"/>
          </a:xfrm>
        </p:grpSpPr>
        <p:grpSp>
          <p:nvGrpSpPr>
            <p:cNvPr id="595" name="Group 594">
              <a:extLst>
                <a:ext uri="{FF2B5EF4-FFF2-40B4-BE49-F238E27FC236}">
                  <a16:creationId xmlns:a16="http://schemas.microsoft.com/office/drawing/2014/main" id="{7E4D1293-07B3-4F76-A9B5-40A722BE382B}"/>
                </a:ext>
              </a:extLst>
            </p:cNvPr>
            <p:cNvGrpSpPr/>
            <p:nvPr userDrawn="1"/>
          </p:nvGrpSpPr>
          <p:grpSpPr>
            <a:xfrm>
              <a:off x="9673316" y="5976936"/>
              <a:ext cx="2423265" cy="793754"/>
              <a:chOff x="3076022" y="5475284"/>
              <a:chExt cx="2423265" cy="793754"/>
            </a:xfrm>
          </p:grpSpPr>
          <p:grpSp>
            <p:nvGrpSpPr>
              <p:cNvPr id="553" name="Group 552">
                <a:extLst>
                  <a:ext uri="{FF2B5EF4-FFF2-40B4-BE49-F238E27FC236}">
                    <a16:creationId xmlns:a16="http://schemas.microsoft.com/office/drawing/2014/main" id="{494BBFAA-EA14-4228-A676-9E3D2D8F84FB}"/>
                  </a:ext>
                </a:extLst>
              </p:cNvPr>
              <p:cNvGrpSpPr/>
              <p:nvPr/>
            </p:nvGrpSpPr>
            <p:grpSpPr>
              <a:xfrm>
                <a:off x="3076022" y="5475284"/>
                <a:ext cx="2423265" cy="317504"/>
                <a:chOff x="4876800" y="6413787"/>
                <a:chExt cx="2423265" cy="317504"/>
              </a:xfrm>
            </p:grpSpPr>
            <p:sp>
              <p:nvSpPr>
                <p:cNvPr id="575" name="Freeform: Shape 574">
                  <a:extLst>
                    <a:ext uri="{FF2B5EF4-FFF2-40B4-BE49-F238E27FC236}">
                      <a16:creationId xmlns:a16="http://schemas.microsoft.com/office/drawing/2014/main" id="{F0C73BE0-B29F-4473-814E-F48068C007D6}"/>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76" name="Freeform: Shape 575">
                  <a:extLst>
                    <a:ext uri="{FF2B5EF4-FFF2-40B4-BE49-F238E27FC236}">
                      <a16:creationId xmlns:a16="http://schemas.microsoft.com/office/drawing/2014/main" id="{4D9C6BC0-2BDB-48CA-A260-823CECBDA86A}"/>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noFill/>
                <a:ln w="19050" cap="flat">
                  <a:solidFill>
                    <a:schemeClr val="accent3">
                      <a:alpha val="18000"/>
                    </a:schemeClr>
                  </a:solidFill>
                  <a:prstDash val="solid"/>
                  <a:miter/>
                </a:ln>
              </p:spPr>
              <p:txBody>
                <a:bodyPr rtlCol="0" anchor="ctr"/>
                <a:lstStyle/>
                <a:p>
                  <a:endParaRPr lang="en-IN"/>
                </a:p>
              </p:txBody>
            </p:sp>
            <p:sp>
              <p:nvSpPr>
                <p:cNvPr id="577" name="Freeform: Shape 576">
                  <a:extLst>
                    <a:ext uri="{FF2B5EF4-FFF2-40B4-BE49-F238E27FC236}">
                      <a16:creationId xmlns:a16="http://schemas.microsoft.com/office/drawing/2014/main" id="{F5B8D0CA-67F6-417C-ABC4-BAAA1563A53F}"/>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78" name="Freeform: Shape 577">
                  <a:extLst>
                    <a:ext uri="{FF2B5EF4-FFF2-40B4-BE49-F238E27FC236}">
                      <a16:creationId xmlns:a16="http://schemas.microsoft.com/office/drawing/2014/main" id="{F4211796-1700-40D2-B7C9-4536FF0792B8}"/>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79" name="Freeform: Shape 578">
                  <a:extLst>
                    <a:ext uri="{FF2B5EF4-FFF2-40B4-BE49-F238E27FC236}">
                      <a16:creationId xmlns:a16="http://schemas.microsoft.com/office/drawing/2014/main" id="{76A9B33C-8A08-4C5B-A103-BF5A4CF980E7}"/>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80" name="Freeform: Shape 579">
                  <a:extLst>
                    <a:ext uri="{FF2B5EF4-FFF2-40B4-BE49-F238E27FC236}">
                      <a16:creationId xmlns:a16="http://schemas.microsoft.com/office/drawing/2014/main" id="{C1E42872-B622-4617-85F3-80B4E291E451}"/>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81" name="Freeform: Shape 580">
                  <a:extLst>
                    <a:ext uri="{FF2B5EF4-FFF2-40B4-BE49-F238E27FC236}">
                      <a16:creationId xmlns:a16="http://schemas.microsoft.com/office/drawing/2014/main" id="{7A10DFB6-EB5D-4D35-902B-5D924DB61CE3}"/>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82" name="Freeform: Shape 581">
                  <a:extLst>
                    <a:ext uri="{FF2B5EF4-FFF2-40B4-BE49-F238E27FC236}">
                      <a16:creationId xmlns:a16="http://schemas.microsoft.com/office/drawing/2014/main" id="{2B96253A-CFDD-46BB-9E86-99697939099C}"/>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83" name="Freeform: Shape 582">
                  <a:extLst>
                    <a:ext uri="{FF2B5EF4-FFF2-40B4-BE49-F238E27FC236}">
                      <a16:creationId xmlns:a16="http://schemas.microsoft.com/office/drawing/2014/main" id="{73E2A7F6-5954-4867-A2B8-7C6A6101575A}"/>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84" name="Freeform: Shape 583">
                  <a:extLst>
                    <a:ext uri="{FF2B5EF4-FFF2-40B4-BE49-F238E27FC236}">
                      <a16:creationId xmlns:a16="http://schemas.microsoft.com/office/drawing/2014/main" id="{8A2FE415-9182-4155-A56A-91C8905899E5}"/>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85" name="Freeform: Shape 584">
                  <a:extLst>
                    <a:ext uri="{FF2B5EF4-FFF2-40B4-BE49-F238E27FC236}">
                      <a16:creationId xmlns:a16="http://schemas.microsoft.com/office/drawing/2014/main" id="{55D354C4-1F7D-4ECC-9A01-DFDA7CF1E1CE}"/>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86" name="Freeform: Shape 585">
                  <a:extLst>
                    <a:ext uri="{FF2B5EF4-FFF2-40B4-BE49-F238E27FC236}">
                      <a16:creationId xmlns:a16="http://schemas.microsoft.com/office/drawing/2014/main" id="{6F2094F4-E6F4-47E3-8346-B22E4E0F5CAF}"/>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87" name="Freeform: Shape 586">
                  <a:extLst>
                    <a:ext uri="{FF2B5EF4-FFF2-40B4-BE49-F238E27FC236}">
                      <a16:creationId xmlns:a16="http://schemas.microsoft.com/office/drawing/2014/main" id="{D1EE0245-E633-4FBD-9E02-15D7D573CFDA}"/>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88" name="Freeform: Shape 587">
                  <a:extLst>
                    <a:ext uri="{FF2B5EF4-FFF2-40B4-BE49-F238E27FC236}">
                      <a16:creationId xmlns:a16="http://schemas.microsoft.com/office/drawing/2014/main" id="{BC5E4FB6-DEA4-4EE6-8002-4E0FE3A4CA7E}"/>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89" name="Freeform: Shape 588">
                  <a:extLst>
                    <a:ext uri="{FF2B5EF4-FFF2-40B4-BE49-F238E27FC236}">
                      <a16:creationId xmlns:a16="http://schemas.microsoft.com/office/drawing/2014/main" id="{B24091AA-8D48-42E0-98C0-1C0BD8B585FD}"/>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noFill/>
                <a:ln w="19050" cap="flat">
                  <a:solidFill>
                    <a:schemeClr val="accent3">
                      <a:alpha val="18000"/>
                    </a:schemeClr>
                  </a:solidFill>
                  <a:prstDash val="solid"/>
                  <a:miter/>
                </a:ln>
              </p:spPr>
              <p:txBody>
                <a:bodyPr rtlCol="0" anchor="ctr"/>
                <a:lstStyle/>
                <a:p>
                  <a:endParaRPr lang="en-IN"/>
                </a:p>
              </p:txBody>
            </p:sp>
            <p:sp>
              <p:nvSpPr>
                <p:cNvPr id="590" name="Freeform: Shape 589">
                  <a:extLst>
                    <a:ext uri="{FF2B5EF4-FFF2-40B4-BE49-F238E27FC236}">
                      <a16:creationId xmlns:a16="http://schemas.microsoft.com/office/drawing/2014/main" id="{AAA42D16-ABC5-4C3D-8A9F-7806F2E98C25}"/>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91" name="Freeform: Shape 590">
                  <a:extLst>
                    <a:ext uri="{FF2B5EF4-FFF2-40B4-BE49-F238E27FC236}">
                      <a16:creationId xmlns:a16="http://schemas.microsoft.com/office/drawing/2014/main" id="{828F0F86-6DE4-4FA2-B778-6DD3D3BCDA7C}"/>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92" name="Freeform: Shape 591">
                  <a:extLst>
                    <a:ext uri="{FF2B5EF4-FFF2-40B4-BE49-F238E27FC236}">
                      <a16:creationId xmlns:a16="http://schemas.microsoft.com/office/drawing/2014/main" id="{9A0C505C-ED1C-42DE-B4EF-ED52DD133745}"/>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93" name="Freeform: Shape 592">
                  <a:extLst>
                    <a:ext uri="{FF2B5EF4-FFF2-40B4-BE49-F238E27FC236}">
                      <a16:creationId xmlns:a16="http://schemas.microsoft.com/office/drawing/2014/main" id="{88589B02-EDB7-4433-AE58-4ABE9E735A84}"/>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94" name="Freeform: Shape 593">
                  <a:extLst>
                    <a:ext uri="{FF2B5EF4-FFF2-40B4-BE49-F238E27FC236}">
                      <a16:creationId xmlns:a16="http://schemas.microsoft.com/office/drawing/2014/main" id="{D5ED8178-EE99-4C9F-BB6E-4A10A67BEFEE}"/>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grpSp>
          <p:grpSp>
            <p:nvGrpSpPr>
              <p:cNvPr id="554" name="Group 553">
                <a:extLst>
                  <a:ext uri="{FF2B5EF4-FFF2-40B4-BE49-F238E27FC236}">
                    <a16:creationId xmlns:a16="http://schemas.microsoft.com/office/drawing/2014/main" id="{076B3D9A-0A95-4A0E-89C1-58C8163AC2C9}"/>
                  </a:ext>
                </a:extLst>
              </p:cNvPr>
              <p:cNvGrpSpPr/>
              <p:nvPr/>
            </p:nvGrpSpPr>
            <p:grpSpPr>
              <a:xfrm>
                <a:off x="3076022" y="5951534"/>
                <a:ext cx="2423265" cy="317504"/>
                <a:chOff x="4876800" y="6413787"/>
                <a:chExt cx="2423265" cy="317504"/>
              </a:xfrm>
            </p:grpSpPr>
            <p:sp>
              <p:nvSpPr>
                <p:cNvPr id="555" name="Freeform: Shape 554">
                  <a:extLst>
                    <a:ext uri="{FF2B5EF4-FFF2-40B4-BE49-F238E27FC236}">
                      <a16:creationId xmlns:a16="http://schemas.microsoft.com/office/drawing/2014/main" id="{7752E640-C7E7-4782-8654-926F472EFABC}"/>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56" name="Freeform: Shape 555">
                  <a:extLst>
                    <a:ext uri="{FF2B5EF4-FFF2-40B4-BE49-F238E27FC236}">
                      <a16:creationId xmlns:a16="http://schemas.microsoft.com/office/drawing/2014/main" id="{9707DC77-DE2A-47D5-AB9A-24B5993EB34F}"/>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noFill/>
                <a:ln w="19050" cap="flat">
                  <a:solidFill>
                    <a:schemeClr val="accent3">
                      <a:alpha val="18000"/>
                    </a:schemeClr>
                  </a:solidFill>
                  <a:prstDash val="solid"/>
                  <a:miter/>
                </a:ln>
              </p:spPr>
              <p:txBody>
                <a:bodyPr rtlCol="0" anchor="ctr"/>
                <a:lstStyle/>
                <a:p>
                  <a:endParaRPr lang="en-IN"/>
                </a:p>
              </p:txBody>
            </p:sp>
            <p:sp>
              <p:nvSpPr>
                <p:cNvPr id="557" name="Freeform: Shape 556">
                  <a:extLst>
                    <a:ext uri="{FF2B5EF4-FFF2-40B4-BE49-F238E27FC236}">
                      <a16:creationId xmlns:a16="http://schemas.microsoft.com/office/drawing/2014/main" id="{447F452B-3BE9-493F-AA55-A3EDFBAB4FD6}"/>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58" name="Freeform: Shape 557">
                  <a:extLst>
                    <a:ext uri="{FF2B5EF4-FFF2-40B4-BE49-F238E27FC236}">
                      <a16:creationId xmlns:a16="http://schemas.microsoft.com/office/drawing/2014/main" id="{CADF2F50-52A9-42BC-AE57-981B49A3CE0F}"/>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59" name="Freeform: Shape 558">
                  <a:extLst>
                    <a:ext uri="{FF2B5EF4-FFF2-40B4-BE49-F238E27FC236}">
                      <a16:creationId xmlns:a16="http://schemas.microsoft.com/office/drawing/2014/main" id="{E3D7485F-D593-4A5B-86E3-B739326F4B74}"/>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60" name="Freeform: Shape 559">
                  <a:extLst>
                    <a:ext uri="{FF2B5EF4-FFF2-40B4-BE49-F238E27FC236}">
                      <a16:creationId xmlns:a16="http://schemas.microsoft.com/office/drawing/2014/main" id="{FC7A55AB-2016-4159-A7F6-65F929618629}"/>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61" name="Freeform: Shape 560">
                  <a:extLst>
                    <a:ext uri="{FF2B5EF4-FFF2-40B4-BE49-F238E27FC236}">
                      <a16:creationId xmlns:a16="http://schemas.microsoft.com/office/drawing/2014/main" id="{E73C6CB2-7304-420A-A1EC-9D314187B41E}"/>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62" name="Freeform: Shape 561">
                  <a:extLst>
                    <a:ext uri="{FF2B5EF4-FFF2-40B4-BE49-F238E27FC236}">
                      <a16:creationId xmlns:a16="http://schemas.microsoft.com/office/drawing/2014/main" id="{114A579C-8FB6-41B2-8C1C-B5A82926392A}"/>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63" name="Freeform: Shape 562">
                  <a:extLst>
                    <a:ext uri="{FF2B5EF4-FFF2-40B4-BE49-F238E27FC236}">
                      <a16:creationId xmlns:a16="http://schemas.microsoft.com/office/drawing/2014/main" id="{88C5453F-DCA1-4111-950C-76DCB6313F79}"/>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64" name="Freeform: Shape 563">
                  <a:extLst>
                    <a:ext uri="{FF2B5EF4-FFF2-40B4-BE49-F238E27FC236}">
                      <a16:creationId xmlns:a16="http://schemas.microsoft.com/office/drawing/2014/main" id="{744F3FD6-D77F-4E7B-982E-59C16DE43149}"/>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65" name="Freeform: Shape 564">
                  <a:extLst>
                    <a:ext uri="{FF2B5EF4-FFF2-40B4-BE49-F238E27FC236}">
                      <a16:creationId xmlns:a16="http://schemas.microsoft.com/office/drawing/2014/main" id="{4F422897-44E7-45E2-A4B3-F6558D2A6E71}"/>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66" name="Freeform: Shape 565">
                  <a:extLst>
                    <a:ext uri="{FF2B5EF4-FFF2-40B4-BE49-F238E27FC236}">
                      <a16:creationId xmlns:a16="http://schemas.microsoft.com/office/drawing/2014/main" id="{700410CF-D76E-4BF5-8148-9C74C8511C6B}"/>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67" name="Freeform: Shape 566">
                  <a:extLst>
                    <a:ext uri="{FF2B5EF4-FFF2-40B4-BE49-F238E27FC236}">
                      <a16:creationId xmlns:a16="http://schemas.microsoft.com/office/drawing/2014/main" id="{937F04BD-535B-4EC2-91E4-0FE8C0598232}"/>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68" name="Freeform: Shape 567">
                  <a:extLst>
                    <a:ext uri="{FF2B5EF4-FFF2-40B4-BE49-F238E27FC236}">
                      <a16:creationId xmlns:a16="http://schemas.microsoft.com/office/drawing/2014/main" id="{21C8DDF2-EBC1-41C3-82C8-0F3AB0EB0818}"/>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69" name="Freeform: Shape 568">
                  <a:extLst>
                    <a:ext uri="{FF2B5EF4-FFF2-40B4-BE49-F238E27FC236}">
                      <a16:creationId xmlns:a16="http://schemas.microsoft.com/office/drawing/2014/main" id="{AE356BAF-2DB6-48E3-9C7D-BDDD8CB5136D}"/>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noFill/>
                <a:ln w="19050" cap="flat">
                  <a:solidFill>
                    <a:schemeClr val="accent3">
                      <a:alpha val="18000"/>
                    </a:schemeClr>
                  </a:solidFill>
                  <a:prstDash val="solid"/>
                  <a:miter/>
                </a:ln>
              </p:spPr>
              <p:txBody>
                <a:bodyPr rtlCol="0" anchor="ctr"/>
                <a:lstStyle/>
                <a:p>
                  <a:endParaRPr lang="en-IN"/>
                </a:p>
              </p:txBody>
            </p:sp>
            <p:sp>
              <p:nvSpPr>
                <p:cNvPr id="570" name="Freeform: Shape 569">
                  <a:extLst>
                    <a:ext uri="{FF2B5EF4-FFF2-40B4-BE49-F238E27FC236}">
                      <a16:creationId xmlns:a16="http://schemas.microsoft.com/office/drawing/2014/main" id="{CABF32AE-0E51-4B30-9730-991206D94F19}"/>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571" name="Freeform: Shape 570">
                  <a:extLst>
                    <a:ext uri="{FF2B5EF4-FFF2-40B4-BE49-F238E27FC236}">
                      <a16:creationId xmlns:a16="http://schemas.microsoft.com/office/drawing/2014/main" id="{DE630A23-05C1-422E-8437-2222259E3B63}"/>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72" name="Freeform: Shape 571">
                  <a:extLst>
                    <a:ext uri="{FF2B5EF4-FFF2-40B4-BE49-F238E27FC236}">
                      <a16:creationId xmlns:a16="http://schemas.microsoft.com/office/drawing/2014/main" id="{410988D9-00CC-497E-9F6D-1189E4628DAE}"/>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73" name="Freeform: Shape 572">
                  <a:extLst>
                    <a:ext uri="{FF2B5EF4-FFF2-40B4-BE49-F238E27FC236}">
                      <a16:creationId xmlns:a16="http://schemas.microsoft.com/office/drawing/2014/main" id="{1BA33926-A65E-49EF-BCB8-4F64C1FAB2D3}"/>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574" name="Freeform: Shape 573">
                  <a:extLst>
                    <a:ext uri="{FF2B5EF4-FFF2-40B4-BE49-F238E27FC236}">
                      <a16:creationId xmlns:a16="http://schemas.microsoft.com/office/drawing/2014/main" id="{CCA71B83-4DED-4A63-89F3-A543BB01AA26}"/>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grpSp>
        </p:grpSp>
        <p:grpSp>
          <p:nvGrpSpPr>
            <p:cNvPr id="596" name="Group 595">
              <a:extLst>
                <a:ext uri="{FF2B5EF4-FFF2-40B4-BE49-F238E27FC236}">
                  <a16:creationId xmlns:a16="http://schemas.microsoft.com/office/drawing/2014/main" id="{75E5F6AB-C402-4B23-AF64-635C85211FD1}"/>
                </a:ext>
              </a:extLst>
            </p:cNvPr>
            <p:cNvGrpSpPr/>
            <p:nvPr userDrawn="1"/>
          </p:nvGrpSpPr>
          <p:grpSpPr>
            <a:xfrm>
              <a:off x="9673316" y="5053011"/>
              <a:ext cx="2423265" cy="793754"/>
              <a:chOff x="3076022" y="5475284"/>
              <a:chExt cx="2423265" cy="793754"/>
            </a:xfrm>
          </p:grpSpPr>
          <p:grpSp>
            <p:nvGrpSpPr>
              <p:cNvPr id="597" name="Group 596">
                <a:extLst>
                  <a:ext uri="{FF2B5EF4-FFF2-40B4-BE49-F238E27FC236}">
                    <a16:creationId xmlns:a16="http://schemas.microsoft.com/office/drawing/2014/main" id="{97DEE0B1-D38C-4773-8836-59F4E26E4E7C}"/>
                  </a:ext>
                </a:extLst>
              </p:cNvPr>
              <p:cNvGrpSpPr/>
              <p:nvPr/>
            </p:nvGrpSpPr>
            <p:grpSpPr>
              <a:xfrm>
                <a:off x="3076022" y="5475284"/>
                <a:ext cx="2423265" cy="317504"/>
                <a:chOff x="4876800" y="6413787"/>
                <a:chExt cx="2423265" cy="317504"/>
              </a:xfrm>
            </p:grpSpPr>
            <p:sp>
              <p:nvSpPr>
                <p:cNvPr id="619" name="Freeform: Shape 618">
                  <a:extLst>
                    <a:ext uri="{FF2B5EF4-FFF2-40B4-BE49-F238E27FC236}">
                      <a16:creationId xmlns:a16="http://schemas.microsoft.com/office/drawing/2014/main" id="{1A93DA7E-A76A-4ED6-8836-D6AE36FDA519}"/>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20" name="Freeform: Shape 619">
                  <a:extLst>
                    <a:ext uri="{FF2B5EF4-FFF2-40B4-BE49-F238E27FC236}">
                      <a16:creationId xmlns:a16="http://schemas.microsoft.com/office/drawing/2014/main" id="{A59683A1-12C2-4D1E-B32E-BE826F98CC1D}"/>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noFill/>
                <a:ln w="19050" cap="flat">
                  <a:solidFill>
                    <a:schemeClr val="accent3">
                      <a:alpha val="18000"/>
                    </a:schemeClr>
                  </a:solidFill>
                  <a:prstDash val="solid"/>
                  <a:miter/>
                </a:ln>
              </p:spPr>
              <p:txBody>
                <a:bodyPr rtlCol="0" anchor="ctr"/>
                <a:lstStyle/>
                <a:p>
                  <a:endParaRPr lang="en-IN"/>
                </a:p>
              </p:txBody>
            </p:sp>
            <p:sp>
              <p:nvSpPr>
                <p:cNvPr id="621" name="Freeform: Shape 620">
                  <a:extLst>
                    <a:ext uri="{FF2B5EF4-FFF2-40B4-BE49-F238E27FC236}">
                      <a16:creationId xmlns:a16="http://schemas.microsoft.com/office/drawing/2014/main" id="{3C64A4D3-AE83-4083-A482-B967C4BA3255}"/>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22" name="Freeform: Shape 621">
                  <a:extLst>
                    <a:ext uri="{FF2B5EF4-FFF2-40B4-BE49-F238E27FC236}">
                      <a16:creationId xmlns:a16="http://schemas.microsoft.com/office/drawing/2014/main" id="{E4DCC673-772A-4919-BEA7-6C120661E99E}"/>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23" name="Freeform: Shape 622">
                  <a:extLst>
                    <a:ext uri="{FF2B5EF4-FFF2-40B4-BE49-F238E27FC236}">
                      <a16:creationId xmlns:a16="http://schemas.microsoft.com/office/drawing/2014/main" id="{0379CFE2-0517-4FC6-BBEE-97374652B6AE}"/>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24" name="Freeform: Shape 623">
                  <a:extLst>
                    <a:ext uri="{FF2B5EF4-FFF2-40B4-BE49-F238E27FC236}">
                      <a16:creationId xmlns:a16="http://schemas.microsoft.com/office/drawing/2014/main" id="{C47859C8-92A9-4AF5-8850-4296BB0F7172}"/>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25" name="Freeform: Shape 624">
                  <a:extLst>
                    <a:ext uri="{FF2B5EF4-FFF2-40B4-BE49-F238E27FC236}">
                      <a16:creationId xmlns:a16="http://schemas.microsoft.com/office/drawing/2014/main" id="{8A4BCD54-860E-41A3-A83B-6E65F22E7F0E}"/>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26" name="Freeform: Shape 625">
                  <a:extLst>
                    <a:ext uri="{FF2B5EF4-FFF2-40B4-BE49-F238E27FC236}">
                      <a16:creationId xmlns:a16="http://schemas.microsoft.com/office/drawing/2014/main" id="{FD7DAF02-4B14-470E-8153-9664179FE71C}"/>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27" name="Freeform: Shape 626">
                  <a:extLst>
                    <a:ext uri="{FF2B5EF4-FFF2-40B4-BE49-F238E27FC236}">
                      <a16:creationId xmlns:a16="http://schemas.microsoft.com/office/drawing/2014/main" id="{45B48956-7471-4E87-A2BF-8F591675AF61}"/>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28" name="Freeform: Shape 627">
                  <a:extLst>
                    <a:ext uri="{FF2B5EF4-FFF2-40B4-BE49-F238E27FC236}">
                      <a16:creationId xmlns:a16="http://schemas.microsoft.com/office/drawing/2014/main" id="{3D7494F2-B7F8-49FE-997A-08B9B1D06D0A}"/>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29" name="Freeform: Shape 628">
                  <a:extLst>
                    <a:ext uri="{FF2B5EF4-FFF2-40B4-BE49-F238E27FC236}">
                      <a16:creationId xmlns:a16="http://schemas.microsoft.com/office/drawing/2014/main" id="{CB370F5C-785F-4600-BE93-AD6FBE6D6DF6}"/>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30" name="Freeform: Shape 629">
                  <a:extLst>
                    <a:ext uri="{FF2B5EF4-FFF2-40B4-BE49-F238E27FC236}">
                      <a16:creationId xmlns:a16="http://schemas.microsoft.com/office/drawing/2014/main" id="{BF6D6298-DE5A-42AA-B6CF-FE89C65741B2}"/>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31" name="Freeform: Shape 630">
                  <a:extLst>
                    <a:ext uri="{FF2B5EF4-FFF2-40B4-BE49-F238E27FC236}">
                      <a16:creationId xmlns:a16="http://schemas.microsoft.com/office/drawing/2014/main" id="{FA4A046E-EE38-4701-8E63-2B5D1A656270}"/>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32" name="Freeform: Shape 631">
                  <a:extLst>
                    <a:ext uri="{FF2B5EF4-FFF2-40B4-BE49-F238E27FC236}">
                      <a16:creationId xmlns:a16="http://schemas.microsoft.com/office/drawing/2014/main" id="{0D4FE5CE-0B43-4A47-857F-6CD2BD5B5D29}"/>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33" name="Freeform: Shape 632">
                  <a:extLst>
                    <a:ext uri="{FF2B5EF4-FFF2-40B4-BE49-F238E27FC236}">
                      <a16:creationId xmlns:a16="http://schemas.microsoft.com/office/drawing/2014/main" id="{638510FD-62F7-4D90-943A-12C1382DB548}"/>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noFill/>
                <a:ln w="19050" cap="flat">
                  <a:solidFill>
                    <a:schemeClr val="accent3">
                      <a:alpha val="18000"/>
                    </a:schemeClr>
                  </a:solidFill>
                  <a:prstDash val="solid"/>
                  <a:miter/>
                </a:ln>
              </p:spPr>
              <p:txBody>
                <a:bodyPr rtlCol="0" anchor="ctr"/>
                <a:lstStyle/>
                <a:p>
                  <a:endParaRPr lang="en-IN"/>
                </a:p>
              </p:txBody>
            </p:sp>
            <p:sp>
              <p:nvSpPr>
                <p:cNvPr id="634" name="Freeform: Shape 633">
                  <a:extLst>
                    <a:ext uri="{FF2B5EF4-FFF2-40B4-BE49-F238E27FC236}">
                      <a16:creationId xmlns:a16="http://schemas.microsoft.com/office/drawing/2014/main" id="{C9104E88-CF4C-425D-8A3C-2FE2D190D30A}"/>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35" name="Freeform: Shape 634">
                  <a:extLst>
                    <a:ext uri="{FF2B5EF4-FFF2-40B4-BE49-F238E27FC236}">
                      <a16:creationId xmlns:a16="http://schemas.microsoft.com/office/drawing/2014/main" id="{7545F189-3FE7-4B3C-8CB7-B85E70835537}"/>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36" name="Freeform: Shape 635">
                  <a:extLst>
                    <a:ext uri="{FF2B5EF4-FFF2-40B4-BE49-F238E27FC236}">
                      <a16:creationId xmlns:a16="http://schemas.microsoft.com/office/drawing/2014/main" id="{59BAEEAB-292B-44E5-B9C3-179F5F140DC4}"/>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37" name="Freeform: Shape 636">
                  <a:extLst>
                    <a:ext uri="{FF2B5EF4-FFF2-40B4-BE49-F238E27FC236}">
                      <a16:creationId xmlns:a16="http://schemas.microsoft.com/office/drawing/2014/main" id="{EB45B013-5F1A-4BDF-A5D3-EB1B591AA0EB}"/>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38" name="Freeform: Shape 637">
                  <a:extLst>
                    <a:ext uri="{FF2B5EF4-FFF2-40B4-BE49-F238E27FC236}">
                      <a16:creationId xmlns:a16="http://schemas.microsoft.com/office/drawing/2014/main" id="{706CB64E-DB9C-42EF-83DE-F8F657FA633E}"/>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grpSp>
          <p:grpSp>
            <p:nvGrpSpPr>
              <p:cNvPr id="598" name="Group 597">
                <a:extLst>
                  <a:ext uri="{FF2B5EF4-FFF2-40B4-BE49-F238E27FC236}">
                    <a16:creationId xmlns:a16="http://schemas.microsoft.com/office/drawing/2014/main" id="{D4189C37-24F5-4B9A-932A-EB43C72E0AF2}"/>
                  </a:ext>
                </a:extLst>
              </p:cNvPr>
              <p:cNvGrpSpPr/>
              <p:nvPr/>
            </p:nvGrpSpPr>
            <p:grpSpPr>
              <a:xfrm>
                <a:off x="3076022" y="5951534"/>
                <a:ext cx="2423265" cy="317504"/>
                <a:chOff x="4876800" y="6413787"/>
                <a:chExt cx="2423265" cy="317504"/>
              </a:xfrm>
            </p:grpSpPr>
            <p:sp>
              <p:nvSpPr>
                <p:cNvPr id="599" name="Freeform: Shape 598">
                  <a:extLst>
                    <a:ext uri="{FF2B5EF4-FFF2-40B4-BE49-F238E27FC236}">
                      <a16:creationId xmlns:a16="http://schemas.microsoft.com/office/drawing/2014/main" id="{ACF80167-DB20-403C-9D64-78E926E1F44D}"/>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00" name="Freeform: Shape 599">
                  <a:extLst>
                    <a:ext uri="{FF2B5EF4-FFF2-40B4-BE49-F238E27FC236}">
                      <a16:creationId xmlns:a16="http://schemas.microsoft.com/office/drawing/2014/main" id="{33D4C4D4-141A-46C5-BD1A-AAB5A0AB5A4D}"/>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noFill/>
                <a:ln w="19050" cap="flat">
                  <a:solidFill>
                    <a:schemeClr val="accent3">
                      <a:alpha val="18000"/>
                    </a:schemeClr>
                  </a:solidFill>
                  <a:prstDash val="solid"/>
                  <a:miter/>
                </a:ln>
              </p:spPr>
              <p:txBody>
                <a:bodyPr rtlCol="0" anchor="ctr"/>
                <a:lstStyle/>
                <a:p>
                  <a:endParaRPr lang="en-IN"/>
                </a:p>
              </p:txBody>
            </p:sp>
            <p:sp>
              <p:nvSpPr>
                <p:cNvPr id="601" name="Freeform: Shape 600">
                  <a:extLst>
                    <a:ext uri="{FF2B5EF4-FFF2-40B4-BE49-F238E27FC236}">
                      <a16:creationId xmlns:a16="http://schemas.microsoft.com/office/drawing/2014/main" id="{CEA17854-EFBE-4EFD-9BCD-5E38F982D8A8}"/>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02" name="Freeform: Shape 601">
                  <a:extLst>
                    <a:ext uri="{FF2B5EF4-FFF2-40B4-BE49-F238E27FC236}">
                      <a16:creationId xmlns:a16="http://schemas.microsoft.com/office/drawing/2014/main" id="{FACDCE7C-CE71-4FB6-A5FD-CE180E1300AF}"/>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03" name="Freeform: Shape 602">
                  <a:extLst>
                    <a:ext uri="{FF2B5EF4-FFF2-40B4-BE49-F238E27FC236}">
                      <a16:creationId xmlns:a16="http://schemas.microsoft.com/office/drawing/2014/main" id="{3C390C91-B36C-4E67-A29E-77D288AC93A1}"/>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04" name="Freeform: Shape 603">
                  <a:extLst>
                    <a:ext uri="{FF2B5EF4-FFF2-40B4-BE49-F238E27FC236}">
                      <a16:creationId xmlns:a16="http://schemas.microsoft.com/office/drawing/2014/main" id="{71A88009-AD91-4F38-A9BF-FE423BD66018}"/>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05" name="Freeform: Shape 604">
                  <a:extLst>
                    <a:ext uri="{FF2B5EF4-FFF2-40B4-BE49-F238E27FC236}">
                      <a16:creationId xmlns:a16="http://schemas.microsoft.com/office/drawing/2014/main" id="{77FAD043-936F-4C6C-BF24-3129DDF60629}"/>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06" name="Freeform: Shape 605">
                  <a:extLst>
                    <a:ext uri="{FF2B5EF4-FFF2-40B4-BE49-F238E27FC236}">
                      <a16:creationId xmlns:a16="http://schemas.microsoft.com/office/drawing/2014/main" id="{B1B58F85-793F-4787-B601-BEDBD7120137}"/>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07" name="Freeform: Shape 606">
                  <a:extLst>
                    <a:ext uri="{FF2B5EF4-FFF2-40B4-BE49-F238E27FC236}">
                      <a16:creationId xmlns:a16="http://schemas.microsoft.com/office/drawing/2014/main" id="{8F0439B7-16D4-4738-B8A0-838D5FA9AECD}"/>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08" name="Freeform: Shape 607">
                  <a:extLst>
                    <a:ext uri="{FF2B5EF4-FFF2-40B4-BE49-F238E27FC236}">
                      <a16:creationId xmlns:a16="http://schemas.microsoft.com/office/drawing/2014/main" id="{5989B851-8B63-4204-842F-7E69AAF95CB5}"/>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09" name="Freeform: Shape 608">
                  <a:extLst>
                    <a:ext uri="{FF2B5EF4-FFF2-40B4-BE49-F238E27FC236}">
                      <a16:creationId xmlns:a16="http://schemas.microsoft.com/office/drawing/2014/main" id="{7C5B311D-A12D-47B5-9444-912CE5E4C3AE}"/>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10" name="Freeform: Shape 609">
                  <a:extLst>
                    <a:ext uri="{FF2B5EF4-FFF2-40B4-BE49-F238E27FC236}">
                      <a16:creationId xmlns:a16="http://schemas.microsoft.com/office/drawing/2014/main" id="{21CEE8DD-3EE7-4CBB-9A80-150B2A4C6904}"/>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11" name="Freeform: Shape 610">
                  <a:extLst>
                    <a:ext uri="{FF2B5EF4-FFF2-40B4-BE49-F238E27FC236}">
                      <a16:creationId xmlns:a16="http://schemas.microsoft.com/office/drawing/2014/main" id="{AEE1F0E9-87B2-4D3B-A7DD-6A592A827683}"/>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12" name="Freeform: Shape 611">
                  <a:extLst>
                    <a:ext uri="{FF2B5EF4-FFF2-40B4-BE49-F238E27FC236}">
                      <a16:creationId xmlns:a16="http://schemas.microsoft.com/office/drawing/2014/main" id="{4CCFBC69-B8EB-43F9-9CA7-F2345C2A62B3}"/>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13" name="Freeform: Shape 612">
                  <a:extLst>
                    <a:ext uri="{FF2B5EF4-FFF2-40B4-BE49-F238E27FC236}">
                      <a16:creationId xmlns:a16="http://schemas.microsoft.com/office/drawing/2014/main" id="{81F8805C-AF64-4C94-A712-BD19352772B5}"/>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noFill/>
                <a:ln w="19050" cap="flat">
                  <a:solidFill>
                    <a:schemeClr val="accent3">
                      <a:alpha val="18000"/>
                    </a:schemeClr>
                  </a:solidFill>
                  <a:prstDash val="solid"/>
                  <a:miter/>
                </a:ln>
              </p:spPr>
              <p:txBody>
                <a:bodyPr rtlCol="0" anchor="ctr"/>
                <a:lstStyle/>
                <a:p>
                  <a:endParaRPr lang="en-IN"/>
                </a:p>
              </p:txBody>
            </p:sp>
            <p:sp>
              <p:nvSpPr>
                <p:cNvPr id="614" name="Freeform: Shape 613">
                  <a:extLst>
                    <a:ext uri="{FF2B5EF4-FFF2-40B4-BE49-F238E27FC236}">
                      <a16:creationId xmlns:a16="http://schemas.microsoft.com/office/drawing/2014/main" id="{EEA32344-D117-4BE0-8C5D-053AFC848504}"/>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noFill/>
                <a:ln w="19050" cap="flat">
                  <a:solidFill>
                    <a:schemeClr val="accent3">
                      <a:alpha val="18000"/>
                    </a:schemeClr>
                  </a:solidFill>
                  <a:prstDash val="solid"/>
                  <a:miter/>
                </a:ln>
              </p:spPr>
              <p:txBody>
                <a:bodyPr rtlCol="0" anchor="ctr"/>
                <a:lstStyle/>
                <a:p>
                  <a:endParaRPr lang="en-IN"/>
                </a:p>
              </p:txBody>
            </p:sp>
            <p:sp>
              <p:nvSpPr>
                <p:cNvPr id="615" name="Freeform: Shape 614">
                  <a:extLst>
                    <a:ext uri="{FF2B5EF4-FFF2-40B4-BE49-F238E27FC236}">
                      <a16:creationId xmlns:a16="http://schemas.microsoft.com/office/drawing/2014/main" id="{2DF739DC-54FB-4EBF-B825-9B92B1F5EAEA}"/>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16" name="Freeform: Shape 615">
                  <a:extLst>
                    <a:ext uri="{FF2B5EF4-FFF2-40B4-BE49-F238E27FC236}">
                      <a16:creationId xmlns:a16="http://schemas.microsoft.com/office/drawing/2014/main" id="{A1E4B0E6-5C37-4A49-B426-15C565449651}"/>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17" name="Freeform: Shape 616">
                  <a:extLst>
                    <a:ext uri="{FF2B5EF4-FFF2-40B4-BE49-F238E27FC236}">
                      <a16:creationId xmlns:a16="http://schemas.microsoft.com/office/drawing/2014/main" id="{256D0108-0CA8-463E-AACB-14EDE9952C05}"/>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sp>
              <p:nvSpPr>
                <p:cNvPr id="618" name="Freeform: Shape 617">
                  <a:extLst>
                    <a:ext uri="{FF2B5EF4-FFF2-40B4-BE49-F238E27FC236}">
                      <a16:creationId xmlns:a16="http://schemas.microsoft.com/office/drawing/2014/main" id="{3545F713-6C88-406D-9F47-1F90121E28C7}"/>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3">
                      <a:alpha val="18000"/>
                    </a:schemeClr>
                  </a:solidFill>
                  <a:prstDash val="solid"/>
                  <a:miter/>
                </a:ln>
              </p:spPr>
              <p:txBody>
                <a:bodyPr rtlCol="0" anchor="ctr"/>
                <a:lstStyle/>
                <a:p>
                  <a:endParaRPr lang="en-IN"/>
                </a:p>
              </p:txBody>
            </p:sp>
          </p:grpSp>
        </p:grpSp>
      </p:grpSp>
      <p:sp>
        <p:nvSpPr>
          <p:cNvPr id="485" name="Arc 484">
            <a:extLst>
              <a:ext uri="{FF2B5EF4-FFF2-40B4-BE49-F238E27FC236}">
                <a16:creationId xmlns:a16="http://schemas.microsoft.com/office/drawing/2014/main" id="{D7A2B814-A3E6-4A94-A94D-7437A93B2476}"/>
              </a:ext>
              <a:ext uri="{C183D7F6-B498-43B3-948B-1728B52AA6E4}">
                <adec:decorative xmlns:adec="http://schemas.microsoft.com/office/drawing/2017/decorative" val="1"/>
              </a:ext>
            </a:extLst>
          </p:cNvPr>
          <p:cNvSpPr/>
          <p:nvPr userDrawn="1"/>
        </p:nvSpPr>
        <p:spPr>
          <a:xfrm flipH="1">
            <a:off x="6018671" y="279400"/>
            <a:ext cx="6538656" cy="6538656"/>
          </a:xfrm>
          <a:prstGeom prst="arc">
            <a:avLst/>
          </a:prstGeom>
          <a:solidFill>
            <a:srgbClr val="58CCED">
              <a:alpha val="59000"/>
            </a:srgb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810000"/>
            <a:ext cx="5511800" cy="338554"/>
          </a:xfrm>
          <a:noFill/>
        </p:spPr>
        <p:txBody>
          <a:bodyPr wrap="square" lIns="0" tIns="0" rIns="0" bIns="0">
            <a:spAutoFit/>
          </a:bodyPr>
          <a:lstStyle>
            <a:lvl1pPr marL="0" indent="0">
              <a:spcBef>
                <a:spcPts val="0"/>
              </a:spcBef>
              <a:buNone/>
              <a:defRPr sz="22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14" name="MS logo white - EMF" descr="Microsoft logo white text version">
            <a:extLst>
              <a:ext uri="{FF2B5EF4-FFF2-40B4-BE49-F238E27FC236}">
                <a16:creationId xmlns:a16="http://schemas.microsoft.com/office/drawing/2014/main" id="{4F7E1D60-D5AD-4C04-BA26-8BE5EA32C9C9}"/>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86" name="Arc 485">
            <a:extLst>
              <a:ext uri="{FF2B5EF4-FFF2-40B4-BE49-F238E27FC236}">
                <a16:creationId xmlns:a16="http://schemas.microsoft.com/office/drawing/2014/main" id="{EC2C1ECA-0482-4CB3-AA02-800C6F2A4BD1}"/>
              </a:ext>
              <a:ext uri="{C183D7F6-B498-43B3-948B-1728B52AA6E4}">
                <adec:decorative xmlns:adec="http://schemas.microsoft.com/office/drawing/2017/decorative" val="1"/>
              </a:ext>
            </a:extLst>
          </p:cNvPr>
          <p:cNvSpPr/>
          <p:nvPr userDrawn="1"/>
        </p:nvSpPr>
        <p:spPr>
          <a:xfrm rot="10800000">
            <a:off x="10737408" y="-760796"/>
            <a:ext cx="2323470" cy="2323470"/>
          </a:xfrm>
          <a:prstGeom prst="arc">
            <a:avLst/>
          </a:prstGeom>
          <a:solidFill>
            <a:srgbClr val="1261A0">
              <a:alpha val="69000"/>
            </a:srgb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4" name="Picture 103">
            <a:extLst>
              <a:ext uri="{FF2B5EF4-FFF2-40B4-BE49-F238E27FC236}">
                <a16:creationId xmlns:a16="http://schemas.microsoft.com/office/drawing/2014/main" id="{A3918544-622C-4983-83A7-45D351AD685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86608" y="5961354"/>
            <a:ext cx="3807592" cy="307684"/>
          </a:xfrm>
          <a:prstGeom prst="rect">
            <a:avLst/>
          </a:prstGeom>
        </p:spPr>
      </p:pic>
      <p:sp>
        <p:nvSpPr>
          <p:cNvPr id="98" name="Picture Placeholder 2">
            <a:extLst>
              <a:ext uri="{FF2B5EF4-FFF2-40B4-BE49-F238E27FC236}">
                <a16:creationId xmlns:a16="http://schemas.microsoft.com/office/drawing/2014/main" id="{D439A2B5-EE6C-455A-93AF-423FC7D66E93}"/>
              </a:ext>
            </a:extLst>
          </p:cNvPr>
          <p:cNvSpPr>
            <a:spLocks noGrp="1"/>
          </p:cNvSpPr>
          <p:nvPr>
            <p:ph type="pic" sz="quarter" idx="13"/>
          </p:nvPr>
        </p:nvSpPr>
        <p:spPr>
          <a:xfrm>
            <a:off x="6846910" y="1084033"/>
            <a:ext cx="4588802" cy="4588814"/>
          </a:xfrm>
          <a:prstGeom prst="ellipse">
            <a:avLst/>
          </a:prstGeom>
        </p:spPr>
        <p:txBody>
          <a:bodyPr anchor="ctr">
            <a:noAutofit/>
          </a:bodyPr>
          <a:lstStyle>
            <a:lvl1pPr marL="0" indent="0" algn="ctr">
              <a:buNone/>
              <a:defRPr>
                <a:solidFill>
                  <a:schemeClr val="bg1"/>
                </a:solidFill>
              </a:defRPr>
            </a:lvl1pPr>
          </a:lstStyle>
          <a:p>
            <a:endParaRPr lang="en-US"/>
          </a:p>
        </p:txBody>
      </p:sp>
    </p:spTree>
    <p:extLst>
      <p:ext uri="{BB962C8B-B14F-4D97-AF65-F5344CB8AC3E}">
        <p14:creationId xmlns:p14="http://schemas.microsoft.com/office/powerpoint/2010/main" val="28856327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Quote slide with Highlights">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57905F20-3B40-4CE5-88C4-A4210C59ED41}"/>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59" name="Freeform: Shape 58">
              <a:extLst>
                <a:ext uri="{FF2B5EF4-FFF2-40B4-BE49-F238E27FC236}">
                  <a16:creationId xmlns:a16="http://schemas.microsoft.com/office/drawing/2014/main" id="{BD10A108-9A25-4FA7-941E-8DF79174ABC2}"/>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60" name="Group 59">
              <a:extLst>
                <a:ext uri="{FF2B5EF4-FFF2-40B4-BE49-F238E27FC236}">
                  <a16:creationId xmlns:a16="http://schemas.microsoft.com/office/drawing/2014/main" id="{4BCF2500-7FCF-43AC-9C0B-06C82AEB5A5E}"/>
                </a:ext>
              </a:extLst>
            </p:cNvPr>
            <p:cNvGrpSpPr/>
            <p:nvPr/>
          </p:nvGrpSpPr>
          <p:grpSpPr>
            <a:xfrm>
              <a:off x="9720263" y="107156"/>
              <a:ext cx="2423265" cy="317504"/>
              <a:chOff x="4876800" y="6413787"/>
              <a:chExt cx="2423265" cy="317504"/>
            </a:xfrm>
            <a:noFill/>
          </p:grpSpPr>
          <p:sp>
            <p:nvSpPr>
              <p:cNvPr id="62" name="Freeform: Shape 61">
                <a:extLst>
                  <a:ext uri="{FF2B5EF4-FFF2-40B4-BE49-F238E27FC236}">
                    <a16:creationId xmlns:a16="http://schemas.microsoft.com/office/drawing/2014/main" id="{BDF299A4-13BA-4DB4-A039-EBF40BD392AD}"/>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3" name="Freeform: Shape 62">
                <a:extLst>
                  <a:ext uri="{FF2B5EF4-FFF2-40B4-BE49-F238E27FC236}">
                    <a16:creationId xmlns:a16="http://schemas.microsoft.com/office/drawing/2014/main" id="{88CC8806-2C5D-41C3-82E4-D05DBB44239B}"/>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64" name="Freeform: Shape 63">
                <a:extLst>
                  <a:ext uri="{FF2B5EF4-FFF2-40B4-BE49-F238E27FC236}">
                    <a16:creationId xmlns:a16="http://schemas.microsoft.com/office/drawing/2014/main" id="{982C2F57-BA7D-4253-BA1B-9D18CE5C7289}"/>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5" name="Freeform: Shape 64">
                <a:extLst>
                  <a:ext uri="{FF2B5EF4-FFF2-40B4-BE49-F238E27FC236}">
                    <a16:creationId xmlns:a16="http://schemas.microsoft.com/office/drawing/2014/main" id="{1DC7C429-6DA9-401B-9D15-E5BF80EA7EE7}"/>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66" name="Freeform: Shape 65">
                <a:extLst>
                  <a:ext uri="{FF2B5EF4-FFF2-40B4-BE49-F238E27FC236}">
                    <a16:creationId xmlns:a16="http://schemas.microsoft.com/office/drawing/2014/main" id="{C480A546-E33B-48F7-AA71-EC3A3DA0DA80}"/>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7" name="Freeform: Shape 66">
                <a:extLst>
                  <a:ext uri="{FF2B5EF4-FFF2-40B4-BE49-F238E27FC236}">
                    <a16:creationId xmlns:a16="http://schemas.microsoft.com/office/drawing/2014/main" id="{7E66BB08-D35A-4575-A87B-73A92550B395}"/>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8" name="Freeform: Shape 67">
                <a:extLst>
                  <a:ext uri="{FF2B5EF4-FFF2-40B4-BE49-F238E27FC236}">
                    <a16:creationId xmlns:a16="http://schemas.microsoft.com/office/drawing/2014/main" id="{B85D2255-0DDA-452C-AAD4-A0BCF902355A}"/>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69" name="Freeform: Shape 68">
                <a:extLst>
                  <a:ext uri="{FF2B5EF4-FFF2-40B4-BE49-F238E27FC236}">
                    <a16:creationId xmlns:a16="http://schemas.microsoft.com/office/drawing/2014/main" id="{00CAF257-93D7-479F-B91B-CA008434D0CC}"/>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70" name="Freeform: Shape 69">
                <a:extLst>
                  <a:ext uri="{FF2B5EF4-FFF2-40B4-BE49-F238E27FC236}">
                    <a16:creationId xmlns:a16="http://schemas.microsoft.com/office/drawing/2014/main" id="{9FD23854-F226-4421-9E4B-90F78DBEE385}"/>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71" name="Freeform: Shape 70">
                <a:extLst>
                  <a:ext uri="{FF2B5EF4-FFF2-40B4-BE49-F238E27FC236}">
                    <a16:creationId xmlns:a16="http://schemas.microsoft.com/office/drawing/2014/main" id="{981A1C9B-F117-43B9-AEEE-31F0FE996AA6}"/>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72" name="Freeform: Shape 71">
                <a:extLst>
                  <a:ext uri="{FF2B5EF4-FFF2-40B4-BE49-F238E27FC236}">
                    <a16:creationId xmlns:a16="http://schemas.microsoft.com/office/drawing/2014/main" id="{5AB19763-1C08-4CD2-9485-C75F83A3EC96}"/>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73" name="Freeform: Shape 72">
                <a:extLst>
                  <a:ext uri="{FF2B5EF4-FFF2-40B4-BE49-F238E27FC236}">
                    <a16:creationId xmlns:a16="http://schemas.microsoft.com/office/drawing/2014/main" id="{28282571-4236-42A3-B1CA-7FA4DF1CB4C0}"/>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74" name="Freeform: Shape 73">
                <a:extLst>
                  <a:ext uri="{FF2B5EF4-FFF2-40B4-BE49-F238E27FC236}">
                    <a16:creationId xmlns:a16="http://schemas.microsoft.com/office/drawing/2014/main" id="{D1D68D75-282F-40AB-98F1-542A9C1ACCD2}"/>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75" name="Freeform: Shape 74">
                <a:extLst>
                  <a:ext uri="{FF2B5EF4-FFF2-40B4-BE49-F238E27FC236}">
                    <a16:creationId xmlns:a16="http://schemas.microsoft.com/office/drawing/2014/main" id="{CEDDA6E9-5428-4D6E-B7D6-B35303926D4C}"/>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83" name="Freeform: Shape 82">
                <a:extLst>
                  <a:ext uri="{FF2B5EF4-FFF2-40B4-BE49-F238E27FC236}">
                    <a16:creationId xmlns:a16="http://schemas.microsoft.com/office/drawing/2014/main" id="{B2F928F3-45B2-4161-90D6-DB240B17710A}"/>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84" name="Freeform: Shape 83">
                <a:extLst>
                  <a:ext uri="{FF2B5EF4-FFF2-40B4-BE49-F238E27FC236}">
                    <a16:creationId xmlns:a16="http://schemas.microsoft.com/office/drawing/2014/main" id="{14069D98-9E8E-4159-ABD0-8092662FD19E}"/>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85" name="Freeform: Shape 84">
                <a:extLst>
                  <a:ext uri="{FF2B5EF4-FFF2-40B4-BE49-F238E27FC236}">
                    <a16:creationId xmlns:a16="http://schemas.microsoft.com/office/drawing/2014/main" id="{4D5261D9-0139-4B64-8915-8AE5EE3801CE}"/>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105" name="Freeform: Shape 104">
                <a:extLst>
                  <a:ext uri="{FF2B5EF4-FFF2-40B4-BE49-F238E27FC236}">
                    <a16:creationId xmlns:a16="http://schemas.microsoft.com/office/drawing/2014/main" id="{721FEDA4-00F9-4BD0-8A29-BCAA434D9A61}"/>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106" name="Freeform: Shape 105">
                <a:extLst>
                  <a:ext uri="{FF2B5EF4-FFF2-40B4-BE49-F238E27FC236}">
                    <a16:creationId xmlns:a16="http://schemas.microsoft.com/office/drawing/2014/main" id="{878ACF63-7FA2-4AF9-B6CB-60B17B068096}"/>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107" name="Freeform: Shape 106">
                <a:extLst>
                  <a:ext uri="{FF2B5EF4-FFF2-40B4-BE49-F238E27FC236}">
                    <a16:creationId xmlns:a16="http://schemas.microsoft.com/office/drawing/2014/main" id="{E337F701-249F-4946-B83B-93BA1B11440F}"/>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61" name="Freeform: Shape 60">
              <a:extLst>
                <a:ext uri="{FF2B5EF4-FFF2-40B4-BE49-F238E27FC236}">
                  <a16:creationId xmlns:a16="http://schemas.microsoft.com/office/drawing/2014/main" id="{7F245FE7-AC29-4E89-B881-0DE383E371C1}"/>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grpSp>
        <p:nvGrpSpPr>
          <p:cNvPr id="231" name="Group 230">
            <a:extLst>
              <a:ext uri="{FF2B5EF4-FFF2-40B4-BE49-F238E27FC236}">
                <a16:creationId xmlns:a16="http://schemas.microsoft.com/office/drawing/2014/main" id="{8CB2B59F-C609-4F51-AE1D-558DD87EF47D}"/>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232" name="Freeform: Shape 231">
              <a:extLst>
                <a:ext uri="{FF2B5EF4-FFF2-40B4-BE49-F238E27FC236}">
                  <a16:creationId xmlns:a16="http://schemas.microsoft.com/office/drawing/2014/main" id="{CE98D5C4-BFDD-451B-A587-1C31990211FF}"/>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233" name="Freeform: Shape 232">
              <a:extLst>
                <a:ext uri="{FF2B5EF4-FFF2-40B4-BE49-F238E27FC236}">
                  <a16:creationId xmlns:a16="http://schemas.microsoft.com/office/drawing/2014/main" id="{AE21BE05-3D9C-44DA-BB9E-3FE7BC6C006D}"/>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234" name="Freeform: Shape 233">
              <a:extLst>
                <a:ext uri="{FF2B5EF4-FFF2-40B4-BE49-F238E27FC236}">
                  <a16:creationId xmlns:a16="http://schemas.microsoft.com/office/drawing/2014/main" id="{0AE004DD-87D5-49B8-8AA9-1AA5EA8CFA66}"/>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235" name="Freeform: Shape 234">
              <a:extLst>
                <a:ext uri="{FF2B5EF4-FFF2-40B4-BE49-F238E27FC236}">
                  <a16:creationId xmlns:a16="http://schemas.microsoft.com/office/drawing/2014/main" id="{75047EF8-78A5-487B-B1B9-C4FD9FB8394C}"/>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236" name="Freeform: Shape 235">
              <a:extLst>
                <a:ext uri="{FF2B5EF4-FFF2-40B4-BE49-F238E27FC236}">
                  <a16:creationId xmlns:a16="http://schemas.microsoft.com/office/drawing/2014/main" id="{5B1B624E-5EFC-4EA8-B18A-8FABACC42652}"/>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237" name="Freeform: Shape 236">
              <a:extLst>
                <a:ext uri="{FF2B5EF4-FFF2-40B4-BE49-F238E27FC236}">
                  <a16:creationId xmlns:a16="http://schemas.microsoft.com/office/drawing/2014/main" id="{3F47FD9F-48CA-4EC7-844B-03E1A2F99F45}"/>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238" name="Freeform: Shape 237">
              <a:extLst>
                <a:ext uri="{FF2B5EF4-FFF2-40B4-BE49-F238E27FC236}">
                  <a16:creationId xmlns:a16="http://schemas.microsoft.com/office/drawing/2014/main" id="{89550B61-ED70-437D-9A11-A2D98696D327}"/>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239" name="Freeform: Shape 238">
              <a:extLst>
                <a:ext uri="{FF2B5EF4-FFF2-40B4-BE49-F238E27FC236}">
                  <a16:creationId xmlns:a16="http://schemas.microsoft.com/office/drawing/2014/main" id="{645228B6-7A80-43B4-8EA6-6EEF97008B49}"/>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a:defRPr>
                <a:solidFill>
                  <a:schemeClr val="tx2"/>
                </a:solidFill>
              </a:defRPr>
            </a:lvl1pPr>
          </a:lstStyle>
          <a:p>
            <a:r>
              <a:rPr lang="en-US"/>
              <a:t>Click to edit Master title style</a:t>
            </a:r>
          </a:p>
        </p:txBody>
      </p:sp>
      <p:sp>
        <p:nvSpPr>
          <p:cNvPr id="38" name="Text Placeholder 71">
            <a:extLst>
              <a:ext uri="{FF2B5EF4-FFF2-40B4-BE49-F238E27FC236}">
                <a16:creationId xmlns:a16="http://schemas.microsoft.com/office/drawing/2014/main" id="{B51E94B2-C231-4673-8D0F-426C31D08103}"/>
              </a:ext>
            </a:extLst>
          </p:cNvPr>
          <p:cNvSpPr>
            <a:spLocks noGrp="1"/>
          </p:cNvSpPr>
          <p:nvPr>
            <p:ph type="body" sz="quarter" idx="18"/>
          </p:nvPr>
        </p:nvSpPr>
        <p:spPr>
          <a:xfrm>
            <a:off x="588264" y="3357029"/>
            <a:ext cx="1967152" cy="553998"/>
          </a:xfrm>
        </p:spPr>
        <p:txBody>
          <a:bodyPr anchor="ctr"/>
          <a:lstStyle>
            <a:lvl1pPr marL="0" indent="0">
              <a:buNone/>
              <a:defRPr sz="1800" i="0">
                <a:solidFill>
                  <a:schemeClr val="tx1"/>
                </a:solidFill>
                <a:latin typeface="+mj-lt"/>
              </a:defRPr>
            </a:lvl1pPr>
          </a:lstStyle>
          <a:p>
            <a:pPr lvl="0"/>
            <a:r>
              <a:rPr lang="en-US"/>
              <a:t>Click to edit Master text styles</a:t>
            </a:r>
          </a:p>
        </p:txBody>
      </p:sp>
      <p:cxnSp>
        <p:nvCxnSpPr>
          <p:cNvPr id="120" name="Straight Connector 119">
            <a:extLst>
              <a:ext uri="{FF2B5EF4-FFF2-40B4-BE49-F238E27FC236}">
                <a16:creationId xmlns:a16="http://schemas.microsoft.com/office/drawing/2014/main" id="{184B7524-7912-47E1-8A5A-D8204A112727}"/>
              </a:ext>
              <a:ext uri="{C183D7F6-B498-43B3-948B-1728B52AA6E4}">
                <adec:decorative xmlns:adec="http://schemas.microsoft.com/office/drawing/2017/decorative" val="1"/>
              </a:ext>
            </a:extLst>
          </p:cNvPr>
          <p:cNvCxnSpPr>
            <a:cxnSpLocks/>
          </p:cNvCxnSpPr>
          <p:nvPr userDrawn="1"/>
        </p:nvCxnSpPr>
        <p:spPr>
          <a:xfrm>
            <a:off x="3104697" y="1143000"/>
            <a:ext cx="0" cy="5168900"/>
          </a:xfrm>
          <a:prstGeom prst="line">
            <a:avLst/>
          </a:prstGeom>
          <a:ln>
            <a:solidFill>
              <a:srgbClr val="58CCE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76" name="Group 75" descr="Quotation Mark">
            <a:extLst>
              <a:ext uri="{FF2B5EF4-FFF2-40B4-BE49-F238E27FC236}">
                <a16:creationId xmlns:a16="http://schemas.microsoft.com/office/drawing/2014/main" id="{89D56B16-C653-4F82-9BEB-49A90406C4F3}"/>
              </a:ext>
            </a:extLst>
          </p:cNvPr>
          <p:cNvGrpSpPr/>
          <p:nvPr userDrawn="1"/>
        </p:nvGrpSpPr>
        <p:grpSpPr>
          <a:xfrm>
            <a:off x="3236687" y="1492138"/>
            <a:ext cx="306712" cy="229669"/>
            <a:chOff x="4448175" y="2628107"/>
            <a:chExt cx="1001713" cy="750093"/>
          </a:xfrm>
        </p:grpSpPr>
        <p:grpSp>
          <p:nvGrpSpPr>
            <p:cNvPr id="77" name="Group 76">
              <a:extLst>
                <a:ext uri="{FF2B5EF4-FFF2-40B4-BE49-F238E27FC236}">
                  <a16:creationId xmlns:a16="http://schemas.microsoft.com/office/drawing/2014/main" id="{C2EB8ECA-4CCB-4988-B686-70BAA9C127DD}"/>
                </a:ext>
              </a:extLst>
            </p:cNvPr>
            <p:cNvGrpSpPr/>
            <p:nvPr/>
          </p:nvGrpSpPr>
          <p:grpSpPr>
            <a:xfrm>
              <a:off x="4448175" y="2628107"/>
              <a:ext cx="635000" cy="750093"/>
              <a:chOff x="4572000" y="2628107"/>
              <a:chExt cx="635000" cy="750093"/>
            </a:xfrm>
            <a:solidFill>
              <a:srgbClr val="58CCED"/>
            </a:solidFill>
          </p:grpSpPr>
          <p:sp>
            <p:nvSpPr>
              <p:cNvPr id="81" name="Oval 80">
                <a:extLst>
                  <a:ext uri="{FF2B5EF4-FFF2-40B4-BE49-F238E27FC236}">
                    <a16:creationId xmlns:a16="http://schemas.microsoft.com/office/drawing/2014/main" id="{1727CCF9-BB8C-49C6-8E0C-06895C4113D3}"/>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2" name="Freeform: Shape 81">
                <a:extLst>
                  <a:ext uri="{FF2B5EF4-FFF2-40B4-BE49-F238E27FC236}">
                    <a16:creationId xmlns:a16="http://schemas.microsoft.com/office/drawing/2014/main" id="{45B941FA-0C62-4D0E-A9AC-82AC5D67F2AA}"/>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78" name="Group 77">
              <a:extLst>
                <a:ext uri="{FF2B5EF4-FFF2-40B4-BE49-F238E27FC236}">
                  <a16:creationId xmlns:a16="http://schemas.microsoft.com/office/drawing/2014/main" id="{2733A682-433D-4112-9012-1D8AC4C25834}"/>
                </a:ext>
              </a:extLst>
            </p:cNvPr>
            <p:cNvGrpSpPr/>
            <p:nvPr/>
          </p:nvGrpSpPr>
          <p:grpSpPr>
            <a:xfrm>
              <a:off x="4814888" y="2628107"/>
              <a:ext cx="635000" cy="750093"/>
              <a:chOff x="4572000" y="2628107"/>
              <a:chExt cx="635000" cy="750093"/>
            </a:xfrm>
            <a:solidFill>
              <a:srgbClr val="1261A0"/>
            </a:solidFill>
          </p:grpSpPr>
          <p:sp>
            <p:nvSpPr>
              <p:cNvPr id="79" name="Oval 78">
                <a:extLst>
                  <a:ext uri="{FF2B5EF4-FFF2-40B4-BE49-F238E27FC236}">
                    <a16:creationId xmlns:a16="http://schemas.microsoft.com/office/drawing/2014/main" id="{A908FA9E-CE41-4D19-B72C-11F455DD11FD}"/>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0" name="Freeform: Shape 79">
                <a:extLst>
                  <a:ext uri="{FF2B5EF4-FFF2-40B4-BE49-F238E27FC236}">
                    <a16:creationId xmlns:a16="http://schemas.microsoft.com/office/drawing/2014/main" id="{513B04AE-5637-4743-B954-EB10AF61F0F3}"/>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117" name="Text Placeholder 71">
            <a:extLst>
              <a:ext uri="{FF2B5EF4-FFF2-40B4-BE49-F238E27FC236}">
                <a16:creationId xmlns:a16="http://schemas.microsoft.com/office/drawing/2014/main" id="{D4B53CE9-473A-4B1E-84A9-4DD1F7754F14}"/>
              </a:ext>
            </a:extLst>
          </p:cNvPr>
          <p:cNvSpPr>
            <a:spLocks noGrp="1"/>
          </p:cNvSpPr>
          <p:nvPr>
            <p:ph type="body" sz="quarter" idx="15"/>
          </p:nvPr>
        </p:nvSpPr>
        <p:spPr>
          <a:xfrm>
            <a:off x="3236679" y="1807861"/>
            <a:ext cx="8384823" cy="215444"/>
          </a:xfrm>
        </p:spPr>
        <p:txBody>
          <a:bodyPr/>
          <a:lstStyle>
            <a:lvl1pPr marL="0" indent="0">
              <a:buNone/>
              <a:defRPr sz="1400" i="0">
                <a:solidFill>
                  <a:schemeClr val="tx1"/>
                </a:solidFill>
                <a:latin typeface="+mn-lt"/>
              </a:defRPr>
            </a:lvl1pPr>
          </a:lstStyle>
          <a:p>
            <a:pPr lvl="0"/>
            <a:r>
              <a:rPr lang="en-US"/>
              <a:t>Click to edit Master text styles</a:t>
            </a:r>
          </a:p>
        </p:txBody>
      </p:sp>
      <p:grpSp>
        <p:nvGrpSpPr>
          <p:cNvPr id="86" name="Group 85" descr="Quotation Mark">
            <a:extLst>
              <a:ext uri="{FF2B5EF4-FFF2-40B4-BE49-F238E27FC236}">
                <a16:creationId xmlns:a16="http://schemas.microsoft.com/office/drawing/2014/main" id="{0E11BFC0-40AC-4DE4-A550-066332FC5A08}"/>
              </a:ext>
            </a:extLst>
          </p:cNvPr>
          <p:cNvGrpSpPr/>
          <p:nvPr/>
        </p:nvGrpSpPr>
        <p:grpSpPr>
          <a:xfrm>
            <a:off x="3236679" y="2615014"/>
            <a:ext cx="306712" cy="229669"/>
            <a:chOff x="4448175" y="2628107"/>
            <a:chExt cx="1001713" cy="750093"/>
          </a:xfrm>
        </p:grpSpPr>
        <p:grpSp>
          <p:nvGrpSpPr>
            <p:cNvPr id="88" name="Group 87">
              <a:extLst>
                <a:ext uri="{FF2B5EF4-FFF2-40B4-BE49-F238E27FC236}">
                  <a16:creationId xmlns:a16="http://schemas.microsoft.com/office/drawing/2014/main" id="{D95CAFB6-3A6E-4D15-B06D-D18E51A58126}"/>
                </a:ext>
              </a:extLst>
            </p:cNvPr>
            <p:cNvGrpSpPr/>
            <p:nvPr/>
          </p:nvGrpSpPr>
          <p:grpSpPr>
            <a:xfrm>
              <a:off x="4448175" y="2628107"/>
              <a:ext cx="635000" cy="750093"/>
              <a:chOff x="4572000" y="2628107"/>
              <a:chExt cx="635000" cy="750093"/>
            </a:xfrm>
            <a:solidFill>
              <a:srgbClr val="58CCED"/>
            </a:solidFill>
          </p:grpSpPr>
          <p:sp>
            <p:nvSpPr>
              <p:cNvPr id="92" name="Oval 91">
                <a:extLst>
                  <a:ext uri="{FF2B5EF4-FFF2-40B4-BE49-F238E27FC236}">
                    <a16:creationId xmlns:a16="http://schemas.microsoft.com/office/drawing/2014/main" id="{AD2C2EBD-FBC3-4F21-BACF-781F413174B2}"/>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3" name="Freeform: Shape 92">
                <a:extLst>
                  <a:ext uri="{FF2B5EF4-FFF2-40B4-BE49-F238E27FC236}">
                    <a16:creationId xmlns:a16="http://schemas.microsoft.com/office/drawing/2014/main" id="{B413B907-0864-4AD8-BE05-330DFCC9BA11}"/>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89" name="Group 88">
              <a:extLst>
                <a:ext uri="{FF2B5EF4-FFF2-40B4-BE49-F238E27FC236}">
                  <a16:creationId xmlns:a16="http://schemas.microsoft.com/office/drawing/2014/main" id="{AEBE86A9-5541-4262-967A-851F54FEA2D3}"/>
                </a:ext>
              </a:extLst>
            </p:cNvPr>
            <p:cNvGrpSpPr/>
            <p:nvPr/>
          </p:nvGrpSpPr>
          <p:grpSpPr>
            <a:xfrm>
              <a:off x="4814888" y="2628107"/>
              <a:ext cx="635000" cy="750093"/>
              <a:chOff x="4572000" y="2628107"/>
              <a:chExt cx="635000" cy="750093"/>
            </a:xfrm>
            <a:solidFill>
              <a:srgbClr val="1261A0"/>
            </a:solidFill>
          </p:grpSpPr>
          <p:sp>
            <p:nvSpPr>
              <p:cNvPr id="90" name="Oval 89">
                <a:extLst>
                  <a:ext uri="{FF2B5EF4-FFF2-40B4-BE49-F238E27FC236}">
                    <a16:creationId xmlns:a16="http://schemas.microsoft.com/office/drawing/2014/main" id="{9E17E969-9C0C-4789-974B-CDF2EDED55FC}"/>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Freeform: Shape 90">
                <a:extLst>
                  <a:ext uri="{FF2B5EF4-FFF2-40B4-BE49-F238E27FC236}">
                    <a16:creationId xmlns:a16="http://schemas.microsoft.com/office/drawing/2014/main" id="{50F82F97-B8D8-43CC-B793-076DB5F2C6BD}"/>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118" name="Text Placeholder 71">
            <a:extLst>
              <a:ext uri="{FF2B5EF4-FFF2-40B4-BE49-F238E27FC236}">
                <a16:creationId xmlns:a16="http://schemas.microsoft.com/office/drawing/2014/main" id="{2E7BFEBA-297A-474E-92CD-568B14B2F822}"/>
              </a:ext>
            </a:extLst>
          </p:cNvPr>
          <p:cNvSpPr>
            <a:spLocks noGrp="1"/>
          </p:cNvSpPr>
          <p:nvPr>
            <p:ph type="body" sz="quarter" idx="16"/>
          </p:nvPr>
        </p:nvSpPr>
        <p:spPr>
          <a:xfrm>
            <a:off x="3236679" y="2894578"/>
            <a:ext cx="8384823" cy="215444"/>
          </a:xfrm>
        </p:spPr>
        <p:txBody>
          <a:bodyPr/>
          <a:lstStyle>
            <a:lvl1pPr marL="0" indent="0">
              <a:buNone/>
              <a:defRPr sz="1400" i="0">
                <a:solidFill>
                  <a:schemeClr val="tx1"/>
                </a:solidFill>
                <a:latin typeface="+mn-lt"/>
              </a:defRPr>
            </a:lvl1pPr>
          </a:lstStyle>
          <a:p>
            <a:pPr lvl="0"/>
            <a:r>
              <a:rPr lang="en-US"/>
              <a:t>Click to edit Master text styles</a:t>
            </a:r>
          </a:p>
        </p:txBody>
      </p:sp>
      <p:grpSp>
        <p:nvGrpSpPr>
          <p:cNvPr id="109" name="Group 108" descr="Quotation Mark">
            <a:extLst>
              <a:ext uri="{FF2B5EF4-FFF2-40B4-BE49-F238E27FC236}">
                <a16:creationId xmlns:a16="http://schemas.microsoft.com/office/drawing/2014/main" id="{B603D6A7-3EED-481D-A71B-5323F1784ED3}"/>
              </a:ext>
            </a:extLst>
          </p:cNvPr>
          <p:cNvGrpSpPr/>
          <p:nvPr userDrawn="1"/>
        </p:nvGrpSpPr>
        <p:grpSpPr>
          <a:xfrm>
            <a:off x="3236679" y="3880024"/>
            <a:ext cx="306712" cy="229669"/>
            <a:chOff x="4448175" y="2628107"/>
            <a:chExt cx="1001713" cy="750093"/>
          </a:xfrm>
        </p:grpSpPr>
        <p:grpSp>
          <p:nvGrpSpPr>
            <p:cNvPr id="110" name="Group 109">
              <a:extLst>
                <a:ext uri="{FF2B5EF4-FFF2-40B4-BE49-F238E27FC236}">
                  <a16:creationId xmlns:a16="http://schemas.microsoft.com/office/drawing/2014/main" id="{4A3B71FA-A348-47AE-95FA-4A511ACB61C9}"/>
                </a:ext>
              </a:extLst>
            </p:cNvPr>
            <p:cNvGrpSpPr/>
            <p:nvPr/>
          </p:nvGrpSpPr>
          <p:grpSpPr>
            <a:xfrm>
              <a:off x="4448175" y="2628107"/>
              <a:ext cx="635000" cy="750093"/>
              <a:chOff x="4572000" y="2628107"/>
              <a:chExt cx="635000" cy="750093"/>
            </a:xfrm>
            <a:solidFill>
              <a:srgbClr val="58CCED"/>
            </a:solidFill>
          </p:grpSpPr>
          <p:sp>
            <p:nvSpPr>
              <p:cNvPr id="114" name="Oval 113">
                <a:extLst>
                  <a:ext uri="{FF2B5EF4-FFF2-40B4-BE49-F238E27FC236}">
                    <a16:creationId xmlns:a16="http://schemas.microsoft.com/office/drawing/2014/main" id="{1E31A054-7D05-490D-ABE9-E954B159C503}"/>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5" name="Freeform: Shape 114">
                <a:extLst>
                  <a:ext uri="{FF2B5EF4-FFF2-40B4-BE49-F238E27FC236}">
                    <a16:creationId xmlns:a16="http://schemas.microsoft.com/office/drawing/2014/main" id="{D0570A69-6FBF-453B-8E3B-595F9349B934}"/>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111" name="Group 110">
              <a:extLst>
                <a:ext uri="{FF2B5EF4-FFF2-40B4-BE49-F238E27FC236}">
                  <a16:creationId xmlns:a16="http://schemas.microsoft.com/office/drawing/2014/main" id="{9374231D-10ED-4AF7-B368-49E7381EEC03}"/>
                </a:ext>
              </a:extLst>
            </p:cNvPr>
            <p:cNvGrpSpPr/>
            <p:nvPr/>
          </p:nvGrpSpPr>
          <p:grpSpPr>
            <a:xfrm>
              <a:off x="4814888" y="2628107"/>
              <a:ext cx="635000" cy="750093"/>
              <a:chOff x="4572000" y="2628107"/>
              <a:chExt cx="635000" cy="750093"/>
            </a:xfrm>
            <a:solidFill>
              <a:srgbClr val="1261A0"/>
            </a:solidFill>
          </p:grpSpPr>
          <p:sp>
            <p:nvSpPr>
              <p:cNvPr id="112" name="Oval 111">
                <a:extLst>
                  <a:ext uri="{FF2B5EF4-FFF2-40B4-BE49-F238E27FC236}">
                    <a16:creationId xmlns:a16="http://schemas.microsoft.com/office/drawing/2014/main" id="{72309368-C526-49BA-B947-CC6B3DDE7580}"/>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3" name="Freeform: Shape 112">
                <a:extLst>
                  <a:ext uri="{FF2B5EF4-FFF2-40B4-BE49-F238E27FC236}">
                    <a16:creationId xmlns:a16="http://schemas.microsoft.com/office/drawing/2014/main" id="{B1194E91-86DD-4AE9-ADA2-00F1DBE7EFC1}"/>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119" name="Text Placeholder 71">
            <a:extLst>
              <a:ext uri="{FF2B5EF4-FFF2-40B4-BE49-F238E27FC236}">
                <a16:creationId xmlns:a16="http://schemas.microsoft.com/office/drawing/2014/main" id="{6E23F383-4C34-4689-9FAF-9CF3D7CBA843}"/>
              </a:ext>
            </a:extLst>
          </p:cNvPr>
          <p:cNvSpPr>
            <a:spLocks noGrp="1"/>
          </p:cNvSpPr>
          <p:nvPr>
            <p:ph type="body" sz="quarter" idx="17"/>
          </p:nvPr>
        </p:nvSpPr>
        <p:spPr>
          <a:xfrm>
            <a:off x="3236679" y="4176339"/>
            <a:ext cx="8384823" cy="215444"/>
          </a:xfrm>
        </p:spPr>
        <p:txBody>
          <a:bodyPr/>
          <a:lstStyle>
            <a:lvl1pPr marL="0" indent="0">
              <a:buNone/>
              <a:defRPr sz="1400" i="0">
                <a:solidFill>
                  <a:schemeClr val="tx1"/>
                </a:solidFill>
                <a:latin typeface="+mn-lt"/>
              </a:defRPr>
            </a:lvl1pPr>
          </a:lstStyle>
          <a:p>
            <a:pPr lvl="0"/>
            <a:r>
              <a:rPr lang="en-US"/>
              <a:t>Click to edit Master text styles</a:t>
            </a:r>
          </a:p>
        </p:txBody>
      </p:sp>
      <p:grpSp>
        <p:nvGrpSpPr>
          <p:cNvPr id="37" name="Group 36" descr="Quotation Mark">
            <a:extLst>
              <a:ext uri="{FF2B5EF4-FFF2-40B4-BE49-F238E27FC236}">
                <a16:creationId xmlns:a16="http://schemas.microsoft.com/office/drawing/2014/main" id="{2AF8C43A-132A-40E3-922C-FAF4337DE8DB}"/>
              </a:ext>
            </a:extLst>
          </p:cNvPr>
          <p:cNvGrpSpPr/>
          <p:nvPr userDrawn="1"/>
        </p:nvGrpSpPr>
        <p:grpSpPr>
          <a:xfrm>
            <a:off x="3236679" y="5244367"/>
            <a:ext cx="306712" cy="229669"/>
            <a:chOff x="4448175" y="2628107"/>
            <a:chExt cx="1001713" cy="750093"/>
          </a:xfrm>
        </p:grpSpPr>
        <p:grpSp>
          <p:nvGrpSpPr>
            <p:cNvPr id="39" name="Group 38">
              <a:extLst>
                <a:ext uri="{FF2B5EF4-FFF2-40B4-BE49-F238E27FC236}">
                  <a16:creationId xmlns:a16="http://schemas.microsoft.com/office/drawing/2014/main" id="{3273F2B4-E051-4602-B0FA-DD48536C4C0F}"/>
                </a:ext>
              </a:extLst>
            </p:cNvPr>
            <p:cNvGrpSpPr/>
            <p:nvPr/>
          </p:nvGrpSpPr>
          <p:grpSpPr>
            <a:xfrm>
              <a:off x="4448175" y="2628107"/>
              <a:ext cx="635000" cy="750093"/>
              <a:chOff x="4572000" y="2628107"/>
              <a:chExt cx="635000" cy="750093"/>
            </a:xfrm>
            <a:solidFill>
              <a:srgbClr val="58CCED"/>
            </a:solidFill>
          </p:grpSpPr>
          <p:sp>
            <p:nvSpPr>
              <p:cNvPr id="43" name="Oval 42">
                <a:extLst>
                  <a:ext uri="{FF2B5EF4-FFF2-40B4-BE49-F238E27FC236}">
                    <a16:creationId xmlns:a16="http://schemas.microsoft.com/office/drawing/2014/main" id="{200946BB-C321-415A-84C1-2F9127F07A1B}"/>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4" name="Freeform: Shape 43">
                <a:extLst>
                  <a:ext uri="{FF2B5EF4-FFF2-40B4-BE49-F238E27FC236}">
                    <a16:creationId xmlns:a16="http://schemas.microsoft.com/office/drawing/2014/main" id="{6D143A56-84BC-4A7B-8718-5F61D4D8E1A3}"/>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40" name="Group 39">
              <a:extLst>
                <a:ext uri="{FF2B5EF4-FFF2-40B4-BE49-F238E27FC236}">
                  <a16:creationId xmlns:a16="http://schemas.microsoft.com/office/drawing/2014/main" id="{2780A739-B74D-4FB4-9E85-D3412C682A74}"/>
                </a:ext>
              </a:extLst>
            </p:cNvPr>
            <p:cNvGrpSpPr/>
            <p:nvPr/>
          </p:nvGrpSpPr>
          <p:grpSpPr>
            <a:xfrm>
              <a:off x="4814888" y="2628107"/>
              <a:ext cx="635000" cy="750093"/>
              <a:chOff x="4572000" y="2628107"/>
              <a:chExt cx="635000" cy="750093"/>
            </a:xfrm>
            <a:solidFill>
              <a:srgbClr val="1261A0"/>
            </a:solidFill>
          </p:grpSpPr>
          <p:sp>
            <p:nvSpPr>
              <p:cNvPr id="41" name="Oval 40">
                <a:extLst>
                  <a:ext uri="{FF2B5EF4-FFF2-40B4-BE49-F238E27FC236}">
                    <a16:creationId xmlns:a16="http://schemas.microsoft.com/office/drawing/2014/main" id="{69E37A17-7C49-4062-BE2D-3F6A4D2AB722}"/>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2" name="Freeform: Shape 41">
                <a:extLst>
                  <a:ext uri="{FF2B5EF4-FFF2-40B4-BE49-F238E27FC236}">
                    <a16:creationId xmlns:a16="http://schemas.microsoft.com/office/drawing/2014/main" id="{FE3203BB-1C1F-41C2-A7AC-0D1C996F772D}"/>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45" name="Text Placeholder 71">
            <a:extLst>
              <a:ext uri="{FF2B5EF4-FFF2-40B4-BE49-F238E27FC236}">
                <a16:creationId xmlns:a16="http://schemas.microsoft.com/office/drawing/2014/main" id="{FDFC1D3A-4117-401C-A804-C72D76FEBAF7}"/>
              </a:ext>
            </a:extLst>
          </p:cNvPr>
          <p:cNvSpPr>
            <a:spLocks noGrp="1"/>
          </p:cNvSpPr>
          <p:nvPr>
            <p:ph type="body" sz="quarter" idx="19"/>
          </p:nvPr>
        </p:nvSpPr>
        <p:spPr>
          <a:xfrm>
            <a:off x="3236679" y="5540682"/>
            <a:ext cx="8384823" cy="215444"/>
          </a:xfrm>
        </p:spPr>
        <p:txBody>
          <a:bodyPr/>
          <a:lstStyle>
            <a:lvl1pPr marL="0" indent="0">
              <a:buNone/>
              <a:defRPr sz="1400" i="0">
                <a:solidFill>
                  <a:schemeClr val="tx1"/>
                </a:solidFill>
                <a:latin typeface="+mn-lt"/>
              </a:defRPr>
            </a:lvl1pPr>
          </a:lstStyle>
          <a:p>
            <a:pPr lvl="0"/>
            <a:r>
              <a:rPr lang="en-US"/>
              <a:t>Click to edit Master text styles</a:t>
            </a:r>
          </a:p>
        </p:txBody>
      </p:sp>
      <p:sp>
        <p:nvSpPr>
          <p:cNvPr id="135" name="Rectangle 134">
            <a:extLst>
              <a:ext uri="{FF2B5EF4-FFF2-40B4-BE49-F238E27FC236}">
                <a16:creationId xmlns:a16="http://schemas.microsoft.com/office/drawing/2014/main" id="{85ED1AF1-AC77-4C40-AFBC-044B6D468725}"/>
              </a:ext>
            </a:extLst>
          </p:cNvPr>
          <p:cNvSpPr/>
          <p:nvPr userDrawn="1"/>
        </p:nvSpPr>
        <p:spPr>
          <a:xfrm>
            <a:off x="0" y="0"/>
            <a:ext cx="1996341" cy="296564"/>
          </a:xfrm>
          <a:prstGeom prst="rect">
            <a:avLst/>
          </a:prstGeom>
          <a:solidFill>
            <a:schemeClr val="accent4"/>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a:solidFill>
                  <a:schemeClr val="bg1"/>
                </a:solidFill>
                <a:latin typeface="+mj-lt"/>
              </a:rPr>
              <a:t>DEFINING AI R&amp;S</a:t>
            </a:r>
          </a:p>
        </p:txBody>
      </p:sp>
      <p:sp>
        <p:nvSpPr>
          <p:cNvPr id="159" name="Rectangle 158">
            <a:extLst>
              <a:ext uri="{FF2B5EF4-FFF2-40B4-BE49-F238E27FC236}">
                <a16:creationId xmlns:a16="http://schemas.microsoft.com/office/drawing/2014/main" id="{302FACC8-20C4-48E1-97B0-A395A6A70997}"/>
              </a:ext>
            </a:extLst>
          </p:cNvPr>
          <p:cNvSpPr/>
          <p:nvPr userDrawn="1"/>
        </p:nvSpPr>
        <p:spPr>
          <a:xfrm>
            <a:off x="2039132" y="0"/>
            <a:ext cx="1996341" cy="296564"/>
          </a:xfrm>
          <a:prstGeom prst="rect">
            <a:avLst/>
          </a:prstGeom>
          <a:solidFill>
            <a:schemeClr val="bg1">
              <a:lumMod val="9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a:solidFill>
                  <a:schemeClr val="bg1">
                    <a:lumMod val="65000"/>
                  </a:schemeClr>
                </a:solidFill>
              </a:rPr>
              <a:t>ENVISIONING</a:t>
            </a:r>
          </a:p>
        </p:txBody>
      </p:sp>
      <p:sp>
        <p:nvSpPr>
          <p:cNvPr id="178" name="Rectangle 177">
            <a:extLst>
              <a:ext uri="{FF2B5EF4-FFF2-40B4-BE49-F238E27FC236}">
                <a16:creationId xmlns:a16="http://schemas.microsoft.com/office/drawing/2014/main" id="{889E32C3-AEF9-4B51-A851-E17BFAE85301}"/>
              </a:ext>
            </a:extLst>
          </p:cNvPr>
          <p:cNvSpPr/>
          <p:nvPr userDrawn="1"/>
        </p:nvSpPr>
        <p:spPr>
          <a:xfrm>
            <a:off x="4078264" y="0"/>
            <a:ext cx="1996341" cy="296564"/>
          </a:xfrm>
          <a:prstGeom prst="rect">
            <a:avLst/>
          </a:prstGeom>
          <a:solidFill>
            <a:schemeClr val="bg1">
              <a:lumMod val="9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a:solidFill>
                  <a:schemeClr val="bg1">
                    <a:lumMod val="65000"/>
                  </a:schemeClr>
                </a:solidFill>
              </a:rPr>
              <a:t>COLLECTING DATA</a:t>
            </a:r>
          </a:p>
        </p:txBody>
      </p:sp>
      <p:sp>
        <p:nvSpPr>
          <p:cNvPr id="197" name="Rectangle 196">
            <a:extLst>
              <a:ext uri="{FF2B5EF4-FFF2-40B4-BE49-F238E27FC236}">
                <a16:creationId xmlns:a16="http://schemas.microsoft.com/office/drawing/2014/main" id="{06136428-ED3F-42CF-9E91-2846EFB2A718}"/>
              </a:ext>
            </a:extLst>
          </p:cNvPr>
          <p:cNvSpPr/>
          <p:nvPr userDrawn="1"/>
        </p:nvSpPr>
        <p:spPr>
          <a:xfrm>
            <a:off x="6117396" y="0"/>
            <a:ext cx="1996341" cy="296564"/>
          </a:xfrm>
          <a:prstGeom prst="rect">
            <a:avLst/>
          </a:prstGeom>
          <a:solidFill>
            <a:schemeClr val="bg1">
              <a:lumMod val="9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a:solidFill>
                  <a:schemeClr val="bg1">
                    <a:lumMod val="65000"/>
                  </a:schemeClr>
                </a:solidFill>
              </a:rPr>
              <a:t>MEASURING</a:t>
            </a:r>
          </a:p>
        </p:txBody>
      </p:sp>
      <p:sp>
        <p:nvSpPr>
          <p:cNvPr id="214" name="Rectangle 213">
            <a:extLst>
              <a:ext uri="{FF2B5EF4-FFF2-40B4-BE49-F238E27FC236}">
                <a16:creationId xmlns:a16="http://schemas.microsoft.com/office/drawing/2014/main" id="{AA1DC9F7-BF52-4D22-8BEE-116D49651A54}"/>
              </a:ext>
            </a:extLst>
          </p:cNvPr>
          <p:cNvSpPr/>
          <p:nvPr userDrawn="1"/>
        </p:nvSpPr>
        <p:spPr>
          <a:xfrm>
            <a:off x="8156528" y="0"/>
            <a:ext cx="1996341" cy="296564"/>
          </a:xfrm>
          <a:prstGeom prst="rect">
            <a:avLst/>
          </a:prstGeom>
          <a:solidFill>
            <a:schemeClr val="bg1">
              <a:lumMod val="9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a:solidFill>
                  <a:schemeClr val="bg1">
                    <a:lumMod val="65000"/>
                  </a:schemeClr>
                </a:solidFill>
              </a:rPr>
              <a:t>TESTING</a:t>
            </a:r>
          </a:p>
        </p:txBody>
      </p:sp>
      <p:sp>
        <p:nvSpPr>
          <p:cNvPr id="230" name="Rectangle 229">
            <a:extLst>
              <a:ext uri="{FF2B5EF4-FFF2-40B4-BE49-F238E27FC236}">
                <a16:creationId xmlns:a16="http://schemas.microsoft.com/office/drawing/2014/main" id="{F8A2B027-2D38-4EE3-AA4E-273D6D3319D3}"/>
              </a:ext>
            </a:extLst>
          </p:cNvPr>
          <p:cNvSpPr/>
          <p:nvPr userDrawn="1"/>
        </p:nvSpPr>
        <p:spPr>
          <a:xfrm>
            <a:off x="10195659" y="0"/>
            <a:ext cx="1996341" cy="296564"/>
          </a:xfrm>
          <a:prstGeom prst="rect">
            <a:avLst/>
          </a:prstGeom>
          <a:solidFill>
            <a:schemeClr val="bg1">
              <a:lumMod val="9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a:solidFill>
                  <a:schemeClr val="bg1">
                    <a:lumMod val="65000"/>
                  </a:schemeClr>
                </a:solidFill>
              </a:rPr>
              <a:t>MONITORING</a:t>
            </a:r>
          </a:p>
        </p:txBody>
      </p:sp>
      <p:sp>
        <p:nvSpPr>
          <p:cNvPr id="246" name="Rectangle 245">
            <a:extLst>
              <a:ext uri="{FF2B5EF4-FFF2-40B4-BE49-F238E27FC236}">
                <a16:creationId xmlns:a16="http://schemas.microsoft.com/office/drawing/2014/main" id="{6985C8E2-A30F-4EEF-84EC-99280FEB5264}"/>
              </a:ext>
            </a:extLst>
          </p:cNvPr>
          <p:cNvSpPr/>
          <p:nvPr userDrawn="1"/>
        </p:nvSpPr>
        <p:spPr>
          <a:xfrm>
            <a:off x="0" y="6561436"/>
            <a:ext cx="1996341" cy="296564"/>
          </a:xfrm>
          <a:prstGeom prst="rect">
            <a:avLst/>
          </a:prstGeom>
          <a:solidFill>
            <a:schemeClr val="bg1">
              <a:lumMod val="9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lumMod val="65000"/>
                  </a:srgbClr>
                </a:solidFill>
                <a:effectLst/>
                <a:uLnTx/>
                <a:uFillTx/>
                <a:latin typeface="Segoe UI"/>
                <a:ea typeface="+mn-ea"/>
                <a:cs typeface="+mn-cs"/>
              </a:rPr>
              <a:t>Motivation</a:t>
            </a:r>
          </a:p>
        </p:txBody>
      </p:sp>
      <p:sp>
        <p:nvSpPr>
          <p:cNvPr id="255" name="Rectangle 254">
            <a:extLst>
              <a:ext uri="{FF2B5EF4-FFF2-40B4-BE49-F238E27FC236}">
                <a16:creationId xmlns:a16="http://schemas.microsoft.com/office/drawing/2014/main" id="{E73EC680-9F80-4750-AEAE-5E10F7F3A50F}"/>
              </a:ext>
            </a:extLst>
          </p:cNvPr>
          <p:cNvSpPr/>
          <p:nvPr userDrawn="1"/>
        </p:nvSpPr>
        <p:spPr>
          <a:xfrm>
            <a:off x="2039132" y="6561436"/>
            <a:ext cx="1996341" cy="296564"/>
          </a:xfrm>
          <a:prstGeom prst="rect">
            <a:avLst/>
          </a:prstGeom>
          <a:solidFill>
            <a:schemeClr val="bg1">
              <a:lumMod val="9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lumMod val="65000"/>
                  </a:srgbClr>
                </a:solidFill>
                <a:effectLst/>
                <a:uLnTx/>
                <a:uFillTx/>
                <a:latin typeface="Segoe UI"/>
                <a:ea typeface="+mn-ea"/>
                <a:cs typeface="+mn-cs"/>
              </a:rPr>
              <a:t>RQs</a:t>
            </a:r>
          </a:p>
        </p:txBody>
      </p:sp>
      <p:sp>
        <p:nvSpPr>
          <p:cNvPr id="259" name="Rectangle 258">
            <a:extLst>
              <a:ext uri="{FF2B5EF4-FFF2-40B4-BE49-F238E27FC236}">
                <a16:creationId xmlns:a16="http://schemas.microsoft.com/office/drawing/2014/main" id="{B2DE8243-7C85-4659-9335-D4264C09C3DB}"/>
              </a:ext>
            </a:extLst>
          </p:cNvPr>
          <p:cNvSpPr/>
          <p:nvPr userDrawn="1"/>
        </p:nvSpPr>
        <p:spPr>
          <a:xfrm>
            <a:off x="4078264" y="6561436"/>
            <a:ext cx="1996341" cy="296564"/>
          </a:xfrm>
          <a:prstGeom prst="rect">
            <a:avLst/>
          </a:prstGeom>
          <a:solidFill>
            <a:schemeClr val="bg1">
              <a:lumMod val="9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lumMod val="65000"/>
                  </a:srgbClr>
                </a:solidFill>
                <a:effectLst/>
                <a:uLnTx/>
                <a:uFillTx/>
                <a:latin typeface="Segoe UI"/>
                <a:ea typeface="+mn-ea"/>
                <a:cs typeface="+mn-cs"/>
              </a:rPr>
              <a:t>Methods</a:t>
            </a:r>
          </a:p>
        </p:txBody>
      </p:sp>
      <p:sp>
        <p:nvSpPr>
          <p:cNvPr id="263" name="Rectangle 262">
            <a:extLst>
              <a:ext uri="{FF2B5EF4-FFF2-40B4-BE49-F238E27FC236}">
                <a16:creationId xmlns:a16="http://schemas.microsoft.com/office/drawing/2014/main" id="{4E035FAD-D341-4AA3-AF0A-B459544D91B2}"/>
              </a:ext>
            </a:extLst>
          </p:cNvPr>
          <p:cNvSpPr/>
          <p:nvPr userDrawn="1"/>
        </p:nvSpPr>
        <p:spPr>
          <a:xfrm>
            <a:off x="6117396" y="6561436"/>
            <a:ext cx="1996341" cy="296564"/>
          </a:xfrm>
          <a:prstGeom prst="rect">
            <a:avLst/>
          </a:prstGeom>
          <a:solidFill>
            <a:srgbClr val="072F5F"/>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Challenges</a:t>
            </a:r>
          </a:p>
        </p:txBody>
      </p:sp>
      <p:sp>
        <p:nvSpPr>
          <p:cNvPr id="265" name="Rectangle 264">
            <a:extLst>
              <a:ext uri="{FF2B5EF4-FFF2-40B4-BE49-F238E27FC236}">
                <a16:creationId xmlns:a16="http://schemas.microsoft.com/office/drawing/2014/main" id="{AB459E92-5942-48AE-A5E1-88353339825D}"/>
              </a:ext>
            </a:extLst>
          </p:cNvPr>
          <p:cNvSpPr/>
          <p:nvPr userDrawn="1"/>
        </p:nvSpPr>
        <p:spPr>
          <a:xfrm>
            <a:off x="8156528" y="6561436"/>
            <a:ext cx="1996341" cy="296564"/>
          </a:xfrm>
          <a:prstGeom prst="rect">
            <a:avLst/>
          </a:prstGeom>
          <a:solidFill>
            <a:schemeClr val="bg1">
              <a:lumMod val="9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lumMod val="65000"/>
                  </a:srgbClr>
                </a:solidFill>
                <a:effectLst/>
                <a:uLnTx/>
                <a:uFillTx/>
                <a:latin typeface="Segoe UI"/>
                <a:ea typeface="+mn-ea"/>
                <a:cs typeface="+mn-cs"/>
              </a:rPr>
              <a:t>Needs</a:t>
            </a:r>
          </a:p>
        </p:txBody>
      </p:sp>
      <p:sp>
        <p:nvSpPr>
          <p:cNvPr id="266" name="Rectangle 265">
            <a:extLst>
              <a:ext uri="{FF2B5EF4-FFF2-40B4-BE49-F238E27FC236}">
                <a16:creationId xmlns:a16="http://schemas.microsoft.com/office/drawing/2014/main" id="{D17BA677-1314-43E0-BF08-4F3393771798}"/>
              </a:ext>
            </a:extLst>
          </p:cNvPr>
          <p:cNvSpPr/>
          <p:nvPr userDrawn="1"/>
        </p:nvSpPr>
        <p:spPr>
          <a:xfrm>
            <a:off x="10195659" y="6561436"/>
            <a:ext cx="1996341" cy="296564"/>
          </a:xfrm>
          <a:prstGeom prst="rect">
            <a:avLst/>
          </a:prstGeom>
          <a:solidFill>
            <a:schemeClr val="bg1">
              <a:lumMod val="9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lumMod val="65000"/>
                  </a:srgbClr>
                </a:solidFill>
                <a:effectLst/>
                <a:uLnTx/>
                <a:uFillTx/>
                <a:latin typeface="Segoe UI"/>
                <a:ea typeface="+mn-ea"/>
                <a:cs typeface="+mn-cs"/>
              </a:rPr>
              <a:t>Opportunities</a:t>
            </a:r>
          </a:p>
        </p:txBody>
      </p:sp>
    </p:spTree>
    <p:extLst>
      <p:ext uri="{BB962C8B-B14F-4D97-AF65-F5344CB8AC3E}">
        <p14:creationId xmlns:p14="http://schemas.microsoft.com/office/powerpoint/2010/main" val="2074694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with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2857500"/>
            <a:ext cx="3156423" cy="1661993"/>
          </a:xfrm>
        </p:spPr>
        <p:txBody>
          <a:bodyPr/>
          <a:lstStyle>
            <a:lvl1pPr>
              <a:defRPr>
                <a:solidFill>
                  <a:schemeClr val="tx2"/>
                </a:solidFill>
              </a:defRPr>
            </a:lvl1pPr>
          </a:lstStyle>
          <a:p>
            <a:r>
              <a:rPr lang="en-US"/>
              <a:t>Click to edit Master title style</a:t>
            </a:r>
          </a:p>
        </p:txBody>
      </p:sp>
      <p:sp>
        <p:nvSpPr>
          <p:cNvPr id="70" name="Oval 69">
            <a:extLst>
              <a:ext uri="{FF2B5EF4-FFF2-40B4-BE49-F238E27FC236}">
                <a16:creationId xmlns:a16="http://schemas.microsoft.com/office/drawing/2014/main" id="{05B83B76-86E7-4812-BCA6-9F2EEB9CAD5D}"/>
              </a:ext>
              <a:ext uri="{C183D7F6-B498-43B3-948B-1728B52AA6E4}">
                <adec:decorative xmlns:adec="http://schemas.microsoft.com/office/drawing/2017/decorative" val="1"/>
              </a:ext>
            </a:extLst>
          </p:cNvPr>
          <p:cNvSpPr/>
          <p:nvPr userDrawn="1"/>
        </p:nvSpPr>
        <p:spPr bwMode="auto">
          <a:xfrm>
            <a:off x="5600700" y="133350"/>
            <a:ext cx="6591300" cy="6591300"/>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69" name="Freeform: Shape 68">
            <a:extLst>
              <a:ext uri="{FF2B5EF4-FFF2-40B4-BE49-F238E27FC236}">
                <a16:creationId xmlns:a16="http://schemas.microsoft.com/office/drawing/2014/main" id="{CB33BF6E-43FE-414D-A7AD-81F1D79E6A3D}"/>
              </a:ext>
              <a:ext uri="{C183D7F6-B498-43B3-948B-1728B52AA6E4}">
                <adec:decorative xmlns:adec="http://schemas.microsoft.com/office/drawing/2017/decorative" val="1"/>
              </a:ext>
            </a:extLst>
          </p:cNvPr>
          <p:cNvSpPr/>
          <p:nvPr userDrawn="1"/>
        </p:nvSpPr>
        <p:spPr bwMode="auto">
          <a:xfrm>
            <a:off x="3848100" y="1"/>
            <a:ext cx="8343900" cy="6857999"/>
          </a:xfrm>
          <a:custGeom>
            <a:avLst/>
            <a:gdLst>
              <a:gd name="connsiteX0" fmla="*/ 5032375 w 8343900"/>
              <a:gd name="connsiteY0" fmla="*/ 283666 h 6857999"/>
              <a:gd name="connsiteX1" fmla="*/ 1887040 w 8343900"/>
              <a:gd name="connsiteY1" fmla="*/ 3429000 h 6857999"/>
              <a:gd name="connsiteX2" fmla="*/ 5032375 w 8343900"/>
              <a:gd name="connsiteY2" fmla="*/ 6574335 h 6857999"/>
              <a:gd name="connsiteX3" fmla="*/ 8177710 w 8343900"/>
              <a:gd name="connsiteY3" fmla="*/ 3429000 h 6857999"/>
              <a:gd name="connsiteX4" fmla="*/ 5032375 w 8343900"/>
              <a:gd name="connsiteY4" fmla="*/ 283666 h 6857999"/>
              <a:gd name="connsiteX5" fmla="*/ 1350552 w 8343900"/>
              <a:gd name="connsiteY5" fmla="*/ 0 h 6857999"/>
              <a:gd name="connsiteX6" fmla="*/ 8343900 w 8343900"/>
              <a:gd name="connsiteY6" fmla="*/ 0 h 6857999"/>
              <a:gd name="connsiteX7" fmla="*/ 8343900 w 8343900"/>
              <a:gd name="connsiteY7" fmla="*/ 6857999 h 6857999"/>
              <a:gd name="connsiteX8" fmla="*/ 1350551 w 8343900"/>
              <a:gd name="connsiteY8" fmla="*/ 6857999 h 6857999"/>
              <a:gd name="connsiteX9" fmla="*/ 1307320 w 8343900"/>
              <a:gd name="connsiteY9" fmla="*/ 6812656 h 6857999"/>
              <a:gd name="connsiteX10" fmla="*/ 0 w 8343900"/>
              <a:gd name="connsiteY10" fmla="*/ 3429000 h 6857999"/>
              <a:gd name="connsiteX11" fmla="*/ 1307320 w 8343900"/>
              <a:gd name="connsiteY11" fmla="*/ 453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43900" h="6857999">
                <a:moveTo>
                  <a:pt x="5032375" y="283666"/>
                </a:moveTo>
                <a:cubicBezTo>
                  <a:pt x="3295254" y="283666"/>
                  <a:pt x="1887040" y="1691880"/>
                  <a:pt x="1887040" y="3429000"/>
                </a:cubicBezTo>
                <a:cubicBezTo>
                  <a:pt x="1887040" y="5166121"/>
                  <a:pt x="3295254" y="6574335"/>
                  <a:pt x="5032375" y="6574335"/>
                </a:cubicBezTo>
                <a:cubicBezTo>
                  <a:pt x="6769496" y="6574335"/>
                  <a:pt x="8177710" y="5166121"/>
                  <a:pt x="8177710" y="3429000"/>
                </a:cubicBezTo>
                <a:cubicBezTo>
                  <a:pt x="8177710" y="1691880"/>
                  <a:pt x="6769496" y="283666"/>
                  <a:pt x="5032375" y="283666"/>
                </a:cubicBezTo>
                <a:close/>
                <a:moveTo>
                  <a:pt x="1350552" y="0"/>
                </a:moveTo>
                <a:lnTo>
                  <a:pt x="8343900" y="0"/>
                </a:lnTo>
                <a:lnTo>
                  <a:pt x="8343900" y="6857999"/>
                </a:lnTo>
                <a:lnTo>
                  <a:pt x="1350551" y="6857999"/>
                </a:lnTo>
                <a:lnTo>
                  <a:pt x="1307320" y="6812656"/>
                </a:lnTo>
                <a:cubicBezTo>
                  <a:pt x="495060" y="5918970"/>
                  <a:pt x="0" y="4731799"/>
                  <a:pt x="0" y="3429000"/>
                </a:cubicBezTo>
                <a:cubicBezTo>
                  <a:pt x="0" y="2126202"/>
                  <a:pt x="495060" y="939030"/>
                  <a:pt x="1307320" y="45345"/>
                </a:cubicBezTo>
                <a:close/>
              </a:path>
            </a:pathLst>
          </a:custGeom>
          <a:gradFill flip="none" rotWithShape="1">
            <a:gsLst>
              <a:gs pos="0">
                <a:schemeClr val="accent2"/>
              </a:gs>
              <a:gs pos="100000">
                <a:schemeClr val="accent1"/>
              </a:gs>
            </a:gsLst>
            <a:lin ang="13500000" scaled="1"/>
            <a:tileRect/>
          </a:gradFill>
          <a:ln w="60325" cmpd="dbl">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27" name="Freeform: Shape 26">
            <a:extLst>
              <a:ext uri="{FF2B5EF4-FFF2-40B4-BE49-F238E27FC236}">
                <a16:creationId xmlns:a16="http://schemas.microsoft.com/office/drawing/2014/main" id="{44AA5E96-BA4A-4847-9A92-2653A3E30C9D}"/>
              </a:ext>
              <a:ext uri="{C183D7F6-B498-43B3-948B-1728B52AA6E4}">
                <adec:decorative xmlns:adec="http://schemas.microsoft.com/office/drawing/2017/decorative" val="1"/>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29" name="Group 28">
            <a:extLst>
              <a:ext uri="{FF2B5EF4-FFF2-40B4-BE49-F238E27FC236}">
                <a16:creationId xmlns:a16="http://schemas.microsoft.com/office/drawing/2014/main" id="{B1B1DF28-0EDE-4BD2-AB51-B8B4BA15C090}"/>
              </a:ext>
              <a:ext uri="{C183D7F6-B498-43B3-948B-1728B52AA6E4}">
                <adec:decorative xmlns:adec="http://schemas.microsoft.com/office/drawing/2017/decorative" val="1"/>
              </a:ext>
            </a:extLst>
          </p:cNvPr>
          <p:cNvGrpSpPr/>
          <p:nvPr/>
        </p:nvGrpSpPr>
        <p:grpSpPr>
          <a:xfrm>
            <a:off x="9720263" y="107156"/>
            <a:ext cx="2423265" cy="317504"/>
            <a:chOff x="4876800" y="6413787"/>
            <a:chExt cx="2423265" cy="317504"/>
          </a:xfrm>
          <a:noFill/>
        </p:grpSpPr>
        <p:sp>
          <p:nvSpPr>
            <p:cNvPr id="51" name="Freeform: Shape 50">
              <a:extLst>
                <a:ext uri="{FF2B5EF4-FFF2-40B4-BE49-F238E27FC236}">
                  <a16:creationId xmlns:a16="http://schemas.microsoft.com/office/drawing/2014/main" id="{D4E77D99-6790-49BD-985C-9974393BD519}"/>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2" name="Freeform: Shape 51">
              <a:extLst>
                <a:ext uri="{FF2B5EF4-FFF2-40B4-BE49-F238E27FC236}">
                  <a16:creationId xmlns:a16="http://schemas.microsoft.com/office/drawing/2014/main" id="{CE04FF9D-7490-455F-A734-F98EE955C61D}"/>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53" name="Freeform: Shape 52">
              <a:extLst>
                <a:ext uri="{FF2B5EF4-FFF2-40B4-BE49-F238E27FC236}">
                  <a16:creationId xmlns:a16="http://schemas.microsoft.com/office/drawing/2014/main" id="{06FF7BEA-5972-49B6-9BD3-DABBF8BA97E9}"/>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4" name="Freeform: Shape 53">
              <a:extLst>
                <a:ext uri="{FF2B5EF4-FFF2-40B4-BE49-F238E27FC236}">
                  <a16:creationId xmlns:a16="http://schemas.microsoft.com/office/drawing/2014/main" id="{39444260-ECAE-4C60-9E01-9DED5A8F564B}"/>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55" name="Freeform: Shape 54">
              <a:extLst>
                <a:ext uri="{FF2B5EF4-FFF2-40B4-BE49-F238E27FC236}">
                  <a16:creationId xmlns:a16="http://schemas.microsoft.com/office/drawing/2014/main" id="{5B2B3D49-7F77-4DFE-A0F0-BFA55042D886}"/>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6" name="Freeform: Shape 55">
              <a:extLst>
                <a:ext uri="{FF2B5EF4-FFF2-40B4-BE49-F238E27FC236}">
                  <a16:creationId xmlns:a16="http://schemas.microsoft.com/office/drawing/2014/main" id="{C6287A23-24C1-449A-BC35-A5F4EB872FFD}"/>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7" name="Freeform: Shape 56">
              <a:extLst>
                <a:ext uri="{FF2B5EF4-FFF2-40B4-BE49-F238E27FC236}">
                  <a16:creationId xmlns:a16="http://schemas.microsoft.com/office/drawing/2014/main" id="{ED818DC5-F432-45A1-89E4-EFB4CB4E019A}"/>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58" name="Freeform: Shape 57">
              <a:extLst>
                <a:ext uri="{FF2B5EF4-FFF2-40B4-BE49-F238E27FC236}">
                  <a16:creationId xmlns:a16="http://schemas.microsoft.com/office/drawing/2014/main" id="{D249FA51-1276-4CE1-80A0-CDF48F2A2325}"/>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9" name="Freeform: Shape 58">
              <a:extLst>
                <a:ext uri="{FF2B5EF4-FFF2-40B4-BE49-F238E27FC236}">
                  <a16:creationId xmlns:a16="http://schemas.microsoft.com/office/drawing/2014/main" id="{D03D6C2F-0547-4268-9C14-1F8BADC4EE8A}"/>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60" name="Freeform: Shape 59">
              <a:extLst>
                <a:ext uri="{FF2B5EF4-FFF2-40B4-BE49-F238E27FC236}">
                  <a16:creationId xmlns:a16="http://schemas.microsoft.com/office/drawing/2014/main" id="{2EE345BA-3D8B-4DCF-8279-7985ACA13228}"/>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1" name="Freeform: Shape 60">
              <a:extLst>
                <a:ext uri="{FF2B5EF4-FFF2-40B4-BE49-F238E27FC236}">
                  <a16:creationId xmlns:a16="http://schemas.microsoft.com/office/drawing/2014/main" id="{4B3FF687-D7AF-4830-A6C8-308D3D52225D}"/>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2" name="Freeform: Shape 61">
              <a:extLst>
                <a:ext uri="{FF2B5EF4-FFF2-40B4-BE49-F238E27FC236}">
                  <a16:creationId xmlns:a16="http://schemas.microsoft.com/office/drawing/2014/main" id="{7B374429-4E53-4FA9-9EBB-67E99447EAA3}"/>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63" name="Freeform: Shape 62">
              <a:extLst>
                <a:ext uri="{FF2B5EF4-FFF2-40B4-BE49-F238E27FC236}">
                  <a16:creationId xmlns:a16="http://schemas.microsoft.com/office/drawing/2014/main" id="{94814CA3-B180-4CFD-9BF8-E77772E559E6}"/>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64" name="Freeform: Shape 63">
              <a:extLst>
                <a:ext uri="{FF2B5EF4-FFF2-40B4-BE49-F238E27FC236}">
                  <a16:creationId xmlns:a16="http://schemas.microsoft.com/office/drawing/2014/main" id="{1EA552DB-72A4-4BCC-819A-F43FB8DAFE2E}"/>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5" name="Freeform: Shape 64">
              <a:extLst>
                <a:ext uri="{FF2B5EF4-FFF2-40B4-BE49-F238E27FC236}">
                  <a16:creationId xmlns:a16="http://schemas.microsoft.com/office/drawing/2014/main" id="{242698B8-CD8D-490D-826D-E0F76221A856}"/>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66" name="Freeform: Shape 65">
              <a:extLst>
                <a:ext uri="{FF2B5EF4-FFF2-40B4-BE49-F238E27FC236}">
                  <a16:creationId xmlns:a16="http://schemas.microsoft.com/office/drawing/2014/main" id="{B868B2C3-D37A-4F89-8D4B-F1BE7AB0ED5F}"/>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67" name="Freeform: Shape 66">
              <a:extLst>
                <a:ext uri="{FF2B5EF4-FFF2-40B4-BE49-F238E27FC236}">
                  <a16:creationId xmlns:a16="http://schemas.microsoft.com/office/drawing/2014/main" id="{E8C1087A-9640-4E2C-81B3-91BDA43C17A4}"/>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8" name="Freeform: Shape 67">
              <a:extLst>
                <a:ext uri="{FF2B5EF4-FFF2-40B4-BE49-F238E27FC236}">
                  <a16:creationId xmlns:a16="http://schemas.microsoft.com/office/drawing/2014/main" id="{D91B0FD4-C301-4554-B00C-345E4C4B035E}"/>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71" name="Freeform: Shape 70">
              <a:extLst>
                <a:ext uri="{FF2B5EF4-FFF2-40B4-BE49-F238E27FC236}">
                  <a16:creationId xmlns:a16="http://schemas.microsoft.com/office/drawing/2014/main" id="{12EB0E19-992D-46B2-8A83-B9DDDEF22247}"/>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94" name="Freeform: Shape 93">
              <a:extLst>
                <a:ext uri="{FF2B5EF4-FFF2-40B4-BE49-F238E27FC236}">
                  <a16:creationId xmlns:a16="http://schemas.microsoft.com/office/drawing/2014/main" id="{971B92DE-E46D-4D90-922F-9D7DA02A7590}"/>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95" name="Freeform: Shape 94">
            <a:extLst>
              <a:ext uri="{FF2B5EF4-FFF2-40B4-BE49-F238E27FC236}">
                <a16:creationId xmlns:a16="http://schemas.microsoft.com/office/drawing/2014/main" id="{5D3CC597-760E-453A-A283-B1360918FB79}"/>
              </a:ext>
              <a:ext uri="{C183D7F6-B498-43B3-948B-1728B52AA6E4}">
                <adec:decorative xmlns:adec="http://schemas.microsoft.com/office/drawing/2017/decorative" val="1"/>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72" name="Group 71">
            <a:extLst>
              <a:ext uri="{FF2B5EF4-FFF2-40B4-BE49-F238E27FC236}">
                <a16:creationId xmlns:a16="http://schemas.microsoft.com/office/drawing/2014/main" id="{9D8094A4-A7A4-4111-9F3B-A98C772DCF99}"/>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73" name="Freeform: Shape 72">
              <a:extLst>
                <a:ext uri="{FF2B5EF4-FFF2-40B4-BE49-F238E27FC236}">
                  <a16:creationId xmlns:a16="http://schemas.microsoft.com/office/drawing/2014/main" id="{CA04FE13-30B7-4F07-A88F-12D229DE4A25}"/>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74" name="Freeform: Shape 73">
              <a:extLst>
                <a:ext uri="{FF2B5EF4-FFF2-40B4-BE49-F238E27FC236}">
                  <a16:creationId xmlns:a16="http://schemas.microsoft.com/office/drawing/2014/main" id="{DF1CF8A6-67DB-4BAF-AA11-EE72F2D7BEEB}"/>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75" name="Freeform: Shape 74">
              <a:extLst>
                <a:ext uri="{FF2B5EF4-FFF2-40B4-BE49-F238E27FC236}">
                  <a16:creationId xmlns:a16="http://schemas.microsoft.com/office/drawing/2014/main" id="{EA668E41-FE7B-4272-AF2F-FA5D8FA4C933}"/>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76" name="Freeform: Shape 75">
              <a:extLst>
                <a:ext uri="{FF2B5EF4-FFF2-40B4-BE49-F238E27FC236}">
                  <a16:creationId xmlns:a16="http://schemas.microsoft.com/office/drawing/2014/main" id="{CFA5C400-626F-4C45-A50D-95A3807CA4A6}"/>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77" name="Freeform: Shape 76">
              <a:extLst>
                <a:ext uri="{FF2B5EF4-FFF2-40B4-BE49-F238E27FC236}">
                  <a16:creationId xmlns:a16="http://schemas.microsoft.com/office/drawing/2014/main" id="{793AF706-61BC-40F2-BF8E-7E18B86BF16A}"/>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78" name="Freeform: Shape 77">
              <a:extLst>
                <a:ext uri="{FF2B5EF4-FFF2-40B4-BE49-F238E27FC236}">
                  <a16:creationId xmlns:a16="http://schemas.microsoft.com/office/drawing/2014/main" id="{902E50CA-068C-45FF-A5C6-72DBEF3AE9E9}"/>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79" name="Freeform: Shape 78">
              <a:extLst>
                <a:ext uri="{FF2B5EF4-FFF2-40B4-BE49-F238E27FC236}">
                  <a16:creationId xmlns:a16="http://schemas.microsoft.com/office/drawing/2014/main" id="{AE2C6EB1-B2D3-459A-AD2C-79D13B859483}"/>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80" name="Freeform: Shape 79">
              <a:extLst>
                <a:ext uri="{FF2B5EF4-FFF2-40B4-BE49-F238E27FC236}">
                  <a16:creationId xmlns:a16="http://schemas.microsoft.com/office/drawing/2014/main" id="{B9D6EB53-DFC9-4BFE-95D4-E68751A1B7DA}"/>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81" name="Group 80">
            <a:extLst>
              <a:ext uri="{FF2B5EF4-FFF2-40B4-BE49-F238E27FC236}">
                <a16:creationId xmlns:a16="http://schemas.microsoft.com/office/drawing/2014/main" id="{4EDB39B2-9CC6-4132-806C-FD0DA4BA742B}"/>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82" name="Freeform: Shape 81">
              <a:extLst>
                <a:ext uri="{FF2B5EF4-FFF2-40B4-BE49-F238E27FC236}">
                  <a16:creationId xmlns:a16="http://schemas.microsoft.com/office/drawing/2014/main" id="{D5C84AAF-5917-4B23-A9C4-D7D324BD6833}"/>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83" name="Group 82">
              <a:extLst>
                <a:ext uri="{FF2B5EF4-FFF2-40B4-BE49-F238E27FC236}">
                  <a16:creationId xmlns:a16="http://schemas.microsoft.com/office/drawing/2014/main" id="{350E32A0-F2F4-4EA7-B88E-70254C28F0BE}"/>
                </a:ext>
              </a:extLst>
            </p:cNvPr>
            <p:cNvGrpSpPr/>
            <p:nvPr/>
          </p:nvGrpSpPr>
          <p:grpSpPr>
            <a:xfrm>
              <a:off x="9720263" y="107156"/>
              <a:ext cx="2423265" cy="317504"/>
              <a:chOff x="4876800" y="6413787"/>
              <a:chExt cx="2423265" cy="317504"/>
            </a:xfrm>
            <a:noFill/>
          </p:grpSpPr>
          <p:sp>
            <p:nvSpPr>
              <p:cNvPr id="85" name="Freeform: Shape 84">
                <a:extLst>
                  <a:ext uri="{FF2B5EF4-FFF2-40B4-BE49-F238E27FC236}">
                    <a16:creationId xmlns:a16="http://schemas.microsoft.com/office/drawing/2014/main" id="{32BA15C2-E8B8-4CCC-8C05-31B74E29BF02}"/>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86" name="Freeform: Shape 85">
                <a:extLst>
                  <a:ext uri="{FF2B5EF4-FFF2-40B4-BE49-F238E27FC236}">
                    <a16:creationId xmlns:a16="http://schemas.microsoft.com/office/drawing/2014/main" id="{DD690977-DFF1-43BA-9855-D94FB0DA69BA}"/>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87" name="Freeform: Shape 86">
                <a:extLst>
                  <a:ext uri="{FF2B5EF4-FFF2-40B4-BE49-F238E27FC236}">
                    <a16:creationId xmlns:a16="http://schemas.microsoft.com/office/drawing/2014/main" id="{68112DAC-3600-4DB1-9399-7C71CE61A776}"/>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88" name="Freeform: Shape 87">
                <a:extLst>
                  <a:ext uri="{FF2B5EF4-FFF2-40B4-BE49-F238E27FC236}">
                    <a16:creationId xmlns:a16="http://schemas.microsoft.com/office/drawing/2014/main" id="{4B2EFA3F-52F2-4835-ADF5-2A41B32271BE}"/>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89" name="Freeform: Shape 88">
                <a:extLst>
                  <a:ext uri="{FF2B5EF4-FFF2-40B4-BE49-F238E27FC236}">
                    <a16:creationId xmlns:a16="http://schemas.microsoft.com/office/drawing/2014/main" id="{76272ECD-2C7A-452E-86F0-80B2CBE70E17}"/>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90" name="Freeform: Shape 89">
                <a:extLst>
                  <a:ext uri="{FF2B5EF4-FFF2-40B4-BE49-F238E27FC236}">
                    <a16:creationId xmlns:a16="http://schemas.microsoft.com/office/drawing/2014/main" id="{EE747A89-5842-444D-A53E-F74D4F6C1872}"/>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91" name="Freeform: Shape 90">
                <a:extLst>
                  <a:ext uri="{FF2B5EF4-FFF2-40B4-BE49-F238E27FC236}">
                    <a16:creationId xmlns:a16="http://schemas.microsoft.com/office/drawing/2014/main" id="{930E9306-9010-45EF-A26A-50F3B6233FEF}"/>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92" name="Freeform: Shape 91">
                <a:extLst>
                  <a:ext uri="{FF2B5EF4-FFF2-40B4-BE49-F238E27FC236}">
                    <a16:creationId xmlns:a16="http://schemas.microsoft.com/office/drawing/2014/main" id="{7E806FC3-7241-4CE6-A3D4-E3F49B5280CA}"/>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93" name="Freeform: Shape 92">
                <a:extLst>
                  <a:ext uri="{FF2B5EF4-FFF2-40B4-BE49-F238E27FC236}">
                    <a16:creationId xmlns:a16="http://schemas.microsoft.com/office/drawing/2014/main" id="{B8A16556-7217-49AF-A1C6-223A40F304D3}"/>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96" name="Freeform: Shape 95">
                <a:extLst>
                  <a:ext uri="{FF2B5EF4-FFF2-40B4-BE49-F238E27FC236}">
                    <a16:creationId xmlns:a16="http://schemas.microsoft.com/office/drawing/2014/main" id="{9772B931-2F56-424B-962C-D1E31EC7E809}"/>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97" name="Freeform: Shape 96">
                <a:extLst>
                  <a:ext uri="{FF2B5EF4-FFF2-40B4-BE49-F238E27FC236}">
                    <a16:creationId xmlns:a16="http://schemas.microsoft.com/office/drawing/2014/main" id="{488A070A-860A-4BE8-B94E-C20C745B4F28}"/>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98" name="Freeform: Shape 97">
                <a:extLst>
                  <a:ext uri="{FF2B5EF4-FFF2-40B4-BE49-F238E27FC236}">
                    <a16:creationId xmlns:a16="http://schemas.microsoft.com/office/drawing/2014/main" id="{19372563-D47B-4068-B842-6651E98F394D}"/>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99" name="Freeform: Shape 98">
                <a:extLst>
                  <a:ext uri="{FF2B5EF4-FFF2-40B4-BE49-F238E27FC236}">
                    <a16:creationId xmlns:a16="http://schemas.microsoft.com/office/drawing/2014/main" id="{E8204394-C716-4ECF-91EA-BF08E3E993B7}"/>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100" name="Freeform: Shape 99">
                <a:extLst>
                  <a:ext uri="{FF2B5EF4-FFF2-40B4-BE49-F238E27FC236}">
                    <a16:creationId xmlns:a16="http://schemas.microsoft.com/office/drawing/2014/main" id="{6D2A3549-07B7-4CB8-847F-4890683FC68B}"/>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101" name="Freeform: Shape 100">
                <a:extLst>
                  <a:ext uri="{FF2B5EF4-FFF2-40B4-BE49-F238E27FC236}">
                    <a16:creationId xmlns:a16="http://schemas.microsoft.com/office/drawing/2014/main" id="{39DA13CE-8C0A-4E5A-908B-17D3EEABDB6B}"/>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102" name="Freeform: Shape 101">
                <a:extLst>
                  <a:ext uri="{FF2B5EF4-FFF2-40B4-BE49-F238E27FC236}">
                    <a16:creationId xmlns:a16="http://schemas.microsoft.com/office/drawing/2014/main" id="{6D8428FB-91C4-4183-8FBF-64F8FD0124A3}"/>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103" name="Freeform: Shape 102">
                <a:extLst>
                  <a:ext uri="{FF2B5EF4-FFF2-40B4-BE49-F238E27FC236}">
                    <a16:creationId xmlns:a16="http://schemas.microsoft.com/office/drawing/2014/main" id="{EF9E9A65-758A-456D-85F7-2D2BD97F91A7}"/>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104" name="Freeform: Shape 103">
                <a:extLst>
                  <a:ext uri="{FF2B5EF4-FFF2-40B4-BE49-F238E27FC236}">
                    <a16:creationId xmlns:a16="http://schemas.microsoft.com/office/drawing/2014/main" id="{2BBAF772-F857-4C20-9E5D-DD939CB47793}"/>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105" name="Freeform: Shape 104">
                <a:extLst>
                  <a:ext uri="{FF2B5EF4-FFF2-40B4-BE49-F238E27FC236}">
                    <a16:creationId xmlns:a16="http://schemas.microsoft.com/office/drawing/2014/main" id="{72AD895B-20A9-4034-8BEA-DB80AC3BB908}"/>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106" name="Freeform: Shape 105">
                <a:extLst>
                  <a:ext uri="{FF2B5EF4-FFF2-40B4-BE49-F238E27FC236}">
                    <a16:creationId xmlns:a16="http://schemas.microsoft.com/office/drawing/2014/main" id="{05E157A0-47EA-4A5B-9280-BDADC5E5AE81}"/>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84" name="Freeform: Shape 83">
              <a:extLst>
                <a:ext uri="{FF2B5EF4-FFF2-40B4-BE49-F238E27FC236}">
                  <a16:creationId xmlns:a16="http://schemas.microsoft.com/office/drawing/2014/main" id="{2719421A-EAB6-4FB0-AD93-2496FAD0617A}"/>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39466718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60">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48">
          <p15:clr>
            <a:srgbClr val="5ACBF0"/>
          </p15:clr>
        </p15:guide>
        <p15:guide id="30"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4A20B9BD-A2F8-4274-AF10-5842373D6EE9}"/>
              </a:ext>
              <a:ext uri="{C183D7F6-B498-43B3-948B-1728B52AA6E4}">
                <adec:decorative xmlns:adec="http://schemas.microsoft.com/office/drawing/2017/decorative" val="1"/>
              </a:ext>
            </a:extLst>
          </p:cNvPr>
          <p:cNvSpPr/>
          <p:nvPr userDrawn="1"/>
        </p:nvSpPr>
        <p:spPr bwMode="auto">
          <a:xfrm>
            <a:off x="8370392" y="1629775"/>
            <a:ext cx="3598450" cy="3598450"/>
          </a:xfrm>
          <a:prstGeom prst="ellipse">
            <a:avLst/>
          </a:prstGeom>
          <a:solidFill>
            <a:schemeClr val="accent1"/>
          </a:solidFill>
          <a:ln w="60325" cmpd="dbl">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IN" sz="1600" b="1"/>
          </a:p>
        </p:txBody>
      </p:sp>
      <p:sp>
        <p:nvSpPr>
          <p:cNvPr id="4" name="Freeform: Shape 3">
            <a:extLst>
              <a:ext uri="{FF2B5EF4-FFF2-40B4-BE49-F238E27FC236}">
                <a16:creationId xmlns:a16="http://schemas.microsoft.com/office/drawing/2014/main" id="{79FB2E16-CB4F-45EE-BE1B-3A459C25A440}"/>
              </a:ext>
              <a:ext uri="{C183D7F6-B498-43B3-948B-1728B52AA6E4}">
                <adec:decorative xmlns:adec="http://schemas.microsoft.com/office/drawing/2017/decorative" val="1"/>
              </a:ext>
            </a:extLst>
          </p:cNvPr>
          <p:cNvSpPr/>
          <p:nvPr userDrawn="1"/>
        </p:nvSpPr>
        <p:spPr bwMode="auto">
          <a:xfrm>
            <a:off x="1" y="2"/>
            <a:ext cx="10335440" cy="6857998"/>
          </a:xfrm>
          <a:custGeom>
            <a:avLst/>
            <a:gdLst>
              <a:gd name="connsiteX0" fmla="*/ 0 w 10335440"/>
              <a:gd name="connsiteY0" fmla="*/ 0 h 6857998"/>
              <a:gd name="connsiteX1" fmla="*/ 10096230 w 10335440"/>
              <a:gd name="connsiteY1" fmla="*/ 0 h 6857998"/>
              <a:gd name="connsiteX2" fmla="*/ 10131527 w 10335440"/>
              <a:gd name="connsiteY2" fmla="*/ 124298 h 6857998"/>
              <a:gd name="connsiteX3" fmla="*/ 10335440 w 10335440"/>
              <a:gd name="connsiteY3" fmla="*/ 1743001 h 6857998"/>
              <a:gd name="connsiteX4" fmla="*/ 7978414 w 10335440"/>
              <a:gd name="connsiteY4" fmla="*/ 6740969 h 6857998"/>
              <a:gd name="connsiteX5" fmla="*/ 7829492 w 10335440"/>
              <a:gd name="connsiteY5" fmla="*/ 6857998 h 6857998"/>
              <a:gd name="connsiteX6" fmla="*/ 0 w 10335440"/>
              <a:gd name="connsiteY6"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35440" h="6857998">
                <a:moveTo>
                  <a:pt x="0" y="0"/>
                </a:moveTo>
                <a:lnTo>
                  <a:pt x="10096230" y="0"/>
                </a:lnTo>
                <a:lnTo>
                  <a:pt x="10131527" y="124298"/>
                </a:lnTo>
                <a:cubicBezTo>
                  <a:pt x="10264643" y="641678"/>
                  <a:pt x="10335440" y="1184072"/>
                  <a:pt x="10335440" y="1743001"/>
                </a:cubicBezTo>
                <a:cubicBezTo>
                  <a:pt x="10335440" y="3755147"/>
                  <a:pt x="9417909" y="5552992"/>
                  <a:pt x="7978414" y="6740969"/>
                </a:cubicBezTo>
                <a:lnTo>
                  <a:pt x="7829492" y="6857998"/>
                </a:lnTo>
                <a:lnTo>
                  <a:pt x="0" y="6857998"/>
                </a:ln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3152001"/>
            <a:ext cx="7841094" cy="553998"/>
          </a:xfrm>
        </p:spPr>
        <p:txBody>
          <a:bodyPr wrap="square" anchor="ctr">
            <a:spAutoFit/>
          </a:bodyPr>
          <a:lstStyle>
            <a:lvl1pPr>
              <a:defRPr>
                <a:solidFill>
                  <a:schemeClr val="tx2"/>
                </a:solidFill>
              </a:defRPr>
            </a:lvl1pPr>
          </a:lstStyle>
          <a:p>
            <a:r>
              <a:rPr lang="en-US"/>
              <a:t>Click to edit Master title style</a:t>
            </a:r>
          </a:p>
        </p:txBody>
      </p:sp>
      <p:sp>
        <p:nvSpPr>
          <p:cNvPr id="68" name="Oval 67">
            <a:extLst>
              <a:ext uri="{FF2B5EF4-FFF2-40B4-BE49-F238E27FC236}">
                <a16:creationId xmlns:a16="http://schemas.microsoft.com/office/drawing/2014/main" id="{8EA6B2D4-D740-4312-B333-2C4796885FB9}"/>
              </a:ext>
              <a:ext uri="{C183D7F6-B498-43B3-948B-1728B52AA6E4}">
                <adec:decorative xmlns:adec="http://schemas.microsoft.com/office/drawing/2017/decorative" val="1"/>
              </a:ext>
            </a:extLst>
          </p:cNvPr>
          <p:cNvSpPr/>
          <p:nvPr userDrawn="1"/>
        </p:nvSpPr>
        <p:spPr bwMode="auto">
          <a:xfrm>
            <a:off x="8652515" y="1911898"/>
            <a:ext cx="3034204" cy="3034204"/>
          </a:xfrm>
          <a:prstGeom prst="ellipse">
            <a:avLst/>
          </a:prstGeom>
          <a:gradFill flip="none" rotWithShape="1">
            <a:gsLst>
              <a:gs pos="0">
                <a:schemeClr val="accent2"/>
              </a:gs>
              <a:gs pos="100000">
                <a:schemeClr val="accent1"/>
              </a:gs>
            </a:gsLst>
            <a:lin ang="13500000" scaled="1"/>
            <a:tileRect/>
          </a:gradFill>
          <a:ln w="60325" cmpd="dbl">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IN" sz="1600" b="1"/>
          </a:p>
        </p:txBody>
      </p:sp>
      <p:grpSp>
        <p:nvGrpSpPr>
          <p:cNvPr id="117" name="Group 116">
            <a:extLst>
              <a:ext uri="{FF2B5EF4-FFF2-40B4-BE49-F238E27FC236}">
                <a16:creationId xmlns:a16="http://schemas.microsoft.com/office/drawing/2014/main" id="{CF71EE26-5135-4EF3-A9DC-9A1EA4C2C9FB}"/>
              </a:ext>
              <a:ext uri="{C183D7F6-B498-43B3-948B-1728B52AA6E4}">
                <adec:decorative xmlns:adec="http://schemas.microsoft.com/office/drawing/2017/decorative" val="1"/>
              </a:ext>
            </a:extLst>
          </p:cNvPr>
          <p:cNvGrpSpPr/>
          <p:nvPr userDrawn="1"/>
        </p:nvGrpSpPr>
        <p:grpSpPr>
          <a:xfrm>
            <a:off x="99812" y="5986453"/>
            <a:ext cx="857187" cy="780786"/>
            <a:chOff x="-218227" y="6686275"/>
            <a:chExt cx="857187" cy="780786"/>
          </a:xfrm>
        </p:grpSpPr>
        <p:sp>
          <p:nvSpPr>
            <p:cNvPr id="118" name="Freeform: Shape 117">
              <a:extLst>
                <a:ext uri="{FF2B5EF4-FFF2-40B4-BE49-F238E27FC236}">
                  <a16:creationId xmlns:a16="http://schemas.microsoft.com/office/drawing/2014/main" id="{F19F1EBA-6670-461F-8CF8-342DFE0B1F6F}"/>
                </a:ext>
              </a:extLst>
            </p:cNvPr>
            <p:cNvSpPr/>
            <p:nvPr/>
          </p:nvSpPr>
          <p:spPr>
            <a:xfrm rot="5400000">
              <a:off x="565084" y="6686274"/>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19" name="Freeform: Shape 118">
              <a:extLst>
                <a:ext uri="{FF2B5EF4-FFF2-40B4-BE49-F238E27FC236}">
                  <a16:creationId xmlns:a16="http://schemas.microsoft.com/office/drawing/2014/main" id="{59AEC83E-A6B3-429B-9C0D-71BFCF05F369}"/>
                </a:ext>
              </a:extLst>
            </p:cNvPr>
            <p:cNvSpPr/>
            <p:nvPr/>
          </p:nvSpPr>
          <p:spPr>
            <a:xfrm rot="5400000">
              <a:off x="303799" y="6686275"/>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20" name="Freeform: Shape 119">
              <a:extLst>
                <a:ext uri="{FF2B5EF4-FFF2-40B4-BE49-F238E27FC236}">
                  <a16:creationId xmlns:a16="http://schemas.microsoft.com/office/drawing/2014/main" id="{A79E7676-FE3D-4E1D-97C0-9D9ECEE93AC7}"/>
                </a:ext>
              </a:extLst>
            </p:cNvPr>
            <p:cNvSpPr/>
            <p:nvPr/>
          </p:nvSpPr>
          <p:spPr>
            <a:xfrm rot="5400000">
              <a:off x="43058" y="6686274"/>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21" name="Freeform: Shape 120">
              <a:extLst>
                <a:ext uri="{FF2B5EF4-FFF2-40B4-BE49-F238E27FC236}">
                  <a16:creationId xmlns:a16="http://schemas.microsoft.com/office/drawing/2014/main" id="{1DE03D15-94FB-4719-A805-DA5F49CD6789}"/>
                </a:ext>
              </a:extLst>
            </p:cNvPr>
            <p:cNvSpPr/>
            <p:nvPr/>
          </p:nvSpPr>
          <p:spPr>
            <a:xfrm rot="5400000">
              <a:off x="-218227" y="6686275"/>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22" name="Freeform: Shape 121">
              <a:extLst>
                <a:ext uri="{FF2B5EF4-FFF2-40B4-BE49-F238E27FC236}">
                  <a16:creationId xmlns:a16="http://schemas.microsoft.com/office/drawing/2014/main" id="{03207452-06D8-4369-B763-F56041F1944B}"/>
                </a:ext>
              </a:extLst>
            </p:cNvPr>
            <p:cNvSpPr/>
            <p:nvPr/>
          </p:nvSpPr>
          <p:spPr>
            <a:xfrm rot="5400000">
              <a:off x="565083" y="6929634"/>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23" name="Freeform: Shape 122">
              <a:extLst>
                <a:ext uri="{FF2B5EF4-FFF2-40B4-BE49-F238E27FC236}">
                  <a16:creationId xmlns:a16="http://schemas.microsoft.com/office/drawing/2014/main" id="{FE87737D-3DE1-42B8-AA75-AD946C10D05E}"/>
                </a:ext>
              </a:extLst>
            </p:cNvPr>
            <p:cNvSpPr/>
            <p:nvPr/>
          </p:nvSpPr>
          <p:spPr>
            <a:xfrm rot="5400000">
              <a:off x="303799" y="6929634"/>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24" name="Freeform: Shape 123">
              <a:extLst>
                <a:ext uri="{FF2B5EF4-FFF2-40B4-BE49-F238E27FC236}">
                  <a16:creationId xmlns:a16="http://schemas.microsoft.com/office/drawing/2014/main" id="{AF816B6D-22EE-43F2-B551-1A384424C3F4}"/>
                </a:ext>
              </a:extLst>
            </p:cNvPr>
            <p:cNvSpPr/>
            <p:nvPr/>
          </p:nvSpPr>
          <p:spPr>
            <a:xfrm rot="5400000">
              <a:off x="43057" y="6929634"/>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25" name="Freeform: Shape 124">
              <a:extLst>
                <a:ext uri="{FF2B5EF4-FFF2-40B4-BE49-F238E27FC236}">
                  <a16:creationId xmlns:a16="http://schemas.microsoft.com/office/drawing/2014/main" id="{D15C8132-B9FE-4BF5-BC23-C6D8F1C1346E}"/>
                </a:ext>
              </a:extLst>
            </p:cNvPr>
            <p:cNvSpPr/>
            <p:nvPr/>
          </p:nvSpPr>
          <p:spPr>
            <a:xfrm rot="5400000">
              <a:off x="-218227" y="6929634"/>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26" name="Freeform: Shape 125">
              <a:extLst>
                <a:ext uri="{FF2B5EF4-FFF2-40B4-BE49-F238E27FC236}">
                  <a16:creationId xmlns:a16="http://schemas.microsoft.com/office/drawing/2014/main" id="{9EC0055C-556D-415B-9AB6-3125815917EE}"/>
                </a:ext>
              </a:extLst>
            </p:cNvPr>
            <p:cNvSpPr/>
            <p:nvPr/>
          </p:nvSpPr>
          <p:spPr>
            <a:xfrm rot="5400000">
              <a:off x="565084" y="7149824"/>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27" name="Freeform: Shape 126">
              <a:extLst>
                <a:ext uri="{FF2B5EF4-FFF2-40B4-BE49-F238E27FC236}">
                  <a16:creationId xmlns:a16="http://schemas.microsoft.com/office/drawing/2014/main" id="{9D36B0F6-FF1A-4EAB-9B35-52CA2897A271}"/>
                </a:ext>
              </a:extLst>
            </p:cNvPr>
            <p:cNvSpPr/>
            <p:nvPr/>
          </p:nvSpPr>
          <p:spPr>
            <a:xfrm rot="5400000">
              <a:off x="303799" y="7149825"/>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28" name="Freeform: Shape 127">
              <a:extLst>
                <a:ext uri="{FF2B5EF4-FFF2-40B4-BE49-F238E27FC236}">
                  <a16:creationId xmlns:a16="http://schemas.microsoft.com/office/drawing/2014/main" id="{21B6EA9D-DF7B-4B14-BDBA-2929BE28E1E2}"/>
                </a:ext>
              </a:extLst>
            </p:cNvPr>
            <p:cNvSpPr/>
            <p:nvPr/>
          </p:nvSpPr>
          <p:spPr>
            <a:xfrm rot="5400000">
              <a:off x="43058" y="7149824"/>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29" name="Freeform: Shape 128">
              <a:extLst>
                <a:ext uri="{FF2B5EF4-FFF2-40B4-BE49-F238E27FC236}">
                  <a16:creationId xmlns:a16="http://schemas.microsoft.com/office/drawing/2014/main" id="{C4BF6D74-0C84-477B-8558-012572C87C95}"/>
                </a:ext>
              </a:extLst>
            </p:cNvPr>
            <p:cNvSpPr/>
            <p:nvPr/>
          </p:nvSpPr>
          <p:spPr>
            <a:xfrm rot="5400000">
              <a:off x="-218227" y="7149825"/>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30" name="Freeform: Shape 129">
              <a:extLst>
                <a:ext uri="{FF2B5EF4-FFF2-40B4-BE49-F238E27FC236}">
                  <a16:creationId xmlns:a16="http://schemas.microsoft.com/office/drawing/2014/main" id="{B7840FF2-C78D-4C35-932A-0DEE4D3D56F5}"/>
                </a:ext>
              </a:extLst>
            </p:cNvPr>
            <p:cNvSpPr/>
            <p:nvPr/>
          </p:nvSpPr>
          <p:spPr>
            <a:xfrm rot="5400000">
              <a:off x="565083" y="7393184"/>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31" name="Freeform: Shape 130">
              <a:extLst>
                <a:ext uri="{FF2B5EF4-FFF2-40B4-BE49-F238E27FC236}">
                  <a16:creationId xmlns:a16="http://schemas.microsoft.com/office/drawing/2014/main" id="{8EE949E3-FBAF-4523-9EDB-AECF442CFE50}"/>
                </a:ext>
              </a:extLst>
            </p:cNvPr>
            <p:cNvSpPr/>
            <p:nvPr/>
          </p:nvSpPr>
          <p:spPr>
            <a:xfrm rot="5400000">
              <a:off x="303799" y="7393184"/>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32" name="Freeform: Shape 131">
              <a:extLst>
                <a:ext uri="{FF2B5EF4-FFF2-40B4-BE49-F238E27FC236}">
                  <a16:creationId xmlns:a16="http://schemas.microsoft.com/office/drawing/2014/main" id="{49D008A1-2A1F-4CE9-8F94-C9826F4A999E}"/>
                </a:ext>
              </a:extLst>
            </p:cNvPr>
            <p:cNvSpPr/>
            <p:nvPr/>
          </p:nvSpPr>
          <p:spPr>
            <a:xfrm rot="5400000">
              <a:off x="43057" y="7393184"/>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33" name="Freeform: Shape 132">
              <a:extLst>
                <a:ext uri="{FF2B5EF4-FFF2-40B4-BE49-F238E27FC236}">
                  <a16:creationId xmlns:a16="http://schemas.microsoft.com/office/drawing/2014/main" id="{7C051190-CA1C-4DA6-B705-023C218D2FBE}"/>
                </a:ext>
              </a:extLst>
            </p:cNvPr>
            <p:cNvSpPr/>
            <p:nvPr/>
          </p:nvSpPr>
          <p:spPr>
            <a:xfrm rot="5400000">
              <a:off x="-218227" y="7393184"/>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23" name="Group 22">
            <a:extLst>
              <a:ext uri="{FF2B5EF4-FFF2-40B4-BE49-F238E27FC236}">
                <a16:creationId xmlns:a16="http://schemas.microsoft.com/office/drawing/2014/main" id="{6D09F24A-D508-4039-9B9E-2F4AB12B93F2}"/>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24" name="Freeform: Shape 23">
              <a:extLst>
                <a:ext uri="{FF2B5EF4-FFF2-40B4-BE49-F238E27FC236}">
                  <a16:creationId xmlns:a16="http://schemas.microsoft.com/office/drawing/2014/main" id="{0E357DB2-64C3-4AD9-B375-B5915D128A51}"/>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5F5A8E16-C83E-4427-A408-B3F6EC67D467}"/>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D1C67CF2-6CD9-43D0-8BE5-6BFBC6AA780C}"/>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1CBA4D46-8275-47F0-B3D8-00DC8A81ADF8}"/>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1446B0B2-8CF5-403D-A3D5-AD96A2D2B030}"/>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863DC58C-2AE4-4E44-A438-C7132D44253A}"/>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AD311522-BA6A-4780-A47D-D6570B17BB38}"/>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79855FFE-4198-4A51-ADAF-F073CB55667F}"/>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32" name="Group 31">
            <a:extLst>
              <a:ext uri="{FF2B5EF4-FFF2-40B4-BE49-F238E27FC236}">
                <a16:creationId xmlns:a16="http://schemas.microsoft.com/office/drawing/2014/main" id="{91216395-140C-4740-9A8E-B5BACE8B20E7}"/>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33" name="Freeform: Shape 32">
              <a:extLst>
                <a:ext uri="{FF2B5EF4-FFF2-40B4-BE49-F238E27FC236}">
                  <a16:creationId xmlns:a16="http://schemas.microsoft.com/office/drawing/2014/main" id="{18C2A853-8DE9-49D3-8B7B-123ECC6DBA22}"/>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34" name="Group 33">
              <a:extLst>
                <a:ext uri="{FF2B5EF4-FFF2-40B4-BE49-F238E27FC236}">
                  <a16:creationId xmlns:a16="http://schemas.microsoft.com/office/drawing/2014/main" id="{E5B928CB-E9BA-462D-AAD4-B6CA4AE196D7}"/>
                </a:ext>
              </a:extLst>
            </p:cNvPr>
            <p:cNvGrpSpPr/>
            <p:nvPr/>
          </p:nvGrpSpPr>
          <p:grpSpPr>
            <a:xfrm>
              <a:off x="9720263" y="107156"/>
              <a:ext cx="2423265" cy="317504"/>
              <a:chOff x="4876800" y="6413787"/>
              <a:chExt cx="2423265" cy="317504"/>
            </a:xfrm>
            <a:noFill/>
          </p:grpSpPr>
          <p:sp>
            <p:nvSpPr>
              <p:cNvPr id="36" name="Freeform: Shape 35">
                <a:extLst>
                  <a:ext uri="{FF2B5EF4-FFF2-40B4-BE49-F238E27FC236}">
                    <a16:creationId xmlns:a16="http://schemas.microsoft.com/office/drawing/2014/main" id="{A174ACA1-D513-445F-BAF2-2F95A06BF8D1}"/>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4413E4D8-4322-4F50-A06D-67E04575BFE4}"/>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91E2E1E9-05F1-4000-9F4B-ABB1FA0E26AD}"/>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03A3A6AC-8678-427E-A259-49A21C85E3A7}"/>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76A9E5A0-E944-4E72-A07D-3612C302613A}"/>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FEB3AF64-5638-411A-BADB-4CBD8D4B5DE7}"/>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1A20E056-729F-4A17-93E4-11349B80B748}"/>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CC8BFFCD-475A-4783-95F1-92E2F8841C15}"/>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4" name="Freeform: Shape 43">
                <a:extLst>
                  <a:ext uri="{FF2B5EF4-FFF2-40B4-BE49-F238E27FC236}">
                    <a16:creationId xmlns:a16="http://schemas.microsoft.com/office/drawing/2014/main" id="{9D0B54F6-0313-414A-A177-DF88E111CD38}"/>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5" name="Freeform: Shape 44">
                <a:extLst>
                  <a:ext uri="{FF2B5EF4-FFF2-40B4-BE49-F238E27FC236}">
                    <a16:creationId xmlns:a16="http://schemas.microsoft.com/office/drawing/2014/main" id="{D6F0890E-D3A4-456B-87EA-47EC41BF729A}"/>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6" name="Freeform: Shape 45">
                <a:extLst>
                  <a:ext uri="{FF2B5EF4-FFF2-40B4-BE49-F238E27FC236}">
                    <a16:creationId xmlns:a16="http://schemas.microsoft.com/office/drawing/2014/main" id="{C186B79A-9601-46C8-A597-90D93AB3F9B1}"/>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89E949A4-29C8-44EC-8BB2-42E903167A66}"/>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35CDC4AA-B00F-4F13-8119-04E08C090A6D}"/>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3805BDBF-770E-4D72-B8E2-F194D1C6CAD4}"/>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D95C30C0-47BF-44D9-9279-5946117A2F6A}"/>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62D8B385-B6CB-4702-9BD0-266A4D572D28}"/>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52" name="Freeform: Shape 51">
                <a:extLst>
                  <a:ext uri="{FF2B5EF4-FFF2-40B4-BE49-F238E27FC236}">
                    <a16:creationId xmlns:a16="http://schemas.microsoft.com/office/drawing/2014/main" id="{303930FF-357A-4CD2-92AA-A909889831B3}"/>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3" name="Freeform: Shape 52">
                <a:extLst>
                  <a:ext uri="{FF2B5EF4-FFF2-40B4-BE49-F238E27FC236}">
                    <a16:creationId xmlns:a16="http://schemas.microsoft.com/office/drawing/2014/main" id="{6ACC74F5-BF08-436B-92DD-E164C5FA8CFC}"/>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4" name="Freeform: Shape 53">
                <a:extLst>
                  <a:ext uri="{FF2B5EF4-FFF2-40B4-BE49-F238E27FC236}">
                    <a16:creationId xmlns:a16="http://schemas.microsoft.com/office/drawing/2014/main" id="{1A5EB42D-5720-4857-AA0F-1A9ED8BCB37D}"/>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5" name="Freeform: Shape 54">
                <a:extLst>
                  <a:ext uri="{FF2B5EF4-FFF2-40B4-BE49-F238E27FC236}">
                    <a16:creationId xmlns:a16="http://schemas.microsoft.com/office/drawing/2014/main" id="{A585A0CB-314A-4E46-8196-60FFE1065551}"/>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35" name="Freeform: Shape 34">
              <a:extLst>
                <a:ext uri="{FF2B5EF4-FFF2-40B4-BE49-F238E27FC236}">
                  <a16:creationId xmlns:a16="http://schemas.microsoft.com/office/drawing/2014/main" id="{8F1DDEBA-AA17-437B-95CC-AF131456B310}"/>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39699315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3152001"/>
            <a:ext cx="7841094" cy="553998"/>
          </a:xfrm>
        </p:spPr>
        <p:txBody>
          <a:bodyPr wrap="square" anchor="ctr">
            <a:spAutoFit/>
          </a:bodyPr>
          <a:lstStyle>
            <a:lvl1pPr>
              <a:defRPr>
                <a:solidFill>
                  <a:schemeClr val="tx2"/>
                </a:solidFill>
              </a:defRPr>
            </a:lvl1pPr>
          </a:lstStyle>
          <a:p>
            <a:r>
              <a:rPr lang="en-US"/>
              <a:t>Click to edit Master title style</a:t>
            </a:r>
          </a:p>
        </p:txBody>
      </p:sp>
      <p:grpSp>
        <p:nvGrpSpPr>
          <p:cNvPr id="3" name="Group 2">
            <a:extLst>
              <a:ext uri="{FF2B5EF4-FFF2-40B4-BE49-F238E27FC236}">
                <a16:creationId xmlns:a16="http://schemas.microsoft.com/office/drawing/2014/main" id="{4FC94153-E987-43D6-8134-A5BACDFD8E62}"/>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4" name="Freeform: Shape 3">
              <a:extLst>
                <a:ext uri="{FF2B5EF4-FFF2-40B4-BE49-F238E27FC236}">
                  <a16:creationId xmlns:a16="http://schemas.microsoft.com/office/drawing/2014/main" id="{8E90DD6B-C506-4B69-BF01-DA23CB57A1C5}"/>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5" name="Freeform: Shape 4">
              <a:extLst>
                <a:ext uri="{FF2B5EF4-FFF2-40B4-BE49-F238E27FC236}">
                  <a16:creationId xmlns:a16="http://schemas.microsoft.com/office/drawing/2014/main" id="{11B538F0-BEA1-457B-BAE8-5047578123C2}"/>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6" name="Freeform: Shape 5">
              <a:extLst>
                <a:ext uri="{FF2B5EF4-FFF2-40B4-BE49-F238E27FC236}">
                  <a16:creationId xmlns:a16="http://schemas.microsoft.com/office/drawing/2014/main" id="{D0E013B6-AEEE-49E5-8D78-BDB94EE78979}"/>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7" name="Freeform: Shape 6">
              <a:extLst>
                <a:ext uri="{FF2B5EF4-FFF2-40B4-BE49-F238E27FC236}">
                  <a16:creationId xmlns:a16="http://schemas.microsoft.com/office/drawing/2014/main" id="{4D064084-38C4-4A7D-9910-57F580E4FFD7}"/>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8" name="Freeform: Shape 7">
              <a:extLst>
                <a:ext uri="{FF2B5EF4-FFF2-40B4-BE49-F238E27FC236}">
                  <a16:creationId xmlns:a16="http://schemas.microsoft.com/office/drawing/2014/main" id="{247EE093-4BE7-4434-8A41-C093261421AF}"/>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9" name="Freeform: Shape 8">
              <a:extLst>
                <a:ext uri="{FF2B5EF4-FFF2-40B4-BE49-F238E27FC236}">
                  <a16:creationId xmlns:a16="http://schemas.microsoft.com/office/drawing/2014/main" id="{43F9B4D4-51A1-4FA4-9C94-AACE1D1D86F1}"/>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0" name="Freeform: Shape 9">
              <a:extLst>
                <a:ext uri="{FF2B5EF4-FFF2-40B4-BE49-F238E27FC236}">
                  <a16:creationId xmlns:a16="http://schemas.microsoft.com/office/drawing/2014/main" id="{59A0D1AC-5DBE-46BD-BF45-49DD48467837}"/>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9E05D83D-A13D-4250-85EA-26EEE23AA0DD}"/>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12" name="Group 11">
            <a:extLst>
              <a:ext uri="{FF2B5EF4-FFF2-40B4-BE49-F238E27FC236}">
                <a16:creationId xmlns:a16="http://schemas.microsoft.com/office/drawing/2014/main" id="{648B2808-B37C-42E7-87DC-84918382457C}"/>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13" name="Freeform: Shape 12">
              <a:extLst>
                <a:ext uri="{FF2B5EF4-FFF2-40B4-BE49-F238E27FC236}">
                  <a16:creationId xmlns:a16="http://schemas.microsoft.com/office/drawing/2014/main" id="{E0085A6A-FB9A-436E-9216-B2E8F00DF697}"/>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14" name="Group 13">
              <a:extLst>
                <a:ext uri="{FF2B5EF4-FFF2-40B4-BE49-F238E27FC236}">
                  <a16:creationId xmlns:a16="http://schemas.microsoft.com/office/drawing/2014/main" id="{CB90B437-DA8A-4F85-8FCE-B69B82D8D76E}"/>
                </a:ext>
              </a:extLst>
            </p:cNvPr>
            <p:cNvGrpSpPr/>
            <p:nvPr/>
          </p:nvGrpSpPr>
          <p:grpSpPr>
            <a:xfrm>
              <a:off x="9720263" y="107156"/>
              <a:ext cx="2423265" cy="317504"/>
              <a:chOff x="4876800" y="6413787"/>
              <a:chExt cx="2423265" cy="317504"/>
            </a:xfrm>
            <a:noFill/>
          </p:grpSpPr>
          <p:sp>
            <p:nvSpPr>
              <p:cNvPr id="16" name="Freeform: Shape 15">
                <a:extLst>
                  <a:ext uri="{FF2B5EF4-FFF2-40B4-BE49-F238E27FC236}">
                    <a16:creationId xmlns:a16="http://schemas.microsoft.com/office/drawing/2014/main" id="{5B408106-4635-4320-808A-DDF9F7ADA9C9}"/>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5E7196B7-0442-41EF-A266-0A9C0BB77D14}"/>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05E6FBAA-41FC-4A22-AD16-BE0B8295116D}"/>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01C460EC-6021-4253-A7F2-0B650D271541}"/>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6F62E374-27D2-414B-BFB3-7182A379A790}"/>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FCC1708B-5160-47C0-BDBC-53F4880872E5}"/>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E9E92A40-C828-4DE6-9383-D10E50E3FD0F}"/>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44BC68EC-7AD1-4C31-B34E-C07103FCF2AD}"/>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0E30963F-EBE4-4CB6-8BA5-D65FEBAC8D42}"/>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C7A2DE5A-A1C4-421D-AD8B-431BB41003D9}"/>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E645FA31-CB4F-489F-9DFD-66C13985A8AA}"/>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390DAF97-EF10-4A52-BC27-2790BCDA9763}"/>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8B2EA9DA-F281-4A21-A483-4520A80EF48C}"/>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975DFB99-D3D9-44AC-87AC-B1834BD8A283}"/>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E48F6C9F-119A-4139-81B5-DC23B99AA3E1}"/>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2CD1F3F1-CEBC-4D43-959E-18D5D2F32BEB}"/>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E509DF2D-C9DE-42F1-9201-6CD7433ECD67}"/>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DF714981-07B4-4E7E-86F1-9ABB68B69D0A}"/>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0D5D91CE-7234-411D-AD69-1BE8CFBDF3B7}"/>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90C83CF5-8EA4-40AF-B231-A0AB379D74E3}"/>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15" name="Freeform: Shape 14">
              <a:extLst>
                <a:ext uri="{FF2B5EF4-FFF2-40B4-BE49-F238E27FC236}">
                  <a16:creationId xmlns:a16="http://schemas.microsoft.com/office/drawing/2014/main" id="{7756B90F-F557-4B7A-8C50-6BB6CEAB515F}"/>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19358619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DC18A1-819C-47F4-836B-AFCF93FB1E83}"/>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3" name="Freeform: Shape 2">
              <a:extLst>
                <a:ext uri="{FF2B5EF4-FFF2-40B4-BE49-F238E27FC236}">
                  <a16:creationId xmlns:a16="http://schemas.microsoft.com/office/drawing/2014/main" id="{5A163B5B-291C-480B-9AB9-7C590D644345}"/>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4" name="Freeform: Shape 3">
              <a:extLst>
                <a:ext uri="{FF2B5EF4-FFF2-40B4-BE49-F238E27FC236}">
                  <a16:creationId xmlns:a16="http://schemas.microsoft.com/office/drawing/2014/main" id="{AB5DC127-FA30-423C-BECC-D323D5F2C7B4}"/>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5" name="Freeform: Shape 4">
              <a:extLst>
                <a:ext uri="{FF2B5EF4-FFF2-40B4-BE49-F238E27FC236}">
                  <a16:creationId xmlns:a16="http://schemas.microsoft.com/office/drawing/2014/main" id="{1B07BBF4-C967-4DA8-B539-EC7199A027CC}"/>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6" name="Freeform: Shape 5">
              <a:extLst>
                <a:ext uri="{FF2B5EF4-FFF2-40B4-BE49-F238E27FC236}">
                  <a16:creationId xmlns:a16="http://schemas.microsoft.com/office/drawing/2014/main" id="{C6D4B0B0-F89E-46CF-B25F-73778B8BC10D}"/>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7" name="Freeform: Shape 6">
              <a:extLst>
                <a:ext uri="{FF2B5EF4-FFF2-40B4-BE49-F238E27FC236}">
                  <a16:creationId xmlns:a16="http://schemas.microsoft.com/office/drawing/2014/main" id="{65F1D430-8AF8-449B-B9DF-646F88606558}"/>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8" name="Freeform: Shape 7">
              <a:extLst>
                <a:ext uri="{FF2B5EF4-FFF2-40B4-BE49-F238E27FC236}">
                  <a16:creationId xmlns:a16="http://schemas.microsoft.com/office/drawing/2014/main" id="{7BB3F4BF-61E5-4DC7-885A-8DE5A0332B63}"/>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9" name="Freeform: Shape 8">
              <a:extLst>
                <a:ext uri="{FF2B5EF4-FFF2-40B4-BE49-F238E27FC236}">
                  <a16:creationId xmlns:a16="http://schemas.microsoft.com/office/drawing/2014/main" id="{3B4F9C5D-CBA1-471C-9B9B-9A84ABF9DB1F}"/>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0" name="Freeform: Shape 9">
              <a:extLst>
                <a:ext uri="{FF2B5EF4-FFF2-40B4-BE49-F238E27FC236}">
                  <a16:creationId xmlns:a16="http://schemas.microsoft.com/office/drawing/2014/main" id="{C7C58FEC-6D4E-4E51-B3EF-C9636CDA73F8}"/>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11" name="Group 10">
            <a:extLst>
              <a:ext uri="{FF2B5EF4-FFF2-40B4-BE49-F238E27FC236}">
                <a16:creationId xmlns:a16="http://schemas.microsoft.com/office/drawing/2014/main" id="{93968E5B-C417-481E-BF10-F03A0A47289F}"/>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12" name="Freeform: Shape 11">
              <a:extLst>
                <a:ext uri="{FF2B5EF4-FFF2-40B4-BE49-F238E27FC236}">
                  <a16:creationId xmlns:a16="http://schemas.microsoft.com/office/drawing/2014/main" id="{F829EE79-5B82-4A3C-8645-C67CBD2CD0BB}"/>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13" name="Group 12">
              <a:extLst>
                <a:ext uri="{FF2B5EF4-FFF2-40B4-BE49-F238E27FC236}">
                  <a16:creationId xmlns:a16="http://schemas.microsoft.com/office/drawing/2014/main" id="{A88E292C-8076-49FE-83A6-BBD6EC5939F2}"/>
                </a:ext>
              </a:extLst>
            </p:cNvPr>
            <p:cNvGrpSpPr/>
            <p:nvPr/>
          </p:nvGrpSpPr>
          <p:grpSpPr>
            <a:xfrm>
              <a:off x="9720263" y="107156"/>
              <a:ext cx="2423265" cy="317504"/>
              <a:chOff x="4876800" y="6413787"/>
              <a:chExt cx="2423265" cy="317504"/>
            </a:xfrm>
            <a:noFill/>
          </p:grpSpPr>
          <p:sp>
            <p:nvSpPr>
              <p:cNvPr id="15" name="Freeform: Shape 14">
                <a:extLst>
                  <a:ext uri="{FF2B5EF4-FFF2-40B4-BE49-F238E27FC236}">
                    <a16:creationId xmlns:a16="http://schemas.microsoft.com/office/drawing/2014/main" id="{A83EE019-1AD2-4768-A1CE-46D0FE26CDE2}"/>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2FCA9CE9-52F2-4948-84AC-6B03EE32D8A9}"/>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DD938640-C139-4713-B04A-D0622D327629}"/>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A66016D3-C2E9-4374-B6B9-67102E4762D9}"/>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FB557396-9936-4431-A921-46989AB1867C}"/>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A9B9D2B9-CCB0-44D2-B789-6C4585F3E67D}"/>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F7655909-076C-4F8E-9405-3982EFDB54C7}"/>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EB80A031-B779-4B4B-AA29-7E434E9594EF}"/>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07C9EBBB-F312-4D4C-9FD5-E6C7C9AD1739}"/>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A22D5A4B-BA4B-46E2-9BAF-E96709B88B66}"/>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A316F320-2D89-4218-8A66-5FA0F0F4830D}"/>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EDE4D6B0-9930-4AD2-BC89-477E1D0F7E8D}"/>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19AA704A-F057-46D8-A66E-3A2AF6844AD2}"/>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AA31F640-8454-48E0-9378-82C7793EA8FC}"/>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1F8072DE-4564-490C-B636-27810FD47052}"/>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0505017D-D7ED-435E-A921-212DABEDD802}"/>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7B3B0172-ADC7-4992-955F-0762E529553E}"/>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FD019447-45DC-40A7-B57E-BB674F768F52}"/>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E2286023-ED65-43F7-97A8-6980A88D3441}"/>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6CFB2E17-270B-4F1F-A51D-11A0D07C10A9}"/>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14" name="Freeform: Shape 13">
              <a:extLst>
                <a:ext uri="{FF2B5EF4-FFF2-40B4-BE49-F238E27FC236}">
                  <a16:creationId xmlns:a16="http://schemas.microsoft.com/office/drawing/2014/main" id="{97D05823-24E2-416E-82DD-04FD21B428F0}"/>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24388737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694B0CF8-8BF1-4F8C-8E95-FDBB36CE0ABD}"/>
              </a:ext>
              <a:ext uri="{C183D7F6-B498-43B3-948B-1728B52AA6E4}">
                <adec:decorative xmlns:adec="http://schemas.microsoft.com/office/drawing/2017/decorative" val="1"/>
              </a:ext>
            </a:extLst>
          </p:cNvPr>
          <p:cNvSpPr/>
          <p:nvPr userDrawn="1"/>
        </p:nvSpPr>
        <p:spPr bwMode="auto">
          <a:xfrm>
            <a:off x="586740" y="1642459"/>
            <a:ext cx="11034762" cy="521554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endParaRPr lang="en-US" sz="1800">
              <a:solidFill>
                <a:schemeClr val="tx2"/>
              </a:solidFill>
              <a:effectLst/>
              <a:latin typeface="Arial" panose="020B0604020202020204" pitchFamily="34" charset="0"/>
            </a:endParaRPr>
          </a:p>
        </p:txBody>
      </p:sp>
      <p:sp>
        <p:nvSpPr>
          <p:cNvPr id="2" name="Title 1">
            <a:extLst>
              <a:ext uri="{FF2B5EF4-FFF2-40B4-BE49-F238E27FC236}">
                <a16:creationId xmlns:a16="http://schemas.microsoft.com/office/drawing/2014/main" id="{3A92198E-6B40-4565-A98F-5C48593957C3}"/>
              </a:ext>
            </a:extLst>
          </p:cNvPr>
          <p:cNvSpPr>
            <a:spLocks noGrp="1"/>
          </p:cNvSpPr>
          <p:nvPr>
            <p:ph type="title"/>
          </p:nvPr>
        </p:nvSpPr>
        <p:spPr/>
        <p:txBody>
          <a:bodyPr>
            <a:noAutofit/>
          </a:bodyPr>
          <a:lstStyle>
            <a:lvl1pPr>
              <a:defRPr>
                <a:solidFill>
                  <a:schemeClr val="tx2"/>
                </a:solidFill>
              </a:defRPr>
            </a:lvl1pPr>
          </a:lstStyle>
          <a:p>
            <a:r>
              <a:rPr lang="en-US"/>
              <a:t>Click to edit Master title style</a:t>
            </a:r>
          </a:p>
        </p:txBody>
      </p:sp>
      <p:sp>
        <p:nvSpPr>
          <p:cNvPr id="94" name="Picture Placeholder 93">
            <a:extLst>
              <a:ext uri="{FF2B5EF4-FFF2-40B4-BE49-F238E27FC236}">
                <a16:creationId xmlns:a16="http://schemas.microsoft.com/office/drawing/2014/main" id="{138C599C-6978-447F-B72E-B3CA3635FE3A}"/>
              </a:ext>
            </a:extLst>
          </p:cNvPr>
          <p:cNvSpPr>
            <a:spLocks noGrp="1"/>
          </p:cNvSpPr>
          <p:nvPr userDrawn="1">
            <p:ph type="pic" sz="quarter" idx="10"/>
          </p:nvPr>
        </p:nvSpPr>
        <p:spPr>
          <a:xfrm>
            <a:off x="586740" y="1170143"/>
            <a:ext cx="11018520" cy="5230657"/>
          </a:xfrm>
        </p:spPr>
        <p:txBody>
          <a:bodyPr>
            <a:noAutofit/>
          </a:bodyPr>
          <a:lstStyle>
            <a:lvl1pPr marL="0" indent="0" algn="ctr">
              <a:buNone/>
              <a:defRPr/>
            </a:lvl1pPr>
          </a:lstStyle>
          <a:p>
            <a:endParaRPr lang="en-IN"/>
          </a:p>
        </p:txBody>
      </p:sp>
      <p:sp>
        <p:nvSpPr>
          <p:cNvPr id="6" name="Half Frame 5">
            <a:extLst>
              <a:ext uri="{FF2B5EF4-FFF2-40B4-BE49-F238E27FC236}">
                <a16:creationId xmlns:a16="http://schemas.microsoft.com/office/drawing/2014/main" id="{51442093-71D4-4DD2-850E-46E0F6552F29}"/>
              </a:ext>
              <a:ext uri="{C183D7F6-B498-43B3-948B-1728B52AA6E4}">
                <adec:decorative xmlns:adec="http://schemas.microsoft.com/office/drawing/2017/decorative" val="1"/>
              </a:ext>
            </a:extLst>
          </p:cNvPr>
          <p:cNvSpPr/>
          <p:nvPr userDrawn="1"/>
        </p:nvSpPr>
        <p:spPr bwMode="auto">
          <a:xfrm>
            <a:off x="523875" y="1121569"/>
            <a:ext cx="624095" cy="605631"/>
          </a:xfrm>
          <a:prstGeom prst="halfFrame">
            <a:avLst>
              <a:gd name="adj1" fmla="val 16666"/>
              <a:gd name="adj2" fmla="val 18055"/>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Half Frame 6">
            <a:extLst>
              <a:ext uri="{FF2B5EF4-FFF2-40B4-BE49-F238E27FC236}">
                <a16:creationId xmlns:a16="http://schemas.microsoft.com/office/drawing/2014/main" id="{DA388463-9E46-492B-9913-E92426A45A82}"/>
              </a:ext>
              <a:ext uri="{C183D7F6-B498-43B3-948B-1728B52AA6E4}">
                <adec:decorative xmlns:adec="http://schemas.microsoft.com/office/drawing/2017/decorative" val="1"/>
              </a:ext>
            </a:extLst>
          </p:cNvPr>
          <p:cNvSpPr/>
          <p:nvPr userDrawn="1"/>
        </p:nvSpPr>
        <p:spPr bwMode="auto">
          <a:xfrm rot="10800000">
            <a:off x="11060272" y="5881843"/>
            <a:ext cx="611028" cy="584036"/>
          </a:xfrm>
          <a:prstGeom prst="halfFrame">
            <a:avLst>
              <a:gd name="adj1" fmla="val 16666"/>
              <a:gd name="adj2" fmla="val 18055"/>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nvGrpSpPr>
          <p:cNvPr id="8" name="Group 7">
            <a:extLst>
              <a:ext uri="{FF2B5EF4-FFF2-40B4-BE49-F238E27FC236}">
                <a16:creationId xmlns:a16="http://schemas.microsoft.com/office/drawing/2014/main" id="{7EEBF681-74C7-48E0-8ACD-3659DAC251C1}"/>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9" name="Freeform: Shape 8">
              <a:extLst>
                <a:ext uri="{FF2B5EF4-FFF2-40B4-BE49-F238E27FC236}">
                  <a16:creationId xmlns:a16="http://schemas.microsoft.com/office/drawing/2014/main" id="{E48EAD73-EA43-401F-82FD-8351E47BD882}"/>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0" name="Freeform: Shape 9">
              <a:extLst>
                <a:ext uri="{FF2B5EF4-FFF2-40B4-BE49-F238E27FC236}">
                  <a16:creationId xmlns:a16="http://schemas.microsoft.com/office/drawing/2014/main" id="{FD575925-DE1A-441E-9F22-2CA2F8246027}"/>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5F7D791F-9629-4838-B902-30F26EC02807}"/>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F34B6664-139D-41CC-AE18-334524554D19}"/>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A8CA768C-CD9A-4016-A3F6-1E9E9C983E54}"/>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65F5019F-0AB1-498C-88E6-7D75B1C06FC8}"/>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92BDF8BD-4203-4A3A-AB98-DB40EA8859AA}"/>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E6BCE11C-6206-4A80-B0C8-6148FEF3C1B1}"/>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17" name="Group 16">
            <a:extLst>
              <a:ext uri="{FF2B5EF4-FFF2-40B4-BE49-F238E27FC236}">
                <a16:creationId xmlns:a16="http://schemas.microsoft.com/office/drawing/2014/main" id="{A1AB6091-95A8-4247-8CC6-3187BEAEDD57}"/>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18" name="Freeform: Shape 17">
              <a:extLst>
                <a:ext uri="{FF2B5EF4-FFF2-40B4-BE49-F238E27FC236}">
                  <a16:creationId xmlns:a16="http://schemas.microsoft.com/office/drawing/2014/main" id="{A6D83CB3-8B51-4B42-A989-2E6613972026}"/>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19" name="Group 18">
              <a:extLst>
                <a:ext uri="{FF2B5EF4-FFF2-40B4-BE49-F238E27FC236}">
                  <a16:creationId xmlns:a16="http://schemas.microsoft.com/office/drawing/2014/main" id="{47E1ADDD-ACE4-49FF-9820-EA00EAA16020}"/>
                </a:ext>
              </a:extLst>
            </p:cNvPr>
            <p:cNvGrpSpPr/>
            <p:nvPr/>
          </p:nvGrpSpPr>
          <p:grpSpPr>
            <a:xfrm>
              <a:off x="9720263" y="107156"/>
              <a:ext cx="2423265" cy="317504"/>
              <a:chOff x="4876800" y="6413787"/>
              <a:chExt cx="2423265" cy="317504"/>
            </a:xfrm>
            <a:noFill/>
          </p:grpSpPr>
          <p:sp>
            <p:nvSpPr>
              <p:cNvPr id="21" name="Freeform: Shape 20">
                <a:extLst>
                  <a:ext uri="{FF2B5EF4-FFF2-40B4-BE49-F238E27FC236}">
                    <a16:creationId xmlns:a16="http://schemas.microsoft.com/office/drawing/2014/main" id="{FC4DD205-FE4E-4CC6-952A-DA5F109A78AF}"/>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6B8B222D-D082-420E-9132-1766C3A37FF5}"/>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F77CA7CD-D118-4A55-8182-AA34CD6CBFB9}"/>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4C4D0F78-D39A-4B33-885C-E369BA177FC1}"/>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A6A272AA-AD04-45BA-94E1-77C07F80C846}"/>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FADB9567-BB0C-45C1-8497-3817066680C4}"/>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E91E28E9-8A36-427A-B0A2-E62FB2E2FCDF}"/>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73F7335F-85D6-4344-A599-84C73A096E7A}"/>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E0E7E21B-2B37-41CF-BB19-EADB6B7A3B5D}"/>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FD1C44EB-2C6B-4856-AAD2-2B72DC4EF2D1}"/>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0E34F11A-D180-4C1C-8AF6-D9A5D9AC113C}"/>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2A5BC9DE-C61A-4BDE-B7FB-65AFA50FBFFE}"/>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72C566AD-96BB-4431-8845-1D577940D281}"/>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381FF059-9F8E-430C-8991-7889964F6BE8}"/>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6F7DD749-D90C-402E-B80F-4B17D52242FA}"/>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BB0D6B25-6713-412E-A64A-D600C1B42176}"/>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BA4DB69F-F691-4F3D-A2C4-0F5AE4517F8E}"/>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459B3413-AF98-4628-96E0-865EB7A39E27}"/>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AC88510A-13C2-4824-AF0B-4711A7247D27}"/>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9C939D7A-2E99-4061-B0A6-C794C812BCB2}"/>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20" name="Freeform: Shape 19">
              <a:extLst>
                <a:ext uri="{FF2B5EF4-FFF2-40B4-BE49-F238E27FC236}">
                  <a16:creationId xmlns:a16="http://schemas.microsoft.com/office/drawing/2014/main" id="{495E954D-B660-49AA-9E7D-2AB1396FEE05}"/>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8593584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60">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12">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8F79EC73-34E3-47C1-B15A-A2D119CA3E06}"/>
              </a:ext>
              <a:ext uri="{C183D7F6-B498-43B3-948B-1728B52AA6E4}">
                <adec:decorative xmlns:adec="http://schemas.microsoft.com/office/drawing/2017/decorative" val="1"/>
              </a:ext>
            </a:extLst>
          </p:cNvPr>
          <p:cNvSpPr/>
          <p:nvPr userDrawn="1"/>
        </p:nvSpPr>
        <p:spPr bwMode="auto">
          <a:xfrm>
            <a:off x="2" y="424209"/>
            <a:ext cx="4408713" cy="5853550"/>
          </a:xfrm>
          <a:custGeom>
            <a:avLst/>
            <a:gdLst>
              <a:gd name="connsiteX0" fmla="*/ 1484158 w 4408713"/>
              <a:gd name="connsiteY0" fmla="*/ 0 h 5853550"/>
              <a:gd name="connsiteX1" fmla="*/ 4408713 w 4408713"/>
              <a:gd name="connsiteY1" fmla="*/ 2926775 h 5853550"/>
              <a:gd name="connsiteX2" fmla="*/ 1484158 w 4408713"/>
              <a:gd name="connsiteY2" fmla="*/ 5853550 h 5853550"/>
              <a:gd name="connsiteX3" fmla="*/ 90142 w 4408713"/>
              <a:gd name="connsiteY3" fmla="*/ 5500304 h 5853550"/>
              <a:gd name="connsiteX4" fmla="*/ 0 w 4408713"/>
              <a:gd name="connsiteY4" fmla="*/ 5445500 h 5853550"/>
              <a:gd name="connsiteX5" fmla="*/ 0 w 4408713"/>
              <a:gd name="connsiteY5" fmla="*/ 408050 h 5853550"/>
              <a:gd name="connsiteX6" fmla="*/ 90142 w 4408713"/>
              <a:gd name="connsiteY6" fmla="*/ 353246 h 5853550"/>
              <a:gd name="connsiteX7" fmla="*/ 1484158 w 4408713"/>
              <a:gd name="connsiteY7" fmla="*/ 0 h 585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8713" h="5853550">
                <a:moveTo>
                  <a:pt x="1484158" y="0"/>
                </a:moveTo>
                <a:cubicBezTo>
                  <a:pt x="3099345" y="0"/>
                  <a:pt x="4408713" y="1310362"/>
                  <a:pt x="4408713" y="2926775"/>
                </a:cubicBezTo>
                <a:cubicBezTo>
                  <a:pt x="4408713" y="4543188"/>
                  <a:pt x="3099345" y="5853550"/>
                  <a:pt x="1484158" y="5853550"/>
                </a:cubicBezTo>
                <a:cubicBezTo>
                  <a:pt x="979412" y="5853550"/>
                  <a:pt x="504531" y="5725585"/>
                  <a:pt x="90142" y="5500304"/>
                </a:cubicBezTo>
                <a:lnTo>
                  <a:pt x="0" y="5445500"/>
                </a:lnTo>
                <a:lnTo>
                  <a:pt x="0" y="408050"/>
                </a:lnTo>
                <a:lnTo>
                  <a:pt x="90142" y="353246"/>
                </a:lnTo>
                <a:cubicBezTo>
                  <a:pt x="504531" y="127965"/>
                  <a:pt x="979412" y="0"/>
                  <a:pt x="1484158"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56" name="Arc 55">
            <a:extLst>
              <a:ext uri="{FF2B5EF4-FFF2-40B4-BE49-F238E27FC236}">
                <a16:creationId xmlns:a16="http://schemas.microsoft.com/office/drawing/2014/main" id="{40C9EC0A-6D66-4FDF-92FB-84CA99A79F1C}"/>
              </a:ext>
              <a:ext uri="{C183D7F6-B498-43B3-948B-1728B52AA6E4}">
                <adec:decorative xmlns:adec="http://schemas.microsoft.com/office/drawing/2017/decorative" val="1"/>
              </a:ext>
            </a:extLst>
          </p:cNvPr>
          <p:cNvSpPr/>
          <p:nvPr userDrawn="1"/>
        </p:nvSpPr>
        <p:spPr bwMode="auto">
          <a:xfrm>
            <a:off x="-1224496" y="642329"/>
            <a:ext cx="5417310" cy="5417310"/>
          </a:xfrm>
          <a:prstGeom prst="arc">
            <a:avLst>
              <a:gd name="adj1" fmla="val 15014510"/>
              <a:gd name="adj2" fmla="val 3993308"/>
            </a:avLst>
          </a:prstGeom>
          <a:noFill/>
          <a:ln w="28575">
            <a:solidFill>
              <a:schemeClr val="tx2"/>
            </a:solidFill>
            <a:prstDash val="sysDot"/>
            <a:headEnd type="oval" w="med" len="med"/>
            <a:tailEnd type="oval"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600">
              <a:solidFill>
                <a:srgbClr val="FFFFFF"/>
              </a:solidFill>
              <a:cs typeface="Segoe UI" pitchFamily="34" charset="0"/>
            </a:endParaRPr>
          </a:p>
        </p:txBody>
      </p:sp>
      <p:sp>
        <p:nvSpPr>
          <p:cNvPr id="2" name="Title 1">
            <a:extLst>
              <a:ext uri="{FF2B5EF4-FFF2-40B4-BE49-F238E27FC236}">
                <a16:creationId xmlns:a16="http://schemas.microsoft.com/office/drawing/2014/main" id="{68D603C6-1BD3-4B41-AF87-2EECCED9328B}"/>
              </a:ext>
            </a:extLst>
          </p:cNvPr>
          <p:cNvSpPr>
            <a:spLocks noGrp="1"/>
          </p:cNvSpPr>
          <p:nvPr userDrawn="1">
            <p:ph type="title"/>
          </p:nvPr>
        </p:nvSpPr>
        <p:spPr>
          <a:xfrm>
            <a:off x="588263" y="2799335"/>
            <a:ext cx="3345104" cy="1251073"/>
          </a:xfrm>
        </p:spPr>
        <p:txBody>
          <a:bodyPr/>
          <a:lstStyle/>
          <a:p>
            <a:r>
              <a:rPr lang="en-US"/>
              <a:t>Click to edit Master title style</a:t>
            </a:r>
            <a:endParaRPr lang="en-IN"/>
          </a:p>
        </p:txBody>
      </p:sp>
      <p:sp>
        <p:nvSpPr>
          <p:cNvPr id="48" name="Text Placeholder 47">
            <a:extLst>
              <a:ext uri="{FF2B5EF4-FFF2-40B4-BE49-F238E27FC236}">
                <a16:creationId xmlns:a16="http://schemas.microsoft.com/office/drawing/2014/main" id="{4685CAA4-D539-44D7-905E-0BE0B402A9C4}"/>
              </a:ext>
            </a:extLst>
          </p:cNvPr>
          <p:cNvSpPr>
            <a:spLocks noGrp="1"/>
          </p:cNvSpPr>
          <p:nvPr>
            <p:ph type="body" sz="quarter" idx="12" hasCustomPrompt="1"/>
          </p:nvPr>
        </p:nvSpPr>
        <p:spPr>
          <a:xfrm>
            <a:off x="5007137" y="2448600"/>
            <a:ext cx="6583680" cy="430887"/>
          </a:xfrm>
        </p:spPr>
        <p:txBody>
          <a:bodyPr anchor="b"/>
          <a:lstStyle>
            <a:lvl1pPr marL="0" indent="0">
              <a:buNone/>
              <a:defRPr cap="all" baseline="0">
                <a:solidFill>
                  <a:schemeClr val="accent4"/>
                </a:solidFill>
                <a:latin typeface="+mj-lt"/>
              </a:defRPr>
            </a:lvl1pPr>
          </a:lstStyle>
          <a:p>
            <a:pPr lvl="0"/>
            <a:r>
              <a:rPr lang="en-US"/>
              <a:t>Title</a:t>
            </a:r>
            <a:endParaRPr lang="en-IN"/>
          </a:p>
        </p:txBody>
      </p:sp>
      <p:sp>
        <p:nvSpPr>
          <p:cNvPr id="51" name="Text Placeholder 50">
            <a:extLst>
              <a:ext uri="{FF2B5EF4-FFF2-40B4-BE49-F238E27FC236}">
                <a16:creationId xmlns:a16="http://schemas.microsoft.com/office/drawing/2014/main" id="{2781EE46-CE71-45B3-B092-3FA176962869}"/>
              </a:ext>
            </a:extLst>
          </p:cNvPr>
          <p:cNvSpPr>
            <a:spLocks noGrp="1"/>
          </p:cNvSpPr>
          <p:nvPr>
            <p:ph type="body" sz="quarter" idx="13"/>
          </p:nvPr>
        </p:nvSpPr>
        <p:spPr>
          <a:xfrm>
            <a:off x="5007137" y="2976563"/>
            <a:ext cx="6583680" cy="307777"/>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a:t>
            </a:r>
            <a:endParaRPr lang="en-IN"/>
          </a:p>
        </p:txBody>
      </p:sp>
      <p:grpSp>
        <p:nvGrpSpPr>
          <p:cNvPr id="7" name="Group 6">
            <a:extLst>
              <a:ext uri="{FF2B5EF4-FFF2-40B4-BE49-F238E27FC236}">
                <a16:creationId xmlns:a16="http://schemas.microsoft.com/office/drawing/2014/main" id="{7BC068BD-2DB3-4D61-B378-59BEF2ABAE65}"/>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8" name="Freeform: Shape 7">
              <a:extLst>
                <a:ext uri="{FF2B5EF4-FFF2-40B4-BE49-F238E27FC236}">
                  <a16:creationId xmlns:a16="http://schemas.microsoft.com/office/drawing/2014/main" id="{35B57938-0653-42CB-98C6-7CA3CD9080D5}"/>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9" name="Freeform: Shape 8">
              <a:extLst>
                <a:ext uri="{FF2B5EF4-FFF2-40B4-BE49-F238E27FC236}">
                  <a16:creationId xmlns:a16="http://schemas.microsoft.com/office/drawing/2014/main" id="{1CD71178-D768-4CD9-A418-DD8A24105B41}"/>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0" name="Freeform: Shape 9">
              <a:extLst>
                <a:ext uri="{FF2B5EF4-FFF2-40B4-BE49-F238E27FC236}">
                  <a16:creationId xmlns:a16="http://schemas.microsoft.com/office/drawing/2014/main" id="{F7E53FE7-82B4-403E-BF89-7E9327A226B8}"/>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1187733D-ECF3-48B6-85D0-C28C1A5C9A0D}"/>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107B03A7-2196-431D-95F3-200C7DEE1E95}"/>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A5BFE045-93F8-4CB0-9D9F-8B9E7E92705F}"/>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1F5BE329-E9E4-46A8-9927-052BE4F79B9D}"/>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807F0C4A-171D-40A8-9830-2D894AC6C096}"/>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16" name="Group 15">
            <a:extLst>
              <a:ext uri="{FF2B5EF4-FFF2-40B4-BE49-F238E27FC236}">
                <a16:creationId xmlns:a16="http://schemas.microsoft.com/office/drawing/2014/main" id="{1B34ADE4-90EE-44C6-B845-8BE7F83112D3}"/>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17" name="Freeform: Shape 16">
              <a:extLst>
                <a:ext uri="{FF2B5EF4-FFF2-40B4-BE49-F238E27FC236}">
                  <a16:creationId xmlns:a16="http://schemas.microsoft.com/office/drawing/2014/main" id="{E0E4FD5B-AAA0-46A2-AEC5-AD79DBA1F687}"/>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18" name="Group 17">
              <a:extLst>
                <a:ext uri="{FF2B5EF4-FFF2-40B4-BE49-F238E27FC236}">
                  <a16:creationId xmlns:a16="http://schemas.microsoft.com/office/drawing/2014/main" id="{09F2E728-CA07-4AAC-90B8-5E2763366BD4}"/>
                </a:ext>
              </a:extLst>
            </p:cNvPr>
            <p:cNvGrpSpPr/>
            <p:nvPr/>
          </p:nvGrpSpPr>
          <p:grpSpPr>
            <a:xfrm>
              <a:off x="9720263" y="107156"/>
              <a:ext cx="2423265" cy="317504"/>
              <a:chOff x="4876800" y="6413787"/>
              <a:chExt cx="2423265" cy="317504"/>
            </a:xfrm>
            <a:noFill/>
          </p:grpSpPr>
          <p:sp>
            <p:nvSpPr>
              <p:cNvPr id="20" name="Freeform: Shape 19">
                <a:extLst>
                  <a:ext uri="{FF2B5EF4-FFF2-40B4-BE49-F238E27FC236}">
                    <a16:creationId xmlns:a16="http://schemas.microsoft.com/office/drawing/2014/main" id="{FF6DF955-A9E8-4CE2-A6DF-C88DD7456F03}"/>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E3E4E646-E7DD-4642-9580-573B46C12E5A}"/>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3639FD8D-970C-4971-8A27-5D373F4AD23A}"/>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65135E83-B426-44C8-B5C4-86DE4FE698A2}"/>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980DD7AE-192C-4F0E-86A5-D4A72C179022}"/>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848890AA-1C35-43E7-9116-EB17C09127BA}"/>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A1F0A543-465E-4FB1-B711-A27B08BCB570}"/>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7D917CE1-4C28-48A1-8C85-865A4EE53946}"/>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C931F611-03E3-4F39-A15D-EB221B6AE9A4}"/>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25CD5ED0-2B44-43A5-A89E-21BC4811971F}"/>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32925FB1-4A35-4BA4-BB3E-4CD7A7EB6794}"/>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8676BD0A-9D4A-413E-9494-8B60F41831EA}"/>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7A72AFA6-57F5-42DA-8CAC-E3E8EA45C073}"/>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9D2CB2C7-F6C5-4BBB-92E2-3889521E6DE1}"/>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9BB04082-9E87-4946-9291-E8BAB92D5CD2}"/>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52D1DA97-21C1-47C1-B42C-9157A7B257CA}"/>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BAF8233D-AE50-4DBC-B2C4-C28ABC3A1CCD}"/>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CF37E6EE-F80D-4C29-B80D-5E44697F1E76}"/>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EB7DF0B2-1789-423C-90FB-EA4B94C27807}"/>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0865FCB7-B2D5-4A0A-842B-70DD77FAABB1}"/>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19" name="Freeform: Shape 18">
              <a:extLst>
                <a:ext uri="{FF2B5EF4-FFF2-40B4-BE49-F238E27FC236}">
                  <a16:creationId xmlns:a16="http://schemas.microsoft.com/office/drawing/2014/main" id="{8C8A7EE8-5186-4B16-94C4-2B1042398AE6}"/>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80517243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8F79EC73-34E3-47C1-B15A-A2D119CA3E06}"/>
              </a:ext>
              <a:ext uri="{C183D7F6-B498-43B3-948B-1728B52AA6E4}">
                <adec:decorative xmlns:adec="http://schemas.microsoft.com/office/drawing/2017/decorative" val="1"/>
              </a:ext>
            </a:extLst>
          </p:cNvPr>
          <p:cNvSpPr/>
          <p:nvPr userDrawn="1"/>
        </p:nvSpPr>
        <p:spPr bwMode="auto">
          <a:xfrm>
            <a:off x="2" y="424209"/>
            <a:ext cx="4408713" cy="5853550"/>
          </a:xfrm>
          <a:custGeom>
            <a:avLst/>
            <a:gdLst>
              <a:gd name="connsiteX0" fmla="*/ 1484158 w 4408713"/>
              <a:gd name="connsiteY0" fmla="*/ 0 h 5853550"/>
              <a:gd name="connsiteX1" fmla="*/ 4408713 w 4408713"/>
              <a:gd name="connsiteY1" fmla="*/ 2926775 h 5853550"/>
              <a:gd name="connsiteX2" fmla="*/ 1484158 w 4408713"/>
              <a:gd name="connsiteY2" fmla="*/ 5853550 h 5853550"/>
              <a:gd name="connsiteX3" fmla="*/ 90142 w 4408713"/>
              <a:gd name="connsiteY3" fmla="*/ 5500304 h 5853550"/>
              <a:gd name="connsiteX4" fmla="*/ 0 w 4408713"/>
              <a:gd name="connsiteY4" fmla="*/ 5445500 h 5853550"/>
              <a:gd name="connsiteX5" fmla="*/ 0 w 4408713"/>
              <a:gd name="connsiteY5" fmla="*/ 408050 h 5853550"/>
              <a:gd name="connsiteX6" fmla="*/ 90142 w 4408713"/>
              <a:gd name="connsiteY6" fmla="*/ 353246 h 5853550"/>
              <a:gd name="connsiteX7" fmla="*/ 1484158 w 4408713"/>
              <a:gd name="connsiteY7" fmla="*/ 0 h 585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8713" h="5853550">
                <a:moveTo>
                  <a:pt x="1484158" y="0"/>
                </a:moveTo>
                <a:cubicBezTo>
                  <a:pt x="3099345" y="0"/>
                  <a:pt x="4408713" y="1310362"/>
                  <a:pt x="4408713" y="2926775"/>
                </a:cubicBezTo>
                <a:cubicBezTo>
                  <a:pt x="4408713" y="4543188"/>
                  <a:pt x="3099345" y="5853550"/>
                  <a:pt x="1484158" y="5853550"/>
                </a:cubicBezTo>
                <a:cubicBezTo>
                  <a:pt x="979412" y="5853550"/>
                  <a:pt x="504531" y="5725585"/>
                  <a:pt x="90142" y="5500304"/>
                </a:cubicBezTo>
                <a:lnTo>
                  <a:pt x="0" y="5445500"/>
                </a:lnTo>
                <a:lnTo>
                  <a:pt x="0" y="408050"/>
                </a:lnTo>
                <a:lnTo>
                  <a:pt x="90142" y="353246"/>
                </a:lnTo>
                <a:cubicBezTo>
                  <a:pt x="504531" y="127965"/>
                  <a:pt x="979412" y="0"/>
                  <a:pt x="1484158"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56" name="Arc 55">
            <a:extLst>
              <a:ext uri="{FF2B5EF4-FFF2-40B4-BE49-F238E27FC236}">
                <a16:creationId xmlns:a16="http://schemas.microsoft.com/office/drawing/2014/main" id="{40C9EC0A-6D66-4FDF-92FB-84CA99A79F1C}"/>
              </a:ext>
              <a:ext uri="{C183D7F6-B498-43B3-948B-1728B52AA6E4}">
                <adec:decorative xmlns:adec="http://schemas.microsoft.com/office/drawing/2017/decorative" val="1"/>
              </a:ext>
            </a:extLst>
          </p:cNvPr>
          <p:cNvSpPr/>
          <p:nvPr userDrawn="1"/>
        </p:nvSpPr>
        <p:spPr bwMode="auto">
          <a:xfrm>
            <a:off x="-1224496" y="642329"/>
            <a:ext cx="5417310" cy="5417310"/>
          </a:xfrm>
          <a:prstGeom prst="arc">
            <a:avLst>
              <a:gd name="adj1" fmla="val 15014510"/>
              <a:gd name="adj2" fmla="val 3993308"/>
            </a:avLst>
          </a:prstGeom>
          <a:noFill/>
          <a:ln w="28575">
            <a:solidFill>
              <a:schemeClr val="tx2"/>
            </a:solidFill>
            <a:prstDash val="sysDot"/>
            <a:headEnd type="oval" w="med" len="med"/>
            <a:tailEnd type="oval"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600">
              <a:solidFill>
                <a:srgbClr val="FFFFFF"/>
              </a:solidFill>
              <a:cs typeface="Segoe UI" pitchFamily="34" charset="0"/>
            </a:endParaRPr>
          </a:p>
        </p:txBody>
      </p:sp>
      <p:sp>
        <p:nvSpPr>
          <p:cNvPr id="2" name="Title 1">
            <a:extLst>
              <a:ext uri="{FF2B5EF4-FFF2-40B4-BE49-F238E27FC236}">
                <a16:creationId xmlns:a16="http://schemas.microsoft.com/office/drawing/2014/main" id="{68D603C6-1BD3-4B41-AF87-2EECCED9328B}"/>
              </a:ext>
            </a:extLst>
          </p:cNvPr>
          <p:cNvSpPr>
            <a:spLocks noGrp="1"/>
          </p:cNvSpPr>
          <p:nvPr userDrawn="1">
            <p:ph type="title"/>
          </p:nvPr>
        </p:nvSpPr>
        <p:spPr>
          <a:xfrm>
            <a:off x="588263" y="2799335"/>
            <a:ext cx="3345104" cy="1107996"/>
          </a:xfrm>
        </p:spPr>
        <p:txBody>
          <a:bodyPr/>
          <a:lstStyle>
            <a:lvl1pPr>
              <a:defRPr>
                <a:solidFill>
                  <a:schemeClr val="tx2"/>
                </a:solidFill>
              </a:defRPr>
            </a:lvl1pPr>
          </a:lstStyle>
          <a:p>
            <a:r>
              <a:rPr lang="en-US"/>
              <a:t>Click to edit Master title style</a:t>
            </a:r>
            <a:endParaRPr lang="en-IN"/>
          </a:p>
        </p:txBody>
      </p:sp>
      <p:sp>
        <p:nvSpPr>
          <p:cNvPr id="61" name="Text Placeholder 60">
            <a:extLst>
              <a:ext uri="{FF2B5EF4-FFF2-40B4-BE49-F238E27FC236}">
                <a16:creationId xmlns:a16="http://schemas.microsoft.com/office/drawing/2014/main" id="{D8857338-6184-4461-8255-F548A5600494}"/>
              </a:ext>
            </a:extLst>
          </p:cNvPr>
          <p:cNvSpPr>
            <a:spLocks noGrp="1"/>
          </p:cNvSpPr>
          <p:nvPr>
            <p:ph type="body" sz="quarter" idx="10" hasCustomPrompt="1"/>
          </p:nvPr>
        </p:nvSpPr>
        <p:spPr>
          <a:xfrm>
            <a:off x="5020057" y="2217687"/>
            <a:ext cx="6583680" cy="923330"/>
          </a:xfrm>
        </p:spPr>
        <p:txBody>
          <a:bodyPr anchor="ctr"/>
          <a:lstStyle>
            <a:lvl1pPr marL="0" indent="0">
              <a:buNone/>
              <a:defRPr lang="en-US" sz="2000" kern="1200" dirty="0">
                <a:solidFill>
                  <a:schemeClr val="tx1"/>
                </a:solidFill>
                <a:latin typeface="+mn-lt"/>
                <a:ea typeface="+mn-ea"/>
                <a:cs typeface="+mn-cs"/>
              </a:defRPr>
            </a:lvl1pPr>
          </a:lstStyle>
          <a:p>
            <a:pPr lvl="0">
              <a:spcBef>
                <a:spcPts val="1800"/>
              </a:spcBef>
            </a:pPr>
            <a:r>
              <a:rPr lang="en-US" sz="2000">
                <a:solidFill>
                  <a:schemeClr val="accent4"/>
                </a:solidFill>
              </a:rPr>
              <a:t>Lorem ipsum dolor </a:t>
            </a:r>
            <a:r>
              <a:rPr lang="en-US" sz="2000"/>
              <a:t>sit </a:t>
            </a:r>
            <a:r>
              <a:rPr lang="en-US" sz="2000" err="1"/>
              <a:t>amet</a:t>
            </a:r>
            <a:r>
              <a:rPr lang="en-US" sz="2000"/>
              <a:t>, </a:t>
            </a:r>
            <a:r>
              <a:rPr lang="en-US" sz="2000" err="1"/>
              <a:t>consectetuer</a:t>
            </a:r>
            <a:r>
              <a:rPr lang="en-US" sz="2000"/>
              <a:t> </a:t>
            </a:r>
            <a:r>
              <a:rPr lang="en-US" sz="2000" err="1"/>
              <a:t>adipiscing</a:t>
            </a:r>
            <a:r>
              <a:rPr lang="en-US" sz="2000"/>
              <a:t> </a:t>
            </a:r>
            <a:r>
              <a:rPr lang="en-US" sz="2000" err="1"/>
              <a:t>elit</a:t>
            </a:r>
            <a:r>
              <a:rPr lang="en-US" sz="2000"/>
              <a:t>. Maecenas </a:t>
            </a:r>
            <a:r>
              <a:rPr lang="en-US" sz="2000" err="1"/>
              <a:t>porttitor</a:t>
            </a:r>
            <a:r>
              <a:rPr lang="en-US" sz="2000"/>
              <a:t> </a:t>
            </a:r>
            <a:r>
              <a:rPr lang="en-US" sz="2000" err="1"/>
              <a:t>congue</a:t>
            </a:r>
            <a:r>
              <a:rPr lang="en-US" sz="2000"/>
              <a:t> </a:t>
            </a:r>
            <a:r>
              <a:rPr lang="en-US" sz="2000" err="1"/>
              <a:t>massa</a:t>
            </a:r>
            <a:r>
              <a:rPr lang="en-US" sz="2000"/>
              <a:t>. </a:t>
            </a:r>
            <a:r>
              <a:rPr lang="en-US" sz="2000" err="1"/>
              <a:t>Fusce</a:t>
            </a:r>
            <a:r>
              <a:rPr lang="en-US" sz="2000"/>
              <a:t> </a:t>
            </a:r>
            <a:r>
              <a:rPr lang="en-US" sz="2000" err="1"/>
              <a:t>posuere</a:t>
            </a:r>
            <a:r>
              <a:rPr lang="en-US" sz="2000"/>
              <a:t>, </a:t>
            </a:r>
          </a:p>
        </p:txBody>
      </p:sp>
      <p:cxnSp>
        <p:nvCxnSpPr>
          <p:cNvPr id="54" name="Straight Connector 53">
            <a:extLst>
              <a:ext uri="{FF2B5EF4-FFF2-40B4-BE49-F238E27FC236}">
                <a16:creationId xmlns:a16="http://schemas.microsoft.com/office/drawing/2014/main" id="{186D995A-8463-4A16-8E85-59E73BC814E1}"/>
              </a:ext>
              <a:ext uri="{C183D7F6-B498-43B3-948B-1728B52AA6E4}">
                <adec:decorative xmlns:adec="http://schemas.microsoft.com/office/drawing/2017/decorative" val="1"/>
              </a:ext>
            </a:extLst>
          </p:cNvPr>
          <p:cNvCxnSpPr/>
          <p:nvPr userDrawn="1"/>
        </p:nvCxnSpPr>
        <p:spPr>
          <a:xfrm>
            <a:off x="5020057" y="3498252"/>
            <a:ext cx="6583680" cy="0"/>
          </a:xfrm>
          <a:prstGeom prst="line">
            <a:avLst/>
          </a:prstGeom>
          <a:ln>
            <a:solidFill>
              <a:schemeClr val="bg1">
                <a:lumMod val="75000"/>
              </a:schemeClr>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2" name="Text Placeholder 60">
            <a:extLst>
              <a:ext uri="{FF2B5EF4-FFF2-40B4-BE49-F238E27FC236}">
                <a16:creationId xmlns:a16="http://schemas.microsoft.com/office/drawing/2014/main" id="{15016C7C-F01E-48AF-8C32-4797A98EF220}"/>
              </a:ext>
            </a:extLst>
          </p:cNvPr>
          <p:cNvSpPr>
            <a:spLocks noGrp="1"/>
          </p:cNvSpPr>
          <p:nvPr>
            <p:ph type="body" sz="quarter" idx="11" hasCustomPrompt="1"/>
          </p:nvPr>
        </p:nvSpPr>
        <p:spPr>
          <a:xfrm>
            <a:off x="5020057" y="3810007"/>
            <a:ext cx="6583680" cy="923330"/>
          </a:xfrm>
        </p:spPr>
        <p:txBody>
          <a:bodyPr anchor="ctr"/>
          <a:lstStyle>
            <a:lvl1pPr marL="0" indent="0">
              <a:buNone/>
              <a:defRPr lang="en-US" sz="2000" kern="1200" dirty="0">
                <a:solidFill>
                  <a:schemeClr val="tx1"/>
                </a:solidFill>
                <a:latin typeface="+mn-lt"/>
                <a:ea typeface="+mn-ea"/>
                <a:cs typeface="+mn-cs"/>
              </a:defRPr>
            </a:lvl1pPr>
          </a:lstStyle>
          <a:p>
            <a:pPr lvl="0">
              <a:spcBef>
                <a:spcPts val="1800"/>
              </a:spcBef>
            </a:pPr>
            <a:r>
              <a:rPr lang="en-US" sz="2000">
                <a:solidFill>
                  <a:schemeClr val="accent4"/>
                </a:solidFill>
              </a:rPr>
              <a:t>Lorem ipsum dolor </a:t>
            </a:r>
            <a:r>
              <a:rPr lang="en-US" sz="2000"/>
              <a:t>sit </a:t>
            </a:r>
            <a:r>
              <a:rPr lang="en-US" sz="2000" err="1"/>
              <a:t>amet</a:t>
            </a:r>
            <a:r>
              <a:rPr lang="en-US" sz="2000"/>
              <a:t>, </a:t>
            </a:r>
            <a:r>
              <a:rPr lang="en-US" sz="2000" err="1"/>
              <a:t>consectetuer</a:t>
            </a:r>
            <a:r>
              <a:rPr lang="en-US" sz="2000"/>
              <a:t> </a:t>
            </a:r>
            <a:r>
              <a:rPr lang="en-US" sz="2000" err="1"/>
              <a:t>adipiscing</a:t>
            </a:r>
            <a:r>
              <a:rPr lang="en-US" sz="2000"/>
              <a:t> </a:t>
            </a:r>
            <a:r>
              <a:rPr lang="en-US" sz="2000" err="1"/>
              <a:t>elit</a:t>
            </a:r>
            <a:r>
              <a:rPr lang="en-US" sz="2000"/>
              <a:t>. Maecenas </a:t>
            </a:r>
            <a:r>
              <a:rPr lang="en-US" sz="2000" err="1"/>
              <a:t>porttitor</a:t>
            </a:r>
            <a:r>
              <a:rPr lang="en-US" sz="2000"/>
              <a:t> </a:t>
            </a:r>
            <a:r>
              <a:rPr lang="en-US" sz="2000" err="1"/>
              <a:t>congue</a:t>
            </a:r>
            <a:r>
              <a:rPr lang="en-US" sz="2000"/>
              <a:t> </a:t>
            </a:r>
            <a:r>
              <a:rPr lang="en-US" sz="2000" err="1"/>
              <a:t>massa</a:t>
            </a:r>
            <a:r>
              <a:rPr lang="en-US" sz="2000"/>
              <a:t>. </a:t>
            </a:r>
            <a:r>
              <a:rPr lang="en-US" sz="2000" err="1"/>
              <a:t>Fusce</a:t>
            </a:r>
            <a:r>
              <a:rPr lang="en-US" sz="2000"/>
              <a:t> </a:t>
            </a:r>
            <a:r>
              <a:rPr lang="en-US" sz="2000" err="1"/>
              <a:t>posuere</a:t>
            </a:r>
            <a:r>
              <a:rPr lang="en-US" sz="2000"/>
              <a:t>, </a:t>
            </a:r>
          </a:p>
        </p:txBody>
      </p:sp>
      <p:grpSp>
        <p:nvGrpSpPr>
          <p:cNvPr id="8" name="Group 7">
            <a:extLst>
              <a:ext uri="{FF2B5EF4-FFF2-40B4-BE49-F238E27FC236}">
                <a16:creationId xmlns:a16="http://schemas.microsoft.com/office/drawing/2014/main" id="{8A181E11-3405-4D43-9170-C3D3791853D3}"/>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9" name="Freeform: Shape 8">
              <a:extLst>
                <a:ext uri="{FF2B5EF4-FFF2-40B4-BE49-F238E27FC236}">
                  <a16:creationId xmlns:a16="http://schemas.microsoft.com/office/drawing/2014/main" id="{9985E63C-D698-484F-B819-2411C28A22D7}"/>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0" name="Freeform: Shape 9">
              <a:extLst>
                <a:ext uri="{FF2B5EF4-FFF2-40B4-BE49-F238E27FC236}">
                  <a16:creationId xmlns:a16="http://schemas.microsoft.com/office/drawing/2014/main" id="{D0148611-AA2B-495C-97FD-1267012D3C63}"/>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AD73AA3A-4C32-405D-8285-27A6D290D45B}"/>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273B4B88-E976-4A8C-B80A-1AF16216CB9A}"/>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5E902263-6C86-49C9-9D75-2BEE793C9D0E}"/>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3F840DDB-0E9B-45C7-9F68-7730DDDEDD1C}"/>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1A1EADCD-F3DA-437F-816F-52DE08D2FFE4}"/>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8A9ACF66-8D66-4CA4-B972-BF08A948201F}"/>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17" name="Group 16">
            <a:extLst>
              <a:ext uri="{FF2B5EF4-FFF2-40B4-BE49-F238E27FC236}">
                <a16:creationId xmlns:a16="http://schemas.microsoft.com/office/drawing/2014/main" id="{65E0A3D5-3314-4FC7-B2D4-7C54C93D59FC}"/>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18" name="Freeform: Shape 17">
              <a:extLst>
                <a:ext uri="{FF2B5EF4-FFF2-40B4-BE49-F238E27FC236}">
                  <a16:creationId xmlns:a16="http://schemas.microsoft.com/office/drawing/2014/main" id="{EE161407-E538-4161-BE6F-FBA79C040EBA}"/>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19" name="Group 18">
              <a:extLst>
                <a:ext uri="{FF2B5EF4-FFF2-40B4-BE49-F238E27FC236}">
                  <a16:creationId xmlns:a16="http://schemas.microsoft.com/office/drawing/2014/main" id="{FCAFA894-C8AE-49BB-91B8-40B1DD2AF4D7}"/>
                </a:ext>
              </a:extLst>
            </p:cNvPr>
            <p:cNvGrpSpPr/>
            <p:nvPr/>
          </p:nvGrpSpPr>
          <p:grpSpPr>
            <a:xfrm>
              <a:off x="9720263" y="107156"/>
              <a:ext cx="2423265" cy="317504"/>
              <a:chOff x="4876800" y="6413787"/>
              <a:chExt cx="2423265" cy="317504"/>
            </a:xfrm>
            <a:noFill/>
          </p:grpSpPr>
          <p:sp>
            <p:nvSpPr>
              <p:cNvPr id="21" name="Freeform: Shape 20">
                <a:extLst>
                  <a:ext uri="{FF2B5EF4-FFF2-40B4-BE49-F238E27FC236}">
                    <a16:creationId xmlns:a16="http://schemas.microsoft.com/office/drawing/2014/main" id="{138217A5-37E0-4809-A817-E987EAB7AFCB}"/>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7CCA0AD7-2108-425C-992A-887331ED88C8}"/>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E186086D-7287-444B-8280-66BE1D8B114E}"/>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5B591365-DA97-434F-9072-F426B71C83B1}"/>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3540EF68-A873-4A2E-99EB-0B01B8BF8A91}"/>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AA74CF3A-041C-4565-9C70-DBE8C9EF1A00}"/>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C1E6608C-578D-4D5C-B951-133D3444ED7B}"/>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65CF2EFF-5245-439F-A546-4B62574B6E23}"/>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41199B22-6E7C-4A5A-A7DA-7E38BDA31258}"/>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D71D5616-1E60-4ECB-BB66-DEE259D2DB11}"/>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6B22AD9D-1D9C-49A0-A8FA-28A557A3806C}"/>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A1679EF7-92B7-415F-B16C-B2FCD4315411}"/>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3A21693F-FD84-4796-AD62-EE220BA581E8}"/>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63947175-056F-4B3F-ADA6-66ECA8A29D29}"/>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C6B4E645-4494-4E92-A0D6-AD1F6A868D1B}"/>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80C53586-9C41-4CF1-9D72-1CF39A2E922C}"/>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026C121C-FC92-4584-8F59-08C7F629ACCB}"/>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CFC99055-4FC0-4E2E-9A83-A3CA01355B65}"/>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B33F8503-06BD-4F26-AEA6-08AD80B49FAA}"/>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B1685405-8DC1-41B8-AF19-D4015C550811}"/>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20" name="Freeform: Shape 19">
              <a:extLst>
                <a:ext uri="{FF2B5EF4-FFF2-40B4-BE49-F238E27FC236}">
                  <a16:creationId xmlns:a16="http://schemas.microsoft.com/office/drawing/2014/main" id="{1999534C-06F8-4D8D-BEC7-F5368D4B3DA3}"/>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169184930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8F79EC73-34E3-47C1-B15A-A2D119CA3E06}"/>
              </a:ext>
              <a:ext uri="{C183D7F6-B498-43B3-948B-1728B52AA6E4}">
                <adec:decorative xmlns:adec="http://schemas.microsoft.com/office/drawing/2017/decorative" val="1"/>
              </a:ext>
            </a:extLst>
          </p:cNvPr>
          <p:cNvSpPr/>
          <p:nvPr userDrawn="1"/>
        </p:nvSpPr>
        <p:spPr bwMode="auto">
          <a:xfrm>
            <a:off x="2" y="424209"/>
            <a:ext cx="4408713" cy="5853550"/>
          </a:xfrm>
          <a:custGeom>
            <a:avLst/>
            <a:gdLst>
              <a:gd name="connsiteX0" fmla="*/ 1484158 w 4408713"/>
              <a:gd name="connsiteY0" fmla="*/ 0 h 5853550"/>
              <a:gd name="connsiteX1" fmla="*/ 4408713 w 4408713"/>
              <a:gd name="connsiteY1" fmla="*/ 2926775 h 5853550"/>
              <a:gd name="connsiteX2" fmla="*/ 1484158 w 4408713"/>
              <a:gd name="connsiteY2" fmla="*/ 5853550 h 5853550"/>
              <a:gd name="connsiteX3" fmla="*/ 90142 w 4408713"/>
              <a:gd name="connsiteY3" fmla="*/ 5500304 h 5853550"/>
              <a:gd name="connsiteX4" fmla="*/ 0 w 4408713"/>
              <a:gd name="connsiteY4" fmla="*/ 5445500 h 5853550"/>
              <a:gd name="connsiteX5" fmla="*/ 0 w 4408713"/>
              <a:gd name="connsiteY5" fmla="*/ 408050 h 5853550"/>
              <a:gd name="connsiteX6" fmla="*/ 90142 w 4408713"/>
              <a:gd name="connsiteY6" fmla="*/ 353246 h 5853550"/>
              <a:gd name="connsiteX7" fmla="*/ 1484158 w 4408713"/>
              <a:gd name="connsiteY7" fmla="*/ 0 h 585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8713" h="5853550">
                <a:moveTo>
                  <a:pt x="1484158" y="0"/>
                </a:moveTo>
                <a:cubicBezTo>
                  <a:pt x="3099345" y="0"/>
                  <a:pt x="4408713" y="1310362"/>
                  <a:pt x="4408713" y="2926775"/>
                </a:cubicBezTo>
                <a:cubicBezTo>
                  <a:pt x="4408713" y="4543188"/>
                  <a:pt x="3099345" y="5853550"/>
                  <a:pt x="1484158" y="5853550"/>
                </a:cubicBezTo>
                <a:cubicBezTo>
                  <a:pt x="979412" y="5853550"/>
                  <a:pt x="504531" y="5725585"/>
                  <a:pt x="90142" y="5500304"/>
                </a:cubicBezTo>
                <a:lnTo>
                  <a:pt x="0" y="5445500"/>
                </a:lnTo>
                <a:lnTo>
                  <a:pt x="0" y="408050"/>
                </a:lnTo>
                <a:lnTo>
                  <a:pt x="90142" y="353246"/>
                </a:lnTo>
                <a:cubicBezTo>
                  <a:pt x="504531" y="127965"/>
                  <a:pt x="979412" y="0"/>
                  <a:pt x="1484158"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56" name="Arc 55">
            <a:extLst>
              <a:ext uri="{FF2B5EF4-FFF2-40B4-BE49-F238E27FC236}">
                <a16:creationId xmlns:a16="http://schemas.microsoft.com/office/drawing/2014/main" id="{40C9EC0A-6D66-4FDF-92FB-84CA99A79F1C}"/>
              </a:ext>
              <a:ext uri="{C183D7F6-B498-43B3-948B-1728B52AA6E4}">
                <adec:decorative xmlns:adec="http://schemas.microsoft.com/office/drawing/2017/decorative" val="1"/>
              </a:ext>
            </a:extLst>
          </p:cNvPr>
          <p:cNvSpPr/>
          <p:nvPr userDrawn="1"/>
        </p:nvSpPr>
        <p:spPr bwMode="auto">
          <a:xfrm>
            <a:off x="-1224496" y="642329"/>
            <a:ext cx="5417310" cy="5417310"/>
          </a:xfrm>
          <a:prstGeom prst="arc">
            <a:avLst>
              <a:gd name="adj1" fmla="val 15014510"/>
              <a:gd name="adj2" fmla="val 3993308"/>
            </a:avLst>
          </a:prstGeom>
          <a:noFill/>
          <a:ln w="28575">
            <a:solidFill>
              <a:schemeClr val="tx2"/>
            </a:solidFill>
            <a:prstDash val="sysDot"/>
            <a:headEnd type="oval" w="med" len="med"/>
            <a:tailEnd type="oval"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600">
              <a:solidFill>
                <a:srgbClr val="FFFFFF"/>
              </a:solidFill>
              <a:cs typeface="Segoe UI" pitchFamily="34" charset="0"/>
            </a:endParaRPr>
          </a:p>
        </p:txBody>
      </p:sp>
      <p:sp>
        <p:nvSpPr>
          <p:cNvPr id="2" name="Title 1">
            <a:extLst>
              <a:ext uri="{FF2B5EF4-FFF2-40B4-BE49-F238E27FC236}">
                <a16:creationId xmlns:a16="http://schemas.microsoft.com/office/drawing/2014/main" id="{68D603C6-1BD3-4B41-AF87-2EECCED9328B}"/>
              </a:ext>
            </a:extLst>
          </p:cNvPr>
          <p:cNvSpPr>
            <a:spLocks noGrp="1"/>
          </p:cNvSpPr>
          <p:nvPr userDrawn="1">
            <p:ph type="title"/>
          </p:nvPr>
        </p:nvSpPr>
        <p:spPr>
          <a:xfrm>
            <a:off x="588263" y="2799335"/>
            <a:ext cx="3345104" cy="1107996"/>
          </a:xfrm>
        </p:spPr>
        <p:txBody>
          <a:bodyPr/>
          <a:lstStyle>
            <a:lvl1pPr>
              <a:defRPr>
                <a:solidFill>
                  <a:schemeClr val="tx2"/>
                </a:solidFill>
              </a:defRPr>
            </a:lvl1pPr>
          </a:lstStyle>
          <a:p>
            <a:r>
              <a:rPr lang="en-US"/>
              <a:t>Click to edit Master title style</a:t>
            </a:r>
            <a:endParaRPr lang="en-IN"/>
          </a:p>
        </p:txBody>
      </p:sp>
      <p:sp>
        <p:nvSpPr>
          <p:cNvPr id="47" name="Text Placeholder 46">
            <a:extLst>
              <a:ext uri="{FF2B5EF4-FFF2-40B4-BE49-F238E27FC236}">
                <a16:creationId xmlns:a16="http://schemas.microsoft.com/office/drawing/2014/main" id="{AC7D29AD-AAF4-4CFE-B0DA-2272AB0B584A}"/>
              </a:ext>
            </a:extLst>
          </p:cNvPr>
          <p:cNvSpPr>
            <a:spLocks noGrp="1"/>
          </p:cNvSpPr>
          <p:nvPr>
            <p:ph type="body" sz="quarter" idx="14"/>
          </p:nvPr>
        </p:nvSpPr>
        <p:spPr>
          <a:xfrm>
            <a:off x="5001393" y="1150646"/>
            <a:ext cx="6583680" cy="307777"/>
          </a:xfrm>
        </p:spPr>
        <p:txBody>
          <a:bodyPr anchor="t"/>
          <a:lstStyle>
            <a:lvl1pPr marL="0" indent="0">
              <a:buNone/>
              <a:defRPr sz="2000">
                <a:solidFill>
                  <a:schemeClr val="tx1"/>
                </a:solidFill>
              </a:defRPr>
            </a:lvl1pPr>
          </a:lstStyle>
          <a:p>
            <a:pPr lvl="0"/>
            <a:r>
              <a:rPr lang="en-US"/>
              <a:t>Click to edit Master text styles</a:t>
            </a:r>
          </a:p>
        </p:txBody>
      </p:sp>
      <p:cxnSp>
        <p:nvCxnSpPr>
          <p:cNvPr id="61" name="Straight Connector 60">
            <a:extLst>
              <a:ext uri="{FF2B5EF4-FFF2-40B4-BE49-F238E27FC236}">
                <a16:creationId xmlns:a16="http://schemas.microsoft.com/office/drawing/2014/main" id="{AF3E2783-1148-4466-B2E2-5C3D9EA95BBE}"/>
              </a:ext>
              <a:ext uri="{C183D7F6-B498-43B3-948B-1728B52AA6E4}">
                <adec:decorative xmlns:adec="http://schemas.microsoft.com/office/drawing/2017/decorative" val="1"/>
              </a:ext>
            </a:extLst>
          </p:cNvPr>
          <p:cNvCxnSpPr>
            <a:cxnSpLocks/>
          </p:cNvCxnSpPr>
          <p:nvPr userDrawn="1"/>
        </p:nvCxnSpPr>
        <p:spPr>
          <a:xfrm flipH="1">
            <a:off x="5001846" y="2521418"/>
            <a:ext cx="6583680" cy="0"/>
          </a:xfrm>
          <a:prstGeom prst="line">
            <a:avLst/>
          </a:prstGeom>
          <a:ln>
            <a:solidFill>
              <a:schemeClr val="bg1">
                <a:lumMod val="75000"/>
              </a:schemeClr>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4" name="Text Placeholder 46">
            <a:extLst>
              <a:ext uri="{FF2B5EF4-FFF2-40B4-BE49-F238E27FC236}">
                <a16:creationId xmlns:a16="http://schemas.microsoft.com/office/drawing/2014/main" id="{292D9034-6826-463C-94D7-61A2749405C5}"/>
              </a:ext>
            </a:extLst>
          </p:cNvPr>
          <p:cNvSpPr>
            <a:spLocks noGrp="1"/>
          </p:cNvSpPr>
          <p:nvPr>
            <p:ph type="body" sz="quarter" idx="15"/>
          </p:nvPr>
        </p:nvSpPr>
        <p:spPr>
          <a:xfrm>
            <a:off x="5001393" y="3240819"/>
            <a:ext cx="6583680" cy="307777"/>
          </a:xfrm>
        </p:spPr>
        <p:txBody>
          <a:bodyPr anchor="t"/>
          <a:lstStyle>
            <a:lvl1pPr marL="0" indent="0">
              <a:buNone/>
              <a:defRPr sz="2000">
                <a:solidFill>
                  <a:schemeClr val="tx1"/>
                </a:solidFill>
              </a:defRPr>
            </a:lvl1pPr>
          </a:lstStyle>
          <a:p>
            <a:pPr lvl="0"/>
            <a:r>
              <a:rPr lang="en-US"/>
              <a:t>Click to edit Master text styles</a:t>
            </a:r>
          </a:p>
        </p:txBody>
      </p:sp>
      <p:cxnSp>
        <p:nvCxnSpPr>
          <p:cNvPr id="63" name="Straight Connector 62">
            <a:extLst>
              <a:ext uri="{FF2B5EF4-FFF2-40B4-BE49-F238E27FC236}">
                <a16:creationId xmlns:a16="http://schemas.microsoft.com/office/drawing/2014/main" id="{291D810B-FB0D-47E2-82B0-2ACDEDF34F59}"/>
              </a:ext>
              <a:ext uri="{C183D7F6-B498-43B3-948B-1728B52AA6E4}">
                <adec:decorative xmlns:adec="http://schemas.microsoft.com/office/drawing/2017/decorative" val="1"/>
              </a:ext>
            </a:extLst>
          </p:cNvPr>
          <p:cNvCxnSpPr>
            <a:cxnSpLocks/>
          </p:cNvCxnSpPr>
          <p:nvPr userDrawn="1"/>
        </p:nvCxnSpPr>
        <p:spPr>
          <a:xfrm flipH="1">
            <a:off x="5001846" y="4573513"/>
            <a:ext cx="6583680" cy="0"/>
          </a:xfrm>
          <a:prstGeom prst="line">
            <a:avLst/>
          </a:prstGeom>
          <a:ln>
            <a:solidFill>
              <a:schemeClr val="bg1">
                <a:lumMod val="75000"/>
              </a:schemeClr>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5" name="Text Placeholder 46">
            <a:extLst>
              <a:ext uri="{FF2B5EF4-FFF2-40B4-BE49-F238E27FC236}">
                <a16:creationId xmlns:a16="http://schemas.microsoft.com/office/drawing/2014/main" id="{A2F7DC57-710F-4351-BDBA-A29EBB9191DF}"/>
              </a:ext>
            </a:extLst>
          </p:cNvPr>
          <p:cNvSpPr>
            <a:spLocks noGrp="1"/>
          </p:cNvSpPr>
          <p:nvPr>
            <p:ph type="body" sz="quarter" idx="16"/>
          </p:nvPr>
        </p:nvSpPr>
        <p:spPr>
          <a:xfrm>
            <a:off x="5001393" y="5344119"/>
            <a:ext cx="6583680" cy="307777"/>
          </a:xfrm>
        </p:spPr>
        <p:txBody>
          <a:bodyPr anchor="t"/>
          <a:lstStyle>
            <a:lvl1pPr marL="0" indent="0">
              <a:buNone/>
              <a:defRPr sz="2000">
                <a:solidFill>
                  <a:schemeClr val="tx1"/>
                </a:solidFill>
              </a:defRPr>
            </a:lvl1pPr>
          </a:lstStyle>
          <a:p>
            <a:pPr lvl="0"/>
            <a:r>
              <a:rPr lang="en-US"/>
              <a:t>Click to edit Master text styles</a:t>
            </a:r>
          </a:p>
        </p:txBody>
      </p:sp>
      <p:grpSp>
        <p:nvGrpSpPr>
          <p:cNvPr id="10" name="Group 9">
            <a:extLst>
              <a:ext uri="{FF2B5EF4-FFF2-40B4-BE49-F238E27FC236}">
                <a16:creationId xmlns:a16="http://schemas.microsoft.com/office/drawing/2014/main" id="{F439DCB1-EC65-4047-AC20-CB3C4026360A}"/>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11" name="Freeform: Shape 10">
              <a:extLst>
                <a:ext uri="{FF2B5EF4-FFF2-40B4-BE49-F238E27FC236}">
                  <a16:creationId xmlns:a16="http://schemas.microsoft.com/office/drawing/2014/main" id="{56AC7EC3-D6E0-41DB-BD5E-45ED997DE23D}"/>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560BB3B8-85B6-40B8-989A-7F3956E06A6D}"/>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EB845107-833C-4120-B515-8A4279A1BF65}"/>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7DA23180-2A24-4F0A-811C-192A30A7AFE6}"/>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04FBCC6D-34A9-4C1D-B630-D39CB6A2E11E}"/>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6A2F3AB7-40A7-4392-85F5-09672F75899F}"/>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DED99CB2-6C35-4DD4-8BB9-92E7EA7B1372}"/>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95B1CD9D-88D9-44D2-9810-8A7BF93D254C}"/>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19" name="Group 18">
            <a:extLst>
              <a:ext uri="{FF2B5EF4-FFF2-40B4-BE49-F238E27FC236}">
                <a16:creationId xmlns:a16="http://schemas.microsoft.com/office/drawing/2014/main" id="{DFB4E846-8170-4458-825A-E5876A76B8AC}"/>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20" name="Freeform: Shape 19">
              <a:extLst>
                <a:ext uri="{FF2B5EF4-FFF2-40B4-BE49-F238E27FC236}">
                  <a16:creationId xmlns:a16="http://schemas.microsoft.com/office/drawing/2014/main" id="{A63FAF64-7EF4-4769-9E7E-C9F04E145FBB}"/>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21" name="Group 20">
              <a:extLst>
                <a:ext uri="{FF2B5EF4-FFF2-40B4-BE49-F238E27FC236}">
                  <a16:creationId xmlns:a16="http://schemas.microsoft.com/office/drawing/2014/main" id="{F62767A2-7F92-4436-9EED-ECDC18D231D9}"/>
                </a:ext>
              </a:extLst>
            </p:cNvPr>
            <p:cNvGrpSpPr/>
            <p:nvPr/>
          </p:nvGrpSpPr>
          <p:grpSpPr>
            <a:xfrm>
              <a:off x="9720263" y="107156"/>
              <a:ext cx="2423265" cy="317504"/>
              <a:chOff x="4876800" y="6413787"/>
              <a:chExt cx="2423265" cy="317504"/>
            </a:xfrm>
            <a:noFill/>
          </p:grpSpPr>
          <p:sp>
            <p:nvSpPr>
              <p:cNvPr id="23" name="Freeform: Shape 22">
                <a:extLst>
                  <a:ext uri="{FF2B5EF4-FFF2-40B4-BE49-F238E27FC236}">
                    <a16:creationId xmlns:a16="http://schemas.microsoft.com/office/drawing/2014/main" id="{EFB304A8-082B-414F-9242-8FB373AFC70E}"/>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6406F94F-A1C9-45C1-ADE9-D7ED976A734D}"/>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6F10B1B9-0E87-48CD-97B4-A5EB15E8AD70}"/>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944708BE-2E81-4FB4-8530-4754217973F0}"/>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79BF93F2-580F-40FB-8F84-DB8F321FF5DA}"/>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85F4B4F3-1E36-43ED-8C22-2FBC0F363EB1}"/>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AFBFAFD3-9102-4562-8E93-78760BFDA014}"/>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B0D509C6-4657-4842-807B-03CF177D428A}"/>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5DF85832-22DD-411F-AA4C-5D2A7E1B33A7}"/>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A19E8B12-F60F-472A-B999-F5420A95B20B}"/>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46EEB12E-7796-4586-8D0C-3FA3242F4BE7}"/>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6E00198C-AC6C-43F1-9484-0476AF0FC31C}"/>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38763E0A-6222-4222-809A-BF579B1353E5}"/>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D7BBB4B0-7E6B-4D63-9D90-C5D13E520F9A}"/>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63F02E72-7341-42A2-BBDD-1BAE38FF60FA}"/>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6A8FD8CC-548B-4ACB-A3A5-DF3681E56FFE}"/>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3DFF2FEA-A389-4862-92BE-D8CDEEB2EF29}"/>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2CFC1EF0-88EB-4C7E-9C5F-32C0FB8AFFC4}"/>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C6455471-0499-4EE2-BBF6-769E8C103138}"/>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7C3A883F-17CC-4219-8BCC-AAD9C5638B0B}"/>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22" name="Freeform: Shape 21">
              <a:extLst>
                <a:ext uri="{FF2B5EF4-FFF2-40B4-BE49-F238E27FC236}">
                  <a16:creationId xmlns:a16="http://schemas.microsoft.com/office/drawing/2014/main" id="{E73325C0-7867-4005-ABA7-A1147AF3725D}"/>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114121257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2" name="Text Placeholder 60">
            <a:extLst>
              <a:ext uri="{FF2B5EF4-FFF2-40B4-BE49-F238E27FC236}">
                <a16:creationId xmlns:a16="http://schemas.microsoft.com/office/drawing/2014/main" id="{15016C7C-F01E-48AF-8C32-4797A98EF220}"/>
              </a:ext>
            </a:extLst>
          </p:cNvPr>
          <p:cNvSpPr>
            <a:spLocks noGrp="1"/>
          </p:cNvSpPr>
          <p:nvPr>
            <p:ph type="body" sz="quarter" idx="11" hasCustomPrompt="1"/>
          </p:nvPr>
        </p:nvSpPr>
        <p:spPr>
          <a:xfrm>
            <a:off x="5013008" y="1490995"/>
            <a:ext cx="6583680" cy="615553"/>
          </a:xfrm>
        </p:spPr>
        <p:txBody>
          <a:bodyPr anchor="ctr"/>
          <a:lstStyle>
            <a:lvl1pPr marL="0" indent="0">
              <a:buNone/>
              <a:defRPr lang="en-US" sz="2000" kern="1200" dirty="0">
                <a:solidFill>
                  <a:schemeClr val="tx1"/>
                </a:solidFill>
                <a:latin typeface="+mn-lt"/>
                <a:ea typeface="+mn-ea"/>
                <a:cs typeface="+mn-cs"/>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Nunc </a:t>
            </a:r>
            <a:r>
              <a:rPr kumimoji="0" lang="en-US" sz="20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viverra</a:t>
            </a: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 </a:t>
            </a:r>
            <a:r>
              <a:rPr kumimoji="0" lang="en-US" sz="20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imperdiet</a:t>
            </a: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 </a:t>
            </a:r>
            <a:r>
              <a:rPr kumimoji="0" lang="en-US" sz="20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enim</a:t>
            </a: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 </a:t>
            </a:r>
            <a:r>
              <a:rPr kumimoji="0" lang="en-US" sz="20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Fusce</a:t>
            </a: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 est. </a:t>
            </a:r>
            <a:r>
              <a:rPr kumimoji="0" lang="en-US" sz="20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Vivamus</a:t>
            </a: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 a </a:t>
            </a:r>
            <a:r>
              <a:rPr kumimoji="0" lang="en-US" sz="20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tellus</a:t>
            </a: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a:t>
            </a:r>
          </a:p>
        </p:txBody>
      </p:sp>
      <p:cxnSp>
        <p:nvCxnSpPr>
          <p:cNvPr id="61" name="Straight Connector 60">
            <a:extLst>
              <a:ext uri="{FF2B5EF4-FFF2-40B4-BE49-F238E27FC236}">
                <a16:creationId xmlns:a16="http://schemas.microsoft.com/office/drawing/2014/main" id="{AF3E2783-1148-4466-B2E2-5C3D9EA95BBE}"/>
              </a:ext>
              <a:ext uri="{C183D7F6-B498-43B3-948B-1728B52AA6E4}">
                <adec:decorative xmlns:adec="http://schemas.microsoft.com/office/drawing/2017/decorative" val="1"/>
              </a:ext>
            </a:extLst>
          </p:cNvPr>
          <p:cNvCxnSpPr>
            <a:cxnSpLocks/>
          </p:cNvCxnSpPr>
          <p:nvPr userDrawn="1"/>
        </p:nvCxnSpPr>
        <p:spPr>
          <a:xfrm flipH="1">
            <a:off x="5013008" y="2690830"/>
            <a:ext cx="6583680" cy="0"/>
          </a:xfrm>
          <a:prstGeom prst="line">
            <a:avLst/>
          </a:prstGeom>
          <a:ln>
            <a:solidFill>
              <a:schemeClr val="bg1">
                <a:lumMod val="75000"/>
              </a:schemeClr>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54" name="Text Placeholder 60">
            <a:extLst>
              <a:ext uri="{FF2B5EF4-FFF2-40B4-BE49-F238E27FC236}">
                <a16:creationId xmlns:a16="http://schemas.microsoft.com/office/drawing/2014/main" id="{AA742516-997C-45EC-AECC-E9D2060824CC}"/>
              </a:ext>
            </a:extLst>
          </p:cNvPr>
          <p:cNvSpPr>
            <a:spLocks noGrp="1"/>
          </p:cNvSpPr>
          <p:nvPr>
            <p:ph type="body" sz="quarter" idx="12" hasCustomPrompt="1"/>
          </p:nvPr>
        </p:nvSpPr>
        <p:spPr>
          <a:xfrm>
            <a:off x="5013008" y="3275112"/>
            <a:ext cx="6583680" cy="615553"/>
          </a:xfrm>
        </p:spPr>
        <p:txBody>
          <a:bodyPr anchor="ctr"/>
          <a:lstStyle>
            <a:lvl1pPr marL="0" indent="0">
              <a:buNone/>
              <a:defRPr lang="en-US" sz="2000" kern="1200" dirty="0">
                <a:solidFill>
                  <a:schemeClr val="tx1"/>
                </a:solidFill>
                <a:latin typeface="+mn-lt"/>
                <a:ea typeface="+mn-ea"/>
                <a:cs typeface="+mn-cs"/>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Nunc </a:t>
            </a:r>
            <a:r>
              <a:rPr kumimoji="0" lang="en-US" sz="20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viverra</a:t>
            </a: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 </a:t>
            </a:r>
            <a:r>
              <a:rPr kumimoji="0" lang="en-US" sz="20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imperdiet</a:t>
            </a: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 </a:t>
            </a:r>
            <a:r>
              <a:rPr kumimoji="0" lang="en-US" sz="20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enim</a:t>
            </a: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 </a:t>
            </a:r>
            <a:r>
              <a:rPr kumimoji="0" lang="en-US" sz="20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Fusce</a:t>
            </a: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 est. </a:t>
            </a:r>
            <a:r>
              <a:rPr kumimoji="0" lang="en-US" sz="20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Vivamus</a:t>
            </a: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 a </a:t>
            </a:r>
            <a:r>
              <a:rPr kumimoji="0" lang="en-US" sz="20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tellus</a:t>
            </a: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a:t>
            </a:r>
          </a:p>
        </p:txBody>
      </p:sp>
      <p:cxnSp>
        <p:nvCxnSpPr>
          <p:cNvPr id="63" name="Straight Connector 62">
            <a:extLst>
              <a:ext uri="{FF2B5EF4-FFF2-40B4-BE49-F238E27FC236}">
                <a16:creationId xmlns:a16="http://schemas.microsoft.com/office/drawing/2014/main" id="{291D810B-FB0D-47E2-82B0-2ACDEDF34F59}"/>
              </a:ext>
              <a:ext uri="{C183D7F6-B498-43B3-948B-1728B52AA6E4}">
                <adec:decorative xmlns:adec="http://schemas.microsoft.com/office/drawing/2017/decorative" val="1"/>
              </a:ext>
            </a:extLst>
          </p:cNvPr>
          <p:cNvCxnSpPr>
            <a:cxnSpLocks/>
          </p:cNvCxnSpPr>
          <p:nvPr userDrawn="1"/>
        </p:nvCxnSpPr>
        <p:spPr>
          <a:xfrm flipH="1">
            <a:off x="5013008" y="4474947"/>
            <a:ext cx="6583680" cy="0"/>
          </a:xfrm>
          <a:prstGeom prst="line">
            <a:avLst/>
          </a:prstGeom>
          <a:ln>
            <a:solidFill>
              <a:schemeClr val="bg1">
                <a:lumMod val="75000"/>
              </a:schemeClr>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60" name="Text Placeholder 60">
            <a:extLst>
              <a:ext uri="{FF2B5EF4-FFF2-40B4-BE49-F238E27FC236}">
                <a16:creationId xmlns:a16="http://schemas.microsoft.com/office/drawing/2014/main" id="{7406BCB7-2010-4109-BC65-432F8CF79296}"/>
              </a:ext>
            </a:extLst>
          </p:cNvPr>
          <p:cNvSpPr>
            <a:spLocks noGrp="1"/>
          </p:cNvSpPr>
          <p:nvPr>
            <p:ph type="body" sz="quarter" idx="13" hasCustomPrompt="1"/>
          </p:nvPr>
        </p:nvSpPr>
        <p:spPr>
          <a:xfrm>
            <a:off x="5013008" y="5059228"/>
            <a:ext cx="6583680" cy="615553"/>
          </a:xfrm>
        </p:spPr>
        <p:txBody>
          <a:bodyPr anchor="ctr"/>
          <a:lstStyle>
            <a:lvl1pPr marL="0" indent="0">
              <a:buNone/>
              <a:defRPr lang="en-US" sz="2000" kern="1200" dirty="0">
                <a:solidFill>
                  <a:schemeClr val="tx1"/>
                </a:solidFill>
                <a:latin typeface="+mn-lt"/>
                <a:ea typeface="+mn-ea"/>
                <a:cs typeface="+mn-cs"/>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Nunc </a:t>
            </a:r>
            <a:r>
              <a:rPr kumimoji="0" lang="en-US" sz="20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viverra</a:t>
            </a: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 </a:t>
            </a:r>
            <a:r>
              <a:rPr kumimoji="0" lang="en-US" sz="20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imperdiet</a:t>
            </a: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 </a:t>
            </a:r>
            <a:r>
              <a:rPr kumimoji="0" lang="en-US" sz="20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enim</a:t>
            </a: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 </a:t>
            </a:r>
            <a:r>
              <a:rPr kumimoji="0" lang="en-US" sz="20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Fusce</a:t>
            </a: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 est. </a:t>
            </a:r>
            <a:r>
              <a:rPr kumimoji="0" lang="en-US" sz="20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Vivamus</a:t>
            </a: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 a </a:t>
            </a:r>
            <a:r>
              <a:rPr kumimoji="0" lang="en-US" sz="2000" b="0" i="0" u="none" strike="noStrike" kern="1200" cap="none" spc="0" normalizeH="0" baseline="0" noProof="0" err="1">
                <a:ln>
                  <a:noFill/>
                </a:ln>
                <a:solidFill>
                  <a:srgbClr val="000000"/>
                </a:solidFill>
                <a:effectLst/>
                <a:uLnTx/>
                <a:uFillTx/>
                <a:latin typeface="Segoe UI"/>
                <a:ea typeface="MS Mincho" panose="02020609040205080304" pitchFamily="49" charset="-128"/>
                <a:cs typeface="Arial" panose="020B0604020202020204" pitchFamily="34" charset="0"/>
              </a:rPr>
              <a:t>tellus</a:t>
            </a:r>
            <a:r>
              <a:rPr kumimoji="0" lang="en-US" sz="2000" b="0" i="0" u="none" strike="noStrike" kern="1200" cap="none" spc="0" normalizeH="0" baseline="0" noProof="0">
                <a:ln>
                  <a:noFill/>
                </a:ln>
                <a:solidFill>
                  <a:srgbClr val="000000"/>
                </a:solidFill>
                <a:effectLst/>
                <a:uLnTx/>
                <a:uFillTx/>
                <a:latin typeface="Segoe UI"/>
                <a:ea typeface="MS Mincho" panose="02020609040205080304" pitchFamily="49" charset="-128"/>
                <a:cs typeface="Arial" panose="020B0604020202020204" pitchFamily="34" charset="0"/>
              </a:rPr>
              <a:t>.</a:t>
            </a:r>
          </a:p>
        </p:txBody>
      </p:sp>
      <p:grpSp>
        <p:nvGrpSpPr>
          <p:cNvPr id="10" name="Group 9">
            <a:extLst>
              <a:ext uri="{FF2B5EF4-FFF2-40B4-BE49-F238E27FC236}">
                <a16:creationId xmlns:a16="http://schemas.microsoft.com/office/drawing/2014/main" id="{4CD9A741-D084-42DF-BFFD-7795D862F422}"/>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11" name="Freeform: Shape 10">
              <a:extLst>
                <a:ext uri="{FF2B5EF4-FFF2-40B4-BE49-F238E27FC236}">
                  <a16:creationId xmlns:a16="http://schemas.microsoft.com/office/drawing/2014/main" id="{0335A70D-C0AD-46A6-B0DA-1DBAACEFA79E}"/>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AB238738-28DE-4D50-9851-3F716EE482C8}"/>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7B43E9F7-B8CB-47BB-B2C2-09F5121D123E}"/>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08A8CEF4-8F99-4912-B9B8-F6D9946C9FB4}"/>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4BB10F40-00A2-4322-903D-B6FA634F8742}"/>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5AAE2204-E454-48FA-BE60-A97053CDC179}"/>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593E0D11-C8B4-4B1B-9A5A-6FCE8B3B7355}"/>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8218F7BB-A2B8-4BE8-BCE6-77EB934D3DC0}"/>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19" name="Group 18">
            <a:extLst>
              <a:ext uri="{FF2B5EF4-FFF2-40B4-BE49-F238E27FC236}">
                <a16:creationId xmlns:a16="http://schemas.microsoft.com/office/drawing/2014/main" id="{583DEF29-B6A2-4E1A-B7FF-31B56954A55D}"/>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20" name="Freeform: Shape 19">
              <a:extLst>
                <a:ext uri="{FF2B5EF4-FFF2-40B4-BE49-F238E27FC236}">
                  <a16:creationId xmlns:a16="http://schemas.microsoft.com/office/drawing/2014/main" id="{DBBEC5B1-10A5-412F-AF33-AF19FEAA4664}"/>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21" name="Group 20">
              <a:extLst>
                <a:ext uri="{FF2B5EF4-FFF2-40B4-BE49-F238E27FC236}">
                  <a16:creationId xmlns:a16="http://schemas.microsoft.com/office/drawing/2014/main" id="{4AB42CA7-585A-4D13-AE20-E55C6BF7993C}"/>
                </a:ext>
              </a:extLst>
            </p:cNvPr>
            <p:cNvGrpSpPr/>
            <p:nvPr/>
          </p:nvGrpSpPr>
          <p:grpSpPr>
            <a:xfrm>
              <a:off x="9720263" y="107156"/>
              <a:ext cx="2423265" cy="317504"/>
              <a:chOff x="4876800" y="6413787"/>
              <a:chExt cx="2423265" cy="317504"/>
            </a:xfrm>
            <a:noFill/>
          </p:grpSpPr>
          <p:sp>
            <p:nvSpPr>
              <p:cNvPr id="23" name="Freeform: Shape 22">
                <a:extLst>
                  <a:ext uri="{FF2B5EF4-FFF2-40B4-BE49-F238E27FC236}">
                    <a16:creationId xmlns:a16="http://schemas.microsoft.com/office/drawing/2014/main" id="{FA7BA214-D68A-41E3-9CCE-C3F7051A551F}"/>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7DC54304-CE1D-412F-B767-2B53DE668B90}"/>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F392E9C0-8C41-44E2-ACBF-9C2BC7E9F9A6}"/>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3749D07C-9604-49D7-AA65-7CE48C9C75E4}"/>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E6593E5F-F3AD-423B-B57F-3A8CF650D37D}"/>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45206E9F-E9BB-4CD2-A021-A8CC6CFC6923}"/>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8EE5D848-1DF7-402C-A3DA-2100D12F3CC4}"/>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B20A1292-4BD9-461A-ABE3-BFA06DCA71E1}"/>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1F92017B-19F7-4E53-8617-687A6D466CA4}"/>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AFD44D63-284C-4BCD-B959-405BD670DDA6}"/>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4382C2E2-3FB1-41E3-B000-5D0A4875AC02}"/>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0C2F43A4-1B45-4991-B5CD-7952A466CE4F}"/>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40202F68-11A4-4DB6-945D-55BA2B6B8597}"/>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E93CC5E5-66A5-48A7-8B06-C9F0F644427B}"/>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D5614241-5067-4AF7-ADD1-1F51482C7714}"/>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85D0C081-D863-4D06-8BF6-8F735C0CF30A}"/>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5AE8920B-EFA8-4B11-BA2B-9E83A9C45932}"/>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A02FE89F-9A2A-4C62-8ADB-C2506DB5149F}"/>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1DC61EEC-FF2D-4855-9CD9-B1DD2C5C6226}"/>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17F9DA31-D99C-463C-9EB7-28274B3E4BE0}"/>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22" name="Freeform: Shape 21">
              <a:extLst>
                <a:ext uri="{FF2B5EF4-FFF2-40B4-BE49-F238E27FC236}">
                  <a16:creationId xmlns:a16="http://schemas.microsoft.com/office/drawing/2014/main" id="{CEC0C301-EB2B-4A40-8CB9-A53D2741FD00}"/>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392585610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CC8BBF-8AF7-441F-8D5C-A9C936A14475}"/>
              </a:ext>
              <a:ext uri="{C183D7F6-B498-43B3-948B-1728B52AA6E4}">
                <adec:decorative xmlns:adec="http://schemas.microsoft.com/office/drawing/2017/decorative" val="0"/>
              </a:ext>
            </a:extLst>
          </p:cNvPr>
          <p:cNvSpPr txBox="1"/>
          <p:nvPr userDrawn="1"/>
        </p:nvSpPr>
        <p:spPr>
          <a:xfrm>
            <a:off x="1611086" y="2467426"/>
            <a:ext cx="8969828" cy="1344023"/>
          </a:xfrm>
          <a:prstGeom prst="rect">
            <a:avLst/>
          </a:prstGeom>
          <a:noFill/>
          <a:ln w="57150">
            <a:solidFill>
              <a:srgbClr val="3895D3"/>
            </a:solidFill>
            <a:miter lim="800000"/>
          </a:ln>
        </p:spPr>
        <p:txBody>
          <a:bodyPr wrap="square" lIns="91440" tIns="365760" anchor="t">
            <a:noAutofit/>
          </a:bodyPr>
          <a:lstStyle/>
          <a:p>
            <a:pPr algn="ctr"/>
            <a:endParaRPr lang="en-US" sz="2400">
              <a:solidFill>
                <a:srgbClr val="3895D3"/>
              </a:solidFill>
              <a:latin typeface="+mj-lt"/>
            </a:endParaRPr>
          </a:p>
        </p:txBody>
      </p:sp>
      <p:sp>
        <p:nvSpPr>
          <p:cNvPr id="2" name="Title 1">
            <a:extLst>
              <a:ext uri="{FF2B5EF4-FFF2-40B4-BE49-F238E27FC236}">
                <a16:creationId xmlns:a16="http://schemas.microsoft.com/office/drawing/2014/main" id="{A8A55B9B-D07F-4405-A7EB-5E56B38DFDF2}"/>
              </a:ext>
              <a:ext uri="{C183D7F6-B498-43B3-948B-1728B52AA6E4}">
                <adec:decorative xmlns:adec="http://schemas.microsoft.com/office/drawing/2017/decorative" val="0"/>
              </a:ext>
            </a:extLst>
          </p:cNvPr>
          <p:cNvSpPr>
            <a:spLocks noGrp="1"/>
          </p:cNvSpPr>
          <p:nvPr>
            <p:ph type="title" hasCustomPrompt="1"/>
          </p:nvPr>
        </p:nvSpPr>
        <p:spPr>
          <a:xfrm>
            <a:off x="5281403" y="3468297"/>
            <a:ext cx="1632242" cy="553998"/>
          </a:xfrm>
          <a:solidFill>
            <a:schemeClr val="bg1"/>
          </a:solidFill>
        </p:spPr>
        <p:txBody>
          <a:bodyPr wrap="none" lIns="137160" rIns="137160"/>
          <a:lstStyle>
            <a:lvl1pPr marL="0" algn="ctr" defTabSz="914367" rtl="0" eaLnBrk="1" latinLnBrk="0" hangingPunct="1">
              <a:defRPr lang="en-IN" sz="3600" kern="1200" spc="600" dirty="0">
                <a:solidFill>
                  <a:srgbClr val="072F5F"/>
                </a:solidFill>
                <a:latin typeface="+mj-lt"/>
                <a:ea typeface="+mn-ea"/>
                <a:cs typeface="+mn-cs"/>
              </a:defRPr>
            </a:lvl1pPr>
          </a:lstStyle>
          <a:p>
            <a:r>
              <a:rPr lang="en-US"/>
              <a:t>TEXT</a:t>
            </a:r>
            <a:endParaRPr lang="en-IN"/>
          </a:p>
        </p:txBody>
      </p:sp>
      <p:grpSp>
        <p:nvGrpSpPr>
          <p:cNvPr id="5" name="Group 4">
            <a:extLst>
              <a:ext uri="{FF2B5EF4-FFF2-40B4-BE49-F238E27FC236}">
                <a16:creationId xmlns:a16="http://schemas.microsoft.com/office/drawing/2014/main" id="{B1DAE503-EAAF-450C-AF2F-A36551E97D8B}"/>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6" name="Freeform: Shape 5">
              <a:extLst>
                <a:ext uri="{FF2B5EF4-FFF2-40B4-BE49-F238E27FC236}">
                  <a16:creationId xmlns:a16="http://schemas.microsoft.com/office/drawing/2014/main" id="{47306FB6-3DBD-43BB-A259-1CC9739D8592}"/>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7" name="Freeform: Shape 6">
              <a:extLst>
                <a:ext uri="{FF2B5EF4-FFF2-40B4-BE49-F238E27FC236}">
                  <a16:creationId xmlns:a16="http://schemas.microsoft.com/office/drawing/2014/main" id="{E6C83B12-1B16-4C87-8CF9-EC57DAB349FD}"/>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8" name="Freeform: Shape 7">
              <a:extLst>
                <a:ext uri="{FF2B5EF4-FFF2-40B4-BE49-F238E27FC236}">
                  <a16:creationId xmlns:a16="http://schemas.microsoft.com/office/drawing/2014/main" id="{04AC1896-E164-4457-91D7-74C4FBB4C541}"/>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9" name="Freeform: Shape 8">
              <a:extLst>
                <a:ext uri="{FF2B5EF4-FFF2-40B4-BE49-F238E27FC236}">
                  <a16:creationId xmlns:a16="http://schemas.microsoft.com/office/drawing/2014/main" id="{4FAAB2DF-8B00-440E-A0CD-337C6DD6EC7E}"/>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0" name="Freeform: Shape 9">
              <a:extLst>
                <a:ext uri="{FF2B5EF4-FFF2-40B4-BE49-F238E27FC236}">
                  <a16:creationId xmlns:a16="http://schemas.microsoft.com/office/drawing/2014/main" id="{99AFF46A-6FE7-4E30-8BA0-0FC8B88BE20C}"/>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40DA545B-F3D5-423F-8669-CCF4E00B5F1C}"/>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77613208-0F40-4BF7-8BC2-C06CA92CE2CA}"/>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B53880E5-E04F-4984-8EA7-D2283F81505B}"/>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14" name="Group 13">
            <a:extLst>
              <a:ext uri="{FF2B5EF4-FFF2-40B4-BE49-F238E27FC236}">
                <a16:creationId xmlns:a16="http://schemas.microsoft.com/office/drawing/2014/main" id="{997E2F64-F620-48CF-977B-1EBE422B8081}"/>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15" name="Freeform: Shape 14">
              <a:extLst>
                <a:ext uri="{FF2B5EF4-FFF2-40B4-BE49-F238E27FC236}">
                  <a16:creationId xmlns:a16="http://schemas.microsoft.com/office/drawing/2014/main" id="{755FA118-F73E-4915-A0E4-33B968E6F38F}"/>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16" name="Group 15">
              <a:extLst>
                <a:ext uri="{FF2B5EF4-FFF2-40B4-BE49-F238E27FC236}">
                  <a16:creationId xmlns:a16="http://schemas.microsoft.com/office/drawing/2014/main" id="{E6971B4E-045B-4E73-B30A-1276839DFC60}"/>
                </a:ext>
              </a:extLst>
            </p:cNvPr>
            <p:cNvGrpSpPr/>
            <p:nvPr/>
          </p:nvGrpSpPr>
          <p:grpSpPr>
            <a:xfrm>
              <a:off x="9720263" y="107156"/>
              <a:ext cx="2423265" cy="317504"/>
              <a:chOff x="4876800" y="6413787"/>
              <a:chExt cx="2423265" cy="317504"/>
            </a:xfrm>
            <a:noFill/>
          </p:grpSpPr>
          <p:sp>
            <p:nvSpPr>
              <p:cNvPr id="18" name="Freeform: Shape 17">
                <a:extLst>
                  <a:ext uri="{FF2B5EF4-FFF2-40B4-BE49-F238E27FC236}">
                    <a16:creationId xmlns:a16="http://schemas.microsoft.com/office/drawing/2014/main" id="{EDFAE9C0-91E1-4488-BC93-1694B3E271FF}"/>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557086C6-91CD-4516-8866-1EF64A12112C}"/>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ED198C9B-9CDC-4F43-B240-D03E699FEE2B}"/>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3428B160-4565-4F49-A46E-7A91B398FC01}"/>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D813D251-FD86-4D2D-A66A-9FCEA6D3E7C4}"/>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C1CFA15B-DB6B-41EE-B9C2-AD9ADD648435}"/>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BF4D8608-3975-45A8-96E3-AAFAD48FE02D}"/>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FA894A9F-5B0C-4A65-8672-97587EFF164D}"/>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6B44A5DD-A3D5-4642-83FA-975350AC94BA}"/>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04DABC01-E275-4F1C-A2A9-65AD74D627C5}"/>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40DED86A-659A-4CB0-9018-AEA38F24439D}"/>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B54CCA76-260F-49B7-B920-25D012AF7382}"/>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BAEA1AB0-4854-4400-8F6F-2E416FF9EAEA}"/>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4EC302A5-C47D-4A54-9B71-583FA30C9206}"/>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18C9C5A6-32FA-41D9-957A-D9CE0DDFE295}"/>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D93B5167-F271-4B2C-B14E-ECFCED2B15E3}"/>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B62BAE12-6F1B-4498-8189-8A1B38B4DE6E}"/>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8384A0BD-1ECF-4F41-8AB0-5BB42B4EDACC}"/>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54FC3B65-EAD1-400D-94DB-910CBBDEF556}"/>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A37F4273-98F4-4912-821B-FD0917E666D4}"/>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17" name="Freeform: Shape 16">
              <a:extLst>
                <a:ext uri="{FF2B5EF4-FFF2-40B4-BE49-F238E27FC236}">
                  <a16:creationId xmlns:a16="http://schemas.microsoft.com/office/drawing/2014/main" id="{B3604D55-0CA2-454F-9529-CA1040A296A6}"/>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57219746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8F79EC73-34E3-47C1-B15A-A2D119CA3E06}"/>
              </a:ext>
              <a:ext uri="{C183D7F6-B498-43B3-948B-1728B52AA6E4}">
                <adec:decorative xmlns:adec="http://schemas.microsoft.com/office/drawing/2017/decorative" val="1"/>
              </a:ext>
            </a:extLst>
          </p:cNvPr>
          <p:cNvSpPr/>
          <p:nvPr userDrawn="1"/>
        </p:nvSpPr>
        <p:spPr bwMode="auto">
          <a:xfrm>
            <a:off x="2" y="424209"/>
            <a:ext cx="4408713" cy="5853550"/>
          </a:xfrm>
          <a:custGeom>
            <a:avLst/>
            <a:gdLst>
              <a:gd name="connsiteX0" fmla="*/ 1484158 w 4408713"/>
              <a:gd name="connsiteY0" fmla="*/ 0 h 5853550"/>
              <a:gd name="connsiteX1" fmla="*/ 4408713 w 4408713"/>
              <a:gd name="connsiteY1" fmla="*/ 2926775 h 5853550"/>
              <a:gd name="connsiteX2" fmla="*/ 1484158 w 4408713"/>
              <a:gd name="connsiteY2" fmla="*/ 5853550 h 5853550"/>
              <a:gd name="connsiteX3" fmla="*/ 90142 w 4408713"/>
              <a:gd name="connsiteY3" fmla="*/ 5500304 h 5853550"/>
              <a:gd name="connsiteX4" fmla="*/ 0 w 4408713"/>
              <a:gd name="connsiteY4" fmla="*/ 5445500 h 5853550"/>
              <a:gd name="connsiteX5" fmla="*/ 0 w 4408713"/>
              <a:gd name="connsiteY5" fmla="*/ 408050 h 5853550"/>
              <a:gd name="connsiteX6" fmla="*/ 90142 w 4408713"/>
              <a:gd name="connsiteY6" fmla="*/ 353246 h 5853550"/>
              <a:gd name="connsiteX7" fmla="*/ 1484158 w 4408713"/>
              <a:gd name="connsiteY7" fmla="*/ 0 h 585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8713" h="5853550">
                <a:moveTo>
                  <a:pt x="1484158" y="0"/>
                </a:moveTo>
                <a:cubicBezTo>
                  <a:pt x="3099345" y="0"/>
                  <a:pt x="4408713" y="1310362"/>
                  <a:pt x="4408713" y="2926775"/>
                </a:cubicBezTo>
                <a:cubicBezTo>
                  <a:pt x="4408713" y="4543188"/>
                  <a:pt x="3099345" y="5853550"/>
                  <a:pt x="1484158" y="5853550"/>
                </a:cubicBezTo>
                <a:cubicBezTo>
                  <a:pt x="979412" y="5853550"/>
                  <a:pt x="504531" y="5725585"/>
                  <a:pt x="90142" y="5500304"/>
                </a:cubicBezTo>
                <a:lnTo>
                  <a:pt x="0" y="5445500"/>
                </a:lnTo>
                <a:lnTo>
                  <a:pt x="0" y="408050"/>
                </a:lnTo>
                <a:lnTo>
                  <a:pt x="90142" y="353246"/>
                </a:lnTo>
                <a:cubicBezTo>
                  <a:pt x="504531" y="127965"/>
                  <a:pt x="979412" y="0"/>
                  <a:pt x="1484158"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56" name="Arc 55">
            <a:extLst>
              <a:ext uri="{FF2B5EF4-FFF2-40B4-BE49-F238E27FC236}">
                <a16:creationId xmlns:a16="http://schemas.microsoft.com/office/drawing/2014/main" id="{40C9EC0A-6D66-4FDF-92FB-84CA99A79F1C}"/>
              </a:ext>
              <a:ext uri="{C183D7F6-B498-43B3-948B-1728B52AA6E4}">
                <adec:decorative xmlns:adec="http://schemas.microsoft.com/office/drawing/2017/decorative" val="1"/>
              </a:ext>
            </a:extLst>
          </p:cNvPr>
          <p:cNvSpPr/>
          <p:nvPr userDrawn="1"/>
        </p:nvSpPr>
        <p:spPr bwMode="auto">
          <a:xfrm>
            <a:off x="-1224496" y="642329"/>
            <a:ext cx="5417310" cy="5417310"/>
          </a:xfrm>
          <a:prstGeom prst="arc">
            <a:avLst>
              <a:gd name="adj1" fmla="val 15014510"/>
              <a:gd name="adj2" fmla="val 3993308"/>
            </a:avLst>
          </a:prstGeom>
          <a:noFill/>
          <a:ln w="28575">
            <a:solidFill>
              <a:schemeClr val="tx2"/>
            </a:solidFill>
            <a:prstDash val="sysDot"/>
            <a:headEnd type="oval" w="med" len="med"/>
            <a:tailEnd type="oval"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600">
              <a:solidFill>
                <a:srgbClr val="FFFFFF"/>
              </a:solidFill>
              <a:cs typeface="Segoe UI" pitchFamily="34" charset="0"/>
            </a:endParaRPr>
          </a:p>
        </p:txBody>
      </p:sp>
      <p:sp>
        <p:nvSpPr>
          <p:cNvPr id="2" name="Title 1">
            <a:extLst>
              <a:ext uri="{FF2B5EF4-FFF2-40B4-BE49-F238E27FC236}">
                <a16:creationId xmlns:a16="http://schemas.microsoft.com/office/drawing/2014/main" id="{68D603C6-1BD3-4B41-AF87-2EECCED9328B}"/>
              </a:ext>
            </a:extLst>
          </p:cNvPr>
          <p:cNvSpPr>
            <a:spLocks noGrp="1"/>
          </p:cNvSpPr>
          <p:nvPr userDrawn="1">
            <p:ph type="title"/>
          </p:nvPr>
        </p:nvSpPr>
        <p:spPr>
          <a:xfrm>
            <a:off x="588263" y="2799335"/>
            <a:ext cx="3345104" cy="1107996"/>
          </a:xfrm>
        </p:spPr>
        <p:txBody>
          <a:bodyPr/>
          <a:lstStyle>
            <a:lvl1pPr>
              <a:defRPr>
                <a:solidFill>
                  <a:schemeClr val="tx2"/>
                </a:solidFill>
              </a:defRPr>
            </a:lvl1pPr>
          </a:lstStyle>
          <a:p>
            <a:r>
              <a:rPr lang="en-US"/>
              <a:t>Click to edit Master title style</a:t>
            </a:r>
            <a:endParaRPr lang="en-IN"/>
          </a:p>
        </p:txBody>
      </p:sp>
      <p:sp>
        <p:nvSpPr>
          <p:cNvPr id="51" name="Text Placeholder 50">
            <a:extLst>
              <a:ext uri="{FF2B5EF4-FFF2-40B4-BE49-F238E27FC236}">
                <a16:creationId xmlns:a16="http://schemas.microsoft.com/office/drawing/2014/main" id="{C65ACCBD-263E-409E-9778-834B84819509}"/>
              </a:ext>
            </a:extLst>
          </p:cNvPr>
          <p:cNvSpPr>
            <a:spLocks noGrp="1"/>
          </p:cNvSpPr>
          <p:nvPr>
            <p:ph type="body" sz="quarter" idx="15"/>
          </p:nvPr>
        </p:nvSpPr>
        <p:spPr>
          <a:xfrm>
            <a:off x="5020057" y="943785"/>
            <a:ext cx="6583680" cy="215444"/>
          </a:xfrm>
        </p:spPr>
        <p:txBody>
          <a:bodyPr anchor="ctr"/>
          <a:lstStyle>
            <a:lvl1pPr marL="0" indent="0">
              <a:buNone/>
              <a:defRPr sz="1400">
                <a:solidFill>
                  <a:schemeClr val="tx1"/>
                </a:solidFill>
              </a:defRPr>
            </a:lvl1pPr>
          </a:lstStyle>
          <a:p>
            <a:pPr lvl="0"/>
            <a:r>
              <a:rPr lang="en-US"/>
              <a:t>Click to edit Master text styles</a:t>
            </a:r>
          </a:p>
        </p:txBody>
      </p:sp>
      <p:cxnSp>
        <p:nvCxnSpPr>
          <p:cNvPr id="69" name="Straight Connector 68">
            <a:extLst>
              <a:ext uri="{FF2B5EF4-FFF2-40B4-BE49-F238E27FC236}">
                <a16:creationId xmlns:a16="http://schemas.microsoft.com/office/drawing/2014/main" id="{C024AA3D-E6FB-400E-AB1A-4A71D1D4C878}"/>
              </a:ext>
              <a:ext uri="{C183D7F6-B498-43B3-948B-1728B52AA6E4}">
                <adec:decorative xmlns:adec="http://schemas.microsoft.com/office/drawing/2017/decorative" val="1"/>
              </a:ext>
            </a:extLst>
          </p:cNvPr>
          <p:cNvCxnSpPr>
            <a:cxnSpLocks/>
          </p:cNvCxnSpPr>
          <p:nvPr userDrawn="1"/>
        </p:nvCxnSpPr>
        <p:spPr>
          <a:xfrm flipH="1">
            <a:off x="5020057" y="1639376"/>
            <a:ext cx="6583680" cy="0"/>
          </a:xfrm>
          <a:prstGeom prst="line">
            <a:avLst/>
          </a:prstGeom>
          <a:ln>
            <a:solidFill>
              <a:schemeClr val="bg1">
                <a:lumMod val="75000"/>
              </a:schemeClr>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2" name="Text Placeholder 50">
            <a:extLst>
              <a:ext uri="{FF2B5EF4-FFF2-40B4-BE49-F238E27FC236}">
                <a16:creationId xmlns:a16="http://schemas.microsoft.com/office/drawing/2014/main" id="{2BE7A6F0-4D2E-451E-8148-9CA449974F72}"/>
              </a:ext>
            </a:extLst>
          </p:cNvPr>
          <p:cNvSpPr>
            <a:spLocks noGrp="1"/>
          </p:cNvSpPr>
          <p:nvPr>
            <p:ph type="body" sz="quarter" idx="16"/>
          </p:nvPr>
        </p:nvSpPr>
        <p:spPr>
          <a:xfrm>
            <a:off x="5020057" y="2119522"/>
            <a:ext cx="6583680" cy="215444"/>
          </a:xfrm>
        </p:spPr>
        <p:txBody>
          <a:bodyPr anchor="ctr"/>
          <a:lstStyle>
            <a:lvl1pPr marL="0" indent="0">
              <a:buNone/>
              <a:defRPr sz="1400">
                <a:solidFill>
                  <a:schemeClr val="tx1"/>
                </a:solidFill>
              </a:defRPr>
            </a:lvl1pPr>
          </a:lstStyle>
          <a:p>
            <a:pPr lvl="0"/>
            <a:r>
              <a:rPr lang="en-US"/>
              <a:t>Click to edit Master text styles</a:t>
            </a:r>
          </a:p>
        </p:txBody>
      </p:sp>
      <p:cxnSp>
        <p:nvCxnSpPr>
          <p:cNvPr id="70" name="Straight Connector 69">
            <a:extLst>
              <a:ext uri="{FF2B5EF4-FFF2-40B4-BE49-F238E27FC236}">
                <a16:creationId xmlns:a16="http://schemas.microsoft.com/office/drawing/2014/main" id="{977D104D-6398-4083-AF27-8F76E1A32B33}"/>
              </a:ext>
              <a:ext uri="{C183D7F6-B498-43B3-948B-1728B52AA6E4}">
                <adec:decorative xmlns:adec="http://schemas.microsoft.com/office/drawing/2017/decorative" val="1"/>
              </a:ext>
            </a:extLst>
          </p:cNvPr>
          <p:cNvCxnSpPr>
            <a:cxnSpLocks/>
          </p:cNvCxnSpPr>
          <p:nvPr userDrawn="1"/>
        </p:nvCxnSpPr>
        <p:spPr>
          <a:xfrm flipH="1">
            <a:off x="5020057" y="2815113"/>
            <a:ext cx="6583680" cy="0"/>
          </a:xfrm>
          <a:prstGeom prst="line">
            <a:avLst/>
          </a:prstGeom>
          <a:ln>
            <a:solidFill>
              <a:schemeClr val="bg1">
                <a:lumMod val="75000"/>
              </a:schemeClr>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3" name="Text Placeholder 50">
            <a:extLst>
              <a:ext uri="{FF2B5EF4-FFF2-40B4-BE49-F238E27FC236}">
                <a16:creationId xmlns:a16="http://schemas.microsoft.com/office/drawing/2014/main" id="{85EC5306-199E-4565-ADCC-49283C5F3283}"/>
              </a:ext>
            </a:extLst>
          </p:cNvPr>
          <p:cNvSpPr>
            <a:spLocks noGrp="1"/>
          </p:cNvSpPr>
          <p:nvPr>
            <p:ph type="body" sz="quarter" idx="17"/>
          </p:nvPr>
        </p:nvSpPr>
        <p:spPr>
          <a:xfrm>
            <a:off x="5020057" y="3295259"/>
            <a:ext cx="6583680" cy="215444"/>
          </a:xfrm>
        </p:spPr>
        <p:txBody>
          <a:bodyPr anchor="ctr"/>
          <a:lstStyle>
            <a:lvl1pPr marL="0" indent="0">
              <a:buNone/>
              <a:defRPr sz="1400">
                <a:solidFill>
                  <a:schemeClr val="tx1"/>
                </a:solidFill>
              </a:defRPr>
            </a:lvl1pPr>
          </a:lstStyle>
          <a:p>
            <a:pPr lvl="0"/>
            <a:r>
              <a:rPr lang="en-US"/>
              <a:t>Click to edit Master text styles</a:t>
            </a:r>
          </a:p>
        </p:txBody>
      </p:sp>
      <p:cxnSp>
        <p:nvCxnSpPr>
          <p:cNvPr id="74" name="Straight Connector 73">
            <a:extLst>
              <a:ext uri="{FF2B5EF4-FFF2-40B4-BE49-F238E27FC236}">
                <a16:creationId xmlns:a16="http://schemas.microsoft.com/office/drawing/2014/main" id="{8AD55A7F-3F81-440E-9F44-EF44021C1105}"/>
              </a:ext>
              <a:ext uri="{C183D7F6-B498-43B3-948B-1728B52AA6E4}">
                <adec:decorative xmlns:adec="http://schemas.microsoft.com/office/drawing/2017/decorative" val="1"/>
              </a:ext>
            </a:extLst>
          </p:cNvPr>
          <p:cNvCxnSpPr>
            <a:cxnSpLocks/>
          </p:cNvCxnSpPr>
          <p:nvPr userDrawn="1"/>
        </p:nvCxnSpPr>
        <p:spPr>
          <a:xfrm flipH="1">
            <a:off x="5020057" y="3990850"/>
            <a:ext cx="6583680" cy="0"/>
          </a:xfrm>
          <a:prstGeom prst="line">
            <a:avLst/>
          </a:prstGeom>
          <a:ln>
            <a:solidFill>
              <a:schemeClr val="bg1">
                <a:lumMod val="75000"/>
              </a:schemeClr>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4" name="Text Placeholder 50">
            <a:extLst>
              <a:ext uri="{FF2B5EF4-FFF2-40B4-BE49-F238E27FC236}">
                <a16:creationId xmlns:a16="http://schemas.microsoft.com/office/drawing/2014/main" id="{364F4F2A-80C3-4A6A-A415-68C20222CB95}"/>
              </a:ext>
            </a:extLst>
          </p:cNvPr>
          <p:cNvSpPr>
            <a:spLocks noGrp="1"/>
          </p:cNvSpPr>
          <p:nvPr>
            <p:ph type="body" sz="quarter" idx="18"/>
          </p:nvPr>
        </p:nvSpPr>
        <p:spPr>
          <a:xfrm>
            <a:off x="5020057" y="4470996"/>
            <a:ext cx="6583680" cy="215444"/>
          </a:xfrm>
        </p:spPr>
        <p:txBody>
          <a:bodyPr anchor="ctr"/>
          <a:lstStyle>
            <a:lvl1pPr marL="0" indent="0">
              <a:buNone/>
              <a:defRPr sz="1400">
                <a:solidFill>
                  <a:schemeClr val="tx1"/>
                </a:solidFill>
              </a:defRPr>
            </a:lvl1pPr>
          </a:lstStyle>
          <a:p>
            <a:pPr lvl="0"/>
            <a:r>
              <a:rPr lang="en-US"/>
              <a:t>Click to edit Master text styles</a:t>
            </a:r>
          </a:p>
        </p:txBody>
      </p:sp>
      <p:cxnSp>
        <p:nvCxnSpPr>
          <p:cNvPr id="77" name="Straight Connector 76">
            <a:extLst>
              <a:ext uri="{FF2B5EF4-FFF2-40B4-BE49-F238E27FC236}">
                <a16:creationId xmlns:a16="http://schemas.microsoft.com/office/drawing/2014/main" id="{36D1254D-96B7-4A35-ADC3-899CD2CBB4A0}"/>
              </a:ext>
              <a:ext uri="{C183D7F6-B498-43B3-948B-1728B52AA6E4}">
                <adec:decorative xmlns:adec="http://schemas.microsoft.com/office/drawing/2017/decorative" val="1"/>
              </a:ext>
            </a:extLst>
          </p:cNvPr>
          <p:cNvCxnSpPr>
            <a:cxnSpLocks/>
          </p:cNvCxnSpPr>
          <p:nvPr userDrawn="1"/>
        </p:nvCxnSpPr>
        <p:spPr>
          <a:xfrm flipH="1">
            <a:off x="5020057" y="5166587"/>
            <a:ext cx="6583680" cy="0"/>
          </a:xfrm>
          <a:prstGeom prst="line">
            <a:avLst/>
          </a:prstGeom>
          <a:ln>
            <a:solidFill>
              <a:schemeClr val="bg1">
                <a:lumMod val="75000"/>
              </a:schemeClr>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5" name="Text Placeholder 50">
            <a:extLst>
              <a:ext uri="{FF2B5EF4-FFF2-40B4-BE49-F238E27FC236}">
                <a16:creationId xmlns:a16="http://schemas.microsoft.com/office/drawing/2014/main" id="{A86FE3DF-D60F-427A-8331-D8CCC1B7C058}"/>
              </a:ext>
            </a:extLst>
          </p:cNvPr>
          <p:cNvSpPr>
            <a:spLocks noGrp="1"/>
          </p:cNvSpPr>
          <p:nvPr>
            <p:ph type="body" sz="quarter" idx="19"/>
          </p:nvPr>
        </p:nvSpPr>
        <p:spPr>
          <a:xfrm>
            <a:off x="5020057" y="5646731"/>
            <a:ext cx="6583680" cy="215444"/>
          </a:xfrm>
        </p:spPr>
        <p:txBody>
          <a:bodyPr anchor="ctr"/>
          <a:lstStyle>
            <a:lvl1pPr marL="0" indent="0">
              <a:buNone/>
              <a:defRPr sz="1400">
                <a:solidFill>
                  <a:schemeClr val="tx1"/>
                </a:solidFill>
              </a:defRPr>
            </a:lvl1pPr>
          </a:lstStyle>
          <a:p>
            <a:pPr lvl="0"/>
            <a:r>
              <a:rPr lang="en-US"/>
              <a:t>Click to edit Master text styles</a:t>
            </a:r>
          </a:p>
        </p:txBody>
      </p:sp>
      <p:grpSp>
        <p:nvGrpSpPr>
          <p:cNvPr id="14" name="Group 13">
            <a:extLst>
              <a:ext uri="{FF2B5EF4-FFF2-40B4-BE49-F238E27FC236}">
                <a16:creationId xmlns:a16="http://schemas.microsoft.com/office/drawing/2014/main" id="{CD62ECB5-28B8-4A73-9DA3-91C069A99DA1}"/>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15" name="Freeform: Shape 14">
              <a:extLst>
                <a:ext uri="{FF2B5EF4-FFF2-40B4-BE49-F238E27FC236}">
                  <a16:creationId xmlns:a16="http://schemas.microsoft.com/office/drawing/2014/main" id="{9DFDB1D3-7134-434E-AEAE-344983DE2318}"/>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353A11C3-1027-468D-9810-FDF778A740AE}"/>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A4107F79-4816-47C0-BB9D-D894F3FA6163}"/>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09AFB1F4-BA3E-457E-AEBE-A38B2B295F39}"/>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95D0B5E6-8282-4972-8F39-E6364D33AE60}"/>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F3DBCF1C-654F-49E4-9C04-602B448425BC}"/>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3873992E-2C40-47CB-99D5-6AA714F63532}"/>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1343F082-DAC4-4EF8-9DFB-338F3F539571}"/>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23" name="Group 22">
            <a:extLst>
              <a:ext uri="{FF2B5EF4-FFF2-40B4-BE49-F238E27FC236}">
                <a16:creationId xmlns:a16="http://schemas.microsoft.com/office/drawing/2014/main" id="{122041C8-66EA-42FE-BF51-E2BEF0CB438B}"/>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24" name="Freeform: Shape 23">
              <a:extLst>
                <a:ext uri="{FF2B5EF4-FFF2-40B4-BE49-F238E27FC236}">
                  <a16:creationId xmlns:a16="http://schemas.microsoft.com/office/drawing/2014/main" id="{0FC33B59-16DF-4F31-9B32-BB9D93145C5A}"/>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25" name="Group 24">
              <a:extLst>
                <a:ext uri="{FF2B5EF4-FFF2-40B4-BE49-F238E27FC236}">
                  <a16:creationId xmlns:a16="http://schemas.microsoft.com/office/drawing/2014/main" id="{D7F5201B-45D6-497E-82BE-EED95F26A412}"/>
                </a:ext>
              </a:extLst>
            </p:cNvPr>
            <p:cNvGrpSpPr/>
            <p:nvPr/>
          </p:nvGrpSpPr>
          <p:grpSpPr>
            <a:xfrm>
              <a:off x="9720263" y="107156"/>
              <a:ext cx="2423265" cy="317504"/>
              <a:chOff x="4876800" y="6413787"/>
              <a:chExt cx="2423265" cy="317504"/>
            </a:xfrm>
            <a:noFill/>
          </p:grpSpPr>
          <p:sp>
            <p:nvSpPr>
              <p:cNvPr id="27" name="Freeform: Shape 26">
                <a:extLst>
                  <a:ext uri="{FF2B5EF4-FFF2-40B4-BE49-F238E27FC236}">
                    <a16:creationId xmlns:a16="http://schemas.microsoft.com/office/drawing/2014/main" id="{79D4BBA5-86D4-4972-9FD0-09808B4D992C}"/>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9219695C-9177-414D-B6F7-1B1F76DB635F}"/>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4D44C112-4A35-4161-AB88-798DB0A0D343}"/>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37A48792-1D1B-42D7-B3A5-EDD45B682094}"/>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0F38C01D-EB19-419E-93DE-1CBD9701D603}"/>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6CA1C586-566C-4277-BB8A-0671C17533A4}"/>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82BB914F-5120-4733-93B4-EFD731DD0A95}"/>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0BCB4306-5BC4-491C-BAA7-BDC2EE6CBB2A}"/>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3983E349-0B4A-4FC9-976B-00471FF9BA63}"/>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4566B21D-F74E-4070-A4F9-451BB7C2304E}"/>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B82C722E-2858-4D2C-9DCC-2F9580D04143}"/>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6C74F70C-724E-41D8-9FBB-697275D983D7}"/>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2F936105-919C-468A-81F2-22609406F747}"/>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641C0A34-85D7-4FF8-95A6-917D378ACD7C}"/>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3364E76E-F808-439F-9D62-F7EEC05035B0}"/>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F5228C48-9984-4477-92E3-52089736CD58}"/>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3C9F3CEF-FC6F-4AFE-AE74-F5DD3815545E}"/>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4" name="Freeform: Shape 43">
                <a:extLst>
                  <a:ext uri="{FF2B5EF4-FFF2-40B4-BE49-F238E27FC236}">
                    <a16:creationId xmlns:a16="http://schemas.microsoft.com/office/drawing/2014/main" id="{ADBD058F-8EE5-445D-B3DD-DC605BC4827C}"/>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5" name="Freeform: Shape 44">
                <a:extLst>
                  <a:ext uri="{FF2B5EF4-FFF2-40B4-BE49-F238E27FC236}">
                    <a16:creationId xmlns:a16="http://schemas.microsoft.com/office/drawing/2014/main" id="{616C2BE8-EB2D-42AC-A8B1-2873F93427DD}"/>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6" name="Freeform: Shape 45">
                <a:extLst>
                  <a:ext uri="{FF2B5EF4-FFF2-40B4-BE49-F238E27FC236}">
                    <a16:creationId xmlns:a16="http://schemas.microsoft.com/office/drawing/2014/main" id="{734FA63A-5A99-47F1-AE78-2CDBC5D085B9}"/>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26" name="Freeform: Shape 25">
              <a:extLst>
                <a:ext uri="{FF2B5EF4-FFF2-40B4-BE49-F238E27FC236}">
                  <a16:creationId xmlns:a16="http://schemas.microsoft.com/office/drawing/2014/main" id="{897CCA51-0250-40E8-9278-626D5B508F9A}"/>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344375452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15" name="Freeform: Shape 114">
            <a:extLst>
              <a:ext uri="{FF2B5EF4-FFF2-40B4-BE49-F238E27FC236}">
                <a16:creationId xmlns:a16="http://schemas.microsoft.com/office/drawing/2014/main" id="{86AE4AFB-6D85-4069-8730-C396FC029220}"/>
              </a:ext>
              <a:ext uri="{C183D7F6-B498-43B3-948B-1728B52AA6E4}">
                <adec:decorative xmlns:adec="http://schemas.microsoft.com/office/drawing/2017/decorative" val="1"/>
              </a:ext>
            </a:extLst>
          </p:cNvPr>
          <p:cNvSpPr/>
          <p:nvPr userDrawn="1"/>
        </p:nvSpPr>
        <p:spPr bwMode="auto">
          <a:xfrm>
            <a:off x="2" y="424209"/>
            <a:ext cx="4408713" cy="5853550"/>
          </a:xfrm>
          <a:custGeom>
            <a:avLst/>
            <a:gdLst>
              <a:gd name="connsiteX0" fmla="*/ 1484158 w 4408713"/>
              <a:gd name="connsiteY0" fmla="*/ 0 h 5853550"/>
              <a:gd name="connsiteX1" fmla="*/ 4408713 w 4408713"/>
              <a:gd name="connsiteY1" fmla="*/ 2926775 h 5853550"/>
              <a:gd name="connsiteX2" fmla="*/ 1484158 w 4408713"/>
              <a:gd name="connsiteY2" fmla="*/ 5853550 h 5853550"/>
              <a:gd name="connsiteX3" fmla="*/ 90142 w 4408713"/>
              <a:gd name="connsiteY3" fmla="*/ 5500304 h 5853550"/>
              <a:gd name="connsiteX4" fmla="*/ 0 w 4408713"/>
              <a:gd name="connsiteY4" fmla="*/ 5445500 h 5853550"/>
              <a:gd name="connsiteX5" fmla="*/ 0 w 4408713"/>
              <a:gd name="connsiteY5" fmla="*/ 408050 h 5853550"/>
              <a:gd name="connsiteX6" fmla="*/ 90142 w 4408713"/>
              <a:gd name="connsiteY6" fmla="*/ 353246 h 5853550"/>
              <a:gd name="connsiteX7" fmla="*/ 1484158 w 4408713"/>
              <a:gd name="connsiteY7" fmla="*/ 0 h 585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8713" h="5853550">
                <a:moveTo>
                  <a:pt x="1484158" y="0"/>
                </a:moveTo>
                <a:cubicBezTo>
                  <a:pt x="3099345" y="0"/>
                  <a:pt x="4408713" y="1310362"/>
                  <a:pt x="4408713" y="2926775"/>
                </a:cubicBezTo>
                <a:cubicBezTo>
                  <a:pt x="4408713" y="4543188"/>
                  <a:pt x="3099345" y="5853550"/>
                  <a:pt x="1484158" y="5853550"/>
                </a:cubicBezTo>
                <a:cubicBezTo>
                  <a:pt x="979412" y="5853550"/>
                  <a:pt x="504531" y="5725585"/>
                  <a:pt x="90142" y="5500304"/>
                </a:cubicBezTo>
                <a:lnTo>
                  <a:pt x="0" y="5445500"/>
                </a:lnTo>
                <a:lnTo>
                  <a:pt x="0" y="408050"/>
                </a:lnTo>
                <a:lnTo>
                  <a:pt x="90142" y="353246"/>
                </a:lnTo>
                <a:cubicBezTo>
                  <a:pt x="504531" y="127965"/>
                  <a:pt x="979412" y="0"/>
                  <a:pt x="1484158"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rgbClr val="FFFFFF"/>
              </a:solidFill>
              <a:ea typeface="Segoe UI" pitchFamily="34" charset="0"/>
              <a:cs typeface="Segoe UI" pitchFamily="34" charset="0"/>
            </a:endParaRPr>
          </a:p>
        </p:txBody>
      </p:sp>
      <p:sp>
        <p:nvSpPr>
          <p:cNvPr id="116" name="Arc 115">
            <a:extLst>
              <a:ext uri="{FF2B5EF4-FFF2-40B4-BE49-F238E27FC236}">
                <a16:creationId xmlns:a16="http://schemas.microsoft.com/office/drawing/2014/main" id="{9F819526-945D-47EB-B819-913C3390994B}"/>
              </a:ext>
              <a:ext uri="{C183D7F6-B498-43B3-948B-1728B52AA6E4}">
                <adec:decorative xmlns:adec="http://schemas.microsoft.com/office/drawing/2017/decorative" val="1"/>
              </a:ext>
            </a:extLst>
          </p:cNvPr>
          <p:cNvSpPr/>
          <p:nvPr userDrawn="1"/>
        </p:nvSpPr>
        <p:spPr bwMode="auto">
          <a:xfrm>
            <a:off x="-1224496" y="642329"/>
            <a:ext cx="5417310" cy="5417310"/>
          </a:xfrm>
          <a:prstGeom prst="arc">
            <a:avLst>
              <a:gd name="adj1" fmla="val 15014510"/>
              <a:gd name="adj2" fmla="val 3993308"/>
            </a:avLst>
          </a:prstGeom>
          <a:noFill/>
          <a:ln w="28575">
            <a:solidFill>
              <a:schemeClr val="tx2"/>
            </a:solidFill>
            <a:prstDash val="sysDot"/>
            <a:headEnd type="oval" w="med" len="med"/>
            <a:tailEnd type="oval"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600">
              <a:solidFill>
                <a:srgbClr val="FFFFFF"/>
              </a:solidFill>
              <a:cs typeface="Segoe UI" pitchFamily="34" charset="0"/>
            </a:endParaRPr>
          </a:p>
        </p:txBody>
      </p:sp>
      <p:sp>
        <p:nvSpPr>
          <p:cNvPr id="2" name="Title 1">
            <a:extLst>
              <a:ext uri="{FF2B5EF4-FFF2-40B4-BE49-F238E27FC236}">
                <a16:creationId xmlns:a16="http://schemas.microsoft.com/office/drawing/2014/main" id="{68D603C6-1BD3-4B41-AF87-2EECCED9328B}"/>
              </a:ext>
            </a:extLst>
          </p:cNvPr>
          <p:cNvSpPr>
            <a:spLocks noGrp="1"/>
          </p:cNvSpPr>
          <p:nvPr userDrawn="1">
            <p:ph type="title"/>
          </p:nvPr>
        </p:nvSpPr>
        <p:spPr>
          <a:xfrm>
            <a:off x="588263" y="2799335"/>
            <a:ext cx="3345104" cy="1107996"/>
          </a:xfrm>
        </p:spPr>
        <p:txBody>
          <a:bodyPr/>
          <a:lstStyle>
            <a:lvl1pPr>
              <a:defRPr>
                <a:solidFill>
                  <a:schemeClr val="tx2"/>
                </a:solidFill>
              </a:defRPr>
            </a:lvl1pPr>
          </a:lstStyle>
          <a:p>
            <a:r>
              <a:rPr lang="en-US"/>
              <a:t>Click to edit Master title style</a:t>
            </a:r>
            <a:endParaRPr lang="en-IN"/>
          </a:p>
        </p:txBody>
      </p:sp>
      <p:sp>
        <p:nvSpPr>
          <p:cNvPr id="82" name="Text Placeholder 50">
            <a:extLst>
              <a:ext uri="{FF2B5EF4-FFF2-40B4-BE49-F238E27FC236}">
                <a16:creationId xmlns:a16="http://schemas.microsoft.com/office/drawing/2014/main" id="{2BE7A6F0-4D2E-451E-8148-9CA449974F72}"/>
              </a:ext>
            </a:extLst>
          </p:cNvPr>
          <p:cNvSpPr>
            <a:spLocks noGrp="1"/>
          </p:cNvSpPr>
          <p:nvPr>
            <p:ph type="body" sz="quarter" idx="16"/>
          </p:nvPr>
        </p:nvSpPr>
        <p:spPr>
          <a:xfrm>
            <a:off x="5005811" y="1626037"/>
            <a:ext cx="6583680" cy="215444"/>
          </a:xfrm>
        </p:spPr>
        <p:txBody>
          <a:bodyPr anchor="ctr"/>
          <a:lstStyle>
            <a:lvl1pPr marL="0" indent="0">
              <a:buNone/>
              <a:defRPr sz="1400">
                <a:solidFill>
                  <a:schemeClr val="tx1"/>
                </a:solidFill>
              </a:defRPr>
            </a:lvl1pPr>
          </a:lstStyle>
          <a:p>
            <a:pPr lvl="0"/>
            <a:r>
              <a:rPr lang="en-US"/>
              <a:t>Click to edit Master text styles</a:t>
            </a:r>
          </a:p>
        </p:txBody>
      </p:sp>
      <p:cxnSp>
        <p:nvCxnSpPr>
          <p:cNvPr id="70" name="Straight Connector 69">
            <a:extLst>
              <a:ext uri="{FF2B5EF4-FFF2-40B4-BE49-F238E27FC236}">
                <a16:creationId xmlns:a16="http://schemas.microsoft.com/office/drawing/2014/main" id="{977D104D-6398-4083-AF27-8F76E1A32B33}"/>
              </a:ext>
              <a:ext uri="{C183D7F6-B498-43B3-948B-1728B52AA6E4}">
                <adec:decorative xmlns:adec="http://schemas.microsoft.com/office/drawing/2017/decorative" val="1"/>
              </a:ext>
            </a:extLst>
          </p:cNvPr>
          <p:cNvCxnSpPr>
            <a:cxnSpLocks/>
          </p:cNvCxnSpPr>
          <p:nvPr userDrawn="1"/>
        </p:nvCxnSpPr>
        <p:spPr>
          <a:xfrm flipH="1">
            <a:off x="5005811" y="2321628"/>
            <a:ext cx="6583680" cy="0"/>
          </a:xfrm>
          <a:prstGeom prst="line">
            <a:avLst/>
          </a:prstGeom>
          <a:ln>
            <a:solidFill>
              <a:schemeClr val="bg1">
                <a:lumMod val="75000"/>
              </a:schemeClr>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3" name="Text Placeholder 50">
            <a:extLst>
              <a:ext uri="{FF2B5EF4-FFF2-40B4-BE49-F238E27FC236}">
                <a16:creationId xmlns:a16="http://schemas.microsoft.com/office/drawing/2014/main" id="{85EC5306-199E-4565-ADCC-49283C5F3283}"/>
              </a:ext>
            </a:extLst>
          </p:cNvPr>
          <p:cNvSpPr>
            <a:spLocks noGrp="1"/>
          </p:cNvSpPr>
          <p:nvPr>
            <p:ph type="body" sz="quarter" idx="17"/>
          </p:nvPr>
        </p:nvSpPr>
        <p:spPr>
          <a:xfrm>
            <a:off x="5005811" y="2801774"/>
            <a:ext cx="6583680" cy="215444"/>
          </a:xfrm>
        </p:spPr>
        <p:txBody>
          <a:bodyPr anchor="ctr"/>
          <a:lstStyle>
            <a:lvl1pPr marL="0" indent="0">
              <a:buNone/>
              <a:defRPr sz="1400">
                <a:solidFill>
                  <a:schemeClr val="tx1"/>
                </a:solidFill>
              </a:defRPr>
            </a:lvl1pPr>
          </a:lstStyle>
          <a:p>
            <a:pPr lvl="0"/>
            <a:r>
              <a:rPr lang="en-US"/>
              <a:t>Click to edit Master text styles</a:t>
            </a:r>
          </a:p>
        </p:txBody>
      </p:sp>
      <p:cxnSp>
        <p:nvCxnSpPr>
          <p:cNvPr id="74" name="Straight Connector 73">
            <a:extLst>
              <a:ext uri="{FF2B5EF4-FFF2-40B4-BE49-F238E27FC236}">
                <a16:creationId xmlns:a16="http://schemas.microsoft.com/office/drawing/2014/main" id="{8AD55A7F-3F81-440E-9F44-EF44021C1105}"/>
              </a:ext>
              <a:ext uri="{C183D7F6-B498-43B3-948B-1728B52AA6E4}">
                <adec:decorative xmlns:adec="http://schemas.microsoft.com/office/drawing/2017/decorative" val="1"/>
              </a:ext>
            </a:extLst>
          </p:cNvPr>
          <p:cNvCxnSpPr>
            <a:cxnSpLocks/>
          </p:cNvCxnSpPr>
          <p:nvPr userDrawn="1"/>
        </p:nvCxnSpPr>
        <p:spPr>
          <a:xfrm flipH="1">
            <a:off x="5005811" y="3497365"/>
            <a:ext cx="6583680" cy="0"/>
          </a:xfrm>
          <a:prstGeom prst="line">
            <a:avLst/>
          </a:prstGeom>
          <a:ln>
            <a:solidFill>
              <a:schemeClr val="bg1">
                <a:lumMod val="75000"/>
              </a:schemeClr>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4" name="Text Placeholder 50">
            <a:extLst>
              <a:ext uri="{FF2B5EF4-FFF2-40B4-BE49-F238E27FC236}">
                <a16:creationId xmlns:a16="http://schemas.microsoft.com/office/drawing/2014/main" id="{364F4F2A-80C3-4A6A-A415-68C20222CB95}"/>
              </a:ext>
            </a:extLst>
          </p:cNvPr>
          <p:cNvSpPr>
            <a:spLocks noGrp="1"/>
          </p:cNvSpPr>
          <p:nvPr>
            <p:ph type="body" sz="quarter" idx="18"/>
          </p:nvPr>
        </p:nvSpPr>
        <p:spPr>
          <a:xfrm>
            <a:off x="5005811" y="3977511"/>
            <a:ext cx="6583680" cy="215444"/>
          </a:xfrm>
        </p:spPr>
        <p:txBody>
          <a:bodyPr anchor="ctr"/>
          <a:lstStyle>
            <a:lvl1pPr marL="0" indent="0">
              <a:buNone/>
              <a:defRPr sz="1400">
                <a:solidFill>
                  <a:schemeClr val="tx1"/>
                </a:solidFill>
              </a:defRPr>
            </a:lvl1pPr>
          </a:lstStyle>
          <a:p>
            <a:pPr lvl="0"/>
            <a:r>
              <a:rPr lang="en-US"/>
              <a:t>Click to edit Master text styles</a:t>
            </a:r>
          </a:p>
        </p:txBody>
      </p:sp>
      <p:cxnSp>
        <p:nvCxnSpPr>
          <p:cNvPr id="77" name="Straight Connector 76">
            <a:extLst>
              <a:ext uri="{FF2B5EF4-FFF2-40B4-BE49-F238E27FC236}">
                <a16:creationId xmlns:a16="http://schemas.microsoft.com/office/drawing/2014/main" id="{36D1254D-96B7-4A35-ADC3-899CD2CBB4A0}"/>
              </a:ext>
              <a:ext uri="{C183D7F6-B498-43B3-948B-1728B52AA6E4}">
                <adec:decorative xmlns:adec="http://schemas.microsoft.com/office/drawing/2017/decorative" val="1"/>
              </a:ext>
            </a:extLst>
          </p:cNvPr>
          <p:cNvCxnSpPr>
            <a:cxnSpLocks/>
          </p:cNvCxnSpPr>
          <p:nvPr userDrawn="1"/>
        </p:nvCxnSpPr>
        <p:spPr>
          <a:xfrm flipH="1">
            <a:off x="5005811" y="4673102"/>
            <a:ext cx="6583680" cy="0"/>
          </a:xfrm>
          <a:prstGeom prst="line">
            <a:avLst/>
          </a:prstGeom>
          <a:ln>
            <a:solidFill>
              <a:schemeClr val="bg1">
                <a:lumMod val="75000"/>
              </a:schemeClr>
            </a:solidFill>
            <a:prstDash val="dash"/>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5" name="Text Placeholder 50">
            <a:extLst>
              <a:ext uri="{FF2B5EF4-FFF2-40B4-BE49-F238E27FC236}">
                <a16:creationId xmlns:a16="http://schemas.microsoft.com/office/drawing/2014/main" id="{A86FE3DF-D60F-427A-8331-D8CCC1B7C058}"/>
              </a:ext>
            </a:extLst>
          </p:cNvPr>
          <p:cNvSpPr>
            <a:spLocks noGrp="1"/>
          </p:cNvSpPr>
          <p:nvPr>
            <p:ph type="body" sz="quarter" idx="19"/>
          </p:nvPr>
        </p:nvSpPr>
        <p:spPr>
          <a:xfrm>
            <a:off x="5005811" y="5153246"/>
            <a:ext cx="6583680" cy="215444"/>
          </a:xfrm>
        </p:spPr>
        <p:txBody>
          <a:bodyPr anchor="ctr"/>
          <a:lstStyle>
            <a:lvl1pPr marL="0" indent="0">
              <a:buNone/>
              <a:defRPr sz="1400">
                <a:solidFill>
                  <a:schemeClr val="tx1"/>
                </a:solidFill>
              </a:defRPr>
            </a:lvl1pPr>
          </a:lstStyle>
          <a:p>
            <a:pPr lvl="0"/>
            <a:r>
              <a:rPr lang="en-US"/>
              <a:t>Click to edit Master text styles</a:t>
            </a:r>
          </a:p>
        </p:txBody>
      </p:sp>
      <p:grpSp>
        <p:nvGrpSpPr>
          <p:cNvPr id="12" name="Group 11">
            <a:extLst>
              <a:ext uri="{FF2B5EF4-FFF2-40B4-BE49-F238E27FC236}">
                <a16:creationId xmlns:a16="http://schemas.microsoft.com/office/drawing/2014/main" id="{FE6CF488-AC9F-4F48-A7CD-DC77270ED8DE}"/>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13" name="Freeform: Shape 12">
              <a:extLst>
                <a:ext uri="{FF2B5EF4-FFF2-40B4-BE49-F238E27FC236}">
                  <a16:creationId xmlns:a16="http://schemas.microsoft.com/office/drawing/2014/main" id="{5AAF216B-25BC-4E70-9E11-E65CE41F25AC}"/>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05360C21-D0C8-4ABC-A0CF-B328F0EC32DF}"/>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B6E41F3F-2830-4401-B1A1-54FED38F6550}"/>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141950C1-07BC-4F20-9943-47BC9674E707}"/>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DF7F49B7-FCD6-414B-9CC7-FE37384C870A}"/>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A0E5410A-5003-40F2-B3EF-1300B02BB153}"/>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F0500CBF-D7CC-474C-9AF6-DF98BEBA74B6}"/>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900604E4-C25F-4504-BF16-D1AF3B899A30}"/>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21" name="Group 20">
            <a:extLst>
              <a:ext uri="{FF2B5EF4-FFF2-40B4-BE49-F238E27FC236}">
                <a16:creationId xmlns:a16="http://schemas.microsoft.com/office/drawing/2014/main" id="{658A6535-A723-4813-B41B-D3AF6A3C40C4}"/>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22" name="Freeform: Shape 21">
              <a:extLst>
                <a:ext uri="{FF2B5EF4-FFF2-40B4-BE49-F238E27FC236}">
                  <a16:creationId xmlns:a16="http://schemas.microsoft.com/office/drawing/2014/main" id="{373536B8-FB27-4492-8BB3-B45D0411B882}"/>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23" name="Group 22">
              <a:extLst>
                <a:ext uri="{FF2B5EF4-FFF2-40B4-BE49-F238E27FC236}">
                  <a16:creationId xmlns:a16="http://schemas.microsoft.com/office/drawing/2014/main" id="{C9BB1C52-BAD7-45AC-B65F-95FED331E8EB}"/>
                </a:ext>
              </a:extLst>
            </p:cNvPr>
            <p:cNvGrpSpPr/>
            <p:nvPr/>
          </p:nvGrpSpPr>
          <p:grpSpPr>
            <a:xfrm>
              <a:off x="9720263" y="107156"/>
              <a:ext cx="2423265" cy="317504"/>
              <a:chOff x="4876800" y="6413787"/>
              <a:chExt cx="2423265" cy="317504"/>
            </a:xfrm>
            <a:noFill/>
          </p:grpSpPr>
          <p:sp>
            <p:nvSpPr>
              <p:cNvPr id="25" name="Freeform: Shape 24">
                <a:extLst>
                  <a:ext uri="{FF2B5EF4-FFF2-40B4-BE49-F238E27FC236}">
                    <a16:creationId xmlns:a16="http://schemas.microsoft.com/office/drawing/2014/main" id="{818D010B-448A-4708-974E-215BEA5D7D9E}"/>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F224AD17-CD21-4EA9-8FDE-81D1F4B1B207}"/>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1CB88540-BA58-42A3-A235-0B445A62A614}"/>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5262CCC0-38F8-4959-8425-3D461254C7DE}"/>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8A457CB8-C139-4084-A682-77A956EB99F0}"/>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00BBD707-2691-43BF-8CB6-706BCF0DE84D}"/>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3088E864-0DA5-4B10-8223-8B0FB18E29B5}"/>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27AEA823-A4FF-4395-98E6-F5684532C287}"/>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C5179863-3855-48EF-BACC-73AD987F4EEE}"/>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63D03E40-A8F8-451D-AAD4-B4B0A4B7F5C7}"/>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29142696-C97C-4628-A683-95C97B5CE2B2}"/>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05743DFF-F813-4541-B77D-364930835615}"/>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968907AA-5E73-4353-BD98-E3E569A6721C}"/>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ABE601FF-1979-48BC-BEA0-F016481AB189}"/>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AB0DC791-A309-4703-BDFD-6973FF49A5CD}"/>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F90DF5A2-D121-4087-86CA-F83CD45D9541}"/>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09F5B528-AD53-49C5-9AA2-68C328042F60}"/>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9B1B385D-49FB-460F-AC44-1BD38751BBE3}"/>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6A96F0E8-38D5-4257-9CA0-648F64B42F8C}"/>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4" name="Freeform: Shape 43">
                <a:extLst>
                  <a:ext uri="{FF2B5EF4-FFF2-40B4-BE49-F238E27FC236}">
                    <a16:creationId xmlns:a16="http://schemas.microsoft.com/office/drawing/2014/main" id="{250D2A3C-B213-48C3-B7E6-67769C0C0658}"/>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24" name="Freeform: Shape 23">
              <a:extLst>
                <a:ext uri="{FF2B5EF4-FFF2-40B4-BE49-F238E27FC236}">
                  <a16:creationId xmlns:a16="http://schemas.microsoft.com/office/drawing/2014/main" id="{6936B528-C153-43E4-9D9A-A8F90E2C43C2}"/>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218877792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Slides">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78FD534-13E5-40D5-9FEE-87B0A7918828}"/>
              </a:ext>
              <a:ext uri="{C183D7F6-B498-43B3-948B-1728B52AA6E4}">
                <adec:decorative xmlns:adec="http://schemas.microsoft.com/office/drawing/2017/decorative" val="1"/>
              </a:ext>
            </a:extLst>
          </p:cNvPr>
          <p:cNvSpPr/>
          <p:nvPr userDrawn="1"/>
        </p:nvSpPr>
        <p:spPr bwMode="auto">
          <a:xfrm>
            <a:off x="1" y="1425915"/>
            <a:ext cx="2003084" cy="4006170"/>
          </a:xfrm>
          <a:custGeom>
            <a:avLst/>
            <a:gdLst>
              <a:gd name="connsiteX0" fmla="*/ 0 w 2003084"/>
              <a:gd name="connsiteY0" fmla="*/ 0 h 4006170"/>
              <a:gd name="connsiteX1" fmla="*/ 204803 w 2003084"/>
              <a:gd name="connsiteY1" fmla="*/ 10342 h 4006170"/>
              <a:gd name="connsiteX2" fmla="*/ 2003084 w 2003084"/>
              <a:gd name="connsiteY2" fmla="*/ 2003085 h 4006170"/>
              <a:gd name="connsiteX3" fmla="*/ 204803 w 2003084"/>
              <a:gd name="connsiteY3" fmla="*/ 3995829 h 4006170"/>
              <a:gd name="connsiteX4" fmla="*/ 0 w 2003084"/>
              <a:gd name="connsiteY4" fmla="*/ 4006170 h 4006170"/>
              <a:gd name="connsiteX5" fmla="*/ 0 w 2003084"/>
              <a:gd name="connsiteY5" fmla="*/ 3004627 h 4006170"/>
              <a:gd name="connsiteX6" fmla="*/ 201844 w 2003084"/>
              <a:gd name="connsiteY6" fmla="*/ 2984279 h 4006170"/>
              <a:gd name="connsiteX7" fmla="*/ 1001540 w 2003084"/>
              <a:gd name="connsiteY7" fmla="*/ 2003085 h 4006170"/>
              <a:gd name="connsiteX8" fmla="*/ 201844 w 2003084"/>
              <a:gd name="connsiteY8" fmla="*/ 1021891 h 4006170"/>
              <a:gd name="connsiteX9" fmla="*/ 0 w 2003084"/>
              <a:gd name="connsiteY9" fmla="*/ 1001543 h 400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3084" h="4006170">
                <a:moveTo>
                  <a:pt x="0" y="0"/>
                </a:moveTo>
                <a:lnTo>
                  <a:pt x="204803" y="10342"/>
                </a:lnTo>
                <a:cubicBezTo>
                  <a:pt x="1214870" y="112920"/>
                  <a:pt x="2003084" y="965954"/>
                  <a:pt x="2003084" y="2003085"/>
                </a:cubicBezTo>
                <a:cubicBezTo>
                  <a:pt x="2003084" y="3040216"/>
                  <a:pt x="1214870" y="3893251"/>
                  <a:pt x="204803" y="3995829"/>
                </a:cubicBezTo>
                <a:lnTo>
                  <a:pt x="0" y="4006170"/>
                </a:lnTo>
                <a:lnTo>
                  <a:pt x="0" y="3004627"/>
                </a:lnTo>
                <a:lnTo>
                  <a:pt x="201844" y="2984279"/>
                </a:lnTo>
                <a:cubicBezTo>
                  <a:pt x="658229" y="2890889"/>
                  <a:pt x="1001540" y="2487079"/>
                  <a:pt x="1001540" y="2003085"/>
                </a:cubicBezTo>
                <a:cubicBezTo>
                  <a:pt x="1001540" y="1519091"/>
                  <a:pt x="658229" y="1115281"/>
                  <a:pt x="201844" y="1021891"/>
                </a:cubicBezTo>
                <a:lnTo>
                  <a:pt x="0" y="1001543"/>
                </a:lnTo>
                <a:close/>
              </a:path>
            </a:pathLst>
          </a:custGeom>
          <a:gradFill flip="none" rotWithShape="1">
            <a:gsLst>
              <a:gs pos="0">
                <a:schemeClr val="accent2"/>
              </a:gs>
              <a:gs pos="100000">
                <a:schemeClr val="accent1"/>
              </a:gs>
            </a:gsLst>
            <a:lin ang="13500000" scaled="1"/>
            <a:tileRect/>
          </a:gradFill>
          <a:ln w="60325" cmpd="dbl">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50" name="Text Placeholder 49">
            <a:extLst>
              <a:ext uri="{FF2B5EF4-FFF2-40B4-BE49-F238E27FC236}">
                <a16:creationId xmlns:a16="http://schemas.microsoft.com/office/drawing/2014/main" id="{306A3C08-4F47-4AED-9C31-145EC77BC00C}"/>
              </a:ext>
            </a:extLst>
          </p:cNvPr>
          <p:cNvSpPr>
            <a:spLocks noGrp="1"/>
          </p:cNvSpPr>
          <p:nvPr>
            <p:ph type="body" sz="quarter" idx="10" hasCustomPrompt="1"/>
          </p:nvPr>
        </p:nvSpPr>
        <p:spPr>
          <a:xfrm>
            <a:off x="587469" y="3107903"/>
            <a:ext cx="3308253" cy="646331"/>
          </a:xfrm>
          <a:solidFill>
            <a:schemeClr val="bg1">
              <a:alpha val="95000"/>
            </a:schemeClr>
          </a:solidFill>
        </p:spPr>
        <p:txBody>
          <a:bodyPr wrap="square" lIns="0" tIns="45720" rIns="0" bIns="45720" anchor="ctr">
            <a:spAutoFit/>
          </a:bodyPr>
          <a:lstStyle>
            <a:lvl1pPr>
              <a:defRPr lang="en-IN" sz="3600" b="0" cap="none" spc="-50" dirty="0">
                <a:ln w="3175">
                  <a:noFill/>
                </a:ln>
                <a:solidFill>
                  <a:schemeClr val="tx2"/>
                </a:solidFill>
                <a:effectLst/>
                <a:latin typeface="+mj-lt"/>
              </a:defRPr>
            </a:lvl1pPr>
          </a:lstStyle>
          <a:p>
            <a:pPr marL="0" lvl="0">
              <a:spcBef>
                <a:spcPct val="0"/>
              </a:spcBef>
              <a:buNone/>
            </a:pPr>
            <a:r>
              <a:rPr lang="en-US"/>
              <a:t>Title</a:t>
            </a:r>
          </a:p>
        </p:txBody>
      </p:sp>
      <p:sp>
        <p:nvSpPr>
          <p:cNvPr id="52" name="Picture Placeholder 51">
            <a:extLst>
              <a:ext uri="{FF2B5EF4-FFF2-40B4-BE49-F238E27FC236}">
                <a16:creationId xmlns:a16="http://schemas.microsoft.com/office/drawing/2014/main" id="{EEC5E132-405F-496F-81D7-B24DC8423F36}"/>
              </a:ext>
            </a:extLst>
          </p:cNvPr>
          <p:cNvSpPr>
            <a:spLocks noGrp="1"/>
          </p:cNvSpPr>
          <p:nvPr>
            <p:ph type="pic" sz="quarter" idx="11"/>
          </p:nvPr>
        </p:nvSpPr>
        <p:spPr>
          <a:xfrm>
            <a:off x="4305300" y="882310"/>
            <a:ext cx="6934200" cy="5727280"/>
          </a:xfrm>
        </p:spPr>
        <p:txBody>
          <a:bodyPr>
            <a:noAutofit/>
          </a:bodyPr>
          <a:lstStyle>
            <a:lvl1pPr marL="0" indent="0" algn="ctr">
              <a:buNone/>
              <a:defRPr/>
            </a:lvl1pPr>
          </a:lstStyle>
          <a:p>
            <a:endParaRPr lang="en-IN"/>
          </a:p>
        </p:txBody>
      </p:sp>
      <p:sp>
        <p:nvSpPr>
          <p:cNvPr id="4" name="Half Frame 3">
            <a:extLst>
              <a:ext uri="{FF2B5EF4-FFF2-40B4-BE49-F238E27FC236}">
                <a16:creationId xmlns:a16="http://schemas.microsoft.com/office/drawing/2014/main" id="{1AC93B67-BE38-4A5F-8E07-D1A8A2032EAB}"/>
              </a:ext>
              <a:ext uri="{C183D7F6-B498-43B3-948B-1728B52AA6E4}">
                <adec:decorative xmlns:adec="http://schemas.microsoft.com/office/drawing/2017/decorative" val="1"/>
              </a:ext>
            </a:extLst>
          </p:cNvPr>
          <p:cNvSpPr/>
          <p:nvPr userDrawn="1"/>
        </p:nvSpPr>
        <p:spPr bwMode="auto">
          <a:xfrm>
            <a:off x="4253706" y="842168"/>
            <a:ext cx="587375" cy="587375"/>
          </a:xfrm>
          <a:prstGeom prst="halfFrame">
            <a:avLst>
              <a:gd name="adj1" fmla="val 14583"/>
              <a:gd name="adj2" fmla="val 16665"/>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Half Frame 7">
            <a:extLst>
              <a:ext uri="{FF2B5EF4-FFF2-40B4-BE49-F238E27FC236}">
                <a16:creationId xmlns:a16="http://schemas.microsoft.com/office/drawing/2014/main" id="{0567C808-31EB-4FFB-82F6-DD1213952E9A}"/>
              </a:ext>
              <a:ext uri="{C183D7F6-B498-43B3-948B-1728B52AA6E4}">
                <adec:decorative xmlns:adec="http://schemas.microsoft.com/office/drawing/2017/decorative" val="1"/>
              </a:ext>
            </a:extLst>
          </p:cNvPr>
          <p:cNvSpPr/>
          <p:nvPr userDrawn="1"/>
        </p:nvSpPr>
        <p:spPr bwMode="auto">
          <a:xfrm rot="10800000">
            <a:off x="10703719" y="6079026"/>
            <a:ext cx="587375" cy="587375"/>
          </a:xfrm>
          <a:prstGeom prst="halfFrame">
            <a:avLst>
              <a:gd name="adj1" fmla="val 14583"/>
              <a:gd name="adj2" fmla="val 16665"/>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grpSp>
        <p:nvGrpSpPr>
          <p:cNvPr id="9" name="Group 8">
            <a:extLst>
              <a:ext uri="{FF2B5EF4-FFF2-40B4-BE49-F238E27FC236}">
                <a16:creationId xmlns:a16="http://schemas.microsoft.com/office/drawing/2014/main" id="{1B3EEB53-5B7D-43DF-ABBB-90F64820E08F}"/>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10" name="Freeform: Shape 9">
              <a:extLst>
                <a:ext uri="{FF2B5EF4-FFF2-40B4-BE49-F238E27FC236}">
                  <a16:creationId xmlns:a16="http://schemas.microsoft.com/office/drawing/2014/main" id="{3BA1C9D4-CC5A-4062-8F4F-0B936A2E21E7}"/>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6AC8469F-F9BC-485B-99B5-3B794E97D6D0}"/>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7E58CA34-E4CA-4702-B8C0-2300CF3BBFEE}"/>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9DF936DB-3BBB-4F74-801C-AEE4B39C69BC}"/>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34928D15-D12B-4F22-8AD1-57B444A4D1F2}"/>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DADE499D-9065-4C85-8747-81451851CBF9}"/>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8090C91D-0F36-48BF-B710-FFEF7FC788A3}"/>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6D56CA87-F33F-4934-957E-1CE86AE58938}"/>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18" name="Group 17">
            <a:extLst>
              <a:ext uri="{FF2B5EF4-FFF2-40B4-BE49-F238E27FC236}">
                <a16:creationId xmlns:a16="http://schemas.microsoft.com/office/drawing/2014/main" id="{ABE2F545-9DA1-42FB-B97D-4CBACA07C031}"/>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19" name="Freeform: Shape 18">
              <a:extLst>
                <a:ext uri="{FF2B5EF4-FFF2-40B4-BE49-F238E27FC236}">
                  <a16:creationId xmlns:a16="http://schemas.microsoft.com/office/drawing/2014/main" id="{EE519C0A-64BB-454A-B412-EF74D0A6F843}"/>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20" name="Group 19">
              <a:extLst>
                <a:ext uri="{FF2B5EF4-FFF2-40B4-BE49-F238E27FC236}">
                  <a16:creationId xmlns:a16="http://schemas.microsoft.com/office/drawing/2014/main" id="{351A2CC7-B4FC-45F2-AF0E-0FDAC4E77EEA}"/>
                </a:ext>
              </a:extLst>
            </p:cNvPr>
            <p:cNvGrpSpPr/>
            <p:nvPr/>
          </p:nvGrpSpPr>
          <p:grpSpPr>
            <a:xfrm>
              <a:off x="9720263" y="107156"/>
              <a:ext cx="2423265" cy="317504"/>
              <a:chOff x="4876800" y="6413787"/>
              <a:chExt cx="2423265" cy="317504"/>
            </a:xfrm>
            <a:noFill/>
          </p:grpSpPr>
          <p:sp>
            <p:nvSpPr>
              <p:cNvPr id="22" name="Freeform: Shape 21">
                <a:extLst>
                  <a:ext uri="{FF2B5EF4-FFF2-40B4-BE49-F238E27FC236}">
                    <a16:creationId xmlns:a16="http://schemas.microsoft.com/office/drawing/2014/main" id="{C7E983E7-ED38-4673-897D-59AA0EB39F7D}"/>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32C7B62D-E563-4333-BD24-B4180EEC8D0C}"/>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5D97AC89-41AC-4813-8B27-05027EF00F3D}"/>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48FB76A1-A73F-4689-AFA1-C0468C3843F7}"/>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6FB39875-00C5-4D51-BC1D-42FBD196E79B}"/>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9DF91438-19CE-422F-B6A7-62021BA268C2}"/>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21A573DE-7E41-4F2C-8B2C-5FFF873C7FB0}"/>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ACBAC3B5-AB43-4096-9E9E-1E4C5E9CF7C3}"/>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302D65A2-143C-451C-BD16-DEFDEA7FD239}"/>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52BEAD3A-0FFA-4C9B-8A3D-88E799FDCD77}"/>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6F715963-C5D9-4377-B042-E238C8F7C4F1}"/>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6F92AC72-68DD-49A3-9CE3-F03009D90A10}"/>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59742330-F449-45B9-A365-73F3B200F247}"/>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330B6EB1-5508-45FF-8EC2-7E947408BD7E}"/>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DB48DD54-578B-4083-BD24-A6256E99FEA0}"/>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1B34363F-382A-4935-A71F-DC46E5E90CCB}"/>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84E740F7-6758-4AFC-B48D-E8DB8CED4A29}"/>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D5AA871F-A933-4019-AD72-B8C6E4E787A7}"/>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3702FA9F-9A2E-4E18-B9E2-E026A09A394B}"/>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4CAFCB66-BC16-4FB6-B580-8FDB4E5FCC83}"/>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21" name="Freeform: Shape 20">
              <a:extLst>
                <a:ext uri="{FF2B5EF4-FFF2-40B4-BE49-F238E27FC236}">
                  <a16:creationId xmlns:a16="http://schemas.microsoft.com/office/drawing/2014/main" id="{C6CD364A-F0B4-4A48-863B-C6ABF52B755C}"/>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1897671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3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Quot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cxnSp>
        <p:nvCxnSpPr>
          <p:cNvPr id="120" name="Straight Connector 119">
            <a:extLst>
              <a:ext uri="{FF2B5EF4-FFF2-40B4-BE49-F238E27FC236}">
                <a16:creationId xmlns:a16="http://schemas.microsoft.com/office/drawing/2014/main" id="{184B7524-7912-47E1-8A5A-D8204A112727}"/>
              </a:ext>
              <a:ext uri="{C183D7F6-B498-43B3-948B-1728B52AA6E4}">
                <adec:decorative xmlns:adec="http://schemas.microsoft.com/office/drawing/2017/decorative" val="1"/>
              </a:ext>
            </a:extLst>
          </p:cNvPr>
          <p:cNvCxnSpPr>
            <a:cxnSpLocks/>
          </p:cNvCxnSpPr>
          <p:nvPr userDrawn="1"/>
        </p:nvCxnSpPr>
        <p:spPr>
          <a:xfrm>
            <a:off x="3104697" y="1143000"/>
            <a:ext cx="0" cy="5168900"/>
          </a:xfrm>
          <a:prstGeom prst="line">
            <a:avLst/>
          </a:prstGeom>
          <a:ln>
            <a:solidFill>
              <a:srgbClr val="58CCE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1" name="Text Placeholder 71">
            <a:extLst>
              <a:ext uri="{FF2B5EF4-FFF2-40B4-BE49-F238E27FC236}">
                <a16:creationId xmlns:a16="http://schemas.microsoft.com/office/drawing/2014/main" id="{650D45E1-520D-4A2F-BF54-098F9715A09D}"/>
              </a:ext>
            </a:extLst>
          </p:cNvPr>
          <p:cNvSpPr>
            <a:spLocks noGrp="1"/>
          </p:cNvSpPr>
          <p:nvPr>
            <p:ph type="body" sz="quarter" idx="10"/>
          </p:nvPr>
        </p:nvSpPr>
        <p:spPr>
          <a:xfrm>
            <a:off x="3236679" y="1211399"/>
            <a:ext cx="8384823" cy="246221"/>
          </a:xfrm>
        </p:spPr>
        <p:txBody>
          <a:bodyPr/>
          <a:lstStyle>
            <a:lvl1pPr marL="0" indent="0">
              <a:buNone/>
              <a:defRPr sz="1600" i="0">
                <a:solidFill>
                  <a:schemeClr val="accent4"/>
                </a:solidFill>
                <a:latin typeface="+mj-lt"/>
              </a:defRPr>
            </a:lvl1pPr>
          </a:lstStyle>
          <a:p>
            <a:pPr lvl="0"/>
            <a:r>
              <a:rPr lang="en-US"/>
              <a:t>Click to edit Master text styles</a:t>
            </a:r>
          </a:p>
        </p:txBody>
      </p:sp>
      <p:grpSp>
        <p:nvGrpSpPr>
          <p:cNvPr id="76" name="Group 75" descr="Quotation Mark">
            <a:extLst>
              <a:ext uri="{FF2B5EF4-FFF2-40B4-BE49-F238E27FC236}">
                <a16:creationId xmlns:a16="http://schemas.microsoft.com/office/drawing/2014/main" id="{89D56B16-C653-4F82-9BEB-49A90406C4F3}"/>
              </a:ext>
            </a:extLst>
          </p:cNvPr>
          <p:cNvGrpSpPr/>
          <p:nvPr userDrawn="1"/>
        </p:nvGrpSpPr>
        <p:grpSpPr>
          <a:xfrm>
            <a:off x="3236687" y="1492138"/>
            <a:ext cx="306712" cy="229669"/>
            <a:chOff x="4448175" y="2628107"/>
            <a:chExt cx="1001713" cy="750093"/>
          </a:xfrm>
        </p:grpSpPr>
        <p:grpSp>
          <p:nvGrpSpPr>
            <p:cNvPr id="77" name="Group 76">
              <a:extLst>
                <a:ext uri="{FF2B5EF4-FFF2-40B4-BE49-F238E27FC236}">
                  <a16:creationId xmlns:a16="http://schemas.microsoft.com/office/drawing/2014/main" id="{C2EB8ECA-4CCB-4988-B686-70BAA9C127DD}"/>
                </a:ext>
              </a:extLst>
            </p:cNvPr>
            <p:cNvGrpSpPr/>
            <p:nvPr/>
          </p:nvGrpSpPr>
          <p:grpSpPr>
            <a:xfrm>
              <a:off x="4448175" y="2628107"/>
              <a:ext cx="635000" cy="750093"/>
              <a:chOff x="4572000" y="2628107"/>
              <a:chExt cx="635000" cy="750093"/>
            </a:xfrm>
            <a:solidFill>
              <a:srgbClr val="58CCED"/>
            </a:solidFill>
          </p:grpSpPr>
          <p:sp>
            <p:nvSpPr>
              <p:cNvPr id="81" name="Oval 80">
                <a:extLst>
                  <a:ext uri="{FF2B5EF4-FFF2-40B4-BE49-F238E27FC236}">
                    <a16:creationId xmlns:a16="http://schemas.microsoft.com/office/drawing/2014/main" id="{1727CCF9-BB8C-49C6-8E0C-06895C4113D3}"/>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2" name="Freeform: Shape 81">
                <a:extLst>
                  <a:ext uri="{FF2B5EF4-FFF2-40B4-BE49-F238E27FC236}">
                    <a16:creationId xmlns:a16="http://schemas.microsoft.com/office/drawing/2014/main" id="{45B941FA-0C62-4D0E-A9AC-82AC5D67F2AA}"/>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78" name="Group 77">
              <a:extLst>
                <a:ext uri="{FF2B5EF4-FFF2-40B4-BE49-F238E27FC236}">
                  <a16:creationId xmlns:a16="http://schemas.microsoft.com/office/drawing/2014/main" id="{2733A682-433D-4112-9012-1D8AC4C25834}"/>
                </a:ext>
              </a:extLst>
            </p:cNvPr>
            <p:cNvGrpSpPr/>
            <p:nvPr/>
          </p:nvGrpSpPr>
          <p:grpSpPr>
            <a:xfrm>
              <a:off x="4814888" y="2628107"/>
              <a:ext cx="635000" cy="750093"/>
              <a:chOff x="4572000" y="2628107"/>
              <a:chExt cx="635000" cy="750093"/>
            </a:xfrm>
            <a:solidFill>
              <a:srgbClr val="1261A0"/>
            </a:solidFill>
          </p:grpSpPr>
          <p:sp>
            <p:nvSpPr>
              <p:cNvPr id="79" name="Oval 78">
                <a:extLst>
                  <a:ext uri="{FF2B5EF4-FFF2-40B4-BE49-F238E27FC236}">
                    <a16:creationId xmlns:a16="http://schemas.microsoft.com/office/drawing/2014/main" id="{A908FA9E-CE41-4D19-B72C-11F455DD11FD}"/>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0" name="Freeform: Shape 79">
                <a:extLst>
                  <a:ext uri="{FF2B5EF4-FFF2-40B4-BE49-F238E27FC236}">
                    <a16:creationId xmlns:a16="http://schemas.microsoft.com/office/drawing/2014/main" id="{513B04AE-5637-4743-B954-EB10AF61F0F3}"/>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117" name="Text Placeholder 71">
            <a:extLst>
              <a:ext uri="{FF2B5EF4-FFF2-40B4-BE49-F238E27FC236}">
                <a16:creationId xmlns:a16="http://schemas.microsoft.com/office/drawing/2014/main" id="{D4B53CE9-473A-4B1E-84A9-4DD1F7754F14}"/>
              </a:ext>
            </a:extLst>
          </p:cNvPr>
          <p:cNvSpPr>
            <a:spLocks noGrp="1"/>
          </p:cNvSpPr>
          <p:nvPr>
            <p:ph type="body" sz="quarter" idx="15"/>
          </p:nvPr>
        </p:nvSpPr>
        <p:spPr>
          <a:xfrm>
            <a:off x="3236679" y="1807861"/>
            <a:ext cx="8384823" cy="215444"/>
          </a:xfrm>
        </p:spPr>
        <p:txBody>
          <a:bodyPr/>
          <a:lstStyle>
            <a:lvl1pPr marL="0" indent="0">
              <a:buNone/>
              <a:defRPr sz="1400" i="0">
                <a:solidFill>
                  <a:schemeClr val="tx1"/>
                </a:solidFill>
                <a:latin typeface="+mn-lt"/>
              </a:defRPr>
            </a:lvl1pPr>
          </a:lstStyle>
          <a:p>
            <a:pPr lvl="0"/>
            <a:r>
              <a:rPr lang="en-US"/>
              <a:t>Click to edit Master text styles</a:t>
            </a:r>
          </a:p>
        </p:txBody>
      </p:sp>
      <p:sp>
        <p:nvSpPr>
          <p:cNvPr id="107" name="Text Placeholder 71">
            <a:extLst>
              <a:ext uri="{FF2B5EF4-FFF2-40B4-BE49-F238E27FC236}">
                <a16:creationId xmlns:a16="http://schemas.microsoft.com/office/drawing/2014/main" id="{F497320C-F65B-4C62-8FAC-7920D4E662C0}"/>
              </a:ext>
            </a:extLst>
          </p:cNvPr>
          <p:cNvSpPr>
            <a:spLocks noGrp="1"/>
          </p:cNvSpPr>
          <p:nvPr>
            <p:ph type="body" sz="quarter" idx="12"/>
          </p:nvPr>
        </p:nvSpPr>
        <p:spPr>
          <a:xfrm>
            <a:off x="3236679" y="2592646"/>
            <a:ext cx="8384823" cy="246221"/>
          </a:xfrm>
        </p:spPr>
        <p:txBody>
          <a:bodyPr/>
          <a:lstStyle>
            <a:lvl1pPr marL="0" indent="0">
              <a:buNone/>
              <a:defRPr sz="1600" i="0">
                <a:solidFill>
                  <a:schemeClr val="accent4"/>
                </a:solidFill>
                <a:latin typeface="+mj-lt"/>
              </a:defRPr>
            </a:lvl1pPr>
          </a:lstStyle>
          <a:p>
            <a:pPr lvl="0"/>
            <a:r>
              <a:rPr lang="en-US"/>
              <a:t>Click to edit Master text styles</a:t>
            </a:r>
          </a:p>
        </p:txBody>
      </p:sp>
      <p:grpSp>
        <p:nvGrpSpPr>
          <p:cNvPr id="86" name="Group 85" descr="Quotation Mark">
            <a:extLst>
              <a:ext uri="{FF2B5EF4-FFF2-40B4-BE49-F238E27FC236}">
                <a16:creationId xmlns:a16="http://schemas.microsoft.com/office/drawing/2014/main" id="{0E11BFC0-40AC-4DE4-A550-066332FC5A08}"/>
              </a:ext>
            </a:extLst>
          </p:cNvPr>
          <p:cNvGrpSpPr/>
          <p:nvPr/>
        </p:nvGrpSpPr>
        <p:grpSpPr>
          <a:xfrm>
            <a:off x="3236679" y="2882380"/>
            <a:ext cx="306712" cy="229669"/>
            <a:chOff x="4448175" y="2628107"/>
            <a:chExt cx="1001713" cy="750093"/>
          </a:xfrm>
        </p:grpSpPr>
        <p:grpSp>
          <p:nvGrpSpPr>
            <p:cNvPr id="88" name="Group 87">
              <a:extLst>
                <a:ext uri="{FF2B5EF4-FFF2-40B4-BE49-F238E27FC236}">
                  <a16:creationId xmlns:a16="http://schemas.microsoft.com/office/drawing/2014/main" id="{D95CAFB6-3A6E-4D15-B06D-D18E51A58126}"/>
                </a:ext>
              </a:extLst>
            </p:cNvPr>
            <p:cNvGrpSpPr/>
            <p:nvPr/>
          </p:nvGrpSpPr>
          <p:grpSpPr>
            <a:xfrm>
              <a:off x="4448175" y="2628107"/>
              <a:ext cx="635000" cy="750093"/>
              <a:chOff x="4572000" y="2628107"/>
              <a:chExt cx="635000" cy="750093"/>
            </a:xfrm>
            <a:solidFill>
              <a:srgbClr val="58CCED"/>
            </a:solidFill>
          </p:grpSpPr>
          <p:sp>
            <p:nvSpPr>
              <p:cNvPr id="92" name="Oval 91">
                <a:extLst>
                  <a:ext uri="{FF2B5EF4-FFF2-40B4-BE49-F238E27FC236}">
                    <a16:creationId xmlns:a16="http://schemas.microsoft.com/office/drawing/2014/main" id="{AD2C2EBD-FBC3-4F21-BACF-781F413174B2}"/>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3" name="Freeform: Shape 92">
                <a:extLst>
                  <a:ext uri="{FF2B5EF4-FFF2-40B4-BE49-F238E27FC236}">
                    <a16:creationId xmlns:a16="http://schemas.microsoft.com/office/drawing/2014/main" id="{B413B907-0864-4AD8-BE05-330DFCC9BA11}"/>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89" name="Group 88">
              <a:extLst>
                <a:ext uri="{FF2B5EF4-FFF2-40B4-BE49-F238E27FC236}">
                  <a16:creationId xmlns:a16="http://schemas.microsoft.com/office/drawing/2014/main" id="{AEBE86A9-5541-4262-967A-851F54FEA2D3}"/>
                </a:ext>
              </a:extLst>
            </p:cNvPr>
            <p:cNvGrpSpPr/>
            <p:nvPr/>
          </p:nvGrpSpPr>
          <p:grpSpPr>
            <a:xfrm>
              <a:off x="4814888" y="2628107"/>
              <a:ext cx="635000" cy="750093"/>
              <a:chOff x="4572000" y="2628107"/>
              <a:chExt cx="635000" cy="750093"/>
            </a:xfrm>
            <a:solidFill>
              <a:srgbClr val="1261A0"/>
            </a:solidFill>
          </p:grpSpPr>
          <p:sp>
            <p:nvSpPr>
              <p:cNvPr id="90" name="Oval 89">
                <a:extLst>
                  <a:ext uri="{FF2B5EF4-FFF2-40B4-BE49-F238E27FC236}">
                    <a16:creationId xmlns:a16="http://schemas.microsoft.com/office/drawing/2014/main" id="{9E17E969-9C0C-4789-974B-CDF2EDED55FC}"/>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1" name="Freeform: Shape 90">
                <a:extLst>
                  <a:ext uri="{FF2B5EF4-FFF2-40B4-BE49-F238E27FC236}">
                    <a16:creationId xmlns:a16="http://schemas.microsoft.com/office/drawing/2014/main" id="{50F82F97-B8D8-43CC-B793-076DB5F2C6BD}"/>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118" name="Text Placeholder 71">
            <a:extLst>
              <a:ext uri="{FF2B5EF4-FFF2-40B4-BE49-F238E27FC236}">
                <a16:creationId xmlns:a16="http://schemas.microsoft.com/office/drawing/2014/main" id="{2E7BFEBA-297A-474E-92CD-568B14B2F822}"/>
              </a:ext>
            </a:extLst>
          </p:cNvPr>
          <p:cNvSpPr>
            <a:spLocks noGrp="1"/>
          </p:cNvSpPr>
          <p:nvPr>
            <p:ph type="body" sz="quarter" idx="16"/>
          </p:nvPr>
        </p:nvSpPr>
        <p:spPr>
          <a:xfrm>
            <a:off x="3236679" y="3161944"/>
            <a:ext cx="8384823" cy="215444"/>
          </a:xfrm>
        </p:spPr>
        <p:txBody>
          <a:bodyPr/>
          <a:lstStyle>
            <a:lvl1pPr marL="0" indent="0">
              <a:buNone/>
              <a:defRPr sz="1400" i="0">
                <a:solidFill>
                  <a:schemeClr val="tx1"/>
                </a:solidFill>
                <a:latin typeface="+mn-lt"/>
              </a:defRPr>
            </a:lvl1pPr>
          </a:lstStyle>
          <a:p>
            <a:pPr lvl="0"/>
            <a:r>
              <a:rPr lang="en-US"/>
              <a:t>Click to edit Master text styles</a:t>
            </a:r>
          </a:p>
        </p:txBody>
      </p:sp>
      <p:sp>
        <p:nvSpPr>
          <p:cNvPr id="34" name="Text Placeholder 71">
            <a:extLst>
              <a:ext uri="{FF2B5EF4-FFF2-40B4-BE49-F238E27FC236}">
                <a16:creationId xmlns:a16="http://schemas.microsoft.com/office/drawing/2014/main" id="{74DFD7F8-30E2-4F3F-A02A-FFA2571F96E8}"/>
              </a:ext>
            </a:extLst>
          </p:cNvPr>
          <p:cNvSpPr>
            <a:spLocks noGrp="1"/>
          </p:cNvSpPr>
          <p:nvPr>
            <p:ph type="body" sz="quarter" idx="18"/>
          </p:nvPr>
        </p:nvSpPr>
        <p:spPr>
          <a:xfrm>
            <a:off x="3236679" y="3944922"/>
            <a:ext cx="8384823" cy="246221"/>
          </a:xfrm>
        </p:spPr>
        <p:txBody>
          <a:bodyPr/>
          <a:lstStyle>
            <a:lvl1pPr marL="0" indent="0">
              <a:buNone/>
              <a:defRPr sz="1600" i="0">
                <a:solidFill>
                  <a:schemeClr val="accent4"/>
                </a:solidFill>
                <a:latin typeface="+mj-lt"/>
              </a:defRPr>
            </a:lvl1pPr>
          </a:lstStyle>
          <a:p>
            <a:pPr lvl="0"/>
            <a:r>
              <a:rPr lang="en-US"/>
              <a:t>Click to edit Master text styles</a:t>
            </a:r>
          </a:p>
        </p:txBody>
      </p:sp>
      <p:grpSp>
        <p:nvGrpSpPr>
          <p:cNvPr id="109" name="Group 108" descr="Quotation Mark">
            <a:extLst>
              <a:ext uri="{FF2B5EF4-FFF2-40B4-BE49-F238E27FC236}">
                <a16:creationId xmlns:a16="http://schemas.microsoft.com/office/drawing/2014/main" id="{B603D6A7-3EED-481D-A71B-5323F1784ED3}"/>
              </a:ext>
            </a:extLst>
          </p:cNvPr>
          <p:cNvGrpSpPr/>
          <p:nvPr userDrawn="1"/>
        </p:nvGrpSpPr>
        <p:grpSpPr>
          <a:xfrm>
            <a:off x="3236679" y="4222549"/>
            <a:ext cx="306712" cy="229669"/>
            <a:chOff x="4448175" y="2628107"/>
            <a:chExt cx="1001713" cy="750093"/>
          </a:xfrm>
        </p:grpSpPr>
        <p:grpSp>
          <p:nvGrpSpPr>
            <p:cNvPr id="110" name="Group 109">
              <a:extLst>
                <a:ext uri="{FF2B5EF4-FFF2-40B4-BE49-F238E27FC236}">
                  <a16:creationId xmlns:a16="http://schemas.microsoft.com/office/drawing/2014/main" id="{4A3B71FA-A348-47AE-95FA-4A511ACB61C9}"/>
                </a:ext>
              </a:extLst>
            </p:cNvPr>
            <p:cNvGrpSpPr/>
            <p:nvPr/>
          </p:nvGrpSpPr>
          <p:grpSpPr>
            <a:xfrm>
              <a:off x="4448175" y="2628107"/>
              <a:ext cx="635000" cy="750093"/>
              <a:chOff x="4572000" y="2628107"/>
              <a:chExt cx="635000" cy="750093"/>
            </a:xfrm>
            <a:solidFill>
              <a:srgbClr val="58CCED"/>
            </a:solidFill>
          </p:grpSpPr>
          <p:sp>
            <p:nvSpPr>
              <p:cNvPr id="114" name="Oval 113">
                <a:extLst>
                  <a:ext uri="{FF2B5EF4-FFF2-40B4-BE49-F238E27FC236}">
                    <a16:creationId xmlns:a16="http://schemas.microsoft.com/office/drawing/2014/main" id="{1E31A054-7D05-490D-ABE9-E954B159C503}"/>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5" name="Freeform: Shape 114">
                <a:extLst>
                  <a:ext uri="{FF2B5EF4-FFF2-40B4-BE49-F238E27FC236}">
                    <a16:creationId xmlns:a16="http://schemas.microsoft.com/office/drawing/2014/main" id="{D0570A69-6FBF-453B-8E3B-595F9349B934}"/>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111" name="Group 110">
              <a:extLst>
                <a:ext uri="{FF2B5EF4-FFF2-40B4-BE49-F238E27FC236}">
                  <a16:creationId xmlns:a16="http://schemas.microsoft.com/office/drawing/2014/main" id="{9374231D-10ED-4AF7-B368-49E7381EEC03}"/>
                </a:ext>
              </a:extLst>
            </p:cNvPr>
            <p:cNvGrpSpPr/>
            <p:nvPr/>
          </p:nvGrpSpPr>
          <p:grpSpPr>
            <a:xfrm>
              <a:off x="4814888" y="2628107"/>
              <a:ext cx="635000" cy="750093"/>
              <a:chOff x="4572000" y="2628107"/>
              <a:chExt cx="635000" cy="750093"/>
            </a:xfrm>
            <a:solidFill>
              <a:srgbClr val="1261A0"/>
            </a:solidFill>
          </p:grpSpPr>
          <p:sp>
            <p:nvSpPr>
              <p:cNvPr id="112" name="Oval 111">
                <a:extLst>
                  <a:ext uri="{FF2B5EF4-FFF2-40B4-BE49-F238E27FC236}">
                    <a16:creationId xmlns:a16="http://schemas.microsoft.com/office/drawing/2014/main" id="{72309368-C526-49BA-B947-CC6B3DDE7580}"/>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13" name="Freeform: Shape 112">
                <a:extLst>
                  <a:ext uri="{FF2B5EF4-FFF2-40B4-BE49-F238E27FC236}">
                    <a16:creationId xmlns:a16="http://schemas.microsoft.com/office/drawing/2014/main" id="{B1194E91-86DD-4AE9-ADA2-00F1DBE7EFC1}"/>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119" name="Text Placeholder 71">
            <a:extLst>
              <a:ext uri="{FF2B5EF4-FFF2-40B4-BE49-F238E27FC236}">
                <a16:creationId xmlns:a16="http://schemas.microsoft.com/office/drawing/2014/main" id="{6E23F383-4C34-4689-9FAF-9CF3D7CBA843}"/>
              </a:ext>
            </a:extLst>
          </p:cNvPr>
          <p:cNvSpPr>
            <a:spLocks noGrp="1"/>
          </p:cNvSpPr>
          <p:nvPr>
            <p:ph type="body" sz="quarter" idx="17"/>
          </p:nvPr>
        </p:nvSpPr>
        <p:spPr>
          <a:xfrm>
            <a:off x="3236679" y="4518864"/>
            <a:ext cx="8384823" cy="215444"/>
          </a:xfrm>
        </p:spPr>
        <p:txBody>
          <a:bodyPr/>
          <a:lstStyle>
            <a:lvl1pPr marL="0" indent="0">
              <a:buNone/>
              <a:defRPr sz="1400" i="0">
                <a:solidFill>
                  <a:schemeClr val="tx1"/>
                </a:solidFill>
                <a:latin typeface="+mn-lt"/>
              </a:defRPr>
            </a:lvl1pPr>
          </a:lstStyle>
          <a:p>
            <a:pPr lvl="0"/>
            <a:r>
              <a:rPr lang="en-US"/>
              <a:t>Click to edit Master text styles</a:t>
            </a:r>
          </a:p>
        </p:txBody>
      </p:sp>
      <p:sp>
        <p:nvSpPr>
          <p:cNvPr id="43" name="Text Placeholder 71">
            <a:extLst>
              <a:ext uri="{FF2B5EF4-FFF2-40B4-BE49-F238E27FC236}">
                <a16:creationId xmlns:a16="http://schemas.microsoft.com/office/drawing/2014/main" id="{B2D4DCAA-FE45-4F7B-82EC-59F3A27DD852}"/>
              </a:ext>
            </a:extLst>
          </p:cNvPr>
          <p:cNvSpPr>
            <a:spLocks noGrp="1"/>
          </p:cNvSpPr>
          <p:nvPr>
            <p:ph type="body" sz="quarter" idx="20"/>
          </p:nvPr>
        </p:nvSpPr>
        <p:spPr>
          <a:xfrm>
            <a:off x="3236679" y="5523490"/>
            <a:ext cx="8384823" cy="246221"/>
          </a:xfrm>
        </p:spPr>
        <p:txBody>
          <a:bodyPr/>
          <a:lstStyle>
            <a:lvl1pPr marL="0" indent="0">
              <a:buNone/>
              <a:defRPr sz="1600" i="0">
                <a:solidFill>
                  <a:schemeClr val="accent4"/>
                </a:solidFill>
                <a:latin typeface="+mj-lt"/>
              </a:defRPr>
            </a:lvl1pPr>
          </a:lstStyle>
          <a:p>
            <a:pPr lvl="0"/>
            <a:r>
              <a:rPr lang="en-US"/>
              <a:t>Click to edit Master text styles</a:t>
            </a:r>
          </a:p>
        </p:txBody>
      </p:sp>
      <p:grpSp>
        <p:nvGrpSpPr>
          <p:cNvPr id="35" name="Group 34" descr="Quotation Mark">
            <a:extLst>
              <a:ext uri="{FF2B5EF4-FFF2-40B4-BE49-F238E27FC236}">
                <a16:creationId xmlns:a16="http://schemas.microsoft.com/office/drawing/2014/main" id="{EE3F5EA5-ABA2-4841-980C-CAF15263FE62}"/>
              </a:ext>
            </a:extLst>
          </p:cNvPr>
          <p:cNvGrpSpPr/>
          <p:nvPr userDrawn="1"/>
        </p:nvGrpSpPr>
        <p:grpSpPr>
          <a:xfrm>
            <a:off x="3236679" y="5801117"/>
            <a:ext cx="306712" cy="229669"/>
            <a:chOff x="4448175" y="2628107"/>
            <a:chExt cx="1001713" cy="750093"/>
          </a:xfrm>
        </p:grpSpPr>
        <p:grpSp>
          <p:nvGrpSpPr>
            <p:cNvPr id="36" name="Group 35">
              <a:extLst>
                <a:ext uri="{FF2B5EF4-FFF2-40B4-BE49-F238E27FC236}">
                  <a16:creationId xmlns:a16="http://schemas.microsoft.com/office/drawing/2014/main" id="{E793EF55-F25D-405A-AB37-EE27CCF04E03}"/>
                </a:ext>
              </a:extLst>
            </p:cNvPr>
            <p:cNvGrpSpPr/>
            <p:nvPr/>
          </p:nvGrpSpPr>
          <p:grpSpPr>
            <a:xfrm>
              <a:off x="4448175" y="2628107"/>
              <a:ext cx="635000" cy="750093"/>
              <a:chOff x="4572000" y="2628107"/>
              <a:chExt cx="635000" cy="750093"/>
            </a:xfrm>
            <a:solidFill>
              <a:srgbClr val="58CCED"/>
            </a:solidFill>
          </p:grpSpPr>
          <p:sp>
            <p:nvSpPr>
              <p:cNvPr id="40" name="Oval 39">
                <a:extLst>
                  <a:ext uri="{FF2B5EF4-FFF2-40B4-BE49-F238E27FC236}">
                    <a16:creationId xmlns:a16="http://schemas.microsoft.com/office/drawing/2014/main" id="{AB8DC616-A978-4401-8AFC-1C05822E3C75}"/>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D3E780DC-F8A9-4443-A16F-5F6440E0F561}"/>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37" name="Group 36">
              <a:extLst>
                <a:ext uri="{FF2B5EF4-FFF2-40B4-BE49-F238E27FC236}">
                  <a16:creationId xmlns:a16="http://schemas.microsoft.com/office/drawing/2014/main" id="{0685B817-5D7A-4495-A123-ED530244BDFA}"/>
                </a:ext>
              </a:extLst>
            </p:cNvPr>
            <p:cNvGrpSpPr/>
            <p:nvPr/>
          </p:nvGrpSpPr>
          <p:grpSpPr>
            <a:xfrm>
              <a:off x="4814888" y="2628107"/>
              <a:ext cx="635000" cy="750093"/>
              <a:chOff x="4572000" y="2628107"/>
              <a:chExt cx="635000" cy="750093"/>
            </a:xfrm>
            <a:solidFill>
              <a:srgbClr val="1261A0"/>
            </a:solidFill>
          </p:grpSpPr>
          <p:sp>
            <p:nvSpPr>
              <p:cNvPr id="38" name="Oval 37">
                <a:extLst>
                  <a:ext uri="{FF2B5EF4-FFF2-40B4-BE49-F238E27FC236}">
                    <a16:creationId xmlns:a16="http://schemas.microsoft.com/office/drawing/2014/main" id="{4D686244-D34D-4CF6-9274-6BD8F4DA4615}"/>
                  </a:ext>
                </a:extLst>
              </p:cNvPr>
              <p:cNvSpPr/>
              <p:nvPr/>
            </p:nvSpPr>
            <p:spPr bwMode="auto">
              <a:xfrm>
                <a:off x="4572000" y="2743200"/>
                <a:ext cx="635000" cy="63500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9" name="Freeform: Shape 38">
                <a:extLst>
                  <a:ext uri="{FF2B5EF4-FFF2-40B4-BE49-F238E27FC236}">
                    <a16:creationId xmlns:a16="http://schemas.microsoft.com/office/drawing/2014/main" id="{D98C16DF-4664-497D-B6B9-ECE0B8918ABD}"/>
                  </a:ext>
                </a:extLst>
              </p:cNvPr>
              <p:cNvSpPr/>
              <p:nvPr/>
            </p:nvSpPr>
            <p:spPr bwMode="auto">
              <a:xfrm>
                <a:off x="4572000" y="2628107"/>
                <a:ext cx="485775" cy="428625"/>
              </a:xfrm>
              <a:custGeom>
                <a:avLst/>
                <a:gdLst>
                  <a:gd name="connsiteX0" fmla="*/ 0 w 485775"/>
                  <a:gd name="connsiteY0" fmla="*/ 428625 h 428625"/>
                  <a:gd name="connsiteX1" fmla="*/ 0 w 485775"/>
                  <a:gd name="connsiteY1" fmla="*/ 0 h 428625"/>
                  <a:gd name="connsiteX2" fmla="*/ 485775 w 485775"/>
                  <a:gd name="connsiteY2" fmla="*/ 323850 h 428625"/>
                  <a:gd name="connsiteX3" fmla="*/ 0 w 48577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85775" h="428625">
                    <a:moveTo>
                      <a:pt x="0" y="428625"/>
                    </a:moveTo>
                    <a:lnTo>
                      <a:pt x="0" y="0"/>
                    </a:lnTo>
                    <a:lnTo>
                      <a:pt x="485775" y="323850"/>
                    </a:lnTo>
                    <a:lnTo>
                      <a:pt x="0" y="428625"/>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sp>
        <p:nvSpPr>
          <p:cNvPr id="42" name="Text Placeholder 71">
            <a:extLst>
              <a:ext uri="{FF2B5EF4-FFF2-40B4-BE49-F238E27FC236}">
                <a16:creationId xmlns:a16="http://schemas.microsoft.com/office/drawing/2014/main" id="{99D110BB-CD00-4CCF-8384-0EC4CB655AE4}"/>
              </a:ext>
            </a:extLst>
          </p:cNvPr>
          <p:cNvSpPr>
            <a:spLocks noGrp="1"/>
          </p:cNvSpPr>
          <p:nvPr>
            <p:ph type="body" sz="quarter" idx="19"/>
          </p:nvPr>
        </p:nvSpPr>
        <p:spPr>
          <a:xfrm>
            <a:off x="3236679" y="6097432"/>
            <a:ext cx="8384823" cy="215444"/>
          </a:xfrm>
        </p:spPr>
        <p:txBody>
          <a:bodyPr/>
          <a:lstStyle>
            <a:lvl1pPr marL="0" indent="0">
              <a:buNone/>
              <a:defRPr sz="1400" i="0">
                <a:solidFill>
                  <a:schemeClr val="tx1"/>
                </a:solidFill>
                <a:latin typeface="+mn-lt"/>
              </a:defRPr>
            </a:lvl1pPr>
          </a:lstStyle>
          <a:p>
            <a:pPr lvl="0"/>
            <a:r>
              <a:rPr lang="en-US"/>
              <a:t>Click to edit Master text styles</a:t>
            </a:r>
          </a:p>
        </p:txBody>
      </p:sp>
      <p:grpSp>
        <p:nvGrpSpPr>
          <p:cNvPr id="44" name="Group 43">
            <a:extLst>
              <a:ext uri="{FF2B5EF4-FFF2-40B4-BE49-F238E27FC236}">
                <a16:creationId xmlns:a16="http://schemas.microsoft.com/office/drawing/2014/main" id="{1BA334FF-2C2B-4F1D-AC53-600E2391F8F5}"/>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45" name="Freeform: Shape 44">
              <a:extLst>
                <a:ext uri="{FF2B5EF4-FFF2-40B4-BE49-F238E27FC236}">
                  <a16:creationId xmlns:a16="http://schemas.microsoft.com/office/drawing/2014/main" id="{2C48D8A4-0918-4379-BA89-32CCEBC24A01}"/>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46" name="Freeform: Shape 45">
              <a:extLst>
                <a:ext uri="{FF2B5EF4-FFF2-40B4-BE49-F238E27FC236}">
                  <a16:creationId xmlns:a16="http://schemas.microsoft.com/office/drawing/2014/main" id="{F949C12E-6E9A-4C25-AA85-9BFBAE489CDB}"/>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3C20FD08-1372-4499-B418-169871F7B261}"/>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E4DE0CCD-A805-4087-800F-4A97BC2A8DBC}"/>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2F0C0D38-CBCE-4323-AA88-3D8337777C00}"/>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99F8CE33-0223-4861-B4FE-E42F872436A6}"/>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A983F3E2-8777-409B-AF87-039BCB08F6D7}"/>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52" name="Freeform: Shape 51">
              <a:extLst>
                <a:ext uri="{FF2B5EF4-FFF2-40B4-BE49-F238E27FC236}">
                  <a16:creationId xmlns:a16="http://schemas.microsoft.com/office/drawing/2014/main" id="{9879D7A6-E8EF-4D9E-B627-A164D9977C26}"/>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53" name="Group 52">
            <a:extLst>
              <a:ext uri="{FF2B5EF4-FFF2-40B4-BE49-F238E27FC236}">
                <a16:creationId xmlns:a16="http://schemas.microsoft.com/office/drawing/2014/main" id="{0FA2D7B6-8788-4977-A63A-9F9CA267046C}"/>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54" name="Freeform: Shape 53">
              <a:extLst>
                <a:ext uri="{FF2B5EF4-FFF2-40B4-BE49-F238E27FC236}">
                  <a16:creationId xmlns:a16="http://schemas.microsoft.com/office/drawing/2014/main" id="{288565EF-5DB8-4135-A0BF-9A9A7726B0B7}"/>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55" name="Group 54">
              <a:extLst>
                <a:ext uri="{FF2B5EF4-FFF2-40B4-BE49-F238E27FC236}">
                  <a16:creationId xmlns:a16="http://schemas.microsoft.com/office/drawing/2014/main" id="{EF145BEA-47DA-423F-B366-E248A98A357B}"/>
                </a:ext>
              </a:extLst>
            </p:cNvPr>
            <p:cNvGrpSpPr/>
            <p:nvPr/>
          </p:nvGrpSpPr>
          <p:grpSpPr>
            <a:xfrm>
              <a:off x="9720263" y="107156"/>
              <a:ext cx="2423265" cy="317504"/>
              <a:chOff x="4876800" y="6413787"/>
              <a:chExt cx="2423265" cy="317504"/>
            </a:xfrm>
            <a:noFill/>
          </p:grpSpPr>
          <p:sp>
            <p:nvSpPr>
              <p:cNvPr id="57" name="Freeform: Shape 56">
                <a:extLst>
                  <a:ext uri="{FF2B5EF4-FFF2-40B4-BE49-F238E27FC236}">
                    <a16:creationId xmlns:a16="http://schemas.microsoft.com/office/drawing/2014/main" id="{0C88E8ED-0368-428F-B9A7-23B5F6EFDFB7}"/>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58" name="Freeform: Shape 57">
                <a:extLst>
                  <a:ext uri="{FF2B5EF4-FFF2-40B4-BE49-F238E27FC236}">
                    <a16:creationId xmlns:a16="http://schemas.microsoft.com/office/drawing/2014/main" id="{DCC3F277-9535-4D05-9943-EB5E39BC4E87}"/>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59" name="Freeform: Shape 58">
                <a:extLst>
                  <a:ext uri="{FF2B5EF4-FFF2-40B4-BE49-F238E27FC236}">
                    <a16:creationId xmlns:a16="http://schemas.microsoft.com/office/drawing/2014/main" id="{A612F6C4-F8D7-49E7-8794-85FAC8E742E8}"/>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0" name="Freeform: Shape 59">
                <a:extLst>
                  <a:ext uri="{FF2B5EF4-FFF2-40B4-BE49-F238E27FC236}">
                    <a16:creationId xmlns:a16="http://schemas.microsoft.com/office/drawing/2014/main" id="{18CB0D23-6A68-4135-ACB8-881B2F2DC266}"/>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61" name="Freeform: Shape 60">
                <a:extLst>
                  <a:ext uri="{FF2B5EF4-FFF2-40B4-BE49-F238E27FC236}">
                    <a16:creationId xmlns:a16="http://schemas.microsoft.com/office/drawing/2014/main" id="{FF1AB26E-2C93-493C-968D-9B0B58A8D46D}"/>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2" name="Freeform: Shape 61">
                <a:extLst>
                  <a:ext uri="{FF2B5EF4-FFF2-40B4-BE49-F238E27FC236}">
                    <a16:creationId xmlns:a16="http://schemas.microsoft.com/office/drawing/2014/main" id="{497A24D7-E7F8-42A6-9CF3-F0109089086D}"/>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3" name="Freeform: Shape 62">
                <a:extLst>
                  <a:ext uri="{FF2B5EF4-FFF2-40B4-BE49-F238E27FC236}">
                    <a16:creationId xmlns:a16="http://schemas.microsoft.com/office/drawing/2014/main" id="{82F65A8E-6236-449B-B397-1C56E23F6B27}"/>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64" name="Freeform: Shape 63">
                <a:extLst>
                  <a:ext uri="{FF2B5EF4-FFF2-40B4-BE49-F238E27FC236}">
                    <a16:creationId xmlns:a16="http://schemas.microsoft.com/office/drawing/2014/main" id="{3F13F823-0EE1-4361-9EEB-DC101E67FC3A}"/>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5" name="Freeform: Shape 64">
                <a:extLst>
                  <a:ext uri="{FF2B5EF4-FFF2-40B4-BE49-F238E27FC236}">
                    <a16:creationId xmlns:a16="http://schemas.microsoft.com/office/drawing/2014/main" id="{07C63633-BF52-4D5C-8B85-F17450ECD9CC}"/>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66" name="Freeform: Shape 65">
                <a:extLst>
                  <a:ext uri="{FF2B5EF4-FFF2-40B4-BE49-F238E27FC236}">
                    <a16:creationId xmlns:a16="http://schemas.microsoft.com/office/drawing/2014/main" id="{6966A208-E501-4714-B528-06B311BA9128}"/>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7" name="Freeform: Shape 66">
                <a:extLst>
                  <a:ext uri="{FF2B5EF4-FFF2-40B4-BE49-F238E27FC236}">
                    <a16:creationId xmlns:a16="http://schemas.microsoft.com/office/drawing/2014/main" id="{FB05D253-4864-4D74-982D-937DBD0B9EA4}"/>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68" name="Freeform: Shape 67">
                <a:extLst>
                  <a:ext uri="{FF2B5EF4-FFF2-40B4-BE49-F238E27FC236}">
                    <a16:creationId xmlns:a16="http://schemas.microsoft.com/office/drawing/2014/main" id="{374E8AF3-46B8-41FD-9D91-A9040F1D4223}"/>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69" name="Freeform: Shape 68">
                <a:extLst>
                  <a:ext uri="{FF2B5EF4-FFF2-40B4-BE49-F238E27FC236}">
                    <a16:creationId xmlns:a16="http://schemas.microsoft.com/office/drawing/2014/main" id="{1E96035D-0863-497B-B6DE-D879C4D823B1}"/>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70" name="Freeform: Shape 69">
                <a:extLst>
                  <a:ext uri="{FF2B5EF4-FFF2-40B4-BE49-F238E27FC236}">
                    <a16:creationId xmlns:a16="http://schemas.microsoft.com/office/drawing/2014/main" id="{B8A3B81B-A4D1-4C45-9471-32E646C680FC}"/>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72" name="Freeform: Shape 71">
                <a:extLst>
                  <a:ext uri="{FF2B5EF4-FFF2-40B4-BE49-F238E27FC236}">
                    <a16:creationId xmlns:a16="http://schemas.microsoft.com/office/drawing/2014/main" id="{0313AA5C-EC5D-4751-8149-96B806AD51DA}"/>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73" name="Freeform: Shape 72">
                <a:extLst>
                  <a:ext uri="{FF2B5EF4-FFF2-40B4-BE49-F238E27FC236}">
                    <a16:creationId xmlns:a16="http://schemas.microsoft.com/office/drawing/2014/main" id="{78A216D1-7621-457E-9065-144CE18D4253}"/>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74" name="Freeform: Shape 73">
                <a:extLst>
                  <a:ext uri="{FF2B5EF4-FFF2-40B4-BE49-F238E27FC236}">
                    <a16:creationId xmlns:a16="http://schemas.microsoft.com/office/drawing/2014/main" id="{E5476E20-FCE4-4CD3-991F-7DA9ECBC2B79}"/>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75" name="Freeform: Shape 74">
                <a:extLst>
                  <a:ext uri="{FF2B5EF4-FFF2-40B4-BE49-F238E27FC236}">
                    <a16:creationId xmlns:a16="http://schemas.microsoft.com/office/drawing/2014/main" id="{F63CA6D4-5969-4743-9674-3AAD0EEEA0BA}"/>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83" name="Freeform: Shape 82">
                <a:extLst>
                  <a:ext uri="{FF2B5EF4-FFF2-40B4-BE49-F238E27FC236}">
                    <a16:creationId xmlns:a16="http://schemas.microsoft.com/office/drawing/2014/main" id="{5F93F718-1B07-4721-9608-94BDDB700939}"/>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84" name="Freeform: Shape 83">
                <a:extLst>
                  <a:ext uri="{FF2B5EF4-FFF2-40B4-BE49-F238E27FC236}">
                    <a16:creationId xmlns:a16="http://schemas.microsoft.com/office/drawing/2014/main" id="{04A460F3-4765-405E-BFB8-5303DC7FD45C}"/>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56" name="Freeform: Shape 55">
              <a:extLst>
                <a:ext uri="{FF2B5EF4-FFF2-40B4-BE49-F238E27FC236}">
                  <a16:creationId xmlns:a16="http://schemas.microsoft.com/office/drawing/2014/main" id="{3F673FB5-4A94-4A55-8149-DADB0AC6074A}"/>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37806224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a:gsLst>
            <a:gs pos="100000">
              <a:schemeClr val="accent2"/>
            </a:gs>
            <a:gs pos="0">
              <a:schemeClr val="accent1"/>
            </a:gs>
          </a:gsLst>
          <a:lin ang="13500000" scaled="1"/>
        </a:gra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grpSp>
        <p:nvGrpSpPr>
          <p:cNvPr id="4" name="Group 3">
            <a:extLst>
              <a:ext uri="{FF2B5EF4-FFF2-40B4-BE49-F238E27FC236}">
                <a16:creationId xmlns:a16="http://schemas.microsoft.com/office/drawing/2014/main" id="{F48DE859-BD71-4927-AB4A-7C796F3CE0EC}"/>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6" name="Freeform: Shape 5">
              <a:extLst>
                <a:ext uri="{FF2B5EF4-FFF2-40B4-BE49-F238E27FC236}">
                  <a16:creationId xmlns:a16="http://schemas.microsoft.com/office/drawing/2014/main" id="{03AC9C44-E4C4-46C6-AC98-B289493FD066}"/>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7" name="Freeform: Shape 6">
              <a:extLst>
                <a:ext uri="{FF2B5EF4-FFF2-40B4-BE49-F238E27FC236}">
                  <a16:creationId xmlns:a16="http://schemas.microsoft.com/office/drawing/2014/main" id="{2300F7F8-9D28-4197-9262-8819605C2D1E}"/>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8" name="Freeform: Shape 7">
              <a:extLst>
                <a:ext uri="{FF2B5EF4-FFF2-40B4-BE49-F238E27FC236}">
                  <a16:creationId xmlns:a16="http://schemas.microsoft.com/office/drawing/2014/main" id="{414E9DEF-BEC0-45BC-9F6F-097313DCAEED}"/>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9" name="Freeform: Shape 8">
              <a:extLst>
                <a:ext uri="{FF2B5EF4-FFF2-40B4-BE49-F238E27FC236}">
                  <a16:creationId xmlns:a16="http://schemas.microsoft.com/office/drawing/2014/main" id="{7DC00F9D-4A33-4156-A0B0-75CA300B899A}"/>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0" name="Freeform: Shape 9">
              <a:extLst>
                <a:ext uri="{FF2B5EF4-FFF2-40B4-BE49-F238E27FC236}">
                  <a16:creationId xmlns:a16="http://schemas.microsoft.com/office/drawing/2014/main" id="{603D777B-A22F-41A4-BA28-A9548E19F074}"/>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2E5158FC-EC02-4969-AC52-54F3620E80F2}"/>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2B64D0ED-F2C5-4973-8CA3-4BC7DD96B228}"/>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7C22BF47-F8E6-45C5-8D24-60D1F846DC29}"/>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14" name="Group 13">
            <a:extLst>
              <a:ext uri="{FF2B5EF4-FFF2-40B4-BE49-F238E27FC236}">
                <a16:creationId xmlns:a16="http://schemas.microsoft.com/office/drawing/2014/main" id="{32FE2A28-7EE7-439D-A361-C3C4FC29B1AC}"/>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15" name="Freeform: Shape 14">
              <a:extLst>
                <a:ext uri="{FF2B5EF4-FFF2-40B4-BE49-F238E27FC236}">
                  <a16:creationId xmlns:a16="http://schemas.microsoft.com/office/drawing/2014/main" id="{4DF646E5-6D57-4795-A49C-2F213AF410CC}"/>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16" name="Group 15">
              <a:extLst>
                <a:ext uri="{FF2B5EF4-FFF2-40B4-BE49-F238E27FC236}">
                  <a16:creationId xmlns:a16="http://schemas.microsoft.com/office/drawing/2014/main" id="{28C4A6E4-B700-402F-AC33-92D5615B1DC5}"/>
                </a:ext>
              </a:extLst>
            </p:cNvPr>
            <p:cNvGrpSpPr/>
            <p:nvPr/>
          </p:nvGrpSpPr>
          <p:grpSpPr>
            <a:xfrm>
              <a:off x="9720263" y="107156"/>
              <a:ext cx="2423265" cy="317504"/>
              <a:chOff x="4876800" y="6413787"/>
              <a:chExt cx="2423265" cy="317504"/>
            </a:xfrm>
            <a:noFill/>
          </p:grpSpPr>
          <p:sp>
            <p:nvSpPr>
              <p:cNvPr id="18" name="Freeform: Shape 17">
                <a:extLst>
                  <a:ext uri="{FF2B5EF4-FFF2-40B4-BE49-F238E27FC236}">
                    <a16:creationId xmlns:a16="http://schemas.microsoft.com/office/drawing/2014/main" id="{6709CC61-D764-4669-A134-0D24D7830635}"/>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21B3FDCD-EDD4-40C8-9714-DCAD912DF221}"/>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C508A5B3-98EB-4D74-BCE0-6A0898C4FB19}"/>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9C1F20E3-E505-4839-9B91-A1B36FD1A064}"/>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98D2D271-D513-458C-9F99-A260A8AAB101}"/>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30F274F2-FABB-45E9-BA3B-342032ABE54F}"/>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585AD9B9-8793-4D05-B340-32E8148ED036}"/>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CB2F5E68-709D-4360-827E-C8376C8E6337}"/>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68BB7FF2-FADF-4B7D-BA4F-632F6151D83E}"/>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A24BBE30-DFAA-4D08-81E9-F8DBF105E7DF}"/>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006EE3BD-F31D-4D5C-BD98-35DB30B210C2}"/>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9D5B9890-0086-42AA-922E-E6FBC9BB7D8D}"/>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16AFDF1B-B6D3-4AA6-A025-0D28EAFAEE0E}"/>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4B9658B3-1179-4813-8A71-F78E6611DFDF}"/>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CCA9631F-B98C-474F-9434-591547D66C31}"/>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7BA9820D-E5F1-4543-9C79-BECFF83EEC29}"/>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5DE7EE28-6069-4A1F-BCE1-8464BC13EF47}"/>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5B9A09B9-16F2-4ADA-A802-6FB5B5846495}"/>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1B2BC1F7-6316-4E08-8CF0-4A57B3AA235E}"/>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AD2ECAAC-01F8-4D13-A08D-5A4B12EAE9FE}"/>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17" name="Freeform: Shape 16">
              <a:extLst>
                <a:ext uri="{FF2B5EF4-FFF2-40B4-BE49-F238E27FC236}">
                  <a16:creationId xmlns:a16="http://schemas.microsoft.com/office/drawing/2014/main" id="{3E6F7B30-72B7-49AD-9A73-F7ECD03A65A5}"/>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2716724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1409169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4D76D-422E-4341-AB86-BEAF34CE53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7276FD-8F2D-4954-94BF-1650042EDE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7EB45-31AD-45AF-9BE8-66ABF79AC9A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2C7B737-9E4F-4090-99C8-5ADA1855C5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B6644-0945-438D-9F70-2429AD514831}"/>
              </a:ext>
            </a:extLst>
          </p:cNvPr>
          <p:cNvSpPr>
            <a:spLocks noGrp="1"/>
          </p:cNvSpPr>
          <p:nvPr>
            <p:ph type="sldNum" sz="quarter" idx="12"/>
          </p:nvPr>
        </p:nvSpPr>
        <p:spPr/>
        <p:txBody>
          <a:bodyPr/>
          <a:lstStyle/>
          <a:p>
            <a:fld id="{B6AF4D61-26FB-496E-8066-354832521D7E}" type="slidenum">
              <a:rPr lang="en-US" smtClean="0"/>
              <a:t>‹#›</a:t>
            </a:fld>
            <a:endParaRPr lang="en-US"/>
          </a:p>
        </p:txBody>
      </p:sp>
    </p:spTree>
    <p:extLst>
      <p:ext uri="{BB962C8B-B14F-4D97-AF65-F5344CB8AC3E}">
        <p14:creationId xmlns:p14="http://schemas.microsoft.com/office/powerpoint/2010/main" val="3937358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_Title Slide">
    <p:bg>
      <p:bgPr>
        <a:solidFill>
          <a:schemeClr val="bg2"/>
        </a:solidFill>
        <a:effectLst/>
      </p:bgPr>
    </p:bg>
    <p:spTree>
      <p:nvGrpSpPr>
        <p:cNvPr id="1" name=""/>
        <p:cNvGrpSpPr/>
        <p:nvPr/>
      </p:nvGrpSpPr>
      <p:grpSpPr>
        <a:xfrm>
          <a:off x="0" y="0"/>
          <a:ext cx="0" cy="0"/>
          <a:chOff x="0" y="0"/>
          <a:chExt cx="0" cy="0"/>
        </a:xfrm>
      </p:grpSpPr>
      <p:pic>
        <p:nvPicPr>
          <p:cNvPr id="4" name="Picture 3" descr="A blue and white background&#10;&#10;Description automatically generated">
            <a:extLst>
              <a:ext uri="{FF2B5EF4-FFF2-40B4-BE49-F238E27FC236}">
                <a16:creationId xmlns:a16="http://schemas.microsoft.com/office/drawing/2014/main" id="{6123005A-D4F6-26D7-F069-00D20478F44D}"/>
              </a:ext>
            </a:extLst>
          </p:cNvPr>
          <p:cNvPicPr>
            <a:picLocks noChangeAspect="1"/>
          </p:cNvPicPr>
          <p:nvPr userDrawn="1"/>
        </p:nvPicPr>
        <p:blipFill rotWithShape="1">
          <a:blip r:embed="rId2"/>
          <a:srcRect l="6968" t="21492" r="14525" b="1294"/>
          <a:stretch/>
        </p:blipFill>
        <p:spPr>
          <a:xfrm>
            <a:off x="0" y="1"/>
            <a:ext cx="12192000" cy="6858000"/>
          </a:xfrm>
          <a:prstGeom prst="rect">
            <a:avLst/>
          </a:prstGeom>
        </p:spPr>
      </p:pic>
      <p:sp>
        <p:nvSpPr>
          <p:cNvPr id="9" name="Title 1"/>
          <p:cNvSpPr>
            <a:spLocks noGrp="1"/>
          </p:cNvSpPr>
          <p:nvPr>
            <p:ph type="title" hasCustomPrompt="1"/>
          </p:nvPr>
        </p:nvSpPr>
        <p:spPr>
          <a:xfrm>
            <a:off x="584200" y="2918223"/>
            <a:ext cx="9169400" cy="615553"/>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694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B7258F0B-B819-771F-E43A-118C7693F8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6" name="Picture 5">
            <a:extLst>
              <a:ext uri="{FF2B5EF4-FFF2-40B4-BE49-F238E27FC236}">
                <a16:creationId xmlns:a16="http://schemas.microsoft.com/office/drawing/2014/main" id="{21C3606B-0333-06A1-F3FB-6E45EA7B577A}"/>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586608" y="5961354"/>
            <a:ext cx="3807592" cy="307684"/>
          </a:xfrm>
          <a:prstGeom prst="rect">
            <a:avLst/>
          </a:prstGeom>
        </p:spPr>
      </p:pic>
    </p:spTree>
    <p:extLst>
      <p:ext uri="{BB962C8B-B14F-4D97-AF65-F5344CB8AC3E}">
        <p14:creationId xmlns:p14="http://schemas.microsoft.com/office/powerpoint/2010/main" val="6284878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89421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6170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gradFill>
          <a:gsLst>
            <a:gs pos="0">
              <a:schemeClr val="accent1"/>
            </a:gs>
            <a:gs pos="91000">
              <a:schemeClr val="accent2"/>
            </a:gs>
          </a:gsLst>
          <a:path path="circle">
            <a:fillToRect l="100000" b="100000"/>
          </a:path>
        </a:gra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B5BD5B15-818F-4FBF-A52A-AA396B3F43C6}"/>
              </a:ext>
              <a:ext uri="{C183D7F6-B498-43B3-948B-1728B52AA6E4}">
                <adec:decorative xmlns:adec="http://schemas.microsoft.com/office/drawing/2017/decorative" val="1"/>
              </a:ext>
            </a:extLst>
          </p:cNvPr>
          <p:cNvSpPr/>
          <p:nvPr userDrawn="1"/>
        </p:nvSpPr>
        <p:spPr bwMode="auto">
          <a:xfrm>
            <a:off x="2692399" y="843621"/>
            <a:ext cx="8469314" cy="6014379"/>
          </a:xfrm>
          <a:custGeom>
            <a:avLst/>
            <a:gdLst>
              <a:gd name="connsiteX0" fmla="*/ 4234657 w 8469314"/>
              <a:gd name="connsiteY0" fmla="*/ 0 h 6014379"/>
              <a:gd name="connsiteX1" fmla="*/ 8469314 w 8469314"/>
              <a:gd name="connsiteY1" fmla="*/ 4234655 h 6014379"/>
              <a:gd name="connsiteX2" fmla="*/ 8136534 w 8469314"/>
              <a:gd name="connsiteY2" fmla="*/ 5882974 h 6014379"/>
              <a:gd name="connsiteX3" fmla="*/ 8073232 w 8469314"/>
              <a:gd name="connsiteY3" fmla="*/ 6014379 h 6014379"/>
              <a:gd name="connsiteX4" fmla="*/ 396082 w 8469314"/>
              <a:gd name="connsiteY4" fmla="*/ 6014379 h 6014379"/>
              <a:gd name="connsiteX5" fmla="*/ 332781 w 8469314"/>
              <a:gd name="connsiteY5" fmla="*/ 5882974 h 6014379"/>
              <a:gd name="connsiteX6" fmla="*/ 0 w 8469314"/>
              <a:gd name="connsiteY6" fmla="*/ 4234655 h 6014379"/>
              <a:gd name="connsiteX7" fmla="*/ 4234657 w 8469314"/>
              <a:gd name="connsiteY7" fmla="*/ 0 h 601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69314" h="6014379">
                <a:moveTo>
                  <a:pt x="4234657" y="0"/>
                </a:moveTo>
                <a:cubicBezTo>
                  <a:pt x="6573393" y="0"/>
                  <a:pt x="8469314" y="1895920"/>
                  <a:pt x="8469314" y="4234655"/>
                </a:cubicBezTo>
                <a:cubicBezTo>
                  <a:pt x="8469314" y="4819339"/>
                  <a:pt x="8350819" y="5376347"/>
                  <a:pt x="8136534" y="5882974"/>
                </a:cubicBezTo>
                <a:lnTo>
                  <a:pt x="8073232" y="6014379"/>
                </a:lnTo>
                <a:lnTo>
                  <a:pt x="396082" y="6014379"/>
                </a:lnTo>
                <a:lnTo>
                  <a:pt x="332781" y="5882974"/>
                </a:lnTo>
                <a:cubicBezTo>
                  <a:pt x="118495" y="5376347"/>
                  <a:pt x="0" y="4819339"/>
                  <a:pt x="0" y="4234655"/>
                </a:cubicBezTo>
                <a:cubicBezTo>
                  <a:pt x="0" y="1895920"/>
                  <a:pt x="1895922" y="0"/>
                  <a:pt x="4234657" y="0"/>
                </a:cubicBezTo>
                <a:close/>
              </a:path>
            </a:pathLst>
          </a:custGeom>
          <a:solidFill>
            <a:schemeClr val="accent2">
              <a:alpha val="4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6" name="Graphic 5">
            <a:extLst>
              <a:ext uri="{FF2B5EF4-FFF2-40B4-BE49-F238E27FC236}">
                <a16:creationId xmlns:a16="http://schemas.microsoft.com/office/drawing/2014/main" id="{DCB31539-B2B1-4FE7-B9B5-8DE5A167A4B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a:fillRect/>
          </a:stretch>
        </p:blipFill>
        <p:spPr>
          <a:xfrm rot="10800000">
            <a:off x="0" y="0"/>
            <a:ext cx="5050971" cy="4484837"/>
          </a:xfrm>
          <a:custGeom>
            <a:avLst/>
            <a:gdLst>
              <a:gd name="connsiteX0" fmla="*/ 5050971 w 5050971"/>
              <a:gd name="connsiteY0" fmla="*/ 4484837 h 4484837"/>
              <a:gd name="connsiteX1" fmla="*/ 0 w 5050971"/>
              <a:gd name="connsiteY1" fmla="*/ 4484837 h 4484837"/>
              <a:gd name="connsiteX2" fmla="*/ 0 w 5050971"/>
              <a:gd name="connsiteY2" fmla="*/ 3203051 h 4484837"/>
              <a:gd name="connsiteX3" fmla="*/ 142402 w 5050971"/>
              <a:gd name="connsiteY3" fmla="*/ 3130117 h 4484837"/>
              <a:gd name="connsiteX4" fmla="*/ 2309778 w 5050971"/>
              <a:gd name="connsiteY4" fmla="*/ 51458 h 4484837"/>
              <a:gd name="connsiteX5" fmla="*/ 2316317 w 5050971"/>
              <a:gd name="connsiteY5" fmla="*/ 0 h 4484837"/>
              <a:gd name="connsiteX6" fmla="*/ 5050971 w 5050971"/>
              <a:gd name="connsiteY6" fmla="*/ 0 h 448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50971" h="4484837">
                <a:moveTo>
                  <a:pt x="5050971" y="4484837"/>
                </a:moveTo>
                <a:lnTo>
                  <a:pt x="0" y="4484837"/>
                </a:lnTo>
                <a:lnTo>
                  <a:pt x="0" y="3203051"/>
                </a:lnTo>
                <a:lnTo>
                  <a:pt x="142402" y="3130117"/>
                </a:lnTo>
                <a:cubicBezTo>
                  <a:pt x="1282445" y="2510809"/>
                  <a:pt x="2106292" y="1383201"/>
                  <a:pt x="2309778" y="51458"/>
                </a:cubicBezTo>
                <a:lnTo>
                  <a:pt x="2316317" y="0"/>
                </a:lnTo>
                <a:lnTo>
                  <a:pt x="5050971" y="0"/>
                </a:lnTo>
                <a:close/>
              </a:path>
            </a:pathLst>
          </a:custGeom>
        </p:spPr>
      </p:pic>
      <p:sp>
        <p:nvSpPr>
          <p:cNvPr id="10" name="Freeform: Shape 9">
            <a:extLst>
              <a:ext uri="{FF2B5EF4-FFF2-40B4-BE49-F238E27FC236}">
                <a16:creationId xmlns:a16="http://schemas.microsoft.com/office/drawing/2014/main" id="{E2467871-C367-4C46-BDDC-A05D8920CD96}"/>
              </a:ext>
              <a:ext uri="{C183D7F6-B498-43B3-948B-1728B52AA6E4}">
                <adec:decorative xmlns:adec="http://schemas.microsoft.com/office/drawing/2017/decorative" val="1"/>
              </a:ext>
            </a:extLst>
          </p:cNvPr>
          <p:cNvSpPr/>
          <p:nvPr userDrawn="1"/>
        </p:nvSpPr>
        <p:spPr bwMode="auto">
          <a:xfrm rot="10800000" flipH="1" flipV="1">
            <a:off x="0" y="5099431"/>
            <a:ext cx="2104571" cy="1758568"/>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3">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sp>
        <p:nvSpPr>
          <p:cNvPr id="11" name="Freeform: Shape 10">
            <a:extLst>
              <a:ext uri="{FF2B5EF4-FFF2-40B4-BE49-F238E27FC236}">
                <a16:creationId xmlns:a16="http://schemas.microsoft.com/office/drawing/2014/main" id="{0CCDC4DA-5628-4895-A25F-DB1AA4C19F5A}"/>
              </a:ext>
              <a:ext uri="{C183D7F6-B498-43B3-948B-1728B52AA6E4}">
                <adec:decorative xmlns:adec="http://schemas.microsoft.com/office/drawing/2017/decorative" val="1"/>
              </a:ext>
            </a:extLst>
          </p:cNvPr>
          <p:cNvSpPr/>
          <p:nvPr userDrawn="1"/>
        </p:nvSpPr>
        <p:spPr bwMode="auto">
          <a:xfrm>
            <a:off x="9770167" y="4964817"/>
            <a:ext cx="2421834" cy="1893182"/>
          </a:xfrm>
          <a:custGeom>
            <a:avLst/>
            <a:gdLst>
              <a:gd name="connsiteX0" fmla="*/ 1391546 w 2421834"/>
              <a:gd name="connsiteY0" fmla="*/ 0 h 1893182"/>
              <a:gd name="connsiteX1" fmla="*/ 2375518 w 2421834"/>
              <a:gd name="connsiteY1" fmla="*/ 407574 h 1893182"/>
              <a:gd name="connsiteX2" fmla="*/ 2421834 w 2421834"/>
              <a:gd name="connsiteY2" fmla="*/ 458535 h 1893182"/>
              <a:gd name="connsiteX3" fmla="*/ 2421834 w 2421834"/>
              <a:gd name="connsiteY3" fmla="*/ 1893182 h 1893182"/>
              <a:gd name="connsiteX4" fmla="*/ 94709 w 2421834"/>
              <a:gd name="connsiteY4" fmla="*/ 1893182 h 1893182"/>
              <a:gd name="connsiteX5" fmla="*/ 62561 w 2421834"/>
              <a:gd name="connsiteY5" fmla="*/ 1805348 h 1893182"/>
              <a:gd name="connsiteX6" fmla="*/ 0 w 2421834"/>
              <a:gd name="connsiteY6" fmla="*/ 1391545 h 1893182"/>
              <a:gd name="connsiteX7" fmla="*/ 1391546 w 2421834"/>
              <a:gd name="connsiteY7" fmla="*/ 0 h 1893182"/>
              <a:gd name="connsiteX0" fmla="*/ 2421834 w 2513274"/>
              <a:gd name="connsiteY0" fmla="*/ 1893182 h 1984622"/>
              <a:gd name="connsiteX1" fmla="*/ 94709 w 2513274"/>
              <a:gd name="connsiteY1" fmla="*/ 1893182 h 1984622"/>
              <a:gd name="connsiteX2" fmla="*/ 62561 w 2513274"/>
              <a:gd name="connsiteY2" fmla="*/ 1805348 h 1984622"/>
              <a:gd name="connsiteX3" fmla="*/ 0 w 2513274"/>
              <a:gd name="connsiteY3" fmla="*/ 1391545 h 1984622"/>
              <a:gd name="connsiteX4" fmla="*/ 1391546 w 2513274"/>
              <a:gd name="connsiteY4" fmla="*/ 0 h 1984622"/>
              <a:gd name="connsiteX5" fmla="*/ 2375518 w 2513274"/>
              <a:gd name="connsiteY5" fmla="*/ 407574 h 1984622"/>
              <a:gd name="connsiteX6" fmla="*/ 2421834 w 2513274"/>
              <a:gd name="connsiteY6" fmla="*/ 458535 h 1984622"/>
              <a:gd name="connsiteX7" fmla="*/ 2513274 w 2513274"/>
              <a:gd name="connsiteY7" fmla="*/ 1984622 h 1984622"/>
              <a:gd name="connsiteX0" fmla="*/ 2421834 w 2421834"/>
              <a:gd name="connsiteY0" fmla="*/ 1893182 h 1893182"/>
              <a:gd name="connsiteX1" fmla="*/ 94709 w 2421834"/>
              <a:gd name="connsiteY1" fmla="*/ 1893182 h 1893182"/>
              <a:gd name="connsiteX2" fmla="*/ 62561 w 2421834"/>
              <a:gd name="connsiteY2" fmla="*/ 1805348 h 1893182"/>
              <a:gd name="connsiteX3" fmla="*/ 0 w 2421834"/>
              <a:gd name="connsiteY3" fmla="*/ 1391545 h 1893182"/>
              <a:gd name="connsiteX4" fmla="*/ 1391546 w 2421834"/>
              <a:gd name="connsiteY4" fmla="*/ 0 h 1893182"/>
              <a:gd name="connsiteX5" fmla="*/ 2375518 w 2421834"/>
              <a:gd name="connsiteY5" fmla="*/ 407574 h 1893182"/>
              <a:gd name="connsiteX6" fmla="*/ 2421834 w 2421834"/>
              <a:gd name="connsiteY6" fmla="*/ 458535 h 1893182"/>
              <a:gd name="connsiteX0" fmla="*/ 94709 w 2421834"/>
              <a:gd name="connsiteY0" fmla="*/ 1893182 h 1893182"/>
              <a:gd name="connsiteX1" fmla="*/ 62561 w 2421834"/>
              <a:gd name="connsiteY1" fmla="*/ 1805348 h 1893182"/>
              <a:gd name="connsiteX2" fmla="*/ 0 w 2421834"/>
              <a:gd name="connsiteY2" fmla="*/ 1391545 h 1893182"/>
              <a:gd name="connsiteX3" fmla="*/ 1391546 w 2421834"/>
              <a:gd name="connsiteY3" fmla="*/ 0 h 1893182"/>
              <a:gd name="connsiteX4" fmla="*/ 2375518 w 2421834"/>
              <a:gd name="connsiteY4" fmla="*/ 407574 h 1893182"/>
              <a:gd name="connsiteX5" fmla="*/ 2421834 w 2421834"/>
              <a:gd name="connsiteY5" fmla="*/ 458535 h 189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1834" h="1893182">
                <a:moveTo>
                  <a:pt x="94709" y="1893182"/>
                </a:moveTo>
                <a:lnTo>
                  <a:pt x="62561" y="1805348"/>
                </a:lnTo>
                <a:cubicBezTo>
                  <a:pt x="21903" y="1674628"/>
                  <a:pt x="0" y="1535644"/>
                  <a:pt x="0" y="1391545"/>
                </a:cubicBezTo>
                <a:cubicBezTo>
                  <a:pt x="0" y="623016"/>
                  <a:pt x="623016" y="0"/>
                  <a:pt x="1391546" y="0"/>
                </a:cubicBezTo>
                <a:cubicBezTo>
                  <a:pt x="1775811" y="0"/>
                  <a:pt x="2123698" y="155754"/>
                  <a:pt x="2375518" y="407574"/>
                </a:cubicBezTo>
                <a:lnTo>
                  <a:pt x="2421834" y="458535"/>
                </a:lnTo>
              </a:path>
            </a:pathLst>
          </a:custGeom>
          <a:noFill/>
          <a:ln w="28575">
            <a:solidFill>
              <a:schemeClr val="accent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2" name="Circle: Hollow 11">
            <a:extLst>
              <a:ext uri="{FF2B5EF4-FFF2-40B4-BE49-F238E27FC236}">
                <a16:creationId xmlns:a16="http://schemas.microsoft.com/office/drawing/2014/main" id="{29C7F957-6FF5-49FA-81CC-FC91C656B482}"/>
              </a:ext>
              <a:ext uri="{C183D7F6-B498-43B3-948B-1728B52AA6E4}">
                <adec:decorative xmlns:adec="http://schemas.microsoft.com/office/drawing/2017/decorative" val="1"/>
              </a:ext>
            </a:extLst>
          </p:cNvPr>
          <p:cNvSpPr/>
          <p:nvPr userDrawn="1"/>
        </p:nvSpPr>
        <p:spPr bwMode="auto">
          <a:xfrm>
            <a:off x="10586334" y="166914"/>
            <a:ext cx="1465943" cy="1465943"/>
          </a:xfrm>
          <a:prstGeom prst="donut">
            <a:avLst/>
          </a:prstGeom>
          <a:solidFill>
            <a:schemeClr val="accent2">
              <a:alpha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8A55B9B-D07F-4405-A7EB-5E56B38DFDF2}"/>
              </a:ext>
            </a:extLst>
          </p:cNvPr>
          <p:cNvSpPr>
            <a:spLocks noGrp="1"/>
          </p:cNvSpPr>
          <p:nvPr>
            <p:ph type="title" hasCustomPrompt="1"/>
          </p:nvPr>
        </p:nvSpPr>
        <p:spPr>
          <a:xfrm>
            <a:off x="3578554" y="3222972"/>
            <a:ext cx="6668532" cy="2176342"/>
          </a:xfrm>
          <a:noFill/>
        </p:spPr>
        <p:txBody>
          <a:bodyPr wrap="square" lIns="0" rIns="0" anchor="ctr">
            <a:noAutofit/>
          </a:bodyPr>
          <a:lstStyle>
            <a:lvl1pPr marL="0" algn="ctr" defTabSz="914367" rtl="0" eaLnBrk="1" latinLnBrk="0" hangingPunct="1">
              <a:defRPr kumimoji="0" lang="en-IN" sz="7200" b="1" i="0" u="none" strike="noStrike" kern="1200" cap="none" spc="0" normalizeH="0" baseline="0" dirty="0">
                <a:ln>
                  <a:noFill/>
                </a:ln>
                <a:solidFill>
                  <a:schemeClr val="bg1"/>
                </a:solidFill>
                <a:effectLst/>
                <a:uLnTx/>
                <a:uFillTx/>
                <a:latin typeface="+mn-lt"/>
                <a:ea typeface="+mn-ea"/>
                <a:cs typeface="+mn-cs"/>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lang="en-US"/>
              <a:t>TEXT</a:t>
            </a:r>
            <a:endParaRPr lang="en-IN"/>
          </a:p>
        </p:txBody>
      </p:sp>
    </p:spTree>
    <p:extLst>
      <p:ext uri="{BB962C8B-B14F-4D97-AF65-F5344CB8AC3E}">
        <p14:creationId xmlns:p14="http://schemas.microsoft.com/office/powerpoint/2010/main" val="381001375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Column Bullet text gray middl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4" name="Straight Connector 3">
            <a:extLst>
              <a:ext uri="{FF2B5EF4-FFF2-40B4-BE49-F238E27FC236}">
                <a16:creationId xmlns:a16="http://schemas.microsoft.com/office/drawing/2014/main" id="{985A974D-124D-AE6E-24D4-4E08A3034BE0}"/>
              </a:ext>
            </a:extLst>
          </p:cNvPr>
          <p:cNvCxnSpPr>
            <a:cxnSpLocks/>
          </p:cNvCxnSpPr>
          <p:nvPr userDrawn="1"/>
        </p:nvCxnSpPr>
        <p:spPr>
          <a:xfrm>
            <a:off x="6096000" y="1323474"/>
            <a:ext cx="0" cy="5215689"/>
          </a:xfrm>
          <a:prstGeom prst="line">
            <a:avLst/>
          </a:prstGeom>
          <a:ln w="12700" cap="rnd">
            <a:solidFill>
              <a:schemeClr val="tx1">
                <a:alpha val="10116"/>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3640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lumn Non-bulleted text no middl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48848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226173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0466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01770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4564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9376544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only left side gray middl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cxnSp>
        <p:nvCxnSpPr>
          <p:cNvPr id="3" name="Straight Connector 2">
            <a:extLst>
              <a:ext uri="{FF2B5EF4-FFF2-40B4-BE49-F238E27FC236}">
                <a16:creationId xmlns:a16="http://schemas.microsoft.com/office/drawing/2014/main" id="{AA25C829-5E27-6A98-9C78-5944AA46987D}"/>
              </a:ext>
            </a:extLst>
          </p:cNvPr>
          <p:cNvCxnSpPr>
            <a:cxnSpLocks/>
          </p:cNvCxnSpPr>
          <p:nvPr userDrawn="1"/>
        </p:nvCxnSpPr>
        <p:spPr>
          <a:xfrm>
            <a:off x="6096000" y="1323474"/>
            <a:ext cx="0" cy="5215689"/>
          </a:xfrm>
          <a:prstGeom prst="line">
            <a:avLst/>
          </a:prstGeom>
          <a:ln w="12700" cap="rnd">
            <a:solidFill>
              <a:schemeClr val="tx1">
                <a:alpha val="10116"/>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4719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 List of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cxnSp>
        <p:nvCxnSpPr>
          <p:cNvPr id="4" name="Straight Connector 3">
            <a:extLst>
              <a:ext uri="{FF2B5EF4-FFF2-40B4-BE49-F238E27FC236}">
                <a16:creationId xmlns:a16="http://schemas.microsoft.com/office/drawing/2014/main" id="{2498D6BA-53F4-9CDF-F9D7-FEDE091108C7}"/>
              </a:ext>
            </a:extLst>
          </p:cNvPr>
          <p:cNvCxnSpPr>
            <a:cxnSpLocks/>
          </p:cNvCxnSpPr>
          <p:nvPr userDrawn="1"/>
        </p:nvCxnSpPr>
        <p:spPr>
          <a:xfrm>
            <a:off x="5008563" y="623455"/>
            <a:ext cx="0" cy="5638800"/>
          </a:xfrm>
          <a:prstGeom prst="line">
            <a:avLst/>
          </a:prstGeom>
          <a:ln w="12700" cap="rnd">
            <a:solidFill>
              <a:schemeClr val="tx1">
                <a:alpha val="10116"/>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sp>
        <p:nvSpPr>
          <p:cNvPr id="39" name="Text Placeholder 25">
            <a:extLst>
              <a:ext uri="{FF2B5EF4-FFF2-40B4-BE49-F238E27FC236}">
                <a16:creationId xmlns:a16="http://schemas.microsoft.com/office/drawing/2014/main" id="{5A8114DE-63A6-E7F6-8271-BA379413E188}"/>
              </a:ext>
            </a:extLst>
          </p:cNvPr>
          <p:cNvSpPr>
            <a:spLocks noGrp="1"/>
          </p:cNvSpPr>
          <p:nvPr>
            <p:ph type="body" sz="quarter" idx="21" hasCustomPrompt="1"/>
          </p:nvPr>
        </p:nvSpPr>
        <p:spPr>
          <a:xfrm>
            <a:off x="6096000" y="1513091"/>
            <a:ext cx="3236912" cy="3831818"/>
          </a:xfrm>
        </p:spPr>
        <p:txBody>
          <a:bodyPr anchor="ctr"/>
          <a:lstStyle>
            <a:lvl1pPr marL="457200" indent="-457200">
              <a:spcAft>
                <a:spcPts val="600"/>
              </a:spcAft>
              <a:buClr>
                <a:schemeClr val="accent1"/>
              </a:buClr>
              <a:buSzPct val="110000"/>
              <a:buFont typeface="+mj-lt"/>
              <a:buAutoNum type="arabicPeriod"/>
              <a:defRPr sz="3200"/>
            </a:lvl1pPr>
          </a:lstStyle>
          <a:p>
            <a:pPr lvl="0"/>
            <a:r>
              <a:rPr lang="en-US"/>
              <a:t>Item</a:t>
            </a:r>
          </a:p>
          <a:p>
            <a:pPr lvl="0"/>
            <a:r>
              <a:rPr lang="en-US"/>
              <a:t>Item</a:t>
            </a:r>
          </a:p>
          <a:p>
            <a:pPr lvl="0"/>
            <a:r>
              <a:rPr lang="en-US"/>
              <a:t>Item</a:t>
            </a:r>
          </a:p>
          <a:p>
            <a:pPr lvl="0"/>
            <a:r>
              <a:rPr lang="en-US"/>
              <a:t>Item</a:t>
            </a:r>
          </a:p>
          <a:p>
            <a:pPr lvl="0"/>
            <a:r>
              <a:rPr lang="en-US"/>
              <a:t>Item</a:t>
            </a:r>
          </a:p>
          <a:p>
            <a:pPr lvl="0"/>
            <a:r>
              <a:rPr lang="en-US"/>
              <a:t>Item</a:t>
            </a:r>
          </a:p>
        </p:txBody>
      </p:sp>
    </p:spTree>
    <p:extLst>
      <p:ext uri="{BB962C8B-B14F-4D97-AF65-F5344CB8AC3E}">
        <p14:creationId xmlns:p14="http://schemas.microsoft.com/office/powerpoint/2010/main" val="35199573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 List of 6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cxnSp>
        <p:nvCxnSpPr>
          <p:cNvPr id="4" name="Straight Connector 3">
            <a:extLst>
              <a:ext uri="{FF2B5EF4-FFF2-40B4-BE49-F238E27FC236}">
                <a16:creationId xmlns:a16="http://schemas.microsoft.com/office/drawing/2014/main" id="{2498D6BA-53F4-9CDF-F9D7-FEDE091108C7}"/>
              </a:ext>
            </a:extLst>
          </p:cNvPr>
          <p:cNvCxnSpPr>
            <a:cxnSpLocks/>
          </p:cNvCxnSpPr>
          <p:nvPr userDrawn="1"/>
        </p:nvCxnSpPr>
        <p:spPr>
          <a:xfrm>
            <a:off x="5008563" y="623455"/>
            <a:ext cx="0" cy="5638800"/>
          </a:xfrm>
          <a:prstGeom prst="line">
            <a:avLst/>
          </a:prstGeom>
          <a:ln w="12700" cap="rnd">
            <a:solidFill>
              <a:schemeClr val="tx1">
                <a:alpha val="10116"/>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3A3BB3AF-E6EC-3F2E-E801-0C82F81C8B01}"/>
              </a:ext>
            </a:extLst>
          </p:cNvPr>
          <p:cNvSpPr>
            <a:spLocks noGrp="1"/>
          </p:cNvSpPr>
          <p:nvPr>
            <p:ph type="body" sz="quarter" idx="11"/>
          </p:nvPr>
        </p:nvSpPr>
        <p:spPr>
          <a:xfrm>
            <a:off x="6242213" y="2081990"/>
            <a:ext cx="3236912" cy="369332"/>
          </a:xfrm>
        </p:spPr>
        <p:txBody>
          <a:bodyPr/>
          <a:lstStyle>
            <a:lvl1pPr marL="0" indent="0">
              <a:buNone/>
              <a:defRPr sz="2400"/>
            </a:lvl1pPr>
          </a:lstStyle>
          <a:p>
            <a:pPr lvl="0"/>
            <a:endParaRPr lang="en-US"/>
          </a:p>
        </p:txBody>
      </p:sp>
      <p:sp>
        <p:nvSpPr>
          <p:cNvPr id="31" name="Text Placeholder 25">
            <a:extLst>
              <a:ext uri="{FF2B5EF4-FFF2-40B4-BE49-F238E27FC236}">
                <a16:creationId xmlns:a16="http://schemas.microsoft.com/office/drawing/2014/main" id="{62244BCE-7AF1-576C-98D8-1568BD00E398}"/>
              </a:ext>
            </a:extLst>
          </p:cNvPr>
          <p:cNvSpPr>
            <a:spLocks noGrp="1"/>
          </p:cNvSpPr>
          <p:nvPr>
            <p:ph type="body" sz="quarter" idx="13"/>
          </p:nvPr>
        </p:nvSpPr>
        <p:spPr>
          <a:xfrm>
            <a:off x="6242213" y="2848963"/>
            <a:ext cx="3236912" cy="369332"/>
          </a:xfrm>
        </p:spPr>
        <p:txBody>
          <a:bodyPr/>
          <a:lstStyle>
            <a:lvl1pPr marL="0" indent="0">
              <a:buNone/>
              <a:defRPr sz="2400"/>
            </a:lvl1pPr>
          </a:lstStyle>
          <a:p>
            <a:pPr lvl="0"/>
            <a:endParaRPr lang="en-US"/>
          </a:p>
        </p:txBody>
      </p:sp>
      <p:sp>
        <p:nvSpPr>
          <p:cNvPr id="33" name="Text Placeholder 25">
            <a:extLst>
              <a:ext uri="{FF2B5EF4-FFF2-40B4-BE49-F238E27FC236}">
                <a16:creationId xmlns:a16="http://schemas.microsoft.com/office/drawing/2014/main" id="{4EA151ED-F519-5961-4790-DF61AAC13CF3}"/>
              </a:ext>
            </a:extLst>
          </p:cNvPr>
          <p:cNvSpPr>
            <a:spLocks noGrp="1"/>
          </p:cNvSpPr>
          <p:nvPr>
            <p:ph type="body" sz="quarter" idx="15"/>
          </p:nvPr>
        </p:nvSpPr>
        <p:spPr>
          <a:xfrm>
            <a:off x="6242213" y="3635800"/>
            <a:ext cx="3236912" cy="369332"/>
          </a:xfrm>
        </p:spPr>
        <p:txBody>
          <a:bodyPr/>
          <a:lstStyle>
            <a:lvl1pPr marL="0" indent="0">
              <a:buNone/>
              <a:defRPr sz="2400"/>
            </a:lvl1pPr>
          </a:lstStyle>
          <a:p>
            <a:pPr lvl="0"/>
            <a:endParaRPr lang="en-US"/>
          </a:p>
        </p:txBody>
      </p:sp>
      <p:sp>
        <p:nvSpPr>
          <p:cNvPr id="35" name="Text Placeholder 25">
            <a:extLst>
              <a:ext uri="{FF2B5EF4-FFF2-40B4-BE49-F238E27FC236}">
                <a16:creationId xmlns:a16="http://schemas.microsoft.com/office/drawing/2014/main" id="{3A6E4DFB-2170-2DD5-4DE3-8279C25A5C75}"/>
              </a:ext>
            </a:extLst>
          </p:cNvPr>
          <p:cNvSpPr>
            <a:spLocks noGrp="1"/>
          </p:cNvSpPr>
          <p:nvPr>
            <p:ph type="body" sz="quarter" idx="17"/>
          </p:nvPr>
        </p:nvSpPr>
        <p:spPr>
          <a:xfrm>
            <a:off x="6242213" y="4409778"/>
            <a:ext cx="3236912" cy="369332"/>
          </a:xfrm>
        </p:spPr>
        <p:txBody>
          <a:bodyPr/>
          <a:lstStyle>
            <a:lvl1pPr marL="0" indent="0">
              <a:buNone/>
              <a:defRPr sz="2400"/>
            </a:lvl1pPr>
          </a:lstStyle>
          <a:p>
            <a:pPr lvl="0"/>
            <a:endParaRPr lang="en-US"/>
          </a:p>
        </p:txBody>
      </p:sp>
      <p:sp>
        <p:nvSpPr>
          <p:cNvPr id="37" name="Text Placeholder 25">
            <a:extLst>
              <a:ext uri="{FF2B5EF4-FFF2-40B4-BE49-F238E27FC236}">
                <a16:creationId xmlns:a16="http://schemas.microsoft.com/office/drawing/2014/main" id="{D2B654F5-30EF-E405-7766-E9C684B01293}"/>
              </a:ext>
            </a:extLst>
          </p:cNvPr>
          <p:cNvSpPr>
            <a:spLocks noGrp="1"/>
          </p:cNvSpPr>
          <p:nvPr>
            <p:ph type="body" sz="quarter" idx="19"/>
          </p:nvPr>
        </p:nvSpPr>
        <p:spPr>
          <a:xfrm>
            <a:off x="6242213" y="5197552"/>
            <a:ext cx="3236912" cy="369332"/>
          </a:xfrm>
        </p:spPr>
        <p:txBody>
          <a:bodyPr/>
          <a:lstStyle>
            <a:lvl1pPr marL="0" indent="0">
              <a:buNone/>
              <a:defRPr sz="2400"/>
            </a:lvl1pPr>
          </a:lstStyle>
          <a:p>
            <a:pPr lvl="0"/>
            <a:endParaRPr lang="en-US"/>
          </a:p>
        </p:txBody>
      </p:sp>
      <p:sp>
        <p:nvSpPr>
          <p:cNvPr id="39" name="Text Placeholder 25">
            <a:extLst>
              <a:ext uri="{FF2B5EF4-FFF2-40B4-BE49-F238E27FC236}">
                <a16:creationId xmlns:a16="http://schemas.microsoft.com/office/drawing/2014/main" id="{5A8114DE-63A6-E7F6-8271-BA379413E188}"/>
              </a:ext>
            </a:extLst>
          </p:cNvPr>
          <p:cNvSpPr>
            <a:spLocks noGrp="1"/>
          </p:cNvSpPr>
          <p:nvPr>
            <p:ph type="body" sz="quarter" idx="21"/>
          </p:nvPr>
        </p:nvSpPr>
        <p:spPr>
          <a:xfrm>
            <a:off x="6242213" y="1299018"/>
            <a:ext cx="3236912" cy="369332"/>
          </a:xfrm>
        </p:spPr>
        <p:txBody>
          <a:bodyPr/>
          <a:lstStyle>
            <a:lvl1pPr marL="0" indent="0">
              <a:buNone/>
              <a:defRPr sz="2400"/>
            </a:lvl1pPr>
          </a:lstStyle>
          <a:p>
            <a:pPr lvl="0"/>
            <a:endParaRPr lang="en-US"/>
          </a:p>
        </p:txBody>
      </p:sp>
      <p:sp>
        <p:nvSpPr>
          <p:cNvPr id="11" name="TextBox 10">
            <a:extLst>
              <a:ext uri="{FF2B5EF4-FFF2-40B4-BE49-F238E27FC236}">
                <a16:creationId xmlns:a16="http://schemas.microsoft.com/office/drawing/2014/main" id="{E327AE17-A2FB-2F7B-6C9D-445CC7B8ABE3}"/>
              </a:ext>
            </a:extLst>
          </p:cNvPr>
          <p:cNvSpPr txBox="1"/>
          <p:nvPr userDrawn="1"/>
        </p:nvSpPr>
        <p:spPr>
          <a:xfrm>
            <a:off x="5813401" y="1159974"/>
            <a:ext cx="361507" cy="647421"/>
          </a:xfrm>
          <a:prstGeom prst="rect">
            <a:avLst/>
          </a:prstGeom>
          <a:noFill/>
        </p:spPr>
        <p:txBody>
          <a:bodyPr wrap="square" lIns="0" tIns="46800" rIns="91440" bIns="45720" anchor="t">
            <a:spAutoFit/>
          </a:bodyPr>
          <a:lstStyle/>
          <a:p>
            <a:r>
              <a:rPr lang="en-US" sz="3600" b="1">
                <a:solidFill>
                  <a:schemeClr val="accent1"/>
                </a:solidFill>
                <a:latin typeface="Segoe UI Semibold" panose="020B0502040204020203" pitchFamily="34" charset="0"/>
                <a:ea typeface="Times New Roman" panose="02020603050405020304" pitchFamily="18" charset="0"/>
                <a:cs typeface="Segoe UI Semibold" panose="020B0502040204020203" pitchFamily="34" charset="0"/>
              </a:rPr>
              <a:t>1</a:t>
            </a:r>
          </a:p>
        </p:txBody>
      </p:sp>
      <p:sp>
        <p:nvSpPr>
          <p:cNvPr id="12" name="TextBox 11">
            <a:extLst>
              <a:ext uri="{FF2B5EF4-FFF2-40B4-BE49-F238E27FC236}">
                <a16:creationId xmlns:a16="http://schemas.microsoft.com/office/drawing/2014/main" id="{04457DCC-208F-9AE8-D1BA-B8DB3AFBA9FA}"/>
              </a:ext>
            </a:extLst>
          </p:cNvPr>
          <p:cNvSpPr txBox="1"/>
          <p:nvPr userDrawn="1"/>
        </p:nvSpPr>
        <p:spPr>
          <a:xfrm>
            <a:off x="5793739" y="1942946"/>
            <a:ext cx="361507" cy="647421"/>
          </a:xfrm>
          <a:prstGeom prst="rect">
            <a:avLst/>
          </a:prstGeom>
          <a:noFill/>
        </p:spPr>
        <p:txBody>
          <a:bodyPr wrap="square" lIns="0" tIns="46800" rIns="91440" bIns="45720" anchor="t">
            <a:spAutoFit/>
          </a:bodyPr>
          <a:lstStyle/>
          <a:p>
            <a:r>
              <a:rPr lang="en-US" sz="3600" b="1">
                <a:solidFill>
                  <a:schemeClr val="accent1"/>
                </a:solidFill>
                <a:latin typeface="Segoe UI Semibold" panose="020B0502040204020203" pitchFamily="34" charset="0"/>
                <a:ea typeface="Times New Roman" panose="02020603050405020304" pitchFamily="18" charset="0"/>
                <a:cs typeface="Segoe UI Semibold" panose="020B0502040204020203" pitchFamily="34" charset="0"/>
              </a:rPr>
              <a:t>2</a:t>
            </a:r>
          </a:p>
        </p:txBody>
      </p:sp>
      <p:sp>
        <p:nvSpPr>
          <p:cNvPr id="13" name="TextBox 12">
            <a:extLst>
              <a:ext uri="{FF2B5EF4-FFF2-40B4-BE49-F238E27FC236}">
                <a16:creationId xmlns:a16="http://schemas.microsoft.com/office/drawing/2014/main" id="{5019CE9F-AF25-86C3-8F9A-DDFCBF294242}"/>
              </a:ext>
            </a:extLst>
          </p:cNvPr>
          <p:cNvSpPr txBox="1"/>
          <p:nvPr userDrawn="1"/>
        </p:nvSpPr>
        <p:spPr>
          <a:xfrm>
            <a:off x="5800701" y="2711183"/>
            <a:ext cx="361507" cy="647421"/>
          </a:xfrm>
          <a:prstGeom prst="rect">
            <a:avLst/>
          </a:prstGeom>
          <a:noFill/>
        </p:spPr>
        <p:txBody>
          <a:bodyPr wrap="square" lIns="0" tIns="46800" rIns="91440" bIns="45720" anchor="t">
            <a:spAutoFit/>
          </a:bodyPr>
          <a:lstStyle/>
          <a:p>
            <a:r>
              <a:rPr lang="en-US" sz="3600" b="1">
                <a:solidFill>
                  <a:schemeClr val="accent1"/>
                </a:solidFill>
                <a:latin typeface="Segoe UI Semibold" panose="020B0502040204020203" pitchFamily="34" charset="0"/>
                <a:ea typeface="Times New Roman" panose="02020603050405020304" pitchFamily="18" charset="0"/>
                <a:cs typeface="Segoe UI Semibold" panose="020B0502040204020203" pitchFamily="34" charset="0"/>
              </a:rPr>
              <a:t>3</a:t>
            </a:r>
          </a:p>
        </p:txBody>
      </p:sp>
      <p:sp>
        <p:nvSpPr>
          <p:cNvPr id="14" name="TextBox 13">
            <a:extLst>
              <a:ext uri="{FF2B5EF4-FFF2-40B4-BE49-F238E27FC236}">
                <a16:creationId xmlns:a16="http://schemas.microsoft.com/office/drawing/2014/main" id="{D5129770-D08E-72FB-87AB-61C82C75DCA6}"/>
              </a:ext>
            </a:extLst>
          </p:cNvPr>
          <p:cNvSpPr txBox="1"/>
          <p:nvPr userDrawn="1"/>
        </p:nvSpPr>
        <p:spPr>
          <a:xfrm>
            <a:off x="5783905" y="3496756"/>
            <a:ext cx="361507" cy="647421"/>
          </a:xfrm>
          <a:prstGeom prst="rect">
            <a:avLst/>
          </a:prstGeom>
          <a:noFill/>
        </p:spPr>
        <p:txBody>
          <a:bodyPr wrap="square" lIns="0" tIns="46800" rIns="91440" bIns="45720" anchor="t">
            <a:spAutoFit/>
          </a:bodyPr>
          <a:lstStyle/>
          <a:p>
            <a:r>
              <a:rPr lang="en-US" sz="3600" b="1">
                <a:solidFill>
                  <a:schemeClr val="accent1"/>
                </a:solidFill>
                <a:latin typeface="Segoe UI Semibold" panose="020B0502040204020203" pitchFamily="34" charset="0"/>
                <a:ea typeface="Times New Roman" panose="02020603050405020304" pitchFamily="18" charset="0"/>
                <a:cs typeface="Segoe UI Semibold" panose="020B0502040204020203" pitchFamily="34" charset="0"/>
              </a:rPr>
              <a:t>4</a:t>
            </a:r>
          </a:p>
        </p:txBody>
      </p:sp>
      <p:sp>
        <p:nvSpPr>
          <p:cNvPr id="15" name="TextBox 14">
            <a:extLst>
              <a:ext uri="{FF2B5EF4-FFF2-40B4-BE49-F238E27FC236}">
                <a16:creationId xmlns:a16="http://schemas.microsoft.com/office/drawing/2014/main" id="{27FC3AF5-0553-6190-9A56-886F131B5FE2}"/>
              </a:ext>
            </a:extLst>
          </p:cNvPr>
          <p:cNvSpPr txBox="1"/>
          <p:nvPr userDrawn="1"/>
        </p:nvSpPr>
        <p:spPr>
          <a:xfrm>
            <a:off x="5803569" y="4270734"/>
            <a:ext cx="361507" cy="647421"/>
          </a:xfrm>
          <a:prstGeom prst="rect">
            <a:avLst/>
          </a:prstGeom>
          <a:noFill/>
        </p:spPr>
        <p:txBody>
          <a:bodyPr wrap="square" lIns="0" tIns="46800" rIns="91440" bIns="45720" anchor="t">
            <a:spAutoFit/>
          </a:bodyPr>
          <a:lstStyle/>
          <a:p>
            <a:r>
              <a:rPr lang="en-US" sz="3600" b="1">
                <a:solidFill>
                  <a:schemeClr val="accent1"/>
                </a:solidFill>
                <a:latin typeface="Segoe UI Semibold" panose="020B0502040204020203" pitchFamily="34" charset="0"/>
                <a:ea typeface="Times New Roman" panose="02020603050405020304" pitchFamily="18" charset="0"/>
                <a:cs typeface="Segoe UI Semibold" panose="020B0502040204020203" pitchFamily="34" charset="0"/>
              </a:rPr>
              <a:t>5</a:t>
            </a:r>
          </a:p>
        </p:txBody>
      </p:sp>
      <p:sp>
        <p:nvSpPr>
          <p:cNvPr id="16" name="TextBox 15">
            <a:extLst>
              <a:ext uri="{FF2B5EF4-FFF2-40B4-BE49-F238E27FC236}">
                <a16:creationId xmlns:a16="http://schemas.microsoft.com/office/drawing/2014/main" id="{3FF37A3A-7CDF-3443-81B1-0777FE5E795B}"/>
              </a:ext>
            </a:extLst>
          </p:cNvPr>
          <p:cNvSpPr txBox="1"/>
          <p:nvPr userDrawn="1"/>
        </p:nvSpPr>
        <p:spPr>
          <a:xfrm>
            <a:off x="5793737" y="5057412"/>
            <a:ext cx="361507" cy="647421"/>
          </a:xfrm>
          <a:prstGeom prst="rect">
            <a:avLst/>
          </a:prstGeom>
          <a:noFill/>
        </p:spPr>
        <p:txBody>
          <a:bodyPr wrap="square" lIns="0" tIns="46800" rIns="91440" bIns="45720" anchor="t">
            <a:spAutoFit/>
          </a:bodyPr>
          <a:lstStyle/>
          <a:p>
            <a:r>
              <a:rPr lang="en-US" sz="3600" b="1">
                <a:solidFill>
                  <a:schemeClr val="accent1"/>
                </a:solidFill>
                <a:latin typeface="Segoe UI Semibold" panose="020B0502040204020203" pitchFamily="34" charset="0"/>
                <a:ea typeface="Times New Roman" panose="02020603050405020304" pitchFamily="18" charset="0"/>
                <a:cs typeface="Segoe UI Semibold" panose="020B0502040204020203" pitchFamily="34" charset="0"/>
              </a:rPr>
              <a:t>6</a:t>
            </a:r>
          </a:p>
        </p:txBody>
      </p:sp>
    </p:spTree>
    <p:extLst>
      <p:ext uri="{BB962C8B-B14F-4D97-AF65-F5344CB8AC3E}">
        <p14:creationId xmlns:p14="http://schemas.microsoft.com/office/powerpoint/2010/main" val="32740466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grpSp>
        <p:nvGrpSpPr>
          <p:cNvPr id="5" name="Group 4">
            <a:extLst>
              <a:ext uri="{FF2B5EF4-FFF2-40B4-BE49-F238E27FC236}">
                <a16:creationId xmlns:a16="http://schemas.microsoft.com/office/drawing/2014/main" id="{35AD82A5-5717-471D-B8D0-F3D103E0D316}"/>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7" name="Freeform: Shape 6">
              <a:extLst>
                <a:ext uri="{FF2B5EF4-FFF2-40B4-BE49-F238E27FC236}">
                  <a16:creationId xmlns:a16="http://schemas.microsoft.com/office/drawing/2014/main" id="{FDA7118D-6B6D-45DB-9A9A-EF89957731AF}"/>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8" name="Freeform: Shape 7">
              <a:extLst>
                <a:ext uri="{FF2B5EF4-FFF2-40B4-BE49-F238E27FC236}">
                  <a16:creationId xmlns:a16="http://schemas.microsoft.com/office/drawing/2014/main" id="{5EE954EC-49B4-4174-A452-7A37F581000B}"/>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9" name="Freeform: Shape 8">
              <a:extLst>
                <a:ext uri="{FF2B5EF4-FFF2-40B4-BE49-F238E27FC236}">
                  <a16:creationId xmlns:a16="http://schemas.microsoft.com/office/drawing/2014/main" id="{F6CB8E35-C162-4B45-895C-545280C8B634}"/>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0" name="Freeform: Shape 9">
              <a:extLst>
                <a:ext uri="{FF2B5EF4-FFF2-40B4-BE49-F238E27FC236}">
                  <a16:creationId xmlns:a16="http://schemas.microsoft.com/office/drawing/2014/main" id="{E8BD44AA-9240-4905-896A-EFD87E91D73B}"/>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2960A4EE-962B-4C4B-A7FA-8756F4B55695}"/>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06A19443-BFFE-4E6F-8E60-A9FD67A81064}"/>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6B428B86-56DE-40F7-AA52-7417A6E6FA8A}"/>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5A6FF40C-7687-4D53-B0EB-10BB8C402FAA}"/>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15" name="Group 14">
            <a:extLst>
              <a:ext uri="{FF2B5EF4-FFF2-40B4-BE49-F238E27FC236}">
                <a16:creationId xmlns:a16="http://schemas.microsoft.com/office/drawing/2014/main" id="{3DB04B89-04E4-4F54-AA52-C67D6A63CB62}"/>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16" name="Freeform: Shape 15">
              <a:extLst>
                <a:ext uri="{FF2B5EF4-FFF2-40B4-BE49-F238E27FC236}">
                  <a16:creationId xmlns:a16="http://schemas.microsoft.com/office/drawing/2014/main" id="{57B8BBE0-392E-4E8C-9F78-1AF3A90FAB14}"/>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17" name="Group 16">
              <a:extLst>
                <a:ext uri="{FF2B5EF4-FFF2-40B4-BE49-F238E27FC236}">
                  <a16:creationId xmlns:a16="http://schemas.microsoft.com/office/drawing/2014/main" id="{14ED6368-772A-4807-9420-688B6039AE43}"/>
                </a:ext>
              </a:extLst>
            </p:cNvPr>
            <p:cNvGrpSpPr/>
            <p:nvPr/>
          </p:nvGrpSpPr>
          <p:grpSpPr>
            <a:xfrm>
              <a:off x="9720263" y="107156"/>
              <a:ext cx="2423265" cy="317504"/>
              <a:chOff x="4876800" y="6413787"/>
              <a:chExt cx="2423265" cy="317504"/>
            </a:xfrm>
            <a:noFill/>
          </p:grpSpPr>
          <p:sp>
            <p:nvSpPr>
              <p:cNvPr id="19" name="Freeform: Shape 18">
                <a:extLst>
                  <a:ext uri="{FF2B5EF4-FFF2-40B4-BE49-F238E27FC236}">
                    <a16:creationId xmlns:a16="http://schemas.microsoft.com/office/drawing/2014/main" id="{2C117E7B-26C9-4F1E-93D5-F0D263A489AB}"/>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C1E3D255-EE16-4130-983F-746CF9FB8C78}"/>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89209610-43A2-4EB8-AEC4-4A7C9BC2F5F8}"/>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72800A51-3BE7-40E8-914B-70B17CD20DC7}"/>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61A442BF-5140-4814-8F2D-B90526E07543}"/>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24ECB460-A88D-4BC4-8F09-682623BDA005}"/>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B9105B13-CDFE-4238-BE67-B2F8E9DEDFBC}"/>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8ECE1D43-64D8-4594-BEFD-F720AAB48907}"/>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1AE0AB50-A6E6-49A8-BFA6-4D2D0580319A}"/>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78154CDD-0744-474F-A656-5DE71E8B871D}"/>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9395617F-3EA7-4811-A9C3-CBE9B573A71C}"/>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63B3E60C-FC49-44FC-ADAC-23821D8441D6}"/>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04AA6213-4502-424B-87A6-87FEECBCCA87}"/>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A92C23E8-AB68-4865-BF57-E352F5C2E69E}"/>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9E719BEE-AB89-49E4-88B6-0E4605718F5F}"/>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052F3D2C-C8EA-4192-9580-4B9537F20CB9}"/>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8E9D07A4-FF7F-4B87-8FBF-1BF9A73221CF}"/>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388DCB1A-A0C5-473D-AF36-28EDCE31EE9D}"/>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1D7AAD44-EE53-4B4B-8A40-2883615F297B}"/>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19B5A7CC-F3F2-4EDB-A56A-64F15D4F23BF}"/>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18" name="Freeform: Shape 17">
              <a:extLst>
                <a:ext uri="{FF2B5EF4-FFF2-40B4-BE49-F238E27FC236}">
                  <a16:creationId xmlns:a16="http://schemas.microsoft.com/office/drawing/2014/main" id="{DAB58CD4-4802-43C6-BC19-C9A3072B7713}"/>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291316353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left and 1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cxnSp>
        <p:nvCxnSpPr>
          <p:cNvPr id="4" name="Straight Connector 3">
            <a:extLst>
              <a:ext uri="{FF2B5EF4-FFF2-40B4-BE49-F238E27FC236}">
                <a16:creationId xmlns:a16="http://schemas.microsoft.com/office/drawing/2014/main" id="{2498D6BA-53F4-9CDF-F9D7-FEDE091108C7}"/>
              </a:ext>
            </a:extLst>
          </p:cNvPr>
          <p:cNvCxnSpPr>
            <a:cxnSpLocks/>
          </p:cNvCxnSpPr>
          <p:nvPr userDrawn="1"/>
        </p:nvCxnSpPr>
        <p:spPr>
          <a:xfrm>
            <a:off x="5008563" y="623455"/>
            <a:ext cx="0" cy="5638800"/>
          </a:xfrm>
          <a:prstGeom prst="line">
            <a:avLst/>
          </a:prstGeom>
          <a:ln w="12700" cap="rnd">
            <a:solidFill>
              <a:schemeClr val="tx1">
                <a:alpha val="10116"/>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sp>
        <p:nvSpPr>
          <p:cNvPr id="24" name="Text Placeholder 3">
            <a:extLst>
              <a:ext uri="{FF2B5EF4-FFF2-40B4-BE49-F238E27FC236}">
                <a16:creationId xmlns:a16="http://schemas.microsoft.com/office/drawing/2014/main" id="{4C99968A-27CE-AF02-B6EE-5A91F472E084}"/>
              </a:ext>
            </a:extLst>
          </p:cNvPr>
          <p:cNvSpPr>
            <a:spLocks noGrp="1"/>
          </p:cNvSpPr>
          <p:nvPr>
            <p:ph type="body" sz="quarter" idx="12" hasCustomPrompt="1"/>
          </p:nvPr>
        </p:nvSpPr>
        <p:spPr>
          <a:xfrm>
            <a:off x="5583930" y="3491641"/>
            <a:ext cx="5212080"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Subpoint</a:t>
            </a:r>
          </a:p>
        </p:txBody>
      </p:sp>
      <p:sp>
        <p:nvSpPr>
          <p:cNvPr id="5" name="Text Placeholder 4">
            <a:extLst>
              <a:ext uri="{FF2B5EF4-FFF2-40B4-BE49-F238E27FC236}">
                <a16:creationId xmlns:a16="http://schemas.microsoft.com/office/drawing/2014/main" id="{F125510F-1F20-8563-D184-D5B3B2696ABE}"/>
              </a:ext>
            </a:extLst>
          </p:cNvPr>
          <p:cNvSpPr>
            <a:spLocks noGrp="1"/>
          </p:cNvSpPr>
          <p:nvPr>
            <p:ph type="body" sz="quarter" idx="13" hasCustomPrompt="1"/>
          </p:nvPr>
        </p:nvSpPr>
        <p:spPr>
          <a:xfrm>
            <a:off x="5583930" y="2997791"/>
            <a:ext cx="2109787" cy="369332"/>
          </a:xfrm>
        </p:spPr>
        <p:txBody>
          <a:bodyPr/>
          <a:lstStyle>
            <a:lvl1pPr marL="0" indent="0">
              <a:buNone/>
              <a:defRPr sz="2400">
                <a:solidFill>
                  <a:schemeClr val="accent1"/>
                </a:solidFill>
                <a:latin typeface="+mj-lt"/>
              </a:defRPr>
            </a:lvl1pPr>
          </a:lstStyle>
          <a:p>
            <a:pPr lvl="0"/>
            <a:r>
              <a:rPr lang="en-US" sz="2400">
                <a:latin typeface="+mj-lt"/>
              </a:rPr>
              <a:t>Point</a:t>
            </a:r>
            <a:endParaRPr lang="en-US"/>
          </a:p>
        </p:txBody>
      </p:sp>
    </p:spTree>
    <p:extLst>
      <p:ext uri="{BB962C8B-B14F-4D97-AF65-F5344CB8AC3E}">
        <p14:creationId xmlns:p14="http://schemas.microsoft.com/office/powerpoint/2010/main" val="34110817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left and 2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cxnSp>
        <p:nvCxnSpPr>
          <p:cNvPr id="4" name="Straight Connector 3">
            <a:extLst>
              <a:ext uri="{FF2B5EF4-FFF2-40B4-BE49-F238E27FC236}">
                <a16:creationId xmlns:a16="http://schemas.microsoft.com/office/drawing/2014/main" id="{2498D6BA-53F4-9CDF-F9D7-FEDE091108C7}"/>
              </a:ext>
            </a:extLst>
          </p:cNvPr>
          <p:cNvCxnSpPr>
            <a:cxnSpLocks/>
          </p:cNvCxnSpPr>
          <p:nvPr userDrawn="1"/>
        </p:nvCxnSpPr>
        <p:spPr>
          <a:xfrm>
            <a:off x="5008563" y="623455"/>
            <a:ext cx="0" cy="5638800"/>
          </a:xfrm>
          <a:prstGeom prst="line">
            <a:avLst/>
          </a:prstGeom>
          <a:ln w="12700" cap="rnd">
            <a:solidFill>
              <a:schemeClr val="tx1">
                <a:alpha val="10116"/>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20A4C97E-1E80-48E6-309E-4EB262A1354D}"/>
              </a:ext>
            </a:extLst>
          </p:cNvPr>
          <p:cNvSpPr>
            <a:spLocks noGrp="1"/>
          </p:cNvSpPr>
          <p:nvPr>
            <p:ph type="body" sz="quarter" idx="12" hasCustomPrompt="1"/>
          </p:nvPr>
        </p:nvSpPr>
        <p:spPr>
          <a:xfrm>
            <a:off x="5583930" y="2907037"/>
            <a:ext cx="5212080"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Subpoint</a:t>
            </a:r>
          </a:p>
        </p:txBody>
      </p:sp>
      <p:sp>
        <p:nvSpPr>
          <p:cNvPr id="7" name="Text Placeholder 4">
            <a:extLst>
              <a:ext uri="{FF2B5EF4-FFF2-40B4-BE49-F238E27FC236}">
                <a16:creationId xmlns:a16="http://schemas.microsoft.com/office/drawing/2014/main" id="{AA95AEF8-7269-C24D-1374-8FF9149A5951}"/>
              </a:ext>
            </a:extLst>
          </p:cNvPr>
          <p:cNvSpPr>
            <a:spLocks noGrp="1"/>
          </p:cNvSpPr>
          <p:nvPr>
            <p:ph type="body" sz="quarter" idx="13" hasCustomPrompt="1"/>
          </p:nvPr>
        </p:nvSpPr>
        <p:spPr>
          <a:xfrm>
            <a:off x="5583930" y="2413187"/>
            <a:ext cx="2109787" cy="369332"/>
          </a:xfrm>
        </p:spPr>
        <p:txBody>
          <a:bodyPr/>
          <a:lstStyle>
            <a:lvl1pPr marL="0" indent="0">
              <a:buNone/>
              <a:defRPr sz="2400">
                <a:solidFill>
                  <a:schemeClr val="accent1"/>
                </a:solidFill>
                <a:latin typeface="+mj-lt"/>
              </a:defRPr>
            </a:lvl1pPr>
          </a:lstStyle>
          <a:p>
            <a:pPr lvl="0"/>
            <a:r>
              <a:rPr lang="en-US" sz="2400">
                <a:latin typeface="+mj-lt"/>
              </a:rPr>
              <a:t>Point</a:t>
            </a:r>
            <a:endParaRPr lang="en-US"/>
          </a:p>
        </p:txBody>
      </p:sp>
      <p:sp>
        <p:nvSpPr>
          <p:cNvPr id="9" name="Text Placeholder 3">
            <a:extLst>
              <a:ext uri="{FF2B5EF4-FFF2-40B4-BE49-F238E27FC236}">
                <a16:creationId xmlns:a16="http://schemas.microsoft.com/office/drawing/2014/main" id="{5DEA1704-2387-1687-3277-3D4AC472FDDF}"/>
              </a:ext>
            </a:extLst>
          </p:cNvPr>
          <p:cNvSpPr>
            <a:spLocks noGrp="1"/>
          </p:cNvSpPr>
          <p:nvPr>
            <p:ph type="body" sz="quarter" idx="14" hasCustomPrompt="1"/>
          </p:nvPr>
        </p:nvSpPr>
        <p:spPr>
          <a:xfrm>
            <a:off x="5583930" y="4137037"/>
            <a:ext cx="5212080"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Subpoint</a:t>
            </a:r>
          </a:p>
        </p:txBody>
      </p:sp>
      <p:sp>
        <p:nvSpPr>
          <p:cNvPr id="10" name="Text Placeholder 4">
            <a:extLst>
              <a:ext uri="{FF2B5EF4-FFF2-40B4-BE49-F238E27FC236}">
                <a16:creationId xmlns:a16="http://schemas.microsoft.com/office/drawing/2014/main" id="{461702EE-798E-EA50-40C2-0F485BC21F5F}"/>
              </a:ext>
            </a:extLst>
          </p:cNvPr>
          <p:cNvSpPr>
            <a:spLocks noGrp="1"/>
          </p:cNvSpPr>
          <p:nvPr>
            <p:ph type="body" sz="quarter" idx="15" hasCustomPrompt="1"/>
          </p:nvPr>
        </p:nvSpPr>
        <p:spPr>
          <a:xfrm>
            <a:off x="5583930" y="3643187"/>
            <a:ext cx="2109787" cy="369332"/>
          </a:xfrm>
        </p:spPr>
        <p:txBody>
          <a:bodyPr/>
          <a:lstStyle>
            <a:lvl1pPr marL="0" indent="0">
              <a:buNone/>
              <a:defRPr sz="2400">
                <a:solidFill>
                  <a:schemeClr val="accent1"/>
                </a:solidFill>
                <a:latin typeface="+mj-lt"/>
              </a:defRPr>
            </a:lvl1pPr>
          </a:lstStyle>
          <a:p>
            <a:pPr lvl="0"/>
            <a:r>
              <a:rPr lang="en-US" sz="2400">
                <a:latin typeface="+mj-lt"/>
              </a:rPr>
              <a:t>Point</a:t>
            </a:r>
            <a:endParaRPr lang="en-US"/>
          </a:p>
        </p:txBody>
      </p:sp>
    </p:spTree>
    <p:extLst>
      <p:ext uri="{BB962C8B-B14F-4D97-AF65-F5344CB8AC3E}">
        <p14:creationId xmlns:p14="http://schemas.microsoft.com/office/powerpoint/2010/main" val="29258741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left and 3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cxnSp>
        <p:nvCxnSpPr>
          <p:cNvPr id="4" name="Straight Connector 3">
            <a:extLst>
              <a:ext uri="{FF2B5EF4-FFF2-40B4-BE49-F238E27FC236}">
                <a16:creationId xmlns:a16="http://schemas.microsoft.com/office/drawing/2014/main" id="{2498D6BA-53F4-9CDF-F9D7-FEDE091108C7}"/>
              </a:ext>
            </a:extLst>
          </p:cNvPr>
          <p:cNvCxnSpPr>
            <a:cxnSpLocks/>
          </p:cNvCxnSpPr>
          <p:nvPr userDrawn="1"/>
        </p:nvCxnSpPr>
        <p:spPr>
          <a:xfrm>
            <a:off x="5008563" y="623455"/>
            <a:ext cx="0" cy="5638800"/>
          </a:xfrm>
          <a:prstGeom prst="line">
            <a:avLst/>
          </a:prstGeom>
          <a:ln w="12700" cap="rnd">
            <a:solidFill>
              <a:schemeClr val="tx1">
                <a:alpha val="10116"/>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sp>
        <p:nvSpPr>
          <p:cNvPr id="11" name="Text Placeholder 3">
            <a:extLst>
              <a:ext uri="{FF2B5EF4-FFF2-40B4-BE49-F238E27FC236}">
                <a16:creationId xmlns:a16="http://schemas.microsoft.com/office/drawing/2014/main" id="{BFAF8941-47F3-1B66-4C6E-A87E279B0D38}"/>
              </a:ext>
            </a:extLst>
          </p:cNvPr>
          <p:cNvSpPr>
            <a:spLocks noGrp="1"/>
          </p:cNvSpPr>
          <p:nvPr>
            <p:ph type="body" sz="quarter" idx="14" hasCustomPrompt="1"/>
          </p:nvPr>
        </p:nvSpPr>
        <p:spPr>
          <a:xfrm>
            <a:off x="5556430" y="2372198"/>
            <a:ext cx="5212080"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Subpoint</a:t>
            </a:r>
          </a:p>
        </p:txBody>
      </p:sp>
      <p:sp>
        <p:nvSpPr>
          <p:cNvPr id="12" name="Text Placeholder 4">
            <a:extLst>
              <a:ext uri="{FF2B5EF4-FFF2-40B4-BE49-F238E27FC236}">
                <a16:creationId xmlns:a16="http://schemas.microsoft.com/office/drawing/2014/main" id="{86A7F8F3-1D4C-BD8F-DE93-C6CEBE6DDE43}"/>
              </a:ext>
            </a:extLst>
          </p:cNvPr>
          <p:cNvSpPr>
            <a:spLocks noGrp="1"/>
          </p:cNvSpPr>
          <p:nvPr>
            <p:ph type="body" sz="quarter" idx="15" hasCustomPrompt="1"/>
          </p:nvPr>
        </p:nvSpPr>
        <p:spPr>
          <a:xfrm>
            <a:off x="5556430" y="1878348"/>
            <a:ext cx="2109787" cy="369332"/>
          </a:xfrm>
        </p:spPr>
        <p:txBody>
          <a:bodyPr/>
          <a:lstStyle>
            <a:lvl1pPr marL="0" indent="0">
              <a:buNone/>
              <a:defRPr sz="2400">
                <a:solidFill>
                  <a:schemeClr val="accent1"/>
                </a:solidFill>
                <a:latin typeface="+mj-lt"/>
              </a:defRPr>
            </a:lvl1pPr>
          </a:lstStyle>
          <a:p>
            <a:pPr lvl="0"/>
            <a:r>
              <a:rPr lang="en-US" sz="2400">
                <a:latin typeface="+mj-lt"/>
              </a:rPr>
              <a:t>Point</a:t>
            </a:r>
            <a:endParaRPr lang="en-US"/>
          </a:p>
        </p:txBody>
      </p:sp>
      <p:sp>
        <p:nvSpPr>
          <p:cNvPr id="13" name="Text Placeholder 3">
            <a:extLst>
              <a:ext uri="{FF2B5EF4-FFF2-40B4-BE49-F238E27FC236}">
                <a16:creationId xmlns:a16="http://schemas.microsoft.com/office/drawing/2014/main" id="{6781A76D-1051-72EA-E6A2-D88D4B1ADA87}"/>
              </a:ext>
            </a:extLst>
          </p:cNvPr>
          <p:cNvSpPr>
            <a:spLocks noGrp="1"/>
          </p:cNvSpPr>
          <p:nvPr>
            <p:ph type="body" sz="quarter" idx="16" hasCustomPrompt="1"/>
          </p:nvPr>
        </p:nvSpPr>
        <p:spPr>
          <a:xfrm>
            <a:off x="5556430" y="3608963"/>
            <a:ext cx="5212080"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Subpoint</a:t>
            </a:r>
          </a:p>
        </p:txBody>
      </p:sp>
      <p:sp>
        <p:nvSpPr>
          <p:cNvPr id="14" name="Text Placeholder 4">
            <a:extLst>
              <a:ext uri="{FF2B5EF4-FFF2-40B4-BE49-F238E27FC236}">
                <a16:creationId xmlns:a16="http://schemas.microsoft.com/office/drawing/2014/main" id="{EBA30689-9F1C-B3F2-100E-C1545C446F06}"/>
              </a:ext>
            </a:extLst>
          </p:cNvPr>
          <p:cNvSpPr>
            <a:spLocks noGrp="1"/>
          </p:cNvSpPr>
          <p:nvPr>
            <p:ph type="body" sz="quarter" idx="17" hasCustomPrompt="1"/>
          </p:nvPr>
        </p:nvSpPr>
        <p:spPr>
          <a:xfrm>
            <a:off x="5556430" y="3115113"/>
            <a:ext cx="2109787" cy="369332"/>
          </a:xfrm>
        </p:spPr>
        <p:txBody>
          <a:bodyPr/>
          <a:lstStyle>
            <a:lvl1pPr marL="0" indent="0">
              <a:buNone/>
              <a:defRPr sz="2400">
                <a:solidFill>
                  <a:schemeClr val="accent1"/>
                </a:solidFill>
                <a:latin typeface="+mj-lt"/>
              </a:defRPr>
            </a:lvl1pPr>
          </a:lstStyle>
          <a:p>
            <a:pPr lvl="0"/>
            <a:r>
              <a:rPr lang="en-US" sz="2400">
                <a:latin typeface="+mj-lt"/>
              </a:rPr>
              <a:t>Point</a:t>
            </a:r>
            <a:endParaRPr lang="en-US"/>
          </a:p>
        </p:txBody>
      </p:sp>
      <p:sp>
        <p:nvSpPr>
          <p:cNvPr id="15" name="Text Placeholder 3">
            <a:extLst>
              <a:ext uri="{FF2B5EF4-FFF2-40B4-BE49-F238E27FC236}">
                <a16:creationId xmlns:a16="http://schemas.microsoft.com/office/drawing/2014/main" id="{34D78345-6F6C-EA20-EE36-7841E109AD2B}"/>
              </a:ext>
            </a:extLst>
          </p:cNvPr>
          <p:cNvSpPr>
            <a:spLocks noGrp="1"/>
          </p:cNvSpPr>
          <p:nvPr>
            <p:ph type="body" sz="quarter" idx="18" hasCustomPrompt="1"/>
          </p:nvPr>
        </p:nvSpPr>
        <p:spPr>
          <a:xfrm>
            <a:off x="5556430" y="4838963"/>
            <a:ext cx="5212080"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Subpoint</a:t>
            </a:r>
          </a:p>
        </p:txBody>
      </p:sp>
      <p:sp>
        <p:nvSpPr>
          <p:cNvPr id="16" name="Text Placeholder 4">
            <a:extLst>
              <a:ext uri="{FF2B5EF4-FFF2-40B4-BE49-F238E27FC236}">
                <a16:creationId xmlns:a16="http://schemas.microsoft.com/office/drawing/2014/main" id="{268E638B-EC23-D5B7-0CA6-8BD7691C423B}"/>
              </a:ext>
            </a:extLst>
          </p:cNvPr>
          <p:cNvSpPr>
            <a:spLocks noGrp="1"/>
          </p:cNvSpPr>
          <p:nvPr>
            <p:ph type="body" sz="quarter" idx="19" hasCustomPrompt="1"/>
          </p:nvPr>
        </p:nvSpPr>
        <p:spPr>
          <a:xfrm>
            <a:off x="5556430" y="4345113"/>
            <a:ext cx="2109787" cy="369332"/>
          </a:xfrm>
        </p:spPr>
        <p:txBody>
          <a:bodyPr/>
          <a:lstStyle>
            <a:lvl1pPr marL="0" indent="0">
              <a:buNone/>
              <a:defRPr sz="2400">
                <a:solidFill>
                  <a:schemeClr val="accent1"/>
                </a:solidFill>
                <a:latin typeface="+mj-lt"/>
              </a:defRPr>
            </a:lvl1pPr>
          </a:lstStyle>
          <a:p>
            <a:pPr lvl="0"/>
            <a:r>
              <a:rPr lang="en-US" sz="2400">
                <a:latin typeface="+mj-lt"/>
              </a:rPr>
              <a:t>Point</a:t>
            </a:r>
            <a:endParaRPr lang="en-US"/>
          </a:p>
        </p:txBody>
      </p:sp>
    </p:spTree>
    <p:extLst>
      <p:ext uri="{BB962C8B-B14F-4D97-AF65-F5344CB8AC3E}">
        <p14:creationId xmlns:p14="http://schemas.microsoft.com/office/powerpoint/2010/main" val="25429229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left and 4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cxnSp>
        <p:nvCxnSpPr>
          <p:cNvPr id="4" name="Straight Connector 3">
            <a:extLst>
              <a:ext uri="{FF2B5EF4-FFF2-40B4-BE49-F238E27FC236}">
                <a16:creationId xmlns:a16="http://schemas.microsoft.com/office/drawing/2014/main" id="{2498D6BA-53F4-9CDF-F9D7-FEDE091108C7}"/>
              </a:ext>
            </a:extLst>
          </p:cNvPr>
          <p:cNvCxnSpPr>
            <a:cxnSpLocks/>
          </p:cNvCxnSpPr>
          <p:nvPr userDrawn="1"/>
        </p:nvCxnSpPr>
        <p:spPr>
          <a:xfrm>
            <a:off x="5008563" y="623455"/>
            <a:ext cx="0" cy="5638800"/>
          </a:xfrm>
          <a:prstGeom prst="line">
            <a:avLst/>
          </a:prstGeom>
          <a:ln w="12700" cap="rnd">
            <a:solidFill>
              <a:schemeClr val="tx1">
                <a:alpha val="10116"/>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E58890F8-31BD-37EF-2097-7835BC6647B3}"/>
              </a:ext>
            </a:extLst>
          </p:cNvPr>
          <p:cNvSpPr>
            <a:spLocks noGrp="1"/>
          </p:cNvSpPr>
          <p:nvPr>
            <p:ph type="body" sz="quarter" idx="12" hasCustomPrompt="1"/>
          </p:nvPr>
        </p:nvSpPr>
        <p:spPr>
          <a:xfrm>
            <a:off x="5535804" y="1699088"/>
            <a:ext cx="5212080"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Subpoint</a:t>
            </a:r>
          </a:p>
        </p:txBody>
      </p:sp>
      <p:sp>
        <p:nvSpPr>
          <p:cNvPr id="9" name="Text Placeholder 4">
            <a:extLst>
              <a:ext uri="{FF2B5EF4-FFF2-40B4-BE49-F238E27FC236}">
                <a16:creationId xmlns:a16="http://schemas.microsoft.com/office/drawing/2014/main" id="{DCAC5EA6-C28C-A761-5136-3ACB82588BBA}"/>
              </a:ext>
            </a:extLst>
          </p:cNvPr>
          <p:cNvSpPr>
            <a:spLocks noGrp="1"/>
          </p:cNvSpPr>
          <p:nvPr>
            <p:ph type="body" sz="quarter" idx="13" hasCustomPrompt="1"/>
          </p:nvPr>
        </p:nvSpPr>
        <p:spPr>
          <a:xfrm>
            <a:off x="5535804" y="1205238"/>
            <a:ext cx="2109787" cy="369332"/>
          </a:xfrm>
        </p:spPr>
        <p:txBody>
          <a:bodyPr/>
          <a:lstStyle>
            <a:lvl1pPr marL="0" indent="0">
              <a:buNone/>
              <a:defRPr sz="2400">
                <a:solidFill>
                  <a:schemeClr val="accent1"/>
                </a:solidFill>
                <a:latin typeface="+mj-lt"/>
              </a:defRPr>
            </a:lvl1pPr>
          </a:lstStyle>
          <a:p>
            <a:pPr lvl="0"/>
            <a:r>
              <a:rPr lang="en-US" sz="2400">
                <a:latin typeface="+mj-lt"/>
              </a:rPr>
              <a:t>Point</a:t>
            </a:r>
            <a:endParaRPr lang="en-US"/>
          </a:p>
        </p:txBody>
      </p:sp>
      <p:sp>
        <p:nvSpPr>
          <p:cNvPr id="11" name="Text Placeholder 3">
            <a:extLst>
              <a:ext uri="{FF2B5EF4-FFF2-40B4-BE49-F238E27FC236}">
                <a16:creationId xmlns:a16="http://schemas.microsoft.com/office/drawing/2014/main" id="{BFAF8941-47F3-1B66-4C6E-A87E279B0D38}"/>
              </a:ext>
            </a:extLst>
          </p:cNvPr>
          <p:cNvSpPr>
            <a:spLocks noGrp="1"/>
          </p:cNvSpPr>
          <p:nvPr>
            <p:ph type="body" sz="quarter" idx="14" hasCustomPrompt="1"/>
          </p:nvPr>
        </p:nvSpPr>
        <p:spPr>
          <a:xfrm>
            <a:off x="5535804" y="2929088"/>
            <a:ext cx="5212080"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Subpoint</a:t>
            </a:r>
          </a:p>
        </p:txBody>
      </p:sp>
      <p:sp>
        <p:nvSpPr>
          <p:cNvPr id="12" name="Text Placeholder 4">
            <a:extLst>
              <a:ext uri="{FF2B5EF4-FFF2-40B4-BE49-F238E27FC236}">
                <a16:creationId xmlns:a16="http://schemas.microsoft.com/office/drawing/2014/main" id="{86A7F8F3-1D4C-BD8F-DE93-C6CEBE6DDE43}"/>
              </a:ext>
            </a:extLst>
          </p:cNvPr>
          <p:cNvSpPr>
            <a:spLocks noGrp="1"/>
          </p:cNvSpPr>
          <p:nvPr>
            <p:ph type="body" sz="quarter" idx="15" hasCustomPrompt="1"/>
          </p:nvPr>
        </p:nvSpPr>
        <p:spPr>
          <a:xfrm>
            <a:off x="5535804" y="2435238"/>
            <a:ext cx="2109787" cy="369332"/>
          </a:xfrm>
        </p:spPr>
        <p:txBody>
          <a:bodyPr/>
          <a:lstStyle>
            <a:lvl1pPr marL="0" indent="0">
              <a:buNone/>
              <a:defRPr sz="2400">
                <a:solidFill>
                  <a:schemeClr val="accent1"/>
                </a:solidFill>
                <a:latin typeface="+mj-lt"/>
              </a:defRPr>
            </a:lvl1pPr>
          </a:lstStyle>
          <a:p>
            <a:pPr lvl="0"/>
            <a:r>
              <a:rPr lang="en-US" sz="2400">
                <a:latin typeface="+mj-lt"/>
              </a:rPr>
              <a:t>Point</a:t>
            </a:r>
            <a:endParaRPr lang="en-US"/>
          </a:p>
        </p:txBody>
      </p:sp>
      <p:sp>
        <p:nvSpPr>
          <p:cNvPr id="13" name="Text Placeholder 3">
            <a:extLst>
              <a:ext uri="{FF2B5EF4-FFF2-40B4-BE49-F238E27FC236}">
                <a16:creationId xmlns:a16="http://schemas.microsoft.com/office/drawing/2014/main" id="{6781A76D-1051-72EA-E6A2-D88D4B1ADA87}"/>
              </a:ext>
            </a:extLst>
          </p:cNvPr>
          <p:cNvSpPr>
            <a:spLocks noGrp="1"/>
          </p:cNvSpPr>
          <p:nvPr>
            <p:ph type="body" sz="quarter" idx="16" hasCustomPrompt="1"/>
          </p:nvPr>
        </p:nvSpPr>
        <p:spPr>
          <a:xfrm>
            <a:off x="5535804" y="4165853"/>
            <a:ext cx="5212080"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Subpoint</a:t>
            </a:r>
          </a:p>
        </p:txBody>
      </p:sp>
      <p:sp>
        <p:nvSpPr>
          <p:cNvPr id="14" name="Text Placeholder 4">
            <a:extLst>
              <a:ext uri="{FF2B5EF4-FFF2-40B4-BE49-F238E27FC236}">
                <a16:creationId xmlns:a16="http://schemas.microsoft.com/office/drawing/2014/main" id="{EBA30689-9F1C-B3F2-100E-C1545C446F06}"/>
              </a:ext>
            </a:extLst>
          </p:cNvPr>
          <p:cNvSpPr>
            <a:spLocks noGrp="1"/>
          </p:cNvSpPr>
          <p:nvPr>
            <p:ph type="body" sz="quarter" idx="17" hasCustomPrompt="1"/>
          </p:nvPr>
        </p:nvSpPr>
        <p:spPr>
          <a:xfrm>
            <a:off x="5535804" y="3672003"/>
            <a:ext cx="2109787" cy="369332"/>
          </a:xfrm>
        </p:spPr>
        <p:txBody>
          <a:bodyPr/>
          <a:lstStyle>
            <a:lvl1pPr marL="0" indent="0">
              <a:buNone/>
              <a:defRPr sz="2400">
                <a:solidFill>
                  <a:schemeClr val="accent1"/>
                </a:solidFill>
                <a:latin typeface="+mj-lt"/>
              </a:defRPr>
            </a:lvl1pPr>
          </a:lstStyle>
          <a:p>
            <a:pPr lvl="0"/>
            <a:r>
              <a:rPr lang="en-US" sz="2400">
                <a:latin typeface="+mj-lt"/>
              </a:rPr>
              <a:t>Point</a:t>
            </a:r>
            <a:endParaRPr lang="en-US"/>
          </a:p>
        </p:txBody>
      </p:sp>
      <p:sp>
        <p:nvSpPr>
          <p:cNvPr id="15" name="Text Placeholder 3">
            <a:extLst>
              <a:ext uri="{FF2B5EF4-FFF2-40B4-BE49-F238E27FC236}">
                <a16:creationId xmlns:a16="http://schemas.microsoft.com/office/drawing/2014/main" id="{34D78345-6F6C-EA20-EE36-7841E109AD2B}"/>
              </a:ext>
            </a:extLst>
          </p:cNvPr>
          <p:cNvSpPr>
            <a:spLocks noGrp="1"/>
          </p:cNvSpPr>
          <p:nvPr>
            <p:ph type="body" sz="quarter" idx="18" hasCustomPrompt="1"/>
          </p:nvPr>
        </p:nvSpPr>
        <p:spPr>
          <a:xfrm>
            <a:off x="5535804" y="5395853"/>
            <a:ext cx="5212080"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Subpoint</a:t>
            </a:r>
          </a:p>
        </p:txBody>
      </p:sp>
      <p:sp>
        <p:nvSpPr>
          <p:cNvPr id="16" name="Text Placeholder 4">
            <a:extLst>
              <a:ext uri="{FF2B5EF4-FFF2-40B4-BE49-F238E27FC236}">
                <a16:creationId xmlns:a16="http://schemas.microsoft.com/office/drawing/2014/main" id="{268E638B-EC23-D5B7-0CA6-8BD7691C423B}"/>
              </a:ext>
            </a:extLst>
          </p:cNvPr>
          <p:cNvSpPr>
            <a:spLocks noGrp="1"/>
          </p:cNvSpPr>
          <p:nvPr>
            <p:ph type="body" sz="quarter" idx="19" hasCustomPrompt="1"/>
          </p:nvPr>
        </p:nvSpPr>
        <p:spPr>
          <a:xfrm>
            <a:off x="5535804" y="4902003"/>
            <a:ext cx="2109787" cy="369332"/>
          </a:xfrm>
        </p:spPr>
        <p:txBody>
          <a:bodyPr/>
          <a:lstStyle>
            <a:lvl1pPr marL="0" indent="0">
              <a:buNone/>
              <a:defRPr sz="2400">
                <a:solidFill>
                  <a:schemeClr val="accent1"/>
                </a:solidFill>
                <a:latin typeface="+mj-lt"/>
              </a:defRPr>
            </a:lvl1pPr>
          </a:lstStyle>
          <a:p>
            <a:pPr lvl="0"/>
            <a:r>
              <a:rPr lang="en-US" sz="2400">
                <a:latin typeface="+mj-lt"/>
              </a:rPr>
              <a:t>Point</a:t>
            </a:r>
            <a:endParaRPr lang="en-US"/>
          </a:p>
        </p:txBody>
      </p:sp>
    </p:spTree>
    <p:extLst>
      <p:ext uri="{BB962C8B-B14F-4D97-AF65-F5344CB8AC3E}">
        <p14:creationId xmlns:p14="http://schemas.microsoft.com/office/powerpoint/2010/main" val="20422798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half gray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4" name="Rectangle 3">
            <a:extLst>
              <a:ext uri="{FF2B5EF4-FFF2-40B4-BE49-F238E27FC236}">
                <a16:creationId xmlns:a16="http://schemas.microsoft.com/office/drawing/2014/main" id="{C5E6794D-901F-CC5D-A9AA-07A5048BEEC5}"/>
              </a:ext>
            </a:extLst>
          </p:cNvPr>
          <p:cNvSpPr>
            <a:spLocks/>
          </p:cNvSpPr>
          <p:nvPr userDrawn="1"/>
        </p:nvSpPr>
        <p:spPr bwMode="auto">
          <a:xfrm>
            <a:off x="6137006" y="0"/>
            <a:ext cx="6099048"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a:solidFill>
                <a:srgbClr val="FFFFFF"/>
              </a:solidFill>
              <a:latin typeface="Segoe UI"/>
              <a:ea typeface="Segoe UI" pitchFamily="34" charset="0"/>
              <a:cs typeface="Segoe UI" pitchFamily="34" charset="0"/>
            </a:endParaRPr>
          </a:p>
        </p:txBody>
      </p:sp>
      <p:sp>
        <p:nvSpPr>
          <p:cNvPr id="5" name="Content Placeholder 14">
            <a:extLst>
              <a:ext uri="{FF2B5EF4-FFF2-40B4-BE49-F238E27FC236}">
                <a16:creationId xmlns:a16="http://schemas.microsoft.com/office/drawing/2014/main" id="{7903A04D-3A81-CB7E-D754-4800450F06A8}"/>
              </a:ext>
            </a:extLst>
          </p:cNvPr>
          <p:cNvSpPr>
            <a:spLocks noGrp="1"/>
          </p:cNvSpPr>
          <p:nvPr>
            <p:ph sz="quarter" idx="13"/>
          </p:nvPr>
        </p:nvSpPr>
        <p:spPr>
          <a:xfrm>
            <a:off x="6734693" y="1335087"/>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79694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half gray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31557" y="585458"/>
            <a:ext cx="4127692" cy="1107996"/>
          </a:xfrm>
        </p:spPr>
        <p:txBody>
          <a:bodyPr wrap="square" anchor="ctr">
            <a:spAutoFit/>
          </a:bodyPr>
          <a:lstStyle/>
          <a:p>
            <a:r>
              <a:rPr lang="en-US"/>
              <a:t>Click to edit Master title style</a:t>
            </a:r>
          </a:p>
        </p:txBody>
      </p:sp>
      <p:sp>
        <p:nvSpPr>
          <p:cNvPr id="4" name="Rectangle 3">
            <a:extLst>
              <a:ext uri="{FF2B5EF4-FFF2-40B4-BE49-F238E27FC236}">
                <a16:creationId xmlns:a16="http://schemas.microsoft.com/office/drawing/2014/main" id="{C5E6794D-901F-CC5D-A9AA-07A5048BEEC5}"/>
              </a:ext>
            </a:extLst>
          </p:cNvPr>
          <p:cNvSpPr>
            <a:spLocks/>
          </p:cNvSpPr>
          <p:nvPr userDrawn="1"/>
        </p:nvSpPr>
        <p:spPr bwMode="auto">
          <a:xfrm>
            <a:off x="6137006" y="0"/>
            <a:ext cx="6099048"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a:solidFill>
                <a:srgbClr val="FFFFFF"/>
              </a:solidFill>
              <a:latin typeface="Segoe UI"/>
              <a:ea typeface="Segoe UI" pitchFamily="34" charset="0"/>
              <a:cs typeface="Segoe UI" pitchFamily="34" charset="0"/>
            </a:endParaRPr>
          </a:p>
        </p:txBody>
      </p:sp>
      <p:sp>
        <p:nvSpPr>
          <p:cNvPr id="5" name="Content Placeholder 14">
            <a:extLst>
              <a:ext uri="{FF2B5EF4-FFF2-40B4-BE49-F238E27FC236}">
                <a16:creationId xmlns:a16="http://schemas.microsoft.com/office/drawing/2014/main" id="{7903A04D-3A81-CB7E-D754-4800450F06A8}"/>
              </a:ext>
            </a:extLst>
          </p:cNvPr>
          <p:cNvSpPr>
            <a:spLocks noGrp="1"/>
          </p:cNvSpPr>
          <p:nvPr>
            <p:ph sz="quarter" idx="13"/>
          </p:nvPr>
        </p:nvSpPr>
        <p:spPr>
          <a:xfrm>
            <a:off x="6734693" y="1335087"/>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2">
            <a:extLst>
              <a:ext uri="{FF2B5EF4-FFF2-40B4-BE49-F238E27FC236}">
                <a16:creationId xmlns:a16="http://schemas.microsoft.com/office/drawing/2014/main" id="{8A229707-5E44-424B-81ED-F4BC6CB89F07}"/>
              </a:ext>
            </a:extLst>
          </p:cNvPr>
          <p:cNvSpPr txBox="1">
            <a:spLocks/>
          </p:cNvSpPr>
          <p:nvPr userDrawn="1"/>
        </p:nvSpPr>
        <p:spPr>
          <a:xfrm>
            <a:off x="531557" y="3315551"/>
            <a:ext cx="5508419" cy="433965"/>
          </a:xfrm>
          <a:prstGeom prst="rect">
            <a:avLst/>
          </a:prstGeom>
        </p:spPr>
        <p:txBody>
          <a:bodyPr vert="horz" wrap="square" lIns="0" tIns="64008" rIns="0" bIns="0" rtlCol="0" anchor="t">
            <a:spAutoFit/>
          </a:bodyPr>
          <a:lstStyle>
            <a:lvl1pPr algn="l" defTabSz="932742" rtl="0" eaLnBrk="1" latinLnBrk="0" hangingPunct="1">
              <a:lnSpc>
                <a:spcPct val="100000"/>
              </a:lnSpc>
              <a:spcBef>
                <a:spcPct val="0"/>
              </a:spcBef>
              <a:buNone/>
              <a:defRPr lang="en-US" sz="2000" b="0" kern="1200" cap="none" spc="0" baseline="0">
                <a:ln w="3175">
                  <a:noFill/>
                </a:ln>
                <a:solidFill>
                  <a:schemeClr val="tx1"/>
                </a:solidFill>
                <a:effectLst/>
                <a:latin typeface="+mj-lt"/>
                <a:ea typeface="+mn-ea"/>
                <a:cs typeface="Segoe UI" panose="020B0502040204020203" pitchFamily="34" charset="0"/>
              </a:defRPr>
            </a:lvl1pPr>
          </a:lstStyle>
          <a:p>
            <a:r>
              <a:rPr lang="en-US" sz="2400">
                <a:solidFill>
                  <a:schemeClr val="accent1"/>
                </a:solidFill>
              </a:rPr>
              <a:t>Subheading</a:t>
            </a:r>
          </a:p>
        </p:txBody>
      </p:sp>
      <p:sp>
        <p:nvSpPr>
          <p:cNvPr id="8" name="Text Placeholder 3">
            <a:extLst>
              <a:ext uri="{FF2B5EF4-FFF2-40B4-BE49-F238E27FC236}">
                <a16:creationId xmlns:a16="http://schemas.microsoft.com/office/drawing/2014/main" id="{E855C6F8-501A-5E1F-2FB6-5A12210C6E49}"/>
              </a:ext>
            </a:extLst>
          </p:cNvPr>
          <p:cNvSpPr>
            <a:spLocks noGrp="1"/>
          </p:cNvSpPr>
          <p:nvPr>
            <p:ph type="body" sz="quarter" idx="14" hasCustomPrompt="1"/>
          </p:nvPr>
        </p:nvSpPr>
        <p:spPr>
          <a:xfrm>
            <a:off x="531557" y="3869470"/>
            <a:ext cx="5212080" cy="307777"/>
          </a:xfrm>
        </p:spPr>
        <p:txBody>
          <a:bodyPr wrap="square">
            <a:spAutoFit/>
          </a:bodyPr>
          <a:lstStyle>
            <a:lvl1pPr marL="0" indent="0">
              <a:spcBef>
                <a:spcPts val="1224"/>
              </a:spcBef>
              <a:buClr>
                <a:schemeClr val="tx1"/>
              </a:buClr>
              <a:buFont typeface="Wingdings" panose="05000000000000000000" pitchFamily="2" charset="2"/>
              <a:buNone/>
              <a:defRPr sz="20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Text</a:t>
            </a:r>
          </a:p>
        </p:txBody>
      </p:sp>
    </p:spTree>
    <p:extLst>
      <p:ext uri="{BB962C8B-B14F-4D97-AF65-F5344CB8AC3E}">
        <p14:creationId xmlns:p14="http://schemas.microsoft.com/office/powerpoint/2010/main" val="26473964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half gray background white shadow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4" name="Rectangle 3">
            <a:extLst>
              <a:ext uri="{FF2B5EF4-FFF2-40B4-BE49-F238E27FC236}">
                <a16:creationId xmlns:a16="http://schemas.microsoft.com/office/drawing/2014/main" id="{C5E6794D-901F-CC5D-A9AA-07A5048BEEC5}"/>
              </a:ext>
            </a:extLst>
          </p:cNvPr>
          <p:cNvSpPr>
            <a:spLocks/>
          </p:cNvSpPr>
          <p:nvPr userDrawn="1"/>
        </p:nvSpPr>
        <p:spPr bwMode="auto">
          <a:xfrm>
            <a:off x="6137006" y="0"/>
            <a:ext cx="6099048"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a:solidFill>
                <a:srgbClr val="FFFFFF"/>
              </a:solidFill>
              <a:latin typeface="Segoe UI"/>
              <a:ea typeface="Segoe UI" pitchFamily="34" charset="0"/>
              <a:cs typeface="Segoe UI" pitchFamily="34" charset="0"/>
            </a:endParaRPr>
          </a:p>
        </p:txBody>
      </p:sp>
      <p:sp>
        <p:nvSpPr>
          <p:cNvPr id="3" name="Rectangle: Rounded Corners 2">
            <a:extLst>
              <a:ext uri="{FF2B5EF4-FFF2-40B4-BE49-F238E27FC236}">
                <a16:creationId xmlns:a16="http://schemas.microsoft.com/office/drawing/2014/main" id="{71CCFC5C-C9B4-693D-4D73-FB0662D4CE27}"/>
              </a:ext>
            </a:extLst>
          </p:cNvPr>
          <p:cNvSpPr>
            <a:spLocks noChangeAspect="1"/>
          </p:cNvSpPr>
          <p:nvPr userDrawn="1"/>
        </p:nvSpPr>
        <p:spPr bwMode="auto">
          <a:xfrm>
            <a:off x="6598961" y="685799"/>
            <a:ext cx="5486400" cy="5486400"/>
          </a:xfrm>
          <a:prstGeom prst="roundRect">
            <a:avLst>
              <a:gd name="adj" fmla="val 3787"/>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Content Placeholder 14">
            <a:extLst>
              <a:ext uri="{FF2B5EF4-FFF2-40B4-BE49-F238E27FC236}">
                <a16:creationId xmlns:a16="http://schemas.microsoft.com/office/drawing/2014/main" id="{7903A04D-3A81-CB7E-D754-4800450F06A8}"/>
              </a:ext>
            </a:extLst>
          </p:cNvPr>
          <p:cNvSpPr>
            <a:spLocks noGrp="1"/>
          </p:cNvSpPr>
          <p:nvPr>
            <p:ph sz="quarter" idx="13"/>
          </p:nvPr>
        </p:nvSpPr>
        <p:spPr>
          <a:xfrm>
            <a:off x="6734692" y="1335086"/>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88564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in white shadow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4" name="Rectangle 3">
            <a:extLst>
              <a:ext uri="{FF2B5EF4-FFF2-40B4-BE49-F238E27FC236}">
                <a16:creationId xmlns:a16="http://schemas.microsoft.com/office/drawing/2014/main" id="{C5E6794D-901F-CC5D-A9AA-07A5048BEEC5}"/>
              </a:ext>
            </a:extLst>
          </p:cNvPr>
          <p:cNvSpPr>
            <a:spLocks/>
          </p:cNvSpPr>
          <p:nvPr userDrawn="1"/>
        </p:nvSpPr>
        <p:spPr bwMode="auto">
          <a:xfrm>
            <a:off x="8132064" y="0"/>
            <a:ext cx="4059936"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a:solidFill>
                <a:srgbClr val="FFFFFF"/>
              </a:solidFill>
              <a:latin typeface="Segoe UI"/>
              <a:ea typeface="Segoe UI" pitchFamily="34" charset="0"/>
              <a:cs typeface="Segoe UI" pitchFamily="34" charset="0"/>
            </a:endParaRPr>
          </a:p>
        </p:txBody>
      </p:sp>
      <p:sp>
        <p:nvSpPr>
          <p:cNvPr id="3" name="Rectangle: Rounded Corners 2">
            <a:extLst>
              <a:ext uri="{FF2B5EF4-FFF2-40B4-BE49-F238E27FC236}">
                <a16:creationId xmlns:a16="http://schemas.microsoft.com/office/drawing/2014/main" id="{147B9548-6CBF-D495-D91E-38906D02AF7E}"/>
              </a:ext>
            </a:extLst>
          </p:cNvPr>
          <p:cNvSpPr/>
          <p:nvPr userDrawn="1"/>
        </p:nvSpPr>
        <p:spPr bwMode="auto">
          <a:xfrm>
            <a:off x="5982586" y="377046"/>
            <a:ext cx="5890508" cy="6103907"/>
          </a:xfrm>
          <a:prstGeom prst="roundRect">
            <a:avLst>
              <a:gd name="adj" fmla="val 7225"/>
            </a:avLst>
          </a:prstGeom>
          <a:solidFill>
            <a:schemeClr val="bg1"/>
          </a:solidFill>
          <a:ln>
            <a:noFill/>
            <a:headEnd type="none" w="med" len="med"/>
            <a:tailEnd type="none" w="med" len="med"/>
          </a:ln>
          <a:effectLst>
            <a:outerShdw blurRad="375923" dist="1270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a:solidFill>
                <a:srgbClr val="FFFFFF"/>
              </a:solidFill>
              <a:latin typeface="Segoe UI"/>
              <a:ea typeface="Segoe UI" pitchFamily="34" charset="0"/>
              <a:cs typeface="Segoe UI" pitchFamily="34" charset="0"/>
            </a:endParaRPr>
          </a:p>
        </p:txBody>
      </p:sp>
      <p:sp>
        <p:nvSpPr>
          <p:cNvPr id="5" name="Content Placeholder 14">
            <a:extLst>
              <a:ext uri="{FF2B5EF4-FFF2-40B4-BE49-F238E27FC236}">
                <a16:creationId xmlns:a16="http://schemas.microsoft.com/office/drawing/2014/main" id="{BE5E44DE-6B09-DE4E-00E6-9098AD6033C7}"/>
              </a:ext>
            </a:extLst>
          </p:cNvPr>
          <p:cNvSpPr>
            <a:spLocks noGrp="1"/>
          </p:cNvSpPr>
          <p:nvPr>
            <p:ph sz="quarter" idx="13"/>
          </p:nvPr>
        </p:nvSpPr>
        <p:spPr>
          <a:xfrm>
            <a:off x="6320371" y="1335086"/>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08503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image bottom gray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9E3784-078F-001B-EC3C-CA6D17E98448}"/>
              </a:ext>
            </a:extLst>
          </p:cNvPr>
          <p:cNvSpPr>
            <a:spLocks/>
          </p:cNvSpPr>
          <p:nvPr userDrawn="1"/>
        </p:nvSpPr>
        <p:spPr bwMode="auto">
          <a:xfrm>
            <a:off x="0" y="4281377"/>
            <a:ext cx="12236054" cy="257662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67214383-980A-98E0-D593-B4FEFCAAC0B7}"/>
              </a:ext>
            </a:extLst>
          </p:cNvPr>
          <p:cNvSpPr>
            <a:spLocks noGrp="1"/>
          </p:cNvSpPr>
          <p:nvPr>
            <p:ph type="title"/>
          </p:nvPr>
        </p:nvSpPr>
        <p:spPr/>
        <p:txBody>
          <a:bodyPr/>
          <a:lstStyle/>
          <a:p>
            <a:r>
              <a:rPr lang="en-US"/>
              <a:t>Click to edit Master title style</a:t>
            </a:r>
          </a:p>
        </p:txBody>
      </p:sp>
      <p:sp>
        <p:nvSpPr>
          <p:cNvPr id="4" name="TextBox 3">
            <a:extLst>
              <a:ext uri="{FF2B5EF4-FFF2-40B4-BE49-F238E27FC236}">
                <a16:creationId xmlns:a16="http://schemas.microsoft.com/office/drawing/2014/main" id="{89F49B4B-F275-A698-C5B8-A03DABA14E0E}"/>
              </a:ext>
            </a:extLst>
          </p:cNvPr>
          <p:cNvSpPr txBox="1"/>
          <p:nvPr userDrawn="1"/>
        </p:nvSpPr>
        <p:spPr>
          <a:xfrm>
            <a:off x="124279" y="6615683"/>
            <a:ext cx="434414" cy="138499"/>
          </a:xfrm>
          <a:prstGeom prst="rect">
            <a:avLst/>
          </a:prstGeom>
          <a:noFill/>
        </p:spPr>
        <p:txBody>
          <a:bodyPr wrap="none" lIns="0" tIns="0" rIns="0" bIns="0" rtlCol="0">
            <a:spAutoFit/>
          </a:bodyPr>
          <a:lstStyle/>
          <a:p>
            <a:pPr algn="l"/>
            <a:r>
              <a:rPr lang="en-US" sz="900" b="1">
                <a:solidFill>
                  <a:srgbClr val="0078D4"/>
                </a:solidFill>
              </a:rPr>
              <a:t>AETHER</a:t>
            </a:r>
          </a:p>
        </p:txBody>
      </p:sp>
      <p:sp>
        <p:nvSpPr>
          <p:cNvPr id="5" name="Content Placeholder 14">
            <a:extLst>
              <a:ext uri="{FF2B5EF4-FFF2-40B4-BE49-F238E27FC236}">
                <a16:creationId xmlns:a16="http://schemas.microsoft.com/office/drawing/2014/main" id="{0C9D895C-CE77-C56B-BCE4-E69A54D06A1E}"/>
              </a:ext>
            </a:extLst>
          </p:cNvPr>
          <p:cNvSpPr>
            <a:spLocks noGrp="1"/>
          </p:cNvSpPr>
          <p:nvPr>
            <p:ph sz="quarter" idx="13"/>
          </p:nvPr>
        </p:nvSpPr>
        <p:spPr>
          <a:xfrm>
            <a:off x="588263" y="1777053"/>
            <a:ext cx="11018520" cy="411338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29648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top and content in white shadow box">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9E3784-078F-001B-EC3C-CA6D17E98448}"/>
              </a:ext>
            </a:extLst>
          </p:cNvPr>
          <p:cNvSpPr>
            <a:spLocks/>
          </p:cNvSpPr>
          <p:nvPr userDrawn="1"/>
        </p:nvSpPr>
        <p:spPr bwMode="auto">
          <a:xfrm>
            <a:off x="0" y="4281377"/>
            <a:ext cx="12236054" cy="257662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67214383-980A-98E0-D593-B4FEFCAAC0B7}"/>
              </a:ext>
            </a:extLst>
          </p:cNvPr>
          <p:cNvSpPr>
            <a:spLocks noGrp="1"/>
          </p:cNvSpPr>
          <p:nvPr>
            <p:ph type="title"/>
          </p:nvPr>
        </p:nvSpPr>
        <p:spPr/>
        <p:txBody>
          <a:bodyPr/>
          <a:lstStyle/>
          <a:p>
            <a:r>
              <a:rPr lang="en-US"/>
              <a:t>Click to edit Master title style</a:t>
            </a:r>
          </a:p>
        </p:txBody>
      </p:sp>
      <p:sp>
        <p:nvSpPr>
          <p:cNvPr id="4" name="Rectangle: Rounded Corners 3">
            <a:extLst>
              <a:ext uri="{FF2B5EF4-FFF2-40B4-BE49-F238E27FC236}">
                <a16:creationId xmlns:a16="http://schemas.microsoft.com/office/drawing/2014/main" id="{8381E9D7-5813-D9D4-F824-8C35418C7BA1}"/>
              </a:ext>
            </a:extLst>
          </p:cNvPr>
          <p:cNvSpPr/>
          <p:nvPr userDrawn="1"/>
        </p:nvSpPr>
        <p:spPr bwMode="auto">
          <a:xfrm>
            <a:off x="588263" y="1403497"/>
            <a:ext cx="11018520" cy="4997303"/>
          </a:xfrm>
          <a:prstGeom prst="roundRect">
            <a:avLst>
              <a:gd name="adj" fmla="val 7225"/>
            </a:avLst>
          </a:prstGeom>
          <a:solidFill>
            <a:schemeClr val="bg1"/>
          </a:solidFill>
          <a:ln>
            <a:noFill/>
            <a:headEnd type="none" w="med" len="med"/>
            <a:tailEnd type="none" w="med" len="med"/>
          </a:ln>
          <a:effectLst>
            <a:outerShdw blurRad="375923" dist="1270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a:solidFill>
                <a:srgbClr val="FFFFFF"/>
              </a:solidFill>
              <a:latin typeface="Segoe UI"/>
              <a:ea typeface="Segoe UI" pitchFamily="34" charset="0"/>
              <a:cs typeface="Segoe UI" pitchFamily="34" charset="0"/>
            </a:endParaRPr>
          </a:p>
        </p:txBody>
      </p:sp>
      <p:sp>
        <p:nvSpPr>
          <p:cNvPr id="5" name="Content Placeholder 14">
            <a:extLst>
              <a:ext uri="{FF2B5EF4-FFF2-40B4-BE49-F238E27FC236}">
                <a16:creationId xmlns:a16="http://schemas.microsoft.com/office/drawing/2014/main" id="{94EFA723-9671-586B-61E0-E14A57F3DAEF}"/>
              </a:ext>
            </a:extLst>
          </p:cNvPr>
          <p:cNvSpPr>
            <a:spLocks noGrp="1"/>
          </p:cNvSpPr>
          <p:nvPr>
            <p:ph sz="quarter" idx="13"/>
          </p:nvPr>
        </p:nvSpPr>
        <p:spPr>
          <a:xfrm>
            <a:off x="1219934" y="2039323"/>
            <a:ext cx="9754827" cy="3428596"/>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6DF8A4B2-D934-E3A7-94A5-31F21B957953}"/>
              </a:ext>
            </a:extLst>
          </p:cNvPr>
          <p:cNvSpPr txBox="1"/>
          <p:nvPr userDrawn="1"/>
        </p:nvSpPr>
        <p:spPr>
          <a:xfrm>
            <a:off x="124279" y="6615683"/>
            <a:ext cx="434414" cy="138499"/>
          </a:xfrm>
          <a:prstGeom prst="rect">
            <a:avLst/>
          </a:prstGeom>
          <a:noFill/>
        </p:spPr>
        <p:txBody>
          <a:bodyPr wrap="none" lIns="0" tIns="0" rIns="0" bIns="0" rtlCol="0">
            <a:spAutoFit/>
          </a:bodyPr>
          <a:lstStyle/>
          <a:p>
            <a:pPr algn="l"/>
            <a:r>
              <a:rPr lang="en-US" sz="900" b="1">
                <a:solidFill>
                  <a:srgbClr val="0078D4"/>
                </a:solidFill>
              </a:rPr>
              <a:t>AETHER</a:t>
            </a:r>
          </a:p>
        </p:txBody>
      </p:sp>
    </p:spTree>
    <p:extLst>
      <p:ext uri="{BB962C8B-B14F-4D97-AF65-F5344CB8AC3E}">
        <p14:creationId xmlns:p14="http://schemas.microsoft.com/office/powerpoint/2010/main" val="221017922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grpSp>
        <p:nvGrpSpPr>
          <p:cNvPr id="7" name="Group 6">
            <a:extLst>
              <a:ext uri="{FF2B5EF4-FFF2-40B4-BE49-F238E27FC236}">
                <a16:creationId xmlns:a16="http://schemas.microsoft.com/office/drawing/2014/main" id="{B811995F-7D0B-435F-995B-0846A6A9D93E}"/>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8" name="Freeform: Shape 7">
              <a:extLst>
                <a:ext uri="{FF2B5EF4-FFF2-40B4-BE49-F238E27FC236}">
                  <a16:creationId xmlns:a16="http://schemas.microsoft.com/office/drawing/2014/main" id="{F59EBF2E-17FE-4EFB-975D-45C48C641310}"/>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0" name="Freeform: Shape 9">
              <a:extLst>
                <a:ext uri="{FF2B5EF4-FFF2-40B4-BE49-F238E27FC236}">
                  <a16:creationId xmlns:a16="http://schemas.microsoft.com/office/drawing/2014/main" id="{682A677B-ABA7-4A8E-943C-5B2A9BF2427A}"/>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124AE453-FE1D-4E32-B726-22715A7CCA46}"/>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30C2B7A8-F9B3-4440-8630-EAC4A3D6EF99}"/>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75551300-D814-4030-8734-604DB9F4136D}"/>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DA6AAC21-A1F8-4199-8216-B8C63A9C839A}"/>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6E98501A-B9EC-410C-B5DB-549CB6CD4225}"/>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C35402F3-0CA6-437F-8911-B609A805A745}"/>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17" name="Group 16">
            <a:extLst>
              <a:ext uri="{FF2B5EF4-FFF2-40B4-BE49-F238E27FC236}">
                <a16:creationId xmlns:a16="http://schemas.microsoft.com/office/drawing/2014/main" id="{45E525EE-CAE3-4D94-90AD-89D250CFBB8A}"/>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18" name="Freeform: Shape 17">
              <a:extLst>
                <a:ext uri="{FF2B5EF4-FFF2-40B4-BE49-F238E27FC236}">
                  <a16:creationId xmlns:a16="http://schemas.microsoft.com/office/drawing/2014/main" id="{FCC09CC8-27E3-40EF-8FF4-F2F75B7D9D0E}"/>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19" name="Group 18">
              <a:extLst>
                <a:ext uri="{FF2B5EF4-FFF2-40B4-BE49-F238E27FC236}">
                  <a16:creationId xmlns:a16="http://schemas.microsoft.com/office/drawing/2014/main" id="{D093A38C-86D6-4A14-8DDB-1D0DDB0B353C}"/>
                </a:ext>
              </a:extLst>
            </p:cNvPr>
            <p:cNvGrpSpPr/>
            <p:nvPr/>
          </p:nvGrpSpPr>
          <p:grpSpPr>
            <a:xfrm>
              <a:off x="9720263" y="107156"/>
              <a:ext cx="2423265" cy="317504"/>
              <a:chOff x="4876800" y="6413787"/>
              <a:chExt cx="2423265" cy="317504"/>
            </a:xfrm>
            <a:noFill/>
          </p:grpSpPr>
          <p:sp>
            <p:nvSpPr>
              <p:cNvPr id="21" name="Freeform: Shape 20">
                <a:extLst>
                  <a:ext uri="{FF2B5EF4-FFF2-40B4-BE49-F238E27FC236}">
                    <a16:creationId xmlns:a16="http://schemas.microsoft.com/office/drawing/2014/main" id="{FEAF0CC0-97A0-4135-B48C-2AFD24AF2D9D}"/>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53EE2522-2788-47FE-95C8-6EB3D639A62B}"/>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67AE2B85-C151-4F6E-BDEC-C7FEB4946348}"/>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4860BF3F-E248-4F3E-B107-281445F0090C}"/>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D6186044-DABF-4F02-941E-FA82B91DD8AF}"/>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B57A6803-899F-4163-B218-9FB0E36F2E04}"/>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A0212F90-E0EE-4C35-AAF9-E428A1D88C58}"/>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8FA41BAD-2A93-449B-AF1B-9504D24D9488}"/>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B32757EA-F32A-4636-A506-0D2DF4C60145}"/>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5CCCCA5F-2678-4ABA-BC52-9AC30ADA1D7F}"/>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FDC5C1A9-BF11-41A0-9C17-EB515EEDAC2F}"/>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10AD3D86-2EA5-4E44-9CE0-9308256F0A34}"/>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F5AA81AC-E417-437D-846C-2FD5463F11D6}"/>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D2463DFF-6910-41D3-A10D-A34FB70992C7}"/>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10D2055A-5677-472C-B2FE-1E1E50E3DF6C}"/>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BCC963CF-6EA5-4DCC-89A9-74F553EDB3BF}"/>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5D988AE0-0A22-410B-9A9C-368B4E182FC8}"/>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12065729-BD44-43DF-AF6C-901E19B8F5B6}"/>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63C82F7E-D6B4-4D46-99B1-1368A43F23DE}"/>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AC05F5EC-D128-4067-99E9-66FCD269BB76}"/>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20" name="Freeform: Shape 19">
              <a:extLst>
                <a:ext uri="{FF2B5EF4-FFF2-40B4-BE49-F238E27FC236}">
                  <a16:creationId xmlns:a16="http://schemas.microsoft.com/office/drawing/2014/main" id="{FA0C0F07-620D-4A03-97E1-A5F6432C03C5}"/>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38742873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2 content in white shadow boxes; bottom gray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9E3784-078F-001B-EC3C-CA6D17E98448}"/>
              </a:ext>
            </a:extLst>
          </p:cNvPr>
          <p:cNvSpPr>
            <a:spLocks/>
          </p:cNvSpPr>
          <p:nvPr userDrawn="1"/>
        </p:nvSpPr>
        <p:spPr bwMode="auto">
          <a:xfrm>
            <a:off x="0" y="4281377"/>
            <a:ext cx="12236054" cy="257662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49" fontAlgn="base">
              <a:spcBef>
                <a:spcPct val="0"/>
              </a:spcBef>
              <a:spcAft>
                <a:spcPct val="0"/>
              </a:spcAft>
            </a:pPr>
            <a:endParaRPr lang="en-US" sz="2000">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67214383-980A-98E0-D593-B4FEFCAAC0B7}"/>
              </a:ext>
            </a:extLst>
          </p:cNvPr>
          <p:cNvSpPr>
            <a:spLocks noGrp="1"/>
          </p:cNvSpPr>
          <p:nvPr>
            <p:ph type="title"/>
          </p:nvPr>
        </p:nvSpPr>
        <p:spPr/>
        <p:txBody>
          <a:bodyPr/>
          <a:lstStyle/>
          <a:p>
            <a:r>
              <a:rPr lang="en-US"/>
              <a:t>Click to edit Master title style</a:t>
            </a:r>
          </a:p>
        </p:txBody>
      </p:sp>
      <p:sp>
        <p:nvSpPr>
          <p:cNvPr id="4" name="TextBox 3">
            <a:extLst>
              <a:ext uri="{FF2B5EF4-FFF2-40B4-BE49-F238E27FC236}">
                <a16:creationId xmlns:a16="http://schemas.microsoft.com/office/drawing/2014/main" id="{89F49B4B-F275-A698-C5B8-A03DABA14E0E}"/>
              </a:ext>
            </a:extLst>
          </p:cNvPr>
          <p:cNvSpPr txBox="1"/>
          <p:nvPr userDrawn="1"/>
        </p:nvSpPr>
        <p:spPr>
          <a:xfrm>
            <a:off x="124279" y="6615683"/>
            <a:ext cx="434414" cy="138499"/>
          </a:xfrm>
          <a:prstGeom prst="rect">
            <a:avLst/>
          </a:prstGeom>
          <a:noFill/>
        </p:spPr>
        <p:txBody>
          <a:bodyPr wrap="none" lIns="0" tIns="0" rIns="0" bIns="0" rtlCol="0">
            <a:spAutoFit/>
          </a:bodyPr>
          <a:lstStyle/>
          <a:p>
            <a:pPr algn="l"/>
            <a:r>
              <a:rPr lang="en-US" sz="900" b="1">
                <a:solidFill>
                  <a:srgbClr val="0078D4"/>
                </a:solidFill>
              </a:rPr>
              <a:t>AETHER</a:t>
            </a:r>
          </a:p>
        </p:txBody>
      </p:sp>
      <p:sp>
        <p:nvSpPr>
          <p:cNvPr id="6" name="Rectangle: Rounded Corners 5">
            <a:extLst>
              <a:ext uri="{FF2B5EF4-FFF2-40B4-BE49-F238E27FC236}">
                <a16:creationId xmlns:a16="http://schemas.microsoft.com/office/drawing/2014/main" id="{2B6F7D6A-C537-DA9B-0AD6-A9C654D7B593}"/>
              </a:ext>
            </a:extLst>
          </p:cNvPr>
          <p:cNvSpPr>
            <a:spLocks noChangeAspect="1"/>
          </p:cNvSpPr>
          <p:nvPr userDrawn="1"/>
        </p:nvSpPr>
        <p:spPr bwMode="auto">
          <a:xfrm>
            <a:off x="585217" y="1387488"/>
            <a:ext cx="5202936" cy="5202936"/>
          </a:xfrm>
          <a:prstGeom prst="roundRect">
            <a:avLst>
              <a:gd name="adj" fmla="val 3787"/>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 name="Rectangle: Rounded Corners 7">
            <a:extLst>
              <a:ext uri="{FF2B5EF4-FFF2-40B4-BE49-F238E27FC236}">
                <a16:creationId xmlns:a16="http://schemas.microsoft.com/office/drawing/2014/main" id="{185BEE58-6AB8-71C1-B854-FD080CD510D3}"/>
              </a:ext>
            </a:extLst>
          </p:cNvPr>
          <p:cNvSpPr>
            <a:spLocks noChangeAspect="1"/>
          </p:cNvSpPr>
          <p:nvPr userDrawn="1"/>
        </p:nvSpPr>
        <p:spPr bwMode="auto">
          <a:xfrm>
            <a:off x="6400801" y="1481996"/>
            <a:ext cx="5202936" cy="5202936"/>
          </a:xfrm>
          <a:prstGeom prst="roundRect">
            <a:avLst>
              <a:gd name="adj" fmla="val 3787"/>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Content Placeholder 14">
            <a:extLst>
              <a:ext uri="{FF2B5EF4-FFF2-40B4-BE49-F238E27FC236}">
                <a16:creationId xmlns:a16="http://schemas.microsoft.com/office/drawing/2014/main" id="{0C9D895C-CE77-C56B-BCE4-E69A54D06A1E}"/>
              </a:ext>
            </a:extLst>
          </p:cNvPr>
          <p:cNvSpPr>
            <a:spLocks noGrp="1"/>
          </p:cNvSpPr>
          <p:nvPr>
            <p:ph sz="quarter" idx="13"/>
          </p:nvPr>
        </p:nvSpPr>
        <p:spPr>
          <a:xfrm>
            <a:off x="822677" y="1925175"/>
            <a:ext cx="4728016" cy="4127561"/>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4">
            <a:extLst>
              <a:ext uri="{FF2B5EF4-FFF2-40B4-BE49-F238E27FC236}">
                <a16:creationId xmlns:a16="http://schemas.microsoft.com/office/drawing/2014/main" id="{59929A4D-E58F-7637-F842-56C15CFD5053}"/>
              </a:ext>
            </a:extLst>
          </p:cNvPr>
          <p:cNvSpPr>
            <a:spLocks noGrp="1"/>
          </p:cNvSpPr>
          <p:nvPr>
            <p:ph sz="quarter" idx="14"/>
          </p:nvPr>
        </p:nvSpPr>
        <p:spPr>
          <a:xfrm>
            <a:off x="6638261" y="1925175"/>
            <a:ext cx="4728016" cy="4127561"/>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271795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917442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ection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3121224"/>
            <a:ext cx="6829677" cy="615553"/>
          </a:xfrm>
        </p:spPr>
        <p:txBody>
          <a:bodyPr wrap="square" anchor="ctr">
            <a:spAutoFit/>
          </a:bodyPr>
          <a:lstStyle>
            <a:lvl1pPr>
              <a:defRPr sz="4000"/>
            </a:lvl1pPr>
          </a:lstStyle>
          <a:p>
            <a:r>
              <a:rPr lang="en-US"/>
              <a:t>Click to edit Master title style</a:t>
            </a:r>
          </a:p>
        </p:txBody>
      </p:sp>
      <p:sp>
        <p:nvSpPr>
          <p:cNvPr id="3" name="Freeform 20">
            <a:extLst>
              <a:ext uri="{FF2B5EF4-FFF2-40B4-BE49-F238E27FC236}">
                <a16:creationId xmlns:a16="http://schemas.microsoft.com/office/drawing/2014/main" id="{65BD26D5-F8F1-F5D9-C0B1-5818B64894EF}"/>
              </a:ext>
            </a:extLst>
          </p:cNvPr>
          <p:cNvSpPr/>
          <p:nvPr userDrawn="1"/>
        </p:nvSpPr>
        <p:spPr bwMode="auto">
          <a:xfrm>
            <a:off x="7417941" y="0"/>
            <a:ext cx="4774059" cy="6858000"/>
          </a:xfrm>
          <a:custGeom>
            <a:avLst/>
            <a:gdLst>
              <a:gd name="connsiteX0" fmla="*/ 2015687 w 4774059"/>
              <a:gd name="connsiteY0" fmla="*/ 0 h 6858000"/>
              <a:gd name="connsiteX1" fmla="*/ 4774059 w 4774059"/>
              <a:gd name="connsiteY1" fmla="*/ 0 h 6858000"/>
              <a:gd name="connsiteX2" fmla="*/ 4774059 w 4774059"/>
              <a:gd name="connsiteY2" fmla="*/ 6858000 h 6858000"/>
              <a:gd name="connsiteX3" fmla="*/ 0 w 4774059"/>
              <a:gd name="connsiteY3" fmla="*/ 6858000 h 6858000"/>
              <a:gd name="connsiteX4" fmla="*/ 138569 w 4774059"/>
              <a:gd name="connsiteY4" fmla="*/ 6778325 h 6858000"/>
              <a:gd name="connsiteX5" fmla="*/ 2607825 w 4774059"/>
              <a:gd name="connsiteY5" fmla="*/ 2392170 h 6858000"/>
              <a:gd name="connsiteX6" fmla="*/ 2102085 w 4774059"/>
              <a:gd name="connsiteY6" fmla="*/ 168690 h 6858000"/>
              <a:gd name="connsiteX7" fmla="*/ 2015687 w 477405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4059" h="6858000">
                <a:moveTo>
                  <a:pt x="2015687" y="0"/>
                </a:moveTo>
                <a:lnTo>
                  <a:pt x="4774059" y="0"/>
                </a:lnTo>
                <a:lnTo>
                  <a:pt x="4774059" y="6858000"/>
                </a:lnTo>
                <a:lnTo>
                  <a:pt x="0" y="6858000"/>
                </a:lnTo>
                <a:lnTo>
                  <a:pt x="138569" y="6778325"/>
                </a:lnTo>
                <a:cubicBezTo>
                  <a:pt x="1618946" y="5878826"/>
                  <a:pt x="2607825" y="4250981"/>
                  <a:pt x="2607825" y="2392170"/>
                </a:cubicBezTo>
                <a:cubicBezTo>
                  <a:pt x="2607825" y="1595537"/>
                  <a:pt x="2426194" y="841326"/>
                  <a:pt x="2102085" y="168690"/>
                </a:cubicBezTo>
                <a:lnTo>
                  <a:pt x="2015687" y="0"/>
                </a:lnTo>
                <a:close/>
              </a:path>
            </a:pathLst>
          </a:custGeom>
          <a:gradFill flip="none" rotWithShape="1">
            <a:gsLst>
              <a:gs pos="68000">
                <a:schemeClr val="accent1">
                  <a:lumMod val="75000"/>
                </a:schemeClr>
              </a:gs>
              <a:gs pos="0">
                <a:schemeClr val="accent1">
                  <a:lumMod val="50000"/>
                </a:schemeClr>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Freeform 15">
            <a:extLst>
              <a:ext uri="{FF2B5EF4-FFF2-40B4-BE49-F238E27FC236}">
                <a16:creationId xmlns:a16="http://schemas.microsoft.com/office/drawing/2014/main" id="{6782DE3E-B2F1-6BAB-CC73-A0BA8465EFF0}"/>
              </a:ext>
            </a:extLst>
          </p:cNvPr>
          <p:cNvSpPr/>
          <p:nvPr userDrawn="1"/>
        </p:nvSpPr>
        <p:spPr bwMode="auto">
          <a:xfrm>
            <a:off x="8934550" y="0"/>
            <a:ext cx="3257450" cy="6858000"/>
          </a:xfrm>
          <a:custGeom>
            <a:avLst/>
            <a:gdLst>
              <a:gd name="connsiteX0" fmla="*/ 0 w 3257450"/>
              <a:gd name="connsiteY0" fmla="*/ 0 h 6858000"/>
              <a:gd name="connsiteX1" fmla="*/ 3257450 w 3257450"/>
              <a:gd name="connsiteY1" fmla="*/ 0 h 6858000"/>
              <a:gd name="connsiteX2" fmla="*/ 3257450 w 3257450"/>
              <a:gd name="connsiteY2" fmla="*/ 6858000 h 6858000"/>
              <a:gd name="connsiteX3" fmla="*/ 2136915 w 3257450"/>
              <a:gd name="connsiteY3" fmla="*/ 6858000 h 6858000"/>
              <a:gd name="connsiteX4" fmla="*/ 2183884 w 3257450"/>
              <a:gd name="connsiteY4" fmla="*/ 6692599 h 6858000"/>
              <a:gd name="connsiteX5" fmla="*/ 2389940 w 3257450"/>
              <a:gd name="connsiteY5" fmla="*/ 5056887 h 6858000"/>
              <a:gd name="connsiteX6" fmla="*/ 8148 w 3257450"/>
              <a:gd name="connsiteY6" fmla="*/ 6403 h 6858000"/>
              <a:gd name="connsiteX7" fmla="*/ 0 w 325745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7450" h="6858000">
                <a:moveTo>
                  <a:pt x="0" y="0"/>
                </a:moveTo>
                <a:lnTo>
                  <a:pt x="3257450" y="0"/>
                </a:lnTo>
                <a:lnTo>
                  <a:pt x="3257450" y="6858000"/>
                </a:lnTo>
                <a:lnTo>
                  <a:pt x="2136915" y="6858000"/>
                </a:lnTo>
                <a:lnTo>
                  <a:pt x="2183884" y="6692599"/>
                </a:lnTo>
                <a:cubicBezTo>
                  <a:pt x="2318399" y="6169783"/>
                  <a:pt x="2389940" y="5621690"/>
                  <a:pt x="2389940" y="5056887"/>
                </a:cubicBezTo>
                <a:cubicBezTo>
                  <a:pt x="2389940" y="3023599"/>
                  <a:pt x="1462768" y="1206863"/>
                  <a:pt x="8148" y="6403"/>
                </a:cubicBezTo>
                <a:lnTo>
                  <a:pt x="0" y="0"/>
                </a:lnTo>
                <a:close/>
              </a:path>
            </a:pathLst>
          </a:custGeom>
          <a:gradFill>
            <a:gsLst>
              <a:gs pos="96000">
                <a:schemeClr val="accent1">
                  <a:lumMod val="75000"/>
                </a:schemeClr>
              </a:gs>
              <a:gs pos="0">
                <a:schemeClr val="accent1"/>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Freeform 10">
            <a:extLst>
              <a:ext uri="{FF2B5EF4-FFF2-40B4-BE49-F238E27FC236}">
                <a16:creationId xmlns:a16="http://schemas.microsoft.com/office/drawing/2014/main" id="{88D41E4B-6E26-8DC5-E73A-EBFC6CBBF394}"/>
              </a:ext>
            </a:extLst>
          </p:cNvPr>
          <p:cNvSpPr/>
          <p:nvPr userDrawn="1"/>
        </p:nvSpPr>
        <p:spPr bwMode="auto">
          <a:xfrm>
            <a:off x="7745670" y="3439294"/>
            <a:ext cx="4446330" cy="3418707"/>
          </a:xfrm>
          <a:custGeom>
            <a:avLst/>
            <a:gdLst>
              <a:gd name="connsiteX0" fmla="*/ 4446330 w 4446330"/>
              <a:gd name="connsiteY0" fmla="*/ 0 h 3418707"/>
              <a:gd name="connsiteX1" fmla="*/ 4446330 w 4446330"/>
              <a:gd name="connsiteY1" fmla="*/ 3418707 h 3418707"/>
              <a:gd name="connsiteX2" fmla="*/ 0 w 4446330"/>
              <a:gd name="connsiteY2" fmla="*/ 3418707 h 3418707"/>
              <a:gd name="connsiteX3" fmla="*/ 152461 w 4446330"/>
              <a:gd name="connsiteY3" fmla="*/ 3391480 h 3418707"/>
              <a:gd name="connsiteX4" fmla="*/ 4417905 w 4446330"/>
              <a:gd name="connsiteY4" fmla="*/ 62875 h 3418707"/>
              <a:gd name="connsiteX5" fmla="*/ 4446330 w 4446330"/>
              <a:gd name="connsiteY5" fmla="*/ 0 h 341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6330" h="3418707">
                <a:moveTo>
                  <a:pt x="4446330" y="0"/>
                </a:moveTo>
                <a:lnTo>
                  <a:pt x="4446330" y="3418707"/>
                </a:lnTo>
                <a:lnTo>
                  <a:pt x="0" y="3418707"/>
                </a:lnTo>
                <a:lnTo>
                  <a:pt x="152461" y="3391480"/>
                </a:lnTo>
                <a:cubicBezTo>
                  <a:pt x="2037043" y="3005839"/>
                  <a:pt x="3604781" y="1750380"/>
                  <a:pt x="4417905" y="62875"/>
                </a:cubicBezTo>
                <a:lnTo>
                  <a:pt x="4446330" y="0"/>
                </a:lnTo>
                <a:close/>
              </a:path>
            </a:pathLst>
          </a:custGeom>
          <a:gradFill flip="none" rotWithShape="1">
            <a:gsLst>
              <a:gs pos="96000">
                <a:srgbClr val="0078D4"/>
              </a:gs>
              <a:gs pos="0">
                <a:srgbClr val="49C5B1"/>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9757969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ection heading bold">
    <p:spTree>
      <p:nvGrpSpPr>
        <p:cNvPr id="1" name=""/>
        <p:cNvGrpSpPr/>
        <p:nvPr/>
      </p:nvGrpSpPr>
      <p:grpSpPr>
        <a:xfrm>
          <a:off x="0" y="0"/>
          <a:ext cx="0" cy="0"/>
          <a:chOff x="0" y="0"/>
          <a:chExt cx="0" cy="0"/>
        </a:xfrm>
      </p:grpSpPr>
      <p:pic>
        <p:nvPicPr>
          <p:cNvPr id="4" name="Picture 3" descr="A blue and white background&#10;&#10;Description automatically generated">
            <a:extLst>
              <a:ext uri="{FF2B5EF4-FFF2-40B4-BE49-F238E27FC236}">
                <a16:creationId xmlns:a16="http://schemas.microsoft.com/office/drawing/2014/main" id="{F0789E1E-79B8-752B-9D20-93D130A08072}"/>
              </a:ext>
            </a:extLst>
          </p:cNvPr>
          <p:cNvPicPr>
            <a:picLocks noChangeAspect="1"/>
          </p:cNvPicPr>
          <p:nvPr userDrawn="1"/>
        </p:nvPicPr>
        <p:blipFill rotWithShape="1">
          <a:blip r:embed="rId2"/>
          <a:srcRect b="6111"/>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lvl1pPr>
              <a:defRPr>
                <a:solidFill>
                  <a:schemeClr val="bg1"/>
                </a:solidFill>
              </a:defRPr>
            </a:lvl1pPr>
          </a:lstStyle>
          <a:p>
            <a:r>
              <a:rPr lang="en-US"/>
              <a:t>Click to edit Master title style</a:t>
            </a:r>
          </a:p>
        </p:txBody>
      </p:sp>
      <p:sp>
        <p:nvSpPr>
          <p:cNvPr id="5" name="TextBox 4">
            <a:extLst>
              <a:ext uri="{FF2B5EF4-FFF2-40B4-BE49-F238E27FC236}">
                <a16:creationId xmlns:a16="http://schemas.microsoft.com/office/drawing/2014/main" id="{01FD50F9-DA83-022E-78C5-0CFF24D257C7}"/>
              </a:ext>
            </a:extLst>
          </p:cNvPr>
          <p:cNvSpPr txBox="1"/>
          <p:nvPr userDrawn="1"/>
        </p:nvSpPr>
        <p:spPr>
          <a:xfrm>
            <a:off x="155095" y="6595135"/>
            <a:ext cx="434414" cy="138499"/>
          </a:xfrm>
          <a:prstGeom prst="rect">
            <a:avLst/>
          </a:prstGeom>
          <a:noFill/>
        </p:spPr>
        <p:txBody>
          <a:bodyPr wrap="none" lIns="0" tIns="0" rIns="0" bIns="0" rtlCol="0">
            <a:spAutoFit/>
          </a:bodyPr>
          <a:lstStyle/>
          <a:p>
            <a:pPr algn="l"/>
            <a:r>
              <a:rPr lang="en-US" sz="900" b="1">
                <a:solidFill>
                  <a:srgbClr val="58CCED"/>
                </a:solidFill>
              </a:rPr>
              <a:t>AETHER</a:t>
            </a:r>
          </a:p>
        </p:txBody>
      </p:sp>
    </p:spTree>
    <p:extLst>
      <p:ext uri="{BB962C8B-B14F-4D97-AF65-F5344CB8AC3E}">
        <p14:creationId xmlns:p14="http://schemas.microsoft.com/office/powerpoint/2010/main" val="11350976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201606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295852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778454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791742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56835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464061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lvl1pPr>
              <a:defRPr>
                <a:solidFill>
                  <a:schemeClr val="tx2"/>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6E8742AD-E90C-4F20-B916-29495D51BB14}"/>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7" name="Freeform: Shape 6">
              <a:extLst>
                <a:ext uri="{FF2B5EF4-FFF2-40B4-BE49-F238E27FC236}">
                  <a16:creationId xmlns:a16="http://schemas.microsoft.com/office/drawing/2014/main" id="{0A49D42D-E894-4AFE-8083-5CB4F581CF26}"/>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8" name="Freeform: Shape 7">
              <a:extLst>
                <a:ext uri="{FF2B5EF4-FFF2-40B4-BE49-F238E27FC236}">
                  <a16:creationId xmlns:a16="http://schemas.microsoft.com/office/drawing/2014/main" id="{7AAE0494-9E67-47B9-A420-E133EB16AF7C}"/>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9" name="Freeform: Shape 8">
              <a:extLst>
                <a:ext uri="{FF2B5EF4-FFF2-40B4-BE49-F238E27FC236}">
                  <a16:creationId xmlns:a16="http://schemas.microsoft.com/office/drawing/2014/main" id="{1E4045BF-2220-4980-92AD-8B695D93603A}"/>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0" name="Freeform: Shape 9">
              <a:extLst>
                <a:ext uri="{FF2B5EF4-FFF2-40B4-BE49-F238E27FC236}">
                  <a16:creationId xmlns:a16="http://schemas.microsoft.com/office/drawing/2014/main" id="{2492BBAC-54F2-4DD4-8F7D-9D9112E606B4}"/>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936373C2-022C-4266-9D43-C832AF6B9587}"/>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55797255-C168-4EC8-A6E8-0FF857BEB164}"/>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6379F540-874E-4D86-83CD-59A6550E1587}"/>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59FC38DA-8E4D-4950-92EA-5D6D94874E71}"/>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15" name="Group 14">
            <a:extLst>
              <a:ext uri="{FF2B5EF4-FFF2-40B4-BE49-F238E27FC236}">
                <a16:creationId xmlns:a16="http://schemas.microsoft.com/office/drawing/2014/main" id="{36A231F9-7E7A-4041-BD67-D32FA866777E}"/>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16" name="Freeform: Shape 15">
              <a:extLst>
                <a:ext uri="{FF2B5EF4-FFF2-40B4-BE49-F238E27FC236}">
                  <a16:creationId xmlns:a16="http://schemas.microsoft.com/office/drawing/2014/main" id="{C4D5C6CF-A37D-41D1-B95A-26A64D941A2B}"/>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17" name="Group 16">
              <a:extLst>
                <a:ext uri="{FF2B5EF4-FFF2-40B4-BE49-F238E27FC236}">
                  <a16:creationId xmlns:a16="http://schemas.microsoft.com/office/drawing/2014/main" id="{65FED8FF-20AB-49A7-91E4-CD002CD1F34D}"/>
                </a:ext>
              </a:extLst>
            </p:cNvPr>
            <p:cNvGrpSpPr/>
            <p:nvPr/>
          </p:nvGrpSpPr>
          <p:grpSpPr>
            <a:xfrm>
              <a:off x="9720263" y="107156"/>
              <a:ext cx="2423265" cy="317504"/>
              <a:chOff x="4876800" y="6413787"/>
              <a:chExt cx="2423265" cy="317504"/>
            </a:xfrm>
            <a:noFill/>
          </p:grpSpPr>
          <p:sp>
            <p:nvSpPr>
              <p:cNvPr id="19" name="Freeform: Shape 18">
                <a:extLst>
                  <a:ext uri="{FF2B5EF4-FFF2-40B4-BE49-F238E27FC236}">
                    <a16:creationId xmlns:a16="http://schemas.microsoft.com/office/drawing/2014/main" id="{F38DE939-4410-40E6-8495-0C47378F620A}"/>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CCD3A46C-156F-4499-8388-60CC40B45AA5}"/>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7FBF3441-2B5C-44E1-AA59-E1E37D0438C7}"/>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2437A8C1-A011-44A4-84B2-2B20B6D3D892}"/>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EE39A21E-2EE0-4CF2-8DBE-039327898676}"/>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6FE144AC-E571-45B9-A434-6FCE9A68BFFE}"/>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07DA26F7-255E-4BB5-9BCF-994F2BC19723}"/>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B90A5494-FD15-4290-8636-72217EB11295}"/>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2A2FC565-5C92-4501-B548-F742B5525637}"/>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2B5353D5-3FC6-4A00-8B1D-84FEF1C7D9E6}"/>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E522604D-5190-49BE-9123-2212C4DA0CEF}"/>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459A02E6-7193-45D9-B82C-827C754F7DA7}"/>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59C8928D-AC6C-45CF-80DE-DAAE384F50C3}"/>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97F68119-0933-4BBE-BA0F-042C752587FD}"/>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8DBA2B95-A0F3-4D3C-B783-8C6DF566637B}"/>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9CFC1657-1FF1-4FD2-BC0B-B4D1E10493C2}"/>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C16548FD-8ACD-4D96-89D0-EC0161CAE784}"/>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9244A13E-78F2-4DCE-9CC1-DCC48661C834}"/>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7875824E-3079-484B-8A51-7FE489DFCEB4}"/>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46B373F9-DB1C-4D17-AD95-55F4933E82A5}"/>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18" name="Freeform: Shape 17">
              <a:extLst>
                <a:ext uri="{FF2B5EF4-FFF2-40B4-BE49-F238E27FC236}">
                  <a16:creationId xmlns:a16="http://schemas.microsoft.com/office/drawing/2014/main" id="{381E8066-0B24-4DEC-A75A-8F09889A0439}"/>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17514892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333465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9432987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969369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495175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512129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105918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33478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1497862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5255401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872975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solidFill>
                  <a:schemeClr val="tx2"/>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75D80B7F-8327-4CF6-BF7C-B8402D366F4E}"/>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9" name="Freeform: Shape 8">
              <a:extLst>
                <a:ext uri="{FF2B5EF4-FFF2-40B4-BE49-F238E27FC236}">
                  <a16:creationId xmlns:a16="http://schemas.microsoft.com/office/drawing/2014/main" id="{BDA8EEEB-7A49-48FC-B596-F8CDD34A6CB8}"/>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EA92553B-CBD0-40CB-AAA4-1E5029D7918D}"/>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99DAD3EC-BD6D-410E-AA37-3DD394CD4505}"/>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ED54D1B8-08D1-4488-A3AD-22ACF9695370}"/>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90DCAC61-26CB-44A5-9B1D-35A8C0D48154}"/>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0E9546D3-FBC4-4041-B94A-E1B250AC8485}"/>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0057FCB5-1641-49BD-BE0D-440808826506}"/>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6BB4FD5E-A1AE-4623-804C-B0EF07F55629}"/>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spTree>
    <p:extLst>
      <p:ext uri="{BB962C8B-B14F-4D97-AF65-F5344CB8AC3E}">
        <p14:creationId xmlns:p14="http://schemas.microsoft.com/office/powerpoint/2010/main" val="15676388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52887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030108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73884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85209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169507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4877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50350" cy="615553"/>
          </a:xfrm>
          <a:noFill/>
        </p:spPr>
        <p:txBody>
          <a:bodyPr wrap="square"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5035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2829538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434196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78711972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466759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solidFill>
                  <a:schemeClr val="tx2"/>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B81377EC-EE16-407A-9397-B30FD85D3C7E}"/>
              </a:ext>
              <a:ext uri="{C183D7F6-B498-43B3-948B-1728B52AA6E4}">
                <adec:decorative xmlns:adec="http://schemas.microsoft.com/office/drawing/2017/decorative" val="1"/>
              </a:ext>
            </a:extLst>
          </p:cNvPr>
          <p:cNvGrpSpPr/>
          <p:nvPr userDrawn="1"/>
        </p:nvGrpSpPr>
        <p:grpSpPr>
          <a:xfrm>
            <a:off x="99812" y="6450003"/>
            <a:ext cx="857187" cy="317236"/>
            <a:chOff x="99812" y="6450003"/>
            <a:chExt cx="857187" cy="317236"/>
          </a:xfrm>
        </p:grpSpPr>
        <p:sp>
          <p:nvSpPr>
            <p:cNvPr id="8" name="Freeform: Shape 7">
              <a:extLst>
                <a:ext uri="{FF2B5EF4-FFF2-40B4-BE49-F238E27FC236}">
                  <a16:creationId xmlns:a16="http://schemas.microsoft.com/office/drawing/2014/main" id="{E914C1E6-4511-4B62-9CF6-3EED91942F2A}"/>
                </a:ext>
              </a:extLst>
            </p:cNvPr>
            <p:cNvSpPr/>
            <p:nvPr userDrawn="1"/>
          </p:nvSpPr>
          <p:spPr>
            <a:xfrm rot="5400000">
              <a:off x="883123"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9" name="Freeform: Shape 8">
              <a:extLst>
                <a:ext uri="{FF2B5EF4-FFF2-40B4-BE49-F238E27FC236}">
                  <a16:creationId xmlns:a16="http://schemas.microsoft.com/office/drawing/2014/main" id="{7DD7A360-31B9-40A1-896E-F44C53A21FE6}"/>
                </a:ext>
              </a:extLst>
            </p:cNvPr>
            <p:cNvSpPr/>
            <p:nvPr userDrawn="1"/>
          </p:nvSpPr>
          <p:spPr>
            <a:xfrm rot="5400000">
              <a:off x="621838"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0" name="Freeform: Shape 9">
              <a:extLst>
                <a:ext uri="{FF2B5EF4-FFF2-40B4-BE49-F238E27FC236}">
                  <a16:creationId xmlns:a16="http://schemas.microsoft.com/office/drawing/2014/main" id="{04C7A45F-38E1-48EC-BFBC-9945D87495A9}"/>
                </a:ext>
              </a:extLst>
            </p:cNvPr>
            <p:cNvSpPr/>
            <p:nvPr userDrawn="1"/>
          </p:nvSpPr>
          <p:spPr>
            <a:xfrm rot="5400000">
              <a:off x="361097" y="6450002"/>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noFill/>
            <a:ln w="19050" cap="flat">
              <a:solidFill>
                <a:schemeClr val="accent1">
                  <a:alpha val="28000"/>
                </a:schemeClr>
              </a:solid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8D4DD316-7A30-44C2-B267-6EE3210B0C9C}"/>
                </a:ext>
              </a:extLst>
            </p:cNvPr>
            <p:cNvSpPr/>
            <p:nvPr userDrawn="1"/>
          </p:nvSpPr>
          <p:spPr>
            <a:xfrm rot="5400000">
              <a:off x="99812" y="6450003"/>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C73FE87D-3EFE-4D15-A486-FB6EB022B153}"/>
                </a:ext>
              </a:extLst>
            </p:cNvPr>
            <p:cNvSpPr/>
            <p:nvPr userDrawn="1"/>
          </p:nvSpPr>
          <p:spPr>
            <a:xfrm rot="5400000">
              <a:off x="88312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32A29816-4CBC-494E-90C0-3FF4826E831B}"/>
                </a:ext>
              </a:extLst>
            </p:cNvPr>
            <p:cNvSpPr/>
            <p:nvPr userDrawn="1"/>
          </p:nvSpPr>
          <p:spPr>
            <a:xfrm rot="5400000">
              <a:off x="621838"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853E3BA4-AC54-4225-8D6F-3922040B6BE5}"/>
                </a:ext>
              </a:extLst>
            </p:cNvPr>
            <p:cNvSpPr/>
            <p:nvPr userDrawn="1"/>
          </p:nvSpPr>
          <p:spPr>
            <a:xfrm rot="5400000">
              <a:off x="361096"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F37656C8-E301-41EB-9459-023052AF6B1D}"/>
                </a:ext>
              </a:extLst>
            </p:cNvPr>
            <p:cNvSpPr/>
            <p:nvPr userDrawn="1"/>
          </p:nvSpPr>
          <p:spPr>
            <a:xfrm rot="5400000">
              <a:off x="99812" y="669336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noFill/>
            <a:ln w="19050" cap="flat">
              <a:solidFill>
                <a:schemeClr val="accent1">
                  <a:alpha val="28000"/>
                </a:schemeClr>
              </a:solidFill>
              <a:prstDash val="solid"/>
              <a:miter/>
            </a:ln>
          </p:spPr>
          <p:txBody>
            <a:bodyPr rtlCol="0" anchor="ctr"/>
            <a:lstStyle/>
            <a:p>
              <a:endParaRPr lang="en-IN"/>
            </a:p>
          </p:txBody>
        </p:sp>
      </p:grpSp>
      <p:grpSp>
        <p:nvGrpSpPr>
          <p:cNvPr id="20" name="Group 19">
            <a:extLst>
              <a:ext uri="{FF2B5EF4-FFF2-40B4-BE49-F238E27FC236}">
                <a16:creationId xmlns:a16="http://schemas.microsoft.com/office/drawing/2014/main" id="{3FBEBD28-6458-42E5-8E5C-1A1EDD01791E}"/>
              </a:ext>
              <a:ext uri="{C183D7F6-B498-43B3-948B-1728B52AA6E4}">
                <adec:decorative xmlns:adec="http://schemas.microsoft.com/office/drawing/2017/decorative" val="1"/>
              </a:ext>
            </a:extLst>
          </p:cNvPr>
          <p:cNvGrpSpPr/>
          <p:nvPr userDrawn="1"/>
        </p:nvGrpSpPr>
        <p:grpSpPr>
          <a:xfrm>
            <a:off x="9720263" y="0"/>
            <a:ext cx="2471737" cy="994880"/>
            <a:chOff x="9720263" y="0"/>
            <a:chExt cx="2471737" cy="994880"/>
          </a:xfrm>
        </p:grpSpPr>
        <p:sp>
          <p:nvSpPr>
            <p:cNvPr id="21" name="Freeform: Shape 20">
              <a:extLst>
                <a:ext uri="{FF2B5EF4-FFF2-40B4-BE49-F238E27FC236}">
                  <a16:creationId xmlns:a16="http://schemas.microsoft.com/office/drawing/2014/main" id="{8C2E99D7-3A63-4BC6-A826-1BCF7FAAF68E}"/>
                </a:ext>
              </a:extLst>
            </p:cNvPr>
            <p:cNvSpPr/>
            <p:nvPr userDrawn="1"/>
          </p:nvSpPr>
          <p:spPr bwMode="auto">
            <a:xfrm flipH="1" flipV="1">
              <a:off x="11001374"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nvGrpSpPr>
            <p:cNvPr id="22" name="Group 21">
              <a:extLst>
                <a:ext uri="{FF2B5EF4-FFF2-40B4-BE49-F238E27FC236}">
                  <a16:creationId xmlns:a16="http://schemas.microsoft.com/office/drawing/2014/main" id="{A83491EC-7C1C-47C9-84CB-EA9E81A48180}"/>
                </a:ext>
              </a:extLst>
            </p:cNvPr>
            <p:cNvGrpSpPr/>
            <p:nvPr/>
          </p:nvGrpSpPr>
          <p:grpSpPr>
            <a:xfrm>
              <a:off x="9720263" y="107156"/>
              <a:ext cx="2423265" cy="317504"/>
              <a:chOff x="4876800" y="6413787"/>
              <a:chExt cx="2423265" cy="317504"/>
            </a:xfrm>
            <a:noFill/>
          </p:grpSpPr>
          <p:sp>
            <p:nvSpPr>
              <p:cNvPr id="24" name="Freeform: Shape 23">
                <a:extLst>
                  <a:ext uri="{FF2B5EF4-FFF2-40B4-BE49-F238E27FC236}">
                    <a16:creationId xmlns:a16="http://schemas.microsoft.com/office/drawing/2014/main" id="{4D69091F-35B4-4EE5-A2E7-FD93D7C56FDF}"/>
                  </a:ext>
                </a:extLst>
              </p:cNvPr>
              <p:cNvSpPr/>
              <p:nvPr/>
            </p:nvSpPr>
            <p:spPr>
              <a:xfrm rot="5400000">
                <a:off x="7226188"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D8891AC9-DC38-4F82-A475-43B153EF6956}"/>
                  </a:ext>
                </a:extLst>
              </p:cNvPr>
              <p:cNvSpPr/>
              <p:nvPr/>
            </p:nvSpPr>
            <p:spPr>
              <a:xfrm rot="13500000">
                <a:off x="6965347" y="6413787"/>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B91C3CB5-F2E6-4C4B-9B6B-CB6595526C22}"/>
                  </a:ext>
                </a:extLst>
              </p:cNvPr>
              <p:cNvSpPr/>
              <p:nvPr/>
            </p:nvSpPr>
            <p:spPr>
              <a:xfrm rot="5400000">
                <a:off x="6704163"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6698901B-B06D-4D7A-BC0C-2F4C1D8EF0E6}"/>
                  </a:ext>
                </a:extLst>
              </p:cNvPr>
              <p:cNvSpPr/>
              <p:nvPr/>
            </p:nvSpPr>
            <p:spPr>
              <a:xfrm rot="5400000">
                <a:off x="6443422" y="6413972"/>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8"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B004A739-262C-4F11-9094-B5DB4F3B6A99}"/>
                  </a:ext>
                </a:extLst>
              </p:cNvPr>
              <p:cNvSpPr/>
              <p:nvPr/>
            </p:nvSpPr>
            <p:spPr>
              <a:xfrm rot="5400000">
                <a:off x="6182136" y="6413973"/>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355FE8A4-F408-4918-B5F6-8C0FB05DE494}"/>
                  </a:ext>
                </a:extLst>
              </p:cNvPr>
              <p:cNvSpPr/>
              <p:nvPr/>
            </p:nvSpPr>
            <p:spPr>
              <a:xfrm rot="5400000">
                <a:off x="5920852"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EF78357F-C0A8-42DE-B6A1-AC7F87ECC988}"/>
                  </a:ext>
                </a:extLst>
              </p:cNvPr>
              <p:cNvSpPr/>
              <p:nvPr/>
            </p:nvSpPr>
            <p:spPr>
              <a:xfrm rot="5400000">
                <a:off x="5660111"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08EB544E-1987-46EF-8EBF-DBB16080695A}"/>
                  </a:ext>
                </a:extLst>
              </p:cNvPr>
              <p:cNvSpPr/>
              <p:nvPr/>
            </p:nvSpPr>
            <p:spPr>
              <a:xfrm rot="5400000">
                <a:off x="5398826"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854F7DB0-999F-4829-80A3-DA7FEDCC457A}"/>
                  </a:ext>
                </a:extLst>
              </p:cNvPr>
              <p:cNvSpPr/>
              <p:nvPr/>
            </p:nvSpPr>
            <p:spPr>
              <a:xfrm rot="5400000">
                <a:off x="5138085" y="6413971"/>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8"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013"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B5B6B864-107D-4364-8665-72E49B3C6346}"/>
                  </a:ext>
                </a:extLst>
              </p:cNvPr>
              <p:cNvSpPr/>
              <p:nvPr/>
            </p:nvSpPr>
            <p:spPr>
              <a:xfrm rot="5400000">
                <a:off x="4876800" y="6413972"/>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1BEC10A9-1B51-400B-8FB0-AD7E9E1348FC}"/>
                  </a:ext>
                </a:extLst>
              </p:cNvPr>
              <p:cNvSpPr/>
              <p:nvPr/>
            </p:nvSpPr>
            <p:spPr>
              <a:xfrm rot="5400000">
                <a:off x="7226188"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F02C6B87-5331-4EA3-8DF2-D115AE45ADF9}"/>
                  </a:ext>
                </a:extLst>
              </p:cNvPr>
              <p:cNvSpPr/>
              <p:nvPr/>
            </p:nvSpPr>
            <p:spPr>
              <a:xfrm rot="5400000">
                <a:off x="6965447"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3302797D-479F-475B-8B19-2402ED2D6B4C}"/>
                  </a:ext>
                </a:extLst>
              </p:cNvPr>
              <p:cNvSpPr/>
              <p:nvPr/>
            </p:nvSpPr>
            <p:spPr>
              <a:xfrm rot="5400000">
                <a:off x="6704163" y="6657331"/>
                <a:ext cx="73876" cy="73876"/>
              </a:xfrm>
              <a:custGeom>
                <a:avLst/>
                <a:gdLst>
                  <a:gd name="connsiteX0" fmla="*/ 64770 w 129539"/>
                  <a:gd name="connsiteY0" fmla="*/ 129540 h 129539"/>
                  <a:gd name="connsiteX1" fmla="*/ 64770 w 129539"/>
                  <a:gd name="connsiteY1" fmla="*/ 129540 h 129539"/>
                  <a:gd name="connsiteX2" fmla="*/ 0 w 129539"/>
                  <a:gd name="connsiteY2" fmla="*/ 64770 h 129539"/>
                  <a:gd name="connsiteX3" fmla="*/ 0 w 129539"/>
                  <a:gd name="connsiteY3" fmla="*/ 64770 h 129539"/>
                  <a:gd name="connsiteX4" fmla="*/ 64770 w 129539"/>
                  <a:gd name="connsiteY4" fmla="*/ 0 h 129539"/>
                  <a:gd name="connsiteX5" fmla="*/ 64770 w 129539"/>
                  <a:gd name="connsiteY5" fmla="*/ 0 h 129539"/>
                  <a:gd name="connsiteX6" fmla="*/ 129540 w 129539"/>
                  <a:gd name="connsiteY6" fmla="*/ 64770 h 129539"/>
                  <a:gd name="connsiteX7" fmla="*/ 129540 w 129539"/>
                  <a:gd name="connsiteY7" fmla="*/ 64770 h 129539"/>
                  <a:gd name="connsiteX8" fmla="*/ 64770 w 129539"/>
                  <a:gd name="connsiteY8" fmla="*/ 129540 h 12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39">
                    <a:moveTo>
                      <a:pt x="64770" y="129540"/>
                    </a:moveTo>
                    <a:lnTo>
                      <a:pt x="64770" y="129540"/>
                    </a:lnTo>
                    <a:cubicBezTo>
                      <a:pt x="29527" y="129540"/>
                      <a:pt x="0" y="100965"/>
                      <a:pt x="0" y="64770"/>
                    </a:cubicBezTo>
                    <a:lnTo>
                      <a:pt x="0" y="64770"/>
                    </a:lnTo>
                    <a:cubicBezTo>
                      <a:pt x="0" y="29527"/>
                      <a:pt x="28575" y="0"/>
                      <a:pt x="64770" y="0"/>
                    </a:cubicBezTo>
                    <a:lnTo>
                      <a:pt x="64770" y="0"/>
                    </a:lnTo>
                    <a:cubicBezTo>
                      <a:pt x="100013" y="0"/>
                      <a:pt x="129540" y="28575"/>
                      <a:pt x="129540" y="64770"/>
                    </a:cubicBezTo>
                    <a:lnTo>
                      <a:pt x="129540" y="64770"/>
                    </a:lnTo>
                    <a:cubicBezTo>
                      <a:pt x="129540" y="100013"/>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2994378D-C2AB-41EE-A55C-2297E670931C}"/>
                  </a:ext>
                </a:extLst>
              </p:cNvPr>
              <p:cNvSpPr/>
              <p:nvPr/>
            </p:nvSpPr>
            <p:spPr>
              <a:xfrm rot="5400000">
                <a:off x="6442878" y="6657331"/>
                <a:ext cx="73877" cy="73876"/>
              </a:xfrm>
              <a:custGeom>
                <a:avLst/>
                <a:gdLst>
                  <a:gd name="connsiteX0" fmla="*/ 0 w 129540"/>
                  <a:gd name="connsiteY0" fmla="*/ 0 h 129539"/>
                  <a:gd name="connsiteX1" fmla="*/ 129540 w 129540"/>
                  <a:gd name="connsiteY1" fmla="*/ 0 h 129539"/>
                  <a:gd name="connsiteX2" fmla="*/ 129540 w 129540"/>
                  <a:gd name="connsiteY2" fmla="*/ 129540 h 129539"/>
                  <a:gd name="connsiteX3" fmla="*/ 0 w 129540"/>
                  <a:gd name="connsiteY3" fmla="*/ 129540 h 129539"/>
                </a:gdLst>
                <a:ahLst/>
                <a:cxnLst>
                  <a:cxn ang="0">
                    <a:pos x="connsiteX0" y="connsiteY0"/>
                  </a:cxn>
                  <a:cxn ang="0">
                    <a:pos x="connsiteX1" y="connsiteY1"/>
                  </a:cxn>
                  <a:cxn ang="0">
                    <a:pos x="connsiteX2" y="connsiteY2"/>
                  </a:cxn>
                  <a:cxn ang="0">
                    <a:pos x="connsiteX3" y="connsiteY3"/>
                  </a:cxn>
                </a:cxnLst>
                <a:rect l="l" t="t" r="r" b="b"/>
                <a:pathLst>
                  <a:path w="129540" h="129539">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D7881751-BC1C-4EDB-AE06-097A5AD65AC8}"/>
                  </a:ext>
                </a:extLst>
              </p:cNvPr>
              <p:cNvSpPr/>
              <p:nvPr/>
            </p:nvSpPr>
            <p:spPr>
              <a:xfrm rot="8100000">
                <a:off x="6182240" y="6657415"/>
                <a:ext cx="73876" cy="73876"/>
              </a:xfrm>
              <a:custGeom>
                <a:avLst/>
                <a:gdLst>
                  <a:gd name="connsiteX0" fmla="*/ 0 w 129538"/>
                  <a:gd name="connsiteY0" fmla="*/ 0 h 129538"/>
                  <a:gd name="connsiteX1" fmla="*/ 129539 w 129538"/>
                  <a:gd name="connsiteY1" fmla="*/ 0 h 129538"/>
                  <a:gd name="connsiteX2" fmla="*/ 129539 w 129538"/>
                  <a:gd name="connsiteY2" fmla="*/ 129539 h 129538"/>
                  <a:gd name="connsiteX3" fmla="*/ 0 w 129538"/>
                  <a:gd name="connsiteY3" fmla="*/ 129539 h 129538"/>
                </a:gdLst>
                <a:ahLst/>
                <a:cxnLst>
                  <a:cxn ang="0">
                    <a:pos x="connsiteX0" y="connsiteY0"/>
                  </a:cxn>
                  <a:cxn ang="0">
                    <a:pos x="connsiteX1" y="connsiteY1"/>
                  </a:cxn>
                  <a:cxn ang="0">
                    <a:pos x="connsiteX2" y="connsiteY2"/>
                  </a:cxn>
                  <a:cxn ang="0">
                    <a:pos x="connsiteX3" y="connsiteY3"/>
                  </a:cxn>
                </a:cxnLst>
                <a:rect l="l" t="t" r="r" b="b"/>
                <a:pathLst>
                  <a:path w="129538" h="129538">
                    <a:moveTo>
                      <a:pt x="0" y="0"/>
                    </a:moveTo>
                    <a:lnTo>
                      <a:pt x="129539" y="0"/>
                    </a:lnTo>
                    <a:lnTo>
                      <a:pt x="129539" y="129539"/>
                    </a:lnTo>
                    <a:lnTo>
                      <a:pt x="0" y="129539"/>
                    </a:lnTo>
                    <a:close/>
                  </a:path>
                </a:pathLst>
              </a:custGeom>
              <a:grpFill/>
              <a:ln w="19050" cap="flat">
                <a:solidFill>
                  <a:schemeClr val="accent1">
                    <a:alpha val="28000"/>
                  </a:schemeClr>
                </a:solid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AD7E0A75-FB43-49F7-A8A0-2C4FAAAC3CF5}"/>
                  </a:ext>
                </a:extLst>
              </p:cNvPr>
              <p:cNvSpPr/>
              <p:nvPr/>
            </p:nvSpPr>
            <p:spPr>
              <a:xfrm rot="5400000">
                <a:off x="5921396" y="6657330"/>
                <a:ext cx="73876" cy="73877"/>
              </a:xfrm>
              <a:custGeom>
                <a:avLst/>
                <a:gdLst>
                  <a:gd name="connsiteX0" fmla="*/ 64770 w 129539"/>
                  <a:gd name="connsiteY0" fmla="*/ 129540 h 129540"/>
                  <a:gd name="connsiteX1" fmla="*/ 64770 w 129539"/>
                  <a:gd name="connsiteY1" fmla="*/ 129540 h 129540"/>
                  <a:gd name="connsiteX2" fmla="*/ 0 w 129539"/>
                  <a:gd name="connsiteY2" fmla="*/ 64770 h 129540"/>
                  <a:gd name="connsiteX3" fmla="*/ 0 w 129539"/>
                  <a:gd name="connsiteY3" fmla="*/ 64770 h 129540"/>
                  <a:gd name="connsiteX4" fmla="*/ 64770 w 129539"/>
                  <a:gd name="connsiteY4" fmla="*/ 0 h 129540"/>
                  <a:gd name="connsiteX5" fmla="*/ 64770 w 129539"/>
                  <a:gd name="connsiteY5" fmla="*/ 0 h 129540"/>
                  <a:gd name="connsiteX6" fmla="*/ 129540 w 129539"/>
                  <a:gd name="connsiteY6" fmla="*/ 64770 h 129540"/>
                  <a:gd name="connsiteX7" fmla="*/ 129540 w 129539"/>
                  <a:gd name="connsiteY7" fmla="*/ 64770 h 129540"/>
                  <a:gd name="connsiteX8" fmla="*/ 64770 w 129539"/>
                  <a:gd name="connsiteY8" fmla="*/ 129540 h 12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 h="129540">
                    <a:moveTo>
                      <a:pt x="64770" y="129540"/>
                    </a:moveTo>
                    <a:lnTo>
                      <a:pt x="64770" y="129540"/>
                    </a:lnTo>
                    <a:cubicBezTo>
                      <a:pt x="29527" y="129540"/>
                      <a:pt x="0" y="100965"/>
                      <a:pt x="0" y="64770"/>
                    </a:cubicBezTo>
                    <a:lnTo>
                      <a:pt x="0" y="64770"/>
                    </a:lnTo>
                    <a:cubicBezTo>
                      <a:pt x="0" y="29528"/>
                      <a:pt x="28575" y="0"/>
                      <a:pt x="64770" y="0"/>
                    </a:cubicBezTo>
                    <a:lnTo>
                      <a:pt x="64770" y="0"/>
                    </a:lnTo>
                    <a:cubicBezTo>
                      <a:pt x="100013" y="0"/>
                      <a:pt x="129540" y="28575"/>
                      <a:pt x="129540" y="64770"/>
                    </a:cubicBezTo>
                    <a:lnTo>
                      <a:pt x="129540" y="64770"/>
                    </a:lnTo>
                    <a:cubicBezTo>
                      <a:pt x="129540" y="100965"/>
                      <a:pt x="100965" y="129540"/>
                      <a:pt x="64770" y="129540"/>
                    </a:cubicBezTo>
                    <a:close/>
                  </a:path>
                </a:pathLst>
              </a:custGeom>
              <a:grpFill/>
              <a:ln w="19050" cap="flat">
                <a:solidFill>
                  <a:schemeClr val="accent1">
                    <a:alpha val="28000"/>
                  </a:schemeClr>
                </a:solid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E16A3389-E0EC-4CBA-BB0C-969BE4725E47}"/>
                  </a:ext>
                </a:extLst>
              </p:cNvPr>
              <p:cNvSpPr/>
              <p:nvPr/>
            </p:nvSpPr>
            <p:spPr>
              <a:xfrm rot="5400000">
                <a:off x="566011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CF3C8E6B-2F11-40A0-8D80-AA4BEF92AB1D}"/>
                  </a:ext>
                </a:extLst>
              </p:cNvPr>
              <p:cNvSpPr/>
              <p:nvPr/>
            </p:nvSpPr>
            <p:spPr>
              <a:xfrm rot="5400000">
                <a:off x="5398826"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AAE30313-2D9D-4CCB-ACFC-1165B41F0309}"/>
                  </a:ext>
                </a:extLst>
              </p:cNvPr>
              <p:cNvSpPr/>
              <p:nvPr/>
            </p:nvSpPr>
            <p:spPr>
              <a:xfrm rot="5400000">
                <a:off x="5138084"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261BD477-99FD-40C2-8A24-E5F60FD2015B}"/>
                  </a:ext>
                </a:extLst>
              </p:cNvPr>
              <p:cNvSpPr/>
              <p:nvPr/>
            </p:nvSpPr>
            <p:spPr>
              <a:xfrm rot="5400000">
                <a:off x="4876800" y="6657331"/>
                <a:ext cx="73877" cy="73877"/>
              </a:xfrm>
              <a:custGeom>
                <a:avLst/>
                <a:gdLst>
                  <a:gd name="connsiteX0" fmla="*/ 0 w 129540"/>
                  <a:gd name="connsiteY0" fmla="*/ 0 h 129540"/>
                  <a:gd name="connsiteX1" fmla="*/ 129540 w 129540"/>
                  <a:gd name="connsiteY1" fmla="*/ 0 h 129540"/>
                  <a:gd name="connsiteX2" fmla="*/ 129540 w 129540"/>
                  <a:gd name="connsiteY2" fmla="*/ 129540 h 129540"/>
                  <a:gd name="connsiteX3" fmla="*/ 0 w 129540"/>
                  <a:gd name="connsiteY3" fmla="*/ 129540 h 129540"/>
                </a:gdLst>
                <a:ahLst/>
                <a:cxnLst>
                  <a:cxn ang="0">
                    <a:pos x="connsiteX0" y="connsiteY0"/>
                  </a:cxn>
                  <a:cxn ang="0">
                    <a:pos x="connsiteX1" y="connsiteY1"/>
                  </a:cxn>
                  <a:cxn ang="0">
                    <a:pos x="connsiteX2" y="connsiteY2"/>
                  </a:cxn>
                  <a:cxn ang="0">
                    <a:pos x="connsiteX3" y="connsiteY3"/>
                  </a:cxn>
                </a:cxnLst>
                <a:rect l="l" t="t" r="r" b="b"/>
                <a:pathLst>
                  <a:path w="129540" h="129540">
                    <a:moveTo>
                      <a:pt x="0" y="0"/>
                    </a:moveTo>
                    <a:lnTo>
                      <a:pt x="129540" y="0"/>
                    </a:lnTo>
                    <a:lnTo>
                      <a:pt x="129540" y="129540"/>
                    </a:lnTo>
                    <a:lnTo>
                      <a:pt x="0" y="129540"/>
                    </a:lnTo>
                    <a:close/>
                  </a:path>
                </a:pathLst>
              </a:custGeom>
              <a:grpFill/>
              <a:ln w="19050" cap="flat">
                <a:solidFill>
                  <a:schemeClr val="accent1">
                    <a:alpha val="28000"/>
                  </a:schemeClr>
                </a:solidFill>
                <a:prstDash val="solid"/>
                <a:miter/>
              </a:ln>
            </p:spPr>
            <p:txBody>
              <a:bodyPr rtlCol="0" anchor="ctr"/>
              <a:lstStyle/>
              <a:p>
                <a:endParaRPr lang="en-IN"/>
              </a:p>
            </p:txBody>
          </p:sp>
        </p:grpSp>
        <p:sp>
          <p:nvSpPr>
            <p:cNvPr id="23" name="Freeform: Shape 22">
              <a:extLst>
                <a:ext uri="{FF2B5EF4-FFF2-40B4-BE49-F238E27FC236}">
                  <a16:creationId xmlns:a16="http://schemas.microsoft.com/office/drawing/2014/main" id="{F465266C-6BB8-4B15-998E-B3FE3B317B2B}"/>
                </a:ext>
              </a:extLst>
            </p:cNvPr>
            <p:cNvSpPr/>
            <p:nvPr userDrawn="1"/>
          </p:nvSpPr>
          <p:spPr bwMode="auto">
            <a:xfrm flipH="1" flipV="1">
              <a:off x="11001375" y="0"/>
              <a:ext cx="1190625" cy="994880"/>
            </a:xfrm>
            <a:custGeom>
              <a:avLst/>
              <a:gdLst>
                <a:gd name="connsiteX0" fmla="*/ 318078 w 1943600"/>
                <a:gd name="connsiteY0" fmla="*/ 0 h 1624063"/>
                <a:gd name="connsiteX1" fmla="*/ 1935285 w 1943600"/>
                <a:gd name="connsiteY1" fmla="*/ 1459392 h 1624063"/>
                <a:gd name="connsiteX2" fmla="*/ 1943600 w 1943600"/>
                <a:gd name="connsiteY2" fmla="*/ 1624063 h 1624063"/>
                <a:gd name="connsiteX3" fmla="*/ 1130723 w 1943600"/>
                <a:gd name="connsiteY3" fmla="*/ 1624063 h 1624063"/>
                <a:gd name="connsiteX4" fmla="*/ 1114365 w 1943600"/>
                <a:gd name="connsiteY4" fmla="*/ 1461793 h 1624063"/>
                <a:gd name="connsiteX5" fmla="*/ 318078 w 1943600"/>
                <a:gd name="connsiteY5" fmla="*/ 812800 h 1624063"/>
                <a:gd name="connsiteX6" fmla="*/ 1700 w 1943600"/>
                <a:gd name="connsiteY6" fmla="*/ 876674 h 1624063"/>
                <a:gd name="connsiteX7" fmla="*/ 0 w 1943600"/>
                <a:gd name="connsiteY7" fmla="*/ 877597 h 1624063"/>
                <a:gd name="connsiteX8" fmla="*/ 0 w 1943600"/>
                <a:gd name="connsiteY8" fmla="*/ 31571 h 1624063"/>
                <a:gd name="connsiteX9" fmla="*/ 151870 w 1943600"/>
                <a:gd name="connsiteY9" fmla="*/ 8393 h 1624063"/>
                <a:gd name="connsiteX10" fmla="*/ 318078 w 1943600"/>
                <a:gd name="connsiteY10" fmla="*/ 0 h 16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3600" h="1624063">
                  <a:moveTo>
                    <a:pt x="318078" y="0"/>
                  </a:moveTo>
                  <a:cubicBezTo>
                    <a:pt x="1159760" y="0"/>
                    <a:pt x="1852038" y="639674"/>
                    <a:pt x="1935285" y="1459392"/>
                  </a:cubicBezTo>
                  <a:lnTo>
                    <a:pt x="1943600" y="1624063"/>
                  </a:lnTo>
                  <a:lnTo>
                    <a:pt x="1130723" y="1624063"/>
                  </a:lnTo>
                  <a:lnTo>
                    <a:pt x="1114365" y="1461793"/>
                  </a:lnTo>
                  <a:cubicBezTo>
                    <a:pt x="1038574" y="1091414"/>
                    <a:pt x="710863" y="812800"/>
                    <a:pt x="318078" y="812800"/>
                  </a:cubicBezTo>
                  <a:cubicBezTo>
                    <a:pt x="205854" y="812800"/>
                    <a:pt x="98942" y="835544"/>
                    <a:pt x="1700" y="876674"/>
                  </a:cubicBezTo>
                  <a:lnTo>
                    <a:pt x="0" y="877597"/>
                  </a:lnTo>
                  <a:lnTo>
                    <a:pt x="0" y="31571"/>
                  </a:lnTo>
                  <a:lnTo>
                    <a:pt x="151870" y="8393"/>
                  </a:lnTo>
                  <a:cubicBezTo>
                    <a:pt x="206518" y="2843"/>
                    <a:pt x="261966" y="0"/>
                    <a:pt x="318078" y="0"/>
                  </a:cubicBezTo>
                  <a:close/>
                </a:path>
              </a:pathLst>
            </a:custGeom>
            <a:solidFill>
              <a:schemeClr val="accent1">
                <a:alpha val="29000"/>
              </a:schemeClr>
            </a:solidFill>
            <a:ln>
              <a:no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lvl="0" algn="ctr"/>
              <a:endParaRPr lang="en-US">
                <a:solidFill>
                  <a:schemeClr val="tx1"/>
                </a:solidFill>
              </a:endParaRPr>
            </a:p>
          </p:txBody>
        </p:sp>
      </p:grpSp>
    </p:spTree>
    <p:extLst>
      <p:ext uri="{BB962C8B-B14F-4D97-AF65-F5344CB8AC3E}">
        <p14:creationId xmlns:p14="http://schemas.microsoft.com/office/powerpoint/2010/main" val="33347060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8633269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525148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D4EC8E"/>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303096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1573452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D4EC8E"/>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650703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473038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38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7382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493414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4858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2.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slideLayout" Target="../slideLayouts/slideLayout86.xml"/><Relationship Id="rId55" Type="http://schemas.openxmlformats.org/officeDocument/2006/relationships/slideLayout" Target="../slideLayouts/slideLayout91.xml"/><Relationship Id="rId63" Type="http://schemas.openxmlformats.org/officeDocument/2006/relationships/slideLayout" Target="../slideLayouts/slideLayout9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9" Type="http://schemas.openxmlformats.org/officeDocument/2006/relationships/slideLayout" Target="../slideLayouts/slideLayout65.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3" Type="http://schemas.openxmlformats.org/officeDocument/2006/relationships/slideLayout" Target="../slideLayouts/slideLayout89.xml"/><Relationship Id="rId58" Type="http://schemas.openxmlformats.org/officeDocument/2006/relationships/slideLayout" Target="../slideLayouts/slideLayout94.xml"/><Relationship Id="rId66" Type="http://schemas.openxmlformats.org/officeDocument/2006/relationships/image" Target="../media/image8.svg"/><Relationship Id="rId5" Type="http://schemas.openxmlformats.org/officeDocument/2006/relationships/slideLayout" Target="../slideLayouts/slideLayout41.xml"/><Relationship Id="rId61" Type="http://schemas.openxmlformats.org/officeDocument/2006/relationships/slideLayout" Target="../slideLayouts/slideLayout97.xml"/><Relationship Id="rId19" Type="http://schemas.openxmlformats.org/officeDocument/2006/relationships/slideLayout" Target="../slideLayouts/slideLayout5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56" Type="http://schemas.openxmlformats.org/officeDocument/2006/relationships/slideLayout" Target="../slideLayouts/slideLayout92.xml"/><Relationship Id="rId64" Type="http://schemas.openxmlformats.org/officeDocument/2006/relationships/theme" Target="../theme/theme2.xml"/><Relationship Id="rId8" Type="http://schemas.openxmlformats.org/officeDocument/2006/relationships/slideLayout" Target="../slideLayouts/slideLayout44.xml"/><Relationship Id="rId51" Type="http://schemas.openxmlformats.org/officeDocument/2006/relationships/slideLayout" Target="../slideLayouts/slideLayout87.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59" Type="http://schemas.openxmlformats.org/officeDocument/2006/relationships/slideLayout" Target="../slideLayouts/slideLayout95.xml"/><Relationship Id="rId20" Type="http://schemas.openxmlformats.org/officeDocument/2006/relationships/slideLayout" Target="../slideLayouts/slideLayout56.xml"/><Relationship Id="rId41" Type="http://schemas.openxmlformats.org/officeDocument/2006/relationships/slideLayout" Target="../slideLayouts/slideLayout77.xml"/><Relationship Id="rId54" Type="http://schemas.openxmlformats.org/officeDocument/2006/relationships/slideLayout" Target="../slideLayouts/slideLayout90.xml"/><Relationship Id="rId62" Type="http://schemas.openxmlformats.org/officeDocument/2006/relationships/slideLayout" Target="../slideLayouts/slideLayout9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 Id="rId57" Type="http://schemas.openxmlformats.org/officeDocument/2006/relationships/slideLayout" Target="../slideLayouts/slideLayout93.xml"/><Relationship Id="rId10" Type="http://schemas.openxmlformats.org/officeDocument/2006/relationships/slideLayout" Target="../slideLayouts/slideLayout46.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52" Type="http://schemas.openxmlformats.org/officeDocument/2006/relationships/slideLayout" Target="../slideLayouts/slideLayout88.xml"/><Relationship Id="rId60" Type="http://schemas.openxmlformats.org/officeDocument/2006/relationships/slideLayout" Target="../slideLayouts/slideLayout96.xml"/><Relationship Id="rId65" Type="http://schemas.openxmlformats.org/officeDocument/2006/relationships/image" Target="../media/image7.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9" Type="http://schemas.openxmlformats.org/officeDocument/2006/relationships/slideLayout" Target="../slideLayouts/slideLayout7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25.xml"/><Relationship Id="rId21" Type="http://schemas.openxmlformats.org/officeDocument/2006/relationships/slideLayout" Target="../slideLayouts/slideLayout120.xml"/><Relationship Id="rId42" Type="http://schemas.openxmlformats.org/officeDocument/2006/relationships/slideLayout" Target="../slideLayouts/slideLayout141.xml"/><Relationship Id="rId47" Type="http://schemas.openxmlformats.org/officeDocument/2006/relationships/slideLayout" Target="../slideLayouts/slideLayout146.xml"/><Relationship Id="rId63" Type="http://schemas.openxmlformats.org/officeDocument/2006/relationships/slideLayout" Target="../slideLayouts/slideLayout162.xml"/><Relationship Id="rId68" Type="http://schemas.openxmlformats.org/officeDocument/2006/relationships/slideLayout" Target="../slideLayouts/slideLayout167.xml"/><Relationship Id="rId7" Type="http://schemas.openxmlformats.org/officeDocument/2006/relationships/slideLayout" Target="../slideLayouts/slideLayout106.xml"/><Relationship Id="rId71" Type="http://schemas.openxmlformats.org/officeDocument/2006/relationships/image" Target="../media/image1.emf"/><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9" Type="http://schemas.openxmlformats.org/officeDocument/2006/relationships/slideLayout" Target="../slideLayouts/slideLayout128.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slideLayout" Target="../slideLayouts/slideLayout131.xml"/><Relationship Id="rId37" Type="http://schemas.openxmlformats.org/officeDocument/2006/relationships/slideLayout" Target="../slideLayouts/slideLayout136.xml"/><Relationship Id="rId40" Type="http://schemas.openxmlformats.org/officeDocument/2006/relationships/slideLayout" Target="../slideLayouts/slideLayout139.xml"/><Relationship Id="rId45" Type="http://schemas.openxmlformats.org/officeDocument/2006/relationships/slideLayout" Target="../slideLayouts/slideLayout144.xml"/><Relationship Id="rId53" Type="http://schemas.openxmlformats.org/officeDocument/2006/relationships/slideLayout" Target="../slideLayouts/slideLayout152.xml"/><Relationship Id="rId58" Type="http://schemas.openxmlformats.org/officeDocument/2006/relationships/slideLayout" Target="../slideLayouts/slideLayout157.xml"/><Relationship Id="rId66" Type="http://schemas.openxmlformats.org/officeDocument/2006/relationships/slideLayout" Target="../slideLayouts/slideLayout165.xml"/><Relationship Id="rId5" Type="http://schemas.openxmlformats.org/officeDocument/2006/relationships/slideLayout" Target="../slideLayouts/slideLayout104.xml"/><Relationship Id="rId61" Type="http://schemas.openxmlformats.org/officeDocument/2006/relationships/slideLayout" Target="../slideLayouts/slideLayout160.xml"/><Relationship Id="rId19" Type="http://schemas.openxmlformats.org/officeDocument/2006/relationships/slideLayout" Target="../slideLayouts/slideLayout11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35" Type="http://schemas.openxmlformats.org/officeDocument/2006/relationships/slideLayout" Target="../slideLayouts/slideLayout134.xml"/><Relationship Id="rId43" Type="http://schemas.openxmlformats.org/officeDocument/2006/relationships/slideLayout" Target="../slideLayouts/slideLayout142.xml"/><Relationship Id="rId48" Type="http://schemas.openxmlformats.org/officeDocument/2006/relationships/slideLayout" Target="../slideLayouts/slideLayout147.xml"/><Relationship Id="rId56" Type="http://schemas.openxmlformats.org/officeDocument/2006/relationships/slideLayout" Target="../slideLayouts/slideLayout155.xml"/><Relationship Id="rId64" Type="http://schemas.openxmlformats.org/officeDocument/2006/relationships/slideLayout" Target="../slideLayouts/slideLayout163.xml"/><Relationship Id="rId69" Type="http://schemas.openxmlformats.org/officeDocument/2006/relationships/slideLayout" Target="../slideLayouts/slideLayout168.xml"/><Relationship Id="rId8" Type="http://schemas.openxmlformats.org/officeDocument/2006/relationships/slideLayout" Target="../slideLayouts/slideLayout107.xml"/><Relationship Id="rId51" Type="http://schemas.openxmlformats.org/officeDocument/2006/relationships/slideLayout" Target="../slideLayouts/slideLayout150.xml"/><Relationship Id="rId3" Type="http://schemas.openxmlformats.org/officeDocument/2006/relationships/slideLayout" Target="../slideLayouts/slideLayout102.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38" Type="http://schemas.openxmlformats.org/officeDocument/2006/relationships/slideLayout" Target="../slideLayouts/slideLayout137.xml"/><Relationship Id="rId46" Type="http://schemas.openxmlformats.org/officeDocument/2006/relationships/slideLayout" Target="../slideLayouts/slideLayout145.xml"/><Relationship Id="rId59" Type="http://schemas.openxmlformats.org/officeDocument/2006/relationships/slideLayout" Target="../slideLayouts/slideLayout158.xml"/><Relationship Id="rId67" Type="http://schemas.openxmlformats.org/officeDocument/2006/relationships/slideLayout" Target="../slideLayouts/slideLayout166.xml"/><Relationship Id="rId20" Type="http://schemas.openxmlformats.org/officeDocument/2006/relationships/slideLayout" Target="../slideLayouts/slideLayout119.xml"/><Relationship Id="rId41" Type="http://schemas.openxmlformats.org/officeDocument/2006/relationships/slideLayout" Target="../slideLayouts/slideLayout140.xml"/><Relationship Id="rId54" Type="http://schemas.openxmlformats.org/officeDocument/2006/relationships/slideLayout" Target="../slideLayouts/slideLayout153.xml"/><Relationship Id="rId62" Type="http://schemas.openxmlformats.org/officeDocument/2006/relationships/slideLayout" Target="../slideLayouts/slideLayout161.xml"/><Relationship Id="rId70" Type="http://schemas.openxmlformats.org/officeDocument/2006/relationships/theme" Target="../theme/theme3.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36" Type="http://schemas.openxmlformats.org/officeDocument/2006/relationships/slideLayout" Target="../slideLayouts/slideLayout135.xml"/><Relationship Id="rId49" Type="http://schemas.openxmlformats.org/officeDocument/2006/relationships/slideLayout" Target="../slideLayouts/slideLayout148.xml"/><Relationship Id="rId57" Type="http://schemas.openxmlformats.org/officeDocument/2006/relationships/slideLayout" Target="../slideLayouts/slideLayout156.xml"/><Relationship Id="rId10" Type="http://schemas.openxmlformats.org/officeDocument/2006/relationships/slideLayout" Target="../slideLayouts/slideLayout109.xml"/><Relationship Id="rId31" Type="http://schemas.openxmlformats.org/officeDocument/2006/relationships/slideLayout" Target="../slideLayouts/slideLayout130.xml"/><Relationship Id="rId44" Type="http://schemas.openxmlformats.org/officeDocument/2006/relationships/slideLayout" Target="../slideLayouts/slideLayout143.xml"/><Relationship Id="rId52" Type="http://schemas.openxmlformats.org/officeDocument/2006/relationships/slideLayout" Target="../slideLayouts/slideLayout151.xml"/><Relationship Id="rId60" Type="http://schemas.openxmlformats.org/officeDocument/2006/relationships/slideLayout" Target="../slideLayouts/slideLayout159.xml"/><Relationship Id="rId65" Type="http://schemas.openxmlformats.org/officeDocument/2006/relationships/slideLayout" Target="../slideLayouts/slideLayout164.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9" Type="http://schemas.openxmlformats.org/officeDocument/2006/relationships/slideLayout" Target="../slideLayouts/slideLayout138.xml"/><Relationship Id="rId34" Type="http://schemas.openxmlformats.org/officeDocument/2006/relationships/slideLayout" Target="../slideLayouts/slideLayout133.xml"/><Relationship Id="rId50" Type="http://schemas.openxmlformats.org/officeDocument/2006/relationships/slideLayout" Target="../slideLayouts/slideLayout149.xml"/><Relationship Id="rId55" Type="http://schemas.openxmlformats.org/officeDocument/2006/relationships/slideLayout" Target="../slideLayouts/slideLayout1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8"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584756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65">
            <a:extLst>
              <a:ext uri="{96DAC541-7B7A-43D3-8B79-37D633B846F1}">
                <asvg:svgBlip xmlns:asvg="http://schemas.microsoft.com/office/drawing/2016/SVG/main" r:embed="rId66"/>
              </a:ext>
            </a:extLst>
          </a:blip>
          <a:srcRect/>
          <a:stretch/>
        </p:blipFill>
        <p:spPr>
          <a:xfrm rot="5400000">
            <a:off x="9509919" y="2743200"/>
            <a:ext cx="6858000" cy="1371600"/>
          </a:xfrm>
          <a:prstGeom prst="rect">
            <a:avLst/>
          </a:prstGeom>
        </p:spPr>
      </p:pic>
      <p:sp>
        <p:nvSpPr>
          <p:cNvPr id="6" name="TextBox 5">
            <a:extLst>
              <a:ext uri="{FF2B5EF4-FFF2-40B4-BE49-F238E27FC236}">
                <a16:creationId xmlns:a16="http://schemas.microsoft.com/office/drawing/2014/main" id="{DAB2BE1D-9B8D-37F5-161A-28949AD14BC7}"/>
              </a:ext>
            </a:extLst>
          </p:cNvPr>
          <p:cNvSpPr txBox="1"/>
          <p:nvPr userDrawn="1"/>
        </p:nvSpPr>
        <p:spPr>
          <a:xfrm>
            <a:off x="124279" y="6615683"/>
            <a:ext cx="434414" cy="138499"/>
          </a:xfrm>
          <a:prstGeom prst="rect">
            <a:avLst/>
          </a:prstGeom>
          <a:noFill/>
        </p:spPr>
        <p:txBody>
          <a:bodyPr wrap="none" lIns="0" tIns="0" rIns="0" bIns="0" rtlCol="0">
            <a:spAutoFit/>
          </a:bodyPr>
          <a:lstStyle/>
          <a:p>
            <a:pPr algn="l"/>
            <a:r>
              <a:rPr lang="en-US" sz="900" b="1">
                <a:solidFill>
                  <a:srgbClr val="0078D4"/>
                </a:solidFill>
              </a:rPr>
              <a:t>AETHER</a:t>
            </a:r>
          </a:p>
        </p:txBody>
      </p:sp>
    </p:spTree>
    <p:extLst>
      <p:ext uri="{BB962C8B-B14F-4D97-AF65-F5344CB8AC3E}">
        <p14:creationId xmlns:p14="http://schemas.microsoft.com/office/powerpoint/2010/main" val="305172234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 id="2147483742" r:id="rId45"/>
    <p:sldLayoutId id="2147483743" r:id="rId46"/>
    <p:sldLayoutId id="2147483744" r:id="rId47"/>
    <p:sldLayoutId id="2147483745" r:id="rId48"/>
    <p:sldLayoutId id="2147483746" r:id="rId49"/>
    <p:sldLayoutId id="2147483747" r:id="rId50"/>
    <p:sldLayoutId id="2147483748" r:id="rId51"/>
    <p:sldLayoutId id="2147483749" r:id="rId52"/>
    <p:sldLayoutId id="2147483750" r:id="rId53"/>
    <p:sldLayoutId id="2147483751" r:id="rId54"/>
    <p:sldLayoutId id="2147483752" r:id="rId55"/>
    <p:sldLayoutId id="2147483753" r:id="rId56"/>
    <p:sldLayoutId id="2147483754" r:id="rId57"/>
    <p:sldLayoutId id="2147483755" r:id="rId58"/>
    <p:sldLayoutId id="2147483756" r:id="rId59"/>
    <p:sldLayoutId id="2147483757" r:id="rId60"/>
    <p:sldLayoutId id="2147483758" r:id="rId61"/>
    <p:sldLayoutId id="2147483759" r:id="rId62"/>
    <p:sldLayoutId id="2147483830" r:id="rId6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457200" marR="0" indent="-4572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100000"/>
        <a:buFont typeface="Arial" panose="020B0604020202020204" pitchFamily="34" charset="0"/>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Courier New" panose="02070309020205020404" pitchFamily="49" charset="0"/>
        <a:buChar char="o"/>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1"/>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04972149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2" r:id="rId32"/>
    <p:sldLayoutId id="2147483793" r:id="rId33"/>
    <p:sldLayoutId id="2147483794" r:id="rId34"/>
    <p:sldLayoutId id="2147483795" r:id="rId35"/>
    <p:sldLayoutId id="2147483796" r:id="rId36"/>
    <p:sldLayoutId id="2147483797" r:id="rId37"/>
    <p:sldLayoutId id="2147483798" r:id="rId38"/>
    <p:sldLayoutId id="2147483799" r:id="rId39"/>
    <p:sldLayoutId id="2147483800" r:id="rId40"/>
    <p:sldLayoutId id="2147483801" r:id="rId41"/>
    <p:sldLayoutId id="2147483802" r:id="rId42"/>
    <p:sldLayoutId id="2147483803" r:id="rId43"/>
    <p:sldLayoutId id="2147483804" r:id="rId44"/>
    <p:sldLayoutId id="2147483805" r:id="rId45"/>
    <p:sldLayoutId id="2147483806" r:id="rId46"/>
    <p:sldLayoutId id="2147483807" r:id="rId47"/>
    <p:sldLayoutId id="2147483808" r:id="rId48"/>
    <p:sldLayoutId id="2147483809" r:id="rId49"/>
    <p:sldLayoutId id="2147483810" r:id="rId50"/>
    <p:sldLayoutId id="2147483811" r:id="rId51"/>
    <p:sldLayoutId id="2147483812" r:id="rId52"/>
    <p:sldLayoutId id="2147483813" r:id="rId53"/>
    <p:sldLayoutId id="2147483814" r:id="rId54"/>
    <p:sldLayoutId id="2147483815" r:id="rId55"/>
    <p:sldLayoutId id="2147483816" r:id="rId56"/>
    <p:sldLayoutId id="2147483817" r:id="rId57"/>
    <p:sldLayoutId id="2147483818" r:id="rId58"/>
    <p:sldLayoutId id="2147483819" r:id="rId59"/>
    <p:sldLayoutId id="2147483820" r:id="rId60"/>
    <p:sldLayoutId id="2147483821" r:id="rId61"/>
    <p:sldLayoutId id="2147483822" r:id="rId62"/>
    <p:sldLayoutId id="2147483823" r:id="rId63"/>
    <p:sldLayoutId id="2147483824" r:id="rId64"/>
    <p:sldLayoutId id="2147483825" r:id="rId65"/>
    <p:sldLayoutId id="2147483826" r:id="rId66"/>
    <p:sldLayoutId id="2147483827" r:id="rId67"/>
    <p:sldLayoutId id="2147483828" r:id="rId68"/>
    <p:sldLayoutId id="2147483829" r:id="rId6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0">
                <a:srgbClr val="000000"/>
              </a:gs>
              <a:gs pos="100000">
                <a:srgbClr val="000000"/>
              </a:gs>
            </a:gsLst>
            <a:lin ang="2700000" scaled="1"/>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0">
                <a:srgbClr val="000000"/>
              </a:gs>
              <a:gs pos="100000">
                <a:srgbClr val="000000"/>
              </a:gs>
            </a:gsLst>
            <a:lin ang="2700000" scaled="1"/>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0">
                <a:srgbClr val="000000"/>
              </a:gs>
              <a:gs pos="100000">
                <a:srgbClr val="000000"/>
              </a:gs>
            </a:gsLst>
            <a:lin ang="2700000" scaled="1"/>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0">
                <a:srgbClr val="000000"/>
              </a:gs>
              <a:gs pos="100000">
                <a:srgbClr val="000000"/>
              </a:gs>
            </a:gsLst>
            <a:lin ang="2700000" scaled="1"/>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0">
                <a:srgbClr val="000000"/>
              </a:gs>
              <a:gs pos="100000">
                <a:srgbClr val="000000"/>
              </a:gs>
            </a:gsLst>
            <a:lin ang="2700000" scaled="1"/>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0">
                <a:srgbClr val="000000"/>
              </a:gs>
              <a:gs pos="100000">
                <a:srgbClr val="000000"/>
              </a:gs>
            </a:gsLst>
            <a:lin ang="2700000" scaled="1"/>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microsoft.com/en-us/research/uploads/prod/2023/05/RAI-MM-Exec-Summary-for-PDF-printing-July-26.pdf" TargetMode="External"/><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hyperlink" Target="https://aka.ms/raim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blogs.microsoft.com/wp-content/uploads/prod/sites/5/2022/06/Microsoft-RAI-Impact-Assessment-Guide.pdf" TargetMode="External"/><Relationship Id="rId2" Type="http://schemas.openxmlformats.org/officeDocument/2006/relationships/notesSlide" Target="../notesSlides/notesSlide13.xml"/><Relationship Id="rId1" Type="http://schemas.openxmlformats.org/officeDocument/2006/relationships/slideLayout" Target="../slideLayouts/slideLayout131.xml"/><Relationship Id="rId4" Type="http://schemas.openxmlformats.org/officeDocument/2006/relationships/hyperlink" Target="https://blogs.microsoft.com/wp-content/uploads/prod/sites/5/2022/06/Microsoft-Responsible-AI-Standard-v2-General-Requirements-3.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aka.ms/RAIMM" TargetMode="External"/><Relationship Id="rId2" Type="http://schemas.openxmlformats.org/officeDocument/2006/relationships/notesSlide" Target="../notesSlides/notesSlide14.xml"/><Relationship Id="rId1" Type="http://schemas.openxmlformats.org/officeDocument/2006/relationships/slideLayout" Target="../slideLayouts/slideLayout126.xml"/></Relationships>
</file>

<file path=ppt/slides/_rels/slide16.xml.rels><?xml version="1.0" encoding="UTF-8" standalone="yes"?>
<Relationships xmlns="http://schemas.openxmlformats.org/package/2006/relationships"><Relationship Id="rId3" Type="http://schemas.openxmlformats.org/officeDocument/2006/relationships/hyperlink" Target="https://microsoft.sharepoint.com/:x:/t/MaturityModelsRAI/EXyDhFdEsAdInvWjTXzGb9YBXX78eapbDQB8Y_1qu0UpqQ?e=YfOwls" TargetMode="External"/><Relationship Id="rId2" Type="http://schemas.openxmlformats.org/officeDocument/2006/relationships/hyperlink" Target="https://aka.ms/raimm" TargetMode="External"/><Relationship Id="rId1" Type="http://schemas.openxmlformats.org/officeDocument/2006/relationships/slideLayout" Target="../slideLayouts/slideLayout127.xml"/></Relationships>
</file>

<file path=ppt/slides/_rels/slide17.xml.rels><?xml version="1.0" encoding="UTF-8" standalone="yes"?>
<Relationships xmlns="http://schemas.openxmlformats.org/package/2006/relationships"><Relationship Id="rId3" Type="http://schemas.openxmlformats.org/officeDocument/2006/relationships/hyperlink" Target="https://aka.ms/raimm" TargetMode="External"/><Relationship Id="rId2" Type="http://schemas.openxmlformats.org/officeDocument/2006/relationships/notesSlide" Target="../notesSlides/notesSlide15.xml"/><Relationship Id="rId1" Type="http://schemas.openxmlformats.org/officeDocument/2006/relationships/slideLayout" Target="../slideLayouts/slideLayout16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mihaela.vorvoreanu@microsoft.com?subject=RAI%20Maturity%20Model" TargetMode="External"/><Relationship Id="rId2" Type="http://schemas.openxmlformats.org/officeDocument/2006/relationships/hyperlink" Target="https://aka.ms/raimm" TargetMode="Externa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3" Type="http://schemas.openxmlformats.org/officeDocument/2006/relationships/hyperlink" Target="https://forms.office.com/r/4ThLMPkEjU" TargetMode="External"/><Relationship Id="rId2" Type="http://schemas.openxmlformats.org/officeDocument/2006/relationships/notesSlide" Target="../notesSlides/notesSlide24.xml"/><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2.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31.xml"/></Relationships>
</file>

<file path=ppt/slides/_rels/slide7.xml.rels><?xml version="1.0" encoding="UTF-8" standalone="yes"?>
<Relationships xmlns="http://schemas.openxmlformats.org/package/2006/relationships"><Relationship Id="rId3" Type="http://schemas.openxmlformats.org/officeDocument/2006/relationships/hyperlink" Target="https://aka.ms/RAIMM" TargetMode="External"/><Relationship Id="rId2" Type="http://schemas.openxmlformats.org/officeDocument/2006/relationships/notesSlide" Target="../notesSlides/notesSlide6.xml"/><Relationship Id="rId1" Type="http://schemas.openxmlformats.org/officeDocument/2006/relationships/slideLayout" Target="../slideLayouts/slideLayout1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85A2A3-2D85-5C05-E9FB-EA8A3A91EA64}"/>
              </a:ext>
            </a:extLst>
          </p:cNvPr>
          <p:cNvSpPr>
            <a:spLocks noGrp="1"/>
          </p:cNvSpPr>
          <p:nvPr>
            <p:ph type="title"/>
          </p:nvPr>
        </p:nvSpPr>
        <p:spPr/>
        <p:txBody>
          <a:bodyPr/>
          <a:lstStyle/>
          <a:p>
            <a:r>
              <a:rPr lang="en-US">
                <a:solidFill>
                  <a:srgbClr val="FF0000"/>
                </a:solidFill>
              </a:rPr>
              <a:t>Facilitator notes</a:t>
            </a:r>
          </a:p>
        </p:txBody>
      </p:sp>
      <p:sp>
        <p:nvSpPr>
          <p:cNvPr id="8" name="Text Placeholder 7">
            <a:extLst>
              <a:ext uri="{FF2B5EF4-FFF2-40B4-BE49-F238E27FC236}">
                <a16:creationId xmlns:a16="http://schemas.microsoft.com/office/drawing/2014/main" id="{ADC606BA-4B20-37AA-0F6F-935A2F809D64}"/>
              </a:ext>
            </a:extLst>
          </p:cNvPr>
          <p:cNvSpPr>
            <a:spLocks noGrp="1"/>
          </p:cNvSpPr>
          <p:nvPr>
            <p:ph type="body" sz="quarter" idx="16"/>
          </p:nvPr>
        </p:nvSpPr>
        <p:spPr>
          <a:xfrm>
            <a:off x="573658" y="1705140"/>
            <a:ext cx="5219700" cy="369332"/>
          </a:xfrm>
        </p:spPr>
        <p:txBody>
          <a:bodyPr/>
          <a:lstStyle/>
          <a:p>
            <a:r>
              <a:rPr lang="en-US" sz="2400"/>
              <a:t>1. Introduce the RAI maturity model</a:t>
            </a:r>
          </a:p>
        </p:txBody>
      </p:sp>
      <p:sp>
        <p:nvSpPr>
          <p:cNvPr id="6" name="Text Placeholder 5">
            <a:extLst>
              <a:ext uri="{FF2B5EF4-FFF2-40B4-BE49-F238E27FC236}">
                <a16:creationId xmlns:a16="http://schemas.microsoft.com/office/drawing/2014/main" id="{15A77151-3783-383B-0D84-A8589FC94CD5}"/>
              </a:ext>
            </a:extLst>
          </p:cNvPr>
          <p:cNvSpPr>
            <a:spLocks noGrp="1"/>
          </p:cNvSpPr>
          <p:nvPr>
            <p:ph type="body" sz="quarter" idx="14"/>
          </p:nvPr>
        </p:nvSpPr>
        <p:spPr>
          <a:xfrm>
            <a:off x="573658" y="2352840"/>
            <a:ext cx="5219700" cy="2745367"/>
          </a:xfrm>
        </p:spPr>
        <p:txBody>
          <a:bodyPr/>
          <a:lstStyle/>
          <a:p>
            <a:r>
              <a:rPr lang="en-US"/>
              <a:t>15 min presentation</a:t>
            </a:r>
          </a:p>
          <a:p>
            <a:r>
              <a:rPr lang="en-US"/>
              <a:t>15 min Q&amp;A and planning for workshop</a:t>
            </a:r>
          </a:p>
          <a:p>
            <a:endParaRPr lang="en-US"/>
          </a:p>
          <a:p>
            <a:pPr marL="0" indent="0">
              <a:buNone/>
            </a:pPr>
            <a:r>
              <a:rPr lang="en-US" sz="2000"/>
              <a:t>Optional pre-read for customers: </a:t>
            </a:r>
            <a:r>
              <a:rPr lang="en-US" sz="2000">
                <a:hlinkClick r:id="rId3"/>
              </a:rPr>
              <a:t>RAI MM Exec Summary &amp; FAQ</a:t>
            </a:r>
            <a:endParaRPr lang="en-US" sz="2000"/>
          </a:p>
          <a:p>
            <a:pPr marL="0" indent="0">
              <a:buNone/>
            </a:pPr>
            <a:endParaRPr lang="en-US"/>
          </a:p>
        </p:txBody>
      </p:sp>
      <p:sp>
        <p:nvSpPr>
          <p:cNvPr id="9" name="Text Placeholder 8">
            <a:extLst>
              <a:ext uri="{FF2B5EF4-FFF2-40B4-BE49-F238E27FC236}">
                <a16:creationId xmlns:a16="http://schemas.microsoft.com/office/drawing/2014/main" id="{D42C6CB6-855D-455A-B506-59EB978F0E0C}"/>
              </a:ext>
            </a:extLst>
          </p:cNvPr>
          <p:cNvSpPr>
            <a:spLocks noGrp="1"/>
          </p:cNvSpPr>
          <p:nvPr>
            <p:ph type="body" sz="quarter" idx="17"/>
          </p:nvPr>
        </p:nvSpPr>
        <p:spPr>
          <a:xfrm>
            <a:off x="6387083" y="1705140"/>
            <a:ext cx="5219700" cy="369332"/>
          </a:xfrm>
        </p:spPr>
        <p:txBody>
          <a:bodyPr/>
          <a:lstStyle/>
          <a:p>
            <a:r>
              <a:rPr lang="en-US" sz="2400"/>
              <a:t>2. Facilitate workshop</a:t>
            </a:r>
          </a:p>
        </p:txBody>
      </p:sp>
      <p:sp>
        <p:nvSpPr>
          <p:cNvPr id="7" name="Text Placeholder 6">
            <a:extLst>
              <a:ext uri="{FF2B5EF4-FFF2-40B4-BE49-F238E27FC236}">
                <a16:creationId xmlns:a16="http://schemas.microsoft.com/office/drawing/2014/main" id="{038159CF-AF8F-AFB4-E899-4EBF7CCB7F0C}"/>
              </a:ext>
            </a:extLst>
          </p:cNvPr>
          <p:cNvSpPr>
            <a:spLocks noGrp="1"/>
          </p:cNvSpPr>
          <p:nvPr>
            <p:ph type="body" sz="quarter" idx="15"/>
          </p:nvPr>
        </p:nvSpPr>
        <p:spPr>
          <a:xfrm>
            <a:off x="6387083" y="2352840"/>
            <a:ext cx="5219700" cy="3225498"/>
          </a:xfrm>
        </p:spPr>
        <p:txBody>
          <a:bodyPr/>
          <a:lstStyle/>
          <a:p>
            <a:pPr marL="0" indent="0">
              <a:buNone/>
            </a:pPr>
            <a:r>
              <a:rPr lang="en-US"/>
              <a:t>Before the workshop:</a:t>
            </a:r>
          </a:p>
          <a:p>
            <a:pPr marL="628650" lvl="1" indent="-457200">
              <a:buFont typeface="+mj-lt"/>
              <a:buAutoNum type="alphaLcParenR"/>
            </a:pPr>
            <a:r>
              <a:rPr lang="en-US"/>
              <a:t>decide who will be in the room. Ideally, decision makers representing diverse professions and business units</a:t>
            </a:r>
          </a:p>
          <a:p>
            <a:pPr marL="628650" lvl="1" indent="-457200">
              <a:buFont typeface="+mj-lt"/>
              <a:buAutoNum type="alphaLcParenR"/>
            </a:pPr>
            <a:r>
              <a:rPr lang="en-US"/>
              <a:t>Give workshop participants time (at least 30 minutes, even a few days) to go over the entire RAI MM </a:t>
            </a:r>
            <a:r>
              <a:rPr lang="en-US">
                <a:hlinkClick r:id="rId4"/>
              </a:rPr>
              <a:t>https://aka.ms/raimm</a:t>
            </a:r>
            <a:endParaRPr lang="en-US"/>
          </a:p>
          <a:p>
            <a:endParaRPr lang="en-US"/>
          </a:p>
          <a:p>
            <a:endParaRPr lang="en-US"/>
          </a:p>
        </p:txBody>
      </p:sp>
      <p:sp>
        <p:nvSpPr>
          <p:cNvPr id="11" name="Text Placeholder 5">
            <a:extLst>
              <a:ext uri="{FF2B5EF4-FFF2-40B4-BE49-F238E27FC236}">
                <a16:creationId xmlns:a16="http://schemas.microsoft.com/office/drawing/2014/main" id="{A89E9FBB-D374-0D81-BD92-1022084120B3}"/>
              </a:ext>
            </a:extLst>
          </p:cNvPr>
          <p:cNvSpPr txBox="1">
            <a:spLocks/>
          </p:cNvSpPr>
          <p:nvPr/>
        </p:nvSpPr>
        <p:spPr>
          <a:xfrm>
            <a:off x="588263" y="1106375"/>
            <a:ext cx="8896345" cy="369332"/>
          </a:xfrm>
          <a:prstGeom prst="rect">
            <a:avLst/>
          </a:prstGeom>
        </p:spPr>
        <p:txBody>
          <a:bodyPr vert="horz" wrap="square" lIns="0" tIns="0" rIns="0" bIns="0" rtlCol="0">
            <a:spAutoFit/>
          </a:bodyPr>
          <a:lstStyle>
            <a:lvl1pPr marL="171450" marR="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400" kern="1200" spc="0" baseline="0" dirty="0">
                <a:solidFill>
                  <a:schemeClr val="tx1"/>
                </a:solidFill>
                <a:latin typeface="+mn-lt"/>
                <a:ea typeface="+mn-ea"/>
                <a:cs typeface="Segoe UI" panose="020B0502040204020203" pitchFamily="34" charset="0"/>
              </a:defRPr>
            </a:lvl1pPr>
            <a:lvl2pPr marL="342900" marR="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000" kern="1200" spc="0" baseline="0" dirty="0">
                <a:solidFill>
                  <a:schemeClr val="tx1"/>
                </a:solidFill>
                <a:latin typeface="+mn-lt"/>
                <a:ea typeface="+mn-ea"/>
                <a:cs typeface="+mn-cs"/>
              </a:defRPr>
            </a:lvl2pPr>
            <a:lvl3pPr marL="514350" marR="0" indent="-1714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666750" marR="0" indent="-1524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793750" marR="0" indent="-12065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Use these slides to:</a:t>
            </a: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37142565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8D3B-7E06-23D1-8C38-92FFA30457AA}"/>
              </a:ext>
            </a:extLst>
          </p:cNvPr>
          <p:cNvSpPr>
            <a:spLocks noGrp="1"/>
          </p:cNvSpPr>
          <p:nvPr>
            <p:ph type="title"/>
          </p:nvPr>
        </p:nvSpPr>
        <p:spPr>
          <a:xfrm>
            <a:off x="588263" y="457200"/>
            <a:ext cx="11018520" cy="553998"/>
          </a:xfrm>
        </p:spPr>
        <p:txBody>
          <a:bodyPr/>
          <a:lstStyle/>
          <a:p>
            <a:r>
              <a:rPr lang="en-US"/>
              <a:t>24 dimensions of RAI maturity</a:t>
            </a:r>
          </a:p>
        </p:txBody>
      </p:sp>
      <p:sp>
        <p:nvSpPr>
          <p:cNvPr id="4" name="Rounded Rectangle 16">
            <a:extLst>
              <a:ext uri="{FF2B5EF4-FFF2-40B4-BE49-F238E27FC236}">
                <a16:creationId xmlns:a16="http://schemas.microsoft.com/office/drawing/2014/main" id="{757BE74E-1E26-A6DB-88A3-26E1F3161B9D}"/>
              </a:ext>
            </a:extLst>
          </p:cNvPr>
          <p:cNvSpPr/>
          <p:nvPr/>
        </p:nvSpPr>
        <p:spPr bwMode="auto">
          <a:xfrm>
            <a:off x="-342899" y="1239715"/>
            <a:ext cx="6290157" cy="4844562"/>
          </a:xfrm>
          <a:prstGeom prst="roundRect">
            <a:avLst>
              <a:gd name="adj" fmla="val 2640"/>
            </a:avLst>
          </a:prstGeom>
          <a:solidFill>
            <a:schemeClr val="bg1"/>
          </a:solidFill>
          <a:ln>
            <a:noFill/>
            <a:headEnd type="none" w="med" len="med"/>
            <a:tailEnd type="none" w="med" len="med"/>
          </a:ln>
          <a:effectLst>
            <a:outerShdw blurRad="375923" dist="1270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49" fontAlgn="base">
              <a:spcBef>
                <a:spcPct val="0"/>
              </a:spcBef>
              <a:spcAft>
                <a:spcPct val="0"/>
              </a:spcAft>
            </a:pPr>
            <a:endParaRPr lang="en-US" sz="2000">
              <a:solidFill>
                <a:srgbClr val="FFFFFF"/>
              </a:solidFill>
              <a:latin typeface="Segoe UI"/>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93A9F30E-20ED-DAB2-BC46-BBAABFE3F9EB}"/>
              </a:ext>
            </a:extLst>
          </p:cNvPr>
          <p:cNvSpPr txBox="1">
            <a:spLocks/>
          </p:cNvSpPr>
          <p:nvPr/>
        </p:nvSpPr>
        <p:spPr>
          <a:xfrm>
            <a:off x="1013854" y="2118336"/>
            <a:ext cx="4593852" cy="4037003"/>
          </a:xfrm>
          <a:prstGeom prst="rect">
            <a:avLst/>
          </a:prstGeom>
        </p:spPr>
        <p:txBody>
          <a:bodyPr vert="horz" wrap="square" lIns="0" tIns="0" rIns="0" bIns="0" rtlCol="0" anchor="t">
            <a:spAutoFit/>
          </a:bodyPr>
          <a:lstStyle>
            <a:lvl1pPr marL="176213" marR="0" indent="-1762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000" kern="1200" spc="0" baseline="0" dirty="0">
                <a:solidFill>
                  <a:schemeClr val="tx1"/>
                </a:solidFill>
                <a:latin typeface="+mn-lt"/>
                <a:ea typeface="+mn-ea"/>
                <a:cs typeface="Segoe UI" panose="020B0502040204020203" pitchFamily="34" charset="0"/>
              </a:defRPr>
            </a:lvl1pPr>
            <a:lvl2pPr marL="322263" marR="0" indent="-1508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mn-cs"/>
              </a:defRPr>
            </a:lvl2pPr>
            <a:lvl3pPr marL="466725" marR="0" indent="-1381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95313" marR="0" indent="-1285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731838" marR="0" indent="-1222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300"/>
              </a:spcAft>
              <a:buNone/>
            </a:pPr>
            <a:r>
              <a:rPr lang="en-US" sz="1400"/>
              <a:t>Teams valuing RAI</a:t>
            </a:r>
          </a:p>
          <a:p>
            <a:pPr marL="0" indent="0">
              <a:spcBef>
                <a:spcPts val="0"/>
              </a:spcBef>
              <a:spcAft>
                <a:spcPts val="1300"/>
              </a:spcAft>
              <a:buNone/>
            </a:pPr>
            <a:r>
              <a:rPr lang="en-US" sz="1400"/>
              <a:t>Timing of RAI</a:t>
            </a:r>
          </a:p>
          <a:p>
            <a:pPr marL="0" indent="0">
              <a:spcBef>
                <a:spcPts val="0"/>
              </a:spcBef>
              <a:spcAft>
                <a:spcPts val="1300"/>
              </a:spcAft>
              <a:buNone/>
            </a:pPr>
            <a:r>
              <a:rPr lang="en-US" sz="1400"/>
              <a:t>Motivation for AI Products</a:t>
            </a:r>
          </a:p>
          <a:p>
            <a:pPr marL="0" indent="0">
              <a:spcBef>
                <a:spcPts val="0"/>
              </a:spcBef>
              <a:spcAft>
                <a:spcPts val="600"/>
              </a:spcAft>
              <a:buNone/>
            </a:pPr>
            <a:r>
              <a:rPr lang="en-US" sz="1400">
                <a:solidFill>
                  <a:schemeClr val="bg1"/>
                </a:solidFill>
              </a:rPr>
              <a:t>Cross-discipline collaboration</a:t>
            </a:r>
          </a:p>
          <a:p>
            <a:pPr marL="0" indent="0">
              <a:spcBef>
                <a:spcPts val="0"/>
              </a:spcBef>
              <a:spcAft>
                <a:spcPts val="1300"/>
              </a:spcAft>
              <a:buNone/>
            </a:pPr>
            <a:r>
              <a:rPr lang="en-US" sz="1400"/>
              <a:t>Sociotechnical approach</a:t>
            </a:r>
          </a:p>
          <a:p>
            <a:pPr marL="0" indent="0">
              <a:spcBef>
                <a:spcPts val="0"/>
              </a:spcBef>
              <a:spcAft>
                <a:spcPts val="1300"/>
              </a:spcAft>
              <a:buNone/>
            </a:pPr>
            <a:r>
              <a:rPr lang="en-US" sz="1400"/>
              <a:t>Common language</a:t>
            </a:r>
          </a:p>
          <a:p>
            <a:pPr marL="0" indent="0">
              <a:spcBef>
                <a:spcPts val="0"/>
              </a:spcBef>
              <a:spcAft>
                <a:spcPts val="1300"/>
              </a:spcAft>
              <a:buNone/>
            </a:pPr>
            <a:r>
              <a:rPr lang="en-US" sz="1400"/>
              <a:t>Collaboration within teams</a:t>
            </a:r>
          </a:p>
          <a:p>
            <a:pPr marL="0" indent="0">
              <a:spcBef>
                <a:spcPts val="0"/>
              </a:spcBef>
              <a:spcAft>
                <a:spcPts val="1300"/>
              </a:spcAft>
              <a:buNone/>
            </a:pPr>
            <a:r>
              <a:rPr lang="en-US" sz="1400"/>
              <a:t>Non UX disciplines’ perception of UX</a:t>
            </a:r>
          </a:p>
          <a:p>
            <a:pPr marL="0" indent="0">
              <a:spcBef>
                <a:spcPts val="0"/>
              </a:spcBef>
              <a:spcAft>
                <a:spcPts val="1300"/>
              </a:spcAft>
              <a:buNone/>
            </a:pPr>
            <a:r>
              <a:rPr lang="en-US" sz="1400"/>
              <a:t>UX practitioners’ AI readiness</a:t>
            </a:r>
          </a:p>
          <a:p>
            <a:pPr marL="0" indent="0">
              <a:spcBef>
                <a:spcPts val="0"/>
              </a:spcBef>
              <a:spcAft>
                <a:spcPts val="1300"/>
              </a:spcAft>
              <a:buNone/>
            </a:pPr>
            <a:r>
              <a:rPr lang="en-US" sz="1400"/>
              <a:t>RAI specialists working with product Teams</a:t>
            </a:r>
          </a:p>
          <a:p>
            <a:pPr marL="0" indent="0">
              <a:spcBef>
                <a:spcPts val="0"/>
              </a:spcBef>
              <a:spcAft>
                <a:spcPts val="1300"/>
              </a:spcAft>
              <a:buNone/>
            </a:pPr>
            <a:r>
              <a:rPr lang="en-US" sz="1400"/>
              <a:t>Teams working with RAI specialists</a:t>
            </a:r>
          </a:p>
        </p:txBody>
      </p:sp>
      <p:sp>
        <p:nvSpPr>
          <p:cNvPr id="6" name="Isosceles Triangle 4">
            <a:extLst>
              <a:ext uri="{FF2B5EF4-FFF2-40B4-BE49-F238E27FC236}">
                <a16:creationId xmlns:a16="http://schemas.microsoft.com/office/drawing/2014/main" id="{6E935C04-8917-ADCC-8A4B-8B9CA8C4153F}"/>
              </a:ext>
            </a:extLst>
          </p:cNvPr>
          <p:cNvSpPr/>
          <p:nvPr/>
        </p:nvSpPr>
        <p:spPr bwMode="auto">
          <a:xfrm>
            <a:off x="7982686" y="1086497"/>
            <a:ext cx="2239333" cy="1930459"/>
          </a:xfrm>
          <a:prstGeom prst="triangle">
            <a:avLst/>
          </a:prstGeom>
          <a:solidFill>
            <a:srgbClr val="F1D628">
              <a:alpha val="15000"/>
            </a:srgbClr>
          </a:solidFill>
          <a:ln w="3175" cap="flat" cmpd="sng" algn="ctr">
            <a:noFill/>
            <a:prstDash val="solid"/>
            <a:headEnd type="none" w="med" len="med"/>
            <a:tailEnd type="none" w="med" len="med"/>
          </a:ln>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tx1">
                    <a:alpha val="15000"/>
                  </a:schemeClr>
                </a:solidFill>
                <a:effectLst/>
                <a:uLnTx/>
                <a:uFillTx/>
                <a:latin typeface="Segoe UI"/>
                <a:ea typeface="+mn-ea"/>
                <a:cs typeface="Segoe UI"/>
              </a:rPr>
              <a:t>RAI</a:t>
            </a:r>
            <a:br>
              <a:rPr kumimoji="0" lang="en-US" sz="2400" b="0" i="0" u="none" strike="noStrike" kern="0" cap="none" spc="0" normalizeH="0" baseline="0" noProof="0">
                <a:ln>
                  <a:noFill/>
                </a:ln>
                <a:solidFill>
                  <a:schemeClr val="tx1">
                    <a:alpha val="15000"/>
                  </a:schemeClr>
                </a:solidFill>
                <a:effectLst/>
                <a:uLnTx/>
                <a:uFillTx/>
                <a:latin typeface="Segoe UI"/>
                <a:ea typeface="+mn-ea"/>
                <a:cs typeface="Segoe UI" pitchFamily="34" charset="0"/>
              </a:rPr>
            </a:br>
            <a:r>
              <a:rPr kumimoji="0" lang="en-US" sz="2400" b="0" i="0" u="none" strike="noStrike" kern="0" cap="none" spc="0" normalizeH="0" baseline="0" noProof="0">
                <a:ln>
                  <a:noFill/>
                </a:ln>
                <a:solidFill>
                  <a:schemeClr val="tx1">
                    <a:alpha val="15000"/>
                  </a:schemeClr>
                </a:solidFill>
                <a:effectLst/>
                <a:uLnTx/>
                <a:uFillTx/>
                <a:latin typeface="Segoe UI"/>
                <a:ea typeface="+mn-ea"/>
                <a:cs typeface="Segoe UI"/>
              </a:rPr>
              <a:t>Practice</a:t>
            </a:r>
          </a:p>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chemeClr val="tx1">
                  <a:alpha val="15000"/>
                </a:schemeClr>
              </a:solidFill>
              <a:effectLst/>
              <a:uLnTx/>
              <a:uFillTx/>
              <a:latin typeface="Segoe UI"/>
              <a:ea typeface="+mn-ea"/>
              <a:cs typeface="Segoe UI" pitchFamily="34" charset="0"/>
            </a:endParaRPr>
          </a:p>
        </p:txBody>
      </p:sp>
      <p:sp>
        <p:nvSpPr>
          <p:cNvPr id="7" name="Trapezoid 6">
            <a:extLst>
              <a:ext uri="{FF2B5EF4-FFF2-40B4-BE49-F238E27FC236}">
                <a16:creationId xmlns:a16="http://schemas.microsoft.com/office/drawing/2014/main" id="{BBD37FDA-F838-5F7C-1B9D-83D14E87C590}"/>
              </a:ext>
            </a:extLst>
          </p:cNvPr>
          <p:cNvSpPr/>
          <p:nvPr/>
        </p:nvSpPr>
        <p:spPr bwMode="auto">
          <a:xfrm>
            <a:off x="7189618" y="3022628"/>
            <a:ext cx="3831336" cy="1371600"/>
          </a:xfrm>
          <a:prstGeom prst="trapezoid">
            <a:avLst>
              <a:gd name="adj" fmla="val 57303"/>
            </a:avLst>
          </a:prstGeom>
          <a:solidFill>
            <a:srgbClr val="9FD16D"/>
          </a:solidFill>
          <a:ln w="317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effectLst/>
                <a:uLnTx/>
                <a:uFillTx/>
                <a:latin typeface="Segoe UI"/>
                <a:ea typeface="+mn-ea"/>
                <a:cs typeface="Segoe UI"/>
              </a:rPr>
              <a:t>Team Approach</a:t>
            </a:r>
            <a:endParaRPr kumimoji="0" lang="en-US" sz="2400" b="0" i="0" u="none" strike="noStrike" kern="0" cap="none" spc="0" normalizeH="0" baseline="0" noProof="0">
              <a:ln>
                <a:noFill/>
              </a:ln>
              <a:effectLst/>
              <a:uLnTx/>
              <a:uFillTx/>
              <a:latin typeface="Segoe UI"/>
              <a:ea typeface="+mn-ea"/>
              <a:cs typeface="Segoe UI" pitchFamily="34" charset="0"/>
            </a:endParaRPr>
          </a:p>
        </p:txBody>
      </p:sp>
      <p:sp>
        <p:nvSpPr>
          <p:cNvPr id="8" name="Trapezoid 7">
            <a:extLst>
              <a:ext uri="{FF2B5EF4-FFF2-40B4-BE49-F238E27FC236}">
                <a16:creationId xmlns:a16="http://schemas.microsoft.com/office/drawing/2014/main" id="{6F188063-3DED-57ED-A3D1-297F8B53209B}"/>
              </a:ext>
            </a:extLst>
          </p:cNvPr>
          <p:cNvSpPr/>
          <p:nvPr/>
        </p:nvSpPr>
        <p:spPr bwMode="auto">
          <a:xfrm>
            <a:off x="6398599" y="4399900"/>
            <a:ext cx="5413248" cy="1371600"/>
          </a:xfrm>
          <a:prstGeom prst="trapezoid">
            <a:avLst>
              <a:gd name="adj" fmla="val 57303"/>
            </a:avLst>
          </a:prstGeom>
          <a:solidFill>
            <a:srgbClr val="3FBDBC">
              <a:alpha val="15000"/>
            </a:srgbClr>
          </a:solidFill>
          <a:ln w="317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chemeClr val="tx1">
                    <a:alpha val="15000"/>
                  </a:schemeClr>
                </a:solidFill>
                <a:effectLst/>
                <a:uLnTx/>
                <a:uFillTx/>
                <a:latin typeface="Segoe UI"/>
                <a:ea typeface="+mn-ea"/>
                <a:cs typeface="Segoe UI"/>
              </a:rPr>
              <a:t>Organizational Foundations</a:t>
            </a:r>
            <a:endParaRPr kumimoji="0" lang="en-US" sz="2400" b="0" i="0" u="none" strike="noStrike" kern="0" cap="none" spc="0" normalizeH="0" baseline="0" noProof="0">
              <a:ln>
                <a:noFill/>
              </a:ln>
              <a:solidFill>
                <a:schemeClr val="tx1">
                  <a:alpha val="15000"/>
                </a:schemeClr>
              </a:solidFill>
              <a:effectLst/>
              <a:uLnTx/>
              <a:uFillTx/>
              <a:latin typeface="Segoe UI"/>
              <a:ea typeface="+mn-ea"/>
              <a:cs typeface="Segoe UI" pitchFamily="34" charset="0"/>
            </a:endParaRPr>
          </a:p>
        </p:txBody>
      </p:sp>
      <p:sp>
        <p:nvSpPr>
          <p:cNvPr id="11" name="Oval 10">
            <a:extLst>
              <a:ext uri="{FF2B5EF4-FFF2-40B4-BE49-F238E27FC236}">
                <a16:creationId xmlns:a16="http://schemas.microsoft.com/office/drawing/2014/main" id="{E7174F78-2F92-EFF0-804C-3558C602AC1B}"/>
              </a:ext>
            </a:extLst>
          </p:cNvPr>
          <p:cNvSpPr/>
          <p:nvPr/>
        </p:nvSpPr>
        <p:spPr bwMode="auto">
          <a:xfrm>
            <a:off x="588264" y="2099192"/>
            <a:ext cx="273377" cy="273377"/>
          </a:xfrm>
          <a:prstGeom prst="ellipse">
            <a:avLst/>
          </a:prstGeom>
          <a:solidFill>
            <a:srgbClr val="A0D26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b="1">
                <a:solidFill>
                  <a:srgbClr val="FFFFFF"/>
                </a:solidFill>
                <a:latin typeface="Segoe UI Semibold" panose="020B0502040204020203" pitchFamily="34" charset="0"/>
                <a:ea typeface="Segoe UI" pitchFamily="34" charset="0"/>
                <a:cs typeface="Segoe UI Semibold" panose="020B0502040204020203" pitchFamily="34" charset="0"/>
              </a:rPr>
              <a:t>6</a:t>
            </a:r>
          </a:p>
        </p:txBody>
      </p:sp>
      <p:sp>
        <p:nvSpPr>
          <p:cNvPr id="12" name="TextBox 11">
            <a:extLst>
              <a:ext uri="{FF2B5EF4-FFF2-40B4-BE49-F238E27FC236}">
                <a16:creationId xmlns:a16="http://schemas.microsoft.com/office/drawing/2014/main" id="{6E5B1342-6343-8A59-FA43-763857FB5714}"/>
              </a:ext>
            </a:extLst>
          </p:cNvPr>
          <p:cNvSpPr txBox="1"/>
          <p:nvPr/>
        </p:nvSpPr>
        <p:spPr>
          <a:xfrm>
            <a:off x="588263" y="1589471"/>
            <a:ext cx="2175980" cy="369332"/>
          </a:xfrm>
          <a:prstGeom prst="rect">
            <a:avLst/>
          </a:prstGeom>
          <a:noFill/>
        </p:spPr>
        <p:txBody>
          <a:bodyPr wrap="none" lIns="0" tIns="0" rIns="0" bIns="0" rtlCol="0">
            <a:spAutoFit/>
          </a:bodyPr>
          <a:lstStyle/>
          <a:p>
            <a:r>
              <a:rPr lang="en-US" sz="2400" b="1">
                <a:solidFill>
                  <a:srgbClr val="A0D26D"/>
                </a:solidFill>
                <a:latin typeface="Segoe UI Semibold" panose="020B0502040204020203" pitchFamily="34" charset="0"/>
                <a:cs typeface="Segoe UI Semibold" panose="020B0502040204020203" pitchFamily="34" charset="0"/>
              </a:rPr>
              <a:t>Team Approach</a:t>
            </a:r>
          </a:p>
        </p:txBody>
      </p:sp>
      <p:sp>
        <p:nvSpPr>
          <p:cNvPr id="17" name="Oval 16">
            <a:extLst>
              <a:ext uri="{FF2B5EF4-FFF2-40B4-BE49-F238E27FC236}">
                <a16:creationId xmlns:a16="http://schemas.microsoft.com/office/drawing/2014/main" id="{EFC9E86A-53F8-6DAF-5A5B-C3F6600E8624}"/>
              </a:ext>
            </a:extLst>
          </p:cNvPr>
          <p:cNvSpPr/>
          <p:nvPr/>
        </p:nvSpPr>
        <p:spPr bwMode="auto">
          <a:xfrm>
            <a:off x="588264" y="2476709"/>
            <a:ext cx="273377" cy="273377"/>
          </a:xfrm>
          <a:prstGeom prst="ellipse">
            <a:avLst/>
          </a:prstGeom>
          <a:solidFill>
            <a:srgbClr val="A0D26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b="1">
                <a:solidFill>
                  <a:srgbClr val="FFFFFF"/>
                </a:solidFill>
                <a:latin typeface="Segoe UI Semibold" panose="020B0502040204020203" pitchFamily="34" charset="0"/>
                <a:ea typeface="Segoe UI" pitchFamily="34" charset="0"/>
                <a:cs typeface="Segoe UI Semibold" panose="020B0502040204020203" pitchFamily="34" charset="0"/>
              </a:rPr>
              <a:t>7</a:t>
            </a:r>
          </a:p>
        </p:txBody>
      </p:sp>
      <p:sp>
        <p:nvSpPr>
          <p:cNvPr id="18" name="Oval 17">
            <a:extLst>
              <a:ext uri="{FF2B5EF4-FFF2-40B4-BE49-F238E27FC236}">
                <a16:creationId xmlns:a16="http://schemas.microsoft.com/office/drawing/2014/main" id="{F6228ECA-5648-F170-2616-3A8710DF9BAF}"/>
              </a:ext>
            </a:extLst>
          </p:cNvPr>
          <p:cNvSpPr/>
          <p:nvPr/>
        </p:nvSpPr>
        <p:spPr bwMode="auto">
          <a:xfrm>
            <a:off x="588264" y="2854226"/>
            <a:ext cx="273377" cy="273377"/>
          </a:xfrm>
          <a:prstGeom prst="ellipse">
            <a:avLst/>
          </a:prstGeom>
          <a:solidFill>
            <a:srgbClr val="A0D26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b="1">
                <a:solidFill>
                  <a:srgbClr val="FFFFFF"/>
                </a:solidFill>
                <a:latin typeface="Segoe UI Semibold" panose="020B0502040204020203" pitchFamily="34" charset="0"/>
                <a:ea typeface="Segoe UI" pitchFamily="34" charset="0"/>
                <a:cs typeface="Segoe UI Semibold" panose="020B0502040204020203" pitchFamily="34" charset="0"/>
              </a:rPr>
              <a:t>8</a:t>
            </a:r>
          </a:p>
        </p:txBody>
      </p:sp>
      <p:sp>
        <p:nvSpPr>
          <p:cNvPr id="19" name="Oval 18">
            <a:extLst>
              <a:ext uri="{FF2B5EF4-FFF2-40B4-BE49-F238E27FC236}">
                <a16:creationId xmlns:a16="http://schemas.microsoft.com/office/drawing/2014/main" id="{F1ED0F4B-2280-AF2E-07E8-20C62459A083}"/>
              </a:ext>
            </a:extLst>
          </p:cNvPr>
          <p:cNvSpPr/>
          <p:nvPr/>
        </p:nvSpPr>
        <p:spPr bwMode="auto">
          <a:xfrm>
            <a:off x="588264" y="3547063"/>
            <a:ext cx="273377" cy="273377"/>
          </a:xfrm>
          <a:prstGeom prst="ellipse">
            <a:avLst/>
          </a:prstGeom>
          <a:solidFill>
            <a:srgbClr val="A0D26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b="1">
                <a:solidFill>
                  <a:srgbClr val="FFFFFF"/>
                </a:solidFill>
                <a:latin typeface="Segoe UI Semibold" panose="020B0502040204020203" pitchFamily="34" charset="0"/>
                <a:ea typeface="Segoe UI" pitchFamily="34" charset="0"/>
                <a:cs typeface="Segoe UI Semibold" panose="020B0502040204020203" pitchFamily="34" charset="0"/>
              </a:rPr>
              <a:t>9</a:t>
            </a:r>
          </a:p>
        </p:txBody>
      </p:sp>
      <p:sp>
        <p:nvSpPr>
          <p:cNvPr id="20" name="Oval 19">
            <a:extLst>
              <a:ext uri="{FF2B5EF4-FFF2-40B4-BE49-F238E27FC236}">
                <a16:creationId xmlns:a16="http://schemas.microsoft.com/office/drawing/2014/main" id="{3E9A6210-239B-0E1C-3A9E-692ED26B0D40}"/>
              </a:ext>
            </a:extLst>
          </p:cNvPr>
          <p:cNvSpPr/>
          <p:nvPr/>
        </p:nvSpPr>
        <p:spPr bwMode="auto">
          <a:xfrm>
            <a:off x="588264" y="3924580"/>
            <a:ext cx="273377" cy="273377"/>
          </a:xfrm>
          <a:prstGeom prst="ellipse">
            <a:avLst/>
          </a:prstGeom>
          <a:solidFill>
            <a:srgbClr val="A0D26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b="1">
                <a:solidFill>
                  <a:srgbClr val="FFFFFF"/>
                </a:solidFill>
                <a:latin typeface="Segoe UI Semibold" panose="020B0502040204020203" pitchFamily="34" charset="0"/>
                <a:ea typeface="Segoe UI" pitchFamily="34" charset="0"/>
                <a:cs typeface="Segoe UI Semibold" panose="020B0502040204020203" pitchFamily="34" charset="0"/>
              </a:rPr>
              <a:t>10</a:t>
            </a:r>
          </a:p>
        </p:txBody>
      </p:sp>
      <p:sp>
        <p:nvSpPr>
          <p:cNvPr id="21" name="Oval 20">
            <a:extLst>
              <a:ext uri="{FF2B5EF4-FFF2-40B4-BE49-F238E27FC236}">
                <a16:creationId xmlns:a16="http://schemas.microsoft.com/office/drawing/2014/main" id="{2D50F8BD-2BDD-B79C-DBE1-16D3E04BC1CD}"/>
              </a:ext>
            </a:extLst>
          </p:cNvPr>
          <p:cNvSpPr/>
          <p:nvPr/>
        </p:nvSpPr>
        <p:spPr bwMode="auto">
          <a:xfrm>
            <a:off x="588264" y="4302097"/>
            <a:ext cx="273377" cy="273377"/>
          </a:xfrm>
          <a:prstGeom prst="ellipse">
            <a:avLst/>
          </a:prstGeom>
          <a:solidFill>
            <a:srgbClr val="A0D26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b="1">
                <a:solidFill>
                  <a:srgbClr val="FFFFFF"/>
                </a:solidFill>
                <a:latin typeface="Segoe UI Semibold" panose="020B0502040204020203" pitchFamily="34" charset="0"/>
                <a:ea typeface="Segoe UI" pitchFamily="34" charset="0"/>
                <a:cs typeface="Segoe UI Semibold" panose="020B0502040204020203" pitchFamily="34" charset="0"/>
              </a:rPr>
              <a:t>11</a:t>
            </a:r>
          </a:p>
        </p:txBody>
      </p:sp>
      <p:sp>
        <p:nvSpPr>
          <p:cNvPr id="22" name="Oval 21">
            <a:extLst>
              <a:ext uri="{FF2B5EF4-FFF2-40B4-BE49-F238E27FC236}">
                <a16:creationId xmlns:a16="http://schemas.microsoft.com/office/drawing/2014/main" id="{451D04BC-F768-579B-DA31-FDF0FD6E7362}"/>
              </a:ext>
            </a:extLst>
          </p:cNvPr>
          <p:cNvSpPr/>
          <p:nvPr/>
        </p:nvSpPr>
        <p:spPr bwMode="auto">
          <a:xfrm>
            <a:off x="588264" y="4679614"/>
            <a:ext cx="273377" cy="273377"/>
          </a:xfrm>
          <a:prstGeom prst="ellipse">
            <a:avLst/>
          </a:prstGeom>
          <a:solidFill>
            <a:srgbClr val="A0D26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b="1">
                <a:solidFill>
                  <a:srgbClr val="FFFFFF"/>
                </a:solidFill>
                <a:latin typeface="Segoe UI Semibold" panose="020B0502040204020203" pitchFamily="34" charset="0"/>
                <a:ea typeface="Segoe UI" pitchFamily="34" charset="0"/>
                <a:cs typeface="Segoe UI Semibold" panose="020B0502040204020203" pitchFamily="34" charset="0"/>
              </a:rPr>
              <a:t>12</a:t>
            </a:r>
          </a:p>
        </p:txBody>
      </p:sp>
      <p:sp>
        <p:nvSpPr>
          <p:cNvPr id="23" name="Oval 22">
            <a:extLst>
              <a:ext uri="{FF2B5EF4-FFF2-40B4-BE49-F238E27FC236}">
                <a16:creationId xmlns:a16="http://schemas.microsoft.com/office/drawing/2014/main" id="{39D93AB2-A612-CFA5-1AD2-DF8C678CCAA7}"/>
              </a:ext>
            </a:extLst>
          </p:cNvPr>
          <p:cNvSpPr/>
          <p:nvPr/>
        </p:nvSpPr>
        <p:spPr bwMode="auto">
          <a:xfrm>
            <a:off x="588264" y="5057131"/>
            <a:ext cx="273377" cy="273377"/>
          </a:xfrm>
          <a:prstGeom prst="ellipse">
            <a:avLst/>
          </a:prstGeom>
          <a:solidFill>
            <a:srgbClr val="A0D26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b="1">
                <a:solidFill>
                  <a:srgbClr val="FFFFFF"/>
                </a:solidFill>
                <a:latin typeface="Segoe UI Semibold" panose="020B0502040204020203" pitchFamily="34" charset="0"/>
                <a:ea typeface="Segoe UI" pitchFamily="34" charset="0"/>
                <a:cs typeface="Segoe UI Semibold" panose="020B0502040204020203" pitchFamily="34" charset="0"/>
              </a:rPr>
              <a:t>13</a:t>
            </a:r>
          </a:p>
        </p:txBody>
      </p:sp>
      <p:sp>
        <p:nvSpPr>
          <p:cNvPr id="24" name="Oval 23">
            <a:extLst>
              <a:ext uri="{FF2B5EF4-FFF2-40B4-BE49-F238E27FC236}">
                <a16:creationId xmlns:a16="http://schemas.microsoft.com/office/drawing/2014/main" id="{D481890B-FD8A-AB2C-7F4D-5C7E2FBCD4F0}"/>
              </a:ext>
            </a:extLst>
          </p:cNvPr>
          <p:cNvSpPr/>
          <p:nvPr/>
        </p:nvSpPr>
        <p:spPr bwMode="auto">
          <a:xfrm>
            <a:off x="588264" y="5434648"/>
            <a:ext cx="273377" cy="273377"/>
          </a:xfrm>
          <a:prstGeom prst="ellipse">
            <a:avLst/>
          </a:prstGeom>
          <a:solidFill>
            <a:srgbClr val="A0D26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b="1">
                <a:solidFill>
                  <a:srgbClr val="FFFFFF"/>
                </a:solidFill>
                <a:latin typeface="Segoe UI Semibold" panose="020B0502040204020203" pitchFamily="34" charset="0"/>
                <a:ea typeface="Segoe UI" pitchFamily="34" charset="0"/>
                <a:cs typeface="Segoe UI Semibold" panose="020B0502040204020203" pitchFamily="34" charset="0"/>
              </a:rPr>
              <a:t>14</a:t>
            </a:r>
          </a:p>
        </p:txBody>
      </p:sp>
      <p:sp>
        <p:nvSpPr>
          <p:cNvPr id="25" name="Oval 24">
            <a:extLst>
              <a:ext uri="{FF2B5EF4-FFF2-40B4-BE49-F238E27FC236}">
                <a16:creationId xmlns:a16="http://schemas.microsoft.com/office/drawing/2014/main" id="{E3B924AC-EE8B-181D-4958-F326F5A37B7D}"/>
              </a:ext>
            </a:extLst>
          </p:cNvPr>
          <p:cNvSpPr/>
          <p:nvPr/>
        </p:nvSpPr>
        <p:spPr bwMode="auto">
          <a:xfrm>
            <a:off x="588264" y="5812162"/>
            <a:ext cx="273377" cy="273377"/>
          </a:xfrm>
          <a:prstGeom prst="ellipse">
            <a:avLst/>
          </a:prstGeom>
          <a:solidFill>
            <a:srgbClr val="A0D26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b="1">
                <a:solidFill>
                  <a:srgbClr val="FFFFFF"/>
                </a:solidFill>
                <a:latin typeface="Segoe UI Semibold" panose="020B0502040204020203" pitchFamily="34" charset="0"/>
                <a:ea typeface="Segoe UI" pitchFamily="34" charset="0"/>
                <a:cs typeface="Segoe UI Semibold" panose="020B0502040204020203" pitchFamily="34" charset="0"/>
              </a:rPr>
              <a:t>15</a:t>
            </a:r>
          </a:p>
        </p:txBody>
      </p:sp>
      <p:sp>
        <p:nvSpPr>
          <p:cNvPr id="14" name="TextBox 13">
            <a:extLst>
              <a:ext uri="{FF2B5EF4-FFF2-40B4-BE49-F238E27FC236}">
                <a16:creationId xmlns:a16="http://schemas.microsoft.com/office/drawing/2014/main" id="{D6E6EA23-88F0-F67B-C6B6-030148177B2E}"/>
              </a:ext>
            </a:extLst>
          </p:cNvPr>
          <p:cNvSpPr txBox="1"/>
          <p:nvPr/>
        </p:nvSpPr>
        <p:spPr>
          <a:xfrm>
            <a:off x="588263" y="3187216"/>
            <a:ext cx="4824249" cy="307777"/>
          </a:xfrm>
          <a:prstGeom prst="rect">
            <a:avLst/>
          </a:prstGeom>
          <a:noFill/>
        </p:spPr>
        <p:txBody>
          <a:bodyPr wrap="square" lIns="0">
            <a:spAutoFit/>
          </a:bodyPr>
          <a:lstStyle/>
          <a:p>
            <a:pPr marL="0" indent="0">
              <a:spcBef>
                <a:spcPts val="0"/>
              </a:spcBef>
              <a:spcAft>
                <a:spcPts val="600"/>
              </a:spcAft>
              <a:buNone/>
            </a:pPr>
            <a:r>
              <a:rPr lang="en-US" sz="1400" b="1">
                <a:solidFill>
                  <a:srgbClr val="A0D26D"/>
                </a:solidFill>
              </a:rPr>
              <a:t>Cross-discipline collaboration</a:t>
            </a:r>
          </a:p>
        </p:txBody>
      </p:sp>
    </p:spTree>
    <p:extLst>
      <p:ext uri="{BB962C8B-B14F-4D97-AF65-F5344CB8AC3E}">
        <p14:creationId xmlns:p14="http://schemas.microsoft.com/office/powerpoint/2010/main" val="110783304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723E4-A9D8-C91A-54B9-7E66AE934026}"/>
            </a:ext>
          </a:extLst>
        </p:cNvPr>
        <p:cNvGrpSpPr/>
        <p:nvPr/>
      </p:nvGrpSpPr>
      <p:grpSpPr>
        <a:xfrm>
          <a:off x="0" y="0"/>
          <a:ext cx="0" cy="0"/>
          <a:chOff x="0" y="0"/>
          <a:chExt cx="0" cy="0"/>
        </a:xfrm>
      </p:grpSpPr>
      <p:sp>
        <p:nvSpPr>
          <p:cNvPr id="5" name="Rounded Rectangle 16">
            <a:extLst>
              <a:ext uri="{FF2B5EF4-FFF2-40B4-BE49-F238E27FC236}">
                <a16:creationId xmlns:a16="http://schemas.microsoft.com/office/drawing/2014/main" id="{625D73B1-75FA-DD7D-360F-07B4728B61A8}"/>
              </a:ext>
            </a:extLst>
          </p:cNvPr>
          <p:cNvSpPr/>
          <p:nvPr/>
        </p:nvSpPr>
        <p:spPr bwMode="auto">
          <a:xfrm>
            <a:off x="486137" y="1215342"/>
            <a:ext cx="11219726" cy="4942389"/>
          </a:xfrm>
          <a:prstGeom prst="roundRect">
            <a:avLst>
              <a:gd name="adj" fmla="val 2640"/>
            </a:avLst>
          </a:prstGeom>
          <a:solidFill>
            <a:schemeClr val="bg1"/>
          </a:solidFill>
          <a:ln>
            <a:noFill/>
            <a:headEnd type="none" w="med" len="med"/>
            <a:tailEnd type="none" w="med" len="med"/>
          </a:ln>
          <a:effectLst>
            <a:outerShdw blurRad="375923" dist="1270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1BD08F02-ED7B-8827-BF28-30864321A720}"/>
              </a:ext>
            </a:extLst>
          </p:cNvPr>
          <p:cNvSpPr>
            <a:spLocks noGrp="1"/>
          </p:cNvSpPr>
          <p:nvPr>
            <p:ph type="title"/>
          </p:nvPr>
        </p:nvSpPr>
        <p:spPr>
          <a:xfrm>
            <a:off x="588263" y="457200"/>
            <a:ext cx="11018520" cy="553998"/>
          </a:xfrm>
        </p:spPr>
        <p:txBody>
          <a:bodyPr/>
          <a:lstStyle/>
          <a:p>
            <a:r>
              <a:rPr lang="en-US"/>
              <a:t>Sociotechnical approach</a:t>
            </a:r>
          </a:p>
        </p:txBody>
      </p:sp>
      <p:graphicFrame>
        <p:nvGraphicFramePr>
          <p:cNvPr id="3" name="Table 2">
            <a:extLst>
              <a:ext uri="{FF2B5EF4-FFF2-40B4-BE49-F238E27FC236}">
                <a16:creationId xmlns:a16="http://schemas.microsoft.com/office/drawing/2014/main" id="{09FA0FF6-6CC9-0EFF-0351-D1383242E6A1}"/>
              </a:ext>
            </a:extLst>
          </p:cNvPr>
          <p:cNvGraphicFramePr>
            <a:graphicFrameLocks noGrp="1"/>
          </p:cNvGraphicFramePr>
          <p:nvPr/>
        </p:nvGraphicFramePr>
        <p:xfrm>
          <a:off x="612160" y="1393253"/>
          <a:ext cx="10967681" cy="4586566"/>
        </p:xfrm>
        <a:graphic>
          <a:graphicData uri="http://schemas.openxmlformats.org/drawingml/2006/table">
            <a:tbl>
              <a:tblPr firstRow="1" firstCol="1" bandRow="1"/>
              <a:tblGrid>
                <a:gridCol w="1978024">
                  <a:extLst>
                    <a:ext uri="{9D8B030D-6E8A-4147-A177-3AD203B41FA5}">
                      <a16:colId xmlns:a16="http://schemas.microsoft.com/office/drawing/2014/main" val="3744434209"/>
                    </a:ext>
                  </a:extLst>
                </a:gridCol>
                <a:gridCol w="1978024">
                  <a:extLst>
                    <a:ext uri="{9D8B030D-6E8A-4147-A177-3AD203B41FA5}">
                      <a16:colId xmlns:a16="http://schemas.microsoft.com/office/drawing/2014/main" val="2694010591"/>
                    </a:ext>
                  </a:extLst>
                </a:gridCol>
                <a:gridCol w="2337211">
                  <a:extLst>
                    <a:ext uri="{9D8B030D-6E8A-4147-A177-3AD203B41FA5}">
                      <a16:colId xmlns:a16="http://schemas.microsoft.com/office/drawing/2014/main" val="841626021"/>
                    </a:ext>
                  </a:extLst>
                </a:gridCol>
                <a:gridCol w="2337211">
                  <a:extLst>
                    <a:ext uri="{9D8B030D-6E8A-4147-A177-3AD203B41FA5}">
                      <a16:colId xmlns:a16="http://schemas.microsoft.com/office/drawing/2014/main" val="204512183"/>
                    </a:ext>
                  </a:extLst>
                </a:gridCol>
                <a:gridCol w="2337211">
                  <a:extLst>
                    <a:ext uri="{9D8B030D-6E8A-4147-A177-3AD203B41FA5}">
                      <a16:colId xmlns:a16="http://schemas.microsoft.com/office/drawing/2014/main" val="1317884418"/>
                    </a:ext>
                  </a:extLst>
                </a:gridCol>
              </a:tblGrid>
              <a:tr h="194556">
                <a:tc>
                  <a:txBody>
                    <a:bodyPr/>
                    <a:lstStyle/>
                    <a:p>
                      <a:pPr marL="0" marR="0" algn="l">
                        <a:spcBef>
                          <a:spcPts val="300"/>
                        </a:spcBef>
                        <a:spcAft>
                          <a:spcPts val="300"/>
                        </a:spcAft>
                      </a:pPr>
                      <a:r>
                        <a:rPr lang="en-US" sz="1200" kern="100">
                          <a:solidFill>
                            <a:srgbClr val="000000"/>
                          </a:solidFill>
                          <a:effectLst/>
                          <a:latin typeface="Segoe UI Light" panose="020B0502040204020203" pitchFamily="34" charset="0"/>
                          <a:ea typeface="Segoe UI Semilight" panose="020B0402040204020203" pitchFamily="34" charset="0"/>
                          <a:cs typeface="Segoe UI Light" panose="020B0502040204020203" pitchFamily="34" charset="0"/>
                        </a:rPr>
                        <a:t>Level 1</a:t>
                      </a:r>
                      <a:endParaRPr lang="en-US" sz="1200" kern="100">
                        <a:effectLst/>
                        <a:latin typeface="Segoe UI Light" panose="020B0502040204020203" pitchFamily="34" charset="0"/>
                        <a:ea typeface="Segoe UI Semilight" panose="020B0402040204020203" pitchFamily="34" charset="0"/>
                        <a:cs typeface="Times New Roman" panose="02020603050405020304" pitchFamily="18" charset="0"/>
                      </a:endParaRPr>
                    </a:p>
                  </a:txBody>
                  <a:tcPr marL="72000" marR="36000" marT="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300"/>
                        </a:spcBef>
                        <a:spcAft>
                          <a:spcPts val="300"/>
                        </a:spcAft>
                      </a:pPr>
                      <a:r>
                        <a:rPr lang="en-US" sz="1200" kern="100">
                          <a:solidFill>
                            <a:srgbClr val="000000"/>
                          </a:solidFill>
                          <a:effectLst/>
                          <a:latin typeface="Segoe UI Light" panose="020B0502040204020203" pitchFamily="34" charset="0"/>
                          <a:ea typeface="Segoe UI Semilight" panose="020B0402040204020203" pitchFamily="34" charset="0"/>
                          <a:cs typeface="Times New Roman" panose="02020603050405020304" pitchFamily="18" charset="0"/>
                        </a:rPr>
                        <a:t>Level 2</a:t>
                      </a:r>
                      <a:endParaRPr lang="en-US" sz="1200" kern="100">
                        <a:effectLst/>
                        <a:latin typeface="Segoe UI Light" panose="020B0502040204020203" pitchFamily="34" charset="0"/>
                        <a:ea typeface="Segoe UI Semilight" panose="020B0402040204020203" pitchFamily="34" charset="0"/>
                        <a:cs typeface="Times New Roman" panose="02020603050405020304" pitchFamily="18" charset="0"/>
                      </a:endParaRPr>
                    </a:p>
                  </a:txBody>
                  <a:tcPr marL="72000" marR="36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300"/>
                        </a:spcBef>
                        <a:spcAft>
                          <a:spcPts val="300"/>
                        </a:spcAft>
                      </a:pPr>
                      <a:r>
                        <a:rPr lang="en-US" sz="1200" kern="100">
                          <a:solidFill>
                            <a:srgbClr val="000000"/>
                          </a:solidFill>
                          <a:effectLst/>
                          <a:latin typeface="Segoe UI Light" panose="020B0502040204020203" pitchFamily="34" charset="0"/>
                          <a:ea typeface="Segoe UI Semilight" panose="020B0402040204020203" pitchFamily="34" charset="0"/>
                          <a:cs typeface="Times New Roman" panose="02020603050405020304" pitchFamily="18" charset="0"/>
                        </a:rPr>
                        <a:t>Level 3</a:t>
                      </a:r>
                      <a:endParaRPr lang="en-US" sz="1200" kern="100">
                        <a:effectLst/>
                        <a:latin typeface="Segoe UI Light" panose="020B0502040204020203" pitchFamily="34" charset="0"/>
                        <a:ea typeface="Segoe UI Semilight" panose="020B0402040204020203" pitchFamily="34" charset="0"/>
                        <a:cs typeface="Times New Roman" panose="02020603050405020304" pitchFamily="18" charset="0"/>
                      </a:endParaRPr>
                    </a:p>
                  </a:txBody>
                  <a:tcPr marL="72000" marR="36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300"/>
                        </a:spcBef>
                        <a:spcAft>
                          <a:spcPts val="300"/>
                        </a:spcAft>
                      </a:pPr>
                      <a:r>
                        <a:rPr lang="en-US" sz="1200" kern="100">
                          <a:solidFill>
                            <a:srgbClr val="000000"/>
                          </a:solidFill>
                          <a:effectLst/>
                          <a:latin typeface="Segoe UI Light" panose="020B0502040204020203" pitchFamily="34" charset="0"/>
                          <a:ea typeface="Segoe UI Semilight" panose="020B0402040204020203" pitchFamily="34" charset="0"/>
                          <a:cs typeface="Times New Roman" panose="02020603050405020304" pitchFamily="18" charset="0"/>
                        </a:rPr>
                        <a:t>Level 4</a:t>
                      </a:r>
                      <a:endParaRPr lang="en-US" sz="1200" kern="100">
                        <a:effectLst/>
                        <a:latin typeface="Segoe UI Light" panose="020B0502040204020203" pitchFamily="34" charset="0"/>
                        <a:ea typeface="Segoe UI Semilight" panose="020B0402040204020203" pitchFamily="34" charset="0"/>
                        <a:cs typeface="Times New Roman" panose="02020603050405020304" pitchFamily="18" charset="0"/>
                      </a:endParaRPr>
                    </a:p>
                  </a:txBody>
                  <a:tcPr marL="72000" marR="36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300"/>
                        </a:spcBef>
                        <a:spcAft>
                          <a:spcPts val="300"/>
                        </a:spcAft>
                      </a:pPr>
                      <a:r>
                        <a:rPr lang="en-US" sz="1200" kern="100">
                          <a:solidFill>
                            <a:srgbClr val="000000"/>
                          </a:solidFill>
                          <a:effectLst/>
                          <a:latin typeface="Segoe UI Light" panose="020B0502040204020203" pitchFamily="34" charset="0"/>
                          <a:ea typeface="Segoe UI Semilight" panose="020B0402040204020203" pitchFamily="34" charset="0"/>
                          <a:cs typeface="Times New Roman" panose="02020603050405020304" pitchFamily="18" charset="0"/>
                        </a:rPr>
                        <a:t>Level 5</a:t>
                      </a:r>
                      <a:endParaRPr lang="en-US" sz="1200" kern="100">
                        <a:effectLst/>
                        <a:latin typeface="Segoe UI Light" panose="020B0502040204020203" pitchFamily="34" charset="0"/>
                        <a:ea typeface="Segoe UI Semilight" panose="020B0402040204020203" pitchFamily="34" charset="0"/>
                        <a:cs typeface="Times New Roman" panose="02020603050405020304" pitchFamily="18" charset="0"/>
                      </a:endParaRPr>
                    </a:p>
                  </a:txBody>
                  <a:tcPr marL="72000" marR="36000" marT="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2699635"/>
                  </a:ext>
                </a:extLst>
              </a:tr>
              <a:tr h="384179">
                <a:tc>
                  <a:txBody>
                    <a:bodyPr/>
                    <a:lstStyle/>
                    <a:p>
                      <a:pPr marL="0" marR="0" algn="l">
                        <a:spcBef>
                          <a:spcPts val="300"/>
                        </a:spcBef>
                        <a:spcAft>
                          <a:spcPts val="300"/>
                        </a:spcAft>
                      </a:pPr>
                      <a:r>
                        <a:rPr lang="en-US" sz="1600" kern="100">
                          <a:solidFill>
                            <a:schemeClr val="accent1"/>
                          </a:solidFill>
                          <a:effectLst/>
                          <a:latin typeface="+mj-lt"/>
                          <a:ea typeface="Segoe UI Semilight" panose="020B0402040204020203" pitchFamily="34" charset="0"/>
                          <a:cs typeface="Segoe UI Light" panose="020B0502040204020203" pitchFamily="34" charset="0"/>
                        </a:rPr>
                        <a:t>Latent</a:t>
                      </a:r>
                      <a:endParaRPr lang="en-US" sz="1600" kern="100">
                        <a:solidFill>
                          <a:schemeClr val="accent1"/>
                        </a:solidFill>
                        <a:effectLst/>
                        <a:latin typeface="+mj-lt"/>
                        <a:ea typeface="Segoe UI Semilight" panose="020B0402040204020203" pitchFamily="34" charset="0"/>
                        <a:cs typeface="Times New Roman" panose="02020603050405020304" pitchFamily="18" charset="0"/>
                      </a:endParaRPr>
                    </a:p>
                  </a:txBody>
                  <a:tcPr marL="72000" marR="36000" marT="0" marB="0">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600"/>
                        </a:spcBef>
                        <a:spcAft>
                          <a:spcPts val="600"/>
                        </a:spcAft>
                      </a:pPr>
                      <a:r>
                        <a:rPr lang="en-US" sz="1600" kern="100">
                          <a:solidFill>
                            <a:schemeClr val="accent1"/>
                          </a:solidFill>
                          <a:effectLst/>
                          <a:latin typeface="Segoe UI Semibold" panose="020B0702040204020203" pitchFamily="34" charset="0"/>
                          <a:ea typeface="Segoe UI Semilight" panose="020B0402040204020203" pitchFamily="34" charset="0"/>
                          <a:cs typeface="Times New Roman" panose="02020603050405020304" pitchFamily="18" charset="0"/>
                        </a:rPr>
                        <a:t>Emerging</a:t>
                      </a:r>
                    </a:p>
                  </a:txBody>
                  <a:tcPr marL="72000" marR="3600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600"/>
                        </a:spcBef>
                        <a:spcAft>
                          <a:spcPts val="600"/>
                        </a:spcAft>
                      </a:pPr>
                      <a:r>
                        <a:rPr lang="en-US" sz="1600" kern="100">
                          <a:solidFill>
                            <a:schemeClr val="accent1"/>
                          </a:solidFill>
                          <a:effectLst/>
                          <a:latin typeface="Segoe UI Semibold" panose="020B0702040204020203" pitchFamily="34" charset="0"/>
                          <a:ea typeface="Segoe UI Semilight" panose="020B0402040204020203" pitchFamily="34" charset="0"/>
                          <a:cs typeface="Times New Roman" panose="02020603050405020304" pitchFamily="18" charset="0"/>
                        </a:rPr>
                        <a:t>Developing</a:t>
                      </a:r>
                    </a:p>
                  </a:txBody>
                  <a:tcPr marL="72000" marR="3600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600"/>
                        </a:spcBef>
                        <a:spcAft>
                          <a:spcPts val="600"/>
                        </a:spcAft>
                      </a:pPr>
                      <a:r>
                        <a:rPr lang="en-US" sz="1600" kern="100">
                          <a:solidFill>
                            <a:schemeClr val="accent1"/>
                          </a:solidFill>
                          <a:effectLst/>
                          <a:latin typeface="Segoe UI Semibold" panose="020B0702040204020203" pitchFamily="34" charset="0"/>
                          <a:ea typeface="Segoe UI Semilight" panose="020B0402040204020203" pitchFamily="34" charset="0"/>
                          <a:cs typeface="Times New Roman" panose="02020603050405020304" pitchFamily="18" charset="0"/>
                        </a:rPr>
                        <a:t>Realizing</a:t>
                      </a:r>
                    </a:p>
                  </a:txBody>
                  <a:tcPr marL="72000" marR="3600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600"/>
                        </a:spcBef>
                        <a:spcAft>
                          <a:spcPts val="600"/>
                        </a:spcAft>
                      </a:pPr>
                      <a:r>
                        <a:rPr lang="en-US" sz="1600" kern="100">
                          <a:solidFill>
                            <a:schemeClr val="accent1"/>
                          </a:solidFill>
                          <a:effectLst/>
                          <a:latin typeface="Segoe UI Semibold" panose="020B0702040204020203" pitchFamily="34" charset="0"/>
                          <a:ea typeface="Segoe UI Semilight" panose="020B0402040204020203" pitchFamily="34" charset="0"/>
                          <a:cs typeface="Times New Roman" panose="02020603050405020304" pitchFamily="18" charset="0"/>
                        </a:rPr>
                        <a:t>Leading</a:t>
                      </a:r>
                    </a:p>
                  </a:txBody>
                  <a:tcPr marL="72000" marR="36000" marT="0" marB="0">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835486783"/>
                  </a:ext>
                </a:extLst>
              </a:tr>
              <a:tr h="4007831">
                <a:tc>
                  <a:txBody>
                    <a:bodyPr/>
                    <a:lstStyle/>
                    <a:p>
                      <a:pPr marL="0" marR="0">
                        <a:spcBef>
                          <a:spcPts val="0"/>
                        </a:spcBef>
                        <a:spcAft>
                          <a:spcPts val="900"/>
                        </a:spcAft>
                      </a:pPr>
                      <a:r>
                        <a:rPr lang="en-US" sz="1100" kern="100" dirty="0">
                          <a:solidFill>
                            <a:srgbClr val="000000"/>
                          </a:solidFill>
                          <a:effectLst/>
                          <a:latin typeface="Segoe UI Semilight" panose="020B0402040204020203" pitchFamily="34" charset="0"/>
                          <a:ea typeface="Segoe UI Semilight" panose="020B0402040204020203" pitchFamily="34" charset="0"/>
                          <a:cs typeface="Times New Roman" panose="02020603050405020304" pitchFamily="18" charset="0"/>
                        </a:rPr>
                        <a:t>RAI is viewed as a technical problem, with technical solutions.</a:t>
                      </a:r>
                      <a:endParaRPr lang="en-US" sz="1100" kern="100" dirty="0">
                        <a:effectLst/>
                        <a:latin typeface="Segoe UI Semilight" panose="020B0402040204020203" pitchFamily="34" charset="0"/>
                        <a:ea typeface="Segoe UI Semilight" panose="020B0402040204020203" pitchFamily="34" charset="0"/>
                        <a:cs typeface="Times New Roman" panose="02020603050405020304" pitchFamily="18" charset="0"/>
                      </a:endParaRPr>
                    </a:p>
                    <a:p>
                      <a:pPr marL="0" marR="0">
                        <a:spcBef>
                          <a:spcPts val="0"/>
                        </a:spcBef>
                        <a:spcAft>
                          <a:spcPts val="900"/>
                        </a:spcAft>
                      </a:pPr>
                      <a:r>
                        <a:rPr lang="en-US" sz="1100" kern="100" dirty="0">
                          <a:solidFill>
                            <a:srgbClr val="000000"/>
                          </a:solidFill>
                          <a:effectLst/>
                          <a:latin typeface="Segoe UI Semibold" panose="020B0702040204020203" pitchFamily="34" charset="0"/>
                          <a:ea typeface="Segoe UI Semilight" panose="020B0402040204020203" pitchFamily="34" charset="0"/>
                          <a:cs typeface="Segoe UI Semibold" panose="020B0702040204020203" pitchFamily="34" charset="0"/>
                        </a:rPr>
                        <a:t>Technical experts such as data science, engineering, and project management, work alone</a:t>
                      </a:r>
                      <a:r>
                        <a:rPr lang="en-US" sz="1100" kern="100" dirty="0">
                          <a:solidFill>
                            <a:srgbClr val="000000"/>
                          </a:solidFill>
                          <a:effectLst/>
                          <a:latin typeface="Segoe UI Semilight" panose="020B0402040204020203" pitchFamily="34" charset="0"/>
                          <a:ea typeface="Segoe UI Semilight" panose="020B0402040204020203" pitchFamily="34" charset="0"/>
                          <a:cs typeface="Times New Roman" panose="02020603050405020304" pitchFamily="18" charset="0"/>
                        </a:rPr>
                        <a:t>. They do not consider social aspects or bring in sociotechnical experts such as UX researchers or designers.</a:t>
                      </a:r>
                      <a:endParaRPr lang="en-US" sz="1100" kern="100" dirty="0">
                        <a:effectLst/>
                        <a:latin typeface="Segoe UI Semilight" panose="020B0402040204020203" pitchFamily="34" charset="0"/>
                        <a:ea typeface="Segoe UI Semilight" panose="020B0402040204020203" pitchFamily="34" charset="0"/>
                        <a:cs typeface="Times New Roman" panose="02020603050405020304" pitchFamily="18" charset="0"/>
                      </a:endParaRPr>
                    </a:p>
                  </a:txBody>
                  <a:tcPr marL="72000" marR="36000" marT="0" marB="0">
                    <a:lnL>
                      <a:noFill/>
                    </a:lnL>
                    <a:lnR w="6350" cap="flat" cmpd="sng" algn="ctr">
                      <a:solidFill>
                        <a:schemeClr val="bg1">
                          <a:lumMod val="75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spcBef>
                          <a:spcPts val="0"/>
                        </a:spcBef>
                        <a:spcAft>
                          <a:spcPts val="900"/>
                        </a:spcAft>
                      </a:pPr>
                      <a:r>
                        <a:rPr lang="en-US" sz="1100" kern="100">
                          <a:solidFill>
                            <a:srgbClr val="000000"/>
                          </a:solidFill>
                          <a:effectLst/>
                          <a:latin typeface="Segoe UI Semilight" panose="020B0402040204020203" pitchFamily="34" charset="0"/>
                          <a:ea typeface="Segoe UI Semilight" panose="020B0402040204020203" pitchFamily="34" charset="0"/>
                          <a:cs typeface="Times New Roman" panose="02020603050405020304" pitchFamily="18" charset="0"/>
                        </a:rPr>
                        <a:t>RAI is viewed as a technical problem, with technical solutions.</a:t>
                      </a:r>
                      <a:endParaRPr lang="en-US" sz="1100" kern="100">
                        <a:effectLst/>
                        <a:latin typeface="Segoe UI Semilight" panose="020B0402040204020203" pitchFamily="34" charset="0"/>
                        <a:ea typeface="Segoe UI Semilight" panose="020B0402040204020203" pitchFamily="34" charset="0"/>
                        <a:cs typeface="Times New Roman" panose="02020603050405020304" pitchFamily="18" charset="0"/>
                      </a:endParaRPr>
                    </a:p>
                    <a:p>
                      <a:pPr marL="0" marR="0">
                        <a:spcBef>
                          <a:spcPts val="0"/>
                        </a:spcBef>
                        <a:spcAft>
                          <a:spcPts val="900"/>
                        </a:spcAft>
                      </a:pPr>
                      <a:r>
                        <a:rPr lang="en-US" sz="1100" kern="100">
                          <a:solidFill>
                            <a:srgbClr val="000000"/>
                          </a:solidFill>
                          <a:effectLst/>
                          <a:latin typeface="Segoe UI Semilight" panose="020B0402040204020203" pitchFamily="34" charset="0"/>
                          <a:ea typeface="Segoe UI Semilight" panose="020B0402040204020203" pitchFamily="34" charset="0"/>
                          <a:cs typeface="Times New Roman" panose="02020603050405020304" pitchFamily="18" charset="0"/>
                        </a:rPr>
                        <a:t>Technical experts such as data science, engineering, project management, work alone. They do not consider social aspects. They involve sociotechnical experts, such as UX practitioners, very late in the process and only for superficial work that is not necessarily sociotechnical in nature (e.g., aesthetics of the user interface).</a:t>
                      </a:r>
                      <a:endParaRPr lang="en-US" sz="1100" kern="100">
                        <a:effectLst/>
                        <a:latin typeface="Segoe UI Semilight" panose="020B0402040204020203" pitchFamily="34" charset="0"/>
                        <a:ea typeface="Segoe UI Semilight" panose="020B0402040204020203" pitchFamily="34" charset="0"/>
                        <a:cs typeface="Times New Roman" panose="02020603050405020304" pitchFamily="18" charset="0"/>
                      </a:endParaRPr>
                    </a:p>
                  </a:txBody>
                  <a:tcPr marL="72000" marR="3600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spcBef>
                          <a:spcPts val="0"/>
                        </a:spcBef>
                        <a:spcAft>
                          <a:spcPts val="900"/>
                        </a:spcAft>
                      </a:pPr>
                      <a:r>
                        <a:rPr lang="en-US" sz="1100" kern="100">
                          <a:solidFill>
                            <a:srgbClr val="000000"/>
                          </a:solidFill>
                          <a:effectLst/>
                          <a:latin typeface="Segoe UI Semilight" panose="020B0402040204020203" pitchFamily="34" charset="0"/>
                          <a:ea typeface="Segoe UI Semilight" panose="020B0402040204020203" pitchFamily="34" charset="0"/>
                          <a:cs typeface="Times New Roman" panose="02020603050405020304" pitchFamily="18" charset="0"/>
                        </a:rPr>
                        <a:t>RAI is viewed largely as a technical problem but with some social implications.</a:t>
                      </a:r>
                      <a:endParaRPr lang="en-US" sz="1100" kern="100">
                        <a:effectLst/>
                        <a:latin typeface="Segoe UI Semilight" panose="020B0402040204020203" pitchFamily="34" charset="0"/>
                        <a:ea typeface="Segoe UI Semilight" panose="020B0402040204020203" pitchFamily="34" charset="0"/>
                        <a:cs typeface="Times New Roman" panose="02020603050405020304" pitchFamily="18" charset="0"/>
                      </a:endParaRPr>
                    </a:p>
                    <a:p>
                      <a:pPr marL="0" marR="0">
                        <a:spcBef>
                          <a:spcPts val="0"/>
                        </a:spcBef>
                        <a:spcAft>
                          <a:spcPts val="900"/>
                        </a:spcAft>
                      </a:pPr>
                      <a:r>
                        <a:rPr lang="en-US" sz="1100" kern="100">
                          <a:solidFill>
                            <a:srgbClr val="000000"/>
                          </a:solidFill>
                          <a:effectLst/>
                          <a:latin typeface="Segoe UI Semibold" panose="020B0702040204020203" pitchFamily="34" charset="0"/>
                          <a:ea typeface="Segoe UI Semilight" panose="020B0402040204020203" pitchFamily="34" charset="0"/>
                          <a:cs typeface="Segoe UI Semibold" panose="020B0702040204020203" pitchFamily="34" charset="0"/>
                        </a:rPr>
                        <a:t>Technical experts do perfunctory sociotechnical work themselves</a:t>
                      </a:r>
                      <a:r>
                        <a:rPr lang="en-US" sz="1100" kern="100">
                          <a:solidFill>
                            <a:srgbClr val="000000"/>
                          </a:solidFill>
                          <a:effectLst/>
                          <a:latin typeface="Segoe UI Semilight" panose="020B0402040204020203" pitchFamily="34" charset="0"/>
                          <a:ea typeface="Segoe UI Semilight" panose="020B0402040204020203" pitchFamily="34" charset="0"/>
                          <a:cs typeface="Times New Roman" panose="02020603050405020304" pitchFamily="18" charset="0"/>
                        </a:rPr>
                        <a:t>, without involving sociotechnical experts (e.g., data science, project management do sociotechnical work without engaging UX disciplines).</a:t>
                      </a:r>
                      <a:endParaRPr lang="en-US" sz="1100" kern="100">
                        <a:effectLst/>
                        <a:latin typeface="Segoe UI Semilight" panose="020B0402040204020203" pitchFamily="34" charset="0"/>
                        <a:ea typeface="Segoe UI Semilight" panose="020B0402040204020203" pitchFamily="34" charset="0"/>
                        <a:cs typeface="Times New Roman" panose="02020603050405020304" pitchFamily="18" charset="0"/>
                      </a:endParaRPr>
                    </a:p>
                  </a:txBody>
                  <a:tcPr marL="72000" marR="3600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spcBef>
                          <a:spcPts val="0"/>
                        </a:spcBef>
                        <a:spcAft>
                          <a:spcPts val="900"/>
                        </a:spcAft>
                      </a:pPr>
                      <a:r>
                        <a:rPr lang="en-US" sz="1100" kern="100">
                          <a:solidFill>
                            <a:srgbClr val="000000"/>
                          </a:solidFill>
                          <a:effectLst/>
                          <a:latin typeface="Segoe UI Semilight" panose="020B0402040204020203" pitchFamily="34" charset="0"/>
                          <a:ea typeface="Segoe UI Semilight" panose="020B0402040204020203" pitchFamily="34" charset="0"/>
                          <a:cs typeface="Times New Roman" panose="02020603050405020304" pitchFamily="18" charset="0"/>
                        </a:rPr>
                        <a:t>RAI issues are viewed as sociotechnical </a:t>
                      </a:r>
                      <a:r>
                        <a:rPr lang="en-US" sz="1100" kern="100">
                          <a:solidFill>
                            <a:srgbClr val="000000"/>
                          </a:solidFill>
                          <a:effectLst/>
                          <a:latin typeface="Segoe UI Semibold" panose="020B0702040204020203" pitchFamily="34" charset="0"/>
                          <a:ea typeface="Segoe UI Semilight" panose="020B0402040204020203" pitchFamily="34" charset="0"/>
                          <a:cs typeface="Segoe UI Semibold" panose="020B0702040204020203" pitchFamily="34" charset="0"/>
                        </a:rPr>
                        <a:t>problems</a:t>
                      </a:r>
                      <a:r>
                        <a:rPr lang="en-US" sz="1100" kern="100">
                          <a:solidFill>
                            <a:srgbClr val="000000"/>
                          </a:solidFill>
                          <a:effectLst/>
                          <a:latin typeface="Segoe UI Semilight" panose="020B0402040204020203" pitchFamily="34" charset="0"/>
                          <a:ea typeface="Segoe UI Semilight" panose="020B0402040204020203" pitchFamily="34" charset="0"/>
                          <a:cs typeface="Times New Roman" panose="02020603050405020304" pitchFamily="18" charset="0"/>
                        </a:rPr>
                        <a:t>.</a:t>
                      </a:r>
                      <a:endParaRPr lang="en-US" sz="1100" kern="100">
                        <a:effectLst/>
                        <a:latin typeface="Segoe UI Semilight" panose="020B0402040204020203" pitchFamily="34" charset="0"/>
                        <a:ea typeface="Segoe UI Semilight" panose="020B0402040204020203" pitchFamily="34" charset="0"/>
                        <a:cs typeface="Times New Roman" panose="02020603050405020304" pitchFamily="18" charset="0"/>
                      </a:endParaRPr>
                    </a:p>
                    <a:p>
                      <a:pPr marL="0" marR="0">
                        <a:spcBef>
                          <a:spcPts val="0"/>
                        </a:spcBef>
                        <a:spcAft>
                          <a:spcPts val="900"/>
                        </a:spcAft>
                      </a:pPr>
                      <a:r>
                        <a:rPr lang="en-US" sz="1100" kern="100">
                          <a:solidFill>
                            <a:srgbClr val="000000"/>
                          </a:solidFill>
                          <a:effectLst/>
                          <a:latin typeface="Segoe UI Semilight" panose="020B0402040204020203" pitchFamily="34" charset="0"/>
                          <a:ea typeface="Segoe UI Semilight" panose="020B0402040204020203" pitchFamily="34" charset="0"/>
                          <a:cs typeface="Times New Roman" panose="02020603050405020304" pitchFamily="18" charset="0"/>
                        </a:rPr>
                        <a:t>Disciplines with sociotechnical expertise such as UX, anthropology, sociology, linguistics, etc. are engaged to address RAI issues.</a:t>
                      </a:r>
                      <a:endParaRPr lang="en-US" sz="1100" kern="100">
                        <a:effectLst/>
                        <a:latin typeface="Segoe UI Semilight" panose="020B0402040204020203" pitchFamily="34" charset="0"/>
                        <a:ea typeface="Segoe UI Semilight" panose="020B0402040204020203" pitchFamily="34" charset="0"/>
                        <a:cs typeface="Times New Roman" panose="02020603050405020304" pitchFamily="18" charset="0"/>
                      </a:endParaRPr>
                    </a:p>
                  </a:txBody>
                  <a:tcPr marL="72000" marR="3600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spcBef>
                          <a:spcPts val="0"/>
                        </a:spcBef>
                        <a:spcAft>
                          <a:spcPts val="900"/>
                        </a:spcAft>
                      </a:pPr>
                      <a:r>
                        <a:rPr lang="en-US" sz="1100" kern="100" dirty="0">
                          <a:solidFill>
                            <a:srgbClr val="000000"/>
                          </a:solidFill>
                          <a:effectLst/>
                          <a:latin typeface="Segoe UI Semilight" panose="020B0402040204020203" pitchFamily="34" charset="0"/>
                          <a:ea typeface="Segoe UI Semilight" panose="020B0402040204020203" pitchFamily="34" charset="0"/>
                          <a:cs typeface="Times New Roman" panose="02020603050405020304" pitchFamily="18" charset="0"/>
                        </a:rPr>
                        <a:t>RAI is viewed as a sociotechnical </a:t>
                      </a:r>
                      <a:r>
                        <a:rPr lang="en-US" sz="1100" kern="100" dirty="0">
                          <a:solidFill>
                            <a:srgbClr val="000000"/>
                          </a:solidFill>
                          <a:effectLst/>
                          <a:latin typeface="Segoe UI Semibold" panose="020B0702040204020203" pitchFamily="34" charset="0"/>
                          <a:ea typeface="Segoe UI Semilight" panose="020B0402040204020203" pitchFamily="34" charset="0"/>
                          <a:cs typeface="Segoe UI Semibold" panose="020B0702040204020203" pitchFamily="34" charset="0"/>
                        </a:rPr>
                        <a:t>practice</a:t>
                      </a:r>
                      <a:r>
                        <a:rPr lang="en-US" sz="1100" kern="100" dirty="0">
                          <a:solidFill>
                            <a:srgbClr val="000000"/>
                          </a:solidFill>
                          <a:effectLst/>
                          <a:latin typeface="Segoe UI Semilight" panose="020B0402040204020203" pitchFamily="34" charset="0"/>
                          <a:ea typeface="Segoe UI Semilight" panose="020B0402040204020203" pitchFamily="34" charset="0"/>
                          <a:cs typeface="Times New Roman" panose="02020603050405020304" pitchFamily="18" charset="0"/>
                        </a:rPr>
                        <a:t>.</a:t>
                      </a:r>
                      <a:endParaRPr lang="en-US" sz="1100" kern="100" dirty="0">
                        <a:effectLst/>
                        <a:latin typeface="Segoe UI Semilight" panose="020B0402040204020203" pitchFamily="34" charset="0"/>
                        <a:ea typeface="Segoe UI Semilight" panose="020B0402040204020203" pitchFamily="34" charset="0"/>
                        <a:cs typeface="Times New Roman" panose="02020603050405020304" pitchFamily="18" charset="0"/>
                      </a:endParaRPr>
                    </a:p>
                    <a:p>
                      <a:pPr marL="0" marR="0">
                        <a:spcBef>
                          <a:spcPts val="0"/>
                        </a:spcBef>
                        <a:spcAft>
                          <a:spcPts val="900"/>
                        </a:spcAft>
                      </a:pPr>
                      <a:r>
                        <a:rPr lang="en-US" sz="1100" kern="100" dirty="0">
                          <a:solidFill>
                            <a:srgbClr val="000000"/>
                          </a:solidFill>
                          <a:effectLst/>
                          <a:latin typeface="Segoe UI Semilight" panose="020B0402040204020203" pitchFamily="34" charset="0"/>
                          <a:ea typeface="Segoe UI Semilight" panose="020B0402040204020203" pitchFamily="34" charset="0"/>
                          <a:cs typeface="Times New Roman" panose="02020603050405020304" pitchFamily="18" charset="0"/>
                        </a:rPr>
                        <a:t>Disciplines with </a:t>
                      </a:r>
                      <a:r>
                        <a:rPr lang="en-US" sz="1100" kern="100" dirty="0">
                          <a:solidFill>
                            <a:srgbClr val="000000"/>
                          </a:solidFill>
                          <a:effectLst/>
                          <a:latin typeface="Segoe UI Semibold" panose="020B0702040204020203" pitchFamily="34" charset="0"/>
                          <a:ea typeface="Segoe UI Semilight" panose="020B0402040204020203" pitchFamily="34" charset="0"/>
                          <a:cs typeface="Segoe UI Semibold" panose="020B0702040204020203" pitchFamily="34" charset="0"/>
                        </a:rPr>
                        <a:t>sociotechnical expertise such as UX, anthropology, sociology, linguistics, etc. are engaged from the very beginning and shape product strategy (e.g., whether and what to build).</a:t>
                      </a:r>
                      <a:endParaRPr lang="en-US" sz="1100" kern="100" dirty="0">
                        <a:effectLst/>
                        <a:latin typeface="Segoe UI Semibold" panose="020B0702040204020203" pitchFamily="34" charset="0"/>
                        <a:ea typeface="Segoe UI Semilight" panose="020B0402040204020203" pitchFamily="34" charset="0"/>
                        <a:cs typeface="Segoe UI Semibold" panose="020B0702040204020203" pitchFamily="34" charset="0"/>
                      </a:endParaRPr>
                    </a:p>
                  </a:txBody>
                  <a:tcPr marL="72000" marR="36000" marT="0" marB="0">
                    <a:lnL w="6350" cap="flat" cmpd="sng" algn="ctr">
                      <a:solidFill>
                        <a:schemeClr val="bg1">
                          <a:lumMod val="75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72157734"/>
                  </a:ext>
                </a:extLst>
              </a:tr>
            </a:tbl>
          </a:graphicData>
        </a:graphic>
      </p:graphicFrame>
    </p:spTree>
    <p:extLst>
      <p:ext uri="{BB962C8B-B14F-4D97-AF65-F5344CB8AC3E}">
        <p14:creationId xmlns:p14="http://schemas.microsoft.com/office/powerpoint/2010/main" val="32491842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AE2E9-48C0-C24C-2BD7-DC17328E7428}"/>
            </a:ext>
          </a:extLst>
        </p:cNvPr>
        <p:cNvGrpSpPr/>
        <p:nvPr/>
      </p:nvGrpSpPr>
      <p:grpSpPr>
        <a:xfrm>
          <a:off x="0" y="0"/>
          <a:ext cx="0" cy="0"/>
          <a:chOff x="0" y="0"/>
          <a:chExt cx="0" cy="0"/>
        </a:xfrm>
      </p:grpSpPr>
      <p:sp>
        <p:nvSpPr>
          <p:cNvPr id="5" name="Rounded Rectangle 16">
            <a:extLst>
              <a:ext uri="{FF2B5EF4-FFF2-40B4-BE49-F238E27FC236}">
                <a16:creationId xmlns:a16="http://schemas.microsoft.com/office/drawing/2014/main" id="{7193ECDA-E9FA-A6E4-8655-CBCF09917DB7}"/>
              </a:ext>
            </a:extLst>
          </p:cNvPr>
          <p:cNvSpPr/>
          <p:nvPr/>
        </p:nvSpPr>
        <p:spPr bwMode="auto">
          <a:xfrm>
            <a:off x="486137" y="1215342"/>
            <a:ext cx="11219726" cy="4942389"/>
          </a:xfrm>
          <a:prstGeom prst="roundRect">
            <a:avLst>
              <a:gd name="adj" fmla="val 2640"/>
            </a:avLst>
          </a:prstGeom>
          <a:solidFill>
            <a:schemeClr val="bg1"/>
          </a:solidFill>
          <a:ln>
            <a:noFill/>
            <a:headEnd type="none" w="med" len="med"/>
            <a:tailEnd type="none" w="med" len="med"/>
          </a:ln>
          <a:effectLst>
            <a:outerShdw blurRad="375923" dist="1270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BC377063-2732-AE95-9277-2E1B14A1C166}"/>
              </a:ext>
            </a:extLst>
          </p:cNvPr>
          <p:cNvSpPr>
            <a:spLocks noGrp="1"/>
          </p:cNvSpPr>
          <p:nvPr>
            <p:ph type="title"/>
          </p:nvPr>
        </p:nvSpPr>
        <p:spPr>
          <a:xfrm>
            <a:off x="588263" y="457200"/>
            <a:ext cx="11018520" cy="553998"/>
          </a:xfrm>
        </p:spPr>
        <p:txBody>
          <a:bodyPr/>
          <a:lstStyle/>
          <a:p>
            <a:r>
              <a:rPr lang="en-US" dirty="0"/>
              <a:t>Common language</a:t>
            </a:r>
          </a:p>
        </p:txBody>
      </p:sp>
      <p:graphicFrame>
        <p:nvGraphicFramePr>
          <p:cNvPr id="3" name="Table 2">
            <a:extLst>
              <a:ext uri="{FF2B5EF4-FFF2-40B4-BE49-F238E27FC236}">
                <a16:creationId xmlns:a16="http://schemas.microsoft.com/office/drawing/2014/main" id="{1E2B72B0-44E2-FAF8-E2A0-01ED6416F2A9}"/>
              </a:ext>
            </a:extLst>
          </p:cNvPr>
          <p:cNvGraphicFramePr>
            <a:graphicFrameLocks noGrp="1"/>
          </p:cNvGraphicFramePr>
          <p:nvPr>
            <p:extLst>
              <p:ext uri="{D42A27DB-BD31-4B8C-83A1-F6EECF244321}">
                <p14:modId xmlns:p14="http://schemas.microsoft.com/office/powerpoint/2010/main" val="1498142114"/>
              </p:ext>
            </p:extLst>
          </p:nvPr>
        </p:nvGraphicFramePr>
        <p:xfrm>
          <a:off x="612160" y="1393253"/>
          <a:ext cx="10967681" cy="4586566"/>
        </p:xfrm>
        <a:graphic>
          <a:graphicData uri="http://schemas.openxmlformats.org/drawingml/2006/table">
            <a:tbl>
              <a:tblPr firstRow="1" firstCol="1" bandRow="1"/>
              <a:tblGrid>
                <a:gridCol w="1978024">
                  <a:extLst>
                    <a:ext uri="{9D8B030D-6E8A-4147-A177-3AD203B41FA5}">
                      <a16:colId xmlns:a16="http://schemas.microsoft.com/office/drawing/2014/main" val="3744434209"/>
                    </a:ext>
                  </a:extLst>
                </a:gridCol>
                <a:gridCol w="1978024">
                  <a:extLst>
                    <a:ext uri="{9D8B030D-6E8A-4147-A177-3AD203B41FA5}">
                      <a16:colId xmlns:a16="http://schemas.microsoft.com/office/drawing/2014/main" val="2694010591"/>
                    </a:ext>
                  </a:extLst>
                </a:gridCol>
                <a:gridCol w="2337211">
                  <a:extLst>
                    <a:ext uri="{9D8B030D-6E8A-4147-A177-3AD203B41FA5}">
                      <a16:colId xmlns:a16="http://schemas.microsoft.com/office/drawing/2014/main" val="841626021"/>
                    </a:ext>
                  </a:extLst>
                </a:gridCol>
                <a:gridCol w="2337211">
                  <a:extLst>
                    <a:ext uri="{9D8B030D-6E8A-4147-A177-3AD203B41FA5}">
                      <a16:colId xmlns:a16="http://schemas.microsoft.com/office/drawing/2014/main" val="204512183"/>
                    </a:ext>
                  </a:extLst>
                </a:gridCol>
                <a:gridCol w="2337211">
                  <a:extLst>
                    <a:ext uri="{9D8B030D-6E8A-4147-A177-3AD203B41FA5}">
                      <a16:colId xmlns:a16="http://schemas.microsoft.com/office/drawing/2014/main" val="1317884418"/>
                    </a:ext>
                  </a:extLst>
                </a:gridCol>
              </a:tblGrid>
              <a:tr h="194556">
                <a:tc>
                  <a:txBody>
                    <a:bodyPr/>
                    <a:lstStyle/>
                    <a:p>
                      <a:pPr marL="0" marR="0" algn="l">
                        <a:spcBef>
                          <a:spcPts val="300"/>
                        </a:spcBef>
                        <a:spcAft>
                          <a:spcPts val="300"/>
                        </a:spcAft>
                      </a:pPr>
                      <a:r>
                        <a:rPr lang="en-US" sz="1200" kern="100">
                          <a:solidFill>
                            <a:srgbClr val="000000"/>
                          </a:solidFill>
                          <a:effectLst/>
                          <a:latin typeface="Segoe UI Light" panose="020B0502040204020203" pitchFamily="34" charset="0"/>
                          <a:ea typeface="Segoe UI Semilight" panose="020B0402040204020203" pitchFamily="34" charset="0"/>
                          <a:cs typeface="Segoe UI Light" panose="020B0502040204020203" pitchFamily="34" charset="0"/>
                        </a:rPr>
                        <a:t>Level 1</a:t>
                      </a:r>
                      <a:endParaRPr lang="en-US" sz="1200" kern="100">
                        <a:effectLst/>
                        <a:latin typeface="Segoe UI Light" panose="020B0502040204020203" pitchFamily="34" charset="0"/>
                        <a:ea typeface="Segoe UI Semilight" panose="020B0402040204020203" pitchFamily="34" charset="0"/>
                        <a:cs typeface="Times New Roman" panose="02020603050405020304" pitchFamily="18" charset="0"/>
                      </a:endParaRPr>
                    </a:p>
                  </a:txBody>
                  <a:tcPr marL="72000" marR="36000" marT="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300"/>
                        </a:spcBef>
                        <a:spcAft>
                          <a:spcPts val="300"/>
                        </a:spcAft>
                      </a:pPr>
                      <a:r>
                        <a:rPr lang="en-US" sz="1200" kern="100">
                          <a:solidFill>
                            <a:srgbClr val="000000"/>
                          </a:solidFill>
                          <a:effectLst/>
                          <a:latin typeface="Segoe UI Light" panose="020B0502040204020203" pitchFamily="34" charset="0"/>
                          <a:ea typeface="Segoe UI Semilight" panose="020B0402040204020203" pitchFamily="34" charset="0"/>
                          <a:cs typeface="Times New Roman" panose="02020603050405020304" pitchFamily="18" charset="0"/>
                        </a:rPr>
                        <a:t>Level 2</a:t>
                      </a:r>
                      <a:endParaRPr lang="en-US" sz="1200" kern="100">
                        <a:effectLst/>
                        <a:latin typeface="Segoe UI Light" panose="020B0502040204020203" pitchFamily="34" charset="0"/>
                        <a:ea typeface="Segoe UI Semilight" panose="020B0402040204020203" pitchFamily="34" charset="0"/>
                        <a:cs typeface="Times New Roman" panose="02020603050405020304" pitchFamily="18" charset="0"/>
                      </a:endParaRPr>
                    </a:p>
                  </a:txBody>
                  <a:tcPr marL="72000" marR="36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300"/>
                        </a:spcBef>
                        <a:spcAft>
                          <a:spcPts val="300"/>
                        </a:spcAft>
                      </a:pPr>
                      <a:r>
                        <a:rPr lang="en-US" sz="1200" kern="100">
                          <a:solidFill>
                            <a:srgbClr val="000000"/>
                          </a:solidFill>
                          <a:effectLst/>
                          <a:latin typeface="Segoe UI Light" panose="020B0502040204020203" pitchFamily="34" charset="0"/>
                          <a:ea typeface="Segoe UI Semilight" panose="020B0402040204020203" pitchFamily="34" charset="0"/>
                          <a:cs typeface="Times New Roman" panose="02020603050405020304" pitchFamily="18" charset="0"/>
                        </a:rPr>
                        <a:t>Level 3</a:t>
                      </a:r>
                      <a:endParaRPr lang="en-US" sz="1200" kern="100">
                        <a:effectLst/>
                        <a:latin typeface="Segoe UI Light" panose="020B0502040204020203" pitchFamily="34" charset="0"/>
                        <a:ea typeface="Segoe UI Semilight" panose="020B0402040204020203" pitchFamily="34" charset="0"/>
                        <a:cs typeface="Times New Roman" panose="02020603050405020304" pitchFamily="18" charset="0"/>
                      </a:endParaRPr>
                    </a:p>
                  </a:txBody>
                  <a:tcPr marL="72000" marR="36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300"/>
                        </a:spcBef>
                        <a:spcAft>
                          <a:spcPts val="300"/>
                        </a:spcAft>
                      </a:pPr>
                      <a:r>
                        <a:rPr lang="en-US" sz="1200" kern="100">
                          <a:solidFill>
                            <a:srgbClr val="000000"/>
                          </a:solidFill>
                          <a:effectLst/>
                          <a:latin typeface="Segoe UI Light" panose="020B0502040204020203" pitchFamily="34" charset="0"/>
                          <a:ea typeface="Segoe UI Semilight" panose="020B0402040204020203" pitchFamily="34" charset="0"/>
                          <a:cs typeface="Times New Roman" panose="02020603050405020304" pitchFamily="18" charset="0"/>
                        </a:rPr>
                        <a:t>Level 4</a:t>
                      </a:r>
                      <a:endParaRPr lang="en-US" sz="1200" kern="100">
                        <a:effectLst/>
                        <a:latin typeface="Segoe UI Light" panose="020B0502040204020203" pitchFamily="34" charset="0"/>
                        <a:ea typeface="Segoe UI Semilight" panose="020B0402040204020203" pitchFamily="34" charset="0"/>
                        <a:cs typeface="Times New Roman" panose="02020603050405020304" pitchFamily="18" charset="0"/>
                      </a:endParaRPr>
                    </a:p>
                  </a:txBody>
                  <a:tcPr marL="72000" marR="36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300"/>
                        </a:spcBef>
                        <a:spcAft>
                          <a:spcPts val="300"/>
                        </a:spcAft>
                      </a:pPr>
                      <a:r>
                        <a:rPr lang="en-US" sz="1200" kern="100">
                          <a:solidFill>
                            <a:srgbClr val="000000"/>
                          </a:solidFill>
                          <a:effectLst/>
                          <a:latin typeface="Segoe UI Light" panose="020B0502040204020203" pitchFamily="34" charset="0"/>
                          <a:ea typeface="Segoe UI Semilight" panose="020B0402040204020203" pitchFamily="34" charset="0"/>
                          <a:cs typeface="Times New Roman" panose="02020603050405020304" pitchFamily="18" charset="0"/>
                        </a:rPr>
                        <a:t>Level 5</a:t>
                      </a:r>
                      <a:endParaRPr lang="en-US" sz="1200" kern="100">
                        <a:effectLst/>
                        <a:latin typeface="Segoe UI Light" panose="020B0502040204020203" pitchFamily="34" charset="0"/>
                        <a:ea typeface="Segoe UI Semilight" panose="020B0402040204020203" pitchFamily="34" charset="0"/>
                        <a:cs typeface="Times New Roman" panose="02020603050405020304" pitchFamily="18" charset="0"/>
                      </a:endParaRPr>
                    </a:p>
                  </a:txBody>
                  <a:tcPr marL="72000" marR="36000" marT="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2699635"/>
                  </a:ext>
                </a:extLst>
              </a:tr>
              <a:tr h="384179">
                <a:tc>
                  <a:txBody>
                    <a:bodyPr/>
                    <a:lstStyle/>
                    <a:p>
                      <a:pPr marL="0" marR="0" algn="l">
                        <a:spcBef>
                          <a:spcPts val="300"/>
                        </a:spcBef>
                        <a:spcAft>
                          <a:spcPts val="300"/>
                        </a:spcAft>
                      </a:pPr>
                      <a:r>
                        <a:rPr lang="en-US" sz="1600" kern="100">
                          <a:solidFill>
                            <a:schemeClr val="accent1"/>
                          </a:solidFill>
                          <a:effectLst/>
                          <a:latin typeface="+mj-lt"/>
                          <a:ea typeface="Segoe UI Semilight" panose="020B0402040204020203" pitchFamily="34" charset="0"/>
                          <a:cs typeface="Segoe UI Light" panose="020B0502040204020203" pitchFamily="34" charset="0"/>
                        </a:rPr>
                        <a:t>Latent</a:t>
                      </a:r>
                      <a:endParaRPr lang="en-US" sz="1600" kern="100">
                        <a:solidFill>
                          <a:schemeClr val="accent1"/>
                        </a:solidFill>
                        <a:effectLst/>
                        <a:latin typeface="+mj-lt"/>
                        <a:ea typeface="Segoe UI Semilight" panose="020B0402040204020203" pitchFamily="34" charset="0"/>
                        <a:cs typeface="Times New Roman" panose="02020603050405020304" pitchFamily="18" charset="0"/>
                      </a:endParaRPr>
                    </a:p>
                  </a:txBody>
                  <a:tcPr marL="72000" marR="36000" marT="0" marB="0">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600"/>
                        </a:spcBef>
                        <a:spcAft>
                          <a:spcPts val="600"/>
                        </a:spcAft>
                      </a:pPr>
                      <a:r>
                        <a:rPr lang="en-US" sz="1600" kern="100">
                          <a:solidFill>
                            <a:schemeClr val="accent1"/>
                          </a:solidFill>
                          <a:effectLst/>
                          <a:latin typeface="Segoe UI Semibold" panose="020B0702040204020203" pitchFamily="34" charset="0"/>
                          <a:ea typeface="Segoe UI Semilight" panose="020B0402040204020203" pitchFamily="34" charset="0"/>
                          <a:cs typeface="Times New Roman" panose="02020603050405020304" pitchFamily="18" charset="0"/>
                        </a:rPr>
                        <a:t>Emerging</a:t>
                      </a:r>
                    </a:p>
                  </a:txBody>
                  <a:tcPr marL="72000" marR="3600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600"/>
                        </a:spcBef>
                        <a:spcAft>
                          <a:spcPts val="600"/>
                        </a:spcAft>
                      </a:pPr>
                      <a:r>
                        <a:rPr lang="en-US" sz="1600" kern="100">
                          <a:solidFill>
                            <a:schemeClr val="accent1"/>
                          </a:solidFill>
                          <a:effectLst/>
                          <a:latin typeface="Segoe UI Semibold" panose="020B0702040204020203" pitchFamily="34" charset="0"/>
                          <a:ea typeface="Segoe UI Semilight" panose="020B0402040204020203" pitchFamily="34" charset="0"/>
                          <a:cs typeface="Times New Roman" panose="02020603050405020304" pitchFamily="18" charset="0"/>
                        </a:rPr>
                        <a:t>Developing</a:t>
                      </a:r>
                    </a:p>
                  </a:txBody>
                  <a:tcPr marL="72000" marR="3600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600"/>
                        </a:spcBef>
                        <a:spcAft>
                          <a:spcPts val="600"/>
                        </a:spcAft>
                      </a:pPr>
                      <a:r>
                        <a:rPr lang="en-US" sz="1600" kern="100">
                          <a:solidFill>
                            <a:schemeClr val="accent1"/>
                          </a:solidFill>
                          <a:effectLst/>
                          <a:latin typeface="Segoe UI Semibold" panose="020B0702040204020203" pitchFamily="34" charset="0"/>
                          <a:ea typeface="Segoe UI Semilight" panose="020B0402040204020203" pitchFamily="34" charset="0"/>
                          <a:cs typeface="Times New Roman" panose="02020603050405020304" pitchFamily="18" charset="0"/>
                        </a:rPr>
                        <a:t>Realizing</a:t>
                      </a:r>
                    </a:p>
                  </a:txBody>
                  <a:tcPr marL="72000" marR="3600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600"/>
                        </a:spcBef>
                        <a:spcAft>
                          <a:spcPts val="600"/>
                        </a:spcAft>
                      </a:pPr>
                      <a:r>
                        <a:rPr lang="en-US" sz="1600" kern="100">
                          <a:solidFill>
                            <a:schemeClr val="accent1"/>
                          </a:solidFill>
                          <a:effectLst/>
                          <a:latin typeface="Segoe UI Semibold" panose="020B0702040204020203" pitchFamily="34" charset="0"/>
                          <a:ea typeface="Segoe UI Semilight" panose="020B0402040204020203" pitchFamily="34" charset="0"/>
                          <a:cs typeface="Times New Roman" panose="02020603050405020304" pitchFamily="18" charset="0"/>
                        </a:rPr>
                        <a:t>Leading</a:t>
                      </a:r>
                    </a:p>
                  </a:txBody>
                  <a:tcPr marL="72000" marR="36000" marT="0" marB="0">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835486783"/>
                  </a:ext>
                </a:extLst>
              </a:tr>
              <a:tr h="4007831">
                <a:tc>
                  <a:txBody>
                    <a:bodyPr/>
                    <a:lstStyle/>
                    <a:p>
                      <a:pPr marL="0" marR="0">
                        <a:spcBef>
                          <a:spcPts val="0"/>
                        </a:spcBef>
                        <a:spcAft>
                          <a:spcPts val="900"/>
                        </a:spcAft>
                      </a:pPr>
                      <a:r>
                        <a:rPr lang="en-US" sz="1100" kern="100" dirty="0">
                          <a:solidFill>
                            <a:schemeClr val="tx1"/>
                          </a:solidFill>
                          <a:effectLst/>
                          <a:latin typeface="Segoe UI Semilight" panose="020B0402040204020203" pitchFamily="34" charset="0"/>
                          <a:cs typeface="Segoe UI Semilight" panose="020B0402040204020203" pitchFamily="34" charset="0"/>
                        </a:rPr>
                        <a:t>AI practitioners in different disciplines cannot communicate effectively but are able to recognize they lack a common language and that they’re not on the same page.</a:t>
                      </a:r>
                    </a:p>
                    <a:p>
                      <a:pPr marL="0" marR="0">
                        <a:spcBef>
                          <a:spcPts val="0"/>
                        </a:spcBef>
                        <a:spcAft>
                          <a:spcPts val="900"/>
                        </a:spcAft>
                      </a:pPr>
                      <a:r>
                        <a:rPr lang="en-US" sz="1100" kern="100" dirty="0">
                          <a:solidFill>
                            <a:schemeClr val="tx1"/>
                          </a:solidFill>
                          <a:effectLst/>
                          <a:latin typeface="Segoe UI Semilight" panose="020B0402040204020203" pitchFamily="34" charset="0"/>
                          <a:cs typeface="Segoe UI Semilight" panose="020B0402040204020203" pitchFamily="34" charset="0"/>
                        </a:rPr>
                        <a:t> </a:t>
                      </a:r>
                      <a:endParaRPr lang="en-US" sz="1100" kern="100" dirty="0">
                        <a:solidFill>
                          <a:schemeClr val="tx1"/>
                        </a:solidFill>
                        <a:effectLst/>
                        <a:latin typeface="Segoe UI Semilight" panose="020B0402040204020203" pitchFamily="34" charset="0"/>
                        <a:ea typeface="Segoe UI Semilight" panose="020B0402040204020203" pitchFamily="34" charset="0"/>
                        <a:cs typeface="Segoe UI Semilight" panose="020B0402040204020203" pitchFamily="34" charset="0"/>
                      </a:endParaRPr>
                    </a:p>
                  </a:txBody>
                  <a:tcPr marL="100460" marR="100460" marT="0" marB="0">
                    <a:lnL>
                      <a:noFill/>
                    </a:lnL>
                    <a:lnR w="6350" cap="flat" cmpd="sng" algn="ctr">
                      <a:solidFill>
                        <a:schemeClr val="bg1">
                          <a:lumMod val="75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spcBef>
                          <a:spcPts val="0"/>
                        </a:spcBef>
                        <a:spcAft>
                          <a:spcPts val="900"/>
                        </a:spcAft>
                      </a:pPr>
                      <a:r>
                        <a:rPr lang="en-US" sz="1100" kern="100">
                          <a:solidFill>
                            <a:schemeClr val="tx1"/>
                          </a:solidFill>
                          <a:effectLst/>
                          <a:latin typeface="Segoe UI Semilight" panose="020B0402040204020203" pitchFamily="34" charset="0"/>
                          <a:cs typeface="Segoe UI Semilight" panose="020B0402040204020203" pitchFamily="34" charset="0"/>
                        </a:rPr>
                        <a:t>AI practitioners in different disciplines have enough common language to understand each other a little bit and to recognize what they don’t know.</a:t>
                      </a:r>
                    </a:p>
                    <a:p>
                      <a:pPr marL="0" marR="0">
                        <a:spcBef>
                          <a:spcPts val="0"/>
                        </a:spcBef>
                        <a:spcAft>
                          <a:spcPts val="900"/>
                        </a:spcAft>
                      </a:pPr>
                      <a:r>
                        <a:rPr lang="en-US" sz="1100" kern="100">
                          <a:solidFill>
                            <a:schemeClr val="tx1"/>
                          </a:solidFill>
                          <a:effectLst/>
                          <a:latin typeface="Segoe UI Semilight" panose="020B0402040204020203" pitchFamily="34" charset="0"/>
                          <a:cs typeface="Segoe UI Semilight" panose="020B0402040204020203" pitchFamily="34" charset="0"/>
                        </a:rPr>
                        <a:t>A few disciplines might be able to communicate well (e.g., UX and front-end software development) yet there is little understanding across all disciplines.</a:t>
                      </a:r>
                      <a:endParaRPr lang="en-US" sz="1100" kern="100">
                        <a:solidFill>
                          <a:schemeClr val="tx1"/>
                        </a:solidFill>
                        <a:effectLst/>
                        <a:latin typeface="Segoe UI Semilight" panose="020B0402040204020203" pitchFamily="34" charset="0"/>
                        <a:ea typeface="Segoe UI Semilight" panose="020B0402040204020203" pitchFamily="34" charset="0"/>
                        <a:cs typeface="Segoe UI Semilight" panose="020B0402040204020203" pitchFamily="34" charset="0"/>
                      </a:endParaRPr>
                    </a:p>
                  </a:txBody>
                  <a:tcPr marL="100460" marR="10046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spcBef>
                          <a:spcPts val="0"/>
                        </a:spcBef>
                        <a:spcAft>
                          <a:spcPts val="900"/>
                        </a:spcAft>
                      </a:pPr>
                      <a:r>
                        <a:rPr lang="en-US" sz="1100" kern="100">
                          <a:solidFill>
                            <a:schemeClr val="tx1"/>
                          </a:solidFill>
                          <a:effectLst/>
                          <a:latin typeface="Segoe UI Semilight" panose="020B0402040204020203" pitchFamily="34" charset="0"/>
                          <a:cs typeface="Segoe UI Semilight" panose="020B0402040204020203" pitchFamily="34" charset="0"/>
                        </a:rPr>
                        <a:t>AI practitioners in different disciplines have enough of a common language to have useful conversations. They actively seek clarification and better understanding. They invest patience and curiosity in getting on the same page.</a:t>
                      </a:r>
                    </a:p>
                    <a:p>
                      <a:pPr marL="0" marR="0">
                        <a:spcBef>
                          <a:spcPts val="0"/>
                        </a:spcBef>
                        <a:spcAft>
                          <a:spcPts val="900"/>
                        </a:spcAft>
                      </a:pPr>
                      <a:r>
                        <a:rPr lang="en-US" sz="1100" kern="100">
                          <a:solidFill>
                            <a:schemeClr val="tx1"/>
                          </a:solidFill>
                          <a:effectLst/>
                          <a:latin typeface="Segoe UI Semilight" panose="020B0402040204020203" pitchFamily="34" charset="0"/>
                          <a:cs typeface="Segoe UI Semilight" panose="020B0402040204020203" pitchFamily="34" charset="0"/>
                        </a:rPr>
                        <a:t> </a:t>
                      </a:r>
                      <a:endParaRPr lang="en-US" sz="1100" kern="100">
                        <a:solidFill>
                          <a:schemeClr val="tx1"/>
                        </a:solidFill>
                        <a:effectLst/>
                        <a:latin typeface="Segoe UI Semilight" panose="020B0402040204020203" pitchFamily="34" charset="0"/>
                        <a:ea typeface="Segoe UI Semilight" panose="020B0402040204020203" pitchFamily="34" charset="0"/>
                        <a:cs typeface="Segoe UI Semilight" panose="020B0402040204020203" pitchFamily="34" charset="0"/>
                      </a:endParaRPr>
                    </a:p>
                  </a:txBody>
                  <a:tcPr marL="100460" marR="10046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spcBef>
                          <a:spcPts val="0"/>
                        </a:spcBef>
                        <a:spcAft>
                          <a:spcPts val="900"/>
                        </a:spcAft>
                      </a:pPr>
                      <a:r>
                        <a:rPr lang="en-US" sz="1100" kern="100" dirty="0">
                          <a:solidFill>
                            <a:schemeClr val="tx1"/>
                          </a:solidFill>
                          <a:effectLst/>
                          <a:latin typeface="Segoe UI Semilight" panose="020B0402040204020203" pitchFamily="34" charset="0"/>
                          <a:cs typeface="Segoe UI Semilight" panose="020B0402040204020203" pitchFamily="34" charset="0"/>
                        </a:rPr>
                        <a:t>AI practitioners in different disciplines have the ability to engage in cross-disciplinary dialogue – to translate from one discipline, stakeholder group, or customer to another and engage in deep meaningful RAI work.</a:t>
                      </a:r>
                    </a:p>
                    <a:p>
                      <a:pPr marL="0" marR="0">
                        <a:spcBef>
                          <a:spcPts val="0"/>
                        </a:spcBef>
                        <a:spcAft>
                          <a:spcPts val="900"/>
                        </a:spcAft>
                      </a:pPr>
                      <a:r>
                        <a:rPr lang="en-US" sz="1100" kern="100" dirty="0">
                          <a:solidFill>
                            <a:schemeClr val="tx1"/>
                          </a:solidFill>
                          <a:effectLst/>
                          <a:latin typeface="Segoe UI Semilight" panose="020B0402040204020203" pitchFamily="34" charset="0"/>
                          <a:cs typeface="Segoe UI Semilight" panose="020B0402040204020203" pitchFamily="34" charset="0"/>
                        </a:rPr>
                        <a:t>The cross-disciplinary dialogue respects each discipline’s expertise and does not imply that everyone needs to acquire deep expertise in other areas.</a:t>
                      </a:r>
                    </a:p>
                    <a:p>
                      <a:pPr marL="0" marR="0">
                        <a:spcBef>
                          <a:spcPts val="0"/>
                        </a:spcBef>
                        <a:spcAft>
                          <a:spcPts val="900"/>
                        </a:spcAft>
                      </a:pPr>
                      <a:r>
                        <a:rPr lang="en-US" sz="1100" kern="100" dirty="0">
                          <a:solidFill>
                            <a:schemeClr val="tx1"/>
                          </a:solidFill>
                          <a:effectLst/>
                          <a:latin typeface="Segoe UI Semilight" panose="020B0402040204020203" pitchFamily="34" charset="0"/>
                          <a:cs typeface="Segoe UI Semilight" panose="020B0402040204020203" pitchFamily="34" charset="0"/>
                        </a:rPr>
                        <a:t> </a:t>
                      </a:r>
                      <a:endParaRPr lang="en-US" sz="1100" kern="100" dirty="0">
                        <a:solidFill>
                          <a:schemeClr val="tx1"/>
                        </a:solidFill>
                        <a:effectLst/>
                        <a:latin typeface="Segoe UI Semilight" panose="020B0402040204020203" pitchFamily="34" charset="0"/>
                        <a:ea typeface="Segoe UI Semilight" panose="020B0402040204020203" pitchFamily="34" charset="0"/>
                        <a:cs typeface="Segoe UI Semilight" panose="020B0402040204020203" pitchFamily="34" charset="0"/>
                      </a:endParaRPr>
                    </a:p>
                  </a:txBody>
                  <a:tcPr marL="100460" marR="10046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spcBef>
                          <a:spcPts val="0"/>
                        </a:spcBef>
                        <a:spcAft>
                          <a:spcPts val="900"/>
                        </a:spcAft>
                      </a:pPr>
                      <a:r>
                        <a:rPr lang="en-US" sz="1100" kern="100" dirty="0">
                          <a:solidFill>
                            <a:schemeClr val="tx1"/>
                          </a:solidFill>
                          <a:effectLst/>
                          <a:latin typeface="Segoe UI Semilight" panose="020B0402040204020203" pitchFamily="34" charset="0"/>
                          <a:cs typeface="Segoe UI Semilight" panose="020B0402040204020203" pitchFamily="34" charset="0"/>
                        </a:rPr>
                        <a:t>AI practitioners in different disciplines have the ability to engage in cross-disciplinary dialogue – to translate from one discipline, stakeholder group, or customer to another and engage in deep meaningful RAI work.</a:t>
                      </a:r>
                    </a:p>
                    <a:p>
                      <a:pPr marL="0" marR="0">
                        <a:spcBef>
                          <a:spcPts val="0"/>
                        </a:spcBef>
                        <a:spcAft>
                          <a:spcPts val="900"/>
                        </a:spcAft>
                      </a:pPr>
                      <a:r>
                        <a:rPr lang="en-US" sz="1100" kern="100" dirty="0">
                          <a:solidFill>
                            <a:schemeClr val="tx1"/>
                          </a:solidFill>
                          <a:effectLst/>
                          <a:latin typeface="Segoe UI Semilight" panose="020B0402040204020203" pitchFamily="34" charset="0"/>
                          <a:cs typeface="Segoe UI Semilight" panose="020B0402040204020203" pitchFamily="34" charset="0"/>
                        </a:rPr>
                        <a:t>The cross-disciplinary dialogue respects each discipline’s expertise and does not imply that everyone needs to acquire deep expertise in other areas. </a:t>
                      </a:r>
                      <a:endParaRPr lang="en-US" sz="1100" kern="100" dirty="0">
                        <a:solidFill>
                          <a:schemeClr val="tx1"/>
                        </a:solidFill>
                        <a:effectLst/>
                        <a:latin typeface="Segoe UI Semilight" panose="020B0402040204020203" pitchFamily="34" charset="0"/>
                        <a:ea typeface="Segoe UI Semilight" panose="020B0402040204020203" pitchFamily="34" charset="0"/>
                        <a:cs typeface="Segoe UI Semilight" panose="020B0402040204020203" pitchFamily="34" charset="0"/>
                      </a:endParaRPr>
                    </a:p>
                  </a:txBody>
                  <a:tcPr marL="100460" marR="100460" marT="0" marB="0">
                    <a:lnL w="6350" cap="flat" cmpd="sng" algn="ctr">
                      <a:solidFill>
                        <a:schemeClr val="bg1">
                          <a:lumMod val="75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72157734"/>
                  </a:ext>
                </a:extLst>
              </a:tr>
            </a:tbl>
          </a:graphicData>
        </a:graphic>
      </p:graphicFrame>
    </p:spTree>
    <p:extLst>
      <p:ext uri="{BB962C8B-B14F-4D97-AF65-F5344CB8AC3E}">
        <p14:creationId xmlns:p14="http://schemas.microsoft.com/office/powerpoint/2010/main" val="41727857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8D3B-7E06-23D1-8C38-92FFA30457AA}"/>
              </a:ext>
            </a:extLst>
          </p:cNvPr>
          <p:cNvSpPr>
            <a:spLocks noGrp="1"/>
          </p:cNvSpPr>
          <p:nvPr>
            <p:ph type="title"/>
          </p:nvPr>
        </p:nvSpPr>
        <p:spPr/>
        <p:txBody>
          <a:bodyPr/>
          <a:lstStyle/>
          <a:p>
            <a:r>
              <a:rPr lang="en-US"/>
              <a:t>24 dimensions of RAI maturity</a:t>
            </a:r>
          </a:p>
        </p:txBody>
      </p:sp>
      <p:sp>
        <p:nvSpPr>
          <p:cNvPr id="3" name="Rounded Rectangle 16">
            <a:extLst>
              <a:ext uri="{FF2B5EF4-FFF2-40B4-BE49-F238E27FC236}">
                <a16:creationId xmlns:a16="http://schemas.microsoft.com/office/drawing/2014/main" id="{E3E713DC-01AD-BC38-CF3A-8E2CE01FD6BE}"/>
              </a:ext>
            </a:extLst>
          </p:cNvPr>
          <p:cNvSpPr/>
          <p:nvPr/>
        </p:nvSpPr>
        <p:spPr bwMode="auto">
          <a:xfrm>
            <a:off x="-342899" y="1239715"/>
            <a:ext cx="6290157" cy="4844562"/>
          </a:xfrm>
          <a:prstGeom prst="roundRect">
            <a:avLst>
              <a:gd name="adj" fmla="val 2640"/>
            </a:avLst>
          </a:prstGeom>
          <a:solidFill>
            <a:schemeClr val="bg1"/>
          </a:solidFill>
          <a:ln>
            <a:noFill/>
            <a:headEnd type="none" w="med" len="med"/>
            <a:tailEnd type="none" w="med" len="med"/>
          </a:ln>
          <a:effectLst>
            <a:outerShdw blurRad="375923" dist="1270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090F6A34-6EC5-218A-D47E-A1A92FAB9180}"/>
              </a:ext>
            </a:extLst>
          </p:cNvPr>
          <p:cNvSpPr txBox="1">
            <a:spLocks/>
          </p:cNvSpPr>
          <p:nvPr/>
        </p:nvSpPr>
        <p:spPr>
          <a:xfrm>
            <a:off x="1065195" y="2118336"/>
            <a:ext cx="4593852" cy="3549690"/>
          </a:xfrm>
          <a:prstGeom prst="rect">
            <a:avLst/>
          </a:prstGeom>
        </p:spPr>
        <p:txBody>
          <a:bodyPr vert="horz" wrap="square" lIns="0" tIns="0" rIns="0" bIns="0" rtlCol="0" anchor="t">
            <a:spAutoFit/>
          </a:bodyPr>
          <a:lstStyle>
            <a:lvl1pPr marL="176213" marR="0" indent="-1762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000" kern="1200" spc="0" baseline="0" dirty="0">
                <a:solidFill>
                  <a:schemeClr val="tx1"/>
                </a:solidFill>
                <a:latin typeface="+mn-lt"/>
                <a:ea typeface="+mn-ea"/>
                <a:cs typeface="Segoe UI" panose="020B0502040204020203" pitchFamily="34" charset="0"/>
              </a:defRPr>
            </a:lvl1pPr>
            <a:lvl2pPr marL="322263" marR="0" indent="-1508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mn-cs"/>
              </a:defRPr>
            </a:lvl2pPr>
            <a:lvl3pPr marL="466725" marR="0" indent="-1381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95313" marR="0" indent="-1285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731838" marR="0" indent="-1222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Accountability</a:t>
            </a:r>
          </a:p>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Internal Transparency</a:t>
            </a:r>
          </a:p>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External Transparency</a:t>
            </a:r>
          </a:p>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600" b="1" i="0" u="none" strike="noStrike" kern="1200" cap="none" spc="0" normalizeH="0" baseline="0" noProof="0" dirty="0">
                <a:ln>
                  <a:noFill/>
                </a:ln>
                <a:solidFill>
                  <a:srgbClr val="000000"/>
                </a:solidFill>
                <a:effectLst/>
                <a:uLnTx/>
                <a:uFillTx/>
                <a:latin typeface="Segoe UI Semibold" panose="020B0502040204020203" pitchFamily="34" charset="0"/>
                <a:ea typeface="+mn-ea"/>
                <a:cs typeface="Segoe UI Semibold" panose="020B0502040204020203" pitchFamily="34" charset="0"/>
              </a:rPr>
              <a:t>Identifying RAI Risks</a:t>
            </a:r>
          </a:p>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600" b="1" i="0" u="none" strike="noStrike" kern="1200" cap="none" spc="0" normalizeH="0" baseline="0" noProof="0" dirty="0">
                <a:ln>
                  <a:noFill/>
                </a:ln>
                <a:solidFill>
                  <a:srgbClr val="000000"/>
                </a:solidFill>
                <a:effectLst/>
                <a:uLnTx/>
                <a:uFillTx/>
                <a:latin typeface="Segoe UI Semibold" panose="020B0502040204020203" pitchFamily="34" charset="0"/>
                <a:ea typeface="+mn-ea"/>
                <a:cs typeface="Segoe UI Semibold" panose="020B0502040204020203" pitchFamily="34" charset="0"/>
              </a:rPr>
              <a:t>Measuring RAI Risks</a:t>
            </a:r>
          </a:p>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600" b="1" i="0" u="none" strike="noStrike" kern="1200" cap="none" spc="0" normalizeH="0" baseline="0" noProof="0" dirty="0">
                <a:ln>
                  <a:noFill/>
                </a:ln>
                <a:solidFill>
                  <a:srgbClr val="000000"/>
                </a:solidFill>
                <a:effectLst/>
                <a:uLnTx/>
                <a:uFillTx/>
                <a:latin typeface="Segoe UI Semibold" panose="020B0502040204020203" pitchFamily="34" charset="0"/>
                <a:ea typeface="+mn-ea"/>
                <a:cs typeface="Segoe UI Semibold" panose="020B0502040204020203" pitchFamily="34" charset="0"/>
              </a:rPr>
              <a:t>Mitigating RAI Risks</a:t>
            </a:r>
          </a:p>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600" b="1" i="0" u="none" strike="noStrike" kern="1200" cap="none" spc="0" normalizeH="0" baseline="0" noProof="0" dirty="0">
                <a:ln>
                  <a:noFill/>
                </a:ln>
                <a:solidFill>
                  <a:srgbClr val="000000"/>
                </a:solidFill>
                <a:effectLst/>
                <a:uLnTx/>
                <a:uFillTx/>
                <a:latin typeface="Segoe UI Semibold" panose="020B0502040204020203" pitchFamily="34" charset="0"/>
                <a:ea typeface="+mn-ea"/>
                <a:cs typeface="Segoe UI Semibold" panose="020B0502040204020203" pitchFamily="34" charset="0"/>
              </a:rPr>
              <a:t>Monitoring RAI Risks</a:t>
            </a:r>
          </a:p>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AI Privacy</a:t>
            </a:r>
          </a:p>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AI Security</a:t>
            </a:r>
          </a:p>
        </p:txBody>
      </p:sp>
      <p:sp>
        <p:nvSpPr>
          <p:cNvPr id="5" name="Isosceles Triangle 4">
            <a:extLst>
              <a:ext uri="{FF2B5EF4-FFF2-40B4-BE49-F238E27FC236}">
                <a16:creationId xmlns:a16="http://schemas.microsoft.com/office/drawing/2014/main" id="{B3633450-D787-A251-C27B-21EAD98AE2DD}"/>
              </a:ext>
            </a:extLst>
          </p:cNvPr>
          <p:cNvSpPr/>
          <p:nvPr/>
        </p:nvSpPr>
        <p:spPr bwMode="auto">
          <a:xfrm>
            <a:off x="7982686" y="1086497"/>
            <a:ext cx="2239333" cy="1930459"/>
          </a:xfrm>
          <a:prstGeom prst="triangle">
            <a:avLst/>
          </a:prstGeom>
          <a:solidFill>
            <a:srgbClr val="F1D628"/>
          </a:solidFill>
          <a:ln w="3175" cap="flat" cmpd="sng" algn="ctr">
            <a:noFill/>
            <a:prstDash val="solid"/>
            <a:headEnd type="none" w="med" len="med"/>
            <a:tailEnd type="none" w="med" len="med"/>
          </a:ln>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Segoe UI"/>
                <a:ea typeface="+mn-ea"/>
                <a:cs typeface="Segoe UI"/>
              </a:rPr>
              <a:t>RAI</a:t>
            </a:r>
            <a:br>
              <a:rPr kumimoji="0" lang="en-US" sz="2400" b="0" i="0" u="none" strike="noStrike" kern="0" cap="none" spc="0" normalizeH="0" baseline="0" noProof="0">
                <a:ln>
                  <a:noFill/>
                </a:ln>
                <a:solidFill>
                  <a:srgbClr val="000000"/>
                </a:solidFill>
                <a:effectLst/>
                <a:uLnTx/>
                <a:uFillTx/>
                <a:latin typeface="Segoe UI"/>
                <a:ea typeface="+mn-ea"/>
                <a:cs typeface="Segoe UI" pitchFamily="34" charset="0"/>
              </a:rPr>
            </a:br>
            <a:r>
              <a:rPr kumimoji="0" lang="en-US" sz="2400" b="0" i="0" u="none" strike="noStrike" kern="0" cap="none" spc="0" normalizeH="0" baseline="0" noProof="0">
                <a:ln>
                  <a:noFill/>
                </a:ln>
                <a:solidFill>
                  <a:srgbClr val="000000"/>
                </a:solidFill>
                <a:effectLst/>
                <a:uLnTx/>
                <a:uFillTx/>
                <a:latin typeface="Segoe UI"/>
                <a:ea typeface="+mn-ea"/>
                <a:cs typeface="Segoe UI"/>
              </a:rPr>
              <a:t>Practice</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a:ea typeface="+mn-ea"/>
              <a:cs typeface="Segoe UI" pitchFamily="34" charset="0"/>
            </a:endParaRPr>
          </a:p>
        </p:txBody>
      </p:sp>
      <p:sp>
        <p:nvSpPr>
          <p:cNvPr id="6" name="Trapezoid 5">
            <a:extLst>
              <a:ext uri="{FF2B5EF4-FFF2-40B4-BE49-F238E27FC236}">
                <a16:creationId xmlns:a16="http://schemas.microsoft.com/office/drawing/2014/main" id="{EC44B3BD-C4EB-412E-0B92-22DEFC0C3052}"/>
              </a:ext>
            </a:extLst>
          </p:cNvPr>
          <p:cNvSpPr/>
          <p:nvPr/>
        </p:nvSpPr>
        <p:spPr bwMode="auto">
          <a:xfrm>
            <a:off x="7189618" y="3022628"/>
            <a:ext cx="3831336" cy="1371600"/>
          </a:xfrm>
          <a:prstGeom prst="trapezoid">
            <a:avLst>
              <a:gd name="adj" fmla="val 57303"/>
            </a:avLst>
          </a:prstGeom>
          <a:solidFill>
            <a:srgbClr val="9FD16D">
              <a:alpha val="15000"/>
            </a:srgbClr>
          </a:solidFill>
          <a:ln w="317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alpha val="15000"/>
                  </a:srgbClr>
                </a:solidFill>
                <a:effectLst/>
                <a:uLnTx/>
                <a:uFillTx/>
                <a:latin typeface="Segoe UI"/>
                <a:ea typeface="+mn-ea"/>
                <a:cs typeface="Segoe UI"/>
              </a:rPr>
              <a:t>Team Approach</a:t>
            </a:r>
          </a:p>
        </p:txBody>
      </p:sp>
      <p:sp>
        <p:nvSpPr>
          <p:cNvPr id="7" name="Trapezoid 6">
            <a:extLst>
              <a:ext uri="{FF2B5EF4-FFF2-40B4-BE49-F238E27FC236}">
                <a16:creationId xmlns:a16="http://schemas.microsoft.com/office/drawing/2014/main" id="{B941024C-7DC8-17BE-420B-3971989721DB}"/>
              </a:ext>
            </a:extLst>
          </p:cNvPr>
          <p:cNvSpPr/>
          <p:nvPr/>
        </p:nvSpPr>
        <p:spPr bwMode="auto">
          <a:xfrm>
            <a:off x="6398599" y="4399900"/>
            <a:ext cx="5413248" cy="1371600"/>
          </a:xfrm>
          <a:prstGeom prst="trapezoid">
            <a:avLst>
              <a:gd name="adj" fmla="val 57303"/>
            </a:avLst>
          </a:prstGeom>
          <a:solidFill>
            <a:srgbClr val="3FBDBC">
              <a:alpha val="15000"/>
            </a:srgbClr>
          </a:solidFill>
          <a:ln w="317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alpha val="15000"/>
                  </a:srgbClr>
                </a:solidFill>
                <a:effectLst/>
                <a:uLnTx/>
                <a:uFillTx/>
                <a:latin typeface="Segoe UI"/>
                <a:ea typeface="+mn-ea"/>
                <a:cs typeface="Segoe UI"/>
              </a:rPr>
              <a:t>Organizational Foundations</a:t>
            </a:r>
            <a:endParaRPr kumimoji="0" lang="en-US" sz="2400" b="0" i="0" u="none" strike="noStrike" kern="0" cap="none" spc="0" normalizeH="0" baseline="0" noProof="0">
              <a:ln>
                <a:noFill/>
              </a:ln>
              <a:solidFill>
                <a:srgbClr val="000000">
                  <a:alpha val="15000"/>
                </a:srgbClr>
              </a:solidFill>
              <a:effectLst/>
              <a:uLnTx/>
              <a:uFillTx/>
              <a:latin typeface="Segoe UI"/>
              <a:ea typeface="+mn-ea"/>
              <a:cs typeface="Segoe UI" pitchFamily="34" charset="0"/>
            </a:endParaRPr>
          </a:p>
        </p:txBody>
      </p:sp>
      <p:sp>
        <p:nvSpPr>
          <p:cNvPr id="8" name="Oval 7">
            <a:extLst>
              <a:ext uri="{FF2B5EF4-FFF2-40B4-BE49-F238E27FC236}">
                <a16:creationId xmlns:a16="http://schemas.microsoft.com/office/drawing/2014/main" id="{060F3458-BE67-01F0-ADC3-FC0902477B5C}"/>
              </a:ext>
            </a:extLst>
          </p:cNvPr>
          <p:cNvSpPr/>
          <p:nvPr/>
        </p:nvSpPr>
        <p:spPr bwMode="auto">
          <a:xfrm>
            <a:off x="588264" y="2099192"/>
            <a:ext cx="273377" cy="273377"/>
          </a:xfrm>
          <a:prstGeom prst="ellipse">
            <a:avLst/>
          </a:prstGeom>
          <a:solidFill>
            <a:srgbClr val="F2D6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panose="020B0502040204020203" pitchFamily="34" charset="0"/>
                <a:ea typeface="Segoe UI" pitchFamily="34" charset="0"/>
                <a:cs typeface="Segoe UI Semibold" panose="020B0502040204020203" pitchFamily="34" charset="0"/>
              </a:rPr>
              <a:t>16</a:t>
            </a:r>
          </a:p>
        </p:txBody>
      </p:sp>
      <p:sp>
        <p:nvSpPr>
          <p:cNvPr id="11" name="TextBox 10">
            <a:extLst>
              <a:ext uri="{FF2B5EF4-FFF2-40B4-BE49-F238E27FC236}">
                <a16:creationId xmlns:a16="http://schemas.microsoft.com/office/drawing/2014/main" id="{CB66B288-4872-311A-2D48-EADF74D32117}"/>
              </a:ext>
            </a:extLst>
          </p:cNvPr>
          <p:cNvSpPr txBox="1"/>
          <p:nvPr/>
        </p:nvSpPr>
        <p:spPr>
          <a:xfrm>
            <a:off x="588263" y="1589471"/>
            <a:ext cx="1670329" cy="369332"/>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2D628"/>
                </a:solidFill>
                <a:effectLst/>
                <a:uLnTx/>
                <a:uFillTx/>
                <a:latin typeface="Segoe UI Semibold" panose="020B0502040204020203" pitchFamily="34" charset="0"/>
                <a:ea typeface="+mn-ea"/>
                <a:cs typeface="Segoe UI Semibold" panose="020B0502040204020203" pitchFamily="34" charset="0"/>
              </a:rPr>
              <a:t>RAI Practice</a:t>
            </a:r>
          </a:p>
        </p:txBody>
      </p:sp>
      <p:sp>
        <p:nvSpPr>
          <p:cNvPr id="12" name="Oval 11">
            <a:extLst>
              <a:ext uri="{FF2B5EF4-FFF2-40B4-BE49-F238E27FC236}">
                <a16:creationId xmlns:a16="http://schemas.microsoft.com/office/drawing/2014/main" id="{EAC8F337-711F-AB97-D7D8-B66BE15D4D4B}"/>
              </a:ext>
            </a:extLst>
          </p:cNvPr>
          <p:cNvSpPr/>
          <p:nvPr/>
        </p:nvSpPr>
        <p:spPr bwMode="auto">
          <a:xfrm>
            <a:off x="588264" y="2511124"/>
            <a:ext cx="273377" cy="273377"/>
          </a:xfrm>
          <a:prstGeom prst="ellipse">
            <a:avLst/>
          </a:prstGeom>
          <a:solidFill>
            <a:srgbClr val="F2D6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panose="020B0502040204020203" pitchFamily="34" charset="0"/>
                <a:ea typeface="Segoe UI" pitchFamily="34" charset="0"/>
                <a:cs typeface="Segoe UI Semibold" panose="020B0502040204020203" pitchFamily="34" charset="0"/>
              </a:rPr>
              <a:t>17</a:t>
            </a:r>
          </a:p>
        </p:txBody>
      </p:sp>
      <p:sp>
        <p:nvSpPr>
          <p:cNvPr id="13" name="Oval 12">
            <a:extLst>
              <a:ext uri="{FF2B5EF4-FFF2-40B4-BE49-F238E27FC236}">
                <a16:creationId xmlns:a16="http://schemas.microsoft.com/office/drawing/2014/main" id="{9E059CAB-090C-3688-003B-D5C30A87829E}"/>
              </a:ext>
            </a:extLst>
          </p:cNvPr>
          <p:cNvSpPr/>
          <p:nvPr/>
        </p:nvSpPr>
        <p:spPr bwMode="auto">
          <a:xfrm>
            <a:off x="588264" y="2923056"/>
            <a:ext cx="273377" cy="273377"/>
          </a:xfrm>
          <a:prstGeom prst="ellipse">
            <a:avLst/>
          </a:prstGeom>
          <a:solidFill>
            <a:srgbClr val="F2D6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panose="020B0502040204020203" pitchFamily="34" charset="0"/>
                <a:ea typeface="Segoe UI" pitchFamily="34" charset="0"/>
                <a:cs typeface="Segoe UI Semibold" panose="020B0502040204020203" pitchFamily="34" charset="0"/>
              </a:rPr>
              <a:t>18</a:t>
            </a:r>
          </a:p>
        </p:txBody>
      </p:sp>
      <p:sp>
        <p:nvSpPr>
          <p:cNvPr id="14" name="Oval 13">
            <a:extLst>
              <a:ext uri="{FF2B5EF4-FFF2-40B4-BE49-F238E27FC236}">
                <a16:creationId xmlns:a16="http://schemas.microsoft.com/office/drawing/2014/main" id="{EE8A9E09-94EB-5F54-EDCD-57F9A2D5D6A2}"/>
              </a:ext>
            </a:extLst>
          </p:cNvPr>
          <p:cNvSpPr/>
          <p:nvPr/>
        </p:nvSpPr>
        <p:spPr bwMode="auto">
          <a:xfrm>
            <a:off x="588264" y="3334988"/>
            <a:ext cx="273377" cy="273377"/>
          </a:xfrm>
          <a:prstGeom prst="ellipse">
            <a:avLst/>
          </a:prstGeom>
          <a:solidFill>
            <a:srgbClr val="F2D6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panose="020B0502040204020203" pitchFamily="34" charset="0"/>
                <a:ea typeface="Segoe UI" pitchFamily="34" charset="0"/>
                <a:cs typeface="Segoe UI Semibold" panose="020B0502040204020203" pitchFamily="34" charset="0"/>
              </a:rPr>
              <a:t>19</a:t>
            </a:r>
          </a:p>
        </p:txBody>
      </p:sp>
      <p:sp>
        <p:nvSpPr>
          <p:cNvPr id="15" name="Oval 14">
            <a:extLst>
              <a:ext uri="{FF2B5EF4-FFF2-40B4-BE49-F238E27FC236}">
                <a16:creationId xmlns:a16="http://schemas.microsoft.com/office/drawing/2014/main" id="{E153BE88-EC14-7E82-2900-5980C03327C2}"/>
              </a:ext>
            </a:extLst>
          </p:cNvPr>
          <p:cNvSpPr/>
          <p:nvPr/>
        </p:nvSpPr>
        <p:spPr bwMode="auto">
          <a:xfrm>
            <a:off x="588264" y="3746920"/>
            <a:ext cx="273377" cy="273377"/>
          </a:xfrm>
          <a:prstGeom prst="ellipse">
            <a:avLst/>
          </a:prstGeom>
          <a:solidFill>
            <a:srgbClr val="F2D6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panose="020B0502040204020203" pitchFamily="34" charset="0"/>
                <a:ea typeface="Segoe UI" pitchFamily="34" charset="0"/>
                <a:cs typeface="Segoe UI Semibold" panose="020B0502040204020203" pitchFamily="34" charset="0"/>
              </a:rPr>
              <a:t>20</a:t>
            </a:r>
          </a:p>
        </p:txBody>
      </p:sp>
      <p:sp>
        <p:nvSpPr>
          <p:cNvPr id="16" name="Oval 15">
            <a:extLst>
              <a:ext uri="{FF2B5EF4-FFF2-40B4-BE49-F238E27FC236}">
                <a16:creationId xmlns:a16="http://schemas.microsoft.com/office/drawing/2014/main" id="{1FADEBCA-C5EE-7F05-A1D8-2805CCA95CE8}"/>
              </a:ext>
            </a:extLst>
          </p:cNvPr>
          <p:cNvSpPr/>
          <p:nvPr/>
        </p:nvSpPr>
        <p:spPr bwMode="auto">
          <a:xfrm>
            <a:off x="588264" y="4158852"/>
            <a:ext cx="273377" cy="273377"/>
          </a:xfrm>
          <a:prstGeom prst="ellipse">
            <a:avLst/>
          </a:prstGeom>
          <a:solidFill>
            <a:srgbClr val="F2D6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panose="020B0502040204020203" pitchFamily="34" charset="0"/>
                <a:ea typeface="Segoe UI" pitchFamily="34" charset="0"/>
                <a:cs typeface="Segoe UI Semibold" panose="020B0502040204020203" pitchFamily="34" charset="0"/>
              </a:rPr>
              <a:t>21</a:t>
            </a:r>
          </a:p>
        </p:txBody>
      </p:sp>
      <p:sp>
        <p:nvSpPr>
          <p:cNvPr id="17" name="Oval 16">
            <a:extLst>
              <a:ext uri="{FF2B5EF4-FFF2-40B4-BE49-F238E27FC236}">
                <a16:creationId xmlns:a16="http://schemas.microsoft.com/office/drawing/2014/main" id="{85E5A5B4-AFCF-D39D-AF11-F09DDB21C743}"/>
              </a:ext>
            </a:extLst>
          </p:cNvPr>
          <p:cNvSpPr/>
          <p:nvPr/>
        </p:nvSpPr>
        <p:spPr bwMode="auto">
          <a:xfrm>
            <a:off x="588264" y="4570784"/>
            <a:ext cx="273377" cy="273377"/>
          </a:xfrm>
          <a:prstGeom prst="ellipse">
            <a:avLst/>
          </a:prstGeom>
          <a:solidFill>
            <a:srgbClr val="F2D6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panose="020B0502040204020203" pitchFamily="34" charset="0"/>
                <a:ea typeface="Segoe UI" pitchFamily="34" charset="0"/>
                <a:cs typeface="Segoe UI Semibold" panose="020B0502040204020203" pitchFamily="34" charset="0"/>
              </a:rPr>
              <a:t>22</a:t>
            </a:r>
          </a:p>
        </p:txBody>
      </p:sp>
      <p:sp>
        <p:nvSpPr>
          <p:cNvPr id="18" name="Oval 17">
            <a:extLst>
              <a:ext uri="{FF2B5EF4-FFF2-40B4-BE49-F238E27FC236}">
                <a16:creationId xmlns:a16="http://schemas.microsoft.com/office/drawing/2014/main" id="{343FF0B9-A01A-535E-783D-E359BAD25048}"/>
              </a:ext>
            </a:extLst>
          </p:cNvPr>
          <p:cNvSpPr/>
          <p:nvPr/>
        </p:nvSpPr>
        <p:spPr bwMode="auto">
          <a:xfrm>
            <a:off x="588264" y="4982716"/>
            <a:ext cx="273377" cy="273377"/>
          </a:xfrm>
          <a:prstGeom prst="ellipse">
            <a:avLst/>
          </a:prstGeom>
          <a:solidFill>
            <a:srgbClr val="F2D6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panose="020B0502040204020203" pitchFamily="34" charset="0"/>
                <a:ea typeface="Segoe UI" pitchFamily="34" charset="0"/>
                <a:cs typeface="Segoe UI Semibold" panose="020B0502040204020203" pitchFamily="34" charset="0"/>
              </a:rPr>
              <a:t>23</a:t>
            </a:r>
          </a:p>
        </p:txBody>
      </p:sp>
      <p:sp>
        <p:nvSpPr>
          <p:cNvPr id="19" name="Oval 18">
            <a:extLst>
              <a:ext uri="{FF2B5EF4-FFF2-40B4-BE49-F238E27FC236}">
                <a16:creationId xmlns:a16="http://schemas.microsoft.com/office/drawing/2014/main" id="{177341BF-7B39-AA28-FFD0-B3FD08DCF4F9}"/>
              </a:ext>
            </a:extLst>
          </p:cNvPr>
          <p:cNvSpPr/>
          <p:nvPr/>
        </p:nvSpPr>
        <p:spPr bwMode="auto">
          <a:xfrm>
            <a:off x="588264" y="5394649"/>
            <a:ext cx="273377" cy="273377"/>
          </a:xfrm>
          <a:prstGeom prst="ellipse">
            <a:avLst/>
          </a:prstGeom>
          <a:solidFill>
            <a:srgbClr val="F2D6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panose="020B0502040204020203" pitchFamily="34" charset="0"/>
                <a:ea typeface="Segoe UI" pitchFamily="34" charset="0"/>
                <a:cs typeface="Segoe UI Semibold" panose="020B0502040204020203" pitchFamily="34" charset="0"/>
              </a:rPr>
              <a:t>24</a:t>
            </a:r>
          </a:p>
        </p:txBody>
      </p:sp>
      <p:graphicFrame>
        <p:nvGraphicFramePr>
          <p:cNvPr id="9" name="Diagram 8">
            <a:extLst>
              <a:ext uri="{FF2B5EF4-FFF2-40B4-BE49-F238E27FC236}">
                <a16:creationId xmlns:a16="http://schemas.microsoft.com/office/drawing/2014/main" id="{E49389B4-5718-EDCB-7746-FFC09F2D9D18}"/>
              </a:ext>
            </a:extLst>
          </p:cNvPr>
          <p:cNvGraphicFramePr/>
          <p:nvPr/>
        </p:nvGraphicFramePr>
        <p:xfrm>
          <a:off x="2999470" y="3272326"/>
          <a:ext cx="2659577" cy="1773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220295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6">
            <a:extLst>
              <a:ext uri="{FF2B5EF4-FFF2-40B4-BE49-F238E27FC236}">
                <a16:creationId xmlns:a16="http://schemas.microsoft.com/office/drawing/2014/main" id="{2558A7DA-9172-6021-4FC5-1FD5C3C273A1}"/>
              </a:ext>
            </a:extLst>
          </p:cNvPr>
          <p:cNvSpPr/>
          <p:nvPr/>
        </p:nvSpPr>
        <p:spPr bwMode="auto">
          <a:xfrm>
            <a:off x="486137" y="1215342"/>
            <a:ext cx="11219726" cy="4942389"/>
          </a:xfrm>
          <a:prstGeom prst="roundRect">
            <a:avLst>
              <a:gd name="adj" fmla="val 2640"/>
            </a:avLst>
          </a:prstGeom>
          <a:solidFill>
            <a:schemeClr val="bg1"/>
          </a:solidFill>
          <a:ln>
            <a:noFill/>
            <a:headEnd type="none" w="med" len="med"/>
            <a:tailEnd type="none" w="med" len="med"/>
          </a:ln>
          <a:effectLst>
            <a:outerShdw blurRad="375923" dist="1270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0C94B876-BD25-CD9E-421E-622E52AD470E}"/>
              </a:ext>
            </a:extLst>
          </p:cNvPr>
          <p:cNvSpPr>
            <a:spLocks noGrp="1"/>
          </p:cNvSpPr>
          <p:nvPr>
            <p:ph type="title"/>
          </p:nvPr>
        </p:nvSpPr>
        <p:spPr>
          <a:xfrm>
            <a:off x="588263" y="457200"/>
            <a:ext cx="11018520" cy="553998"/>
          </a:xfrm>
        </p:spPr>
        <p:txBody>
          <a:bodyPr/>
          <a:lstStyle/>
          <a:p>
            <a:r>
              <a:rPr lang="en-US"/>
              <a:t>Identifying RAI risks</a:t>
            </a:r>
          </a:p>
        </p:txBody>
      </p:sp>
      <p:graphicFrame>
        <p:nvGraphicFramePr>
          <p:cNvPr id="3" name="Table 2">
            <a:extLst>
              <a:ext uri="{FF2B5EF4-FFF2-40B4-BE49-F238E27FC236}">
                <a16:creationId xmlns:a16="http://schemas.microsoft.com/office/drawing/2014/main" id="{197277DB-5739-777C-5F60-8B7D4518BD77}"/>
              </a:ext>
            </a:extLst>
          </p:cNvPr>
          <p:cNvGraphicFramePr>
            <a:graphicFrameLocks noGrp="1"/>
          </p:cNvGraphicFramePr>
          <p:nvPr/>
        </p:nvGraphicFramePr>
        <p:xfrm>
          <a:off x="612160" y="1393253"/>
          <a:ext cx="10967681" cy="4586566"/>
        </p:xfrm>
        <a:graphic>
          <a:graphicData uri="http://schemas.openxmlformats.org/drawingml/2006/table">
            <a:tbl>
              <a:tblPr firstRow="1" firstCol="1" bandRow="1"/>
              <a:tblGrid>
                <a:gridCol w="1978024">
                  <a:extLst>
                    <a:ext uri="{9D8B030D-6E8A-4147-A177-3AD203B41FA5}">
                      <a16:colId xmlns:a16="http://schemas.microsoft.com/office/drawing/2014/main" val="3744434209"/>
                    </a:ext>
                  </a:extLst>
                </a:gridCol>
                <a:gridCol w="1978024">
                  <a:extLst>
                    <a:ext uri="{9D8B030D-6E8A-4147-A177-3AD203B41FA5}">
                      <a16:colId xmlns:a16="http://schemas.microsoft.com/office/drawing/2014/main" val="2694010591"/>
                    </a:ext>
                  </a:extLst>
                </a:gridCol>
                <a:gridCol w="2337211">
                  <a:extLst>
                    <a:ext uri="{9D8B030D-6E8A-4147-A177-3AD203B41FA5}">
                      <a16:colId xmlns:a16="http://schemas.microsoft.com/office/drawing/2014/main" val="841626021"/>
                    </a:ext>
                  </a:extLst>
                </a:gridCol>
                <a:gridCol w="2337211">
                  <a:extLst>
                    <a:ext uri="{9D8B030D-6E8A-4147-A177-3AD203B41FA5}">
                      <a16:colId xmlns:a16="http://schemas.microsoft.com/office/drawing/2014/main" val="204512183"/>
                    </a:ext>
                  </a:extLst>
                </a:gridCol>
                <a:gridCol w="2337211">
                  <a:extLst>
                    <a:ext uri="{9D8B030D-6E8A-4147-A177-3AD203B41FA5}">
                      <a16:colId xmlns:a16="http://schemas.microsoft.com/office/drawing/2014/main" val="1317884418"/>
                    </a:ext>
                  </a:extLst>
                </a:gridCol>
              </a:tblGrid>
              <a:tr h="194556">
                <a:tc>
                  <a:txBody>
                    <a:bodyPr/>
                    <a:lstStyle/>
                    <a:p>
                      <a:pPr marL="0" marR="0" algn="l">
                        <a:spcBef>
                          <a:spcPts val="300"/>
                        </a:spcBef>
                        <a:spcAft>
                          <a:spcPts val="300"/>
                        </a:spcAft>
                      </a:pPr>
                      <a:r>
                        <a:rPr lang="en-US" sz="1200" kern="100">
                          <a:solidFill>
                            <a:srgbClr val="000000"/>
                          </a:solidFill>
                          <a:effectLst/>
                          <a:latin typeface="Segoe UI Light" panose="020B0502040204020203" pitchFamily="34" charset="0"/>
                          <a:ea typeface="Segoe UI Semilight" panose="020B0402040204020203" pitchFamily="34" charset="0"/>
                          <a:cs typeface="Segoe UI Light" panose="020B0502040204020203" pitchFamily="34" charset="0"/>
                        </a:rPr>
                        <a:t>Level 1</a:t>
                      </a:r>
                      <a:endParaRPr lang="en-US" sz="1200" kern="100">
                        <a:effectLst/>
                        <a:latin typeface="Segoe UI Light" panose="020B0502040204020203" pitchFamily="34" charset="0"/>
                        <a:ea typeface="Segoe UI Semilight" panose="020B0402040204020203" pitchFamily="34" charset="0"/>
                        <a:cs typeface="Times New Roman" panose="02020603050405020304" pitchFamily="18" charset="0"/>
                      </a:endParaRPr>
                    </a:p>
                  </a:txBody>
                  <a:tcPr marL="72000" marR="36000" marT="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300"/>
                        </a:spcBef>
                        <a:spcAft>
                          <a:spcPts val="300"/>
                        </a:spcAft>
                      </a:pPr>
                      <a:r>
                        <a:rPr lang="en-US" sz="1200" kern="100">
                          <a:solidFill>
                            <a:srgbClr val="000000"/>
                          </a:solidFill>
                          <a:effectLst/>
                          <a:latin typeface="Segoe UI Light" panose="020B0502040204020203" pitchFamily="34" charset="0"/>
                          <a:ea typeface="Segoe UI Semilight" panose="020B0402040204020203" pitchFamily="34" charset="0"/>
                          <a:cs typeface="Times New Roman" panose="02020603050405020304" pitchFamily="18" charset="0"/>
                        </a:rPr>
                        <a:t>Level 2</a:t>
                      </a:r>
                      <a:endParaRPr lang="en-US" sz="1200" kern="100">
                        <a:effectLst/>
                        <a:latin typeface="Segoe UI Light" panose="020B0502040204020203" pitchFamily="34" charset="0"/>
                        <a:ea typeface="Segoe UI Semilight" panose="020B0402040204020203" pitchFamily="34" charset="0"/>
                        <a:cs typeface="Times New Roman" panose="02020603050405020304" pitchFamily="18" charset="0"/>
                      </a:endParaRPr>
                    </a:p>
                  </a:txBody>
                  <a:tcPr marL="72000" marR="36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300"/>
                        </a:spcBef>
                        <a:spcAft>
                          <a:spcPts val="300"/>
                        </a:spcAft>
                      </a:pPr>
                      <a:r>
                        <a:rPr lang="en-US" sz="1200" kern="100">
                          <a:solidFill>
                            <a:srgbClr val="000000"/>
                          </a:solidFill>
                          <a:effectLst/>
                          <a:latin typeface="Segoe UI Light" panose="020B0502040204020203" pitchFamily="34" charset="0"/>
                          <a:ea typeface="Segoe UI Semilight" panose="020B0402040204020203" pitchFamily="34" charset="0"/>
                          <a:cs typeface="Times New Roman" panose="02020603050405020304" pitchFamily="18" charset="0"/>
                        </a:rPr>
                        <a:t>Level 3</a:t>
                      </a:r>
                      <a:endParaRPr lang="en-US" sz="1200" kern="100">
                        <a:effectLst/>
                        <a:latin typeface="Segoe UI Light" panose="020B0502040204020203" pitchFamily="34" charset="0"/>
                        <a:ea typeface="Segoe UI Semilight" panose="020B0402040204020203" pitchFamily="34" charset="0"/>
                        <a:cs typeface="Times New Roman" panose="02020603050405020304" pitchFamily="18" charset="0"/>
                      </a:endParaRPr>
                    </a:p>
                  </a:txBody>
                  <a:tcPr marL="72000" marR="36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300"/>
                        </a:spcBef>
                        <a:spcAft>
                          <a:spcPts val="300"/>
                        </a:spcAft>
                      </a:pPr>
                      <a:r>
                        <a:rPr lang="en-US" sz="1200" kern="100">
                          <a:solidFill>
                            <a:srgbClr val="000000"/>
                          </a:solidFill>
                          <a:effectLst/>
                          <a:latin typeface="Segoe UI Light" panose="020B0502040204020203" pitchFamily="34" charset="0"/>
                          <a:ea typeface="Segoe UI Semilight" panose="020B0402040204020203" pitchFamily="34" charset="0"/>
                          <a:cs typeface="Times New Roman" panose="02020603050405020304" pitchFamily="18" charset="0"/>
                        </a:rPr>
                        <a:t>Level 4</a:t>
                      </a:r>
                      <a:endParaRPr lang="en-US" sz="1200" kern="100">
                        <a:effectLst/>
                        <a:latin typeface="Segoe UI Light" panose="020B0502040204020203" pitchFamily="34" charset="0"/>
                        <a:ea typeface="Segoe UI Semilight" panose="020B0402040204020203" pitchFamily="34" charset="0"/>
                        <a:cs typeface="Times New Roman" panose="02020603050405020304" pitchFamily="18" charset="0"/>
                      </a:endParaRPr>
                    </a:p>
                  </a:txBody>
                  <a:tcPr marL="72000" marR="36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300"/>
                        </a:spcBef>
                        <a:spcAft>
                          <a:spcPts val="300"/>
                        </a:spcAft>
                      </a:pPr>
                      <a:r>
                        <a:rPr lang="en-US" sz="1200" kern="100">
                          <a:solidFill>
                            <a:srgbClr val="000000"/>
                          </a:solidFill>
                          <a:effectLst/>
                          <a:latin typeface="Segoe UI Light" panose="020B0502040204020203" pitchFamily="34" charset="0"/>
                          <a:ea typeface="Segoe UI Semilight" panose="020B0402040204020203" pitchFamily="34" charset="0"/>
                          <a:cs typeface="Times New Roman" panose="02020603050405020304" pitchFamily="18" charset="0"/>
                        </a:rPr>
                        <a:t>Level 5</a:t>
                      </a:r>
                      <a:endParaRPr lang="en-US" sz="1200" kern="100">
                        <a:effectLst/>
                        <a:latin typeface="Segoe UI Light" panose="020B0502040204020203" pitchFamily="34" charset="0"/>
                        <a:ea typeface="Segoe UI Semilight" panose="020B0402040204020203" pitchFamily="34" charset="0"/>
                        <a:cs typeface="Times New Roman" panose="02020603050405020304" pitchFamily="18" charset="0"/>
                      </a:endParaRPr>
                    </a:p>
                  </a:txBody>
                  <a:tcPr marL="72000" marR="36000" marT="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2699635"/>
                  </a:ext>
                </a:extLst>
              </a:tr>
              <a:tr h="384179">
                <a:tc>
                  <a:txBody>
                    <a:bodyPr/>
                    <a:lstStyle/>
                    <a:p>
                      <a:pPr marL="0" marR="0" algn="l">
                        <a:spcBef>
                          <a:spcPts val="300"/>
                        </a:spcBef>
                        <a:spcAft>
                          <a:spcPts val="300"/>
                        </a:spcAft>
                      </a:pPr>
                      <a:r>
                        <a:rPr lang="en-US" sz="1600" kern="100">
                          <a:solidFill>
                            <a:schemeClr val="accent1"/>
                          </a:solidFill>
                          <a:effectLst/>
                          <a:latin typeface="+mj-lt"/>
                          <a:ea typeface="Segoe UI Semilight" panose="020B0402040204020203" pitchFamily="34" charset="0"/>
                          <a:cs typeface="Segoe UI Light" panose="020B0502040204020203" pitchFamily="34" charset="0"/>
                        </a:rPr>
                        <a:t>Latent</a:t>
                      </a:r>
                      <a:endParaRPr lang="en-US" sz="1600" kern="100">
                        <a:solidFill>
                          <a:schemeClr val="accent1"/>
                        </a:solidFill>
                        <a:effectLst/>
                        <a:latin typeface="+mj-lt"/>
                        <a:ea typeface="Segoe UI Semilight" panose="020B0402040204020203" pitchFamily="34" charset="0"/>
                        <a:cs typeface="Times New Roman" panose="02020603050405020304" pitchFamily="18" charset="0"/>
                      </a:endParaRPr>
                    </a:p>
                  </a:txBody>
                  <a:tcPr marL="72000" marR="36000" marT="0" marB="0">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600"/>
                        </a:spcBef>
                        <a:spcAft>
                          <a:spcPts val="600"/>
                        </a:spcAft>
                      </a:pPr>
                      <a:r>
                        <a:rPr lang="en-US" sz="1600" kern="100">
                          <a:solidFill>
                            <a:schemeClr val="accent1"/>
                          </a:solidFill>
                          <a:effectLst/>
                          <a:latin typeface="Segoe UI Semibold" panose="020B0702040204020203" pitchFamily="34" charset="0"/>
                          <a:ea typeface="Segoe UI Semilight" panose="020B0402040204020203" pitchFamily="34" charset="0"/>
                          <a:cs typeface="Times New Roman" panose="02020603050405020304" pitchFamily="18" charset="0"/>
                        </a:rPr>
                        <a:t>Emerging</a:t>
                      </a:r>
                    </a:p>
                  </a:txBody>
                  <a:tcPr marL="72000" marR="3600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600"/>
                        </a:spcBef>
                        <a:spcAft>
                          <a:spcPts val="600"/>
                        </a:spcAft>
                      </a:pPr>
                      <a:r>
                        <a:rPr lang="en-US" sz="1600" kern="100">
                          <a:solidFill>
                            <a:schemeClr val="accent1"/>
                          </a:solidFill>
                          <a:effectLst/>
                          <a:latin typeface="Segoe UI Semibold" panose="020B0702040204020203" pitchFamily="34" charset="0"/>
                          <a:ea typeface="Segoe UI Semilight" panose="020B0402040204020203" pitchFamily="34" charset="0"/>
                          <a:cs typeface="Times New Roman" panose="02020603050405020304" pitchFamily="18" charset="0"/>
                        </a:rPr>
                        <a:t>Developing</a:t>
                      </a:r>
                    </a:p>
                  </a:txBody>
                  <a:tcPr marL="72000" marR="3600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600"/>
                        </a:spcBef>
                        <a:spcAft>
                          <a:spcPts val="600"/>
                        </a:spcAft>
                      </a:pPr>
                      <a:r>
                        <a:rPr lang="en-US" sz="1600" kern="100">
                          <a:solidFill>
                            <a:schemeClr val="accent1"/>
                          </a:solidFill>
                          <a:effectLst/>
                          <a:latin typeface="Segoe UI Semibold" panose="020B0702040204020203" pitchFamily="34" charset="0"/>
                          <a:ea typeface="Segoe UI Semilight" panose="020B0402040204020203" pitchFamily="34" charset="0"/>
                          <a:cs typeface="Times New Roman" panose="02020603050405020304" pitchFamily="18" charset="0"/>
                        </a:rPr>
                        <a:t>Realizing</a:t>
                      </a:r>
                    </a:p>
                  </a:txBody>
                  <a:tcPr marL="72000" marR="3600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600"/>
                        </a:spcBef>
                        <a:spcAft>
                          <a:spcPts val="600"/>
                        </a:spcAft>
                      </a:pPr>
                      <a:r>
                        <a:rPr lang="en-US" sz="1600" kern="100">
                          <a:solidFill>
                            <a:schemeClr val="accent1"/>
                          </a:solidFill>
                          <a:effectLst/>
                          <a:latin typeface="Segoe UI Semibold" panose="020B0702040204020203" pitchFamily="34" charset="0"/>
                          <a:ea typeface="Segoe UI Semilight" panose="020B0402040204020203" pitchFamily="34" charset="0"/>
                          <a:cs typeface="Times New Roman" panose="02020603050405020304" pitchFamily="18" charset="0"/>
                        </a:rPr>
                        <a:t>Leading</a:t>
                      </a:r>
                    </a:p>
                  </a:txBody>
                  <a:tcPr marL="72000" marR="36000" marT="0" marB="0">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835486783"/>
                  </a:ext>
                </a:extLst>
              </a:tr>
              <a:tr h="4007831">
                <a:tc>
                  <a:txBody>
                    <a:bodyPr/>
                    <a:lstStyle/>
                    <a:p>
                      <a:pPr marL="0" marR="0" algn="l">
                        <a:spcBef>
                          <a:spcPts val="0"/>
                        </a:spcBef>
                        <a:spcAft>
                          <a:spcPts val="900"/>
                        </a:spcAft>
                      </a:pPr>
                      <a:r>
                        <a:rPr lang="en-US" sz="1100" kern="100">
                          <a:solidFill>
                            <a:srgbClr val="000000"/>
                          </a:solidFill>
                          <a:effectLst/>
                          <a:latin typeface="Segoe UI Semilight" panose="020B0402040204020203" pitchFamily="34" charset="0"/>
                          <a:ea typeface="Segoe UI Semilight" panose="020B0402040204020203" pitchFamily="34" charset="0"/>
                          <a:cs typeface="Segoe UI Semilight" panose="020B0402040204020203" pitchFamily="34" charset="0"/>
                        </a:rPr>
                        <a:t>Teams lack awareness about what constitutes RAI risks. RAI risks or harms are identified and raised only by external parties (e.g., auditors, media, new employees).</a:t>
                      </a:r>
                      <a:endParaRPr lang="en-US" sz="1100" kern="100">
                        <a:effectLst/>
                        <a:latin typeface="Segoe UI Semilight" panose="020B0402040204020203" pitchFamily="34" charset="0"/>
                        <a:ea typeface="Segoe UI Semilight" panose="020B0402040204020203" pitchFamily="34" charset="0"/>
                        <a:cs typeface="Segoe UI Semilight" panose="020B0402040204020203" pitchFamily="34" charset="0"/>
                      </a:endParaRPr>
                    </a:p>
                  </a:txBody>
                  <a:tcPr marL="72000" marR="36000" marT="0" marB="0">
                    <a:lnL>
                      <a:noFill/>
                    </a:lnL>
                    <a:lnR w="6350" cap="flat" cmpd="sng" algn="ctr">
                      <a:solidFill>
                        <a:schemeClr val="bg1">
                          <a:lumMod val="75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0"/>
                        </a:spcBef>
                        <a:spcAft>
                          <a:spcPts val="900"/>
                        </a:spcAft>
                      </a:pPr>
                      <a:r>
                        <a:rPr lang="en-US" sz="1100" kern="100">
                          <a:solidFill>
                            <a:srgbClr val="000000"/>
                          </a:solidFill>
                          <a:effectLst/>
                          <a:latin typeface="Segoe UI Semilight" panose="020B0402040204020203" pitchFamily="34" charset="0"/>
                          <a:ea typeface="Segoe UI Semilight" panose="020B0402040204020203" pitchFamily="34" charset="0"/>
                          <a:cs typeface="Segoe UI Semilight" panose="020B0402040204020203" pitchFamily="34" charset="0"/>
                        </a:rPr>
                        <a:t>Teams identify RAI risks in an ad-hoc manner, without conducting specific investigations (e.g., an employee stumbles upon it).</a:t>
                      </a:r>
                      <a:endParaRPr lang="en-US" sz="1100" kern="100">
                        <a:effectLst/>
                        <a:latin typeface="Segoe UI Semilight" panose="020B0402040204020203" pitchFamily="34" charset="0"/>
                        <a:ea typeface="Segoe UI Semilight" panose="020B0402040204020203" pitchFamily="34" charset="0"/>
                        <a:cs typeface="Segoe UI Semilight" panose="020B0402040204020203" pitchFamily="34" charset="0"/>
                      </a:endParaRPr>
                    </a:p>
                  </a:txBody>
                  <a:tcPr marL="72000" marR="3600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0"/>
                        </a:spcBef>
                        <a:spcAft>
                          <a:spcPts val="900"/>
                        </a:spcAft>
                      </a:pPr>
                      <a:r>
                        <a:rPr lang="en-US" sz="1100" kern="100">
                          <a:solidFill>
                            <a:srgbClr val="000000"/>
                          </a:solidFill>
                          <a:effectLst/>
                          <a:latin typeface="Segoe UI Semilight" panose="020B0402040204020203" pitchFamily="34" charset="0"/>
                          <a:ea typeface="Segoe UI Semilight" panose="020B0402040204020203" pitchFamily="34" charset="0"/>
                          <a:cs typeface="Segoe UI Semilight" panose="020B0402040204020203" pitchFamily="34" charset="0"/>
                        </a:rPr>
                        <a:t>Teams conduct ad-hoc investigations to identify RAI risks (e.g., eyeballing data, speculating on risks, occasionally doing impact assessments).</a:t>
                      </a:r>
                      <a:endParaRPr lang="en-US" sz="1100" kern="100">
                        <a:effectLst/>
                        <a:latin typeface="Segoe UI Semilight" panose="020B0402040204020203" pitchFamily="34" charset="0"/>
                        <a:ea typeface="Segoe UI Semilight" panose="020B0402040204020203" pitchFamily="34" charset="0"/>
                        <a:cs typeface="Segoe UI Semilight" panose="020B0402040204020203" pitchFamily="34" charset="0"/>
                      </a:endParaRPr>
                    </a:p>
                    <a:p>
                      <a:pPr marL="0" marR="0" algn="l">
                        <a:spcBef>
                          <a:spcPts val="0"/>
                        </a:spcBef>
                        <a:spcAft>
                          <a:spcPts val="900"/>
                        </a:spcAft>
                      </a:pPr>
                      <a:r>
                        <a:rPr lang="en-US" sz="1100" kern="100">
                          <a:solidFill>
                            <a:srgbClr val="000000"/>
                          </a:solidFill>
                          <a:effectLst/>
                          <a:latin typeface="Segoe UI Semilight" panose="020B0402040204020203" pitchFamily="34" charset="0"/>
                          <a:ea typeface="Segoe UI Semilight" panose="020B0402040204020203" pitchFamily="34" charset="0"/>
                          <a:cs typeface="Segoe UI Semilight" panose="020B0402040204020203" pitchFamily="34" charset="0"/>
                        </a:rPr>
                        <a:t>Teams engage in some reasoning about risks, but without involving affected stakeholders to understand how the risks affect them.</a:t>
                      </a:r>
                      <a:endParaRPr lang="en-US" sz="1100" kern="100">
                        <a:effectLst/>
                        <a:latin typeface="Segoe UI Semilight" panose="020B0402040204020203" pitchFamily="34" charset="0"/>
                        <a:ea typeface="Segoe UI Semilight" panose="020B0402040204020203" pitchFamily="34" charset="0"/>
                        <a:cs typeface="Segoe UI Semilight" panose="020B0402040204020203" pitchFamily="34" charset="0"/>
                      </a:endParaRPr>
                    </a:p>
                    <a:p>
                      <a:pPr marL="0" marR="0" algn="l">
                        <a:spcBef>
                          <a:spcPts val="0"/>
                        </a:spcBef>
                        <a:spcAft>
                          <a:spcPts val="900"/>
                        </a:spcAft>
                      </a:pPr>
                      <a:r>
                        <a:rPr lang="en-US" sz="1100" kern="100">
                          <a:solidFill>
                            <a:srgbClr val="000000"/>
                          </a:solidFill>
                          <a:effectLst/>
                          <a:latin typeface="Segoe UI Semilight" panose="020B0402040204020203" pitchFamily="34" charset="0"/>
                          <a:ea typeface="Segoe UI Semilight" panose="020B0402040204020203" pitchFamily="34" charset="0"/>
                          <a:cs typeface="Segoe UI Semilight" panose="020B0402040204020203" pitchFamily="34" charset="0"/>
                        </a:rPr>
                        <a:t>However, teams might be unable to prioritize which risks to address and to manage trade-offs among AI system risks, benefits, and business requirements. This might result in paralysis  – since a perfect system is unachievable, they forgo RAI altogether (all or nothing thinking).</a:t>
                      </a:r>
                      <a:endParaRPr lang="en-US" sz="1100" kern="100">
                        <a:effectLst/>
                        <a:latin typeface="Segoe UI Semilight" panose="020B0402040204020203" pitchFamily="34" charset="0"/>
                        <a:ea typeface="Segoe UI Semilight" panose="020B0402040204020203" pitchFamily="34" charset="0"/>
                        <a:cs typeface="Segoe UI Semilight" panose="020B0402040204020203" pitchFamily="34" charset="0"/>
                      </a:endParaRPr>
                    </a:p>
                  </a:txBody>
                  <a:tcPr marL="72000" marR="3600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0"/>
                        </a:spcBef>
                        <a:spcAft>
                          <a:spcPts val="900"/>
                        </a:spcAft>
                      </a:pPr>
                      <a:r>
                        <a:rPr lang="en-US" sz="1100" kern="100">
                          <a:solidFill>
                            <a:srgbClr val="000000"/>
                          </a:solidFill>
                          <a:effectLst/>
                          <a:latin typeface="Segoe UI Semilight" panose="020B0402040204020203" pitchFamily="34" charset="0"/>
                          <a:ea typeface="Segoe UI Semilight" panose="020B0402040204020203" pitchFamily="34" charset="0"/>
                          <a:cs typeface="Segoe UI Semilight" panose="020B0402040204020203" pitchFamily="34" charset="0"/>
                        </a:rPr>
                        <a:t>Teams conduct systematic investigations to identify RAI risks using established practices such as an </a:t>
                      </a:r>
                      <a:r>
                        <a:rPr lang="en-US" sz="1100" u="sng" kern="100">
                          <a:solidFill>
                            <a:srgbClr val="000000"/>
                          </a:solidFill>
                          <a:effectLst/>
                          <a:latin typeface="Segoe UI Semilight" panose="020B0402040204020203" pitchFamily="34" charset="0"/>
                          <a:ea typeface="Segoe UI Semilight" panose="020B0402040204020203" pitchFamily="34" charset="0"/>
                          <a:cs typeface="Segoe UI Semilight" panose="020B0402040204020203" pitchFamily="34" charset="0"/>
                          <a:hlinkClick r:id="rId3"/>
                        </a:rPr>
                        <a:t>impact assessment</a:t>
                      </a:r>
                      <a:r>
                        <a:rPr lang="en-US" sz="1100" kern="100">
                          <a:solidFill>
                            <a:srgbClr val="000000"/>
                          </a:solidFill>
                          <a:effectLst/>
                          <a:latin typeface="Segoe UI Semilight" panose="020B0402040204020203" pitchFamily="34" charset="0"/>
                          <a:ea typeface="Segoe UI Semilight" panose="020B0402040204020203" pitchFamily="34" charset="0"/>
                          <a:cs typeface="Segoe UI Semilight" panose="020B0402040204020203" pitchFamily="34" charset="0"/>
                        </a:rPr>
                        <a:t>.</a:t>
                      </a:r>
                      <a:endParaRPr lang="en-US" sz="1100" kern="100">
                        <a:effectLst/>
                        <a:latin typeface="Segoe UI Semilight" panose="020B0402040204020203" pitchFamily="34" charset="0"/>
                        <a:ea typeface="Segoe UI Semilight" panose="020B0402040204020203" pitchFamily="34" charset="0"/>
                        <a:cs typeface="Segoe UI Semilight" panose="020B0402040204020203" pitchFamily="34" charset="0"/>
                      </a:endParaRPr>
                    </a:p>
                    <a:p>
                      <a:pPr marL="0" marR="0" algn="l">
                        <a:spcBef>
                          <a:spcPts val="0"/>
                        </a:spcBef>
                        <a:spcAft>
                          <a:spcPts val="900"/>
                        </a:spcAft>
                      </a:pPr>
                      <a:r>
                        <a:rPr lang="en-US" sz="1100" kern="100">
                          <a:solidFill>
                            <a:srgbClr val="000000"/>
                          </a:solidFill>
                          <a:effectLst/>
                          <a:latin typeface="Segoe UI Semilight" panose="020B0402040204020203" pitchFamily="34" charset="0"/>
                          <a:ea typeface="Segoe UI Semilight" panose="020B0402040204020203" pitchFamily="34" charset="0"/>
                          <a:cs typeface="Segoe UI Semilight" panose="020B0402040204020203" pitchFamily="34" charset="0"/>
                        </a:rPr>
                        <a:t>Teams’ reasoning about risks is informed by stakeholder input.</a:t>
                      </a:r>
                      <a:endParaRPr lang="en-US" sz="1100" kern="100">
                        <a:effectLst/>
                        <a:latin typeface="Segoe UI Semilight" panose="020B0402040204020203" pitchFamily="34" charset="0"/>
                        <a:ea typeface="Segoe UI Semilight" panose="020B0402040204020203" pitchFamily="34" charset="0"/>
                        <a:cs typeface="Segoe UI Semilight" panose="020B0402040204020203" pitchFamily="34" charset="0"/>
                      </a:endParaRPr>
                    </a:p>
                    <a:p>
                      <a:pPr marL="0" marR="0" algn="l">
                        <a:spcBef>
                          <a:spcPts val="0"/>
                        </a:spcBef>
                        <a:spcAft>
                          <a:spcPts val="900"/>
                        </a:spcAft>
                      </a:pPr>
                      <a:r>
                        <a:rPr lang="en-US" sz="1100" kern="100">
                          <a:solidFill>
                            <a:srgbClr val="000000"/>
                          </a:solidFill>
                          <a:effectLst/>
                          <a:latin typeface="Segoe UI Semilight" panose="020B0402040204020203" pitchFamily="34" charset="0"/>
                          <a:ea typeface="Segoe UI Semilight" panose="020B0402040204020203" pitchFamily="34" charset="0"/>
                          <a:cs typeface="Segoe UI Semilight" panose="020B0402040204020203" pitchFamily="34" charset="0"/>
                        </a:rPr>
                        <a:t>They have a clear awareness of risks, benefits and business requirements, but struggle to prioritize them and manage trade-offs.</a:t>
                      </a:r>
                      <a:endParaRPr lang="en-US" sz="1100" kern="100">
                        <a:effectLst/>
                        <a:latin typeface="Segoe UI Semilight" panose="020B0402040204020203" pitchFamily="34" charset="0"/>
                        <a:ea typeface="Segoe UI Semilight" panose="020B0402040204020203" pitchFamily="34" charset="0"/>
                        <a:cs typeface="Segoe UI Semilight" panose="020B0402040204020203" pitchFamily="34" charset="0"/>
                      </a:endParaRPr>
                    </a:p>
                  </a:txBody>
                  <a:tcPr marL="72000" marR="3600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0"/>
                        </a:spcBef>
                        <a:spcAft>
                          <a:spcPts val="900"/>
                        </a:spcAft>
                      </a:pPr>
                      <a:r>
                        <a:rPr lang="en-US" sz="1100" kern="100">
                          <a:solidFill>
                            <a:srgbClr val="000000"/>
                          </a:solidFill>
                          <a:effectLst/>
                          <a:latin typeface="Segoe UI Semilight" panose="020B0402040204020203" pitchFamily="34" charset="0"/>
                          <a:ea typeface="Segoe UI Semilight" panose="020B0402040204020203" pitchFamily="34" charset="0"/>
                          <a:cs typeface="Segoe UI Semilight" panose="020B0402040204020203" pitchFamily="34" charset="0"/>
                        </a:rPr>
                        <a:t>Teams have a documented and structured plan to identify RAI risks (e.g., </a:t>
                      </a:r>
                      <a:r>
                        <a:rPr lang="en-US" sz="1100" u="sng" kern="100">
                          <a:solidFill>
                            <a:srgbClr val="000000"/>
                          </a:solidFill>
                          <a:effectLst/>
                          <a:latin typeface="Segoe UI Semilight" panose="020B0402040204020203" pitchFamily="34" charset="0"/>
                          <a:ea typeface="Segoe UI Semilight" panose="020B0402040204020203" pitchFamily="34" charset="0"/>
                          <a:cs typeface="Segoe UI Semilight" panose="020B0402040204020203" pitchFamily="34" charset="0"/>
                          <a:hlinkClick r:id="rId3"/>
                        </a:rPr>
                        <a:t>impact assessment</a:t>
                      </a:r>
                      <a:r>
                        <a:rPr lang="en-US" sz="1100" kern="100">
                          <a:solidFill>
                            <a:srgbClr val="000000"/>
                          </a:solidFill>
                          <a:effectLst/>
                          <a:latin typeface="Segoe UI Semilight" panose="020B0402040204020203" pitchFamily="34" charset="0"/>
                          <a:ea typeface="Segoe UI Semilight" panose="020B0402040204020203" pitchFamily="34" charset="0"/>
                          <a:cs typeface="Segoe UI Semilight" panose="020B0402040204020203" pitchFamily="34" charset="0"/>
                        </a:rPr>
                        <a:t>), and this plan is integrated into the AI development and deployment lifecycle.</a:t>
                      </a:r>
                      <a:endParaRPr lang="en-US" sz="1100" kern="100">
                        <a:effectLst/>
                        <a:latin typeface="Segoe UI Semilight" panose="020B0402040204020203" pitchFamily="34" charset="0"/>
                        <a:ea typeface="Segoe UI Semilight" panose="020B0402040204020203" pitchFamily="34" charset="0"/>
                        <a:cs typeface="Segoe UI Semilight" panose="020B0402040204020203" pitchFamily="34" charset="0"/>
                      </a:endParaRPr>
                    </a:p>
                    <a:p>
                      <a:pPr marL="0" marR="0" algn="l">
                        <a:spcBef>
                          <a:spcPts val="0"/>
                        </a:spcBef>
                        <a:spcAft>
                          <a:spcPts val="900"/>
                        </a:spcAft>
                      </a:pPr>
                      <a:r>
                        <a:rPr lang="en-US" sz="1100" kern="100">
                          <a:solidFill>
                            <a:srgbClr val="000000"/>
                          </a:solidFill>
                          <a:effectLst/>
                          <a:latin typeface="Segoe UI Semilight" panose="020B0402040204020203" pitchFamily="34" charset="0"/>
                          <a:ea typeface="Segoe UI Semilight" panose="020B0402040204020203" pitchFamily="34" charset="0"/>
                          <a:cs typeface="Segoe UI Semilight" panose="020B0402040204020203" pitchFamily="34" charset="0"/>
                        </a:rPr>
                        <a:t>Reasoning about risks is based on deep engagement with stakeholders, leveraging sociotechnical experts such as UX researchers.</a:t>
                      </a:r>
                      <a:endParaRPr lang="en-US" sz="1100" kern="100">
                        <a:effectLst/>
                        <a:latin typeface="Segoe UI Semilight" panose="020B0402040204020203" pitchFamily="34" charset="0"/>
                        <a:ea typeface="Segoe UI Semilight" panose="020B0402040204020203" pitchFamily="34" charset="0"/>
                        <a:cs typeface="Segoe UI Semilight" panose="020B0402040204020203" pitchFamily="34" charset="0"/>
                      </a:endParaRPr>
                    </a:p>
                    <a:p>
                      <a:pPr marL="0" marR="0" algn="l">
                        <a:spcBef>
                          <a:spcPts val="0"/>
                        </a:spcBef>
                        <a:spcAft>
                          <a:spcPts val="900"/>
                        </a:spcAft>
                      </a:pPr>
                      <a:r>
                        <a:rPr lang="en-US" sz="1100" kern="100">
                          <a:solidFill>
                            <a:srgbClr val="000000"/>
                          </a:solidFill>
                          <a:effectLst/>
                          <a:latin typeface="Segoe UI Semilight" panose="020B0402040204020203" pitchFamily="34" charset="0"/>
                          <a:ea typeface="Segoe UI Semilight" panose="020B0402040204020203" pitchFamily="34" charset="0"/>
                          <a:cs typeface="Segoe UI Semilight" panose="020B0402040204020203" pitchFamily="34" charset="0"/>
                        </a:rPr>
                        <a:t>Teams engage in in-depth, data-driven cost-benefit analysis to make prioritization decisions and balance risks, benefits and business requirements.</a:t>
                      </a:r>
                      <a:endParaRPr lang="en-US" sz="1100" kern="100">
                        <a:effectLst/>
                        <a:latin typeface="Segoe UI Semilight" panose="020B0402040204020203" pitchFamily="34" charset="0"/>
                        <a:ea typeface="Segoe UI Semilight" panose="020B0402040204020203" pitchFamily="34" charset="0"/>
                        <a:cs typeface="Segoe UI Semilight" panose="020B0402040204020203" pitchFamily="34" charset="0"/>
                      </a:endParaRPr>
                    </a:p>
                    <a:p>
                      <a:pPr marL="0" marR="0" algn="l">
                        <a:spcBef>
                          <a:spcPts val="0"/>
                        </a:spcBef>
                        <a:spcAft>
                          <a:spcPts val="900"/>
                        </a:spcAft>
                      </a:pPr>
                      <a:r>
                        <a:rPr lang="en-US" sz="1100" kern="100">
                          <a:solidFill>
                            <a:srgbClr val="000000"/>
                          </a:solidFill>
                          <a:effectLst/>
                          <a:latin typeface="Segoe UI Semilight" panose="020B0402040204020203" pitchFamily="34" charset="0"/>
                          <a:ea typeface="Segoe UI Semilight" panose="020B0402040204020203" pitchFamily="34" charset="0"/>
                          <a:cs typeface="Segoe UI Semilight" panose="020B0402040204020203" pitchFamily="34" charset="0"/>
                        </a:rPr>
                        <a:t>Teams update and review the impact assessment at least annually, when new intended uses are added, and before advancing to a new release stage. (Goal A1.3 in the </a:t>
                      </a:r>
                      <a:r>
                        <a:rPr lang="en-US" sz="1100" u="sng" kern="100">
                          <a:solidFill>
                            <a:srgbClr val="000000"/>
                          </a:solidFill>
                          <a:effectLst/>
                          <a:latin typeface="Segoe UI Semilight" panose="020B0402040204020203" pitchFamily="34" charset="0"/>
                          <a:ea typeface="Segoe UI Semilight" panose="020B0402040204020203" pitchFamily="34" charset="0"/>
                          <a:cs typeface="Segoe UI Semilight" panose="020B0402040204020203" pitchFamily="34" charset="0"/>
                          <a:hlinkClick r:id="rId4"/>
                        </a:rPr>
                        <a:t>Microsoft RAI Standard v2</a:t>
                      </a:r>
                      <a:r>
                        <a:rPr lang="en-US" sz="1100" kern="100">
                          <a:solidFill>
                            <a:srgbClr val="000000"/>
                          </a:solidFill>
                          <a:effectLst/>
                          <a:latin typeface="Segoe UI Semilight" panose="020B0402040204020203" pitchFamily="34" charset="0"/>
                          <a:ea typeface="Segoe UI Semilight" panose="020B0402040204020203" pitchFamily="34" charset="0"/>
                          <a:cs typeface="Segoe UI Semilight" panose="020B0402040204020203" pitchFamily="34" charset="0"/>
                        </a:rPr>
                        <a:t>)</a:t>
                      </a:r>
                      <a:endParaRPr lang="en-US" sz="1100" kern="100">
                        <a:effectLst/>
                        <a:latin typeface="Segoe UI Semilight" panose="020B0402040204020203" pitchFamily="34" charset="0"/>
                        <a:ea typeface="Segoe UI Semilight" panose="020B0402040204020203" pitchFamily="34" charset="0"/>
                        <a:cs typeface="Segoe UI Semilight" panose="020B0402040204020203" pitchFamily="34" charset="0"/>
                      </a:endParaRPr>
                    </a:p>
                  </a:txBody>
                  <a:tcPr marL="72000" marR="36000" marT="0" marB="0">
                    <a:lnL w="6350" cap="flat" cmpd="sng" algn="ctr">
                      <a:solidFill>
                        <a:schemeClr val="bg1">
                          <a:lumMod val="75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72157734"/>
                  </a:ext>
                </a:extLst>
              </a:tr>
            </a:tbl>
          </a:graphicData>
        </a:graphic>
      </p:graphicFrame>
    </p:spTree>
    <p:extLst>
      <p:ext uri="{BB962C8B-B14F-4D97-AF65-F5344CB8AC3E}">
        <p14:creationId xmlns:p14="http://schemas.microsoft.com/office/powerpoint/2010/main" val="252592398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903F1F1-04CE-A576-E0FB-AED15084A5B6}"/>
              </a:ext>
            </a:extLst>
          </p:cNvPr>
          <p:cNvSpPr>
            <a:spLocks noGrp="1"/>
          </p:cNvSpPr>
          <p:nvPr>
            <p:ph type="title"/>
          </p:nvPr>
        </p:nvSpPr>
        <p:spPr>
          <a:xfrm>
            <a:off x="588263" y="457200"/>
            <a:ext cx="11018520" cy="553998"/>
          </a:xfrm>
        </p:spPr>
        <p:txBody>
          <a:bodyPr/>
          <a:lstStyle/>
          <a:p>
            <a:r>
              <a:rPr lang="en-US"/>
              <a:t>How to use the RAI MM</a:t>
            </a:r>
          </a:p>
        </p:txBody>
      </p:sp>
      <p:sp>
        <p:nvSpPr>
          <p:cNvPr id="3" name="Text Placeholder 2">
            <a:extLst>
              <a:ext uri="{FF2B5EF4-FFF2-40B4-BE49-F238E27FC236}">
                <a16:creationId xmlns:a16="http://schemas.microsoft.com/office/drawing/2014/main" id="{58FF31DA-B0D6-E495-4E5D-9BD393658058}"/>
              </a:ext>
            </a:extLst>
          </p:cNvPr>
          <p:cNvSpPr>
            <a:spLocks noGrp="1"/>
          </p:cNvSpPr>
          <p:nvPr>
            <p:ph type="body" sz="quarter" idx="16"/>
          </p:nvPr>
        </p:nvSpPr>
        <p:spPr>
          <a:xfrm>
            <a:off x="584200" y="1436688"/>
            <a:ext cx="5219700" cy="430887"/>
          </a:xfrm>
        </p:spPr>
        <p:txBody>
          <a:bodyPr/>
          <a:lstStyle/>
          <a:p>
            <a:r>
              <a:rPr lang="en-US">
                <a:solidFill>
                  <a:schemeClr val="accent1"/>
                </a:solidFill>
              </a:rPr>
              <a:t>Orientation</a:t>
            </a:r>
          </a:p>
        </p:txBody>
      </p:sp>
      <p:sp>
        <p:nvSpPr>
          <p:cNvPr id="4" name="Text Placeholder 3">
            <a:extLst>
              <a:ext uri="{FF2B5EF4-FFF2-40B4-BE49-F238E27FC236}">
                <a16:creationId xmlns:a16="http://schemas.microsoft.com/office/drawing/2014/main" id="{6265722E-B96D-EA19-1518-925B83BD342E}"/>
              </a:ext>
            </a:extLst>
          </p:cNvPr>
          <p:cNvSpPr>
            <a:spLocks noGrp="1"/>
          </p:cNvSpPr>
          <p:nvPr>
            <p:ph type="body" sz="quarter" idx="14"/>
          </p:nvPr>
        </p:nvSpPr>
        <p:spPr>
          <a:xfrm>
            <a:off x="584201" y="2084388"/>
            <a:ext cx="3647558" cy="738664"/>
          </a:xfrm>
        </p:spPr>
        <p:txBody>
          <a:bodyPr/>
          <a:lstStyle/>
          <a:p>
            <a:pPr marL="0" indent="0">
              <a:spcBef>
                <a:spcPts val="2280"/>
              </a:spcBef>
              <a:buNone/>
            </a:pPr>
            <a:r>
              <a:rPr lang="en-US">
                <a:latin typeface="Segoe UI" panose="020B0502040204020203" pitchFamily="34" charset="0"/>
              </a:rPr>
              <a:t>See what it takes to grow in RAI maturity</a:t>
            </a:r>
          </a:p>
        </p:txBody>
      </p:sp>
      <p:sp>
        <p:nvSpPr>
          <p:cNvPr id="5" name="Text Placeholder 4">
            <a:extLst>
              <a:ext uri="{FF2B5EF4-FFF2-40B4-BE49-F238E27FC236}">
                <a16:creationId xmlns:a16="http://schemas.microsoft.com/office/drawing/2014/main" id="{67F81200-3ED0-13B1-E621-A3FD5DC710F6}"/>
              </a:ext>
            </a:extLst>
          </p:cNvPr>
          <p:cNvSpPr>
            <a:spLocks noGrp="1"/>
          </p:cNvSpPr>
          <p:nvPr>
            <p:ph type="body" sz="quarter" idx="17"/>
          </p:nvPr>
        </p:nvSpPr>
        <p:spPr>
          <a:xfrm>
            <a:off x="6397625" y="1436688"/>
            <a:ext cx="5219700" cy="430887"/>
          </a:xfrm>
        </p:spPr>
        <p:txBody>
          <a:bodyPr/>
          <a:lstStyle/>
          <a:p>
            <a:r>
              <a:rPr lang="en-US">
                <a:solidFill>
                  <a:schemeClr val="accent1"/>
                </a:solidFill>
              </a:rPr>
              <a:t>Strategic planning</a:t>
            </a:r>
          </a:p>
        </p:txBody>
      </p:sp>
      <p:sp>
        <p:nvSpPr>
          <p:cNvPr id="6" name="Text Placeholder 5">
            <a:extLst>
              <a:ext uri="{FF2B5EF4-FFF2-40B4-BE49-F238E27FC236}">
                <a16:creationId xmlns:a16="http://schemas.microsoft.com/office/drawing/2014/main" id="{D5B234EC-32B7-F234-E3D9-648CFB5A56E6}"/>
              </a:ext>
            </a:extLst>
          </p:cNvPr>
          <p:cNvSpPr>
            <a:spLocks noGrp="1"/>
          </p:cNvSpPr>
          <p:nvPr>
            <p:ph type="body" sz="quarter" idx="15"/>
          </p:nvPr>
        </p:nvSpPr>
        <p:spPr>
          <a:xfrm>
            <a:off x="6397625" y="2084388"/>
            <a:ext cx="4393549" cy="2436564"/>
          </a:xfrm>
        </p:spPr>
        <p:txBody>
          <a:bodyPr/>
          <a:lstStyle/>
          <a:p>
            <a:pPr marL="457200" indent="-457200">
              <a:spcBef>
                <a:spcPts val="2280"/>
              </a:spcBef>
              <a:buClr>
                <a:schemeClr val="accent1"/>
              </a:buClr>
              <a:buFont typeface="+mj-lt"/>
              <a:buAutoNum type="arabicPeriod"/>
            </a:pPr>
            <a:r>
              <a:rPr lang="en-US">
                <a:latin typeface="Segoe UI" panose="020B0502040204020203" pitchFamily="34" charset="0"/>
              </a:rPr>
              <a:t>Pick dimensions that matter to your org/team</a:t>
            </a:r>
          </a:p>
          <a:p>
            <a:pPr marL="457200" indent="-457200">
              <a:spcBef>
                <a:spcPts val="2280"/>
              </a:spcBef>
              <a:buClr>
                <a:schemeClr val="accent1"/>
              </a:buClr>
              <a:buFont typeface="+mj-lt"/>
              <a:buAutoNum type="arabicPeriod"/>
            </a:pPr>
            <a:r>
              <a:rPr lang="en-US">
                <a:latin typeface="Segoe UI" panose="020B0502040204020203" pitchFamily="34" charset="0"/>
              </a:rPr>
              <a:t>Discuss what levels you want to aim for</a:t>
            </a:r>
          </a:p>
          <a:p>
            <a:pPr marL="457200" indent="-457200">
              <a:spcBef>
                <a:spcPts val="2280"/>
              </a:spcBef>
              <a:buClr>
                <a:schemeClr val="accent1"/>
              </a:buClr>
              <a:buFont typeface="+mj-lt"/>
              <a:buAutoNum type="arabicPeriod"/>
            </a:pPr>
            <a:r>
              <a:rPr lang="en-US">
                <a:latin typeface="Segoe UI" panose="020B0502040204020203" pitchFamily="34" charset="0"/>
              </a:rPr>
              <a:t>Plan how to get there</a:t>
            </a:r>
          </a:p>
        </p:txBody>
      </p:sp>
      <p:sp>
        <p:nvSpPr>
          <p:cNvPr id="11" name="TextBox 10">
            <a:extLst>
              <a:ext uri="{FF2B5EF4-FFF2-40B4-BE49-F238E27FC236}">
                <a16:creationId xmlns:a16="http://schemas.microsoft.com/office/drawing/2014/main" id="{2EA6473B-CD02-9E73-A9CA-1808ECD46311}"/>
              </a:ext>
            </a:extLst>
          </p:cNvPr>
          <p:cNvSpPr txBox="1"/>
          <p:nvPr/>
        </p:nvSpPr>
        <p:spPr>
          <a:xfrm>
            <a:off x="4146550" y="6295826"/>
            <a:ext cx="3314700" cy="369332"/>
          </a:xfrm>
          <a:prstGeom prst="rect">
            <a:avLst/>
          </a:prstGeom>
          <a:noFill/>
        </p:spPr>
        <p:txBody>
          <a:bodyPr wrap="square" l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43A5E">
                    <a:lumMod val="60000"/>
                    <a:lumOff val="40000"/>
                  </a:srgbClr>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https://aka.ms/RAIMM</a:t>
            </a:r>
            <a:endParaRPr kumimoji="0" lang="en-US" sz="1800" b="0" i="0" u="none" strike="noStrike" kern="1200" cap="none" spc="0" normalizeH="0" baseline="0" noProof="0">
              <a:ln>
                <a:noFill/>
              </a:ln>
              <a:solidFill>
                <a:srgbClr val="243A5E">
                  <a:lumMod val="60000"/>
                  <a:lumOff val="40000"/>
                </a:srgbClr>
              </a:solidFill>
              <a:effectLst/>
              <a:uLnTx/>
              <a:uFillTx/>
              <a:latin typeface="Segoe UI"/>
              <a:ea typeface="+mn-ea"/>
              <a:cs typeface="+mn-cs"/>
            </a:endParaRPr>
          </a:p>
        </p:txBody>
      </p:sp>
      <p:cxnSp>
        <p:nvCxnSpPr>
          <p:cNvPr id="2" name="Straight Connector 1">
            <a:extLst>
              <a:ext uri="{FF2B5EF4-FFF2-40B4-BE49-F238E27FC236}">
                <a16:creationId xmlns:a16="http://schemas.microsoft.com/office/drawing/2014/main" id="{E74B974D-9441-0D6A-BA3A-B23869BC0C5D}"/>
              </a:ext>
            </a:extLst>
          </p:cNvPr>
          <p:cNvCxnSpPr>
            <a:cxnSpLocks/>
          </p:cNvCxnSpPr>
          <p:nvPr/>
        </p:nvCxnSpPr>
        <p:spPr>
          <a:xfrm>
            <a:off x="5811911" y="1436688"/>
            <a:ext cx="0" cy="4562330"/>
          </a:xfrm>
          <a:prstGeom prst="line">
            <a:avLst/>
          </a:prstGeom>
          <a:ln w="12700" cap="rnd">
            <a:solidFill>
              <a:schemeClr val="tx1">
                <a:alpha val="10116"/>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13101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2D4455-90B0-2FDE-AA2B-D3B19EECAE58}"/>
              </a:ext>
            </a:extLst>
          </p:cNvPr>
          <p:cNvSpPr>
            <a:spLocks noGrp="1"/>
          </p:cNvSpPr>
          <p:nvPr>
            <p:ph type="title"/>
          </p:nvPr>
        </p:nvSpPr>
        <p:spPr/>
        <p:txBody>
          <a:bodyPr/>
          <a:lstStyle/>
          <a:p>
            <a:r>
              <a:rPr lang="en-US">
                <a:solidFill>
                  <a:srgbClr val="FF0000"/>
                </a:solidFill>
              </a:rPr>
              <a:t>Facilitator notes</a:t>
            </a:r>
          </a:p>
        </p:txBody>
      </p:sp>
      <p:sp>
        <p:nvSpPr>
          <p:cNvPr id="11" name="Text Placeholder 10">
            <a:extLst>
              <a:ext uri="{FF2B5EF4-FFF2-40B4-BE49-F238E27FC236}">
                <a16:creationId xmlns:a16="http://schemas.microsoft.com/office/drawing/2014/main" id="{BFA87B08-AE7B-0289-7047-7C75C4C8CE4B}"/>
              </a:ext>
            </a:extLst>
          </p:cNvPr>
          <p:cNvSpPr>
            <a:spLocks noGrp="1"/>
          </p:cNvSpPr>
          <p:nvPr>
            <p:ph type="body" sz="quarter" idx="16"/>
          </p:nvPr>
        </p:nvSpPr>
        <p:spPr/>
        <p:txBody>
          <a:bodyPr/>
          <a:lstStyle/>
          <a:p>
            <a:r>
              <a:rPr lang="en-US"/>
              <a:t>Before the workshop</a:t>
            </a:r>
          </a:p>
        </p:txBody>
      </p:sp>
      <p:sp>
        <p:nvSpPr>
          <p:cNvPr id="9" name="Content Placeholder 8">
            <a:extLst>
              <a:ext uri="{FF2B5EF4-FFF2-40B4-BE49-F238E27FC236}">
                <a16:creationId xmlns:a16="http://schemas.microsoft.com/office/drawing/2014/main" id="{AC6ABFBC-3DC4-B864-AA64-1BF457279302}"/>
              </a:ext>
            </a:extLst>
          </p:cNvPr>
          <p:cNvSpPr>
            <a:spLocks noGrp="1"/>
          </p:cNvSpPr>
          <p:nvPr>
            <p:ph sz="quarter" idx="11"/>
          </p:nvPr>
        </p:nvSpPr>
        <p:spPr>
          <a:xfrm>
            <a:off x="588963" y="2081212"/>
            <a:ext cx="5214937" cy="3157788"/>
          </a:xfrm>
        </p:spPr>
        <p:txBody>
          <a:bodyPr/>
          <a:lstStyle/>
          <a:p>
            <a:pPr marL="457200" indent="-457200">
              <a:buFont typeface="+mj-lt"/>
              <a:buAutoNum type="arabicPeriod"/>
            </a:pPr>
            <a:r>
              <a:rPr lang="en-US" sz="1800" dirty="0"/>
              <a:t>Work together to decide who should participate. Ideally, decision-makers with diverse expertise (technical, UX, legal) from multiple business units.</a:t>
            </a:r>
          </a:p>
          <a:p>
            <a:pPr marL="457200" indent="-457200">
              <a:buFont typeface="+mj-lt"/>
              <a:buAutoNum type="arabicPeriod"/>
            </a:pPr>
            <a:r>
              <a:rPr lang="en-US" sz="1800" dirty="0"/>
              <a:t>Give the participants some time to go over the entire RAI Maturity Model available at </a:t>
            </a:r>
            <a:r>
              <a:rPr lang="en-US" sz="1800" dirty="0">
                <a:hlinkClick r:id="rId2"/>
              </a:rPr>
              <a:t>https://aka.ms/raimm</a:t>
            </a:r>
            <a:endParaRPr lang="en-US" sz="1800" dirty="0"/>
          </a:p>
          <a:p>
            <a:pPr marL="457200" indent="-457200">
              <a:buFont typeface="+mj-lt"/>
              <a:buAutoNum type="arabicPeriod"/>
            </a:pPr>
            <a:r>
              <a:rPr lang="en-US" sz="1800" dirty="0"/>
              <a:t>Encourage participants to be wary of too much early agreement. They will get more value if they discuss and debate and should feel free to do so.</a:t>
            </a:r>
          </a:p>
        </p:txBody>
      </p:sp>
      <p:sp>
        <p:nvSpPr>
          <p:cNvPr id="12" name="Text Placeholder 11">
            <a:extLst>
              <a:ext uri="{FF2B5EF4-FFF2-40B4-BE49-F238E27FC236}">
                <a16:creationId xmlns:a16="http://schemas.microsoft.com/office/drawing/2014/main" id="{EAE1A37F-EBC3-5FFB-BCCB-64EBB4989DEA}"/>
              </a:ext>
            </a:extLst>
          </p:cNvPr>
          <p:cNvSpPr>
            <a:spLocks noGrp="1"/>
          </p:cNvSpPr>
          <p:nvPr>
            <p:ph type="body" sz="quarter" idx="17"/>
          </p:nvPr>
        </p:nvSpPr>
        <p:spPr/>
        <p:txBody>
          <a:bodyPr/>
          <a:lstStyle/>
          <a:p>
            <a:r>
              <a:rPr lang="en-US"/>
              <a:t>During the workshop</a:t>
            </a:r>
          </a:p>
        </p:txBody>
      </p:sp>
      <p:sp>
        <p:nvSpPr>
          <p:cNvPr id="10" name="Content Placeholder 9">
            <a:extLst>
              <a:ext uri="{FF2B5EF4-FFF2-40B4-BE49-F238E27FC236}">
                <a16:creationId xmlns:a16="http://schemas.microsoft.com/office/drawing/2014/main" id="{5C882F66-BE27-B4A0-2D05-FFC2C31A9F52}"/>
              </a:ext>
            </a:extLst>
          </p:cNvPr>
          <p:cNvSpPr>
            <a:spLocks noGrp="1"/>
          </p:cNvSpPr>
          <p:nvPr>
            <p:ph sz="quarter" idx="13"/>
          </p:nvPr>
        </p:nvSpPr>
        <p:spPr>
          <a:xfrm>
            <a:off x="6394451" y="2081212"/>
            <a:ext cx="5214937" cy="4431983"/>
          </a:xfrm>
        </p:spPr>
        <p:txBody>
          <a:bodyPr/>
          <a:lstStyle/>
          <a:p>
            <a:pPr marL="0" indent="0">
              <a:buNone/>
            </a:pPr>
            <a:r>
              <a:rPr lang="en-US" sz="1800"/>
              <a:t>The workshop has 3 parts:</a:t>
            </a:r>
          </a:p>
          <a:p>
            <a:pPr marL="457200" indent="-457200">
              <a:buFont typeface="+mj-lt"/>
              <a:buAutoNum type="arabicPeriod"/>
            </a:pPr>
            <a:r>
              <a:rPr lang="en-US" sz="1800"/>
              <a:t>Participants go over the RAI MM and pick dimensions that matter most to them at this time.</a:t>
            </a:r>
          </a:p>
          <a:p>
            <a:pPr marL="457200" indent="-457200">
              <a:buFont typeface="+mj-lt"/>
              <a:buAutoNum type="arabicPeriod"/>
            </a:pPr>
            <a:r>
              <a:rPr lang="en-US" sz="1800"/>
              <a:t>For each of the selected dimensions, they discuss what maturity level they want to aim for.</a:t>
            </a:r>
          </a:p>
          <a:p>
            <a:pPr marL="457200" indent="-457200">
              <a:buFont typeface="+mj-lt"/>
              <a:buAutoNum type="arabicPeriod"/>
            </a:pPr>
            <a:r>
              <a:rPr lang="en-US" sz="1800"/>
              <a:t>Participants plan what it would take for them to reach the desired maturity levels on the selected dimensions (they can do this after the workshop)</a:t>
            </a:r>
          </a:p>
          <a:p>
            <a:pPr marL="0" indent="0">
              <a:buNone/>
            </a:pPr>
            <a:endParaRPr lang="en-US" sz="1800"/>
          </a:p>
          <a:p>
            <a:pPr marL="0" indent="0">
              <a:buNone/>
            </a:pPr>
            <a:r>
              <a:rPr lang="en-US" sz="1800"/>
              <a:t>Use this Excel workbook to document participant’s decisions during the workshop: </a:t>
            </a:r>
            <a:r>
              <a:rPr lang="en-US" sz="1800">
                <a:hlinkClick r:id="rId3"/>
              </a:rPr>
              <a:t>RAI MM spreadsheet for Workshops.xlsx</a:t>
            </a:r>
            <a:endParaRPr lang="en-US" sz="1800"/>
          </a:p>
        </p:txBody>
      </p:sp>
    </p:spTree>
    <p:extLst>
      <p:ext uri="{BB962C8B-B14F-4D97-AF65-F5344CB8AC3E}">
        <p14:creationId xmlns:p14="http://schemas.microsoft.com/office/powerpoint/2010/main" val="366306782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A9A8D-9C11-1662-D94F-B757A5E7E657}"/>
              </a:ext>
            </a:extLst>
          </p:cNvPr>
          <p:cNvSpPr>
            <a:spLocks noGrp="1"/>
          </p:cNvSpPr>
          <p:nvPr>
            <p:ph type="title"/>
          </p:nvPr>
        </p:nvSpPr>
        <p:spPr>
          <a:xfrm>
            <a:off x="584200" y="2807539"/>
            <a:ext cx="8306582" cy="1231106"/>
          </a:xfrm>
        </p:spPr>
        <p:txBody>
          <a:bodyPr/>
          <a:lstStyle/>
          <a:p>
            <a:r>
              <a:rPr lang="en-US"/>
              <a:t>Responsible AI Maturity Model</a:t>
            </a:r>
            <a:br>
              <a:rPr lang="en-US"/>
            </a:br>
            <a:r>
              <a:rPr lang="en-US"/>
              <a:t>Strategic planning workshop</a:t>
            </a:r>
          </a:p>
        </p:txBody>
      </p:sp>
      <p:sp>
        <p:nvSpPr>
          <p:cNvPr id="5" name="Text Placeholder 4">
            <a:extLst>
              <a:ext uri="{FF2B5EF4-FFF2-40B4-BE49-F238E27FC236}">
                <a16:creationId xmlns:a16="http://schemas.microsoft.com/office/drawing/2014/main" id="{37C193AB-22A8-901F-356D-8F275B1CFA1E}"/>
              </a:ext>
            </a:extLst>
          </p:cNvPr>
          <p:cNvSpPr>
            <a:spLocks noGrp="1"/>
          </p:cNvSpPr>
          <p:nvPr>
            <p:ph type="body" sz="quarter" idx="12"/>
          </p:nvPr>
        </p:nvSpPr>
        <p:spPr>
          <a:xfrm>
            <a:off x="584200" y="4866520"/>
            <a:ext cx="9169400" cy="307777"/>
          </a:xfrm>
        </p:spPr>
        <p:txBody>
          <a:bodyPr/>
          <a:lstStyle/>
          <a:p>
            <a:r>
              <a:rPr lang="en-US" dirty="0"/>
              <a:t>Facilitator name</a:t>
            </a:r>
          </a:p>
        </p:txBody>
      </p:sp>
      <p:sp>
        <p:nvSpPr>
          <p:cNvPr id="6" name="TextBox 5">
            <a:extLst>
              <a:ext uri="{FF2B5EF4-FFF2-40B4-BE49-F238E27FC236}">
                <a16:creationId xmlns:a16="http://schemas.microsoft.com/office/drawing/2014/main" id="{1525CB87-FBFE-13E0-0974-A5F180276248}"/>
              </a:ext>
            </a:extLst>
          </p:cNvPr>
          <p:cNvSpPr txBox="1"/>
          <p:nvPr/>
        </p:nvSpPr>
        <p:spPr>
          <a:xfrm>
            <a:off x="584200" y="4153766"/>
            <a:ext cx="3314700" cy="400110"/>
          </a:xfrm>
          <a:prstGeom prst="rect">
            <a:avLst/>
          </a:prstGeom>
          <a:noFill/>
        </p:spPr>
        <p:txBody>
          <a:bodyPr wrap="square" l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https://aka.ms/RAIMM</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
        <p:nvSpPr>
          <p:cNvPr id="8" name="TextBox 7">
            <a:extLst>
              <a:ext uri="{FF2B5EF4-FFF2-40B4-BE49-F238E27FC236}">
                <a16:creationId xmlns:a16="http://schemas.microsoft.com/office/drawing/2014/main" id="{2991AB2B-BA11-65FD-36F0-E21DCA3FC72B}"/>
              </a:ext>
            </a:extLst>
          </p:cNvPr>
          <p:cNvSpPr txBox="1"/>
          <p:nvPr/>
        </p:nvSpPr>
        <p:spPr>
          <a:xfrm>
            <a:off x="4737490" y="5892116"/>
            <a:ext cx="3991571"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Developed by the </a:t>
            </a:r>
            <a:r>
              <a:rPr kumimoji="0" lang="en-US" sz="1400" b="0" i="0" u="none" strike="noStrike" kern="1200" cap="none" spc="0" normalizeH="0" baseline="0" noProof="0" dirty="0" err="1">
                <a:ln>
                  <a:noFill/>
                </a:ln>
                <a:solidFill>
                  <a:srgbClr val="FFFFFF"/>
                </a:solidFill>
                <a:effectLst/>
                <a:uLnTx/>
                <a:uFillTx/>
                <a:latin typeface="Segoe UI Semilight" panose="020B0402040204020203" pitchFamily="34" charset="0"/>
                <a:ea typeface="+mn-ea"/>
                <a:cs typeface="Segoe UI Semilight" panose="020B0402040204020203" pitchFamily="34" charset="0"/>
              </a:rPr>
              <a:t>Microsof</a:t>
            </a:r>
            <a:r>
              <a:rPr lang="en-US" sz="1400" dirty="0">
                <a:solidFill>
                  <a:srgbClr val="FFFFFF"/>
                </a:solidFill>
                <a:latin typeface="Segoe UI Semilight" panose="020B0402040204020203" pitchFamily="34" charset="0"/>
                <a:cs typeface="Segoe UI Semilight" panose="020B0402040204020203" pitchFamily="34" charset="0"/>
              </a:rPr>
              <a:t>t </a:t>
            </a:r>
            <a:r>
              <a:rPr kumimoji="0" lang="en-US" sz="14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Aether UXRE team</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Lead: Mihaela Vorvoreanu</a:t>
            </a:r>
          </a:p>
        </p:txBody>
      </p:sp>
    </p:spTree>
    <p:extLst>
      <p:ext uri="{BB962C8B-B14F-4D97-AF65-F5344CB8AC3E}">
        <p14:creationId xmlns:p14="http://schemas.microsoft.com/office/powerpoint/2010/main" val="371270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5952-3A00-2457-C389-B93F03413B53}"/>
              </a:ext>
            </a:extLst>
          </p:cNvPr>
          <p:cNvSpPr>
            <a:spLocks noGrp="1"/>
          </p:cNvSpPr>
          <p:nvPr>
            <p:ph type="title"/>
          </p:nvPr>
        </p:nvSpPr>
        <p:spPr>
          <a:xfrm>
            <a:off x="588264" y="3152001"/>
            <a:ext cx="4127692" cy="553998"/>
          </a:xfrm>
        </p:spPr>
        <p:txBody>
          <a:bodyPr/>
          <a:lstStyle/>
          <a:p>
            <a:r>
              <a:rPr lang="en-US"/>
              <a:t>Agenda</a:t>
            </a:r>
          </a:p>
        </p:txBody>
      </p:sp>
      <p:sp>
        <p:nvSpPr>
          <p:cNvPr id="3" name="Text Placeholder 2">
            <a:extLst>
              <a:ext uri="{FF2B5EF4-FFF2-40B4-BE49-F238E27FC236}">
                <a16:creationId xmlns:a16="http://schemas.microsoft.com/office/drawing/2014/main" id="{1627D538-144E-3BE3-7AFD-5852842860C2}"/>
              </a:ext>
            </a:extLst>
          </p:cNvPr>
          <p:cNvSpPr>
            <a:spLocks noGrp="1"/>
          </p:cNvSpPr>
          <p:nvPr>
            <p:ph type="body" sz="quarter" idx="12"/>
          </p:nvPr>
        </p:nvSpPr>
        <p:spPr/>
        <p:txBody>
          <a:bodyPr/>
          <a:lstStyle/>
          <a:p>
            <a:r>
              <a:rPr lang="en-US"/>
              <a:t>(10 mins)</a:t>
            </a:r>
          </a:p>
        </p:txBody>
      </p:sp>
      <p:sp>
        <p:nvSpPr>
          <p:cNvPr id="4" name="Text Placeholder 3">
            <a:extLst>
              <a:ext uri="{FF2B5EF4-FFF2-40B4-BE49-F238E27FC236}">
                <a16:creationId xmlns:a16="http://schemas.microsoft.com/office/drawing/2014/main" id="{540BA503-CC67-6816-35EA-B4E59C89A6BB}"/>
              </a:ext>
            </a:extLst>
          </p:cNvPr>
          <p:cNvSpPr>
            <a:spLocks noGrp="1"/>
          </p:cNvSpPr>
          <p:nvPr>
            <p:ph type="body" sz="quarter" idx="13"/>
          </p:nvPr>
        </p:nvSpPr>
        <p:spPr/>
        <p:txBody>
          <a:bodyPr/>
          <a:lstStyle/>
          <a:p>
            <a:r>
              <a:rPr lang="en-US"/>
              <a:t>Introduction</a:t>
            </a:r>
          </a:p>
        </p:txBody>
      </p:sp>
      <p:sp>
        <p:nvSpPr>
          <p:cNvPr id="5" name="Text Placeholder 4">
            <a:extLst>
              <a:ext uri="{FF2B5EF4-FFF2-40B4-BE49-F238E27FC236}">
                <a16:creationId xmlns:a16="http://schemas.microsoft.com/office/drawing/2014/main" id="{B412FBE8-1EDD-2A54-8CF7-E2D82732FBDD}"/>
              </a:ext>
            </a:extLst>
          </p:cNvPr>
          <p:cNvSpPr>
            <a:spLocks noGrp="1"/>
          </p:cNvSpPr>
          <p:nvPr>
            <p:ph type="body" sz="quarter" idx="14"/>
          </p:nvPr>
        </p:nvSpPr>
        <p:spPr/>
        <p:txBody>
          <a:bodyPr/>
          <a:lstStyle/>
          <a:p>
            <a:r>
              <a:rPr lang="en-US" dirty="0"/>
              <a:t>(10 mins)</a:t>
            </a:r>
          </a:p>
        </p:txBody>
      </p:sp>
      <p:sp>
        <p:nvSpPr>
          <p:cNvPr id="6" name="Text Placeholder 5">
            <a:extLst>
              <a:ext uri="{FF2B5EF4-FFF2-40B4-BE49-F238E27FC236}">
                <a16:creationId xmlns:a16="http://schemas.microsoft.com/office/drawing/2014/main" id="{A9B822DA-B163-B6A8-39EA-4E406EDCA623}"/>
              </a:ext>
            </a:extLst>
          </p:cNvPr>
          <p:cNvSpPr>
            <a:spLocks noGrp="1"/>
          </p:cNvSpPr>
          <p:nvPr>
            <p:ph type="body" sz="quarter" idx="15"/>
          </p:nvPr>
        </p:nvSpPr>
        <p:spPr>
          <a:xfrm>
            <a:off x="5535804" y="2435238"/>
            <a:ext cx="3775621" cy="369332"/>
          </a:xfrm>
        </p:spPr>
        <p:txBody>
          <a:bodyPr/>
          <a:lstStyle/>
          <a:p>
            <a:r>
              <a:rPr lang="en-US" dirty="0"/>
              <a:t>Selected dimensions</a:t>
            </a:r>
          </a:p>
        </p:txBody>
      </p:sp>
      <p:sp>
        <p:nvSpPr>
          <p:cNvPr id="7" name="Text Placeholder 6">
            <a:extLst>
              <a:ext uri="{FF2B5EF4-FFF2-40B4-BE49-F238E27FC236}">
                <a16:creationId xmlns:a16="http://schemas.microsoft.com/office/drawing/2014/main" id="{69AA9155-D8BB-C1A3-7D9B-0CADDD62006E}"/>
              </a:ext>
            </a:extLst>
          </p:cNvPr>
          <p:cNvSpPr>
            <a:spLocks noGrp="1"/>
          </p:cNvSpPr>
          <p:nvPr>
            <p:ph type="body" sz="quarter" idx="16"/>
          </p:nvPr>
        </p:nvSpPr>
        <p:spPr/>
        <p:txBody>
          <a:bodyPr/>
          <a:lstStyle/>
          <a:p>
            <a:r>
              <a:rPr lang="en-US" dirty="0"/>
              <a:t>(20 mins)</a:t>
            </a:r>
          </a:p>
        </p:txBody>
      </p:sp>
      <p:sp>
        <p:nvSpPr>
          <p:cNvPr id="8" name="Text Placeholder 7">
            <a:extLst>
              <a:ext uri="{FF2B5EF4-FFF2-40B4-BE49-F238E27FC236}">
                <a16:creationId xmlns:a16="http://schemas.microsoft.com/office/drawing/2014/main" id="{8968FB02-9C8A-A5BD-FDF4-3DF11DD833F5}"/>
              </a:ext>
            </a:extLst>
          </p:cNvPr>
          <p:cNvSpPr>
            <a:spLocks noGrp="1"/>
          </p:cNvSpPr>
          <p:nvPr>
            <p:ph type="body" sz="quarter" idx="17"/>
          </p:nvPr>
        </p:nvSpPr>
        <p:spPr>
          <a:xfrm>
            <a:off x="5535804" y="3672003"/>
            <a:ext cx="5212080" cy="369332"/>
          </a:xfrm>
        </p:spPr>
        <p:txBody>
          <a:bodyPr/>
          <a:lstStyle/>
          <a:p>
            <a:r>
              <a:rPr lang="en-US" dirty="0"/>
              <a:t>Decide desired maturity levels</a:t>
            </a:r>
          </a:p>
        </p:txBody>
      </p:sp>
      <p:sp>
        <p:nvSpPr>
          <p:cNvPr id="9" name="Text Placeholder 8">
            <a:extLst>
              <a:ext uri="{FF2B5EF4-FFF2-40B4-BE49-F238E27FC236}">
                <a16:creationId xmlns:a16="http://schemas.microsoft.com/office/drawing/2014/main" id="{60E420CF-BD28-740E-5991-181EC860804E}"/>
              </a:ext>
            </a:extLst>
          </p:cNvPr>
          <p:cNvSpPr>
            <a:spLocks noGrp="1"/>
          </p:cNvSpPr>
          <p:nvPr>
            <p:ph type="body" sz="quarter" idx="18"/>
          </p:nvPr>
        </p:nvSpPr>
        <p:spPr/>
        <p:txBody>
          <a:bodyPr/>
          <a:lstStyle/>
          <a:p>
            <a:r>
              <a:rPr lang="en-US" dirty="0"/>
              <a:t>(70 mins – 10 mins / dimension)</a:t>
            </a:r>
          </a:p>
        </p:txBody>
      </p:sp>
      <p:sp>
        <p:nvSpPr>
          <p:cNvPr id="10" name="Text Placeholder 9">
            <a:extLst>
              <a:ext uri="{FF2B5EF4-FFF2-40B4-BE49-F238E27FC236}">
                <a16:creationId xmlns:a16="http://schemas.microsoft.com/office/drawing/2014/main" id="{2324E320-D52C-CC72-3451-1270F902F9AF}"/>
              </a:ext>
            </a:extLst>
          </p:cNvPr>
          <p:cNvSpPr>
            <a:spLocks noGrp="1"/>
          </p:cNvSpPr>
          <p:nvPr>
            <p:ph type="body" sz="quarter" idx="19"/>
          </p:nvPr>
        </p:nvSpPr>
        <p:spPr>
          <a:xfrm>
            <a:off x="5535804" y="4902003"/>
            <a:ext cx="5212080" cy="369332"/>
          </a:xfrm>
        </p:spPr>
        <p:txBody>
          <a:bodyPr/>
          <a:lstStyle/>
          <a:p>
            <a:r>
              <a:rPr lang="en-US"/>
              <a:t>Plan how to get there</a:t>
            </a:r>
          </a:p>
        </p:txBody>
      </p:sp>
    </p:spTree>
    <p:extLst>
      <p:ext uri="{BB962C8B-B14F-4D97-AF65-F5344CB8AC3E}">
        <p14:creationId xmlns:p14="http://schemas.microsoft.com/office/powerpoint/2010/main" val="139303152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AD452-7971-6BDE-5654-E15F95A3DD1B}"/>
              </a:ext>
            </a:extLst>
          </p:cNvPr>
          <p:cNvSpPr>
            <a:spLocks noGrp="1"/>
          </p:cNvSpPr>
          <p:nvPr>
            <p:ph type="title"/>
          </p:nvPr>
        </p:nvSpPr>
        <p:spPr>
          <a:xfrm>
            <a:off x="588263" y="457200"/>
            <a:ext cx="11018520" cy="553998"/>
          </a:xfrm>
        </p:spPr>
        <p:txBody>
          <a:bodyPr wrap="square" anchor="t">
            <a:normAutofit/>
          </a:bodyPr>
          <a:lstStyle/>
          <a:p>
            <a:r>
              <a:rPr lang="en-US"/>
              <a:t>Workshop goals</a:t>
            </a:r>
          </a:p>
        </p:txBody>
      </p:sp>
      <p:graphicFrame>
        <p:nvGraphicFramePr>
          <p:cNvPr id="9" name="Content Placeholder 2">
            <a:extLst>
              <a:ext uri="{FF2B5EF4-FFF2-40B4-BE49-F238E27FC236}">
                <a16:creationId xmlns:a16="http://schemas.microsoft.com/office/drawing/2014/main" id="{18E1663D-D96C-EB0D-4CC6-01059E426E3D}"/>
              </a:ext>
            </a:extLst>
          </p:cNvPr>
          <p:cNvGraphicFramePr/>
          <p:nvPr/>
        </p:nvGraphicFramePr>
        <p:xfrm>
          <a:off x="584200" y="1435100"/>
          <a:ext cx="11018838" cy="4833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5250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A9A8D-9C11-1662-D94F-B757A5E7E657}"/>
              </a:ext>
            </a:extLst>
          </p:cNvPr>
          <p:cNvSpPr>
            <a:spLocks noGrp="1"/>
          </p:cNvSpPr>
          <p:nvPr>
            <p:ph type="title"/>
          </p:nvPr>
        </p:nvSpPr>
        <p:spPr>
          <a:xfrm>
            <a:off x="584200" y="2918223"/>
            <a:ext cx="8306582" cy="615553"/>
          </a:xfrm>
        </p:spPr>
        <p:txBody>
          <a:bodyPr/>
          <a:lstStyle/>
          <a:p>
            <a:r>
              <a:rPr lang="en-US"/>
              <a:t>Responsible AI Maturity Model</a:t>
            </a:r>
          </a:p>
        </p:txBody>
      </p:sp>
      <p:sp>
        <p:nvSpPr>
          <p:cNvPr id="5" name="Text Placeholder 4">
            <a:extLst>
              <a:ext uri="{FF2B5EF4-FFF2-40B4-BE49-F238E27FC236}">
                <a16:creationId xmlns:a16="http://schemas.microsoft.com/office/drawing/2014/main" id="{37C193AB-22A8-901F-356D-8F275B1CFA1E}"/>
              </a:ext>
            </a:extLst>
          </p:cNvPr>
          <p:cNvSpPr>
            <a:spLocks noGrp="1"/>
          </p:cNvSpPr>
          <p:nvPr>
            <p:ph type="body" sz="quarter" idx="12"/>
          </p:nvPr>
        </p:nvSpPr>
        <p:spPr>
          <a:xfrm>
            <a:off x="584200" y="4553876"/>
            <a:ext cx="9169400" cy="307777"/>
          </a:xfrm>
        </p:spPr>
        <p:txBody>
          <a:bodyPr/>
          <a:lstStyle/>
          <a:p>
            <a:r>
              <a:rPr lang="en-US"/>
              <a:t>Speaker name</a:t>
            </a:r>
          </a:p>
        </p:txBody>
      </p:sp>
      <p:sp>
        <p:nvSpPr>
          <p:cNvPr id="6" name="TextBox 5">
            <a:extLst>
              <a:ext uri="{FF2B5EF4-FFF2-40B4-BE49-F238E27FC236}">
                <a16:creationId xmlns:a16="http://schemas.microsoft.com/office/drawing/2014/main" id="{1525CB87-FBFE-13E0-0974-A5F180276248}"/>
              </a:ext>
            </a:extLst>
          </p:cNvPr>
          <p:cNvSpPr txBox="1"/>
          <p:nvPr/>
        </p:nvSpPr>
        <p:spPr>
          <a:xfrm>
            <a:off x="584200" y="3533776"/>
            <a:ext cx="3314700" cy="400110"/>
          </a:xfrm>
          <a:prstGeom prst="rect">
            <a:avLst/>
          </a:prstGeom>
          <a:noFill/>
        </p:spPr>
        <p:txBody>
          <a:bodyPr wrap="square" l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hlinkClick r:id="rId2">
                  <a:extLst>
                    <a:ext uri="{A12FA001-AC4F-418D-AE19-62706E023703}">
                      <ahyp:hlinkClr xmlns:ahyp="http://schemas.microsoft.com/office/drawing/2018/hyperlinkcolor" val="tx"/>
                    </a:ext>
                  </a:extLst>
                </a:hlinkClick>
              </a:rPr>
              <a:t>https://aka.ms/RAIMM</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
        <p:nvSpPr>
          <p:cNvPr id="8" name="TextBox 7">
            <a:extLst>
              <a:ext uri="{FF2B5EF4-FFF2-40B4-BE49-F238E27FC236}">
                <a16:creationId xmlns:a16="http://schemas.microsoft.com/office/drawing/2014/main" id="{2991AB2B-BA11-65FD-36F0-E21DCA3FC72B}"/>
              </a:ext>
            </a:extLst>
          </p:cNvPr>
          <p:cNvSpPr txBox="1"/>
          <p:nvPr/>
        </p:nvSpPr>
        <p:spPr>
          <a:xfrm>
            <a:off x="4737491" y="5892116"/>
            <a:ext cx="3534576"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Developed by the Aether UXRE team</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Contact: </a:t>
            </a:r>
            <a:r>
              <a:rPr kumimoji="0" lang="en-US" sz="14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hlinkClick r:id="rId3"/>
              </a:rPr>
              <a:t>Mihaela.Vorvoreanu@microsoft.com</a:t>
            </a:r>
            <a:endParaRPr kumimoji="0" lang="en-US" sz="1400" b="0" i="0" u="none" strike="noStrike" kern="1200" cap="none" spc="0"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135698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A5939-1F41-8C13-2FDB-AFF38E963151}"/>
              </a:ext>
            </a:extLst>
          </p:cNvPr>
          <p:cNvSpPr>
            <a:spLocks noGrp="1"/>
          </p:cNvSpPr>
          <p:nvPr>
            <p:ph type="title"/>
          </p:nvPr>
        </p:nvSpPr>
        <p:spPr/>
        <p:txBody>
          <a:bodyPr/>
          <a:lstStyle/>
          <a:p>
            <a:r>
              <a:rPr lang="en-US"/>
              <a:t>Workshop structure</a:t>
            </a:r>
          </a:p>
        </p:txBody>
      </p:sp>
      <p:sp>
        <p:nvSpPr>
          <p:cNvPr id="10" name="Text Placeholder 9">
            <a:extLst>
              <a:ext uri="{FF2B5EF4-FFF2-40B4-BE49-F238E27FC236}">
                <a16:creationId xmlns:a16="http://schemas.microsoft.com/office/drawing/2014/main" id="{C9ABF2E2-4D33-05A5-4A71-E0884DF7F062}"/>
              </a:ext>
            </a:extLst>
          </p:cNvPr>
          <p:cNvSpPr>
            <a:spLocks noGrp="1"/>
          </p:cNvSpPr>
          <p:nvPr>
            <p:ph type="body" sz="quarter" idx="16"/>
          </p:nvPr>
        </p:nvSpPr>
        <p:spPr>
          <a:xfrm>
            <a:off x="585217" y="1438275"/>
            <a:ext cx="3264408" cy="738664"/>
          </a:xfrm>
        </p:spPr>
        <p:txBody>
          <a:bodyPr/>
          <a:lstStyle/>
          <a:p>
            <a:r>
              <a:rPr lang="en-US" sz="4800">
                <a:solidFill>
                  <a:schemeClr val="accent1"/>
                </a:solidFill>
                <a:latin typeface="Segoe UI Black" panose="020B0A02040204020203" pitchFamily="34" charset="0"/>
                <a:ea typeface="Segoe UI Black" panose="020B0A02040204020203" pitchFamily="34" charset="0"/>
              </a:rPr>
              <a:t>1</a:t>
            </a:r>
          </a:p>
        </p:txBody>
      </p:sp>
      <p:sp>
        <p:nvSpPr>
          <p:cNvPr id="3" name="Content Placeholder 2">
            <a:extLst>
              <a:ext uri="{FF2B5EF4-FFF2-40B4-BE49-F238E27FC236}">
                <a16:creationId xmlns:a16="http://schemas.microsoft.com/office/drawing/2014/main" id="{8B101E6C-FF10-9D36-A78A-877520A14AE7}"/>
              </a:ext>
            </a:extLst>
          </p:cNvPr>
          <p:cNvSpPr>
            <a:spLocks noGrp="1"/>
          </p:cNvSpPr>
          <p:nvPr>
            <p:ph type="body" sz="quarter" idx="14"/>
          </p:nvPr>
        </p:nvSpPr>
        <p:spPr>
          <a:xfrm>
            <a:off x="585217" y="2390775"/>
            <a:ext cx="3264408" cy="1495794"/>
          </a:xfrm>
        </p:spPr>
        <p:txBody>
          <a:bodyPr/>
          <a:lstStyle/>
          <a:p>
            <a:pPr marL="0" indent="0">
              <a:buNone/>
            </a:pPr>
            <a:r>
              <a:rPr lang="en-US" sz="1800" dirty="0"/>
              <a:t>Present, from the RAI Maturity Model, the dimensions you want to work on today (10 min)</a:t>
            </a:r>
          </a:p>
          <a:p>
            <a:pPr marL="514350" indent="-514350">
              <a:buFont typeface="+mj-lt"/>
              <a:buAutoNum type="arabicPeriod"/>
            </a:pPr>
            <a:endParaRPr lang="en-US" sz="1800" dirty="0"/>
          </a:p>
          <a:p>
            <a:pPr marL="514350" indent="-514350">
              <a:buFont typeface="+mj-lt"/>
              <a:buAutoNum type="arabicPeriod"/>
            </a:pPr>
            <a:endParaRPr lang="en-US" sz="1800" dirty="0"/>
          </a:p>
        </p:txBody>
      </p:sp>
      <p:sp>
        <p:nvSpPr>
          <p:cNvPr id="11" name="Text Placeholder 10">
            <a:extLst>
              <a:ext uri="{FF2B5EF4-FFF2-40B4-BE49-F238E27FC236}">
                <a16:creationId xmlns:a16="http://schemas.microsoft.com/office/drawing/2014/main" id="{42F73D82-8132-CCC9-E0B9-E5F3BD0B829A}"/>
              </a:ext>
            </a:extLst>
          </p:cNvPr>
          <p:cNvSpPr>
            <a:spLocks noGrp="1"/>
          </p:cNvSpPr>
          <p:nvPr>
            <p:ph type="body" sz="quarter" idx="17"/>
          </p:nvPr>
        </p:nvSpPr>
        <p:spPr>
          <a:xfrm>
            <a:off x="4463796" y="1438275"/>
            <a:ext cx="3264408" cy="738664"/>
          </a:xfrm>
        </p:spPr>
        <p:txBody>
          <a:bodyPr/>
          <a:lstStyle/>
          <a:p>
            <a:r>
              <a:rPr lang="en-US" sz="4800">
                <a:solidFill>
                  <a:schemeClr val="accent1"/>
                </a:solidFill>
                <a:latin typeface="Segoe UI Black" panose="020B0A02040204020203" pitchFamily="34" charset="0"/>
                <a:ea typeface="Segoe UI Black" panose="020B0A02040204020203" pitchFamily="34" charset="0"/>
              </a:rPr>
              <a:t>2</a:t>
            </a:r>
          </a:p>
        </p:txBody>
      </p:sp>
      <p:sp>
        <p:nvSpPr>
          <p:cNvPr id="9" name="Text Placeholder 8">
            <a:extLst>
              <a:ext uri="{FF2B5EF4-FFF2-40B4-BE49-F238E27FC236}">
                <a16:creationId xmlns:a16="http://schemas.microsoft.com/office/drawing/2014/main" id="{BC2430F0-4530-47DC-B322-28D6536B57F9}"/>
              </a:ext>
            </a:extLst>
          </p:cNvPr>
          <p:cNvSpPr>
            <a:spLocks noGrp="1"/>
          </p:cNvSpPr>
          <p:nvPr>
            <p:ph type="body" sz="quarter" idx="15"/>
          </p:nvPr>
        </p:nvSpPr>
        <p:spPr>
          <a:xfrm>
            <a:off x="4463796" y="2384135"/>
            <a:ext cx="3264408" cy="1163395"/>
          </a:xfrm>
        </p:spPr>
        <p:txBody>
          <a:bodyPr/>
          <a:lstStyle/>
          <a:p>
            <a:pPr marL="0" indent="0">
              <a:buNone/>
            </a:pPr>
            <a:r>
              <a:rPr lang="en-US" sz="1800" dirty="0"/>
              <a:t>Decide, for each selected dimension, what maturity level you want to aim for (20 min)</a:t>
            </a:r>
          </a:p>
          <a:p>
            <a:endParaRPr lang="en-US" sz="1800" dirty="0"/>
          </a:p>
        </p:txBody>
      </p:sp>
      <p:sp>
        <p:nvSpPr>
          <p:cNvPr id="12" name="Text Placeholder 11">
            <a:extLst>
              <a:ext uri="{FF2B5EF4-FFF2-40B4-BE49-F238E27FC236}">
                <a16:creationId xmlns:a16="http://schemas.microsoft.com/office/drawing/2014/main" id="{3D61E16C-B75F-8E04-78F2-90DEB8D61D9C}"/>
              </a:ext>
            </a:extLst>
          </p:cNvPr>
          <p:cNvSpPr>
            <a:spLocks noGrp="1"/>
          </p:cNvSpPr>
          <p:nvPr>
            <p:ph type="body" sz="quarter" idx="18"/>
          </p:nvPr>
        </p:nvSpPr>
        <p:spPr>
          <a:xfrm>
            <a:off x="8342375" y="1438275"/>
            <a:ext cx="3264408" cy="738664"/>
          </a:xfrm>
        </p:spPr>
        <p:txBody>
          <a:bodyPr/>
          <a:lstStyle/>
          <a:p>
            <a:r>
              <a:rPr lang="en-US" sz="4800">
                <a:solidFill>
                  <a:schemeClr val="accent1"/>
                </a:solidFill>
                <a:latin typeface="Segoe UI Black" panose="020B0A02040204020203" pitchFamily="34" charset="0"/>
                <a:ea typeface="Segoe UI Black" panose="020B0A02040204020203" pitchFamily="34" charset="0"/>
              </a:rPr>
              <a:t>3</a:t>
            </a:r>
          </a:p>
        </p:txBody>
      </p:sp>
      <p:sp>
        <p:nvSpPr>
          <p:cNvPr id="13" name="Text Placeholder 12">
            <a:extLst>
              <a:ext uri="{FF2B5EF4-FFF2-40B4-BE49-F238E27FC236}">
                <a16:creationId xmlns:a16="http://schemas.microsoft.com/office/drawing/2014/main" id="{295C74E5-6CAD-FC54-3B02-3CC041966D6D}"/>
              </a:ext>
            </a:extLst>
          </p:cNvPr>
          <p:cNvSpPr>
            <a:spLocks noGrp="1"/>
          </p:cNvSpPr>
          <p:nvPr>
            <p:ph type="body" sz="quarter" idx="19"/>
          </p:nvPr>
        </p:nvSpPr>
        <p:spPr>
          <a:xfrm>
            <a:off x="8342375" y="2390775"/>
            <a:ext cx="3264408" cy="1440394"/>
          </a:xfrm>
        </p:spPr>
        <p:txBody>
          <a:bodyPr/>
          <a:lstStyle/>
          <a:p>
            <a:pPr marL="0" indent="0">
              <a:buNone/>
            </a:pPr>
            <a:r>
              <a:rPr lang="en-US" sz="1800" dirty="0"/>
              <a:t>Plan how to achieve the desired maturity levels on the selected dimensions (70 min, 10 min per dimension)</a:t>
            </a:r>
          </a:p>
          <a:p>
            <a:pPr marL="0" indent="0">
              <a:buNone/>
            </a:pPr>
            <a:endParaRPr lang="en-US" sz="1800" dirty="0"/>
          </a:p>
        </p:txBody>
      </p:sp>
    </p:spTree>
    <p:extLst>
      <p:ext uri="{BB962C8B-B14F-4D97-AF65-F5344CB8AC3E}">
        <p14:creationId xmlns:p14="http://schemas.microsoft.com/office/powerpoint/2010/main" val="92779701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C0EC14-3E36-1750-C3AB-5F2E819937F2}"/>
              </a:ext>
            </a:extLst>
          </p:cNvPr>
          <p:cNvSpPr txBox="1"/>
          <p:nvPr/>
        </p:nvSpPr>
        <p:spPr>
          <a:xfrm>
            <a:off x="5509548" y="1706880"/>
            <a:ext cx="5453539" cy="4001095"/>
          </a:xfrm>
          <a:prstGeom prst="rect">
            <a:avLst/>
          </a:prstGeom>
          <a:noFill/>
        </p:spPr>
        <p:txBody>
          <a:bodyPr wrap="square" lIns="0" tIns="0" rIns="0" bIns="0" rtlCol="0">
            <a:spAutoFit/>
          </a:bodyPr>
          <a:lstStyle/>
          <a:p>
            <a:pPr marL="457200" marR="0" lvl="0" indent="-457200" algn="l" defTabSz="914367" rtl="0" eaLnBrk="1" fontAlgn="auto" latinLnBrk="0" hangingPunct="1">
              <a:lnSpc>
                <a:spcPct val="100000"/>
              </a:lnSpc>
              <a:spcBef>
                <a:spcPts val="0"/>
              </a:spcBef>
              <a:spcAft>
                <a:spcPts val="0"/>
              </a:spcAft>
              <a:buClrTx/>
              <a:buSzTx/>
              <a:buFont typeface="+mj-lt"/>
              <a:buAutoNum type="alphaUcPeriod"/>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mn-cs"/>
              </a:rPr>
              <a:t>What </a:t>
            </a:r>
            <a:r>
              <a:rPr kumimoji="0" lang="en-US" sz="2000" b="0" i="0" u="none" strike="noStrike" kern="1200" cap="none" spc="0" normalizeH="0" baseline="0" noProof="0" dirty="0">
                <a:ln>
                  <a:noFill/>
                </a:ln>
                <a:solidFill>
                  <a:srgbClr val="0078D4"/>
                </a:solidFill>
                <a:effectLst/>
                <a:uLnTx/>
                <a:uFillTx/>
                <a:latin typeface="Segoe UI"/>
                <a:ea typeface="+mn-ea"/>
                <a:cs typeface="+mn-cs"/>
              </a:rPr>
              <a:t>category</a:t>
            </a:r>
            <a:r>
              <a:rPr kumimoji="0" lang="en-US" sz="2000" b="0" i="0" u="none" strike="noStrike" kern="1200" cap="none" spc="0" normalizeH="0" baseline="0" noProof="0" dirty="0">
                <a:ln>
                  <a:noFill/>
                </a:ln>
                <a:solidFill>
                  <a:srgbClr val="000000"/>
                </a:solidFill>
                <a:effectLst/>
                <a:uLnTx/>
                <a:uFillTx/>
                <a:latin typeface="Segoe UI"/>
                <a:ea typeface="+mn-ea"/>
                <a:cs typeface="+mn-cs"/>
              </a:rPr>
              <a:t> of dimensions is most relevant to you for the </a:t>
            </a:r>
            <a:r>
              <a:rPr lang="en-US" sz="2000" dirty="0">
                <a:solidFill>
                  <a:srgbClr val="000000"/>
                </a:solidFill>
                <a:latin typeface="Segoe UI"/>
              </a:rPr>
              <a:t>selected time frame</a:t>
            </a:r>
            <a:r>
              <a:rPr kumimoji="0" lang="en-US" sz="2000" b="0" i="0" u="none" strike="noStrike" kern="1200" cap="none" spc="0" normalizeH="0" baseline="0" noProof="0" dirty="0">
                <a:ln>
                  <a:noFill/>
                </a:ln>
                <a:solidFill>
                  <a:srgbClr val="000000"/>
                </a:solidFill>
                <a:effectLst/>
                <a:uLnTx/>
                <a:uFillTx/>
                <a:latin typeface="Segoe UI"/>
                <a:ea typeface="+mn-ea"/>
                <a:cs typeface="+mn-cs"/>
              </a:rPr>
              <a:t>?</a:t>
            </a:r>
          </a:p>
          <a:p>
            <a:pPr marL="914400" marR="0" lvl="1" indent="-4572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mn-cs"/>
              </a:rPr>
              <a:t>Organizational Foundations</a:t>
            </a:r>
          </a:p>
          <a:p>
            <a:pPr marL="914400" marR="0" lvl="1" indent="-4572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mn-cs"/>
              </a:rPr>
              <a:t>Team Approach</a:t>
            </a:r>
          </a:p>
          <a:p>
            <a:pPr marL="914400" marR="0" lvl="1" indent="-4572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mn-cs"/>
              </a:rPr>
              <a:t>RAI Practice</a:t>
            </a:r>
            <a:br>
              <a:rPr kumimoji="0" lang="en-US" sz="2000" b="0" i="0" u="none" strike="noStrike" kern="1200" cap="none" spc="0" normalizeH="0" baseline="0" noProof="0" dirty="0">
                <a:ln>
                  <a:noFill/>
                </a:ln>
                <a:solidFill>
                  <a:srgbClr val="000000"/>
                </a:solidFill>
                <a:effectLst/>
                <a:uLnTx/>
                <a:uFillTx/>
                <a:latin typeface="Segoe UI"/>
                <a:ea typeface="+mn-ea"/>
                <a:cs typeface="+mn-cs"/>
              </a:rPr>
            </a:br>
            <a:br>
              <a:rPr kumimoji="0" lang="en-US" sz="2000" b="0" i="0" u="none" strike="noStrike" kern="1200" cap="none" spc="0" normalizeH="0" baseline="0" noProof="0" dirty="0">
                <a:ln>
                  <a:noFill/>
                </a:ln>
                <a:solidFill>
                  <a:srgbClr val="000000"/>
                </a:solidFill>
                <a:effectLst/>
                <a:uLnTx/>
                <a:uFillTx/>
                <a:latin typeface="Segoe UI"/>
                <a:ea typeface="+mn-ea"/>
                <a:cs typeface="+mn-cs"/>
              </a:rPr>
            </a:br>
            <a:br>
              <a:rPr kumimoji="0" lang="en-US" sz="2000" b="0" i="0" u="none" strike="noStrike" kern="1200" cap="none" spc="0" normalizeH="0" baseline="0" noProof="0" dirty="0">
                <a:ln>
                  <a:noFill/>
                </a:ln>
                <a:solidFill>
                  <a:srgbClr val="000000"/>
                </a:solidFill>
                <a:effectLst/>
                <a:uLnTx/>
                <a:uFillTx/>
                <a:latin typeface="Segoe UI"/>
                <a:ea typeface="+mn-ea"/>
                <a:cs typeface="+mn-cs"/>
              </a:rPr>
            </a:br>
            <a:endParaRPr kumimoji="0" lang="en-US" sz="2000" b="0" i="0" u="none" strike="noStrike" kern="1200" cap="none" spc="0" normalizeH="0" baseline="0" noProof="0" dirty="0">
              <a:ln>
                <a:noFill/>
              </a:ln>
              <a:solidFill>
                <a:srgbClr val="000000"/>
              </a:solidFill>
              <a:effectLst/>
              <a:uLnTx/>
              <a:uFillTx/>
              <a:latin typeface="Segoe UI"/>
              <a:ea typeface="+mn-ea"/>
              <a:cs typeface="+mn-cs"/>
            </a:endParaRPr>
          </a:p>
          <a:p>
            <a:pPr marL="914400" marR="0" lvl="1" indent="-4572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Segoe UI"/>
              <a:ea typeface="+mn-ea"/>
              <a:cs typeface="+mn-cs"/>
            </a:endParaRPr>
          </a:p>
          <a:p>
            <a:pPr marL="457200" marR="0" lvl="0" indent="-457200" algn="l" defTabSz="914367" rtl="0" eaLnBrk="1" fontAlgn="auto" latinLnBrk="0" hangingPunct="1">
              <a:lnSpc>
                <a:spcPct val="100000"/>
              </a:lnSpc>
              <a:spcBef>
                <a:spcPts val="0"/>
              </a:spcBef>
              <a:spcAft>
                <a:spcPts val="0"/>
              </a:spcAft>
              <a:buClrTx/>
              <a:buSzTx/>
              <a:buFont typeface="+mj-lt"/>
              <a:buAutoNum type="alphaUcPeriod"/>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mn-cs"/>
              </a:rPr>
              <a:t>What </a:t>
            </a:r>
            <a:r>
              <a:rPr kumimoji="0" lang="en-US" sz="2000" b="0" i="0" u="none" strike="noStrike" kern="1200" cap="none" spc="0" normalizeH="0" baseline="0" noProof="0" dirty="0">
                <a:ln>
                  <a:noFill/>
                </a:ln>
                <a:solidFill>
                  <a:srgbClr val="0078D4"/>
                </a:solidFill>
                <a:effectLst/>
                <a:uLnTx/>
                <a:uFillTx/>
                <a:latin typeface="Segoe UI"/>
                <a:ea typeface="+mn-ea"/>
                <a:cs typeface="+mn-cs"/>
              </a:rPr>
              <a:t>specific dimensions </a:t>
            </a:r>
            <a:r>
              <a:rPr kumimoji="0" lang="en-US" sz="2000" b="0" i="0" u="none" strike="noStrike" kern="1200" cap="none" spc="0" normalizeH="0" baseline="0" noProof="0" dirty="0">
                <a:ln>
                  <a:noFill/>
                </a:ln>
                <a:solidFill>
                  <a:srgbClr val="000000"/>
                </a:solidFill>
                <a:effectLst/>
                <a:uLnTx/>
                <a:uFillTx/>
                <a:latin typeface="Segoe UI"/>
                <a:ea typeface="+mn-ea"/>
                <a:cs typeface="+mn-cs"/>
              </a:rPr>
              <a:t>are most relevant to you for the selected time frame?</a:t>
            </a:r>
          </a:p>
          <a:p>
            <a:pPr marL="914400" marR="0" lvl="1" indent="-4572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Segoe UI"/>
              <a:ea typeface="+mn-ea"/>
              <a:cs typeface="+mn-cs"/>
            </a:endParaRPr>
          </a:p>
          <a:p>
            <a:pPr marL="914400" marR="0" lvl="1" indent="-4572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0" name="Title 9">
            <a:extLst>
              <a:ext uri="{FF2B5EF4-FFF2-40B4-BE49-F238E27FC236}">
                <a16:creationId xmlns:a16="http://schemas.microsoft.com/office/drawing/2014/main" id="{0232A8EE-F041-4B2B-3DB5-4ACD24513D2A}"/>
              </a:ext>
            </a:extLst>
          </p:cNvPr>
          <p:cNvSpPr>
            <a:spLocks noGrp="1"/>
          </p:cNvSpPr>
          <p:nvPr>
            <p:ph type="title"/>
          </p:nvPr>
        </p:nvSpPr>
        <p:spPr>
          <a:xfrm>
            <a:off x="588263" y="2934971"/>
            <a:ext cx="3182027" cy="984885"/>
          </a:xfrm>
        </p:spPr>
        <p:txBody>
          <a:bodyPr/>
          <a:lstStyle/>
          <a:p>
            <a:r>
              <a:rPr lang="en-US" dirty="0">
                <a:solidFill>
                  <a:schemeClr val="accent1"/>
                </a:solidFill>
                <a:latin typeface="Segoe UI Black" panose="020B0A02040204020203" pitchFamily="34" charset="0"/>
                <a:ea typeface="Segoe UI Black" panose="020B0A02040204020203" pitchFamily="34" charset="0"/>
              </a:rPr>
              <a:t>1</a:t>
            </a:r>
            <a:br>
              <a:rPr lang="en-US" dirty="0"/>
            </a:br>
            <a:r>
              <a:rPr lang="en-US" sz="2800" dirty="0"/>
              <a:t>Selected dimensions</a:t>
            </a:r>
          </a:p>
        </p:txBody>
      </p:sp>
    </p:spTree>
    <p:extLst>
      <p:ext uri="{BB962C8B-B14F-4D97-AF65-F5344CB8AC3E}">
        <p14:creationId xmlns:p14="http://schemas.microsoft.com/office/powerpoint/2010/main" val="209232052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722CE-2099-DF95-BC81-1BDB26A795C2}"/>
              </a:ext>
            </a:extLst>
          </p:cNvPr>
          <p:cNvSpPr>
            <a:spLocks noGrp="1"/>
          </p:cNvSpPr>
          <p:nvPr>
            <p:ph type="title"/>
          </p:nvPr>
        </p:nvSpPr>
        <p:spPr/>
        <p:txBody>
          <a:bodyPr/>
          <a:lstStyle/>
          <a:p>
            <a:r>
              <a:rPr lang="en-US" dirty="0"/>
              <a:t>Mark here the selected dimensions</a:t>
            </a:r>
          </a:p>
        </p:txBody>
      </p:sp>
      <p:sp>
        <p:nvSpPr>
          <p:cNvPr id="3" name="Text Placeholder 3">
            <a:extLst>
              <a:ext uri="{FF2B5EF4-FFF2-40B4-BE49-F238E27FC236}">
                <a16:creationId xmlns:a16="http://schemas.microsoft.com/office/drawing/2014/main" id="{487768EF-0D03-0486-40EF-300E704AF0B0}"/>
              </a:ext>
            </a:extLst>
          </p:cNvPr>
          <p:cNvSpPr txBox="1">
            <a:spLocks/>
          </p:cNvSpPr>
          <p:nvPr/>
        </p:nvSpPr>
        <p:spPr>
          <a:xfrm>
            <a:off x="1135774" y="2114064"/>
            <a:ext cx="3316239" cy="1744067"/>
          </a:xfrm>
          <a:prstGeom prst="rect">
            <a:avLst/>
          </a:prstGeom>
        </p:spPr>
        <p:txBody>
          <a:bodyPr vert="horz" wrap="square" lIns="0" tIns="0" rIns="0" bIns="0" rtlCol="0" anchor="t">
            <a:spAutoFit/>
          </a:bodyPr>
          <a:lstStyle>
            <a:lvl1pPr marL="176213" marR="0" indent="-1762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000" kern="1200" spc="0" baseline="0" dirty="0">
                <a:solidFill>
                  <a:schemeClr val="tx1"/>
                </a:solidFill>
                <a:latin typeface="+mn-lt"/>
                <a:ea typeface="+mn-ea"/>
                <a:cs typeface="Segoe UI" panose="020B0502040204020203" pitchFamily="34" charset="0"/>
              </a:defRPr>
            </a:lvl1pPr>
            <a:lvl2pPr marL="322263" marR="0" indent="-1508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mn-cs"/>
              </a:defRPr>
            </a:lvl2pPr>
            <a:lvl3pPr marL="466725" marR="0" indent="-1381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95313" marR="0" indent="-1285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731838" marR="0" indent="-1222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Leadership &amp; Culture: Prioritizing RAI</a:t>
            </a:r>
          </a:p>
          <a:p>
            <a:pPr marL="4763"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RAI Policy</a:t>
            </a:r>
          </a:p>
          <a:p>
            <a:pPr marL="4763"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a:rPr>
              <a:t>RAI Processes &amp; Infrastructure</a:t>
            </a:r>
          </a:p>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Knowledge Resources</a:t>
            </a:r>
          </a:p>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Tooling</a:t>
            </a:r>
          </a:p>
        </p:txBody>
      </p:sp>
      <p:sp>
        <p:nvSpPr>
          <p:cNvPr id="4" name="Oval 3">
            <a:extLst>
              <a:ext uri="{FF2B5EF4-FFF2-40B4-BE49-F238E27FC236}">
                <a16:creationId xmlns:a16="http://schemas.microsoft.com/office/drawing/2014/main" id="{8709D39A-CEFD-EAB4-50DC-E0A888BBA75A}"/>
              </a:ext>
            </a:extLst>
          </p:cNvPr>
          <p:cNvSpPr/>
          <p:nvPr/>
        </p:nvSpPr>
        <p:spPr bwMode="auto">
          <a:xfrm>
            <a:off x="700881" y="2114064"/>
            <a:ext cx="274320" cy="274320"/>
          </a:xfrm>
          <a:prstGeom prst="ellipse">
            <a:avLst/>
          </a:prstGeom>
          <a:solidFill>
            <a:srgbClr val="3FBE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panose="020B0502040204020203" pitchFamily="34" charset="0"/>
                <a:ea typeface="Segoe UI" pitchFamily="34" charset="0"/>
                <a:cs typeface="Segoe UI Semibold" panose="020B0502040204020203" pitchFamily="34" charset="0"/>
              </a:rPr>
              <a:t>1</a:t>
            </a:r>
          </a:p>
        </p:txBody>
      </p:sp>
      <p:sp>
        <p:nvSpPr>
          <p:cNvPr id="5" name="TextBox 4">
            <a:extLst>
              <a:ext uri="{FF2B5EF4-FFF2-40B4-BE49-F238E27FC236}">
                <a16:creationId xmlns:a16="http://schemas.microsoft.com/office/drawing/2014/main" id="{7041A1B0-4ACB-6D25-42DC-78E8D2993640}"/>
              </a:ext>
            </a:extLst>
          </p:cNvPr>
          <p:cNvSpPr txBox="1"/>
          <p:nvPr/>
        </p:nvSpPr>
        <p:spPr>
          <a:xfrm>
            <a:off x="588263" y="1543367"/>
            <a:ext cx="3863750" cy="369332"/>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BEBD"/>
                </a:solidFill>
                <a:effectLst/>
                <a:uLnTx/>
                <a:uFillTx/>
                <a:latin typeface="Segoe UI Semibold" panose="020B0502040204020203" pitchFamily="34" charset="0"/>
                <a:ea typeface="+mn-ea"/>
                <a:cs typeface="Segoe UI Semibold" panose="020B0502040204020203" pitchFamily="34" charset="0"/>
              </a:rPr>
              <a:t>Organizational Foundations</a:t>
            </a:r>
          </a:p>
        </p:txBody>
      </p:sp>
      <p:sp>
        <p:nvSpPr>
          <p:cNvPr id="6" name="Oval 5">
            <a:extLst>
              <a:ext uri="{FF2B5EF4-FFF2-40B4-BE49-F238E27FC236}">
                <a16:creationId xmlns:a16="http://schemas.microsoft.com/office/drawing/2014/main" id="{A54170A1-0D54-9EA8-C206-699C2746A55D}"/>
              </a:ext>
            </a:extLst>
          </p:cNvPr>
          <p:cNvSpPr/>
          <p:nvPr/>
        </p:nvSpPr>
        <p:spPr bwMode="auto">
          <a:xfrm>
            <a:off x="700881" y="2492487"/>
            <a:ext cx="274320" cy="274320"/>
          </a:xfrm>
          <a:prstGeom prst="ellipse">
            <a:avLst/>
          </a:prstGeom>
          <a:solidFill>
            <a:srgbClr val="3FBE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Segoe UI Semibold" panose="020B0502040204020203" pitchFamily="34" charset="0"/>
                <a:ea typeface="Segoe UI" pitchFamily="34" charset="0"/>
                <a:cs typeface="Segoe UI Semibold" panose="020B0502040204020203" pitchFamily="34" charset="0"/>
              </a:rPr>
              <a:t>2</a:t>
            </a:r>
          </a:p>
        </p:txBody>
      </p:sp>
      <p:sp>
        <p:nvSpPr>
          <p:cNvPr id="7" name="Oval 6">
            <a:extLst>
              <a:ext uri="{FF2B5EF4-FFF2-40B4-BE49-F238E27FC236}">
                <a16:creationId xmlns:a16="http://schemas.microsoft.com/office/drawing/2014/main" id="{561B61B1-369B-D141-2D8D-6038E01F0A38}"/>
              </a:ext>
            </a:extLst>
          </p:cNvPr>
          <p:cNvSpPr/>
          <p:nvPr/>
        </p:nvSpPr>
        <p:spPr bwMode="auto">
          <a:xfrm>
            <a:off x="700881" y="2870910"/>
            <a:ext cx="274320" cy="274320"/>
          </a:xfrm>
          <a:prstGeom prst="ellipse">
            <a:avLst/>
          </a:prstGeom>
          <a:solidFill>
            <a:srgbClr val="3FBE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panose="020B0502040204020203" pitchFamily="34" charset="0"/>
                <a:ea typeface="Segoe UI" pitchFamily="34" charset="0"/>
                <a:cs typeface="Segoe UI Semibold" panose="020B0502040204020203" pitchFamily="34" charset="0"/>
              </a:rPr>
              <a:t>3</a:t>
            </a:r>
          </a:p>
        </p:txBody>
      </p:sp>
      <p:sp>
        <p:nvSpPr>
          <p:cNvPr id="8" name="Oval 7">
            <a:extLst>
              <a:ext uri="{FF2B5EF4-FFF2-40B4-BE49-F238E27FC236}">
                <a16:creationId xmlns:a16="http://schemas.microsoft.com/office/drawing/2014/main" id="{61E18408-99BF-A700-7C23-99549EC16B0B}"/>
              </a:ext>
            </a:extLst>
          </p:cNvPr>
          <p:cNvSpPr/>
          <p:nvPr/>
        </p:nvSpPr>
        <p:spPr bwMode="auto">
          <a:xfrm>
            <a:off x="700881" y="3249332"/>
            <a:ext cx="274320" cy="274320"/>
          </a:xfrm>
          <a:prstGeom prst="ellipse">
            <a:avLst/>
          </a:prstGeom>
          <a:solidFill>
            <a:srgbClr val="3FBE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Segoe UI Semibold" panose="020B0502040204020203" pitchFamily="34" charset="0"/>
                <a:ea typeface="Segoe UI" pitchFamily="34" charset="0"/>
                <a:cs typeface="Segoe UI Semibold" panose="020B0502040204020203" pitchFamily="34" charset="0"/>
              </a:rPr>
              <a:t>4</a:t>
            </a:r>
          </a:p>
        </p:txBody>
      </p:sp>
      <p:sp>
        <p:nvSpPr>
          <p:cNvPr id="9" name="Oval 8">
            <a:extLst>
              <a:ext uri="{FF2B5EF4-FFF2-40B4-BE49-F238E27FC236}">
                <a16:creationId xmlns:a16="http://schemas.microsoft.com/office/drawing/2014/main" id="{96522ECF-DD07-DF88-4A5D-A8FCF7EC2037}"/>
              </a:ext>
            </a:extLst>
          </p:cNvPr>
          <p:cNvSpPr/>
          <p:nvPr/>
        </p:nvSpPr>
        <p:spPr bwMode="auto">
          <a:xfrm>
            <a:off x="700881" y="3627754"/>
            <a:ext cx="274320" cy="274320"/>
          </a:xfrm>
          <a:prstGeom prst="ellipse">
            <a:avLst/>
          </a:prstGeom>
          <a:solidFill>
            <a:srgbClr val="3FBE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panose="020B0502040204020203" pitchFamily="34" charset="0"/>
                <a:ea typeface="Segoe UI" pitchFamily="34" charset="0"/>
                <a:cs typeface="Segoe UI Semibold" panose="020B0502040204020203" pitchFamily="34" charset="0"/>
              </a:rPr>
              <a:t>5</a:t>
            </a:r>
          </a:p>
        </p:txBody>
      </p:sp>
      <p:sp>
        <p:nvSpPr>
          <p:cNvPr id="10" name="Text Placeholder 3">
            <a:extLst>
              <a:ext uri="{FF2B5EF4-FFF2-40B4-BE49-F238E27FC236}">
                <a16:creationId xmlns:a16="http://schemas.microsoft.com/office/drawing/2014/main" id="{4DA13951-7743-ED18-45D4-12B8EE4622CE}"/>
              </a:ext>
            </a:extLst>
          </p:cNvPr>
          <p:cNvSpPr txBox="1">
            <a:spLocks/>
          </p:cNvSpPr>
          <p:nvPr/>
        </p:nvSpPr>
        <p:spPr>
          <a:xfrm>
            <a:off x="5697023" y="2114064"/>
            <a:ext cx="3548475" cy="4037003"/>
          </a:xfrm>
          <a:prstGeom prst="rect">
            <a:avLst/>
          </a:prstGeom>
        </p:spPr>
        <p:txBody>
          <a:bodyPr vert="horz" wrap="square" lIns="0" tIns="0" rIns="0" bIns="0" rtlCol="0" anchor="t">
            <a:spAutoFit/>
          </a:bodyPr>
          <a:lstStyle>
            <a:lvl1pPr marL="176213" marR="0" indent="-1762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000" kern="1200" spc="0" baseline="0" dirty="0">
                <a:solidFill>
                  <a:schemeClr val="tx1"/>
                </a:solidFill>
                <a:latin typeface="+mn-lt"/>
                <a:ea typeface="+mn-ea"/>
                <a:cs typeface="Segoe UI" panose="020B0502040204020203" pitchFamily="34" charset="0"/>
              </a:defRPr>
            </a:lvl1pPr>
            <a:lvl2pPr marL="322263" marR="0" indent="-1508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mn-cs"/>
              </a:defRPr>
            </a:lvl2pPr>
            <a:lvl3pPr marL="466725" marR="0" indent="-1381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95313" marR="0" indent="-1285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731838" marR="0" indent="-1222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300"/>
              </a:spcAft>
              <a:buNone/>
            </a:pPr>
            <a:r>
              <a:rPr lang="en-US" sz="1400" dirty="0"/>
              <a:t>Teams valuing RAI</a:t>
            </a:r>
          </a:p>
          <a:p>
            <a:pPr marL="0" indent="0">
              <a:spcBef>
                <a:spcPts val="0"/>
              </a:spcBef>
              <a:spcAft>
                <a:spcPts val="1300"/>
              </a:spcAft>
              <a:buNone/>
            </a:pPr>
            <a:r>
              <a:rPr lang="en-US" sz="1400" dirty="0"/>
              <a:t>Timing of RAI</a:t>
            </a:r>
          </a:p>
          <a:p>
            <a:pPr marL="0" indent="0">
              <a:spcBef>
                <a:spcPts val="0"/>
              </a:spcBef>
              <a:spcAft>
                <a:spcPts val="1300"/>
              </a:spcAft>
              <a:buNone/>
            </a:pPr>
            <a:r>
              <a:rPr lang="en-US" sz="1400" dirty="0"/>
              <a:t>Motivation for AI Products</a:t>
            </a:r>
          </a:p>
          <a:p>
            <a:pPr marL="0" indent="0">
              <a:spcBef>
                <a:spcPts val="0"/>
              </a:spcBef>
              <a:spcAft>
                <a:spcPts val="600"/>
              </a:spcAft>
              <a:buNone/>
            </a:pPr>
            <a:r>
              <a:rPr lang="en-US" sz="1400" dirty="0">
                <a:solidFill>
                  <a:schemeClr val="bg1"/>
                </a:solidFill>
              </a:rPr>
              <a:t>Cross-discipline collaboration</a:t>
            </a:r>
          </a:p>
          <a:p>
            <a:pPr marL="0" indent="0">
              <a:spcBef>
                <a:spcPts val="0"/>
              </a:spcBef>
              <a:spcAft>
                <a:spcPts val="1300"/>
              </a:spcAft>
              <a:buNone/>
            </a:pPr>
            <a:r>
              <a:rPr lang="en-US" sz="1400" dirty="0"/>
              <a:t>Sociotechnical approach</a:t>
            </a:r>
          </a:p>
          <a:p>
            <a:pPr marL="0" indent="0">
              <a:spcBef>
                <a:spcPts val="0"/>
              </a:spcBef>
              <a:spcAft>
                <a:spcPts val="1300"/>
              </a:spcAft>
              <a:buNone/>
            </a:pPr>
            <a:r>
              <a:rPr lang="en-US" sz="1400" dirty="0"/>
              <a:t>Common language</a:t>
            </a:r>
          </a:p>
          <a:p>
            <a:pPr marL="0" indent="0">
              <a:spcBef>
                <a:spcPts val="0"/>
              </a:spcBef>
              <a:spcAft>
                <a:spcPts val="1300"/>
              </a:spcAft>
              <a:buNone/>
            </a:pPr>
            <a:r>
              <a:rPr lang="en-US" sz="1400" dirty="0"/>
              <a:t>Collaboration within teams</a:t>
            </a:r>
          </a:p>
          <a:p>
            <a:pPr marL="0" indent="0">
              <a:spcBef>
                <a:spcPts val="0"/>
              </a:spcBef>
              <a:spcAft>
                <a:spcPts val="1300"/>
              </a:spcAft>
              <a:buNone/>
            </a:pPr>
            <a:r>
              <a:rPr lang="en-US" sz="1400" dirty="0"/>
              <a:t>Non UX disciplines’ perception of UX</a:t>
            </a:r>
          </a:p>
          <a:p>
            <a:pPr marL="0" indent="0">
              <a:spcBef>
                <a:spcPts val="0"/>
              </a:spcBef>
              <a:spcAft>
                <a:spcPts val="1300"/>
              </a:spcAft>
              <a:buNone/>
            </a:pPr>
            <a:r>
              <a:rPr lang="en-US" sz="1400" dirty="0"/>
              <a:t>UX practitioners’ AI readiness</a:t>
            </a:r>
          </a:p>
          <a:p>
            <a:pPr marL="0" indent="0">
              <a:spcBef>
                <a:spcPts val="0"/>
              </a:spcBef>
              <a:spcAft>
                <a:spcPts val="1300"/>
              </a:spcAft>
              <a:buNone/>
            </a:pPr>
            <a:r>
              <a:rPr lang="en-US" sz="1400" dirty="0"/>
              <a:t>RAI specialists working with product Teams</a:t>
            </a:r>
          </a:p>
          <a:p>
            <a:pPr marL="0" indent="0">
              <a:spcBef>
                <a:spcPts val="0"/>
              </a:spcBef>
              <a:spcAft>
                <a:spcPts val="1300"/>
              </a:spcAft>
              <a:buNone/>
            </a:pPr>
            <a:r>
              <a:rPr lang="en-US" sz="1400" dirty="0"/>
              <a:t>Teams working with RAI specialists</a:t>
            </a:r>
          </a:p>
        </p:txBody>
      </p:sp>
      <p:sp>
        <p:nvSpPr>
          <p:cNvPr id="11" name="Oval 10">
            <a:extLst>
              <a:ext uri="{FF2B5EF4-FFF2-40B4-BE49-F238E27FC236}">
                <a16:creationId xmlns:a16="http://schemas.microsoft.com/office/drawing/2014/main" id="{87DEE6F7-EB70-0446-DD60-D8DE7C2EE521}"/>
              </a:ext>
            </a:extLst>
          </p:cNvPr>
          <p:cNvSpPr/>
          <p:nvPr/>
        </p:nvSpPr>
        <p:spPr bwMode="auto">
          <a:xfrm>
            <a:off x="5263073" y="2053088"/>
            <a:ext cx="273377" cy="273377"/>
          </a:xfrm>
          <a:prstGeom prst="ellipse">
            <a:avLst/>
          </a:prstGeom>
          <a:solidFill>
            <a:srgbClr val="A0D26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b="1">
                <a:solidFill>
                  <a:srgbClr val="FFFFFF"/>
                </a:solidFill>
                <a:latin typeface="Segoe UI Semibold" panose="020B0502040204020203" pitchFamily="34" charset="0"/>
                <a:ea typeface="Segoe UI" pitchFamily="34" charset="0"/>
                <a:cs typeface="Segoe UI Semibold" panose="020B0502040204020203" pitchFamily="34" charset="0"/>
              </a:rPr>
              <a:t>6</a:t>
            </a:r>
          </a:p>
        </p:txBody>
      </p:sp>
      <p:sp>
        <p:nvSpPr>
          <p:cNvPr id="12" name="TextBox 11">
            <a:extLst>
              <a:ext uri="{FF2B5EF4-FFF2-40B4-BE49-F238E27FC236}">
                <a16:creationId xmlns:a16="http://schemas.microsoft.com/office/drawing/2014/main" id="{AB76A8CD-D184-2730-E161-7C30B14364EF}"/>
              </a:ext>
            </a:extLst>
          </p:cNvPr>
          <p:cNvSpPr txBox="1"/>
          <p:nvPr/>
        </p:nvSpPr>
        <p:spPr>
          <a:xfrm>
            <a:off x="5263072" y="1526833"/>
            <a:ext cx="2175980" cy="369332"/>
          </a:xfrm>
          <a:prstGeom prst="rect">
            <a:avLst/>
          </a:prstGeom>
          <a:noFill/>
        </p:spPr>
        <p:txBody>
          <a:bodyPr wrap="none" lIns="0" tIns="0" rIns="0" bIns="0" rtlCol="0">
            <a:spAutoFit/>
          </a:bodyPr>
          <a:lstStyle/>
          <a:p>
            <a:r>
              <a:rPr lang="en-US" sz="2400" b="1">
                <a:solidFill>
                  <a:srgbClr val="A0D26D"/>
                </a:solidFill>
                <a:latin typeface="Segoe UI Semibold" panose="020B0502040204020203" pitchFamily="34" charset="0"/>
                <a:cs typeface="Segoe UI Semibold" panose="020B0502040204020203" pitchFamily="34" charset="0"/>
              </a:rPr>
              <a:t>Team Approach</a:t>
            </a:r>
          </a:p>
        </p:txBody>
      </p:sp>
      <p:sp>
        <p:nvSpPr>
          <p:cNvPr id="13" name="Oval 12">
            <a:extLst>
              <a:ext uri="{FF2B5EF4-FFF2-40B4-BE49-F238E27FC236}">
                <a16:creationId xmlns:a16="http://schemas.microsoft.com/office/drawing/2014/main" id="{796F66EF-0272-D7CD-F4E0-103B8C54CDAB}"/>
              </a:ext>
            </a:extLst>
          </p:cNvPr>
          <p:cNvSpPr/>
          <p:nvPr/>
        </p:nvSpPr>
        <p:spPr bwMode="auto">
          <a:xfrm>
            <a:off x="5263073" y="2430605"/>
            <a:ext cx="273377" cy="273377"/>
          </a:xfrm>
          <a:prstGeom prst="ellipse">
            <a:avLst/>
          </a:prstGeom>
          <a:solidFill>
            <a:srgbClr val="A0D26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b="1">
                <a:solidFill>
                  <a:srgbClr val="FFFFFF"/>
                </a:solidFill>
                <a:latin typeface="Segoe UI Semibold" panose="020B0502040204020203" pitchFamily="34" charset="0"/>
                <a:ea typeface="Segoe UI" pitchFamily="34" charset="0"/>
                <a:cs typeface="Segoe UI Semibold" panose="020B0502040204020203" pitchFamily="34" charset="0"/>
              </a:rPr>
              <a:t>7</a:t>
            </a:r>
          </a:p>
        </p:txBody>
      </p:sp>
      <p:sp>
        <p:nvSpPr>
          <p:cNvPr id="14" name="Oval 13">
            <a:extLst>
              <a:ext uri="{FF2B5EF4-FFF2-40B4-BE49-F238E27FC236}">
                <a16:creationId xmlns:a16="http://schemas.microsoft.com/office/drawing/2014/main" id="{8F26BF02-D172-03CB-B5DD-52713F9A9FA2}"/>
              </a:ext>
            </a:extLst>
          </p:cNvPr>
          <p:cNvSpPr/>
          <p:nvPr/>
        </p:nvSpPr>
        <p:spPr bwMode="auto">
          <a:xfrm>
            <a:off x="5263073" y="2808122"/>
            <a:ext cx="273377" cy="273377"/>
          </a:xfrm>
          <a:prstGeom prst="ellipse">
            <a:avLst/>
          </a:prstGeom>
          <a:solidFill>
            <a:srgbClr val="A0D26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b="1">
                <a:solidFill>
                  <a:srgbClr val="FFFFFF"/>
                </a:solidFill>
                <a:latin typeface="Segoe UI Semibold" panose="020B0502040204020203" pitchFamily="34" charset="0"/>
                <a:ea typeface="Segoe UI" pitchFamily="34" charset="0"/>
                <a:cs typeface="Segoe UI Semibold" panose="020B0502040204020203" pitchFamily="34" charset="0"/>
              </a:rPr>
              <a:t>8</a:t>
            </a:r>
          </a:p>
        </p:txBody>
      </p:sp>
      <p:sp>
        <p:nvSpPr>
          <p:cNvPr id="15" name="Oval 14">
            <a:extLst>
              <a:ext uri="{FF2B5EF4-FFF2-40B4-BE49-F238E27FC236}">
                <a16:creationId xmlns:a16="http://schemas.microsoft.com/office/drawing/2014/main" id="{9A38EDE4-2A3A-1B84-6AC2-7000F055357E}"/>
              </a:ext>
            </a:extLst>
          </p:cNvPr>
          <p:cNvSpPr/>
          <p:nvPr/>
        </p:nvSpPr>
        <p:spPr bwMode="auto">
          <a:xfrm>
            <a:off x="5263073" y="3500959"/>
            <a:ext cx="273377" cy="273377"/>
          </a:xfrm>
          <a:prstGeom prst="ellipse">
            <a:avLst/>
          </a:prstGeom>
          <a:solidFill>
            <a:srgbClr val="A0D26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b="1">
                <a:solidFill>
                  <a:srgbClr val="FFFFFF"/>
                </a:solidFill>
                <a:latin typeface="Segoe UI Semibold" panose="020B0502040204020203" pitchFamily="34" charset="0"/>
                <a:ea typeface="Segoe UI" pitchFamily="34" charset="0"/>
                <a:cs typeface="Segoe UI Semibold" panose="020B0502040204020203" pitchFamily="34" charset="0"/>
              </a:rPr>
              <a:t>9</a:t>
            </a:r>
          </a:p>
        </p:txBody>
      </p:sp>
      <p:sp>
        <p:nvSpPr>
          <p:cNvPr id="16" name="Oval 15">
            <a:extLst>
              <a:ext uri="{FF2B5EF4-FFF2-40B4-BE49-F238E27FC236}">
                <a16:creationId xmlns:a16="http://schemas.microsoft.com/office/drawing/2014/main" id="{0A0BC256-84B7-F337-B5B2-5F3978381829}"/>
              </a:ext>
            </a:extLst>
          </p:cNvPr>
          <p:cNvSpPr/>
          <p:nvPr/>
        </p:nvSpPr>
        <p:spPr bwMode="auto">
          <a:xfrm>
            <a:off x="5263073" y="3878476"/>
            <a:ext cx="273377" cy="273377"/>
          </a:xfrm>
          <a:prstGeom prst="ellipse">
            <a:avLst/>
          </a:prstGeom>
          <a:solidFill>
            <a:srgbClr val="A0D26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b="1">
                <a:solidFill>
                  <a:srgbClr val="FFFFFF"/>
                </a:solidFill>
                <a:latin typeface="Segoe UI Semibold" panose="020B0502040204020203" pitchFamily="34" charset="0"/>
                <a:ea typeface="Segoe UI" pitchFamily="34" charset="0"/>
                <a:cs typeface="Segoe UI Semibold" panose="020B0502040204020203" pitchFamily="34" charset="0"/>
              </a:rPr>
              <a:t>10</a:t>
            </a:r>
          </a:p>
        </p:txBody>
      </p:sp>
      <p:sp>
        <p:nvSpPr>
          <p:cNvPr id="17" name="Oval 16">
            <a:extLst>
              <a:ext uri="{FF2B5EF4-FFF2-40B4-BE49-F238E27FC236}">
                <a16:creationId xmlns:a16="http://schemas.microsoft.com/office/drawing/2014/main" id="{76F61ADF-6776-2E16-ECCE-B9CA2BFB8D9A}"/>
              </a:ext>
            </a:extLst>
          </p:cNvPr>
          <p:cNvSpPr/>
          <p:nvPr/>
        </p:nvSpPr>
        <p:spPr bwMode="auto">
          <a:xfrm>
            <a:off x="5263073" y="4255993"/>
            <a:ext cx="273377" cy="273377"/>
          </a:xfrm>
          <a:prstGeom prst="ellipse">
            <a:avLst/>
          </a:prstGeom>
          <a:solidFill>
            <a:srgbClr val="A0D26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b="1">
                <a:solidFill>
                  <a:srgbClr val="FFFFFF"/>
                </a:solidFill>
                <a:latin typeface="Segoe UI Semibold" panose="020B0502040204020203" pitchFamily="34" charset="0"/>
                <a:ea typeface="Segoe UI" pitchFamily="34" charset="0"/>
                <a:cs typeface="Segoe UI Semibold" panose="020B0502040204020203" pitchFamily="34" charset="0"/>
              </a:rPr>
              <a:t>11</a:t>
            </a:r>
          </a:p>
        </p:txBody>
      </p:sp>
      <p:sp>
        <p:nvSpPr>
          <p:cNvPr id="18" name="Oval 17">
            <a:extLst>
              <a:ext uri="{FF2B5EF4-FFF2-40B4-BE49-F238E27FC236}">
                <a16:creationId xmlns:a16="http://schemas.microsoft.com/office/drawing/2014/main" id="{7F3350FD-21F6-C07C-93FF-CCEB30E70E14}"/>
              </a:ext>
            </a:extLst>
          </p:cNvPr>
          <p:cNvSpPr/>
          <p:nvPr/>
        </p:nvSpPr>
        <p:spPr bwMode="auto">
          <a:xfrm>
            <a:off x="5263073" y="4633510"/>
            <a:ext cx="273377" cy="273377"/>
          </a:xfrm>
          <a:prstGeom prst="ellipse">
            <a:avLst/>
          </a:prstGeom>
          <a:solidFill>
            <a:srgbClr val="A0D26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b="1">
                <a:solidFill>
                  <a:srgbClr val="FFFFFF"/>
                </a:solidFill>
                <a:latin typeface="Segoe UI Semibold" panose="020B0502040204020203" pitchFamily="34" charset="0"/>
                <a:ea typeface="Segoe UI" pitchFamily="34" charset="0"/>
                <a:cs typeface="Segoe UI Semibold" panose="020B0502040204020203" pitchFamily="34" charset="0"/>
              </a:rPr>
              <a:t>12</a:t>
            </a:r>
          </a:p>
        </p:txBody>
      </p:sp>
      <p:sp>
        <p:nvSpPr>
          <p:cNvPr id="19" name="Oval 18">
            <a:extLst>
              <a:ext uri="{FF2B5EF4-FFF2-40B4-BE49-F238E27FC236}">
                <a16:creationId xmlns:a16="http://schemas.microsoft.com/office/drawing/2014/main" id="{242C0113-F867-CA08-8AA0-D62F3E5917CF}"/>
              </a:ext>
            </a:extLst>
          </p:cNvPr>
          <p:cNvSpPr/>
          <p:nvPr/>
        </p:nvSpPr>
        <p:spPr bwMode="auto">
          <a:xfrm>
            <a:off x="5263073" y="5011027"/>
            <a:ext cx="273377" cy="273377"/>
          </a:xfrm>
          <a:prstGeom prst="ellipse">
            <a:avLst/>
          </a:prstGeom>
          <a:solidFill>
            <a:srgbClr val="A0D26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b="1">
                <a:solidFill>
                  <a:srgbClr val="FFFFFF"/>
                </a:solidFill>
                <a:latin typeface="Segoe UI Semibold" panose="020B0502040204020203" pitchFamily="34" charset="0"/>
                <a:ea typeface="Segoe UI" pitchFamily="34" charset="0"/>
                <a:cs typeface="Segoe UI Semibold" panose="020B0502040204020203" pitchFamily="34" charset="0"/>
              </a:rPr>
              <a:t>13</a:t>
            </a:r>
          </a:p>
        </p:txBody>
      </p:sp>
      <p:sp>
        <p:nvSpPr>
          <p:cNvPr id="20" name="Oval 19">
            <a:extLst>
              <a:ext uri="{FF2B5EF4-FFF2-40B4-BE49-F238E27FC236}">
                <a16:creationId xmlns:a16="http://schemas.microsoft.com/office/drawing/2014/main" id="{02CC0B9D-D693-2D34-B4D9-B0AA328B53AA}"/>
              </a:ext>
            </a:extLst>
          </p:cNvPr>
          <p:cNvSpPr/>
          <p:nvPr/>
        </p:nvSpPr>
        <p:spPr bwMode="auto">
          <a:xfrm>
            <a:off x="5263073" y="5388544"/>
            <a:ext cx="273377" cy="273377"/>
          </a:xfrm>
          <a:prstGeom prst="ellipse">
            <a:avLst/>
          </a:prstGeom>
          <a:solidFill>
            <a:srgbClr val="A0D26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b="1">
                <a:solidFill>
                  <a:srgbClr val="FFFFFF"/>
                </a:solidFill>
                <a:latin typeface="Segoe UI Semibold" panose="020B0502040204020203" pitchFamily="34" charset="0"/>
                <a:ea typeface="Segoe UI" pitchFamily="34" charset="0"/>
                <a:cs typeface="Segoe UI Semibold" panose="020B0502040204020203" pitchFamily="34" charset="0"/>
              </a:rPr>
              <a:t>14</a:t>
            </a:r>
          </a:p>
        </p:txBody>
      </p:sp>
      <p:sp>
        <p:nvSpPr>
          <p:cNvPr id="21" name="Oval 20">
            <a:extLst>
              <a:ext uri="{FF2B5EF4-FFF2-40B4-BE49-F238E27FC236}">
                <a16:creationId xmlns:a16="http://schemas.microsoft.com/office/drawing/2014/main" id="{7DF81DBF-7CD7-68E3-BD6D-611E4430F5A7}"/>
              </a:ext>
            </a:extLst>
          </p:cNvPr>
          <p:cNvSpPr/>
          <p:nvPr/>
        </p:nvSpPr>
        <p:spPr bwMode="auto">
          <a:xfrm>
            <a:off x="5263073" y="5766058"/>
            <a:ext cx="273377" cy="273377"/>
          </a:xfrm>
          <a:prstGeom prst="ellipse">
            <a:avLst/>
          </a:prstGeom>
          <a:solidFill>
            <a:srgbClr val="A0D26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b="1">
                <a:solidFill>
                  <a:srgbClr val="FFFFFF"/>
                </a:solidFill>
                <a:latin typeface="Segoe UI Semibold" panose="020B0502040204020203" pitchFamily="34" charset="0"/>
                <a:ea typeface="Segoe UI" pitchFamily="34" charset="0"/>
                <a:cs typeface="Segoe UI Semibold" panose="020B0502040204020203" pitchFamily="34" charset="0"/>
              </a:rPr>
              <a:t>15</a:t>
            </a:r>
          </a:p>
        </p:txBody>
      </p:sp>
      <p:sp>
        <p:nvSpPr>
          <p:cNvPr id="22" name="TextBox 21">
            <a:extLst>
              <a:ext uri="{FF2B5EF4-FFF2-40B4-BE49-F238E27FC236}">
                <a16:creationId xmlns:a16="http://schemas.microsoft.com/office/drawing/2014/main" id="{3E6C794C-8814-CAB1-5CCC-9EF88202313A}"/>
              </a:ext>
            </a:extLst>
          </p:cNvPr>
          <p:cNvSpPr txBox="1"/>
          <p:nvPr/>
        </p:nvSpPr>
        <p:spPr>
          <a:xfrm>
            <a:off x="5263072" y="3141112"/>
            <a:ext cx="4824249" cy="307777"/>
          </a:xfrm>
          <a:prstGeom prst="rect">
            <a:avLst/>
          </a:prstGeom>
          <a:noFill/>
        </p:spPr>
        <p:txBody>
          <a:bodyPr wrap="square" lIns="0">
            <a:spAutoFit/>
          </a:bodyPr>
          <a:lstStyle/>
          <a:p>
            <a:pPr marL="0" indent="0">
              <a:spcBef>
                <a:spcPts val="0"/>
              </a:spcBef>
              <a:spcAft>
                <a:spcPts val="600"/>
              </a:spcAft>
              <a:buNone/>
            </a:pPr>
            <a:r>
              <a:rPr lang="en-US" sz="1400" b="1">
                <a:solidFill>
                  <a:srgbClr val="A0D26D"/>
                </a:solidFill>
              </a:rPr>
              <a:t>Cross-discipline collaboration</a:t>
            </a:r>
          </a:p>
        </p:txBody>
      </p:sp>
      <p:sp>
        <p:nvSpPr>
          <p:cNvPr id="23" name="Text Placeholder 3">
            <a:extLst>
              <a:ext uri="{FF2B5EF4-FFF2-40B4-BE49-F238E27FC236}">
                <a16:creationId xmlns:a16="http://schemas.microsoft.com/office/drawing/2014/main" id="{E7EE129F-A805-F46E-269F-D3F62899D384}"/>
              </a:ext>
            </a:extLst>
          </p:cNvPr>
          <p:cNvSpPr txBox="1">
            <a:spLocks/>
          </p:cNvSpPr>
          <p:nvPr/>
        </p:nvSpPr>
        <p:spPr>
          <a:xfrm>
            <a:off x="9840021" y="2114064"/>
            <a:ext cx="4593852" cy="3272691"/>
          </a:xfrm>
          <a:prstGeom prst="rect">
            <a:avLst/>
          </a:prstGeom>
        </p:spPr>
        <p:txBody>
          <a:bodyPr vert="horz" wrap="square" lIns="0" tIns="0" rIns="0" bIns="0" rtlCol="0" anchor="t">
            <a:spAutoFit/>
          </a:bodyPr>
          <a:lstStyle>
            <a:lvl1pPr marL="176213" marR="0" indent="-1762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000" kern="1200" spc="0" baseline="0" dirty="0">
                <a:solidFill>
                  <a:schemeClr val="tx1"/>
                </a:solidFill>
                <a:latin typeface="+mn-lt"/>
                <a:ea typeface="+mn-ea"/>
                <a:cs typeface="Segoe UI" panose="020B0502040204020203" pitchFamily="34" charset="0"/>
              </a:defRPr>
            </a:lvl1pPr>
            <a:lvl2pPr marL="322263" marR="0" indent="-1508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mn-cs"/>
              </a:defRPr>
            </a:lvl2pPr>
            <a:lvl3pPr marL="466725" marR="0" indent="-1381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95313" marR="0" indent="-1285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731838" marR="0" indent="-1222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Accountability</a:t>
            </a:r>
          </a:p>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Internal Transparency</a:t>
            </a:r>
          </a:p>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External Transparency</a:t>
            </a:r>
          </a:p>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400" i="0" u="none" strike="noStrike" kern="1200" cap="none" spc="0" normalizeH="0" baseline="0" noProof="0" dirty="0">
                <a:ln>
                  <a:noFill/>
                </a:ln>
                <a:solidFill>
                  <a:srgbClr val="000000"/>
                </a:solidFill>
                <a:effectLst/>
                <a:uLnTx/>
                <a:uFillTx/>
                <a:latin typeface="Segoe UI" panose="020B0502040204020203" pitchFamily="34" charset="0"/>
              </a:rPr>
              <a:t>Identifying RAI Risks</a:t>
            </a:r>
          </a:p>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400" i="0" u="none" strike="noStrike" kern="1200" cap="none" spc="0" normalizeH="0" baseline="0" noProof="0" dirty="0">
                <a:ln>
                  <a:noFill/>
                </a:ln>
                <a:solidFill>
                  <a:srgbClr val="000000"/>
                </a:solidFill>
                <a:effectLst/>
                <a:uLnTx/>
                <a:uFillTx/>
                <a:latin typeface="Segoe UI" panose="020B0502040204020203" pitchFamily="34" charset="0"/>
              </a:rPr>
              <a:t>Measuring RAI Risks</a:t>
            </a:r>
          </a:p>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400" i="0" u="none" strike="noStrike" kern="1200" cap="none" spc="0" normalizeH="0" baseline="0" noProof="0" dirty="0">
                <a:ln>
                  <a:noFill/>
                </a:ln>
                <a:solidFill>
                  <a:srgbClr val="000000"/>
                </a:solidFill>
                <a:effectLst/>
                <a:uLnTx/>
                <a:uFillTx/>
                <a:latin typeface="Segoe UI" panose="020B0502040204020203" pitchFamily="34" charset="0"/>
              </a:rPr>
              <a:t>Mitigating RAI Risks</a:t>
            </a:r>
          </a:p>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400" i="0" u="none" strike="noStrike" kern="1200" cap="none" spc="0" normalizeH="0" baseline="0" noProof="0" dirty="0">
                <a:ln>
                  <a:noFill/>
                </a:ln>
                <a:solidFill>
                  <a:srgbClr val="000000"/>
                </a:solidFill>
                <a:effectLst/>
                <a:uLnTx/>
                <a:uFillTx/>
                <a:latin typeface="Segoe UI" panose="020B0502040204020203" pitchFamily="34" charset="0"/>
              </a:rPr>
              <a:t>Monitoring RAI Risks</a:t>
            </a:r>
          </a:p>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AI Privacy</a:t>
            </a:r>
          </a:p>
          <a:p>
            <a:pPr marL="0" marR="0" lvl="0" indent="0" algn="l" defTabSz="932742" rtl="0" eaLnBrk="1" fontAlgn="auto" latinLnBrk="0" hangingPunct="1">
              <a:lnSpc>
                <a:spcPct val="100000"/>
              </a:lnSpc>
              <a:spcBef>
                <a:spcPts val="0"/>
              </a:spcBef>
              <a:spcAft>
                <a:spcPts val="130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AI Security</a:t>
            </a:r>
          </a:p>
        </p:txBody>
      </p:sp>
      <p:sp>
        <p:nvSpPr>
          <p:cNvPr id="24" name="Oval 23">
            <a:extLst>
              <a:ext uri="{FF2B5EF4-FFF2-40B4-BE49-F238E27FC236}">
                <a16:creationId xmlns:a16="http://schemas.microsoft.com/office/drawing/2014/main" id="{BA43626D-296D-20C0-A257-6465D240104C}"/>
              </a:ext>
            </a:extLst>
          </p:cNvPr>
          <p:cNvSpPr/>
          <p:nvPr/>
        </p:nvSpPr>
        <p:spPr bwMode="auto">
          <a:xfrm>
            <a:off x="9406071" y="2068456"/>
            <a:ext cx="273377" cy="273377"/>
          </a:xfrm>
          <a:prstGeom prst="ellipse">
            <a:avLst/>
          </a:prstGeom>
          <a:solidFill>
            <a:srgbClr val="F2D6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panose="020B0502040204020203" pitchFamily="34" charset="0"/>
                <a:ea typeface="Segoe UI" pitchFamily="34" charset="0"/>
                <a:cs typeface="Segoe UI Semibold" panose="020B0502040204020203" pitchFamily="34" charset="0"/>
              </a:rPr>
              <a:t>16</a:t>
            </a:r>
          </a:p>
        </p:txBody>
      </p:sp>
      <p:sp>
        <p:nvSpPr>
          <p:cNvPr id="25" name="TextBox 24">
            <a:extLst>
              <a:ext uri="{FF2B5EF4-FFF2-40B4-BE49-F238E27FC236}">
                <a16:creationId xmlns:a16="http://schemas.microsoft.com/office/drawing/2014/main" id="{539167B0-8C1E-083A-255B-E26571376F53}"/>
              </a:ext>
            </a:extLst>
          </p:cNvPr>
          <p:cNvSpPr txBox="1"/>
          <p:nvPr/>
        </p:nvSpPr>
        <p:spPr>
          <a:xfrm>
            <a:off x="9374615" y="1549497"/>
            <a:ext cx="1670329" cy="369332"/>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2D628"/>
                </a:solidFill>
                <a:effectLst/>
                <a:uLnTx/>
                <a:uFillTx/>
                <a:latin typeface="Segoe UI Semibold" panose="020B0502040204020203" pitchFamily="34" charset="0"/>
                <a:ea typeface="+mn-ea"/>
                <a:cs typeface="Segoe UI Semibold" panose="020B0502040204020203" pitchFamily="34" charset="0"/>
              </a:rPr>
              <a:t>RAI Practice</a:t>
            </a:r>
          </a:p>
        </p:txBody>
      </p:sp>
      <p:sp>
        <p:nvSpPr>
          <p:cNvPr id="26" name="Oval 25">
            <a:extLst>
              <a:ext uri="{FF2B5EF4-FFF2-40B4-BE49-F238E27FC236}">
                <a16:creationId xmlns:a16="http://schemas.microsoft.com/office/drawing/2014/main" id="{8FAC7C3F-5DD2-E889-FEDD-07515780E03B}"/>
              </a:ext>
            </a:extLst>
          </p:cNvPr>
          <p:cNvSpPr/>
          <p:nvPr/>
        </p:nvSpPr>
        <p:spPr bwMode="auto">
          <a:xfrm>
            <a:off x="9406071" y="2839386"/>
            <a:ext cx="273377" cy="273377"/>
          </a:xfrm>
          <a:prstGeom prst="ellipse">
            <a:avLst/>
          </a:prstGeom>
          <a:solidFill>
            <a:srgbClr val="F2D6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panose="020B0502040204020203" pitchFamily="34" charset="0"/>
                <a:ea typeface="Segoe UI" pitchFamily="34" charset="0"/>
                <a:cs typeface="Segoe UI Semibold" panose="020B0502040204020203" pitchFamily="34" charset="0"/>
              </a:rPr>
              <a:t>18</a:t>
            </a:r>
          </a:p>
        </p:txBody>
      </p:sp>
      <p:sp>
        <p:nvSpPr>
          <p:cNvPr id="27" name="Oval 26">
            <a:extLst>
              <a:ext uri="{FF2B5EF4-FFF2-40B4-BE49-F238E27FC236}">
                <a16:creationId xmlns:a16="http://schemas.microsoft.com/office/drawing/2014/main" id="{FDAB41BC-47B1-6FCD-12B0-889E3746CB21}"/>
              </a:ext>
            </a:extLst>
          </p:cNvPr>
          <p:cNvSpPr/>
          <p:nvPr/>
        </p:nvSpPr>
        <p:spPr bwMode="auto">
          <a:xfrm>
            <a:off x="9406071" y="3610316"/>
            <a:ext cx="273377" cy="273377"/>
          </a:xfrm>
          <a:prstGeom prst="ellipse">
            <a:avLst/>
          </a:prstGeom>
          <a:solidFill>
            <a:srgbClr val="F2D6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Segoe UI Semibold" panose="020B0502040204020203" pitchFamily="34" charset="0"/>
                <a:ea typeface="Segoe UI" pitchFamily="34" charset="0"/>
                <a:cs typeface="Segoe UI Semibold" panose="020B0502040204020203" pitchFamily="34" charset="0"/>
              </a:rPr>
              <a:t>20</a:t>
            </a:r>
          </a:p>
        </p:txBody>
      </p:sp>
      <p:sp>
        <p:nvSpPr>
          <p:cNvPr id="28" name="Oval 27">
            <a:extLst>
              <a:ext uri="{FF2B5EF4-FFF2-40B4-BE49-F238E27FC236}">
                <a16:creationId xmlns:a16="http://schemas.microsoft.com/office/drawing/2014/main" id="{86FFE885-9BC6-44F6-A427-3041FD55C185}"/>
              </a:ext>
            </a:extLst>
          </p:cNvPr>
          <p:cNvSpPr/>
          <p:nvPr/>
        </p:nvSpPr>
        <p:spPr bwMode="auto">
          <a:xfrm>
            <a:off x="9406071" y="3995781"/>
            <a:ext cx="273377" cy="273377"/>
          </a:xfrm>
          <a:prstGeom prst="ellipse">
            <a:avLst/>
          </a:prstGeom>
          <a:solidFill>
            <a:srgbClr val="F2D6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panose="020B0502040204020203" pitchFamily="34" charset="0"/>
                <a:ea typeface="Segoe UI" pitchFamily="34" charset="0"/>
                <a:cs typeface="Segoe UI Semibold" panose="020B0502040204020203" pitchFamily="34" charset="0"/>
              </a:rPr>
              <a:t>21</a:t>
            </a:r>
          </a:p>
        </p:txBody>
      </p:sp>
      <p:sp>
        <p:nvSpPr>
          <p:cNvPr id="29" name="Oval 28">
            <a:extLst>
              <a:ext uri="{FF2B5EF4-FFF2-40B4-BE49-F238E27FC236}">
                <a16:creationId xmlns:a16="http://schemas.microsoft.com/office/drawing/2014/main" id="{2F53D3EF-E4EE-9457-8DBE-25679F6BECA7}"/>
              </a:ext>
            </a:extLst>
          </p:cNvPr>
          <p:cNvSpPr/>
          <p:nvPr/>
        </p:nvSpPr>
        <p:spPr bwMode="auto">
          <a:xfrm>
            <a:off x="9406071" y="4766711"/>
            <a:ext cx="273377" cy="273377"/>
          </a:xfrm>
          <a:prstGeom prst="ellipse">
            <a:avLst/>
          </a:prstGeom>
          <a:solidFill>
            <a:srgbClr val="F2D6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Segoe UI Semibold" panose="020B0502040204020203" pitchFamily="34" charset="0"/>
                <a:ea typeface="Segoe UI" pitchFamily="34" charset="0"/>
                <a:cs typeface="Segoe UI Semibold" panose="020B0502040204020203" pitchFamily="34" charset="0"/>
              </a:rPr>
              <a:t>23</a:t>
            </a:r>
          </a:p>
        </p:txBody>
      </p:sp>
      <p:sp>
        <p:nvSpPr>
          <p:cNvPr id="30" name="Oval 29">
            <a:extLst>
              <a:ext uri="{FF2B5EF4-FFF2-40B4-BE49-F238E27FC236}">
                <a16:creationId xmlns:a16="http://schemas.microsoft.com/office/drawing/2014/main" id="{6E4B326A-F8A3-EEB5-C397-1557D3756846}"/>
              </a:ext>
            </a:extLst>
          </p:cNvPr>
          <p:cNvSpPr/>
          <p:nvPr/>
        </p:nvSpPr>
        <p:spPr bwMode="auto">
          <a:xfrm>
            <a:off x="9406071" y="5152173"/>
            <a:ext cx="273377" cy="273377"/>
          </a:xfrm>
          <a:prstGeom prst="ellipse">
            <a:avLst/>
          </a:prstGeom>
          <a:solidFill>
            <a:srgbClr val="F2D6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Segoe UI Semibold" panose="020B0502040204020203" pitchFamily="34" charset="0"/>
                <a:ea typeface="Segoe UI" pitchFamily="34" charset="0"/>
                <a:cs typeface="Segoe UI Semibold" panose="020B0502040204020203" pitchFamily="34" charset="0"/>
              </a:rPr>
              <a:t>24</a:t>
            </a:r>
          </a:p>
        </p:txBody>
      </p:sp>
      <p:sp>
        <p:nvSpPr>
          <p:cNvPr id="32" name="Oval 31">
            <a:extLst>
              <a:ext uri="{FF2B5EF4-FFF2-40B4-BE49-F238E27FC236}">
                <a16:creationId xmlns:a16="http://schemas.microsoft.com/office/drawing/2014/main" id="{B8FE9CD5-0D0C-6AFB-4B62-79066F7E9ADE}"/>
              </a:ext>
            </a:extLst>
          </p:cNvPr>
          <p:cNvSpPr/>
          <p:nvPr/>
        </p:nvSpPr>
        <p:spPr bwMode="auto">
          <a:xfrm>
            <a:off x="9406071" y="2453921"/>
            <a:ext cx="273377" cy="273377"/>
          </a:xfrm>
          <a:prstGeom prst="ellipse">
            <a:avLst/>
          </a:prstGeom>
          <a:solidFill>
            <a:srgbClr val="F2D6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panose="020B0502040204020203" pitchFamily="34" charset="0"/>
                <a:ea typeface="Segoe UI" pitchFamily="34" charset="0"/>
                <a:cs typeface="Segoe UI Semibold" panose="020B0502040204020203" pitchFamily="34" charset="0"/>
              </a:rPr>
              <a:t>17</a:t>
            </a:r>
          </a:p>
        </p:txBody>
      </p:sp>
      <p:sp>
        <p:nvSpPr>
          <p:cNvPr id="33" name="Oval 32">
            <a:extLst>
              <a:ext uri="{FF2B5EF4-FFF2-40B4-BE49-F238E27FC236}">
                <a16:creationId xmlns:a16="http://schemas.microsoft.com/office/drawing/2014/main" id="{F21AE99B-5F05-741E-FC67-33150CE5F7B2}"/>
              </a:ext>
            </a:extLst>
          </p:cNvPr>
          <p:cNvSpPr/>
          <p:nvPr/>
        </p:nvSpPr>
        <p:spPr bwMode="auto">
          <a:xfrm>
            <a:off x="9406071" y="3224851"/>
            <a:ext cx="273377" cy="273377"/>
          </a:xfrm>
          <a:prstGeom prst="ellipse">
            <a:avLst/>
          </a:prstGeom>
          <a:solidFill>
            <a:srgbClr val="F2D6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Segoe UI Semibold" panose="020B0502040204020203" pitchFamily="34" charset="0"/>
                <a:ea typeface="Segoe UI" pitchFamily="34" charset="0"/>
                <a:cs typeface="Segoe UI Semibold" panose="020B0502040204020203" pitchFamily="34" charset="0"/>
              </a:rPr>
              <a:t>19</a:t>
            </a:r>
          </a:p>
        </p:txBody>
      </p:sp>
      <p:sp>
        <p:nvSpPr>
          <p:cNvPr id="34" name="Oval 33">
            <a:extLst>
              <a:ext uri="{FF2B5EF4-FFF2-40B4-BE49-F238E27FC236}">
                <a16:creationId xmlns:a16="http://schemas.microsoft.com/office/drawing/2014/main" id="{84A91218-0ABD-459A-5FF6-924D39C18573}"/>
              </a:ext>
            </a:extLst>
          </p:cNvPr>
          <p:cNvSpPr/>
          <p:nvPr/>
        </p:nvSpPr>
        <p:spPr bwMode="auto">
          <a:xfrm>
            <a:off x="9406071" y="4381246"/>
            <a:ext cx="273377" cy="273377"/>
          </a:xfrm>
          <a:prstGeom prst="ellipse">
            <a:avLst/>
          </a:prstGeom>
          <a:solidFill>
            <a:srgbClr val="F2D62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Segoe UI Semibold" panose="020B0502040204020203" pitchFamily="34" charset="0"/>
                <a:ea typeface="Segoe UI" pitchFamily="34" charset="0"/>
                <a:cs typeface="Segoe UI Semibold" panose="020B0502040204020203" pitchFamily="34" charset="0"/>
              </a:rPr>
              <a:t>22</a:t>
            </a:r>
          </a:p>
        </p:txBody>
      </p:sp>
    </p:spTree>
    <p:extLst>
      <p:ext uri="{BB962C8B-B14F-4D97-AF65-F5344CB8AC3E}">
        <p14:creationId xmlns:p14="http://schemas.microsoft.com/office/powerpoint/2010/main" val="88532190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232A8EE-F041-4B2B-3DB5-4ACD24513D2A}"/>
              </a:ext>
            </a:extLst>
          </p:cNvPr>
          <p:cNvSpPr>
            <a:spLocks noGrp="1"/>
          </p:cNvSpPr>
          <p:nvPr>
            <p:ph type="title"/>
          </p:nvPr>
        </p:nvSpPr>
        <p:spPr>
          <a:xfrm>
            <a:off x="588263" y="2719528"/>
            <a:ext cx="3182027" cy="1415772"/>
          </a:xfrm>
        </p:spPr>
        <p:txBody>
          <a:bodyPr/>
          <a:lstStyle/>
          <a:p>
            <a:r>
              <a:rPr lang="en-US">
                <a:solidFill>
                  <a:schemeClr val="accent1"/>
                </a:solidFill>
                <a:latin typeface="Segoe UI Black" panose="020B0A02040204020203" pitchFamily="34" charset="0"/>
                <a:ea typeface="Segoe UI Black" panose="020B0A02040204020203" pitchFamily="34" charset="0"/>
              </a:rPr>
              <a:t>2</a:t>
            </a:r>
            <a:br>
              <a:rPr lang="en-US"/>
            </a:br>
            <a:r>
              <a:rPr lang="en-US" sz="2800"/>
              <a:t>Desired maturity levels</a:t>
            </a:r>
          </a:p>
        </p:txBody>
      </p:sp>
      <p:sp>
        <p:nvSpPr>
          <p:cNvPr id="2" name="TextBox 1">
            <a:extLst>
              <a:ext uri="{FF2B5EF4-FFF2-40B4-BE49-F238E27FC236}">
                <a16:creationId xmlns:a16="http://schemas.microsoft.com/office/drawing/2014/main" id="{5B5B71CA-0F57-E1E9-54CA-321BA095672E}"/>
              </a:ext>
            </a:extLst>
          </p:cNvPr>
          <p:cNvSpPr txBox="1"/>
          <p:nvPr/>
        </p:nvSpPr>
        <p:spPr>
          <a:xfrm>
            <a:off x="5635093" y="979542"/>
            <a:ext cx="4993931" cy="15388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Selected dimensions: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x</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y</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z</a:t>
            </a:r>
          </a:p>
        </p:txBody>
      </p:sp>
      <p:sp>
        <p:nvSpPr>
          <p:cNvPr id="3" name="TextBox 2">
            <a:extLst>
              <a:ext uri="{FF2B5EF4-FFF2-40B4-BE49-F238E27FC236}">
                <a16:creationId xmlns:a16="http://schemas.microsoft.com/office/drawing/2014/main" id="{598E270F-B89F-EFA8-6FAB-D429EC30D6F4}"/>
              </a:ext>
            </a:extLst>
          </p:cNvPr>
          <p:cNvSpPr txBox="1"/>
          <p:nvPr/>
        </p:nvSpPr>
        <p:spPr>
          <a:xfrm>
            <a:off x="5635092" y="5207873"/>
            <a:ext cx="4993931" cy="923330"/>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For each selected dimension above, discuss </a:t>
            </a:r>
            <a:r>
              <a:rPr kumimoji="0" lang="en-US" sz="2000" b="0" i="0" u="none" strike="noStrike" kern="1200" cap="none" spc="0" normalizeH="0" baseline="0" noProof="0">
                <a:ln>
                  <a:noFill/>
                </a:ln>
                <a:solidFill>
                  <a:srgbClr val="0078D4"/>
                </a:solidFill>
                <a:effectLst/>
                <a:uLnTx/>
                <a:uFillTx/>
                <a:latin typeface="Segoe UI"/>
                <a:ea typeface="+mn-ea"/>
                <a:cs typeface="+mn-cs"/>
              </a:rPr>
              <a:t>what maturity level you want to aim for </a:t>
            </a:r>
            <a:r>
              <a:rPr kumimoji="0" lang="en-US" sz="2000" b="0" i="0" u="none" strike="noStrike" kern="1200" cap="none" spc="0" normalizeH="0" baseline="0" noProof="0">
                <a:ln>
                  <a:noFill/>
                </a:ln>
                <a:solidFill>
                  <a:srgbClr val="000000"/>
                </a:solidFill>
                <a:effectLst/>
                <a:uLnTx/>
                <a:uFillTx/>
                <a:latin typeface="Segoe UI"/>
                <a:ea typeface="+mn-ea"/>
                <a:cs typeface="+mn-cs"/>
              </a:rPr>
              <a:t>in the coming year.</a:t>
            </a:r>
          </a:p>
        </p:txBody>
      </p:sp>
    </p:spTree>
    <p:extLst>
      <p:ext uri="{BB962C8B-B14F-4D97-AF65-F5344CB8AC3E}">
        <p14:creationId xmlns:p14="http://schemas.microsoft.com/office/powerpoint/2010/main" val="95074823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232A8EE-F041-4B2B-3DB5-4ACD24513D2A}"/>
              </a:ext>
            </a:extLst>
          </p:cNvPr>
          <p:cNvSpPr>
            <a:spLocks noGrp="1"/>
          </p:cNvSpPr>
          <p:nvPr>
            <p:ph type="title"/>
          </p:nvPr>
        </p:nvSpPr>
        <p:spPr>
          <a:xfrm>
            <a:off x="588263" y="2934971"/>
            <a:ext cx="3182027" cy="984885"/>
          </a:xfrm>
        </p:spPr>
        <p:txBody>
          <a:bodyPr/>
          <a:lstStyle/>
          <a:p>
            <a:r>
              <a:rPr lang="en-US">
                <a:solidFill>
                  <a:schemeClr val="accent1"/>
                </a:solidFill>
                <a:latin typeface="Segoe UI Black" panose="020B0A02040204020203" pitchFamily="34" charset="0"/>
                <a:ea typeface="Segoe UI Black" panose="020B0A02040204020203" pitchFamily="34" charset="0"/>
              </a:rPr>
              <a:t>3</a:t>
            </a:r>
            <a:br>
              <a:rPr lang="en-US"/>
            </a:br>
            <a:r>
              <a:rPr lang="en-US" sz="2800"/>
              <a:t>Plan</a:t>
            </a:r>
          </a:p>
        </p:txBody>
      </p:sp>
      <p:sp>
        <p:nvSpPr>
          <p:cNvPr id="4" name="TextBox 3">
            <a:extLst>
              <a:ext uri="{FF2B5EF4-FFF2-40B4-BE49-F238E27FC236}">
                <a16:creationId xmlns:a16="http://schemas.microsoft.com/office/drawing/2014/main" id="{4363FB47-06CF-E75F-F463-3E1AD56FDD09}"/>
              </a:ext>
            </a:extLst>
          </p:cNvPr>
          <p:cNvSpPr txBox="1"/>
          <p:nvPr/>
        </p:nvSpPr>
        <p:spPr>
          <a:xfrm>
            <a:off x="5545882" y="711913"/>
            <a:ext cx="4993931" cy="153888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Selected dimensions &amp; maturity levels</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mn-cs"/>
            </a:endParaRP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x – level 1</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y – level 2</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z – level 3</a:t>
            </a:r>
          </a:p>
        </p:txBody>
      </p:sp>
      <p:sp>
        <p:nvSpPr>
          <p:cNvPr id="5" name="TextBox 4">
            <a:extLst>
              <a:ext uri="{FF2B5EF4-FFF2-40B4-BE49-F238E27FC236}">
                <a16:creationId xmlns:a16="http://schemas.microsoft.com/office/drawing/2014/main" id="{39736391-C4C1-B89C-956C-70E33B1C6DF0}"/>
              </a:ext>
            </a:extLst>
          </p:cNvPr>
          <p:cNvSpPr txBox="1"/>
          <p:nvPr/>
        </p:nvSpPr>
        <p:spPr>
          <a:xfrm>
            <a:off x="5635092" y="5419746"/>
            <a:ext cx="4993931" cy="123110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What actions and investments do you need to take to achieve the desired maturity levels on the selected dimensions in the following year?</a:t>
            </a:r>
          </a:p>
        </p:txBody>
      </p:sp>
    </p:spTree>
    <p:extLst>
      <p:ext uri="{BB962C8B-B14F-4D97-AF65-F5344CB8AC3E}">
        <p14:creationId xmlns:p14="http://schemas.microsoft.com/office/powerpoint/2010/main" val="108216846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34317D-8B78-E4D4-D909-624218E3477B}"/>
              </a:ext>
            </a:extLst>
          </p:cNvPr>
          <p:cNvSpPr>
            <a:spLocks noGrp="1"/>
          </p:cNvSpPr>
          <p:nvPr>
            <p:ph type="title"/>
          </p:nvPr>
        </p:nvSpPr>
        <p:spPr>
          <a:xfrm>
            <a:off x="588263" y="457200"/>
            <a:ext cx="11018520" cy="2215991"/>
          </a:xfrm>
        </p:spPr>
        <p:txBody>
          <a:bodyPr/>
          <a:lstStyle/>
          <a:p>
            <a:r>
              <a:rPr lang="en-US" dirty="0"/>
              <a:t>Action items and Investments: </a:t>
            </a:r>
            <a:br>
              <a:rPr lang="en-US" dirty="0"/>
            </a:br>
            <a:r>
              <a:rPr lang="en-US" dirty="0">
                <a:solidFill>
                  <a:schemeClr val="accent1"/>
                </a:solidFill>
              </a:rPr>
              <a:t>Selected dimension (copy this slide for each selected dimension)</a:t>
            </a:r>
            <a:br>
              <a:rPr lang="en-US" dirty="0"/>
            </a:br>
            <a:endParaRPr lang="en-US" dirty="0"/>
          </a:p>
        </p:txBody>
      </p:sp>
      <p:sp>
        <p:nvSpPr>
          <p:cNvPr id="7" name="Text Placeholder 6">
            <a:extLst>
              <a:ext uri="{FF2B5EF4-FFF2-40B4-BE49-F238E27FC236}">
                <a16:creationId xmlns:a16="http://schemas.microsoft.com/office/drawing/2014/main" id="{4BBB486E-FBFE-7EB3-0ECC-A6EFF41AC168}"/>
              </a:ext>
            </a:extLst>
          </p:cNvPr>
          <p:cNvSpPr>
            <a:spLocks noGrp="1"/>
          </p:cNvSpPr>
          <p:nvPr>
            <p:ph type="body" sz="quarter" idx="10"/>
          </p:nvPr>
        </p:nvSpPr>
        <p:spPr>
          <a:xfrm>
            <a:off x="585217" y="2119193"/>
            <a:ext cx="5212080" cy="1649682"/>
          </a:xfrm>
        </p:spPr>
        <p:txBody>
          <a:bodyPr/>
          <a:lstStyle/>
          <a:p>
            <a:endParaRPr lang="en-US" dirty="0"/>
          </a:p>
        </p:txBody>
      </p:sp>
      <p:sp>
        <p:nvSpPr>
          <p:cNvPr id="8" name="Text Placeholder 7">
            <a:extLst>
              <a:ext uri="{FF2B5EF4-FFF2-40B4-BE49-F238E27FC236}">
                <a16:creationId xmlns:a16="http://schemas.microsoft.com/office/drawing/2014/main" id="{EBB1380B-48B2-8FC7-3586-60941C3F8795}"/>
              </a:ext>
            </a:extLst>
          </p:cNvPr>
          <p:cNvSpPr>
            <a:spLocks noGrp="1"/>
          </p:cNvSpPr>
          <p:nvPr>
            <p:ph type="body" sz="quarter" idx="12"/>
          </p:nvPr>
        </p:nvSpPr>
        <p:spPr>
          <a:xfrm>
            <a:off x="6391657" y="2119193"/>
            <a:ext cx="5212080" cy="1649682"/>
          </a:xfrm>
        </p:spPr>
        <p:txBody>
          <a:bodyPr/>
          <a:lstStyle/>
          <a:p>
            <a:endParaRPr lang="en-US"/>
          </a:p>
        </p:txBody>
      </p:sp>
    </p:spTree>
    <p:extLst>
      <p:ext uri="{BB962C8B-B14F-4D97-AF65-F5344CB8AC3E}">
        <p14:creationId xmlns:p14="http://schemas.microsoft.com/office/powerpoint/2010/main" val="328128912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34317D-8B78-E4D4-D909-624218E3477B}"/>
              </a:ext>
            </a:extLst>
          </p:cNvPr>
          <p:cNvSpPr>
            <a:spLocks noGrp="1"/>
          </p:cNvSpPr>
          <p:nvPr>
            <p:ph type="title"/>
          </p:nvPr>
        </p:nvSpPr>
        <p:spPr/>
        <p:txBody>
          <a:bodyPr/>
          <a:lstStyle/>
          <a:p>
            <a:r>
              <a:rPr lang="en-US" dirty="0"/>
              <a:t>Summary: Action items and Next steps</a:t>
            </a:r>
          </a:p>
        </p:txBody>
      </p:sp>
      <p:sp>
        <p:nvSpPr>
          <p:cNvPr id="7" name="Text Placeholder 6">
            <a:extLst>
              <a:ext uri="{FF2B5EF4-FFF2-40B4-BE49-F238E27FC236}">
                <a16:creationId xmlns:a16="http://schemas.microsoft.com/office/drawing/2014/main" id="{4BBB486E-FBFE-7EB3-0ECC-A6EFF41AC168}"/>
              </a:ext>
            </a:extLst>
          </p:cNvPr>
          <p:cNvSpPr>
            <a:spLocks noGrp="1"/>
          </p:cNvSpPr>
          <p:nvPr>
            <p:ph type="body" sz="quarter" idx="10"/>
          </p:nvPr>
        </p:nvSpPr>
        <p:spPr/>
        <p:txBody>
          <a:bodyPr/>
          <a:lstStyle/>
          <a:p>
            <a:endParaRPr lang="en-US"/>
          </a:p>
        </p:txBody>
      </p:sp>
      <p:sp>
        <p:nvSpPr>
          <p:cNvPr id="8" name="Text Placeholder 7">
            <a:extLst>
              <a:ext uri="{FF2B5EF4-FFF2-40B4-BE49-F238E27FC236}">
                <a16:creationId xmlns:a16="http://schemas.microsoft.com/office/drawing/2014/main" id="{EBB1380B-48B2-8FC7-3586-60941C3F8795}"/>
              </a:ext>
            </a:extLst>
          </p:cNvPr>
          <p:cNvSpPr>
            <a:spLocks noGrp="1"/>
          </p:cNvSpPr>
          <p:nvPr>
            <p:ph type="body" sz="quarter" idx="12"/>
          </p:nvPr>
        </p:nvSpPr>
        <p:spPr/>
        <p:txBody>
          <a:bodyPr/>
          <a:lstStyle/>
          <a:p>
            <a:endParaRPr lang="en-US"/>
          </a:p>
        </p:txBody>
      </p:sp>
      <p:sp>
        <p:nvSpPr>
          <p:cNvPr id="12" name="TextBox 11">
            <a:extLst>
              <a:ext uri="{FF2B5EF4-FFF2-40B4-BE49-F238E27FC236}">
                <a16:creationId xmlns:a16="http://schemas.microsoft.com/office/drawing/2014/main" id="{9721B98A-A920-4E00-A754-FC57744A3B1A}"/>
              </a:ext>
            </a:extLst>
          </p:cNvPr>
          <p:cNvSpPr txBox="1"/>
          <p:nvPr/>
        </p:nvSpPr>
        <p:spPr>
          <a:xfrm>
            <a:off x="584200" y="6334780"/>
            <a:ext cx="12192000" cy="523220"/>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egoe UI"/>
                <a:ea typeface="+mn-ea"/>
                <a:cs typeface="+mn-cs"/>
              </a:rPr>
              <a:t>Workshop feedback</a:t>
            </a:r>
            <a:r>
              <a:rPr kumimoji="0" lang="en-US" sz="2800" b="0" i="0" u="none" strike="noStrike" kern="1200" cap="none" spc="0" normalizeH="0" baseline="0" noProof="0">
                <a:ln>
                  <a:noFill/>
                </a:ln>
                <a:solidFill>
                  <a:srgbClr val="000000"/>
                </a:solidFill>
                <a:effectLst/>
                <a:uLnTx/>
                <a:uFillTx/>
                <a:latin typeface="Segoe UI"/>
                <a:ea typeface="+mn-ea"/>
                <a:cs typeface="+mn-cs"/>
              </a:rPr>
              <a:t>: </a:t>
            </a:r>
            <a:r>
              <a:rPr kumimoji="0" lang="en-US" sz="2800" b="0" i="0" u="none" strike="noStrike" kern="1200" cap="none" spc="0" normalizeH="0" baseline="0" noProof="0">
                <a:ln>
                  <a:noFill/>
                </a:ln>
                <a:solidFill>
                  <a:srgbClr val="000000"/>
                </a:solidFill>
                <a:effectLst/>
                <a:uLnTx/>
                <a:uFillTx/>
                <a:latin typeface="Segoe UI"/>
                <a:ea typeface="+mn-ea"/>
                <a:cs typeface="+mn-cs"/>
                <a:hlinkClick r:id="rId3"/>
              </a:rPr>
              <a:t>https://forms.office.com/r/4ThLMPkEjU</a:t>
            </a:r>
            <a:r>
              <a:rPr kumimoji="0" lang="en-US" sz="2800" b="0" i="0" u="none" strike="noStrike" kern="1200" cap="none" spc="0" normalizeH="0" baseline="0" noProof="0">
                <a:ln>
                  <a:noFill/>
                </a:ln>
                <a:solidFill>
                  <a:srgbClr val="000000"/>
                </a:solidFill>
                <a:effectLst/>
                <a:uLnTx/>
                <a:uFillTx/>
                <a:latin typeface="Segoe UI"/>
                <a:ea typeface="+mn-ea"/>
                <a:cs typeface="+mn-cs"/>
              </a:rPr>
              <a:t> </a:t>
            </a:r>
            <a:endParaRPr kumimoji="0" lang="en-US" sz="2800" b="0" i="0" u="none" strike="noStrike" kern="1200" cap="none" spc="0" normalizeH="0" baseline="0" noProof="0" dirty="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90020511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B0B01-4F10-3C43-6AD3-2E980F1CC0EF}"/>
              </a:ext>
            </a:extLst>
          </p:cNvPr>
          <p:cNvSpPr>
            <a:spLocks noGrp="1"/>
          </p:cNvSpPr>
          <p:nvPr>
            <p:ph type="title"/>
          </p:nvPr>
        </p:nvSpPr>
        <p:spPr>
          <a:xfrm>
            <a:off x="588264" y="3152001"/>
            <a:ext cx="4127692" cy="553998"/>
          </a:xfrm>
        </p:spPr>
        <p:txBody>
          <a:bodyPr/>
          <a:lstStyle/>
          <a:p>
            <a:r>
              <a:rPr lang="en-US"/>
              <a:t>Agenda</a:t>
            </a:r>
          </a:p>
        </p:txBody>
      </p:sp>
      <p:sp>
        <p:nvSpPr>
          <p:cNvPr id="3" name="Text Placeholder 2">
            <a:extLst>
              <a:ext uri="{FF2B5EF4-FFF2-40B4-BE49-F238E27FC236}">
                <a16:creationId xmlns:a16="http://schemas.microsoft.com/office/drawing/2014/main" id="{CEC4394E-D5C1-8C49-88BE-3E32C73CE944}"/>
              </a:ext>
            </a:extLst>
          </p:cNvPr>
          <p:cNvSpPr>
            <a:spLocks noGrp="1"/>
          </p:cNvSpPr>
          <p:nvPr>
            <p:ph type="body" sz="quarter" idx="21"/>
          </p:nvPr>
        </p:nvSpPr>
        <p:spPr>
          <a:xfrm>
            <a:off x="6095999" y="1943195"/>
            <a:ext cx="4249003" cy="2609945"/>
          </a:xfrm>
        </p:spPr>
        <p:txBody>
          <a:bodyPr/>
          <a:lstStyle/>
          <a:p>
            <a:pPr>
              <a:spcAft>
                <a:spcPts val="2400"/>
              </a:spcAft>
            </a:pPr>
            <a:r>
              <a:rPr lang="en-US" sz="2400"/>
              <a:t>RAI maturity model: what and why?</a:t>
            </a:r>
          </a:p>
          <a:p>
            <a:pPr>
              <a:spcAft>
                <a:spcPts val="2400"/>
              </a:spcAft>
            </a:pPr>
            <a:r>
              <a:rPr lang="en-US" sz="2400"/>
              <a:t>RAI maturity dimensions</a:t>
            </a:r>
          </a:p>
          <a:p>
            <a:pPr>
              <a:spcAft>
                <a:spcPts val="2400"/>
              </a:spcAft>
            </a:pPr>
            <a:r>
              <a:rPr lang="en-US" sz="2400"/>
              <a:t>How to use the RAI maturity model</a:t>
            </a:r>
          </a:p>
        </p:txBody>
      </p:sp>
    </p:spTree>
    <p:extLst>
      <p:ext uri="{BB962C8B-B14F-4D97-AF65-F5344CB8AC3E}">
        <p14:creationId xmlns:p14="http://schemas.microsoft.com/office/powerpoint/2010/main" val="177751520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9E9BF-F83C-7E38-4231-3C427727E957}"/>
              </a:ext>
            </a:extLst>
          </p:cNvPr>
          <p:cNvSpPr>
            <a:spLocks noGrp="1"/>
          </p:cNvSpPr>
          <p:nvPr>
            <p:ph type="title"/>
          </p:nvPr>
        </p:nvSpPr>
        <p:spPr>
          <a:xfrm>
            <a:off x="588264" y="2598004"/>
            <a:ext cx="4898136" cy="1661993"/>
          </a:xfrm>
        </p:spPr>
        <p:txBody>
          <a:bodyPr/>
          <a:lstStyle/>
          <a:p>
            <a:r>
              <a:rPr lang="en-US" dirty="0"/>
              <a:t>When to use the</a:t>
            </a:r>
            <a:br>
              <a:rPr lang="en-US" dirty="0"/>
            </a:br>
            <a:r>
              <a:rPr lang="en-US" dirty="0"/>
              <a:t>RAI maturity model?</a:t>
            </a:r>
          </a:p>
        </p:txBody>
      </p:sp>
      <p:sp>
        <p:nvSpPr>
          <p:cNvPr id="3" name="TextBox 2">
            <a:extLst>
              <a:ext uri="{FF2B5EF4-FFF2-40B4-BE49-F238E27FC236}">
                <a16:creationId xmlns:a16="http://schemas.microsoft.com/office/drawing/2014/main" id="{E8E905B6-9456-7A39-CB25-4AAF4EDF63ED}"/>
              </a:ext>
            </a:extLst>
          </p:cNvPr>
          <p:cNvSpPr txBox="1"/>
          <p:nvPr/>
        </p:nvSpPr>
        <p:spPr>
          <a:xfrm>
            <a:off x="6806436" y="1966395"/>
            <a:ext cx="5101388" cy="61555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Segoe UI"/>
              </a:rPr>
              <a:t>P</a:t>
            </a:r>
            <a:r>
              <a:rPr kumimoji="0" lang="en-US" sz="2000" b="0" i="0" u="none" strike="noStrike" kern="1200" cap="none" spc="0" normalizeH="0" baseline="0" noProof="0" dirty="0" err="1">
                <a:ln>
                  <a:noFill/>
                </a:ln>
                <a:solidFill>
                  <a:srgbClr val="000000"/>
                </a:solidFill>
                <a:effectLst/>
                <a:uLnTx/>
                <a:uFillTx/>
                <a:latin typeface="Segoe UI"/>
                <a:ea typeface="+mn-ea"/>
                <a:cs typeface="+mn-cs"/>
              </a:rPr>
              <a:t>lan</a:t>
            </a:r>
            <a:r>
              <a:rPr kumimoji="0" lang="en-US" sz="2000" b="0" i="0" u="none" strike="noStrike" kern="1200" cap="none" spc="0" normalizeH="0" baseline="0" noProof="0" dirty="0">
                <a:ln>
                  <a:noFill/>
                </a:ln>
                <a:solidFill>
                  <a:srgbClr val="000000"/>
                </a:solidFill>
                <a:effectLst/>
                <a:uLnTx/>
                <a:uFillTx/>
                <a:latin typeface="Segoe UI"/>
                <a:ea typeface="+mn-ea"/>
                <a:cs typeface="+mn-cs"/>
              </a:rPr>
              <a:t> your organization’s RAI strategy, establish RAI policy &amp; processes</a:t>
            </a:r>
          </a:p>
        </p:txBody>
      </p:sp>
      <p:sp>
        <p:nvSpPr>
          <p:cNvPr id="4" name="TextBox 3">
            <a:extLst>
              <a:ext uri="{FF2B5EF4-FFF2-40B4-BE49-F238E27FC236}">
                <a16:creationId xmlns:a16="http://schemas.microsoft.com/office/drawing/2014/main" id="{A60924F5-0531-01EA-4CAD-97F833499ADD}"/>
              </a:ext>
            </a:extLst>
          </p:cNvPr>
          <p:cNvSpPr txBox="1"/>
          <p:nvPr/>
        </p:nvSpPr>
        <p:spPr>
          <a:xfrm>
            <a:off x="6806436" y="3521333"/>
            <a:ext cx="5101388" cy="61555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Segoe UI"/>
              </a:rPr>
              <a:t>S</a:t>
            </a:r>
            <a:r>
              <a:rPr kumimoji="0" lang="en-US" sz="2000" b="0" i="0" u="none" strike="noStrike" kern="1200" cap="none" spc="0" normalizeH="0" baseline="0" noProof="0" dirty="0">
                <a:ln>
                  <a:noFill/>
                </a:ln>
                <a:solidFill>
                  <a:srgbClr val="000000"/>
                </a:solidFill>
                <a:effectLst/>
                <a:uLnTx/>
                <a:uFillTx/>
                <a:latin typeface="Segoe UI"/>
                <a:ea typeface="+mn-ea"/>
                <a:cs typeface="+mn-cs"/>
              </a:rPr>
              <a:t>et up AI product teams for practicing RAI successfully</a:t>
            </a:r>
          </a:p>
        </p:txBody>
      </p:sp>
      <p:sp>
        <p:nvSpPr>
          <p:cNvPr id="6" name="TextBox 5">
            <a:extLst>
              <a:ext uri="{FF2B5EF4-FFF2-40B4-BE49-F238E27FC236}">
                <a16:creationId xmlns:a16="http://schemas.microsoft.com/office/drawing/2014/main" id="{6F8191AE-E09D-A315-1F38-1B055F96A5BB}"/>
              </a:ext>
            </a:extLst>
          </p:cNvPr>
          <p:cNvSpPr txBox="1"/>
          <p:nvPr/>
        </p:nvSpPr>
        <p:spPr>
          <a:xfrm>
            <a:off x="6263068" y="1219703"/>
            <a:ext cx="2760388" cy="461665"/>
          </a:xfrm>
          <a:prstGeom prst="rect">
            <a:avLst/>
          </a:prstGeom>
          <a:noFill/>
        </p:spPr>
        <p:txBody>
          <a:bodyPr wrap="square" lIns="0">
            <a:spAutoFit/>
          </a:bodyPr>
          <a:lstStyle/>
          <a:p>
            <a:r>
              <a:rPr kumimoji="0" lang="en-US" sz="2400" b="0" i="0" u="none" strike="noStrike" kern="1200" cap="none" spc="0" normalizeH="0" baseline="0" noProof="0" dirty="0">
                <a:ln>
                  <a:noFill/>
                </a:ln>
                <a:solidFill>
                  <a:srgbClr val="000000"/>
                </a:solidFill>
                <a:effectLst/>
                <a:uLnTx/>
                <a:uFillTx/>
                <a:latin typeface="Segoe UI"/>
                <a:ea typeface="+mn-ea"/>
                <a:cs typeface="+mn-cs"/>
              </a:rPr>
              <a:t>When you want to: </a:t>
            </a:r>
            <a:endParaRPr lang="en-US" sz="2400" dirty="0"/>
          </a:p>
        </p:txBody>
      </p:sp>
      <p:sp>
        <p:nvSpPr>
          <p:cNvPr id="7" name="TextBox 6">
            <a:extLst>
              <a:ext uri="{FF2B5EF4-FFF2-40B4-BE49-F238E27FC236}">
                <a16:creationId xmlns:a16="http://schemas.microsoft.com/office/drawing/2014/main" id="{FA51B8C6-3E13-1653-6D97-9DB4BCED0D7B}"/>
              </a:ext>
            </a:extLst>
          </p:cNvPr>
          <p:cNvSpPr txBox="1"/>
          <p:nvPr/>
        </p:nvSpPr>
        <p:spPr>
          <a:xfrm>
            <a:off x="6806435" y="4706939"/>
            <a:ext cx="5101388"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Segoe UI"/>
              </a:rPr>
              <a:t>Check on your organization’s RAI progress</a:t>
            </a:r>
            <a:endParaRPr kumimoji="0" lang="en-US" sz="2000"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35" name="Group 34">
            <a:extLst>
              <a:ext uri="{FF2B5EF4-FFF2-40B4-BE49-F238E27FC236}">
                <a16:creationId xmlns:a16="http://schemas.microsoft.com/office/drawing/2014/main" id="{021C78BB-651E-618D-DAF8-26385DC47328}"/>
              </a:ext>
            </a:extLst>
          </p:cNvPr>
          <p:cNvGrpSpPr/>
          <p:nvPr/>
        </p:nvGrpSpPr>
        <p:grpSpPr>
          <a:xfrm>
            <a:off x="6263068" y="1966395"/>
            <a:ext cx="315753" cy="323850"/>
            <a:chOff x="886671" y="504971"/>
            <a:chExt cx="315753" cy="323850"/>
          </a:xfrm>
        </p:grpSpPr>
        <p:sp>
          <p:nvSpPr>
            <p:cNvPr id="31" name="Freeform: Shape 30">
              <a:extLst>
                <a:ext uri="{FF2B5EF4-FFF2-40B4-BE49-F238E27FC236}">
                  <a16:creationId xmlns:a16="http://schemas.microsoft.com/office/drawing/2014/main" id="{8D562068-F82A-64D5-6A89-E86D420C4337}"/>
                </a:ext>
              </a:extLst>
            </p:cNvPr>
            <p:cNvSpPr/>
            <p:nvPr/>
          </p:nvSpPr>
          <p:spPr>
            <a:xfrm>
              <a:off x="886671" y="504971"/>
              <a:ext cx="315753" cy="323850"/>
            </a:xfrm>
            <a:custGeom>
              <a:avLst/>
              <a:gdLst>
                <a:gd name="connsiteX0" fmla="*/ 287179 w 315753"/>
                <a:gd name="connsiteY0" fmla="*/ 295275 h 323850"/>
                <a:gd name="connsiteX1" fmla="*/ 49054 w 315753"/>
                <a:gd name="connsiteY1" fmla="*/ 295275 h 323850"/>
                <a:gd name="connsiteX2" fmla="*/ 49054 w 315753"/>
                <a:gd name="connsiteY2" fmla="*/ 28575 h 323850"/>
                <a:gd name="connsiteX3" fmla="*/ 287179 w 315753"/>
                <a:gd name="connsiteY3" fmla="*/ 28575 h 323850"/>
                <a:gd name="connsiteX4" fmla="*/ 287179 w 315753"/>
                <a:gd name="connsiteY4" fmla="*/ 295275 h 323850"/>
                <a:gd name="connsiteX5" fmla="*/ 20479 w 315753"/>
                <a:gd name="connsiteY5" fmla="*/ 0 h 323850"/>
                <a:gd name="connsiteX6" fmla="*/ 20479 w 315753"/>
                <a:gd name="connsiteY6" fmla="*/ 28575 h 323850"/>
                <a:gd name="connsiteX7" fmla="*/ 14288 w 315753"/>
                <a:gd name="connsiteY7" fmla="*/ 28575 h 323850"/>
                <a:gd name="connsiteX8" fmla="*/ 1429 w 315753"/>
                <a:gd name="connsiteY8" fmla="*/ 42863 h 323850"/>
                <a:gd name="connsiteX9" fmla="*/ 14288 w 315753"/>
                <a:gd name="connsiteY9" fmla="*/ 57150 h 323850"/>
                <a:gd name="connsiteX10" fmla="*/ 20479 w 315753"/>
                <a:gd name="connsiteY10" fmla="*/ 57150 h 323850"/>
                <a:gd name="connsiteX11" fmla="*/ 20479 w 315753"/>
                <a:gd name="connsiteY11" fmla="*/ 76200 h 323850"/>
                <a:gd name="connsiteX12" fmla="*/ 14288 w 315753"/>
                <a:gd name="connsiteY12" fmla="*/ 76200 h 323850"/>
                <a:gd name="connsiteX13" fmla="*/ 0 w 315753"/>
                <a:gd name="connsiteY13" fmla="*/ 90488 h 323850"/>
                <a:gd name="connsiteX14" fmla="*/ 14288 w 315753"/>
                <a:gd name="connsiteY14" fmla="*/ 104775 h 323850"/>
                <a:gd name="connsiteX15" fmla="*/ 20479 w 315753"/>
                <a:gd name="connsiteY15" fmla="*/ 104775 h 323850"/>
                <a:gd name="connsiteX16" fmla="*/ 20479 w 315753"/>
                <a:gd name="connsiteY16" fmla="*/ 123825 h 323850"/>
                <a:gd name="connsiteX17" fmla="*/ 14288 w 315753"/>
                <a:gd name="connsiteY17" fmla="*/ 123825 h 323850"/>
                <a:gd name="connsiteX18" fmla="*/ 0 w 315753"/>
                <a:gd name="connsiteY18" fmla="*/ 138113 h 323850"/>
                <a:gd name="connsiteX19" fmla="*/ 14288 w 315753"/>
                <a:gd name="connsiteY19" fmla="*/ 152400 h 323850"/>
                <a:gd name="connsiteX20" fmla="*/ 20479 w 315753"/>
                <a:gd name="connsiteY20" fmla="*/ 152400 h 323850"/>
                <a:gd name="connsiteX21" fmla="*/ 20479 w 315753"/>
                <a:gd name="connsiteY21" fmla="*/ 171450 h 323850"/>
                <a:gd name="connsiteX22" fmla="*/ 14288 w 315753"/>
                <a:gd name="connsiteY22" fmla="*/ 171450 h 323850"/>
                <a:gd name="connsiteX23" fmla="*/ 0 w 315753"/>
                <a:gd name="connsiteY23" fmla="*/ 185738 h 323850"/>
                <a:gd name="connsiteX24" fmla="*/ 14288 w 315753"/>
                <a:gd name="connsiteY24" fmla="*/ 200025 h 323850"/>
                <a:gd name="connsiteX25" fmla="*/ 20479 w 315753"/>
                <a:gd name="connsiteY25" fmla="*/ 200025 h 323850"/>
                <a:gd name="connsiteX26" fmla="*/ 20479 w 315753"/>
                <a:gd name="connsiteY26" fmla="*/ 219075 h 323850"/>
                <a:gd name="connsiteX27" fmla="*/ 14288 w 315753"/>
                <a:gd name="connsiteY27" fmla="*/ 219075 h 323850"/>
                <a:gd name="connsiteX28" fmla="*/ 0 w 315753"/>
                <a:gd name="connsiteY28" fmla="*/ 233363 h 323850"/>
                <a:gd name="connsiteX29" fmla="*/ 14288 w 315753"/>
                <a:gd name="connsiteY29" fmla="*/ 247650 h 323850"/>
                <a:gd name="connsiteX30" fmla="*/ 20479 w 315753"/>
                <a:gd name="connsiteY30" fmla="*/ 247650 h 323850"/>
                <a:gd name="connsiteX31" fmla="*/ 20479 w 315753"/>
                <a:gd name="connsiteY31" fmla="*/ 266700 h 323850"/>
                <a:gd name="connsiteX32" fmla="*/ 14288 w 315753"/>
                <a:gd name="connsiteY32" fmla="*/ 266700 h 323850"/>
                <a:gd name="connsiteX33" fmla="*/ 0 w 315753"/>
                <a:gd name="connsiteY33" fmla="*/ 280988 h 323850"/>
                <a:gd name="connsiteX34" fmla="*/ 14288 w 315753"/>
                <a:gd name="connsiteY34" fmla="*/ 295275 h 323850"/>
                <a:gd name="connsiteX35" fmla="*/ 20479 w 315753"/>
                <a:gd name="connsiteY35" fmla="*/ 295275 h 323850"/>
                <a:gd name="connsiteX36" fmla="*/ 20479 w 315753"/>
                <a:gd name="connsiteY36" fmla="*/ 323850 h 323850"/>
                <a:gd name="connsiteX37" fmla="*/ 315754 w 315753"/>
                <a:gd name="connsiteY37" fmla="*/ 323850 h 323850"/>
                <a:gd name="connsiteX38" fmla="*/ 315754 w 315753"/>
                <a:gd name="connsiteY38" fmla="*/ 0 h 323850"/>
                <a:gd name="connsiteX39" fmla="*/ 20479 w 315753"/>
                <a:gd name="connsiteY39" fmla="*/ 0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5753" h="323850">
                  <a:moveTo>
                    <a:pt x="287179" y="295275"/>
                  </a:moveTo>
                  <a:lnTo>
                    <a:pt x="49054" y="295275"/>
                  </a:lnTo>
                  <a:lnTo>
                    <a:pt x="49054" y="28575"/>
                  </a:lnTo>
                  <a:lnTo>
                    <a:pt x="287179" y="28575"/>
                  </a:lnTo>
                  <a:lnTo>
                    <a:pt x="287179" y="295275"/>
                  </a:lnTo>
                  <a:close/>
                  <a:moveTo>
                    <a:pt x="20479" y="0"/>
                  </a:moveTo>
                  <a:lnTo>
                    <a:pt x="20479" y="28575"/>
                  </a:lnTo>
                  <a:lnTo>
                    <a:pt x="14288" y="28575"/>
                  </a:lnTo>
                  <a:cubicBezTo>
                    <a:pt x="6668" y="29051"/>
                    <a:pt x="1429" y="35243"/>
                    <a:pt x="1429" y="42863"/>
                  </a:cubicBezTo>
                  <a:cubicBezTo>
                    <a:pt x="952" y="50483"/>
                    <a:pt x="6668" y="56674"/>
                    <a:pt x="14288" y="57150"/>
                  </a:cubicBezTo>
                  <a:lnTo>
                    <a:pt x="20479" y="57150"/>
                  </a:lnTo>
                  <a:lnTo>
                    <a:pt x="20479" y="76200"/>
                  </a:lnTo>
                  <a:lnTo>
                    <a:pt x="14288" y="76200"/>
                  </a:lnTo>
                  <a:cubicBezTo>
                    <a:pt x="6191" y="76200"/>
                    <a:pt x="0" y="82391"/>
                    <a:pt x="0" y="90488"/>
                  </a:cubicBezTo>
                  <a:cubicBezTo>
                    <a:pt x="0" y="98584"/>
                    <a:pt x="6191" y="104775"/>
                    <a:pt x="14288" y="104775"/>
                  </a:cubicBezTo>
                  <a:lnTo>
                    <a:pt x="20479" y="104775"/>
                  </a:lnTo>
                  <a:lnTo>
                    <a:pt x="20479" y="123825"/>
                  </a:lnTo>
                  <a:lnTo>
                    <a:pt x="14288" y="123825"/>
                  </a:lnTo>
                  <a:cubicBezTo>
                    <a:pt x="6191" y="123825"/>
                    <a:pt x="0" y="130016"/>
                    <a:pt x="0" y="138113"/>
                  </a:cubicBezTo>
                  <a:cubicBezTo>
                    <a:pt x="0" y="146209"/>
                    <a:pt x="6191" y="152400"/>
                    <a:pt x="14288" y="152400"/>
                  </a:cubicBezTo>
                  <a:lnTo>
                    <a:pt x="20479" y="152400"/>
                  </a:lnTo>
                  <a:lnTo>
                    <a:pt x="20479" y="171450"/>
                  </a:lnTo>
                  <a:lnTo>
                    <a:pt x="14288" y="171450"/>
                  </a:lnTo>
                  <a:cubicBezTo>
                    <a:pt x="6191" y="171450"/>
                    <a:pt x="0" y="177641"/>
                    <a:pt x="0" y="185738"/>
                  </a:cubicBezTo>
                  <a:cubicBezTo>
                    <a:pt x="0" y="193834"/>
                    <a:pt x="6191" y="200025"/>
                    <a:pt x="14288" y="200025"/>
                  </a:cubicBezTo>
                  <a:lnTo>
                    <a:pt x="20479" y="200025"/>
                  </a:lnTo>
                  <a:lnTo>
                    <a:pt x="20479" y="219075"/>
                  </a:lnTo>
                  <a:lnTo>
                    <a:pt x="14288" y="219075"/>
                  </a:lnTo>
                  <a:cubicBezTo>
                    <a:pt x="6191" y="219075"/>
                    <a:pt x="0" y="225266"/>
                    <a:pt x="0" y="233363"/>
                  </a:cubicBezTo>
                  <a:cubicBezTo>
                    <a:pt x="0" y="241459"/>
                    <a:pt x="6191" y="247650"/>
                    <a:pt x="14288" y="247650"/>
                  </a:cubicBezTo>
                  <a:lnTo>
                    <a:pt x="20479" y="247650"/>
                  </a:lnTo>
                  <a:lnTo>
                    <a:pt x="20479" y="266700"/>
                  </a:lnTo>
                  <a:lnTo>
                    <a:pt x="14288" y="266700"/>
                  </a:lnTo>
                  <a:cubicBezTo>
                    <a:pt x="6191" y="266700"/>
                    <a:pt x="0" y="272891"/>
                    <a:pt x="0" y="280988"/>
                  </a:cubicBezTo>
                  <a:cubicBezTo>
                    <a:pt x="0" y="289084"/>
                    <a:pt x="6191" y="295275"/>
                    <a:pt x="14288" y="295275"/>
                  </a:cubicBezTo>
                  <a:lnTo>
                    <a:pt x="20479" y="295275"/>
                  </a:lnTo>
                  <a:lnTo>
                    <a:pt x="20479" y="323850"/>
                  </a:lnTo>
                  <a:lnTo>
                    <a:pt x="315754" y="323850"/>
                  </a:lnTo>
                  <a:lnTo>
                    <a:pt x="315754" y="0"/>
                  </a:lnTo>
                  <a:lnTo>
                    <a:pt x="20479" y="0"/>
                  </a:lnTo>
                  <a:close/>
                </a:path>
              </a:pathLst>
            </a:custGeom>
            <a:gradFill>
              <a:gsLst>
                <a:gs pos="23000">
                  <a:srgbClr val="0078D4"/>
                </a:gs>
                <a:gs pos="100000">
                  <a:srgbClr val="49C5B1"/>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solidFill>
                  <a:srgbClr val="FFFFFF"/>
                </a:solidFill>
                <a:latin typeface="Segoe UI"/>
                <a:cs typeface="Segoe UI" pitchFamily="34" charset="0"/>
              </a:endParaRPr>
            </a:p>
          </p:txBody>
        </p:sp>
        <p:sp>
          <p:nvSpPr>
            <p:cNvPr id="32" name="Freeform: Shape 31">
              <a:extLst>
                <a:ext uri="{FF2B5EF4-FFF2-40B4-BE49-F238E27FC236}">
                  <a16:creationId xmlns:a16="http://schemas.microsoft.com/office/drawing/2014/main" id="{A1AF4D52-057D-5432-0E5A-1ED4099EBA84}"/>
                </a:ext>
              </a:extLst>
            </p:cNvPr>
            <p:cNvSpPr/>
            <p:nvPr/>
          </p:nvSpPr>
          <p:spPr>
            <a:xfrm>
              <a:off x="964474" y="562121"/>
              <a:ext cx="180800" cy="209550"/>
            </a:xfrm>
            <a:custGeom>
              <a:avLst/>
              <a:gdLst>
                <a:gd name="connsiteX0" fmla="*/ 37926 w 180800"/>
                <a:gd name="connsiteY0" fmla="*/ 152400 h 209550"/>
                <a:gd name="connsiteX1" fmla="*/ 56976 w 180800"/>
                <a:gd name="connsiteY1" fmla="*/ 171450 h 209550"/>
                <a:gd name="connsiteX2" fmla="*/ 37926 w 180800"/>
                <a:gd name="connsiteY2" fmla="*/ 190500 h 209550"/>
                <a:gd name="connsiteX3" fmla="*/ 18876 w 180800"/>
                <a:gd name="connsiteY3" fmla="*/ 171450 h 209550"/>
                <a:gd name="connsiteX4" fmla="*/ 37926 w 180800"/>
                <a:gd name="connsiteY4" fmla="*/ 152400 h 209550"/>
                <a:gd name="connsiteX5" fmla="*/ 37926 w 180800"/>
                <a:gd name="connsiteY5" fmla="*/ 209550 h 209550"/>
                <a:gd name="connsiteX6" fmla="*/ 75550 w 180800"/>
                <a:gd name="connsiteY6" fmla="*/ 176213 h 209550"/>
                <a:gd name="connsiteX7" fmla="*/ 47451 w 180800"/>
                <a:gd name="connsiteY7" fmla="*/ 134779 h 209550"/>
                <a:gd name="connsiteX8" fmla="*/ 47451 w 180800"/>
                <a:gd name="connsiteY8" fmla="*/ 123825 h 209550"/>
                <a:gd name="connsiteX9" fmla="*/ 56976 w 180800"/>
                <a:gd name="connsiteY9" fmla="*/ 114300 h 209550"/>
                <a:gd name="connsiteX10" fmla="*/ 123651 w 180800"/>
                <a:gd name="connsiteY10" fmla="*/ 114300 h 209550"/>
                <a:gd name="connsiteX11" fmla="*/ 152226 w 180800"/>
                <a:gd name="connsiteY11" fmla="*/ 85725 h 209550"/>
                <a:gd name="connsiteX12" fmla="*/ 152226 w 180800"/>
                <a:gd name="connsiteY12" fmla="*/ 32385 h 209550"/>
                <a:gd name="connsiteX13" fmla="*/ 164608 w 180800"/>
                <a:gd name="connsiteY13" fmla="*/ 44768 h 209550"/>
                <a:gd name="connsiteX14" fmla="*/ 177943 w 180800"/>
                <a:gd name="connsiteY14" fmla="*/ 44768 h 209550"/>
                <a:gd name="connsiteX15" fmla="*/ 177943 w 180800"/>
                <a:gd name="connsiteY15" fmla="*/ 31432 h 209550"/>
                <a:gd name="connsiteX16" fmla="*/ 149368 w 180800"/>
                <a:gd name="connsiteY16" fmla="*/ 2858 h 209550"/>
                <a:gd name="connsiteX17" fmla="*/ 142701 w 180800"/>
                <a:gd name="connsiteY17" fmla="*/ 0 h 209550"/>
                <a:gd name="connsiteX18" fmla="*/ 136033 w 180800"/>
                <a:gd name="connsiteY18" fmla="*/ 2858 h 209550"/>
                <a:gd name="connsiteX19" fmla="*/ 107458 w 180800"/>
                <a:gd name="connsiteY19" fmla="*/ 31432 h 209550"/>
                <a:gd name="connsiteX20" fmla="*/ 107458 w 180800"/>
                <a:gd name="connsiteY20" fmla="*/ 44768 h 209550"/>
                <a:gd name="connsiteX21" fmla="*/ 120793 w 180800"/>
                <a:gd name="connsiteY21" fmla="*/ 44768 h 209550"/>
                <a:gd name="connsiteX22" fmla="*/ 133176 w 180800"/>
                <a:gd name="connsiteY22" fmla="*/ 32385 h 209550"/>
                <a:gd name="connsiteX23" fmla="*/ 133176 w 180800"/>
                <a:gd name="connsiteY23" fmla="*/ 85725 h 209550"/>
                <a:gd name="connsiteX24" fmla="*/ 123651 w 180800"/>
                <a:gd name="connsiteY24" fmla="*/ 95250 h 209550"/>
                <a:gd name="connsiteX25" fmla="*/ 56976 w 180800"/>
                <a:gd name="connsiteY25" fmla="*/ 95250 h 209550"/>
                <a:gd name="connsiteX26" fmla="*/ 28401 w 180800"/>
                <a:gd name="connsiteY26" fmla="*/ 123825 h 209550"/>
                <a:gd name="connsiteX27" fmla="*/ 28401 w 180800"/>
                <a:gd name="connsiteY27" fmla="*/ 134779 h 209550"/>
                <a:gd name="connsiteX28" fmla="*/ 302 w 180800"/>
                <a:gd name="connsiteY28" fmla="*/ 176213 h 209550"/>
                <a:gd name="connsiteX29" fmla="*/ 37926 w 180800"/>
                <a:gd name="connsiteY29" fmla="*/ 2095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0800" h="209550">
                  <a:moveTo>
                    <a:pt x="37926" y="152400"/>
                  </a:moveTo>
                  <a:cubicBezTo>
                    <a:pt x="48403" y="152400"/>
                    <a:pt x="56976" y="160973"/>
                    <a:pt x="56976" y="171450"/>
                  </a:cubicBezTo>
                  <a:cubicBezTo>
                    <a:pt x="56976" y="181927"/>
                    <a:pt x="48403" y="190500"/>
                    <a:pt x="37926" y="190500"/>
                  </a:cubicBezTo>
                  <a:cubicBezTo>
                    <a:pt x="27448" y="190500"/>
                    <a:pt x="18876" y="181927"/>
                    <a:pt x="18876" y="171450"/>
                  </a:cubicBezTo>
                  <a:cubicBezTo>
                    <a:pt x="18876" y="160973"/>
                    <a:pt x="27448" y="152400"/>
                    <a:pt x="37926" y="152400"/>
                  </a:cubicBezTo>
                  <a:close/>
                  <a:moveTo>
                    <a:pt x="37926" y="209550"/>
                  </a:moveTo>
                  <a:cubicBezTo>
                    <a:pt x="56976" y="209550"/>
                    <a:pt x="73168" y="195263"/>
                    <a:pt x="75550" y="176213"/>
                  </a:cubicBezTo>
                  <a:cubicBezTo>
                    <a:pt x="77931" y="157163"/>
                    <a:pt x="66025" y="139541"/>
                    <a:pt x="47451" y="134779"/>
                  </a:cubicBezTo>
                  <a:lnTo>
                    <a:pt x="47451" y="123825"/>
                  </a:lnTo>
                  <a:cubicBezTo>
                    <a:pt x="47451" y="118586"/>
                    <a:pt x="51737" y="114300"/>
                    <a:pt x="56976" y="114300"/>
                  </a:cubicBezTo>
                  <a:lnTo>
                    <a:pt x="123651" y="114300"/>
                  </a:lnTo>
                  <a:cubicBezTo>
                    <a:pt x="139367" y="114300"/>
                    <a:pt x="152226" y="101441"/>
                    <a:pt x="152226" y="85725"/>
                  </a:cubicBezTo>
                  <a:lnTo>
                    <a:pt x="152226" y="32385"/>
                  </a:lnTo>
                  <a:lnTo>
                    <a:pt x="164608" y="44768"/>
                  </a:lnTo>
                  <a:cubicBezTo>
                    <a:pt x="168418" y="48578"/>
                    <a:pt x="174133" y="48578"/>
                    <a:pt x="177943" y="44768"/>
                  </a:cubicBezTo>
                  <a:cubicBezTo>
                    <a:pt x="181753" y="40957"/>
                    <a:pt x="181753" y="35243"/>
                    <a:pt x="177943" y="31432"/>
                  </a:cubicBezTo>
                  <a:lnTo>
                    <a:pt x="149368" y="2858"/>
                  </a:lnTo>
                  <a:cubicBezTo>
                    <a:pt x="147463" y="953"/>
                    <a:pt x="145082" y="0"/>
                    <a:pt x="142701" y="0"/>
                  </a:cubicBezTo>
                  <a:cubicBezTo>
                    <a:pt x="140320" y="0"/>
                    <a:pt x="137938" y="953"/>
                    <a:pt x="136033" y="2858"/>
                  </a:cubicBezTo>
                  <a:lnTo>
                    <a:pt x="107458" y="31432"/>
                  </a:lnTo>
                  <a:cubicBezTo>
                    <a:pt x="103648" y="35243"/>
                    <a:pt x="103648" y="40957"/>
                    <a:pt x="107458" y="44768"/>
                  </a:cubicBezTo>
                  <a:cubicBezTo>
                    <a:pt x="111268" y="48578"/>
                    <a:pt x="116983" y="48578"/>
                    <a:pt x="120793" y="44768"/>
                  </a:cubicBezTo>
                  <a:lnTo>
                    <a:pt x="133176" y="32385"/>
                  </a:lnTo>
                  <a:lnTo>
                    <a:pt x="133176" y="85725"/>
                  </a:lnTo>
                  <a:cubicBezTo>
                    <a:pt x="133176" y="90964"/>
                    <a:pt x="128890" y="95250"/>
                    <a:pt x="123651" y="95250"/>
                  </a:cubicBezTo>
                  <a:lnTo>
                    <a:pt x="56976" y="95250"/>
                  </a:lnTo>
                  <a:cubicBezTo>
                    <a:pt x="41260" y="95250"/>
                    <a:pt x="28401" y="108109"/>
                    <a:pt x="28401" y="123825"/>
                  </a:cubicBezTo>
                  <a:lnTo>
                    <a:pt x="28401" y="134779"/>
                  </a:lnTo>
                  <a:cubicBezTo>
                    <a:pt x="9827" y="139541"/>
                    <a:pt x="-2079" y="157639"/>
                    <a:pt x="302" y="176213"/>
                  </a:cubicBezTo>
                  <a:cubicBezTo>
                    <a:pt x="2683" y="195263"/>
                    <a:pt x="18876" y="209550"/>
                    <a:pt x="37926" y="209550"/>
                  </a:cubicBezTo>
                  <a:close/>
                </a:path>
              </a:pathLst>
            </a:custGeom>
            <a:gradFill>
              <a:gsLst>
                <a:gs pos="23000">
                  <a:srgbClr val="0078D4"/>
                </a:gs>
                <a:gs pos="100000">
                  <a:srgbClr val="49C5B1"/>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solidFill>
                  <a:srgbClr val="FFFFFF"/>
                </a:solidFill>
                <a:latin typeface="Segoe UI"/>
                <a:cs typeface="Segoe UI" pitchFamily="34" charset="0"/>
              </a:endParaRPr>
            </a:p>
          </p:txBody>
        </p:sp>
        <p:sp>
          <p:nvSpPr>
            <p:cNvPr id="33" name="Freeform: Shape 32">
              <a:extLst>
                <a:ext uri="{FF2B5EF4-FFF2-40B4-BE49-F238E27FC236}">
                  <a16:creationId xmlns:a16="http://schemas.microsoft.com/office/drawing/2014/main" id="{7D26842E-15CB-06B3-4B55-8651078E89AE}"/>
                </a:ext>
              </a:extLst>
            </p:cNvPr>
            <p:cNvSpPr/>
            <p:nvPr/>
          </p:nvSpPr>
          <p:spPr>
            <a:xfrm>
              <a:off x="1069074" y="695470"/>
              <a:ext cx="76199" cy="76199"/>
            </a:xfrm>
            <a:custGeom>
              <a:avLst/>
              <a:gdLst>
                <a:gd name="connsiteX0" fmla="*/ 73343 w 76199"/>
                <a:gd name="connsiteY0" fmla="*/ 2857 h 76199"/>
                <a:gd name="connsiteX1" fmla="*/ 66675 w 76199"/>
                <a:gd name="connsiteY1" fmla="*/ 0 h 76199"/>
                <a:gd name="connsiteX2" fmla="*/ 60007 w 76199"/>
                <a:gd name="connsiteY2" fmla="*/ 2857 h 76199"/>
                <a:gd name="connsiteX3" fmla="*/ 38100 w 76199"/>
                <a:gd name="connsiteY3" fmla="*/ 24765 h 76199"/>
                <a:gd name="connsiteX4" fmla="*/ 16193 w 76199"/>
                <a:gd name="connsiteY4" fmla="*/ 2857 h 76199"/>
                <a:gd name="connsiteX5" fmla="*/ 2857 w 76199"/>
                <a:gd name="connsiteY5" fmla="*/ 2857 h 76199"/>
                <a:gd name="connsiteX6" fmla="*/ 2857 w 76199"/>
                <a:gd name="connsiteY6" fmla="*/ 16193 h 76199"/>
                <a:gd name="connsiteX7" fmla="*/ 24765 w 76199"/>
                <a:gd name="connsiteY7" fmla="*/ 38100 h 76199"/>
                <a:gd name="connsiteX8" fmla="*/ 2857 w 76199"/>
                <a:gd name="connsiteY8" fmla="*/ 60007 h 76199"/>
                <a:gd name="connsiteX9" fmla="*/ 2857 w 76199"/>
                <a:gd name="connsiteY9" fmla="*/ 73343 h 76199"/>
                <a:gd name="connsiteX10" fmla="*/ 16193 w 76199"/>
                <a:gd name="connsiteY10" fmla="*/ 73343 h 76199"/>
                <a:gd name="connsiteX11" fmla="*/ 38100 w 76199"/>
                <a:gd name="connsiteY11" fmla="*/ 51435 h 76199"/>
                <a:gd name="connsiteX12" fmla="*/ 60007 w 76199"/>
                <a:gd name="connsiteY12" fmla="*/ 73343 h 76199"/>
                <a:gd name="connsiteX13" fmla="*/ 73343 w 76199"/>
                <a:gd name="connsiteY13" fmla="*/ 73343 h 76199"/>
                <a:gd name="connsiteX14" fmla="*/ 73343 w 76199"/>
                <a:gd name="connsiteY14" fmla="*/ 60007 h 76199"/>
                <a:gd name="connsiteX15" fmla="*/ 51435 w 76199"/>
                <a:gd name="connsiteY15" fmla="*/ 38100 h 76199"/>
                <a:gd name="connsiteX16" fmla="*/ 73343 w 76199"/>
                <a:gd name="connsiteY16" fmla="*/ 16193 h 76199"/>
                <a:gd name="connsiteX17" fmla="*/ 73343 w 76199"/>
                <a:gd name="connsiteY17" fmla="*/ 2857 h 76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199" h="76199">
                  <a:moveTo>
                    <a:pt x="73343" y="2857"/>
                  </a:moveTo>
                  <a:cubicBezTo>
                    <a:pt x="71438" y="953"/>
                    <a:pt x="69056" y="0"/>
                    <a:pt x="66675" y="0"/>
                  </a:cubicBezTo>
                  <a:cubicBezTo>
                    <a:pt x="64294" y="0"/>
                    <a:pt x="61913" y="953"/>
                    <a:pt x="60007" y="2857"/>
                  </a:cubicBezTo>
                  <a:lnTo>
                    <a:pt x="38100" y="24765"/>
                  </a:lnTo>
                  <a:lnTo>
                    <a:pt x="16193" y="2857"/>
                  </a:lnTo>
                  <a:cubicBezTo>
                    <a:pt x="12382" y="-952"/>
                    <a:pt x="6668" y="-952"/>
                    <a:pt x="2857" y="2857"/>
                  </a:cubicBezTo>
                  <a:cubicBezTo>
                    <a:pt x="-952" y="6668"/>
                    <a:pt x="-952" y="12382"/>
                    <a:pt x="2857" y="16193"/>
                  </a:cubicBezTo>
                  <a:lnTo>
                    <a:pt x="24765" y="38100"/>
                  </a:lnTo>
                  <a:lnTo>
                    <a:pt x="2857" y="60007"/>
                  </a:lnTo>
                  <a:cubicBezTo>
                    <a:pt x="-952" y="63818"/>
                    <a:pt x="-952" y="69533"/>
                    <a:pt x="2857" y="73343"/>
                  </a:cubicBezTo>
                  <a:cubicBezTo>
                    <a:pt x="6668" y="77152"/>
                    <a:pt x="12382" y="77152"/>
                    <a:pt x="16193" y="73343"/>
                  </a:cubicBezTo>
                  <a:lnTo>
                    <a:pt x="38100" y="51435"/>
                  </a:lnTo>
                  <a:lnTo>
                    <a:pt x="60007" y="73343"/>
                  </a:lnTo>
                  <a:cubicBezTo>
                    <a:pt x="63818" y="77152"/>
                    <a:pt x="69533" y="77152"/>
                    <a:pt x="73343" y="73343"/>
                  </a:cubicBezTo>
                  <a:cubicBezTo>
                    <a:pt x="77152" y="69533"/>
                    <a:pt x="77152" y="63818"/>
                    <a:pt x="73343" y="60007"/>
                  </a:cubicBezTo>
                  <a:lnTo>
                    <a:pt x="51435" y="38100"/>
                  </a:lnTo>
                  <a:lnTo>
                    <a:pt x="73343" y="16193"/>
                  </a:lnTo>
                  <a:cubicBezTo>
                    <a:pt x="77152" y="12382"/>
                    <a:pt x="77152" y="6668"/>
                    <a:pt x="73343" y="2857"/>
                  </a:cubicBezTo>
                  <a:close/>
                </a:path>
              </a:pathLst>
            </a:custGeom>
            <a:gradFill>
              <a:gsLst>
                <a:gs pos="23000">
                  <a:srgbClr val="0078D4"/>
                </a:gs>
                <a:gs pos="100000">
                  <a:srgbClr val="49C5B1"/>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solidFill>
                  <a:srgbClr val="FFFFFF"/>
                </a:solidFill>
                <a:latin typeface="Segoe UI"/>
                <a:cs typeface="Segoe UI" pitchFamily="34" charset="0"/>
              </a:endParaRPr>
            </a:p>
          </p:txBody>
        </p:sp>
        <p:sp>
          <p:nvSpPr>
            <p:cNvPr id="34" name="Freeform: Shape 33">
              <a:extLst>
                <a:ext uri="{FF2B5EF4-FFF2-40B4-BE49-F238E27FC236}">
                  <a16:creationId xmlns:a16="http://schemas.microsoft.com/office/drawing/2014/main" id="{49E2932B-30B6-F4E4-21F8-62F95A864D46}"/>
                </a:ext>
              </a:extLst>
            </p:cNvPr>
            <p:cNvSpPr/>
            <p:nvPr/>
          </p:nvSpPr>
          <p:spPr>
            <a:xfrm>
              <a:off x="964299" y="562120"/>
              <a:ext cx="76200" cy="76200"/>
            </a:xfrm>
            <a:custGeom>
              <a:avLst/>
              <a:gdLst>
                <a:gd name="connsiteX0" fmla="*/ 2857 w 76200"/>
                <a:gd name="connsiteY0" fmla="*/ 73343 h 76200"/>
                <a:gd name="connsiteX1" fmla="*/ 9525 w 76200"/>
                <a:gd name="connsiteY1" fmla="*/ 76200 h 76200"/>
                <a:gd name="connsiteX2" fmla="*/ 16193 w 76200"/>
                <a:gd name="connsiteY2" fmla="*/ 73343 h 76200"/>
                <a:gd name="connsiteX3" fmla="*/ 38100 w 76200"/>
                <a:gd name="connsiteY3" fmla="*/ 51435 h 76200"/>
                <a:gd name="connsiteX4" fmla="*/ 60007 w 76200"/>
                <a:gd name="connsiteY4" fmla="*/ 73343 h 76200"/>
                <a:gd name="connsiteX5" fmla="*/ 73343 w 76200"/>
                <a:gd name="connsiteY5" fmla="*/ 73343 h 76200"/>
                <a:gd name="connsiteX6" fmla="*/ 73343 w 76200"/>
                <a:gd name="connsiteY6" fmla="*/ 60007 h 76200"/>
                <a:gd name="connsiteX7" fmla="*/ 51435 w 76200"/>
                <a:gd name="connsiteY7" fmla="*/ 38100 h 76200"/>
                <a:gd name="connsiteX8" fmla="*/ 73343 w 76200"/>
                <a:gd name="connsiteY8" fmla="*/ 16193 h 76200"/>
                <a:gd name="connsiteX9" fmla="*/ 73343 w 76200"/>
                <a:gd name="connsiteY9" fmla="*/ 2858 h 76200"/>
                <a:gd name="connsiteX10" fmla="*/ 60007 w 76200"/>
                <a:gd name="connsiteY10" fmla="*/ 2858 h 76200"/>
                <a:gd name="connsiteX11" fmla="*/ 38100 w 76200"/>
                <a:gd name="connsiteY11" fmla="*/ 24765 h 76200"/>
                <a:gd name="connsiteX12" fmla="*/ 16193 w 76200"/>
                <a:gd name="connsiteY12" fmla="*/ 2858 h 76200"/>
                <a:gd name="connsiteX13" fmla="*/ 2857 w 76200"/>
                <a:gd name="connsiteY13" fmla="*/ 2858 h 76200"/>
                <a:gd name="connsiteX14" fmla="*/ 2857 w 76200"/>
                <a:gd name="connsiteY14" fmla="*/ 16193 h 76200"/>
                <a:gd name="connsiteX15" fmla="*/ 24765 w 76200"/>
                <a:gd name="connsiteY15" fmla="*/ 38100 h 76200"/>
                <a:gd name="connsiteX16" fmla="*/ 2857 w 76200"/>
                <a:gd name="connsiteY16" fmla="*/ 60007 h 76200"/>
                <a:gd name="connsiteX17" fmla="*/ 2857 w 76200"/>
                <a:gd name="connsiteY17" fmla="*/ 7334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200" h="76200">
                  <a:moveTo>
                    <a:pt x="2857" y="73343"/>
                  </a:moveTo>
                  <a:cubicBezTo>
                    <a:pt x="4763" y="75248"/>
                    <a:pt x="7144" y="76200"/>
                    <a:pt x="9525" y="76200"/>
                  </a:cubicBezTo>
                  <a:cubicBezTo>
                    <a:pt x="11906" y="76200"/>
                    <a:pt x="14288" y="75248"/>
                    <a:pt x="16193" y="73343"/>
                  </a:cubicBezTo>
                  <a:lnTo>
                    <a:pt x="38100" y="51435"/>
                  </a:lnTo>
                  <a:lnTo>
                    <a:pt x="60007" y="73343"/>
                  </a:lnTo>
                  <a:cubicBezTo>
                    <a:pt x="63818" y="77153"/>
                    <a:pt x="69533" y="77153"/>
                    <a:pt x="73343" y="73343"/>
                  </a:cubicBezTo>
                  <a:cubicBezTo>
                    <a:pt x="77153" y="69532"/>
                    <a:pt x="77153" y="63818"/>
                    <a:pt x="73343" y="60007"/>
                  </a:cubicBezTo>
                  <a:lnTo>
                    <a:pt x="51435" y="38100"/>
                  </a:lnTo>
                  <a:lnTo>
                    <a:pt x="73343" y="16193"/>
                  </a:lnTo>
                  <a:cubicBezTo>
                    <a:pt x="77153" y="12383"/>
                    <a:pt x="77153" y="6668"/>
                    <a:pt x="73343" y="2858"/>
                  </a:cubicBezTo>
                  <a:cubicBezTo>
                    <a:pt x="69533" y="-953"/>
                    <a:pt x="63818" y="-953"/>
                    <a:pt x="60007" y="2858"/>
                  </a:cubicBezTo>
                  <a:lnTo>
                    <a:pt x="38100" y="24765"/>
                  </a:lnTo>
                  <a:lnTo>
                    <a:pt x="16193" y="2858"/>
                  </a:lnTo>
                  <a:cubicBezTo>
                    <a:pt x="12382" y="-953"/>
                    <a:pt x="6668" y="-953"/>
                    <a:pt x="2857" y="2858"/>
                  </a:cubicBezTo>
                  <a:cubicBezTo>
                    <a:pt x="-952" y="6668"/>
                    <a:pt x="-952" y="12383"/>
                    <a:pt x="2857" y="16193"/>
                  </a:cubicBezTo>
                  <a:lnTo>
                    <a:pt x="24765" y="38100"/>
                  </a:lnTo>
                  <a:lnTo>
                    <a:pt x="2857" y="60007"/>
                  </a:lnTo>
                  <a:cubicBezTo>
                    <a:pt x="-952" y="63818"/>
                    <a:pt x="-952" y="69532"/>
                    <a:pt x="2857" y="73343"/>
                  </a:cubicBezTo>
                  <a:close/>
                </a:path>
              </a:pathLst>
            </a:custGeom>
            <a:gradFill>
              <a:gsLst>
                <a:gs pos="23000">
                  <a:srgbClr val="0078D4"/>
                </a:gs>
                <a:gs pos="100000">
                  <a:srgbClr val="49C5B1"/>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solidFill>
                  <a:srgbClr val="FFFFFF"/>
                </a:solidFill>
                <a:latin typeface="Segoe UI"/>
                <a:cs typeface="Segoe UI" pitchFamily="34" charset="0"/>
              </a:endParaRPr>
            </a:p>
          </p:txBody>
        </p:sp>
      </p:grpSp>
      <p:grpSp>
        <p:nvGrpSpPr>
          <p:cNvPr id="36" name="Group 35">
            <a:extLst>
              <a:ext uri="{FF2B5EF4-FFF2-40B4-BE49-F238E27FC236}">
                <a16:creationId xmlns:a16="http://schemas.microsoft.com/office/drawing/2014/main" id="{AC34EBDE-BAAA-AD1B-21C5-0334117310CC}"/>
              </a:ext>
            </a:extLst>
          </p:cNvPr>
          <p:cNvGrpSpPr/>
          <p:nvPr/>
        </p:nvGrpSpPr>
        <p:grpSpPr>
          <a:xfrm>
            <a:off x="6263068" y="3527227"/>
            <a:ext cx="399979" cy="332660"/>
            <a:chOff x="2542053" y="1123432"/>
            <a:chExt cx="399979" cy="332660"/>
          </a:xfrm>
        </p:grpSpPr>
        <p:sp>
          <p:nvSpPr>
            <p:cNvPr id="25" name="Freeform: Shape 24">
              <a:extLst>
                <a:ext uri="{FF2B5EF4-FFF2-40B4-BE49-F238E27FC236}">
                  <a16:creationId xmlns:a16="http://schemas.microsoft.com/office/drawing/2014/main" id="{018579F6-4F47-4C0B-E9A0-FC2797E75505}"/>
                </a:ext>
              </a:extLst>
            </p:cNvPr>
            <p:cNvSpPr/>
            <p:nvPr/>
          </p:nvSpPr>
          <p:spPr>
            <a:xfrm>
              <a:off x="2546269" y="1203204"/>
              <a:ext cx="395763" cy="252888"/>
            </a:xfrm>
            <a:custGeom>
              <a:avLst/>
              <a:gdLst>
                <a:gd name="connsiteX0" fmla="*/ 319564 w 395763"/>
                <a:gd name="connsiteY0" fmla="*/ 96203 h 252888"/>
                <a:gd name="connsiteX1" fmla="*/ 367665 w 395763"/>
                <a:gd name="connsiteY1" fmla="*/ 48101 h 252888"/>
                <a:gd name="connsiteX2" fmla="*/ 395764 w 395763"/>
                <a:gd name="connsiteY2" fmla="*/ 76200 h 252888"/>
                <a:gd name="connsiteX3" fmla="*/ 395764 w 395763"/>
                <a:gd name="connsiteY3" fmla="*/ 0 h 252888"/>
                <a:gd name="connsiteX4" fmla="*/ 319564 w 395763"/>
                <a:gd name="connsiteY4" fmla="*/ 0 h 252888"/>
                <a:gd name="connsiteX5" fmla="*/ 347663 w 395763"/>
                <a:gd name="connsiteY5" fmla="*/ 28099 h 252888"/>
                <a:gd name="connsiteX6" fmla="*/ 300514 w 395763"/>
                <a:gd name="connsiteY6" fmla="*/ 75248 h 252888"/>
                <a:gd name="connsiteX7" fmla="*/ 219551 w 395763"/>
                <a:gd name="connsiteY7" fmla="*/ 156210 h 252888"/>
                <a:gd name="connsiteX8" fmla="*/ 148114 w 395763"/>
                <a:gd name="connsiteY8" fmla="*/ 84773 h 252888"/>
                <a:gd name="connsiteX9" fmla="*/ 0 w 395763"/>
                <a:gd name="connsiteY9" fmla="*/ 232886 h 252888"/>
                <a:gd name="connsiteX10" fmla="*/ 20003 w 395763"/>
                <a:gd name="connsiteY10" fmla="*/ 252889 h 252888"/>
                <a:gd name="connsiteX11" fmla="*/ 148114 w 395763"/>
                <a:gd name="connsiteY11" fmla="*/ 124778 h 252888"/>
                <a:gd name="connsiteX12" fmla="*/ 219551 w 395763"/>
                <a:gd name="connsiteY12" fmla="*/ 196215 h 252888"/>
                <a:gd name="connsiteX13" fmla="*/ 319564 w 395763"/>
                <a:gd name="connsiteY13" fmla="*/ 96203 h 25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3" h="252888">
                  <a:moveTo>
                    <a:pt x="319564" y="96203"/>
                  </a:moveTo>
                  <a:lnTo>
                    <a:pt x="367665" y="48101"/>
                  </a:lnTo>
                  <a:lnTo>
                    <a:pt x="395764" y="76200"/>
                  </a:lnTo>
                  <a:lnTo>
                    <a:pt x="395764" y="0"/>
                  </a:lnTo>
                  <a:lnTo>
                    <a:pt x="319564" y="0"/>
                  </a:lnTo>
                  <a:lnTo>
                    <a:pt x="347663" y="28099"/>
                  </a:lnTo>
                  <a:lnTo>
                    <a:pt x="300514" y="75248"/>
                  </a:lnTo>
                  <a:lnTo>
                    <a:pt x="219551" y="156210"/>
                  </a:lnTo>
                  <a:lnTo>
                    <a:pt x="148114" y="84773"/>
                  </a:lnTo>
                  <a:lnTo>
                    <a:pt x="0" y="232886"/>
                  </a:lnTo>
                  <a:lnTo>
                    <a:pt x="20003" y="252889"/>
                  </a:lnTo>
                  <a:lnTo>
                    <a:pt x="148114" y="124778"/>
                  </a:lnTo>
                  <a:lnTo>
                    <a:pt x="219551" y="196215"/>
                  </a:lnTo>
                  <a:lnTo>
                    <a:pt x="319564" y="96203"/>
                  </a:lnTo>
                  <a:close/>
                </a:path>
              </a:pathLst>
            </a:custGeom>
            <a:gradFill>
              <a:gsLst>
                <a:gs pos="23000">
                  <a:srgbClr val="0078D4"/>
                </a:gs>
                <a:gs pos="100000">
                  <a:srgbClr val="49C5B1"/>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solidFill>
                  <a:srgbClr val="FFFFFF"/>
                </a:solidFill>
                <a:latin typeface="Segoe UI"/>
                <a:cs typeface="Segoe UI" pitchFamily="34" charset="0"/>
              </a:endParaRPr>
            </a:p>
          </p:txBody>
        </p:sp>
        <p:sp>
          <p:nvSpPr>
            <p:cNvPr id="26" name="Freeform: Shape 25">
              <a:extLst>
                <a:ext uri="{FF2B5EF4-FFF2-40B4-BE49-F238E27FC236}">
                  <a16:creationId xmlns:a16="http://schemas.microsoft.com/office/drawing/2014/main" id="{3D51DE55-08C4-24A8-6923-E884A5ECB976}"/>
                </a:ext>
              </a:extLst>
            </p:cNvPr>
            <p:cNvSpPr/>
            <p:nvPr/>
          </p:nvSpPr>
          <p:spPr>
            <a:xfrm>
              <a:off x="2575320" y="1123432"/>
              <a:ext cx="47625" cy="47625"/>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gradFill>
              <a:gsLst>
                <a:gs pos="23000">
                  <a:srgbClr val="0078D4"/>
                </a:gs>
                <a:gs pos="100000">
                  <a:srgbClr val="49C5B1"/>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solidFill>
                  <a:srgbClr val="FFFFFF"/>
                </a:solidFill>
                <a:latin typeface="Segoe UI"/>
                <a:cs typeface="Segoe UI" pitchFamily="34" charset="0"/>
              </a:endParaRPr>
            </a:p>
          </p:txBody>
        </p:sp>
        <p:sp>
          <p:nvSpPr>
            <p:cNvPr id="27" name="Freeform: Shape 26">
              <a:extLst>
                <a:ext uri="{FF2B5EF4-FFF2-40B4-BE49-F238E27FC236}">
                  <a16:creationId xmlns:a16="http://schemas.microsoft.com/office/drawing/2014/main" id="{7412B5EE-BEF8-45BB-3797-83049CFC7AB9}"/>
                </a:ext>
              </a:extLst>
            </p:cNvPr>
            <p:cNvSpPr/>
            <p:nvPr/>
          </p:nvSpPr>
          <p:spPr>
            <a:xfrm>
              <a:off x="2542053" y="1175821"/>
              <a:ext cx="302157" cy="204262"/>
            </a:xfrm>
            <a:custGeom>
              <a:avLst/>
              <a:gdLst>
                <a:gd name="connsiteX0" fmla="*/ 286489 w 302157"/>
                <a:gd name="connsiteY0" fmla="*/ 93868 h 204262"/>
                <a:gd name="connsiteX1" fmla="*/ 291251 w 302157"/>
                <a:gd name="connsiteY1" fmla="*/ 89105 h 204262"/>
                <a:gd name="connsiteX2" fmla="*/ 302158 w 302157"/>
                <a:gd name="connsiteY2" fmla="*/ 78199 h 204262"/>
                <a:gd name="connsiteX3" fmla="*/ 288918 w 302157"/>
                <a:gd name="connsiteY3" fmla="*/ 18668 h 204262"/>
                <a:gd name="connsiteX4" fmla="*/ 285679 w 302157"/>
                <a:gd name="connsiteY4" fmla="*/ 13334 h 204262"/>
                <a:gd name="connsiteX5" fmla="*/ 266629 w 302157"/>
                <a:gd name="connsiteY5" fmla="*/ 3190 h 204262"/>
                <a:gd name="connsiteX6" fmla="*/ 228244 w 302157"/>
                <a:gd name="connsiteY6" fmla="*/ 3190 h 204262"/>
                <a:gd name="connsiteX7" fmla="*/ 209194 w 302157"/>
                <a:gd name="connsiteY7" fmla="*/ 13334 h 204262"/>
                <a:gd name="connsiteX8" fmla="*/ 205955 w 302157"/>
                <a:gd name="connsiteY8" fmla="*/ 18668 h 204262"/>
                <a:gd name="connsiteX9" fmla="*/ 199954 w 302157"/>
                <a:gd name="connsiteY9" fmla="*/ 46576 h 204262"/>
                <a:gd name="connsiteX10" fmla="*/ 199954 w 302157"/>
                <a:gd name="connsiteY10" fmla="*/ 46576 h 204262"/>
                <a:gd name="connsiteX11" fmla="*/ 193715 w 302157"/>
                <a:gd name="connsiteY11" fmla="*/ 18668 h 204262"/>
                <a:gd name="connsiteX12" fmla="*/ 190429 w 302157"/>
                <a:gd name="connsiteY12" fmla="*/ 13334 h 204262"/>
                <a:gd name="connsiteX13" fmla="*/ 171379 w 302157"/>
                <a:gd name="connsiteY13" fmla="*/ 3190 h 204262"/>
                <a:gd name="connsiteX14" fmla="*/ 114229 w 302157"/>
                <a:gd name="connsiteY14" fmla="*/ 13334 h 204262"/>
                <a:gd name="connsiteX15" fmla="*/ 110991 w 302157"/>
                <a:gd name="connsiteY15" fmla="*/ 18668 h 204262"/>
                <a:gd name="connsiteX16" fmla="*/ 104704 w 302157"/>
                <a:gd name="connsiteY16" fmla="*/ 45671 h 204262"/>
                <a:gd name="connsiteX17" fmla="*/ 104704 w 302157"/>
                <a:gd name="connsiteY17" fmla="*/ 45671 h 204262"/>
                <a:gd name="connsiteX18" fmla="*/ 98513 w 302157"/>
                <a:gd name="connsiteY18" fmla="*/ 18668 h 204262"/>
                <a:gd name="connsiteX19" fmla="*/ 95179 w 302157"/>
                <a:gd name="connsiteY19" fmla="*/ 13334 h 204262"/>
                <a:gd name="connsiteX20" fmla="*/ 76129 w 302157"/>
                <a:gd name="connsiteY20" fmla="*/ 3190 h 204262"/>
                <a:gd name="connsiteX21" fmla="*/ 37744 w 302157"/>
                <a:gd name="connsiteY21" fmla="*/ 3190 h 204262"/>
                <a:gd name="connsiteX22" fmla="*/ 18694 w 302157"/>
                <a:gd name="connsiteY22" fmla="*/ 13334 h 204262"/>
                <a:gd name="connsiteX23" fmla="*/ 15455 w 302157"/>
                <a:gd name="connsiteY23" fmla="*/ 18668 h 204262"/>
                <a:gd name="connsiteX24" fmla="*/ 310 w 302157"/>
                <a:gd name="connsiteY24" fmla="*/ 87819 h 204262"/>
                <a:gd name="connsiteX25" fmla="*/ 7499 w 302157"/>
                <a:gd name="connsiteY25" fmla="*/ 99922 h 204262"/>
                <a:gd name="connsiteX26" fmla="*/ 7883 w 302157"/>
                <a:gd name="connsiteY26" fmla="*/ 100011 h 204262"/>
                <a:gd name="connsiteX27" fmla="*/ 9454 w 302157"/>
                <a:gd name="connsiteY27" fmla="*/ 100011 h 204262"/>
                <a:gd name="connsiteX28" fmla="*/ 18979 w 302157"/>
                <a:gd name="connsiteY28" fmla="*/ 92534 h 204262"/>
                <a:gd name="connsiteX29" fmla="*/ 33267 w 302157"/>
                <a:gd name="connsiteY29" fmla="*/ 28574 h 204262"/>
                <a:gd name="connsiteX30" fmla="*/ 33267 w 302157"/>
                <a:gd name="connsiteY30" fmla="*/ 28574 h 204262"/>
                <a:gd name="connsiteX31" fmla="*/ 33267 w 302157"/>
                <a:gd name="connsiteY31" fmla="*/ 62388 h 204262"/>
                <a:gd name="connsiteX32" fmla="*/ 18979 w 302157"/>
                <a:gd name="connsiteY32" fmla="*/ 133349 h 204262"/>
                <a:gd name="connsiteX33" fmla="*/ 33267 w 302157"/>
                <a:gd name="connsiteY33" fmla="*/ 133349 h 204262"/>
                <a:gd name="connsiteX34" fmla="*/ 33267 w 302157"/>
                <a:gd name="connsiteY34" fmla="*/ 204262 h 204262"/>
                <a:gd name="connsiteX35" fmla="*/ 52317 w 302157"/>
                <a:gd name="connsiteY35" fmla="*/ 185212 h 204262"/>
                <a:gd name="connsiteX36" fmla="*/ 52317 w 302157"/>
                <a:gd name="connsiteY36" fmla="*/ 133349 h 204262"/>
                <a:gd name="connsiteX37" fmla="*/ 61842 w 302157"/>
                <a:gd name="connsiteY37" fmla="*/ 133349 h 204262"/>
                <a:gd name="connsiteX38" fmla="*/ 61842 w 302157"/>
                <a:gd name="connsiteY38" fmla="*/ 175687 h 204262"/>
                <a:gd name="connsiteX39" fmla="*/ 80892 w 302157"/>
                <a:gd name="connsiteY39" fmla="*/ 156637 h 204262"/>
                <a:gd name="connsiteX40" fmla="*/ 80892 w 302157"/>
                <a:gd name="connsiteY40" fmla="*/ 133349 h 204262"/>
                <a:gd name="connsiteX41" fmla="*/ 95179 w 302157"/>
                <a:gd name="connsiteY41" fmla="*/ 133349 h 204262"/>
                <a:gd name="connsiteX42" fmla="*/ 80892 w 302157"/>
                <a:gd name="connsiteY42" fmla="*/ 62435 h 204262"/>
                <a:gd name="connsiteX43" fmla="*/ 80892 w 302157"/>
                <a:gd name="connsiteY43" fmla="*/ 29098 h 204262"/>
                <a:gd name="connsiteX44" fmla="*/ 80892 w 302157"/>
                <a:gd name="connsiteY44" fmla="*/ 29098 h 204262"/>
                <a:gd name="connsiteX45" fmla="*/ 95179 w 302157"/>
                <a:gd name="connsiteY45" fmla="*/ 91296 h 204262"/>
                <a:gd name="connsiteX46" fmla="*/ 104704 w 302157"/>
                <a:gd name="connsiteY46" fmla="*/ 100011 h 204262"/>
                <a:gd name="connsiteX47" fmla="*/ 104704 w 302157"/>
                <a:gd name="connsiteY47" fmla="*/ 100011 h 204262"/>
                <a:gd name="connsiteX48" fmla="*/ 113944 w 302157"/>
                <a:gd name="connsiteY48" fmla="*/ 92534 h 204262"/>
                <a:gd name="connsiteX49" fmla="*/ 114229 w 302157"/>
                <a:gd name="connsiteY49" fmla="*/ 90486 h 204262"/>
                <a:gd name="connsiteX50" fmla="*/ 128136 w 302157"/>
                <a:gd name="connsiteY50" fmla="*/ 29383 h 204262"/>
                <a:gd name="connsiteX51" fmla="*/ 128136 w 302157"/>
                <a:gd name="connsiteY51" fmla="*/ 29383 h 204262"/>
                <a:gd name="connsiteX52" fmla="*/ 128136 w 302157"/>
                <a:gd name="connsiteY52" fmla="*/ 109251 h 204262"/>
                <a:gd name="connsiteX53" fmla="*/ 138661 w 302157"/>
                <a:gd name="connsiteY53" fmla="*/ 98678 h 204262"/>
                <a:gd name="connsiteX54" fmla="*/ 165602 w 302157"/>
                <a:gd name="connsiteY54" fmla="*/ 98663 h 204262"/>
                <a:gd name="connsiteX55" fmla="*/ 165617 w 302157"/>
                <a:gd name="connsiteY55" fmla="*/ 98678 h 204262"/>
                <a:gd name="connsiteX56" fmla="*/ 176142 w 302157"/>
                <a:gd name="connsiteY56" fmla="*/ 108822 h 204262"/>
                <a:gd name="connsiteX57" fmla="*/ 176142 w 302157"/>
                <a:gd name="connsiteY57" fmla="*/ 29431 h 204262"/>
                <a:gd name="connsiteX58" fmla="*/ 176142 w 302157"/>
                <a:gd name="connsiteY58" fmla="*/ 29431 h 204262"/>
                <a:gd name="connsiteX59" fmla="*/ 190429 w 302157"/>
                <a:gd name="connsiteY59" fmla="*/ 92582 h 204262"/>
                <a:gd name="connsiteX60" fmla="*/ 199954 w 302157"/>
                <a:gd name="connsiteY60" fmla="*/ 100011 h 204262"/>
                <a:gd name="connsiteX61" fmla="*/ 199954 w 302157"/>
                <a:gd name="connsiteY61" fmla="*/ 100011 h 204262"/>
                <a:gd name="connsiteX62" fmla="*/ 209241 w 302157"/>
                <a:gd name="connsiteY62" fmla="*/ 92534 h 204262"/>
                <a:gd name="connsiteX63" fmla="*/ 223529 w 302157"/>
                <a:gd name="connsiteY63" fmla="*/ 29383 h 204262"/>
                <a:gd name="connsiteX64" fmla="*/ 223529 w 302157"/>
                <a:gd name="connsiteY64" fmla="*/ 29383 h 204262"/>
                <a:gd name="connsiteX65" fmla="*/ 223529 w 302157"/>
                <a:gd name="connsiteY65" fmla="*/ 156542 h 204262"/>
                <a:gd name="connsiteX66" fmla="*/ 223529 w 302157"/>
                <a:gd name="connsiteY66" fmla="*/ 156542 h 204262"/>
                <a:gd name="connsiteX67" fmla="*/ 242579 w 302157"/>
                <a:gd name="connsiteY67" fmla="*/ 137492 h 204262"/>
                <a:gd name="connsiteX68" fmla="*/ 242579 w 302157"/>
                <a:gd name="connsiteY68" fmla="*/ 104774 h 204262"/>
                <a:gd name="connsiteX69" fmla="*/ 252104 w 302157"/>
                <a:gd name="connsiteY69" fmla="*/ 104774 h 204262"/>
                <a:gd name="connsiteX70" fmla="*/ 252104 w 302157"/>
                <a:gd name="connsiteY70" fmla="*/ 128158 h 204262"/>
                <a:gd name="connsiteX71" fmla="*/ 271154 w 302157"/>
                <a:gd name="connsiteY71" fmla="*/ 109108 h 204262"/>
                <a:gd name="connsiteX72" fmla="*/ 271154 w 302157"/>
                <a:gd name="connsiteY72" fmla="*/ 29431 h 204262"/>
                <a:gd name="connsiteX73" fmla="*/ 271154 w 302157"/>
                <a:gd name="connsiteY73" fmla="*/ 29431 h 204262"/>
                <a:gd name="connsiteX74" fmla="*/ 286156 w 302157"/>
                <a:gd name="connsiteY74" fmla="*/ 93915 h 20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02157" h="204262">
                  <a:moveTo>
                    <a:pt x="286489" y="93868"/>
                  </a:moveTo>
                  <a:lnTo>
                    <a:pt x="291251" y="89105"/>
                  </a:lnTo>
                  <a:lnTo>
                    <a:pt x="302158" y="78199"/>
                  </a:lnTo>
                  <a:lnTo>
                    <a:pt x="288918" y="18668"/>
                  </a:lnTo>
                  <a:cubicBezTo>
                    <a:pt x="288513" y="16559"/>
                    <a:pt x="287363" y="14666"/>
                    <a:pt x="285679" y="13334"/>
                  </a:cubicBezTo>
                  <a:cubicBezTo>
                    <a:pt x="279975" y="8858"/>
                    <a:pt x="273526" y="5424"/>
                    <a:pt x="266629" y="3190"/>
                  </a:cubicBezTo>
                  <a:cubicBezTo>
                    <a:pt x="254187" y="-1063"/>
                    <a:pt x="240686" y="-1063"/>
                    <a:pt x="228244" y="3190"/>
                  </a:cubicBezTo>
                  <a:cubicBezTo>
                    <a:pt x="221348" y="5429"/>
                    <a:pt x="214900" y="8863"/>
                    <a:pt x="209194" y="13334"/>
                  </a:cubicBezTo>
                  <a:cubicBezTo>
                    <a:pt x="207546" y="14698"/>
                    <a:pt x="206405" y="16577"/>
                    <a:pt x="205955" y="18668"/>
                  </a:cubicBezTo>
                  <a:lnTo>
                    <a:pt x="199954" y="46576"/>
                  </a:lnTo>
                  <a:lnTo>
                    <a:pt x="199954" y="46576"/>
                  </a:lnTo>
                  <a:lnTo>
                    <a:pt x="193715" y="18668"/>
                  </a:lnTo>
                  <a:cubicBezTo>
                    <a:pt x="193279" y="16560"/>
                    <a:pt x="192116" y="14672"/>
                    <a:pt x="190429" y="13334"/>
                  </a:cubicBezTo>
                  <a:cubicBezTo>
                    <a:pt x="184725" y="8858"/>
                    <a:pt x="178276" y="5424"/>
                    <a:pt x="171379" y="3190"/>
                  </a:cubicBezTo>
                  <a:cubicBezTo>
                    <a:pt x="151826" y="-3121"/>
                    <a:pt x="130416" y="679"/>
                    <a:pt x="114229" y="13334"/>
                  </a:cubicBezTo>
                  <a:cubicBezTo>
                    <a:pt x="112581" y="14698"/>
                    <a:pt x="111441" y="16577"/>
                    <a:pt x="110991" y="18668"/>
                  </a:cubicBezTo>
                  <a:lnTo>
                    <a:pt x="104704" y="45671"/>
                  </a:lnTo>
                  <a:cubicBezTo>
                    <a:pt x="104704" y="45671"/>
                    <a:pt x="104704" y="45671"/>
                    <a:pt x="104704" y="45671"/>
                  </a:cubicBezTo>
                  <a:lnTo>
                    <a:pt x="98513" y="18668"/>
                  </a:lnTo>
                  <a:cubicBezTo>
                    <a:pt x="98038" y="16564"/>
                    <a:pt x="96862" y="14683"/>
                    <a:pt x="95179" y="13334"/>
                  </a:cubicBezTo>
                  <a:cubicBezTo>
                    <a:pt x="89472" y="8863"/>
                    <a:pt x="83024" y="5429"/>
                    <a:pt x="76129" y="3190"/>
                  </a:cubicBezTo>
                  <a:cubicBezTo>
                    <a:pt x="63687" y="-1063"/>
                    <a:pt x="50186" y="-1063"/>
                    <a:pt x="37744" y="3190"/>
                  </a:cubicBezTo>
                  <a:cubicBezTo>
                    <a:pt x="30853" y="5439"/>
                    <a:pt x="24407" y="8872"/>
                    <a:pt x="18694" y="13334"/>
                  </a:cubicBezTo>
                  <a:cubicBezTo>
                    <a:pt x="17046" y="14698"/>
                    <a:pt x="15905" y="16577"/>
                    <a:pt x="15455" y="18668"/>
                  </a:cubicBezTo>
                  <a:lnTo>
                    <a:pt x="310" y="87819"/>
                  </a:lnTo>
                  <a:cubicBezTo>
                    <a:pt x="-1046" y="93147"/>
                    <a:pt x="2172" y="98565"/>
                    <a:pt x="7499" y="99922"/>
                  </a:cubicBezTo>
                  <a:cubicBezTo>
                    <a:pt x="7627" y="99954"/>
                    <a:pt x="7754" y="99984"/>
                    <a:pt x="7883" y="100011"/>
                  </a:cubicBezTo>
                  <a:cubicBezTo>
                    <a:pt x="8406" y="100058"/>
                    <a:pt x="8931" y="100058"/>
                    <a:pt x="9454" y="100011"/>
                  </a:cubicBezTo>
                  <a:cubicBezTo>
                    <a:pt x="14009" y="100118"/>
                    <a:pt x="18001" y="96984"/>
                    <a:pt x="18979" y="92534"/>
                  </a:cubicBezTo>
                  <a:lnTo>
                    <a:pt x="33267" y="28574"/>
                  </a:lnTo>
                  <a:lnTo>
                    <a:pt x="33267" y="28574"/>
                  </a:lnTo>
                  <a:lnTo>
                    <a:pt x="33267" y="62388"/>
                  </a:lnTo>
                  <a:lnTo>
                    <a:pt x="18979" y="133349"/>
                  </a:lnTo>
                  <a:lnTo>
                    <a:pt x="33267" y="133349"/>
                  </a:lnTo>
                  <a:lnTo>
                    <a:pt x="33267" y="204262"/>
                  </a:lnTo>
                  <a:lnTo>
                    <a:pt x="52317" y="185212"/>
                  </a:lnTo>
                  <a:lnTo>
                    <a:pt x="52317" y="133349"/>
                  </a:lnTo>
                  <a:lnTo>
                    <a:pt x="61842" y="133349"/>
                  </a:lnTo>
                  <a:lnTo>
                    <a:pt x="61842" y="175687"/>
                  </a:lnTo>
                  <a:lnTo>
                    <a:pt x="80892" y="156637"/>
                  </a:lnTo>
                  <a:lnTo>
                    <a:pt x="80892" y="133349"/>
                  </a:lnTo>
                  <a:lnTo>
                    <a:pt x="95179" y="133349"/>
                  </a:lnTo>
                  <a:lnTo>
                    <a:pt x="80892" y="62435"/>
                  </a:lnTo>
                  <a:lnTo>
                    <a:pt x="80892" y="29098"/>
                  </a:lnTo>
                  <a:lnTo>
                    <a:pt x="80892" y="29098"/>
                  </a:lnTo>
                  <a:lnTo>
                    <a:pt x="95179" y="91296"/>
                  </a:lnTo>
                  <a:cubicBezTo>
                    <a:pt x="95601" y="96238"/>
                    <a:pt x="99745" y="100029"/>
                    <a:pt x="104704" y="100011"/>
                  </a:cubicBezTo>
                  <a:lnTo>
                    <a:pt x="104704" y="100011"/>
                  </a:lnTo>
                  <a:cubicBezTo>
                    <a:pt x="109152" y="99982"/>
                    <a:pt x="112987" y="96878"/>
                    <a:pt x="113944" y="92534"/>
                  </a:cubicBezTo>
                  <a:lnTo>
                    <a:pt x="114229" y="90486"/>
                  </a:lnTo>
                  <a:lnTo>
                    <a:pt x="128136" y="29383"/>
                  </a:lnTo>
                  <a:cubicBezTo>
                    <a:pt x="128136" y="29383"/>
                    <a:pt x="128136" y="29383"/>
                    <a:pt x="128136" y="29383"/>
                  </a:cubicBezTo>
                  <a:lnTo>
                    <a:pt x="128136" y="109251"/>
                  </a:lnTo>
                  <a:lnTo>
                    <a:pt x="138661" y="98678"/>
                  </a:lnTo>
                  <a:cubicBezTo>
                    <a:pt x="146096" y="91234"/>
                    <a:pt x="158158" y="91227"/>
                    <a:pt x="165602" y="98663"/>
                  </a:cubicBezTo>
                  <a:cubicBezTo>
                    <a:pt x="165607" y="98668"/>
                    <a:pt x="165612" y="98673"/>
                    <a:pt x="165617" y="98678"/>
                  </a:cubicBezTo>
                  <a:lnTo>
                    <a:pt x="176142" y="108822"/>
                  </a:lnTo>
                  <a:lnTo>
                    <a:pt x="176142" y="29431"/>
                  </a:lnTo>
                  <a:cubicBezTo>
                    <a:pt x="176142" y="29431"/>
                    <a:pt x="176142" y="29431"/>
                    <a:pt x="176142" y="29431"/>
                  </a:cubicBezTo>
                  <a:lnTo>
                    <a:pt x="190429" y="92582"/>
                  </a:lnTo>
                  <a:cubicBezTo>
                    <a:pt x="191427" y="97012"/>
                    <a:pt x="195414" y="100122"/>
                    <a:pt x="199954" y="100011"/>
                  </a:cubicBezTo>
                  <a:lnTo>
                    <a:pt x="199954" y="100011"/>
                  </a:lnTo>
                  <a:cubicBezTo>
                    <a:pt x="204420" y="100004"/>
                    <a:pt x="208281" y="96895"/>
                    <a:pt x="209241" y="92534"/>
                  </a:cubicBezTo>
                  <a:lnTo>
                    <a:pt x="223529" y="29383"/>
                  </a:lnTo>
                  <a:cubicBezTo>
                    <a:pt x="223529" y="29383"/>
                    <a:pt x="223529" y="29383"/>
                    <a:pt x="223529" y="29383"/>
                  </a:cubicBezTo>
                  <a:lnTo>
                    <a:pt x="223529" y="156542"/>
                  </a:lnTo>
                  <a:lnTo>
                    <a:pt x="223529" y="156542"/>
                  </a:lnTo>
                  <a:lnTo>
                    <a:pt x="242579" y="137492"/>
                  </a:lnTo>
                  <a:lnTo>
                    <a:pt x="242579" y="104774"/>
                  </a:lnTo>
                  <a:lnTo>
                    <a:pt x="252104" y="104774"/>
                  </a:lnTo>
                  <a:lnTo>
                    <a:pt x="252104" y="128158"/>
                  </a:lnTo>
                  <a:lnTo>
                    <a:pt x="271154" y="109108"/>
                  </a:lnTo>
                  <a:lnTo>
                    <a:pt x="271154" y="29431"/>
                  </a:lnTo>
                  <a:cubicBezTo>
                    <a:pt x="271154" y="29431"/>
                    <a:pt x="271154" y="29431"/>
                    <a:pt x="271154" y="29431"/>
                  </a:cubicBezTo>
                  <a:lnTo>
                    <a:pt x="286156" y="93915"/>
                  </a:lnTo>
                  <a:close/>
                </a:path>
              </a:pathLst>
            </a:custGeom>
            <a:gradFill>
              <a:gsLst>
                <a:gs pos="23000">
                  <a:srgbClr val="0078D4"/>
                </a:gs>
                <a:gs pos="100000">
                  <a:srgbClr val="49C5B1"/>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solidFill>
                  <a:srgbClr val="FFFFFF"/>
                </a:solidFill>
                <a:latin typeface="Segoe UI"/>
                <a:cs typeface="Segoe UI" pitchFamily="34" charset="0"/>
              </a:endParaRPr>
            </a:p>
          </p:txBody>
        </p:sp>
        <p:sp>
          <p:nvSpPr>
            <p:cNvPr id="28" name="Freeform: Shape 27">
              <a:extLst>
                <a:ext uri="{FF2B5EF4-FFF2-40B4-BE49-F238E27FC236}">
                  <a16:creationId xmlns:a16="http://schemas.microsoft.com/office/drawing/2014/main" id="{D4DA132D-36DA-7865-CCF3-9592ECC89655}"/>
                </a:ext>
              </a:extLst>
            </p:cNvPr>
            <p:cNvSpPr/>
            <p:nvPr/>
          </p:nvSpPr>
          <p:spPr>
            <a:xfrm>
              <a:off x="2765772" y="1123432"/>
              <a:ext cx="47625" cy="47625"/>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gradFill>
              <a:gsLst>
                <a:gs pos="23000">
                  <a:srgbClr val="0078D4"/>
                </a:gs>
                <a:gs pos="100000">
                  <a:srgbClr val="49C5B1"/>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solidFill>
                  <a:srgbClr val="FFFFFF"/>
                </a:solidFill>
                <a:latin typeface="Segoe UI"/>
                <a:cs typeface="Segoe UI" pitchFamily="34" charset="0"/>
              </a:endParaRPr>
            </a:p>
          </p:txBody>
        </p:sp>
        <p:sp>
          <p:nvSpPr>
            <p:cNvPr id="29" name="Freeform: Shape 28">
              <a:extLst>
                <a:ext uri="{FF2B5EF4-FFF2-40B4-BE49-F238E27FC236}">
                  <a16:creationId xmlns:a16="http://schemas.microsoft.com/office/drawing/2014/main" id="{AA968116-D3DE-ED70-0ED9-0CB40AC3A514}"/>
                </a:ext>
              </a:extLst>
            </p:cNvPr>
            <p:cNvSpPr/>
            <p:nvPr/>
          </p:nvSpPr>
          <p:spPr>
            <a:xfrm>
              <a:off x="2670380" y="1123432"/>
              <a:ext cx="47625" cy="47625"/>
            </a:xfrm>
            <a:custGeom>
              <a:avLst/>
              <a:gdLst>
                <a:gd name="connsiteX0" fmla="*/ 47625 w 47625"/>
                <a:gd name="connsiteY0" fmla="*/ 23813 h 47625"/>
                <a:gd name="connsiteX1" fmla="*/ 23812 w 47625"/>
                <a:gd name="connsiteY1" fmla="*/ 47625 h 47625"/>
                <a:gd name="connsiteX2" fmla="*/ 0 w 47625"/>
                <a:gd name="connsiteY2" fmla="*/ 23813 h 47625"/>
                <a:gd name="connsiteX3" fmla="*/ 23812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2" y="47625"/>
                  </a:cubicBezTo>
                  <a:cubicBezTo>
                    <a:pt x="10661" y="47625"/>
                    <a:pt x="0" y="36964"/>
                    <a:pt x="0" y="23813"/>
                  </a:cubicBezTo>
                  <a:cubicBezTo>
                    <a:pt x="0" y="10661"/>
                    <a:pt x="10661" y="0"/>
                    <a:pt x="23812" y="0"/>
                  </a:cubicBezTo>
                  <a:cubicBezTo>
                    <a:pt x="36964" y="0"/>
                    <a:pt x="47625" y="10661"/>
                    <a:pt x="47625" y="23813"/>
                  </a:cubicBezTo>
                  <a:close/>
                </a:path>
              </a:pathLst>
            </a:custGeom>
            <a:gradFill>
              <a:gsLst>
                <a:gs pos="23000">
                  <a:srgbClr val="0078D4"/>
                </a:gs>
                <a:gs pos="100000">
                  <a:srgbClr val="49C5B1"/>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solidFill>
                  <a:srgbClr val="FFFFFF"/>
                </a:solidFill>
                <a:latin typeface="Segoe UI"/>
                <a:cs typeface="Segoe UI" pitchFamily="34" charset="0"/>
              </a:endParaRPr>
            </a:p>
          </p:txBody>
        </p:sp>
      </p:grpSp>
      <p:grpSp>
        <p:nvGrpSpPr>
          <p:cNvPr id="37" name="Group 36">
            <a:extLst>
              <a:ext uri="{FF2B5EF4-FFF2-40B4-BE49-F238E27FC236}">
                <a16:creationId xmlns:a16="http://schemas.microsoft.com/office/drawing/2014/main" id="{862D2E37-487D-130C-32F4-0782F569166A}"/>
              </a:ext>
            </a:extLst>
          </p:cNvPr>
          <p:cNvGrpSpPr/>
          <p:nvPr/>
        </p:nvGrpSpPr>
        <p:grpSpPr>
          <a:xfrm>
            <a:off x="6269346" y="4706939"/>
            <a:ext cx="323850" cy="323850"/>
            <a:chOff x="3961938" y="1750279"/>
            <a:chExt cx="323850" cy="323850"/>
          </a:xfrm>
        </p:grpSpPr>
        <p:sp>
          <p:nvSpPr>
            <p:cNvPr id="22" name="Freeform: Shape 21">
              <a:extLst>
                <a:ext uri="{FF2B5EF4-FFF2-40B4-BE49-F238E27FC236}">
                  <a16:creationId xmlns:a16="http://schemas.microsoft.com/office/drawing/2014/main" id="{5F733506-5F89-A4F3-5CBC-24ACEDD60679}"/>
                </a:ext>
              </a:extLst>
            </p:cNvPr>
            <p:cNvSpPr/>
            <p:nvPr/>
          </p:nvSpPr>
          <p:spPr>
            <a:xfrm>
              <a:off x="3961938" y="1750279"/>
              <a:ext cx="323850" cy="323850"/>
            </a:xfrm>
            <a:custGeom>
              <a:avLst/>
              <a:gdLst>
                <a:gd name="connsiteX0" fmla="*/ 28575 w 323850"/>
                <a:gd name="connsiteY0" fmla="*/ 0 h 323850"/>
                <a:gd name="connsiteX1" fmla="*/ 0 w 323850"/>
                <a:gd name="connsiteY1" fmla="*/ 0 h 323850"/>
                <a:gd name="connsiteX2" fmla="*/ 0 w 323850"/>
                <a:gd name="connsiteY2" fmla="*/ 323850 h 323850"/>
                <a:gd name="connsiteX3" fmla="*/ 323850 w 323850"/>
                <a:gd name="connsiteY3" fmla="*/ 323850 h 323850"/>
                <a:gd name="connsiteX4" fmla="*/ 323850 w 323850"/>
                <a:gd name="connsiteY4" fmla="*/ 295275 h 323850"/>
                <a:gd name="connsiteX5" fmla="*/ 28575 w 323850"/>
                <a:gd name="connsiteY5" fmla="*/ 29527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850" h="323850">
                  <a:moveTo>
                    <a:pt x="28575" y="0"/>
                  </a:moveTo>
                  <a:lnTo>
                    <a:pt x="0" y="0"/>
                  </a:lnTo>
                  <a:lnTo>
                    <a:pt x="0" y="323850"/>
                  </a:lnTo>
                  <a:lnTo>
                    <a:pt x="323850" y="323850"/>
                  </a:lnTo>
                  <a:lnTo>
                    <a:pt x="323850" y="295275"/>
                  </a:lnTo>
                  <a:lnTo>
                    <a:pt x="28575" y="295275"/>
                  </a:lnTo>
                  <a:close/>
                </a:path>
              </a:pathLst>
            </a:custGeom>
            <a:gradFill>
              <a:gsLst>
                <a:gs pos="23000">
                  <a:srgbClr val="0078D4"/>
                </a:gs>
                <a:gs pos="100000">
                  <a:srgbClr val="49C5B1"/>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solidFill>
                  <a:srgbClr val="FFFFFF"/>
                </a:solidFill>
                <a:latin typeface="Segoe UI"/>
                <a:cs typeface="Segoe UI" pitchFamily="34" charset="0"/>
              </a:endParaRPr>
            </a:p>
          </p:txBody>
        </p:sp>
        <p:sp>
          <p:nvSpPr>
            <p:cNvPr id="23" name="Freeform: Shape 22">
              <a:extLst>
                <a:ext uri="{FF2B5EF4-FFF2-40B4-BE49-F238E27FC236}">
                  <a16:creationId xmlns:a16="http://schemas.microsoft.com/office/drawing/2014/main" id="{6D9E2AEC-2424-4153-EF7F-75F15FF3C9D5}"/>
                </a:ext>
              </a:extLst>
            </p:cNvPr>
            <p:cNvSpPr/>
            <p:nvPr/>
          </p:nvSpPr>
          <p:spPr>
            <a:xfrm>
              <a:off x="4009086" y="1831241"/>
              <a:ext cx="276701" cy="162401"/>
            </a:xfrm>
            <a:custGeom>
              <a:avLst/>
              <a:gdLst>
                <a:gd name="connsiteX0" fmla="*/ 200501 w 276701"/>
                <a:gd name="connsiteY0" fmla="*/ 0 h 162401"/>
                <a:gd name="connsiteX1" fmla="*/ 228600 w 276701"/>
                <a:gd name="connsiteY1" fmla="*/ 28099 h 162401"/>
                <a:gd name="connsiteX2" fmla="*/ 190976 w 276701"/>
                <a:gd name="connsiteY2" fmla="*/ 65723 h 162401"/>
                <a:gd name="connsiteX3" fmla="*/ 162401 w 276701"/>
                <a:gd name="connsiteY3" fmla="*/ 37147 h 162401"/>
                <a:gd name="connsiteX4" fmla="*/ 114776 w 276701"/>
                <a:gd name="connsiteY4" fmla="*/ 84773 h 162401"/>
                <a:gd name="connsiteX5" fmla="*/ 86201 w 276701"/>
                <a:gd name="connsiteY5" fmla="*/ 56197 h 162401"/>
                <a:gd name="connsiteX6" fmla="*/ 0 w 276701"/>
                <a:gd name="connsiteY6" fmla="*/ 142399 h 162401"/>
                <a:gd name="connsiteX7" fmla="*/ 20003 w 276701"/>
                <a:gd name="connsiteY7" fmla="*/ 162401 h 162401"/>
                <a:gd name="connsiteX8" fmla="*/ 86201 w 276701"/>
                <a:gd name="connsiteY8" fmla="*/ 96203 h 162401"/>
                <a:gd name="connsiteX9" fmla="*/ 114776 w 276701"/>
                <a:gd name="connsiteY9" fmla="*/ 124778 h 162401"/>
                <a:gd name="connsiteX10" fmla="*/ 162401 w 276701"/>
                <a:gd name="connsiteY10" fmla="*/ 77153 h 162401"/>
                <a:gd name="connsiteX11" fmla="*/ 190976 w 276701"/>
                <a:gd name="connsiteY11" fmla="*/ 105728 h 162401"/>
                <a:gd name="connsiteX12" fmla="*/ 248603 w 276701"/>
                <a:gd name="connsiteY12" fmla="*/ 48101 h 162401"/>
                <a:gd name="connsiteX13" fmla="*/ 276701 w 276701"/>
                <a:gd name="connsiteY13" fmla="*/ 76200 h 162401"/>
                <a:gd name="connsiteX14" fmla="*/ 276701 w 276701"/>
                <a:gd name="connsiteY14" fmla="*/ 0 h 16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6701" h="162401">
                  <a:moveTo>
                    <a:pt x="200501" y="0"/>
                  </a:moveTo>
                  <a:lnTo>
                    <a:pt x="228600" y="28099"/>
                  </a:lnTo>
                  <a:lnTo>
                    <a:pt x="190976" y="65723"/>
                  </a:lnTo>
                  <a:lnTo>
                    <a:pt x="162401" y="37147"/>
                  </a:lnTo>
                  <a:lnTo>
                    <a:pt x="114776" y="84773"/>
                  </a:lnTo>
                  <a:lnTo>
                    <a:pt x="86201" y="56197"/>
                  </a:lnTo>
                  <a:lnTo>
                    <a:pt x="0" y="142399"/>
                  </a:lnTo>
                  <a:lnTo>
                    <a:pt x="20003" y="162401"/>
                  </a:lnTo>
                  <a:lnTo>
                    <a:pt x="86201" y="96203"/>
                  </a:lnTo>
                  <a:lnTo>
                    <a:pt x="114776" y="124778"/>
                  </a:lnTo>
                  <a:lnTo>
                    <a:pt x="162401" y="77153"/>
                  </a:lnTo>
                  <a:lnTo>
                    <a:pt x="190976" y="105728"/>
                  </a:lnTo>
                  <a:lnTo>
                    <a:pt x="248603" y="48101"/>
                  </a:lnTo>
                  <a:lnTo>
                    <a:pt x="276701" y="76200"/>
                  </a:lnTo>
                  <a:lnTo>
                    <a:pt x="276701" y="0"/>
                  </a:lnTo>
                  <a:close/>
                </a:path>
              </a:pathLst>
            </a:custGeom>
            <a:gradFill>
              <a:gsLst>
                <a:gs pos="23000">
                  <a:srgbClr val="0078D4"/>
                </a:gs>
                <a:gs pos="100000">
                  <a:srgbClr val="49C5B1"/>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solidFill>
                  <a:srgbClr val="FFFFFF"/>
                </a:solidFill>
                <a:latin typeface="Segoe UI"/>
                <a:cs typeface="Segoe UI" pitchFamily="34" charset="0"/>
              </a:endParaRPr>
            </a:p>
          </p:txBody>
        </p:sp>
      </p:grpSp>
    </p:spTree>
    <p:extLst>
      <p:ext uri="{BB962C8B-B14F-4D97-AF65-F5344CB8AC3E}">
        <p14:creationId xmlns:p14="http://schemas.microsoft.com/office/powerpoint/2010/main" val="232391693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702CA-E1ED-B354-CF53-547E6529E099}"/>
              </a:ext>
            </a:extLst>
          </p:cNvPr>
          <p:cNvSpPr>
            <a:spLocks noGrp="1"/>
          </p:cNvSpPr>
          <p:nvPr>
            <p:ph type="title"/>
          </p:nvPr>
        </p:nvSpPr>
        <p:spPr>
          <a:xfrm>
            <a:off x="588264" y="2936558"/>
            <a:ext cx="4127692" cy="984885"/>
          </a:xfrm>
        </p:spPr>
        <p:txBody>
          <a:bodyPr/>
          <a:lstStyle/>
          <a:p>
            <a:r>
              <a:rPr lang="en-US" sz="3200"/>
              <a:t>Why a</a:t>
            </a:r>
            <a:br>
              <a:rPr lang="en-US" sz="3200"/>
            </a:br>
            <a:r>
              <a:rPr lang="en-US" sz="3200"/>
              <a:t>RAI maturity model?</a:t>
            </a:r>
            <a:endParaRPr lang="en-US" sz="3200">
              <a:solidFill>
                <a:schemeClr val="accent1"/>
              </a:solidFill>
            </a:endParaRPr>
          </a:p>
        </p:txBody>
      </p:sp>
      <p:cxnSp>
        <p:nvCxnSpPr>
          <p:cNvPr id="8" name="Straight Connector 7">
            <a:extLst>
              <a:ext uri="{FF2B5EF4-FFF2-40B4-BE49-F238E27FC236}">
                <a16:creationId xmlns:a16="http://schemas.microsoft.com/office/drawing/2014/main" id="{EB26C597-E598-4EC1-02A6-23D0EA0D3449}"/>
              </a:ext>
            </a:extLst>
          </p:cNvPr>
          <p:cNvCxnSpPr>
            <a:cxnSpLocks/>
          </p:cNvCxnSpPr>
          <p:nvPr/>
        </p:nvCxnSpPr>
        <p:spPr>
          <a:xfrm>
            <a:off x="5008563" y="623455"/>
            <a:ext cx="0" cy="5638800"/>
          </a:xfrm>
          <a:prstGeom prst="line">
            <a:avLst/>
          </a:prstGeom>
          <a:ln w="12700" cap="rnd">
            <a:solidFill>
              <a:schemeClr val="tx1">
                <a:alpha val="10116"/>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sp>
        <p:nvSpPr>
          <p:cNvPr id="3" name="Content Placeholder 5">
            <a:extLst>
              <a:ext uri="{FF2B5EF4-FFF2-40B4-BE49-F238E27FC236}">
                <a16:creationId xmlns:a16="http://schemas.microsoft.com/office/drawing/2014/main" id="{C6F87725-3398-F4BB-C741-E71927C2324A}"/>
              </a:ext>
            </a:extLst>
          </p:cNvPr>
          <p:cNvSpPr txBox="1">
            <a:spLocks/>
          </p:cNvSpPr>
          <p:nvPr/>
        </p:nvSpPr>
        <p:spPr>
          <a:xfrm>
            <a:off x="6573713" y="3246119"/>
            <a:ext cx="5214937" cy="178407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Help companies and teams advance on their RAI journey by:</a:t>
            </a:r>
          </a:p>
          <a:p>
            <a:pPr marL="228600" marR="0" lvl="1" indent="0" algn="l" defTabSz="932742" rtl="0" eaLnBrk="1" fontAlgn="auto" latinLnBrk="0" hangingPunct="1">
              <a:lnSpc>
                <a:spcPct val="100000"/>
              </a:lnSpc>
              <a:spcBef>
                <a:spcPts val="108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Identifying where they are</a:t>
            </a:r>
          </a:p>
          <a:p>
            <a:pPr marL="228600" marR="0" lvl="1" indent="0" algn="l" defTabSz="932742" rtl="0" eaLnBrk="1" fontAlgn="auto" latinLnBrk="0" hangingPunct="1">
              <a:lnSpc>
                <a:spcPct val="100000"/>
              </a:lnSpc>
              <a:spcBef>
                <a:spcPts val="108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Deciding where they want to be</a:t>
            </a:r>
          </a:p>
        </p:txBody>
      </p:sp>
      <p:sp>
        <p:nvSpPr>
          <p:cNvPr id="4" name="TextBox 3">
            <a:extLst>
              <a:ext uri="{FF2B5EF4-FFF2-40B4-BE49-F238E27FC236}">
                <a16:creationId xmlns:a16="http://schemas.microsoft.com/office/drawing/2014/main" id="{86D0751E-D247-FB20-A035-ADE2F0D4D243}"/>
              </a:ext>
            </a:extLst>
          </p:cNvPr>
          <p:cNvSpPr txBox="1"/>
          <p:nvPr/>
        </p:nvSpPr>
        <p:spPr>
          <a:xfrm>
            <a:off x="6573713" y="1807000"/>
            <a:ext cx="3664760" cy="73866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a:ea typeface="+mn-ea"/>
                <a:cs typeface="+mn-cs"/>
              </a:rPr>
              <a:t>Provide a map to the new &amp; complex RAI territory</a:t>
            </a:r>
          </a:p>
        </p:txBody>
      </p:sp>
      <p:sp>
        <p:nvSpPr>
          <p:cNvPr id="6" name="Graphic 4">
            <a:extLst>
              <a:ext uri="{FF2B5EF4-FFF2-40B4-BE49-F238E27FC236}">
                <a16:creationId xmlns:a16="http://schemas.microsoft.com/office/drawing/2014/main" id="{EFCFD857-488E-1FBD-C070-46A8330C54D1}"/>
              </a:ext>
            </a:extLst>
          </p:cNvPr>
          <p:cNvSpPr>
            <a:spLocks noChangeAspect="1"/>
          </p:cNvSpPr>
          <p:nvPr/>
        </p:nvSpPr>
        <p:spPr>
          <a:xfrm>
            <a:off x="5867676" y="3244871"/>
            <a:ext cx="457200" cy="457200"/>
          </a:xfrm>
          <a:custGeom>
            <a:avLst/>
            <a:gdLst>
              <a:gd name="connsiteX0" fmla="*/ 11782 w 190261"/>
              <a:gd name="connsiteY0" fmla="*/ 85601 h 190261"/>
              <a:gd name="connsiteX1" fmla="*/ 352 w 190261"/>
              <a:gd name="connsiteY1" fmla="*/ 85601 h 190261"/>
              <a:gd name="connsiteX2" fmla="*/ 85601 w 190261"/>
              <a:gd name="connsiteY2" fmla="*/ 352 h 190261"/>
              <a:gd name="connsiteX3" fmla="*/ 85601 w 190261"/>
              <a:gd name="connsiteY3" fmla="*/ 11782 h 190261"/>
              <a:gd name="connsiteX4" fmla="*/ 92745 w 190261"/>
              <a:gd name="connsiteY4" fmla="*/ 18926 h 190261"/>
              <a:gd name="connsiteX5" fmla="*/ 99889 w 190261"/>
              <a:gd name="connsiteY5" fmla="*/ 11782 h 190261"/>
              <a:gd name="connsiteX6" fmla="*/ 99889 w 190261"/>
              <a:gd name="connsiteY6" fmla="*/ 0 h 190261"/>
              <a:gd name="connsiteX7" fmla="*/ 189909 w 190261"/>
              <a:gd name="connsiteY7" fmla="*/ 85601 h 190261"/>
              <a:gd name="connsiteX8" fmla="*/ 178479 w 190261"/>
              <a:gd name="connsiteY8" fmla="*/ 85601 h 190261"/>
              <a:gd name="connsiteX9" fmla="*/ 171336 w 190261"/>
              <a:gd name="connsiteY9" fmla="*/ 92745 h 190261"/>
              <a:gd name="connsiteX10" fmla="*/ 178479 w 190261"/>
              <a:gd name="connsiteY10" fmla="*/ 99889 h 190261"/>
              <a:gd name="connsiteX11" fmla="*/ 190262 w 190261"/>
              <a:gd name="connsiteY11" fmla="*/ 99889 h 190261"/>
              <a:gd name="connsiteX12" fmla="*/ 99889 w 190261"/>
              <a:gd name="connsiteY12" fmla="*/ 190262 h 190261"/>
              <a:gd name="connsiteX13" fmla="*/ 99889 w 190261"/>
              <a:gd name="connsiteY13" fmla="*/ 178470 h 190261"/>
              <a:gd name="connsiteX14" fmla="*/ 92745 w 190261"/>
              <a:gd name="connsiteY14" fmla="*/ 171326 h 190261"/>
              <a:gd name="connsiteX15" fmla="*/ 85601 w 190261"/>
              <a:gd name="connsiteY15" fmla="*/ 178470 h 190261"/>
              <a:gd name="connsiteX16" fmla="*/ 85601 w 190261"/>
              <a:gd name="connsiteY16" fmla="*/ 189909 h 190261"/>
              <a:gd name="connsiteX17" fmla="*/ 0 w 190261"/>
              <a:gd name="connsiteY17" fmla="*/ 99898 h 190261"/>
              <a:gd name="connsiteX18" fmla="*/ 11782 w 190261"/>
              <a:gd name="connsiteY18" fmla="*/ 99898 h 190261"/>
              <a:gd name="connsiteX19" fmla="*/ 18926 w 190261"/>
              <a:gd name="connsiteY19" fmla="*/ 92754 h 190261"/>
              <a:gd name="connsiteX20" fmla="*/ 11782 w 190261"/>
              <a:gd name="connsiteY20" fmla="*/ 85611 h 190261"/>
              <a:gd name="connsiteX21" fmla="*/ 120406 w 190261"/>
              <a:gd name="connsiteY21" fmla="*/ 90611 h 190261"/>
              <a:gd name="connsiteX22" fmla="*/ 99489 w 190261"/>
              <a:gd name="connsiteY22" fmla="*/ 70228 h 190261"/>
              <a:gd name="connsiteX23" fmla="*/ 61122 w 190261"/>
              <a:gd name="connsiteY23" fmla="*/ 54940 h 190261"/>
              <a:gd name="connsiteX24" fmla="*/ 54931 w 190261"/>
              <a:gd name="connsiteY24" fmla="*/ 57592 h 190261"/>
              <a:gd name="connsiteX25" fmla="*/ 54931 w 190261"/>
              <a:gd name="connsiteY25" fmla="*/ 61131 h 190261"/>
              <a:gd name="connsiteX26" fmla="*/ 70228 w 190261"/>
              <a:gd name="connsiteY26" fmla="*/ 99498 h 190261"/>
              <a:gd name="connsiteX27" fmla="*/ 90611 w 190261"/>
              <a:gd name="connsiteY27" fmla="*/ 120406 h 190261"/>
              <a:gd name="connsiteX28" fmla="*/ 131807 w 190261"/>
              <a:gd name="connsiteY28" fmla="*/ 138065 h 190261"/>
              <a:gd name="connsiteX29" fmla="*/ 138062 w 190261"/>
              <a:gd name="connsiteY29" fmla="*/ 135567 h 190261"/>
              <a:gd name="connsiteX30" fmla="*/ 138065 w 190261"/>
              <a:gd name="connsiteY30" fmla="*/ 131816 h 190261"/>
              <a:gd name="connsiteX31" fmla="*/ 120406 w 190261"/>
              <a:gd name="connsiteY31" fmla="*/ 90611 h 19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261" h="190261">
                <a:moveTo>
                  <a:pt x="11782" y="85601"/>
                </a:moveTo>
                <a:lnTo>
                  <a:pt x="352" y="85601"/>
                </a:lnTo>
                <a:cubicBezTo>
                  <a:pt x="4893" y="40534"/>
                  <a:pt x="40534" y="4893"/>
                  <a:pt x="85601" y="352"/>
                </a:cubicBezTo>
                <a:lnTo>
                  <a:pt x="85601" y="11782"/>
                </a:lnTo>
                <a:cubicBezTo>
                  <a:pt x="85601" y="15728"/>
                  <a:pt x="88800" y="18926"/>
                  <a:pt x="92745" y="18926"/>
                </a:cubicBezTo>
                <a:cubicBezTo>
                  <a:pt x="96690" y="18926"/>
                  <a:pt x="99889" y="15728"/>
                  <a:pt x="99889" y="11782"/>
                </a:cubicBezTo>
                <a:lnTo>
                  <a:pt x="99889" y="0"/>
                </a:lnTo>
                <a:cubicBezTo>
                  <a:pt x="147104" y="2324"/>
                  <a:pt x="185280" y="39024"/>
                  <a:pt x="189909" y="85601"/>
                </a:cubicBezTo>
                <a:lnTo>
                  <a:pt x="178479" y="85601"/>
                </a:lnTo>
                <a:cubicBezTo>
                  <a:pt x="174534" y="85601"/>
                  <a:pt x="171336" y="88800"/>
                  <a:pt x="171336" y="92745"/>
                </a:cubicBezTo>
                <a:cubicBezTo>
                  <a:pt x="171336" y="96690"/>
                  <a:pt x="174534" y="99889"/>
                  <a:pt x="178479" y="99889"/>
                </a:cubicBezTo>
                <a:lnTo>
                  <a:pt x="190262" y="99889"/>
                </a:lnTo>
                <a:cubicBezTo>
                  <a:pt x="187818" y="148752"/>
                  <a:pt x="148752" y="187818"/>
                  <a:pt x="99889" y="190262"/>
                </a:cubicBezTo>
                <a:lnTo>
                  <a:pt x="99889" y="178470"/>
                </a:lnTo>
                <a:cubicBezTo>
                  <a:pt x="99889" y="174525"/>
                  <a:pt x="96690" y="171326"/>
                  <a:pt x="92745" y="171326"/>
                </a:cubicBezTo>
                <a:cubicBezTo>
                  <a:pt x="88800" y="171326"/>
                  <a:pt x="85601" y="174525"/>
                  <a:pt x="85601" y="178470"/>
                </a:cubicBezTo>
                <a:lnTo>
                  <a:pt x="85601" y="189909"/>
                </a:lnTo>
                <a:cubicBezTo>
                  <a:pt x="39024" y="185280"/>
                  <a:pt x="2324" y="147104"/>
                  <a:pt x="0" y="99898"/>
                </a:cubicBezTo>
                <a:lnTo>
                  <a:pt x="11782" y="99898"/>
                </a:lnTo>
                <a:cubicBezTo>
                  <a:pt x="15728" y="99898"/>
                  <a:pt x="18926" y="96700"/>
                  <a:pt x="18926" y="92754"/>
                </a:cubicBezTo>
                <a:cubicBezTo>
                  <a:pt x="18926" y="88809"/>
                  <a:pt x="15728" y="85611"/>
                  <a:pt x="11782" y="85611"/>
                </a:cubicBezTo>
                <a:close/>
                <a:moveTo>
                  <a:pt x="120406" y="90611"/>
                </a:moveTo>
                <a:cubicBezTo>
                  <a:pt x="116417" y="81308"/>
                  <a:pt x="108892" y="73974"/>
                  <a:pt x="99489" y="70228"/>
                </a:cubicBezTo>
                <a:lnTo>
                  <a:pt x="61122" y="54940"/>
                </a:lnTo>
                <a:cubicBezTo>
                  <a:pt x="58680" y="53963"/>
                  <a:pt x="55908" y="55150"/>
                  <a:pt x="54931" y="57592"/>
                </a:cubicBezTo>
                <a:cubicBezTo>
                  <a:pt x="54476" y="58728"/>
                  <a:pt x="54476" y="59995"/>
                  <a:pt x="54931" y="61131"/>
                </a:cubicBezTo>
                <a:lnTo>
                  <a:pt x="70228" y="99498"/>
                </a:lnTo>
                <a:cubicBezTo>
                  <a:pt x="73976" y="108897"/>
                  <a:pt x="81310" y="116420"/>
                  <a:pt x="90611" y="120406"/>
                </a:cubicBezTo>
                <a:lnTo>
                  <a:pt x="131807" y="138065"/>
                </a:lnTo>
                <a:cubicBezTo>
                  <a:pt x="134223" y="139102"/>
                  <a:pt x="137025" y="137985"/>
                  <a:pt x="138062" y="135567"/>
                </a:cubicBezTo>
                <a:cubicBezTo>
                  <a:pt x="138576" y="134370"/>
                  <a:pt x="138577" y="133015"/>
                  <a:pt x="138065" y="131816"/>
                </a:cubicBezTo>
                <a:lnTo>
                  <a:pt x="120406" y="90611"/>
                </a:lnTo>
                <a:close/>
              </a:path>
            </a:pathLst>
          </a:custGeom>
          <a:gradFill>
            <a:gsLst>
              <a:gs pos="23000">
                <a:srgbClr val="0078D4"/>
              </a:gs>
              <a:gs pos="100000">
                <a:srgbClr val="49C5B1"/>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Graphic 9">
            <a:extLst>
              <a:ext uri="{FF2B5EF4-FFF2-40B4-BE49-F238E27FC236}">
                <a16:creationId xmlns:a16="http://schemas.microsoft.com/office/drawing/2014/main" id="{2335ED86-126D-1CD8-B75D-9C83C282DF41}"/>
              </a:ext>
            </a:extLst>
          </p:cNvPr>
          <p:cNvSpPr>
            <a:spLocks noChangeAspect="1"/>
          </p:cNvSpPr>
          <p:nvPr/>
        </p:nvSpPr>
        <p:spPr>
          <a:xfrm>
            <a:off x="5867400" y="1807000"/>
            <a:ext cx="457200" cy="406228"/>
          </a:xfrm>
          <a:custGeom>
            <a:avLst/>
            <a:gdLst>
              <a:gd name="connsiteX0" fmla="*/ 149048 w 487758"/>
              <a:gd name="connsiteY0" fmla="*/ 9632 h 433379"/>
              <a:gd name="connsiteX1" fmla="*/ 149048 w 487758"/>
              <a:gd name="connsiteY1" fmla="*/ 347368 h 433379"/>
              <a:gd name="connsiteX2" fmla="*/ 31999 w 487758"/>
              <a:gd name="connsiteY2" fmla="*/ 429681 h 433379"/>
              <a:gd name="connsiteX3" fmla="*/ 3688 w 487758"/>
              <a:gd name="connsiteY3" fmla="*/ 424745 h 433379"/>
              <a:gd name="connsiteX4" fmla="*/ 190 w 487758"/>
              <a:gd name="connsiteY4" fmla="*/ 415890 h 433379"/>
              <a:gd name="connsiteX5" fmla="*/ 0 w 487758"/>
              <a:gd name="connsiteY5" fmla="*/ 413072 h 433379"/>
              <a:gd name="connsiteX6" fmla="*/ 0 w 487758"/>
              <a:gd name="connsiteY6" fmla="*/ 124974 h 433379"/>
              <a:gd name="connsiteX7" fmla="*/ 6449 w 487758"/>
              <a:gd name="connsiteY7" fmla="*/ 110126 h 433379"/>
              <a:gd name="connsiteX8" fmla="*/ 8616 w 487758"/>
              <a:gd name="connsiteY8" fmla="*/ 108365 h 433379"/>
              <a:gd name="connsiteX9" fmla="*/ 149048 w 487758"/>
              <a:gd name="connsiteY9" fmla="*/ 9632 h 433379"/>
              <a:gd name="connsiteX10" fmla="*/ 487569 w 487758"/>
              <a:gd name="connsiteY10" fmla="*/ 17490 h 433379"/>
              <a:gd name="connsiteX11" fmla="*/ 487759 w 487758"/>
              <a:gd name="connsiteY11" fmla="*/ 20307 h 433379"/>
              <a:gd name="connsiteX12" fmla="*/ 487759 w 487758"/>
              <a:gd name="connsiteY12" fmla="*/ 308405 h 433379"/>
              <a:gd name="connsiteX13" fmla="*/ 481310 w 487758"/>
              <a:gd name="connsiteY13" fmla="*/ 323253 h 433379"/>
              <a:gd name="connsiteX14" fmla="*/ 479143 w 487758"/>
              <a:gd name="connsiteY14" fmla="*/ 325015 h 433379"/>
              <a:gd name="connsiteX15" fmla="*/ 338711 w 487758"/>
              <a:gd name="connsiteY15" fmla="*/ 423693 h 433379"/>
              <a:gd name="connsiteX16" fmla="*/ 338711 w 487758"/>
              <a:gd name="connsiteY16" fmla="*/ 85931 h 433379"/>
              <a:gd name="connsiteX17" fmla="*/ 455760 w 487758"/>
              <a:gd name="connsiteY17" fmla="*/ 3698 h 433379"/>
              <a:gd name="connsiteX18" fmla="*/ 484071 w 487758"/>
              <a:gd name="connsiteY18" fmla="*/ 8636 h 433379"/>
              <a:gd name="connsiteX19" fmla="*/ 487569 w 487758"/>
              <a:gd name="connsiteY19" fmla="*/ 17490 h 433379"/>
              <a:gd name="connsiteX20" fmla="*/ 189690 w 487758"/>
              <a:gd name="connsiteY20" fmla="*/ 9659 h 433379"/>
              <a:gd name="connsiteX21" fmla="*/ 298069 w 487758"/>
              <a:gd name="connsiteY21" fmla="*/ 85850 h 433379"/>
              <a:gd name="connsiteX22" fmla="*/ 298069 w 487758"/>
              <a:gd name="connsiteY22" fmla="*/ 423639 h 433379"/>
              <a:gd name="connsiteX23" fmla="*/ 189690 w 487758"/>
              <a:gd name="connsiteY23" fmla="*/ 347395 h 433379"/>
              <a:gd name="connsiteX24" fmla="*/ 189690 w 487758"/>
              <a:gd name="connsiteY24" fmla="*/ 9659 h 43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7758" h="433379">
                <a:moveTo>
                  <a:pt x="149048" y="9632"/>
                </a:moveTo>
                <a:lnTo>
                  <a:pt x="149048" y="347368"/>
                </a:lnTo>
                <a:lnTo>
                  <a:pt x="31999" y="429681"/>
                </a:lnTo>
                <a:cubicBezTo>
                  <a:pt x="22818" y="436135"/>
                  <a:pt x="10142" y="433924"/>
                  <a:pt x="3688" y="424745"/>
                </a:cubicBezTo>
                <a:cubicBezTo>
                  <a:pt x="1837" y="422111"/>
                  <a:pt x="638" y="419077"/>
                  <a:pt x="190" y="415890"/>
                </a:cubicBezTo>
                <a:lnTo>
                  <a:pt x="0" y="413072"/>
                </a:lnTo>
                <a:lnTo>
                  <a:pt x="0" y="124974"/>
                </a:lnTo>
                <a:cubicBezTo>
                  <a:pt x="0" y="119345"/>
                  <a:pt x="2335" y="113969"/>
                  <a:pt x="6449" y="110126"/>
                </a:cubicBezTo>
                <a:lnTo>
                  <a:pt x="8616" y="108365"/>
                </a:lnTo>
                <a:lnTo>
                  <a:pt x="149048" y="9632"/>
                </a:lnTo>
                <a:close/>
                <a:moveTo>
                  <a:pt x="487569" y="17490"/>
                </a:moveTo>
                <a:lnTo>
                  <a:pt x="487759" y="20307"/>
                </a:lnTo>
                <a:lnTo>
                  <a:pt x="487759" y="308405"/>
                </a:lnTo>
                <a:cubicBezTo>
                  <a:pt x="487759" y="314033"/>
                  <a:pt x="485423" y="319411"/>
                  <a:pt x="481310" y="323253"/>
                </a:cubicBezTo>
                <a:lnTo>
                  <a:pt x="479143" y="325015"/>
                </a:lnTo>
                <a:lnTo>
                  <a:pt x="338711" y="423693"/>
                </a:lnTo>
                <a:lnTo>
                  <a:pt x="338711" y="85931"/>
                </a:lnTo>
                <a:lnTo>
                  <a:pt x="455760" y="3698"/>
                </a:lnTo>
                <a:cubicBezTo>
                  <a:pt x="464942" y="-2756"/>
                  <a:pt x="477617" y="-545"/>
                  <a:pt x="484071" y="8636"/>
                </a:cubicBezTo>
                <a:cubicBezTo>
                  <a:pt x="485922" y="11269"/>
                  <a:pt x="487120" y="14303"/>
                  <a:pt x="487569" y="17490"/>
                </a:cubicBezTo>
                <a:close/>
                <a:moveTo>
                  <a:pt x="189690" y="9659"/>
                </a:moveTo>
                <a:lnTo>
                  <a:pt x="298069" y="85850"/>
                </a:lnTo>
                <a:lnTo>
                  <a:pt x="298069" y="423639"/>
                </a:lnTo>
                <a:lnTo>
                  <a:pt x="189690" y="347395"/>
                </a:lnTo>
                <a:lnTo>
                  <a:pt x="189690" y="9659"/>
                </a:lnTo>
                <a:close/>
              </a:path>
            </a:pathLst>
          </a:custGeom>
          <a:gradFill>
            <a:gsLst>
              <a:gs pos="23000">
                <a:srgbClr val="0078D4"/>
              </a:gs>
              <a:gs pos="100000">
                <a:srgbClr val="49C5B1"/>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83383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B19C1-8A5D-4B20-88B0-A01603F0E927}"/>
              </a:ext>
            </a:extLst>
          </p:cNvPr>
          <p:cNvSpPr>
            <a:spLocks noGrp="1"/>
          </p:cNvSpPr>
          <p:nvPr>
            <p:ph type="title"/>
          </p:nvPr>
        </p:nvSpPr>
        <p:spPr>
          <a:xfrm>
            <a:off x="588263" y="457200"/>
            <a:ext cx="11018520" cy="553998"/>
          </a:xfrm>
        </p:spPr>
        <p:txBody>
          <a:bodyPr/>
          <a:lstStyle/>
          <a:p>
            <a:r>
              <a:rPr lang="en-US"/>
              <a:t>What is in the RAI Maturity Model?</a:t>
            </a:r>
          </a:p>
        </p:txBody>
      </p:sp>
      <p:sp>
        <p:nvSpPr>
          <p:cNvPr id="3" name="TextBox 2">
            <a:extLst>
              <a:ext uri="{FF2B5EF4-FFF2-40B4-BE49-F238E27FC236}">
                <a16:creationId xmlns:a16="http://schemas.microsoft.com/office/drawing/2014/main" id="{02038433-E7C3-DD8A-A3D1-7889FAB4F507}"/>
              </a:ext>
            </a:extLst>
          </p:cNvPr>
          <p:cNvSpPr txBox="1"/>
          <p:nvPr/>
        </p:nvSpPr>
        <p:spPr>
          <a:xfrm>
            <a:off x="588262" y="2343614"/>
            <a:ext cx="2176203" cy="443023"/>
          </a:xfrm>
          <a:prstGeom prst="roundRect">
            <a:avLst/>
          </a:prstGeom>
          <a:noFill/>
          <a:ln>
            <a:solidFill>
              <a:schemeClr val="bg1">
                <a:lumMod val="75000"/>
              </a:schemeClr>
            </a:solidFill>
          </a:ln>
        </p:spPr>
        <p:txBody>
          <a:bodyPr wrap="square" lIns="180000" tIns="0" rIns="0" bIns="0"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Dimension</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1</a:t>
            </a:r>
          </a:p>
        </p:txBody>
      </p:sp>
      <p:pic>
        <p:nvPicPr>
          <p:cNvPr id="11" name="Picture 10">
            <a:extLst>
              <a:ext uri="{FF2B5EF4-FFF2-40B4-BE49-F238E27FC236}">
                <a16:creationId xmlns:a16="http://schemas.microsoft.com/office/drawing/2014/main" id="{C4D79C5F-FC90-D2E3-FC09-A130120C1603}"/>
              </a:ext>
            </a:extLst>
          </p:cNvPr>
          <p:cNvPicPr>
            <a:picLocks noChangeAspect="1"/>
          </p:cNvPicPr>
          <p:nvPr/>
        </p:nvPicPr>
        <p:blipFill rotWithShape="1">
          <a:blip r:embed="rId3"/>
          <a:srcRect l="-195" t="1" r="-9" b="-4283"/>
          <a:stretch/>
        </p:blipFill>
        <p:spPr>
          <a:xfrm>
            <a:off x="3274828" y="2343615"/>
            <a:ext cx="8375812" cy="1362554"/>
          </a:xfrm>
          <a:prstGeom prst="roundRect">
            <a:avLst>
              <a:gd name="adj" fmla="val 3572"/>
            </a:avLst>
          </a:prstGeom>
          <a:noFill/>
          <a:ln>
            <a:solidFill>
              <a:schemeClr val="bg1">
                <a:lumMod val="75000"/>
              </a:schemeClr>
            </a:solidFill>
          </a:ln>
        </p:spPr>
      </p:pic>
      <p:sp>
        <p:nvSpPr>
          <p:cNvPr id="12" name="TextBox 11">
            <a:extLst>
              <a:ext uri="{FF2B5EF4-FFF2-40B4-BE49-F238E27FC236}">
                <a16:creationId xmlns:a16="http://schemas.microsoft.com/office/drawing/2014/main" id="{F04361AE-77F9-6D39-9EC3-A40DF25442E6}"/>
              </a:ext>
            </a:extLst>
          </p:cNvPr>
          <p:cNvSpPr txBox="1"/>
          <p:nvPr/>
        </p:nvSpPr>
        <p:spPr>
          <a:xfrm>
            <a:off x="588264" y="1658367"/>
            <a:ext cx="2293160"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Factors that influence</a:t>
            </a:r>
            <a:br>
              <a:rPr kumimoji="0" lang="en-US" sz="18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br>
            <a:r>
              <a:rPr kumimoji="0" lang="en-US" sz="18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RAI maturity</a:t>
            </a:r>
          </a:p>
        </p:txBody>
      </p:sp>
      <p:sp>
        <p:nvSpPr>
          <p:cNvPr id="14" name="TextBox 13">
            <a:extLst>
              <a:ext uri="{FF2B5EF4-FFF2-40B4-BE49-F238E27FC236}">
                <a16:creationId xmlns:a16="http://schemas.microsoft.com/office/drawing/2014/main" id="{1F12D71D-79C2-EFD8-6468-76BE499E9725}"/>
              </a:ext>
            </a:extLst>
          </p:cNvPr>
          <p:cNvSpPr txBox="1"/>
          <p:nvPr/>
        </p:nvSpPr>
        <p:spPr>
          <a:xfrm>
            <a:off x="588262" y="2852187"/>
            <a:ext cx="2176203" cy="443023"/>
          </a:xfrm>
          <a:prstGeom prst="roundRect">
            <a:avLst/>
          </a:prstGeom>
          <a:noFill/>
          <a:ln>
            <a:solidFill>
              <a:schemeClr val="bg1">
                <a:lumMod val="75000"/>
              </a:schemeClr>
            </a:solidFill>
          </a:ln>
        </p:spPr>
        <p:txBody>
          <a:bodyPr wrap="square" lIns="180000" tIns="0" rIns="0" bIns="0"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Dimension</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2</a:t>
            </a:r>
          </a:p>
        </p:txBody>
      </p:sp>
      <p:sp>
        <p:nvSpPr>
          <p:cNvPr id="15" name="TextBox 14">
            <a:extLst>
              <a:ext uri="{FF2B5EF4-FFF2-40B4-BE49-F238E27FC236}">
                <a16:creationId xmlns:a16="http://schemas.microsoft.com/office/drawing/2014/main" id="{FCAF0C05-AAA6-A77F-496D-941C7399807E}"/>
              </a:ext>
            </a:extLst>
          </p:cNvPr>
          <p:cNvSpPr txBox="1"/>
          <p:nvPr/>
        </p:nvSpPr>
        <p:spPr>
          <a:xfrm>
            <a:off x="588262" y="3360760"/>
            <a:ext cx="2176203" cy="443023"/>
          </a:xfrm>
          <a:prstGeom prst="roundRect">
            <a:avLst/>
          </a:prstGeom>
          <a:noFill/>
          <a:ln>
            <a:solidFill>
              <a:schemeClr val="bg1">
                <a:lumMod val="75000"/>
              </a:schemeClr>
            </a:solidFill>
          </a:ln>
        </p:spPr>
        <p:txBody>
          <a:bodyPr wrap="square" lIns="180000" tIns="0" rIns="0" bIns="0"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Dimension</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3</a:t>
            </a:r>
          </a:p>
        </p:txBody>
      </p:sp>
      <p:sp>
        <p:nvSpPr>
          <p:cNvPr id="16" name="TextBox 15">
            <a:extLst>
              <a:ext uri="{FF2B5EF4-FFF2-40B4-BE49-F238E27FC236}">
                <a16:creationId xmlns:a16="http://schemas.microsoft.com/office/drawing/2014/main" id="{EBA48653-B1D2-464D-F6B9-BDDC5C9F7230}"/>
              </a:ext>
            </a:extLst>
          </p:cNvPr>
          <p:cNvSpPr txBox="1"/>
          <p:nvPr/>
        </p:nvSpPr>
        <p:spPr>
          <a:xfrm>
            <a:off x="588262" y="3869334"/>
            <a:ext cx="2176203" cy="443023"/>
          </a:xfrm>
          <a:prstGeom prst="roundRect">
            <a:avLst/>
          </a:prstGeom>
          <a:noFill/>
          <a:ln>
            <a:solidFill>
              <a:schemeClr val="bg1">
                <a:lumMod val="75000"/>
              </a:schemeClr>
            </a:solidFill>
          </a:ln>
        </p:spPr>
        <p:txBody>
          <a:bodyPr wrap="square" lIns="180000" tIns="0" rIns="0" bIns="0"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Dimension</a:t>
            </a:r>
            <a:r>
              <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p>
        </p:txBody>
      </p:sp>
      <p:sp>
        <p:nvSpPr>
          <p:cNvPr id="17" name="TextBox 16">
            <a:extLst>
              <a:ext uri="{FF2B5EF4-FFF2-40B4-BE49-F238E27FC236}">
                <a16:creationId xmlns:a16="http://schemas.microsoft.com/office/drawing/2014/main" id="{36DB7071-3438-2ECA-60B2-0C3E2AE84993}"/>
              </a:ext>
            </a:extLst>
          </p:cNvPr>
          <p:cNvSpPr txBox="1"/>
          <p:nvPr/>
        </p:nvSpPr>
        <p:spPr>
          <a:xfrm>
            <a:off x="3274827" y="1658367"/>
            <a:ext cx="2293160" cy="276999"/>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Maturity levels</a:t>
            </a:r>
          </a:p>
        </p:txBody>
      </p:sp>
      <p:grpSp>
        <p:nvGrpSpPr>
          <p:cNvPr id="4" name="Group 3">
            <a:extLst>
              <a:ext uri="{FF2B5EF4-FFF2-40B4-BE49-F238E27FC236}">
                <a16:creationId xmlns:a16="http://schemas.microsoft.com/office/drawing/2014/main" id="{93AB0ECC-F23D-A4EC-8C92-4FC6E7E09F3A}"/>
              </a:ext>
            </a:extLst>
          </p:cNvPr>
          <p:cNvGrpSpPr/>
          <p:nvPr/>
        </p:nvGrpSpPr>
        <p:grpSpPr>
          <a:xfrm>
            <a:off x="0" y="4645636"/>
            <a:ext cx="12192000" cy="1179902"/>
            <a:chOff x="0" y="4645636"/>
            <a:chExt cx="12192000" cy="1179902"/>
          </a:xfrm>
        </p:grpSpPr>
        <p:sp>
          <p:nvSpPr>
            <p:cNvPr id="25" name="Rectangle 24">
              <a:extLst>
                <a:ext uri="{FF2B5EF4-FFF2-40B4-BE49-F238E27FC236}">
                  <a16:creationId xmlns:a16="http://schemas.microsoft.com/office/drawing/2014/main" id="{719514C1-CBCC-088F-FF36-D1B6C228D813}"/>
                </a:ext>
              </a:extLst>
            </p:cNvPr>
            <p:cNvSpPr/>
            <p:nvPr/>
          </p:nvSpPr>
          <p:spPr bwMode="auto">
            <a:xfrm rot="10800000">
              <a:off x="0" y="4645636"/>
              <a:ext cx="12192000" cy="117990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8" name="TextBox 17">
              <a:extLst>
                <a:ext uri="{FF2B5EF4-FFF2-40B4-BE49-F238E27FC236}">
                  <a16:creationId xmlns:a16="http://schemas.microsoft.com/office/drawing/2014/main" id="{7D219957-3C41-1EC7-C82E-3C61E0EF87C7}"/>
                </a:ext>
              </a:extLst>
            </p:cNvPr>
            <p:cNvSpPr txBox="1"/>
            <p:nvPr/>
          </p:nvSpPr>
          <p:spPr>
            <a:xfrm>
              <a:off x="588262" y="4956852"/>
              <a:ext cx="1598798" cy="61555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In-depth interviews</a:t>
              </a:r>
            </a:p>
          </p:txBody>
        </p:sp>
        <p:sp>
          <p:nvSpPr>
            <p:cNvPr id="19" name="TextBox 18">
              <a:extLst>
                <a:ext uri="{FF2B5EF4-FFF2-40B4-BE49-F238E27FC236}">
                  <a16:creationId xmlns:a16="http://schemas.microsoft.com/office/drawing/2014/main" id="{DEE8577A-55A5-C501-8AC4-26D2E6CB4AF0}"/>
                </a:ext>
              </a:extLst>
            </p:cNvPr>
            <p:cNvSpPr txBox="1"/>
            <p:nvPr/>
          </p:nvSpPr>
          <p:spPr>
            <a:xfrm>
              <a:off x="3174303" y="4956852"/>
              <a:ext cx="4117550"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90+ RAI experts &amp; practitioners </a:t>
              </a:r>
              <a:br>
                <a:rPr kumimoji="0" lang="en-US" sz="2000" b="0" i="0" u="none" strike="noStrike" kern="1200" cap="none" spc="0" normalizeH="0" baseline="0" noProof="0">
                  <a:ln>
                    <a:noFill/>
                  </a:ln>
                  <a:solidFill>
                    <a:srgbClr val="FFFFFF"/>
                  </a:solidFill>
                  <a:effectLst/>
                  <a:uLnTx/>
                  <a:uFillTx/>
                  <a:latin typeface="Segoe UI"/>
                  <a:ea typeface="+mn-ea"/>
                  <a:cs typeface="+mn-cs"/>
                </a:rPr>
              </a:br>
              <a:r>
                <a:rPr kumimoji="0" lang="en-US" sz="1600" b="0" i="0" u="none" strike="noStrike" kern="1200" cap="none" spc="0" normalizeH="0" baseline="0" noProof="0">
                  <a:ln>
                    <a:noFill/>
                  </a:ln>
                  <a:solidFill>
                    <a:srgbClr val="FFFFFF"/>
                  </a:solidFill>
                  <a:effectLst/>
                  <a:uLnTx/>
                  <a:uFillTx/>
                  <a:latin typeface="Segoe UI"/>
                  <a:ea typeface="+mn-ea"/>
                  <a:cs typeface="+mn-cs"/>
                </a:rPr>
                <a:t>(Microsoft &amp; other companies)</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TextBox 19">
              <a:extLst>
                <a:ext uri="{FF2B5EF4-FFF2-40B4-BE49-F238E27FC236}">
                  <a16:creationId xmlns:a16="http://schemas.microsoft.com/office/drawing/2014/main" id="{E4B3C92C-B1FB-0EF5-683A-FD3A948E20BC}"/>
                </a:ext>
              </a:extLst>
            </p:cNvPr>
            <p:cNvSpPr txBox="1"/>
            <p:nvPr/>
          </p:nvSpPr>
          <p:spPr>
            <a:xfrm>
              <a:off x="8414407" y="4956852"/>
              <a:ext cx="1197943"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2 years</a:t>
              </a:r>
            </a:p>
          </p:txBody>
        </p:sp>
        <p:cxnSp>
          <p:nvCxnSpPr>
            <p:cNvPr id="22" name="Straight Connector 21">
              <a:extLst>
                <a:ext uri="{FF2B5EF4-FFF2-40B4-BE49-F238E27FC236}">
                  <a16:creationId xmlns:a16="http://schemas.microsoft.com/office/drawing/2014/main" id="{DBB8CD85-0475-1984-4CF5-B85A442D1194}"/>
                </a:ext>
              </a:extLst>
            </p:cNvPr>
            <p:cNvCxnSpPr/>
            <p:nvPr/>
          </p:nvCxnSpPr>
          <p:spPr>
            <a:xfrm>
              <a:off x="2986313" y="4943597"/>
              <a:ext cx="0" cy="628808"/>
            </a:xfrm>
            <a:prstGeom prst="line">
              <a:avLst/>
            </a:prstGeom>
            <a:noFill/>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D1F6BD2-86DB-DB26-2CAD-F3D1BBE814B9}"/>
                </a:ext>
              </a:extLst>
            </p:cNvPr>
            <p:cNvCxnSpPr/>
            <p:nvPr/>
          </p:nvCxnSpPr>
          <p:spPr>
            <a:xfrm>
              <a:off x="8230220" y="4943597"/>
              <a:ext cx="0" cy="628808"/>
            </a:xfrm>
            <a:prstGeom prst="line">
              <a:avLst/>
            </a:prstGeom>
            <a:noFill/>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1626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702CA-E1ED-B354-CF53-547E6529E099}"/>
              </a:ext>
            </a:extLst>
          </p:cNvPr>
          <p:cNvSpPr>
            <a:spLocks noGrp="1"/>
          </p:cNvSpPr>
          <p:nvPr>
            <p:ph type="title"/>
          </p:nvPr>
        </p:nvSpPr>
        <p:spPr>
          <a:xfrm>
            <a:off x="588264" y="2690337"/>
            <a:ext cx="4127692" cy="1477328"/>
          </a:xfrm>
        </p:spPr>
        <p:txBody>
          <a:bodyPr/>
          <a:lstStyle/>
          <a:p>
            <a:r>
              <a:rPr lang="en-US" sz="3200"/>
              <a:t>What factors</a:t>
            </a:r>
            <a:br>
              <a:rPr lang="en-US" sz="3200"/>
            </a:br>
            <a:r>
              <a:rPr lang="en-US" sz="3200"/>
              <a:t>influence RAI maturity?</a:t>
            </a:r>
            <a:endParaRPr lang="en-US" sz="3200">
              <a:solidFill>
                <a:schemeClr val="accent1"/>
              </a:solidFill>
            </a:endParaRPr>
          </a:p>
        </p:txBody>
      </p:sp>
      <p:cxnSp>
        <p:nvCxnSpPr>
          <p:cNvPr id="8" name="Straight Connector 7">
            <a:extLst>
              <a:ext uri="{FF2B5EF4-FFF2-40B4-BE49-F238E27FC236}">
                <a16:creationId xmlns:a16="http://schemas.microsoft.com/office/drawing/2014/main" id="{EB26C597-E598-4EC1-02A6-23D0EA0D3449}"/>
              </a:ext>
            </a:extLst>
          </p:cNvPr>
          <p:cNvCxnSpPr>
            <a:cxnSpLocks/>
          </p:cNvCxnSpPr>
          <p:nvPr/>
        </p:nvCxnSpPr>
        <p:spPr>
          <a:xfrm>
            <a:off x="5008563" y="623455"/>
            <a:ext cx="0" cy="5638800"/>
          </a:xfrm>
          <a:prstGeom prst="line">
            <a:avLst/>
          </a:prstGeom>
          <a:ln w="12700" cap="rnd">
            <a:solidFill>
              <a:schemeClr val="tx1">
                <a:alpha val="10116"/>
              </a:schemeClr>
            </a:solidFill>
            <a:headEnd type="none" w="sm" len="sm"/>
            <a:tailEnd type="none" w="lg" len="med"/>
          </a:ln>
        </p:spPr>
        <p:style>
          <a:lnRef idx="1">
            <a:schemeClr val="accent1"/>
          </a:lnRef>
          <a:fillRef idx="0">
            <a:schemeClr val="accent1"/>
          </a:fillRef>
          <a:effectRef idx="0">
            <a:schemeClr val="accent1"/>
          </a:effectRef>
          <a:fontRef idx="minor">
            <a:schemeClr val="tx1"/>
          </a:fontRef>
        </p:style>
      </p:cxnSp>
      <p:sp>
        <p:nvSpPr>
          <p:cNvPr id="5" name="Isosceles Triangle 4">
            <a:extLst>
              <a:ext uri="{FF2B5EF4-FFF2-40B4-BE49-F238E27FC236}">
                <a16:creationId xmlns:a16="http://schemas.microsoft.com/office/drawing/2014/main" id="{E9387D47-788E-E290-0C07-8570CA987C65}"/>
              </a:ext>
            </a:extLst>
          </p:cNvPr>
          <p:cNvSpPr/>
          <p:nvPr/>
        </p:nvSpPr>
        <p:spPr bwMode="auto">
          <a:xfrm>
            <a:off x="7302787" y="1086497"/>
            <a:ext cx="2239333" cy="1930459"/>
          </a:xfrm>
          <a:prstGeom prst="triangle">
            <a:avLst/>
          </a:prstGeom>
          <a:solidFill>
            <a:srgbClr val="F1D628"/>
          </a:solidFill>
          <a:ln w="3175" cap="flat" cmpd="sng" algn="ctr">
            <a:noFill/>
            <a:prstDash val="solid"/>
            <a:headEnd type="none" w="med" len="med"/>
            <a:tailEnd type="none" w="med" len="med"/>
          </a:ln>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Segoe UI"/>
                <a:ea typeface="+mn-ea"/>
                <a:cs typeface="Segoe UI"/>
              </a:rPr>
              <a:t>RAI</a:t>
            </a:r>
            <a:br>
              <a:rPr kumimoji="0" lang="en-US" sz="2400" b="0" i="0" u="none" strike="noStrike" kern="0" cap="none" spc="0" normalizeH="0" baseline="0" noProof="0">
                <a:ln>
                  <a:noFill/>
                </a:ln>
                <a:solidFill>
                  <a:srgbClr val="000000"/>
                </a:solidFill>
                <a:effectLst/>
                <a:uLnTx/>
                <a:uFillTx/>
                <a:latin typeface="Segoe UI"/>
                <a:ea typeface="+mn-ea"/>
                <a:cs typeface="Segoe UI" pitchFamily="34" charset="0"/>
              </a:rPr>
            </a:br>
            <a:r>
              <a:rPr kumimoji="0" lang="en-US" sz="2400" b="0" i="0" u="none" strike="noStrike" kern="0" cap="none" spc="0" normalizeH="0" baseline="0" noProof="0">
                <a:ln>
                  <a:noFill/>
                </a:ln>
                <a:solidFill>
                  <a:srgbClr val="000000"/>
                </a:solidFill>
                <a:effectLst/>
                <a:uLnTx/>
                <a:uFillTx/>
                <a:latin typeface="Segoe UI"/>
                <a:ea typeface="+mn-ea"/>
                <a:cs typeface="Segoe UI"/>
              </a:rPr>
              <a:t>Practice</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a:ea typeface="+mn-ea"/>
              <a:cs typeface="Segoe UI" pitchFamily="34" charset="0"/>
            </a:endParaRPr>
          </a:p>
        </p:txBody>
      </p:sp>
      <p:sp>
        <p:nvSpPr>
          <p:cNvPr id="9" name="Trapezoid 8">
            <a:extLst>
              <a:ext uri="{FF2B5EF4-FFF2-40B4-BE49-F238E27FC236}">
                <a16:creationId xmlns:a16="http://schemas.microsoft.com/office/drawing/2014/main" id="{4F336F4B-46AB-9820-0CDA-8CDCE37131E9}"/>
              </a:ext>
            </a:extLst>
          </p:cNvPr>
          <p:cNvSpPr/>
          <p:nvPr/>
        </p:nvSpPr>
        <p:spPr bwMode="auto">
          <a:xfrm>
            <a:off x="6509719" y="3022628"/>
            <a:ext cx="3831336" cy="1371600"/>
          </a:xfrm>
          <a:prstGeom prst="trapezoid">
            <a:avLst>
              <a:gd name="adj" fmla="val 57303"/>
            </a:avLst>
          </a:prstGeom>
          <a:solidFill>
            <a:srgbClr val="9FD16D"/>
          </a:solidFill>
          <a:ln w="317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Segoe UI"/>
                <a:ea typeface="+mn-ea"/>
                <a:cs typeface="Segoe UI"/>
              </a:rPr>
              <a:t>Team Approach</a:t>
            </a:r>
            <a:endParaRPr kumimoji="0" lang="en-US" sz="2400" b="0" i="0" u="none" strike="noStrike" kern="0" cap="none" spc="0" normalizeH="0" baseline="0" noProof="0">
              <a:ln>
                <a:noFill/>
              </a:ln>
              <a:solidFill>
                <a:srgbClr val="000000"/>
              </a:solidFill>
              <a:effectLst/>
              <a:uLnTx/>
              <a:uFillTx/>
              <a:latin typeface="Segoe UI"/>
              <a:ea typeface="+mn-ea"/>
              <a:cs typeface="Segoe UI" pitchFamily="34" charset="0"/>
            </a:endParaRPr>
          </a:p>
        </p:txBody>
      </p:sp>
      <p:sp>
        <p:nvSpPr>
          <p:cNvPr id="10" name="Trapezoid 9">
            <a:extLst>
              <a:ext uri="{FF2B5EF4-FFF2-40B4-BE49-F238E27FC236}">
                <a16:creationId xmlns:a16="http://schemas.microsoft.com/office/drawing/2014/main" id="{F77E96E2-BFFB-706B-35A7-00D6726AE552}"/>
              </a:ext>
            </a:extLst>
          </p:cNvPr>
          <p:cNvSpPr/>
          <p:nvPr/>
        </p:nvSpPr>
        <p:spPr bwMode="auto">
          <a:xfrm>
            <a:off x="5718700" y="4399900"/>
            <a:ext cx="5413248" cy="1371600"/>
          </a:xfrm>
          <a:prstGeom prst="trapezoid">
            <a:avLst>
              <a:gd name="adj" fmla="val 57303"/>
            </a:avLst>
          </a:prstGeom>
          <a:solidFill>
            <a:srgbClr val="3FBDBC"/>
          </a:solidFill>
          <a:ln w="317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Segoe UI"/>
                <a:ea typeface="+mn-ea"/>
                <a:cs typeface="Segoe UI"/>
              </a:rPr>
              <a:t>Organizational Foundations</a:t>
            </a:r>
            <a:endParaRPr kumimoji="0" lang="en-US" sz="2400" b="0" i="0" u="none" strike="noStrike" kern="0" cap="none" spc="0" normalizeH="0" baseline="0" noProof="0">
              <a:ln>
                <a:noFill/>
              </a:ln>
              <a:solidFill>
                <a:srgbClr val="000000"/>
              </a:solidFill>
              <a:effectLst/>
              <a:uLnTx/>
              <a:uFillTx/>
              <a:latin typeface="Segoe UI"/>
              <a:ea typeface="+mn-ea"/>
              <a:cs typeface="Segoe UI" pitchFamily="34" charset="0"/>
            </a:endParaRPr>
          </a:p>
        </p:txBody>
      </p:sp>
      <p:sp>
        <p:nvSpPr>
          <p:cNvPr id="11" name="TextBox 10">
            <a:extLst>
              <a:ext uri="{FF2B5EF4-FFF2-40B4-BE49-F238E27FC236}">
                <a16:creationId xmlns:a16="http://schemas.microsoft.com/office/drawing/2014/main" id="{B410F9D8-B08B-3A2B-D452-AD92C21C913E}"/>
              </a:ext>
            </a:extLst>
          </p:cNvPr>
          <p:cNvSpPr txBox="1"/>
          <p:nvPr/>
        </p:nvSpPr>
        <p:spPr>
          <a:xfrm>
            <a:off x="6765103" y="5862145"/>
            <a:ext cx="3314700" cy="400110"/>
          </a:xfrm>
          <a:prstGeom prst="rect">
            <a:avLst/>
          </a:prstGeom>
          <a:noFill/>
        </p:spPr>
        <p:txBody>
          <a:bodyPr wrap="square" l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43A5E">
                    <a:lumMod val="60000"/>
                    <a:lumOff val="40000"/>
                  </a:srgbClr>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https://aka.ms/RAIMM</a:t>
            </a:r>
            <a:endParaRPr kumimoji="0" lang="en-US" sz="2000" b="0" i="0" u="none" strike="noStrike" kern="1200" cap="none" spc="0" normalizeH="0" baseline="0" noProof="0">
              <a:ln>
                <a:noFill/>
              </a:ln>
              <a:solidFill>
                <a:srgbClr val="243A5E">
                  <a:lumMod val="60000"/>
                  <a:lumOff val="40000"/>
                </a:srgbClr>
              </a:solidFill>
              <a:effectLst/>
              <a:uLnTx/>
              <a:uFillTx/>
              <a:latin typeface="Segoe UI"/>
              <a:ea typeface="+mn-ea"/>
              <a:cs typeface="+mn-cs"/>
            </a:endParaRPr>
          </a:p>
        </p:txBody>
      </p:sp>
    </p:spTree>
    <p:extLst>
      <p:ext uri="{BB962C8B-B14F-4D97-AF65-F5344CB8AC3E}">
        <p14:creationId xmlns:p14="http://schemas.microsoft.com/office/powerpoint/2010/main" val="375717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16">
            <a:extLst>
              <a:ext uri="{FF2B5EF4-FFF2-40B4-BE49-F238E27FC236}">
                <a16:creationId xmlns:a16="http://schemas.microsoft.com/office/drawing/2014/main" id="{A0FDD431-1CD8-E0EE-CC1A-87816635E80C}"/>
              </a:ext>
            </a:extLst>
          </p:cNvPr>
          <p:cNvSpPr/>
          <p:nvPr/>
        </p:nvSpPr>
        <p:spPr bwMode="auto">
          <a:xfrm>
            <a:off x="-342899" y="1239715"/>
            <a:ext cx="6290157" cy="4844562"/>
          </a:xfrm>
          <a:prstGeom prst="roundRect">
            <a:avLst>
              <a:gd name="adj" fmla="val 2640"/>
            </a:avLst>
          </a:prstGeom>
          <a:solidFill>
            <a:schemeClr val="bg1"/>
          </a:solidFill>
          <a:ln>
            <a:noFill/>
            <a:headEnd type="none" w="med" len="med"/>
            <a:tailEnd type="none" w="med" len="med"/>
          </a:ln>
          <a:effectLst>
            <a:outerShdw blurRad="375923" dist="1270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E2E58D3B-7E06-23D1-8C38-92FFA30457AA}"/>
              </a:ext>
            </a:extLst>
          </p:cNvPr>
          <p:cNvSpPr>
            <a:spLocks noGrp="1"/>
          </p:cNvSpPr>
          <p:nvPr>
            <p:ph type="title"/>
          </p:nvPr>
        </p:nvSpPr>
        <p:spPr>
          <a:xfrm>
            <a:off x="588263" y="457200"/>
            <a:ext cx="11018520" cy="553998"/>
          </a:xfrm>
        </p:spPr>
        <p:txBody>
          <a:bodyPr/>
          <a:lstStyle/>
          <a:p>
            <a:r>
              <a:rPr lang="en-US"/>
              <a:t>24 dimensions of RAI maturity</a:t>
            </a:r>
          </a:p>
        </p:txBody>
      </p:sp>
      <p:sp>
        <p:nvSpPr>
          <p:cNvPr id="10" name="Text Placeholder 3">
            <a:extLst>
              <a:ext uri="{FF2B5EF4-FFF2-40B4-BE49-F238E27FC236}">
                <a16:creationId xmlns:a16="http://schemas.microsoft.com/office/drawing/2014/main" id="{91C6EBF1-5E1E-E40A-38D8-4B6D5DCA36AD}"/>
              </a:ext>
            </a:extLst>
          </p:cNvPr>
          <p:cNvSpPr txBox="1">
            <a:spLocks/>
          </p:cNvSpPr>
          <p:nvPr/>
        </p:nvSpPr>
        <p:spPr>
          <a:xfrm>
            <a:off x="1135774" y="2357352"/>
            <a:ext cx="4332156" cy="2769989"/>
          </a:xfrm>
          <a:prstGeom prst="rect">
            <a:avLst/>
          </a:prstGeom>
        </p:spPr>
        <p:txBody>
          <a:bodyPr vert="horz" wrap="square" lIns="0" tIns="0" rIns="0" bIns="0" rtlCol="0" anchor="t">
            <a:spAutoFit/>
          </a:bodyPr>
          <a:lstStyle>
            <a:lvl1pPr marL="176213" marR="0" indent="-1762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2000" kern="1200" spc="0" baseline="0" dirty="0">
                <a:solidFill>
                  <a:schemeClr val="tx1"/>
                </a:solidFill>
                <a:latin typeface="+mn-lt"/>
                <a:ea typeface="+mn-ea"/>
                <a:cs typeface="Segoe UI" panose="020B0502040204020203" pitchFamily="34" charset="0"/>
              </a:defRPr>
            </a:lvl1pPr>
            <a:lvl2pPr marL="322263" marR="0" indent="-1508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800" kern="1200" spc="0" baseline="0" dirty="0">
                <a:solidFill>
                  <a:schemeClr val="tx1"/>
                </a:solidFill>
                <a:latin typeface="+mn-lt"/>
                <a:ea typeface="+mn-ea"/>
                <a:cs typeface="+mn-cs"/>
              </a:defRPr>
            </a:lvl2pPr>
            <a:lvl3pPr marL="466725" marR="0" indent="-138113"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600" kern="1200" spc="0" baseline="0" dirty="0">
                <a:solidFill>
                  <a:schemeClr val="tx1"/>
                </a:solidFill>
                <a:latin typeface="+mn-lt"/>
                <a:ea typeface="+mn-ea"/>
                <a:cs typeface="+mn-cs"/>
              </a:defRPr>
            </a:lvl3pPr>
            <a:lvl4pPr marL="595313" marR="0" indent="-12858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4pPr>
            <a:lvl5pPr marL="731838" marR="0" indent="-12223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lang="en-US" sz="1400" kern="1200" spc="0" baseline="0" dirty="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24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Leadership &amp; Culture: Prioritizing RAI</a:t>
            </a:r>
          </a:p>
          <a:p>
            <a:pPr marL="4763" marR="0" lvl="0" indent="0" algn="l" defTabSz="932742" rtl="0" eaLnBrk="1" fontAlgn="auto" latinLnBrk="0" hangingPunct="1">
              <a:lnSpc>
                <a:spcPct val="100000"/>
              </a:lnSpc>
              <a:spcBef>
                <a:spcPts val="0"/>
              </a:spcBef>
              <a:spcAft>
                <a:spcPts val="24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RAI Policy</a:t>
            </a:r>
          </a:p>
          <a:p>
            <a:pPr marL="4763" marR="0" lvl="0" indent="0" algn="l" defTabSz="932742" rtl="0" eaLnBrk="1" fontAlgn="auto" latinLnBrk="0" hangingPunct="1">
              <a:lnSpc>
                <a:spcPct val="100000"/>
              </a:lnSpc>
              <a:spcBef>
                <a:spcPts val="0"/>
              </a:spcBef>
              <a:spcAft>
                <a:spcPts val="24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a:rPr>
              <a:t>RAI Processes &amp; Infrastructure</a:t>
            </a:r>
          </a:p>
          <a:p>
            <a:pPr marL="0" marR="0" lvl="0" indent="0" algn="l" defTabSz="932742" rtl="0" eaLnBrk="1" fontAlgn="auto" latinLnBrk="0" hangingPunct="1">
              <a:lnSpc>
                <a:spcPct val="100000"/>
              </a:lnSpc>
              <a:spcBef>
                <a:spcPts val="0"/>
              </a:spcBef>
              <a:spcAft>
                <a:spcPts val="24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Knowledge Resources</a:t>
            </a:r>
          </a:p>
          <a:p>
            <a:pPr marL="0" marR="0" lvl="0" indent="0" algn="l" defTabSz="932742" rtl="0" eaLnBrk="1" fontAlgn="auto" latinLnBrk="0" hangingPunct="1">
              <a:lnSpc>
                <a:spcPct val="100000"/>
              </a:lnSpc>
              <a:spcBef>
                <a:spcPts val="0"/>
              </a:spcBef>
              <a:spcAft>
                <a:spcPts val="24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Tooling</a:t>
            </a:r>
          </a:p>
        </p:txBody>
      </p:sp>
      <p:sp>
        <p:nvSpPr>
          <p:cNvPr id="15" name="Isosceles Triangle 4">
            <a:extLst>
              <a:ext uri="{FF2B5EF4-FFF2-40B4-BE49-F238E27FC236}">
                <a16:creationId xmlns:a16="http://schemas.microsoft.com/office/drawing/2014/main" id="{87C791CC-A292-4C3C-42CE-17D95103668C}"/>
              </a:ext>
            </a:extLst>
          </p:cNvPr>
          <p:cNvSpPr/>
          <p:nvPr/>
        </p:nvSpPr>
        <p:spPr bwMode="auto">
          <a:xfrm>
            <a:off x="7982686" y="1086497"/>
            <a:ext cx="2239333" cy="1930459"/>
          </a:xfrm>
          <a:prstGeom prst="triangle">
            <a:avLst/>
          </a:prstGeom>
          <a:solidFill>
            <a:srgbClr val="F1D628">
              <a:alpha val="15000"/>
            </a:srgbClr>
          </a:solidFill>
          <a:ln w="3175" cap="flat" cmpd="sng" algn="ctr">
            <a:noFill/>
            <a:prstDash val="solid"/>
            <a:headEnd type="none" w="med" len="med"/>
            <a:tailEnd type="none" w="med" len="med"/>
          </a:ln>
          <a:effectLst/>
        </p:spPr>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alpha val="15000"/>
                  </a:srgbClr>
                </a:solidFill>
                <a:effectLst/>
                <a:uLnTx/>
                <a:uFillTx/>
                <a:latin typeface="Segoe UI"/>
                <a:ea typeface="+mn-ea"/>
                <a:cs typeface="Segoe UI"/>
              </a:rPr>
              <a:t>RAI</a:t>
            </a:r>
            <a:br>
              <a:rPr kumimoji="0" lang="en-US" sz="2400" b="0" i="0" u="none" strike="noStrike" kern="0" cap="none" spc="0" normalizeH="0" baseline="0" noProof="0">
                <a:ln>
                  <a:noFill/>
                </a:ln>
                <a:solidFill>
                  <a:srgbClr val="000000">
                    <a:alpha val="15000"/>
                  </a:srgbClr>
                </a:solidFill>
                <a:effectLst/>
                <a:uLnTx/>
                <a:uFillTx/>
                <a:latin typeface="Segoe UI"/>
                <a:ea typeface="+mn-ea"/>
                <a:cs typeface="Segoe UI" pitchFamily="34" charset="0"/>
              </a:rPr>
            </a:br>
            <a:r>
              <a:rPr kumimoji="0" lang="en-US" sz="2400" b="0" i="0" u="none" strike="noStrike" kern="0" cap="none" spc="0" normalizeH="0" baseline="0" noProof="0">
                <a:ln>
                  <a:noFill/>
                </a:ln>
                <a:solidFill>
                  <a:srgbClr val="000000">
                    <a:alpha val="15000"/>
                  </a:srgbClr>
                </a:solidFill>
                <a:effectLst/>
                <a:uLnTx/>
                <a:uFillTx/>
                <a:latin typeface="Segoe UI"/>
                <a:ea typeface="+mn-ea"/>
                <a:cs typeface="Segoe UI"/>
              </a:rPr>
              <a:t>Practice</a:t>
            </a:r>
          </a:p>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alpha val="15000"/>
                </a:srgbClr>
              </a:solidFill>
              <a:effectLst/>
              <a:uLnTx/>
              <a:uFillTx/>
              <a:latin typeface="Segoe UI"/>
              <a:ea typeface="+mn-ea"/>
              <a:cs typeface="Segoe UI" pitchFamily="34" charset="0"/>
            </a:endParaRPr>
          </a:p>
        </p:txBody>
      </p:sp>
      <p:sp>
        <p:nvSpPr>
          <p:cNvPr id="16" name="Trapezoid 15">
            <a:extLst>
              <a:ext uri="{FF2B5EF4-FFF2-40B4-BE49-F238E27FC236}">
                <a16:creationId xmlns:a16="http://schemas.microsoft.com/office/drawing/2014/main" id="{FA2370A6-16C9-51B2-BF98-0CC054334491}"/>
              </a:ext>
            </a:extLst>
          </p:cNvPr>
          <p:cNvSpPr/>
          <p:nvPr/>
        </p:nvSpPr>
        <p:spPr bwMode="auto">
          <a:xfrm>
            <a:off x="7189618" y="3022628"/>
            <a:ext cx="3831336" cy="1371600"/>
          </a:xfrm>
          <a:prstGeom prst="trapezoid">
            <a:avLst>
              <a:gd name="adj" fmla="val 57303"/>
            </a:avLst>
          </a:prstGeom>
          <a:solidFill>
            <a:srgbClr val="9FD16D">
              <a:alpha val="15000"/>
            </a:srgbClr>
          </a:solidFill>
          <a:ln w="317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alpha val="15000"/>
                  </a:srgbClr>
                </a:solidFill>
                <a:effectLst/>
                <a:uLnTx/>
                <a:uFillTx/>
                <a:latin typeface="Segoe UI"/>
                <a:ea typeface="+mn-ea"/>
                <a:cs typeface="Segoe UI"/>
              </a:rPr>
              <a:t>Team Approach</a:t>
            </a:r>
            <a:endParaRPr kumimoji="0" lang="en-US" sz="2400" b="0" i="0" u="none" strike="noStrike" kern="0" cap="none" spc="0" normalizeH="0" baseline="0" noProof="0">
              <a:ln>
                <a:noFill/>
              </a:ln>
              <a:solidFill>
                <a:srgbClr val="000000">
                  <a:alpha val="15000"/>
                </a:srgbClr>
              </a:solidFill>
              <a:effectLst/>
              <a:uLnTx/>
              <a:uFillTx/>
              <a:latin typeface="Segoe UI"/>
              <a:ea typeface="+mn-ea"/>
              <a:cs typeface="Segoe UI" pitchFamily="34" charset="0"/>
            </a:endParaRPr>
          </a:p>
        </p:txBody>
      </p:sp>
      <p:sp>
        <p:nvSpPr>
          <p:cNvPr id="17" name="Trapezoid 16">
            <a:extLst>
              <a:ext uri="{FF2B5EF4-FFF2-40B4-BE49-F238E27FC236}">
                <a16:creationId xmlns:a16="http://schemas.microsoft.com/office/drawing/2014/main" id="{F727D644-3F96-71C4-B09F-66A53891ACF8}"/>
              </a:ext>
            </a:extLst>
          </p:cNvPr>
          <p:cNvSpPr/>
          <p:nvPr/>
        </p:nvSpPr>
        <p:spPr bwMode="auto">
          <a:xfrm>
            <a:off x="6398599" y="4399900"/>
            <a:ext cx="5413248" cy="1371600"/>
          </a:xfrm>
          <a:prstGeom prst="trapezoid">
            <a:avLst>
              <a:gd name="adj" fmla="val 57303"/>
            </a:avLst>
          </a:prstGeom>
          <a:solidFill>
            <a:srgbClr val="3FBDBC"/>
          </a:solidFill>
          <a:ln w="317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Segoe UI"/>
                <a:ea typeface="+mn-ea"/>
                <a:cs typeface="Segoe UI"/>
              </a:rPr>
              <a:t>Organizational Foundations</a:t>
            </a:r>
            <a:endParaRPr kumimoji="0" lang="en-US" sz="2400" b="0" i="0" u="none" strike="noStrike" kern="0" cap="none" spc="0" normalizeH="0" baseline="0" noProof="0">
              <a:ln>
                <a:noFill/>
              </a:ln>
              <a:solidFill>
                <a:srgbClr val="000000"/>
              </a:solidFill>
              <a:effectLst/>
              <a:uLnTx/>
              <a:uFillTx/>
              <a:latin typeface="Segoe UI"/>
              <a:ea typeface="+mn-ea"/>
              <a:cs typeface="Segoe UI" pitchFamily="34" charset="0"/>
            </a:endParaRPr>
          </a:p>
        </p:txBody>
      </p:sp>
      <p:sp>
        <p:nvSpPr>
          <p:cNvPr id="18" name="Oval 17">
            <a:extLst>
              <a:ext uri="{FF2B5EF4-FFF2-40B4-BE49-F238E27FC236}">
                <a16:creationId xmlns:a16="http://schemas.microsoft.com/office/drawing/2014/main" id="{642512EA-EA8D-211C-6B3B-3BDDEE14DA8C}"/>
              </a:ext>
            </a:extLst>
          </p:cNvPr>
          <p:cNvSpPr/>
          <p:nvPr/>
        </p:nvSpPr>
        <p:spPr bwMode="auto">
          <a:xfrm>
            <a:off x="588264" y="2325547"/>
            <a:ext cx="338696" cy="338696"/>
          </a:xfrm>
          <a:prstGeom prst="ellipse">
            <a:avLst/>
          </a:prstGeom>
          <a:solidFill>
            <a:srgbClr val="3FBE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panose="020B0502040204020203" pitchFamily="34" charset="0"/>
                <a:ea typeface="Segoe UI" pitchFamily="34" charset="0"/>
                <a:cs typeface="Segoe UI Semibold" panose="020B0502040204020203" pitchFamily="34" charset="0"/>
              </a:rPr>
              <a:t>1</a:t>
            </a:r>
          </a:p>
        </p:txBody>
      </p:sp>
      <p:sp>
        <p:nvSpPr>
          <p:cNvPr id="19" name="TextBox 18">
            <a:extLst>
              <a:ext uri="{FF2B5EF4-FFF2-40B4-BE49-F238E27FC236}">
                <a16:creationId xmlns:a16="http://schemas.microsoft.com/office/drawing/2014/main" id="{87F7B49C-319D-216C-1D67-25ABC473D417}"/>
              </a:ext>
            </a:extLst>
          </p:cNvPr>
          <p:cNvSpPr txBox="1"/>
          <p:nvPr/>
        </p:nvSpPr>
        <p:spPr>
          <a:xfrm>
            <a:off x="588263" y="1589471"/>
            <a:ext cx="3863750" cy="369332"/>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FBEBD"/>
                </a:solidFill>
                <a:effectLst/>
                <a:uLnTx/>
                <a:uFillTx/>
                <a:latin typeface="Segoe UI Semibold" panose="020B0502040204020203" pitchFamily="34" charset="0"/>
                <a:ea typeface="+mn-ea"/>
                <a:cs typeface="Segoe UI Semibold" panose="020B0502040204020203" pitchFamily="34" charset="0"/>
              </a:rPr>
              <a:t>Organizational Foundations</a:t>
            </a:r>
          </a:p>
        </p:txBody>
      </p:sp>
      <p:sp>
        <p:nvSpPr>
          <p:cNvPr id="20" name="Oval 19">
            <a:extLst>
              <a:ext uri="{FF2B5EF4-FFF2-40B4-BE49-F238E27FC236}">
                <a16:creationId xmlns:a16="http://schemas.microsoft.com/office/drawing/2014/main" id="{5179DB95-47BA-C776-28A0-37B7A91D5349}"/>
              </a:ext>
            </a:extLst>
          </p:cNvPr>
          <p:cNvSpPr/>
          <p:nvPr/>
        </p:nvSpPr>
        <p:spPr bwMode="auto">
          <a:xfrm>
            <a:off x="588264" y="2941321"/>
            <a:ext cx="338696" cy="338696"/>
          </a:xfrm>
          <a:prstGeom prst="ellipse">
            <a:avLst/>
          </a:prstGeom>
          <a:solidFill>
            <a:srgbClr val="3FBE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panose="020B0502040204020203" pitchFamily="34" charset="0"/>
                <a:ea typeface="Segoe UI" pitchFamily="34" charset="0"/>
                <a:cs typeface="Segoe UI Semibold" panose="020B0502040204020203" pitchFamily="34" charset="0"/>
              </a:rPr>
              <a:t>2</a:t>
            </a:r>
          </a:p>
        </p:txBody>
      </p:sp>
      <p:sp>
        <p:nvSpPr>
          <p:cNvPr id="21" name="Oval 20">
            <a:extLst>
              <a:ext uri="{FF2B5EF4-FFF2-40B4-BE49-F238E27FC236}">
                <a16:creationId xmlns:a16="http://schemas.microsoft.com/office/drawing/2014/main" id="{9B66C98A-4F94-C333-7727-80FDB4BD094C}"/>
              </a:ext>
            </a:extLst>
          </p:cNvPr>
          <p:cNvSpPr/>
          <p:nvPr/>
        </p:nvSpPr>
        <p:spPr bwMode="auto">
          <a:xfrm>
            <a:off x="588264" y="3557095"/>
            <a:ext cx="338696" cy="338696"/>
          </a:xfrm>
          <a:prstGeom prst="ellipse">
            <a:avLst/>
          </a:prstGeom>
          <a:solidFill>
            <a:srgbClr val="3FBE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panose="020B0502040204020203" pitchFamily="34" charset="0"/>
                <a:ea typeface="Segoe UI" pitchFamily="34" charset="0"/>
                <a:cs typeface="Segoe UI Semibold" panose="020B0502040204020203" pitchFamily="34" charset="0"/>
              </a:rPr>
              <a:t>3</a:t>
            </a:r>
          </a:p>
        </p:txBody>
      </p:sp>
      <p:sp>
        <p:nvSpPr>
          <p:cNvPr id="22" name="Oval 21">
            <a:extLst>
              <a:ext uri="{FF2B5EF4-FFF2-40B4-BE49-F238E27FC236}">
                <a16:creationId xmlns:a16="http://schemas.microsoft.com/office/drawing/2014/main" id="{940443EF-E610-6427-F768-16163982736A}"/>
              </a:ext>
            </a:extLst>
          </p:cNvPr>
          <p:cNvSpPr/>
          <p:nvPr/>
        </p:nvSpPr>
        <p:spPr bwMode="auto">
          <a:xfrm>
            <a:off x="588264" y="4172869"/>
            <a:ext cx="338696" cy="338696"/>
          </a:xfrm>
          <a:prstGeom prst="ellipse">
            <a:avLst/>
          </a:prstGeom>
          <a:solidFill>
            <a:srgbClr val="3FBE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panose="020B0502040204020203" pitchFamily="34" charset="0"/>
                <a:ea typeface="Segoe UI" pitchFamily="34" charset="0"/>
                <a:cs typeface="Segoe UI Semibold" panose="020B0502040204020203" pitchFamily="34" charset="0"/>
              </a:rPr>
              <a:t>4</a:t>
            </a:r>
          </a:p>
        </p:txBody>
      </p:sp>
      <p:sp>
        <p:nvSpPr>
          <p:cNvPr id="23" name="Oval 22">
            <a:extLst>
              <a:ext uri="{FF2B5EF4-FFF2-40B4-BE49-F238E27FC236}">
                <a16:creationId xmlns:a16="http://schemas.microsoft.com/office/drawing/2014/main" id="{55E41E05-ED1C-127E-E0F9-BA7C5AA27CB2}"/>
              </a:ext>
            </a:extLst>
          </p:cNvPr>
          <p:cNvSpPr/>
          <p:nvPr/>
        </p:nvSpPr>
        <p:spPr bwMode="auto">
          <a:xfrm>
            <a:off x="588264" y="4788645"/>
            <a:ext cx="338696" cy="338696"/>
          </a:xfrm>
          <a:prstGeom prst="ellipse">
            <a:avLst/>
          </a:prstGeom>
          <a:solidFill>
            <a:srgbClr val="3FBEB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panose="020B0502040204020203" pitchFamily="34" charset="0"/>
                <a:ea typeface="Segoe UI" pitchFamily="34" charset="0"/>
                <a:cs typeface="Segoe UI Semibold" panose="020B0502040204020203" pitchFamily="34" charset="0"/>
              </a:rPr>
              <a:t>5</a:t>
            </a:r>
          </a:p>
        </p:txBody>
      </p:sp>
    </p:spTree>
    <p:extLst>
      <p:ext uri="{BB962C8B-B14F-4D97-AF65-F5344CB8AC3E}">
        <p14:creationId xmlns:p14="http://schemas.microsoft.com/office/powerpoint/2010/main" val="197736690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6">
            <a:extLst>
              <a:ext uri="{FF2B5EF4-FFF2-40B4-BE49-F238E27FC236}">
                <a16:creationId xmlns:a16="http://schemas.microsoft.com/office/drawing/2014/main" id="{2558A7DA-9172-6021-4FC5-1FD5C3C273A1}"/>
              </a:ext>
            </a:extLst>
          </p:cNvPr>
          <p:cNvSpPr/>
          <p:nvPr/>
        </p:nvSpPr>
        <p:spPr bwMode="auto">
          <a:xfrm>
            <a:off x="486137" y="1215342"/>
            <a:ext cx="11219726" cy="4942389"/>
          </a:xfrm>
          <a:prstGeom prst="roundRect">
            <a:avLst>
              <a:gd name="adj" fmla="val 2640"/>
            </a:avLst>
          </a:prstGeom>
          <a:solidFill>
            <a:schemeClr val="bg1"/>
          </a:solidFill>
          <a:ln>
            <a:noFill/>
            <a:headEnd type="none" w="med" len="med"/>
            <a:tailEnd type="none" w="med" len="med"/>
          </a:ln>
          <a:effectLst>
            <a:outerShdw blurRad="375923" dist="1270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49"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0C94B876-BD25-CD9E-421E-622E52AD470E}"/>
              </a:ext>
            </a:extLst>
          </p:cNvPr>
          <p:cNvSpPr>
            <a:spLocks noGrp="1"/>
          </p:cNvSpPr>
          <p:nvPr>
            <p:ph type="title"/>
          </p:nvPr>
        </p:nvSpPr>
        <p:spPr>
          <a:xfrm>
            <a:off x="588263" y="457200"/>
            <a:ext cx="11018520" cy="553998"/>
          </a:xfrm>
        </p:spPr>
        <p:txBody>
          <a:bodyPr/>
          <a:lstStyle/>
          <a:p>
            <a:r>
              <a:rPr lang="en-US" dirty="0"/>
              <a:t>RAI processes and infrastructure</a:t>
            </a:r>
          </a:p>
        </p:txBody>
      </p:sp>
      <p:graphicFrame>
        <p:nvGraphicFramePr>
          <p:cNvPr id="3" name="Table 2">
            <a:extLst>
              <a:ext uri="{FF2B5EF4-FFF2-40B4-BE49-F238E27FC236}">
                <a16:creationId xmlns:a16="http://schemas.microsoft.com/office/drawing/2014/main" id="{197277DB-5739-777C-5F60-8B7D4518BD77}"/>
              </a:ext>
            </a:extLst>
          </p:cNvPr>
          <p:cNvGraphicFramePr>
            <a:graphicFrameLocks noGrp="1"/>
          </p:cNvGraphicFramePr>
          <p:nvPr>
            <p:extLst>
              <p:ext uri="{D42A27DB-BD31-4B8C-83A1-F6EECF244321}">
                <p14:modId xmlns:p14="http://schemas.microsoft.com/office/powerpoint/2010/main" val="3243969267"/>
              </p:ext>
            </p:extLst>
          </p:nvPr>
        </p:nvGraphicFramePr>
        <p:xfrm>
          <a:off x="612160" y="1393253"/>
          <a:ext cx="10967681" cy="4586566"/>
        </p:xfrm>
        <a:graphic>
          <a:graphicData uri="http://schemas.openxmlformats.org/drawingml/2006/table">
            <a:tbl>
              <a:tblPr firstRow="1" firstCol="1" bandRow="1"/>
              <a:tblGrid>
                <a:gridCol w="1978024">
                  <a:extLst>
                    <a:ext uri="{9D8B030D-6E8A-4147-A177-3AD203B41FA5}">
                      <a16:colId xmlns:a16="http://schemas.microsoft.com/office/drawing/2014/main" val="3744434209"/>
                    </a:ext>
                  </a:extLst>
                </a:gridCol>
                <a:gridCol w="1978024">
                  <a:extLst>
                    <a:ext uri="{9D8B030D-6E8A-4147-A177-3AD203B41FA5}">
                      <a16:colId xmlns:a16="http://schemas.microsoft.com/office/drawing/2014/main" val="2694010591"/>
                    </a:ext>
                  </a:extLst>
                </a:gridCol>
                <a:gridCol w="2337211">
                  <a:extLst>
                    <a:ext uri="{9D8B030D-6E8A-4147-A177-3AD203B41FA5}">
                      <a16:colId xmlns:a16="http://schemas.microsoft.com/office/drawing/2014/main" val="841626021"/>
                    </a:ext>
                  </a:extLst>
                </a:gridCol>
                <a:gridCol w="2337211">
                  <a:extLst>
                    <a:ext uri="{9D8B030D-6E8A-4147-A177-3AD203B41FA5}">
                      <a16:colId xmlns:a16="http://schemas.microsoft.com/office/drawing/2014/main" val="204512183"/>
                    </a:ext>
                  </a:extLst>
                </a:gridCol>
                <a:gridCol w="2337211">
                  <a:extLst>
                    <a:ext uri="{9D8B030D-6E8A-4147-A177-3AD203B41FA5}">
                      <a16:colId xmlns:a16="http://schemas.microsoft.com/office/drawing/2014/main" val="1317884418"/>
                    </a:ext>
                  </a:extLst>
                </a:gridCol>
              </a:tblGrid>
              <a:tr h="194556">
                <a:tc>
                  <a:txBody>
                    <a:bodyPr/>
                    <a:lstStyle/>
                    <a:p>
                      <a:pPr marL="0" marR="0" algn="l">
                        <a:spcBef>
                          <a:spcPts val="300"/>
                        </a:spcBef>
                        <a:spcAft>
                          <a:spcPts val="300"/>
                        </a:spcAft>
                      </a:pPr>
                      <a:r>
                        <a:rPr lang="en-US" sz="1200" kern="100">
                          <a:solidFill>
                            <a:srgbClr val="000000"/>
                          </a:solidFill>
                          <a:effectLst/>
                          <a:latin typeface="Segoe UI Light" panose="020B0502040204020203" pitchFamily="34" charset="0"/>
                          <a:ea typeface="Segoe UI Semilight" panose="020B0402040204020203" pitchFamily="34" charset="0"/>
                          <a:cs typeface="Segoe UI Light" panose="020B0502040204020203" pitchFamily="34" charset="0"/>
                        </a:rPr>
                        <a:t>Level 1</a:t>
                      </a:r>
                      <a:endParaRPr lang="en-US" sz="1200" kern="100">
                        <a:effectLst/>
                        <a:latin typeface="Segoe UI Light" panose="020B0502040204020203" pitchFamily="34" charset="0"/>
                        <a:ea typeface="Segoe UI Semilight" panose="020B0402040204020203" pitchFamily="34" charset="0"/>
                        <a:cs typeface="Times New Roman" panose="02020603050405020304" pitchFamily="18" charset="0"/>
                      </a:endParaRPr>
                    </a:p>
                  </a:txBody>
                  <a:tcPr marL="72000" marR="36000" marT="0"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300"/>
                        </a:spcBef>
                        <a:spcAft>
                          <a:spcPts val="300"/>
                        </a:spcAft>
                      </a:pPr>
                      <a:r>
                        <a:rPr lang="en-US" sz="1200" kern="100">
                          <a:solidFill>
                            <a:srgbClr val="000000"/>
                          </a:solidFill>
                          <a:effectLst/>
                          <a:latin typeface="Segoe UI Light" panose="020B0502040204020203" pitchFamily="34" charset="0"/>
                          <a:ea typeface="Segoe UI Semilight" panose="020B0402040204020203" pitchFamily="34" charset="0"/>
                          <a:cs typeface="Times New Roman" panose="02020603050405020304" pitchFamily="18" charset="0"/>
                        </a:rPr>
                        <a:t>Level 2</a:t>
                      </a:r>
                      <a:endParaRPr lang="en-US" sz="1200" kern="100">
                        <a:effectLst/>
                        <a:latin typeface="Segoe UI Light" panose="020B0502040204020203" pitchFamily="34" charset="0"/>
                        <a:ea typeface="Segoe UI Semilight" panose="020B0402040204020203" pitchFamily="34" charset="0"/>
                        <a:cs typeface="Times New Roman" panose="02020603050405020304" pitchFamily="18" charset="0"/>
                      </a:endParaRPr>
                    </a:p>
                  </a:txBody>
                  <a:tcPr marL="72000" marR="36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300"/>
                        </a:spcBef>
                        <a:spcAft>
                          <a:spcPts val="300"/>
                        </a:spcAft>
                      </a:pPr>
                      <a:r>
                        <a:rPr lang="en-US" sz="1200" kern="100">
                          <a:solidFill>
                            <a:srgbClr val="000000"/>
                          </a:solidFill>
                          <a:effectLst/>
                          <a:latin typeface="Segoe UI Light" panose="020B0502040204020203" pitchFamily="34" charset="0"/>
                          <a:ea typeface="Segoe UI Semilight" panose="020B0402040204020203" pitchFamily="34" charset="0"/>
                          <a:cs typeface="Times New Roman" panose="02020603050405020304" pitchFamily="18" charset="0"/>
                        </a:rPr>
                        <a:t>Level 3</a:t>
                      </a:r>
                      <a:endParaRPr lang="en-US" sz="1200" kern="100">
                        <a:effectLst/>
                        <a:latin typeface="Segoe UI Light" panose="020B0502040204020203" pitchFamily="34" charset="0"/>
                        <a:ea typeface="Segoe UI Semilight" panose="020B0402040204020203" pitchFamily="34" charset="0"/>
                        <a:cs typeface="Times New Roman" panose="02020603050405020304" pitchFamily="18" charset="0"/>
                      </a:endParaRPr>
                    </a:p>
                  </a:txBody>
                  <a:tcPr marL="72000" marR="36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300"/>
                        </a:spcBef>
                        <a:spcAft>
                          <a:spcPts val="300"/>
                        </a:spcAft>
                      </a:pPr>
                      <a:r>
                        <a:rPr lang="en-US" sz="1200" kern="100">
                          <a:solidFill>
                            <a:srgbClr val="000000"/>
                          </a:solidFill>
                          <a:effectLst/>
                          <a:latin typeface="Segoe UI Light" panose="020B0502040204020203" pitchFamily="34" charset="0"/>
                          <a:ea typeface="Segoe UI Semilight" panose="020B0402040204020203" pitchFamily="34" charset="0"/>
                          <a:cs typeface="Times New Roman" panose="02020603050405020304" pitchFamily="18" charset="0"/>
                        </a:rPr>
                        <a:t>Level 4</a:t>
                      </a:r>
                      <a:endParaRPr lang="en-US" sz="1200" kern="100">
                        <a:effectLst/>
                        <a:latin typeface="Segoe UI Light" panose="020B0502040204020203" pitchFamily="34" charset="0"/>
                        <a:ea typeface="Segoe UI Semilight" panose="020B0402040204020203" pitchFamily="34" charset="0"/>
                        <a:cs typeface="Times New Roman" panose="02020603050405020304" pitchFamily="18" charset="0"/>
                      </a:endParaRPr>
                    </a:p>
                  </a:txBody>
                  <a:tcPr marL="72000" marR="36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300"/>
                        </a:spcBef>
                        <a:spcAft>
                          <a:spcPts val="300"/>
                        </a:spcAft>
                      </a:pPr>
                      <a:r>
                        <a:rPr lang="en-US" sz="1200" kern="100">
                          <a:solidFill>
                            <a:srgbClr val="000000"/>
                          </a:solidFill>
                          <a:effectLst/>
                          <a:latin typeface="Segoe UI Light" panose="020B0502040204020203" pitchFamily="34" charset="0"/>
                          <a:ea typeface="Segoe UI Semilight" panose="020B0402040204020203" pitchFamily="34" charset="0"/>
                          <a:cs typeface="Times New Roman" panose="02020603050405020304" pitchFamily="18" charset="0"/>
                        </a:rPr>
                        <a:t>Level 5</a:t>
                      </a:r>
                      <a:endParaRPr lang="en-US" sz="1200" kern="100">
                        <a:effectLst/>
                        <a:latin typeface="Segoe UI Light" panose="020B0502040204020203" pitchFamily="34" charset="0"/>
                        <a:ea typeface="Segoe UI Semilight" panose="020B0402040204020203" pitchFamily="34" charset="0"/>
                        <a:cs typeface="Times New Roman" panose="02020603050405020304" pitchFamily="18" charset="0"/>
                      </a:endParaRPr>
                    </a:p>
                  </a:txBody>
                  <a:tcPr marL="72000" marR="36000" marT="0"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2699635"/>
                  </a:ext>
                </a:extLst>
              </a:tr>
              <a:tr h="384179">
                <a:tc>
                  <a:txBody>
                    <a:bodyPr/>
                    <a:lstStyle/>
                    <a:p>
                      <a:pPr marL="0" marR="0" algn="l">
                        <a:spcBef>
                          <a:spcPts val="300"/>
                        </a:spcBef>
                        <a:spcAft>
                          <a:spcPts val="300"/>
                        </a:spcAft>
                      </a:pPr>
                      <a:r>
                        <a:rPr lang="en-US" sz="1600" kern="100">
                          <a:solidFill>
                            <a:schemeClr val="accent1"/>
                          </a:solidFill>
                          <a:effectLst/>
                          <a:latin typeface="+mj-lt"/>
                          <a:ea typeface="Segoe UI Semilight" panose="020B0402040204020203" pitchFamily="34" charset="0"/>
                          <a:cs typeface="Segoe UI Light" panose="020B0502040204020203" pitchFamily="34" charset="0"/>
                        </a:rPr>
                        <a:t>Latent</a:t>
                      </a:r>
                      <a:endParaRPr lang="en-US" sz="1600" kern="100">
                        <a:solidFill>
                          <a:schemeClr val="accent1"/>
                        </a:solidFill>
                        <a:effectLst/>
                        <a:latin typeface="+mj-lt"/>
                        <a:ea typeface="Segoe UI Semilight" panose="020B0402040204020203" pitchFamily="34" charset="0"/>
                        <a:cs typeface="Times New Roman" panose="02020603050405020304" pitchFamily="18" charset="0"/>
                      </a:endParaRPr>
                    </a:p>
                  </a:txBody>
                  <a:tcPr marL="72000" marR="36000" marT="0" marB="0">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600"/>
                        </a:spcBef>
                        <a:spcAft>
                          <a:spcPts val="600"/>
                        </a:spcAft>
                      </a:pPr>
                      <a:r>
                        <a:rPr lang="en-US" sz="1600" kern="100">
                          <a:solidFill>
                            <a:schemeClr val="accent1"/>
                          </a:solidFill>
                          <a:effectLst/>
                          <a:latin typeface="Segoe UI Semibold" panose="020B0702040204020203" pitchFamily="34" charset="0"/>
                          <a:ea typeface="Segoe UI Semilight" panose="020B0402040204020203" pitchFamily="34" charset="0"/>
                          <a:cs typeface="Times New Roman" panose="02020603050405020304" pitchFamily="18" charset="0"/>
                        </a:rPr>
                        <a:t>Emerging</a:t>
                      </a:r>
                    </a:p>
                  </a:txBody>
                  <a:tcPr marL="72000" marR="3600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600"/>
                        </a:spcBef>
                        <a:spcAft>
                          <a:spcPts val="600"/>
                        </a:spcAft>
                      </a:pPr>
                      <a:r>
                        <a:rPr lang="en-US" sz="1600" kern="100">
                          <a:solidFill>
                            <a:schemeClr val="accent1"/>
                          </a:solidFill>
                          <a:effectLst/>
                          <a:latin typeface="Segoe UI Semibold" panose="020B0702040204020203" pitchFamily="34" charset="0"/>
                          <a:ea typeface="Segoe UI Semilight" panose="020B0402040204020203" pitchFamily="34" charset="0"/>
                          <a:cs typeface="Times New Roman" panose="02020603050405020304" pitchFamily="18" charset="0"/>
                        </a:rPr>
                        <a:t>Developing</a:t>
                      </a:r>
                    </a:p>
                  </a:txBody>
                  <a:tcPr marL="72000" marR="3600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600"/>
                        </a:spcBef>
                        <a:spcAft>
                          <a:spcPts val="600"/>
                        </a:spcAft>
                      </a:pPr>
                      <a:r>
                        <a:rPr lang="en-US" sz="1600" kern="100">
                          <a:solidFill>
                            <a:schemeClr val="accent1"/>
                          </a:solidFill>
                          <a:effectLst/>
                          <a:latin typeface="Segoe UI Semibold" panose="020B0702040204020203" pitchFamily="34" charset="0"/>
                          <a:ea typeface="Segoe UI Semilight" panose="020B0402040204020203" pitchFamily="34" charset="0"/>
                          <a:cs typeface="Times New Roman" panose="02020603050405020304" pitchFamily="18" charset="0"/>
                        </a:rPr>
                        <a:t>Realizing</a:t>
                      </a:r>
                    </a:p>
                  </a:txBody>
                  <a:tcPr marL="72000" marR="36000"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lgn="l">
                        <a:spcBef>
                          <a:spcPts val="600"/>
                        </a:spcBef>
                        <a:spcAft>
                          <a:spcPts val="600"/>
                        </a:spcAft>
                      </a:pPr>
                      <a:r>
                        <a:rPr lang="en-US" sz="1600" kern="100">
                          <a:solidFill>
                            <a:schemeClr val="accent1"/>
                          </a:solidFill>
                          <a:effectLst/>
                          <a:latin typeface="Segoe UI Semibold" panose="020B0702040204020203" pitchFamily="34" charset="0"/>
                          <a:ea typeface="Segoe UI Semilight" panose="020B0402040204020203" pitchFamily="34" charset="0"/>
                          <a:cs typeface="Times New Roman" panose="02020603050405020304" pitchFamily="18" charset="0"/>
                        </a:rPr>
                        <a:t>Leading</a:t>
                      </a:r>
                    </a:p>
                  </a:txBody>
                  <a:tcPr marL="72000" marR="36000" marT="0" marB="0">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835486783"/>
                  </a:ext>
                </a:extLst>
              </a:tr>
              <a:tr h="4007831">
                <a:tc>
                  <a:txBody>
                    <a:bodyPr/>
                    <a:lstStyle/>
                    <a:p>
                      <a:pPr marL="0" marR="0">
                        <a:spcBef>
                          <a:spcPts val="0"/>
                        </a:spcBef>
                        <a:spcAft>
                          <a:spcPts val="900"/>
                        </a:spcAft>
                      </a:pPr>
                      <a:r>
                        <a:rPr lang="en-US" sz="1100" kern="100" dirty="0">
                          <a:effectLst/>
                          <a:latin typeface="Segoe UI Semilight" panose="020B0402040204020203" pitchFamily="34" charset="0"/>
                          <a:cs typeface="Segoe UI Semilight" panose="020B0402040204020203" pitchFamily="34" charset="0"/>
                        </a:rPr>
                        <a:t>RAI compliance processes </a:t>
                      </a:r>
                      <a:r>
                        <a:rPr lang="en-US" sz="1100" kern="100" dirty="0">
                          <a:effectLst/>
                          <a:latin typeface="+mj-lt"/>
                          <a:cs typeface="Segoe UI Semilight" panose="020B0402040204020203" pitchFamily="34" charset="0"/>
                        </a:rPr>
                        <a:t>are in planning</a:t>
                      </a:r>
                      <a:r>
                        <a:rPr lang="en-US" sz="1100" kern="100" dirty="0">
                          <a:effectLst/>
                          <a:latin typeface="Segoe UI Semilight" panose="020B0402040204020203" pitchFamily="34" charset="0"/>
                          <a:cs typeface="Segoe UI Semilight" panose="020B0402040204020203" pitchFamily="34" charset="0"/>
                        </a:rPr>
                        <a:t>. Any RAI compliance work (e.g., RAI reviews) is done </a:t>
                      </a:r>
                      <a:r>
                        <a:rPr lang="en-US" sz="1100" kern="100" dirty="0">
                          <a:effectLst/>
                          <a:latin typeface="+mj-lt"/>
                          <a:cs typeface="Segoe UI Semilight" panose="020B0402040204020203" pitchFamily="34" charset="0"/>
                        </a:rPr>
                        <a:t>manually</a:t>
                      </a:r>
                      <a:r>
                        <a:rPr lang="en-US" sz="1100" kern="100" dirty="0">
                          <a:effectLst/>
                          <a:latin typeface="Segoe UI Semilight" panose="020B0402040204020203" pitchFamily="34" charset="0"/>
                          <a:cs typeface="Segoe UI Semilight" panose="020B0402040204020203" pitchFamily="34" charset="0"/>
                        </a:rPr>
                        <a:t>, in an ad-hoc manner, without infrastructure.</a:t>
                      </a:r>
                    </a:p>
                    <a:p>
                      <a:pPr marL="0" marR="0">
                        <a:spcBef>
                          <a:spcPts val="0"/>
                        </a:spcBef>
                        <a:spcAft>
                          <a:spcPts val="900"/>
                        </a:spcAft>
                      </a:pPr>
                      <a:r>
                        <a:rPr lang="en-US" sz="1100" kern="100" dirty="0">
                          <a:effectLst/>
                          <a:latin typeface="Segoe UI Semilight" panose="020B0402040204020203" pitchFamily="34" charset="0"/>
                          <a:cs typeface="Segoe UI Semilight" panose="020B0402040204020203" pitchFamily="34" charset="0"/>
                        </a:rPr>
                        <a:t>For instance, the organization has an informal process for reporting RAI harms. </a:t>
                      </a:r>
                    </a:p>
                    <a:p>
                      <a:pPr marL="0" marR="0">
                        <a:spcBef>
                          <a:spcPts val="0"/>
                        </a:spcBef>
                        <a:spcAft>
                          <a:spcPts val="900"/>
                        </a:spcAft>
                      </a:pPr>
                      <a:r>
                        <a:rPr lang="en-US" sz="1100" kern="100" dirty="0">
                          <a:effectLst/>
                          <a:latin typeface="Segoe UI Semilight" panose="020B0402040204020203" pitchFamily="34" charset="0"/>
                          <a:cs typeface="Segoe UI Semilight" panose="020B0402040204020203" pitchFamily="34" charset="0"/>
                        </a:rPr>
                        <a:t> </a:t>
                      </a:r>
                      <a:endParaRPr lang="en-US" sz="1100" kern="100" dirty="0">
                        <a:effectLst/>
                        <a:latin typeface="Segoe UI Semilight" panose="020B0402040204020203" pitchFamily="34" charset="0"/>
                        <a:ea typeface="Segoe UI Semilight" panose="020B0402040204020203" pitchFamily="34" charset="0"/>
                        <a:cs typeface="Segoe UI Semilight" panose="020B0402040204020203" pitchFamily="34" charset="0"/>
                      </a:endParaRPr>
                    </a:p>
                  </a:txBody>
                  <a:tcPr marL="29325" marR="29325" marT="0" marB="0">
                    <a:lnL>
                      <a:noFill/>
                    </a:lnL>
                    <a:lnR w="6350" cap="flat" cmpd="sng" algn="ctr">
                      <a:solidFill>
                        <a:schemeClr val="bg1">
                          <a:lumMod val="75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spcBef>
                          <a:spcPts val="0"/>
                        </a:spcBef>
                        <a:spcAft>
                          <a:spcPts val="900"/>
                        </a:spcAft>
                      </a:pPr>
                      <a:r>
                        <a:rPr lang="en-US" sz="1100" kern="100" dirty="0">
                          <a:effectLst/>
                          <a:latin typeface="Segoe UI Semilight" panose="020B0402040204020203" pitchFamily="34" charset="0"/>
                          <a:cs typeface="Segoe UI Semilight" panose="020B0402040204020203" pitchFamily="34" charset="0"/>
                        </a:rPr>
                        <a:t>RAI compliance processes vary a lot across organizational units.</a:t>
                      </a:r>
                    </a:p>
                    <a:p>
                      <a:pPr marL="0" marR="0">
                        <a:spcBef>
                          <a:spcPts val="0"/>
                        </a:spcBef>
                        <a:spcAft>
                          <a:spcPts val="900"/>
                        </a:spcAft>
                      </a:pPr>
                      <a:r>
                        <a:rPr lang="en-US" sz="1100" kern="100" dirty="0">
                          <a:effectLst/>
                          <a:latin typeface="Segoe UI Semilight" panose="020B0402040204020203" pitchFamily="34" charset="0"/>
                          <a:cs typeface="Segoe UI Semilight" panose="020B0402040204020203" pitchFamily="34" charset="0"/>
                        </a:rPr>
                        <a:t>Infrastructure for RAI compliance is fragmented.</a:t>
                      </a:r>
                    </a:p>
                    <a:p>
                      <a:pPr marL="0" marR="0">
                        <a:spcBef>
                          <a:spcPts val="0"/>
                        </a:spcBef>
                        <a:spcAft>
                          <a:spcPts val="900"/>
                        </a:spcAft>
                      </a:pPr>
                      <a:r>
                        <a:rPr lang="en-US" sz="1100" kern="100" dirty="0">
                          <a:effectLst/>
                          <a:latin typeface="Segoe UI Semilight" panose="020B0402040204020203" pitchFamily="34" charset="0"/>
                          <a:cs typeface="Segoe UI Semilight" panose="020B0402040204020203" pitchFamily="34" charset="0"/>
                        </a:rPr>
                        <a:t>For instance, the organization has a structured process for reporting RAI harms (e.g., company-wide process for high-risk uses).</a:t>
                      </a:r>
                      <a:endParaRPr lang="en-US" sz="1100" kern="100" dirty="0">
                        <a:effectLst/>
                        <a:latin typeface="Segoe UI Semilight" panose="020B0402040204020203" pitchFamily="34" charset="0"/>
                        <a:ea typeface="Segoe UI Semilight" panose="020B0402040204020203" pitchFamily="34" charset="0"/>
                        <a:cs typeface="Segoe UI Semilight" panose="020B0402040204020203" pitchFamily="34" charset="0"/>
                      </a:endParaRPr>
                    </a:p>
                  </a:txBody>
                  <a:tcPr marL="29325" marR="29325"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spcBef>
                          <a:spcPts val="0"/>
                        </a:spcBef>
                        <a:spcAft>
                          <a:spcPts val="900"/>
                        </a:spcAft>
                      </a:pPr>
                      <a:r>
                        <a:rPr lang="en-US" sz="1100" kern="100" dirty="0">
                          <a:effectLst/>
                          <a:latin typeface="Segoe UI Semilight" panose="020B0402040204020203" pitchFamily="34" charset="0"/>
                          <a:cs typeface="Segoe UI Semilight" panose="020B0402040204020203" pitchFamily="34" charset="0"/>
                        </a:rPr>
                        <a:t>RAI compliance processes are </a:t>
                      </a:r>
                      <a:r>
                        <a:rPr lang="en-US" sz="1100" kern="100" dirty="0">
                          <a:effectLst/>
                          <a:latin typeface="+mj-lt"/>
                          <a:cs typeface="Segoe UI Semilight" panose="020B0402040204020203" pitchFamily="34" charset="0"/>
                        </a:rPr>
                        <a:t>streamlined</a:t>
                      </a:r>
                      <a:r>
                        <a:rPr lang="en-US" sz="1100" kern="100" dirty="0">
                          <a:effectLst/>
                          <a:latin typeface="Segoe UI Semilight" panose="020B0402040204020203" pitchFamily="34" charset="0"/>
                          <a:cs typeface="Segoe UI Semilight" panose="020B0402040204020203" pitchFamily="34" charset="0"/>
                        </a:rPr>
                        <a:t> across the organization.</a:t>
                      </a:r>
                    </a:p>
                    <a:p>
                      <a:pPr marL="0" marR="0">
                        <a:spcBef>
                          <a:spcPts val="0"/>
                        </a:spcBef>
                        <a:spcAft>
                          <a:spcPts val="900"/>
                        </a:spcAft>
                      </a:pPr>
                      <a:r>
                        <a:rPr lang="en-US" sz="1100" kern="100" dirty="0">
                          <a:effectLst/>
                          <a:latin typeface="Segoe UI Semilight" panose="020B0402040204020203" pitchFamily="34" charset="0"/>
                          <a:cs typeface="Segoe UI Semilight" panose="020B0402040204020203" pitchFamily="34" charset="0"/>
                        </a:rPr>
                        <a:t>Infrastructure for RAI compliance exists but is disconnected from product teams’ AI development and deployment lifecycle.</a:t>
                      </a:r>
                    </a:p>
                    <a:p>
                      <a:pPr marL="0" marR="0">
                        <a:spcBef>
                          <a:spcPts val="0"/>
                        </a:spcBef>
                        <a:spcAft>
                          <a:spcPts val="900"/>
                        </a:spcAft>
                      </a:pPr>
                      <a:r>
                        <a:rPr lang="en-US" sz="1100" kern="100" dirty="0">
                          <a:effectLst/>
                          <a:latin typeface="Segoe UI Semilight" panose="020B0402040204020203" pitchFamily="34" charset="0"/>
                          <a:cs typeface="Segoe UI Semilight" panose="020B0402040204020203" pitchFamily="34" charset="0"/>
                        </a:rPr>
                        <a:t>For instance, the organization has a </a:t>
                      </a:r>
                      <a:r>
                        <a:rPr lang="en-US" sz="1100" kern="100" dirty="0">
                          <a:effectLst/>
                          <a:latin typeface="+mj-lt"/>
                          <a:cs typeface="Segoe UI Semilight" panose="020B0402040204020203" pitchFamily="34" charset="0"/>
                        </a:rPr>
                        <a:t>structured process for reporting RAI harms </a:t>
                      </a:r>
                      <a:r>
                        <a:rPr lang="en-US" sz="1100" kern="100" dirty="0">
                          <a:effectLst/>
                          <a:latin typeface="Segoe UI Semilight" panose="020B0402040204020203" pitchFamily="34" charset="0"/>
                          <a:cs typeface="Segoe UI Semilight" panose="020B0402040204020203" pitchFamily="34" charset="0"/>
                        </a:rPr>
                        <a:t>and for disseminating information about the harms to relevant personnel. There are processes in place to address RAI harms on a case-by-case basis.</a:t>
                      </a:r>
                      <a:endParaRPr lang="en-US" sz="1100" kern="100" dirty="0">
                        <a:effectLst/>
                        <a:latin typeface="Segoe UI Semilight" panose="020B0402040204020203" pitchFamily="34" charset="0"/>
                        <a:ea typeface="Segoe UI Semilight" panose="020B0402040204020203" pitchFamily="34" charset="0"/>
                        <a:cs typeface="Segoe UI Semilight" panose="020B0402040204020203" pitchFamily="34" charset="0"/>
                      </a:endParaRPr>
                    </a:p>
                  </a:txBody>
                  <a:tcPr marL="29325" marR="29325"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spcBef>
                          <a:spcPts val="0"/>
                        </a:spcBef>
                        <a:spcAft>
                          <a:spcPts val="900"/>
                        </a:spcAft>
                      </a:pPr>
                      <a:r>
                        <a:rPr lang="en-US" sz="1100" kern="100" dirty="0">
                          <a:effectLst/>
                          <a:latin typeface="Segoe UI Semilight" panose="020B0402040204020203" pitchFamily="34" charset="0"/>
                          <a:cs typeface="Segoe UI Semilight" panose="020B0402040204020203" pitchFamily="34" charset="0"/>
                        </a:rPr>
                        <a:t>The organization’s RAI compliance processes are scalable, extensible, and continuously improved.</a:t>
                      </a:r>
                    </a:p>
                    <a:p>
                      <a:pPr marL="0" marR="0">
                        <a:spcBef>
                          <a:spcPts val="0"/>
                        </a:spcBef>
                        <a:spcAft>
                          <a:spcPts val="900"/>
                        </a:spcAft>
                      </a:pPr>
                      <a:r>
                        <a:rPr lang="en-US" sz="1100" kern="100" dirty="0">
                          <a:effectLst/>
                          <a:latin typeface="Segoe UI Semilight" panose="020B0402040204020203" pitchFamily="34" charset="0"/>
                          <a:cs typeface="Segoe UI Semilight" panose="020B0402040204020203" pitchFamily="34" charset="0"/>
                        </a:rPr>
                        <a:t>Infrastructure for RAI compliance is deeply integrated into product teams’ AI development and deployment lifecycle.</a:t>
                      </a:r>
                    </a:p>
                    <a:p>
                      <a:pPr marL="0" marR="0">
                        <a:spcBef>
                          <a:spcPts val="0"/>
                        </a:spcBef>
                        <a:spcAft>
                          <a:spcPts val="900"/>
                        </a:spcAft>
                      </a:pPr>
                      <a:r>
                        <a:rPr lang="en-US" sz="1100" kern="100" dirty="0">
                          <a:effectLst/>
                          <a:latin typeface="Segoe UI Semilight" panose="020B0402040204020203" pitchFamily="34" charset="0"/>
                          <a:cs typeface="Segoe UI Semilight" panose="020B0402040204020203" pitchFamily="34" charset="0"/>
                        </a:rPr>
                        <a:t>Automation is used where appropriate.</a:t>
                      </a:r>
                    </a:p>
                    <a:p>
                      <a:pPr marL="0" marR="0">
                        <a:spcBef>
                          <a:spcPts val="0"/>
                        </a:spcBef>
                        <a:spcAft>
                          <a:spcPts val="900"/>
                        </a:spcAft>
                      </a:pPr>
                      <a:r>
                        <a:rPr lang="en-US" sz="1100" kern="100" dirty="0">
                          <a:effectLst/>
                          <a:latin typeface="Segoe UI Semilight" panose="020B0402040204020203" pitchFamily="34" charset="0"/>
                          <a:cs typeface="Segoe UI Semilight" panose="020B0402040204020203" pitchFamily="34" charset="0"/>
                        </a:rPr>
                        <a:t>The organization has a structured process for reporting RAI harms, which is integrated into teams’ AI development and deployment lifecycle. The organization has a fully functioning RAI response process to systematically address different types of identified RAI harms.</a:t>
                      </a:r>
                      <a:endParaRPr lang="en-US" sz="1100" kern="100" dirty="0">
                        <a:effectLst/>
                        <a:latin typeface="Segoe UI Semilight" panose="020B0402040204020203" pitchFamily="34" charset="0"/>
                        <a:ea typeface="Segoe UI Semilight" panose="020B0402040204020203" pitchFamily="34" charset="0"/>
                        <a:cs typeface="Segoe UI Semilight" panose="020B0402040204020203" pitchFamily="34" charset="0"/>
                      </a:endParaRPr>
                    </a:p>
                  </a:txBody>
                  <a:tcPr marL="29325" marR="29325"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marR="0">
                        <a:spcBef>
                          <a:spcPts val="0"/>
                        </a:spcBef>
                        <a:spcAft>
                          <a:spcPts val="900"/>
                        </a:spcAft>
                      </a:pPr>
                      <a:r>
                        <a:rPr lang="en-US" sz="1100" kern="100" dirty="0">
                          <a:effectLst/>
                          <a:latin typeface="Segoe UI Semilight" panose="020B0402040204020203" pitchFamily="34" charset="0"/>
                          <a:cs typeface="Segoe UI Semilight" panose="020B0402040204020203" pitchFamily="34" charset="0"/>
                        </a:rPr>
                        <a:t>The organization’s RAI compliance processes are </a:t>
                      </a:r>
                      <a:r>
                        <a:rPr lang="en-US" sz="1100" kern="100" dirty="0">
                          <a:effectLst/>
                          <a:latin typeface="+mj-lt"/>
                          <a:cs typeface="Segoe UI Semilight" panose="020B0402040204020203" pitchFamily="34" charset="0"/>
                        </a:rPr>
                        <a:t>scalable, extensible, and continuously improved</a:t>
                      </a:r>
                      <a:r>
                        <a:rPr lang="en-US" sz="1100" kern="100" dirty="0">
                          <a:effectLst/>
                          <a:latin typeface="Segoe UI Semilight" panose="020B0402040204020203" pitchFamily="34" charset="0"/>
                          <a:cs typeface="Segoe UI Semilight" panose="020B0402040204020203" pitchFamily="34" charset="0"/>
                        </a:rPr>
                        <a:t>.</a:t>
                      </a:r>
                    </a:p>
                    <a:p>
                      <a:pPr marL="0" marR="0">
                        <a:spcBef>
                          <a:spcPts val="0"/>
                        </a:spcBef>
                        <a:spcAft>
                          <a:spcPts val="900"/>
                        </a:spcAft>
                      </a:pPr>
                      <a:r>
                        <a:rPr lang="en-US" sz="1100" kern="100" dirty="0">
                          <a:effectLst/>
                          <a:latin typeface="Segoe UI Semilight" panose="020B0402040204020203" pitchFamily="34" charset="0"/>
                          <a:cs typeface="Segoe UI Semilight" panose="020B0402040204020203" pitchFamily="34" charset="0"/>
                        </a:rPr>
                        <a:t>Infrastructure for RAI compliance is deeply </a:t>
                      </a:r>
                      <a:r>
                        <a:rPr lang="en-US" sz="1100" kern="100" dirty="0">
                          <a:effectLst/>
                          <a:latin typeface="+mj-lt"/>
                          <a:cs typeface="Segoe UI Semilight" panose="020B0402040204020203" pitchFamily="34" charset="0"/>
                        </a:rPr>
                        <a:t>integrated</a:t>
                      </a:r>
                      <a:r>
                        <a:rPr lang="en-US" sz="1100" kern="100" dirty="0">
                          <a:effectLst/>
                          <a:latin typeface="Segoe UI Semilight" panose="020B0402040204020203" pitchFamily="34" charset="0"/>
                          <a:cs typeface="Segoe UI Semilight" panose="020B0402040204020203" pitchFamily="34" charset="0"/>
                        </a:rPr>
                        <a:t> into product teams’ AI development and deployment lifecycle.</a:t>
                      </a:r>
                    </a:p>
                    <a:p>
                      <a:pPr marL="0" marR="0">
                        <a:spcBef>
                          <a:spcPts val="0"/>
                        </a:spcBef>
                        <a:spcAft>
                          <a:spcPts val="900"/>
                        </a:spcAft>
                      </a:pPr>
                      <a:r>
                        <a:rPr lang="en-US" sz="1100" kern="100" dirty="0">
                          <a:effectLst/>
                          <a:latin typeface="Segoe UI Semilight" panose="020B0402040204020203" pitchFamily="34" charset="0"/>
                          <a:cs typeface="Segoe UI Semilight" panose="020B0402040204020203" pitchFamily="34" charset="0"/>
                        </a:rPr>
                        <a:t>Automation is used where appropriate.</a:t>
                      </a:r>
                    </a:p>
                    <a:p>
                      <a:pPr marL="0" marR="0">
                        <a:spcBef>
                          <a:spcPts val="0"/>
                        </a:spcBef>
                        <a:spcAft>
                          <a:spcPts val="900"/>
                        </a:spcAft>
                      </a:pPr>
                      <a:r>
                        <a:rPr lang="en-US" sz="1100" kern="100" dirty="0">
                          <a:effectLst/>
                          <a:latin typeface="Segoe UI Semilight" panose="020B0402040204020203" pitchFamily="34" charset="0"/>
                          <a:cs typeface="Segoe UI Semilight" panose="020B0402040204020203" pitchFamily="34" charset="0"/>
                        </a:rPr>
                        <a:t>The organization has a </a:t>
                      </a:r>
                      <a:r>
                        <a:rPr lang="en-US" sz="1100" kern="100" dirty="0">
                          <a:effectLst/>
                          <a:latin typeface="+mj-lt"/>
                          <a:cs typeface="Segoe UI Semilight" panose="020B0402040204020203" pitchFamily="34" charset="0"/>
                        </a:rPr>
                        <a:t>structured process </a:t>
                      </a:r>
                      <a:r>
                        <a:rPr lang="en-US" sz="1100" kern="100" dirty="0">
                          <a:effectLst/>
                          <a:latin typeface="Segoe UI Semilight" panose="020B0402040204020203" pitchFamily="34" charset="0"/>
                          <a:cs typeface="Segoe UI Semilight" panose="020B0402040204020203" pitchFamily="34" charset="0"/>
                        </a:rPr>
                        <a:t>for reporting RAI harms, which is </a:t>
                      </a:r>
                      <a:r>
                        <a:rPr lang="en-US" sz="1100" kern="100" dirty="0">
                          <a:effectLst/>
                          <a:latin typeface="+mj-lt"/>
                          <a:cs typeface="Segoe UI Semilight" panose="020B0402040204020203" pitchFamily="34" charset="0"/>
                        </a:rPr>
                        <a:t>integrated</a:t>
                      </a:r>
                      <a:r>
                        <a:rPr lang="en-US" sz="1100" kern="100" dirty="0">
                          <a:effectLst/>
                          <a:latin typeface="Segoe UI Semilight" panose="020B0402040204020203" pitchFamily="34" charset="0"/>
                          <a:cs typeface="Segoe UI Semilight" panose="020B0402040204020203" pitchFamily="34" charset="0"/>
                        </a:rPr>
                        <a:t> into teams’ AI development and deployment lifecycle. The organization has a fully functioning RAI response process to systematically address different types of identified RAI harms.</a:t>
                      </a:r>
                      <a:endParaRPr lang="en-US" sz="1100" kern="100" dirty="0">
                        <a:effectLst/>
                        <a:latin typeface="Segoe UI Semilight" panose="020B0402040204020203" pitchFamily="34" charset="0"/>
                        <a:ea typeface="Segoe UI Semilight" panose="020B0402040204020203" pitchFamily="34" charset="0"/>
                        <a:cs typeface="Segoe UI Semilight" panose="020B0402040204020203" pitchFamily="34" charset="0"/>
                      </a:endParaRPr>
                    </a:p>
                  </a:txBody>
                  <a:tcPr marL="29325" marR="29325" marT="0" marB="0">
                    <a:lnL w="6350" cap="flat" cmpd="sng" algn="ctr">
                      <a:solidFill>
                        <a:schemeClr val="bg1">
                          <a:lumMod val="75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72157734"/>
                  </a:ext>
                </a:extLst>
              </a:tr>
            </a:tbl>
          </a:graphicData>
        </a:graphic>
      </p:graphicFrame>
    </p:spTree>
    <p:extLst>
      <p:ext uri="{BB962C8B-B14F-4D97-AF65-F5344CB8AC3E}">
        <p14:creationId xmlns:p14="http://schemas.microsoft.com/office/powerpoint/2010/main" val="3993363233"/>
      </p:ext>
    </p:extLst>
  </p:cSld>
  <p:clrMapOvr>
    <a:masterClrMapping/>
  </p:clrMapOvr>
  <p:transition>
    <p:fade/>
  </p:transition>
</p:sld>
</file>

<file path=ppt/theme/theme1.xml><?xml version="1.0" encoding="utf-8"?>
<a:theme xmlns:a="http://schemas.openxmlformats.org/drawingml/2006/main" name="3_White Template V2">
  <a:themeElements>
    <a:clrScheme name="Aether">
      <a:dk1>
        <a:srgbClr val="000000"/>
      </a:dk1>
      <a:lt1>
        <a:srgbClr val="FFFFFF"/>
      </a:lt1>
      <a:dk2>
        <a:srgbClr val="072F5F"/>
      </a:dk2>
      <a:lt2>
        <a:srgbClr val="E6E6E6"/>
      </a:lt2>
      <a:accent1>
        <a:srgbClr val="58CCED"/>
      </a:accent1>
      <a:accent2>
        <a:srgbClr val="1261A0"/>
      </a:accent2>
      <a:accent3>
        <a:srgbClr val="072F5F"/>
      </a:accent3>
      <a:accent4>
        <a:srgbClr val="F75500"/>
      </a:accent4>
      <a:accent5>
        <a:srgbClr val="007D51"/>
      </a:accent5>
      <a:accent6>
        <a:srgbClr val="737373"/>
      </a:accent6>
      <a:hlink>
        <a:srgbClr val="1261A0"/>
      </a:hlink>
      <a:folHlink>
        <a:srgbClr val="1261A0"/>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0">
              <a:schemeClr val="accent2"/>
            </a:gs>
            <a:gs pos="100000">
              <a:schemeClr val="accent1"/>
            </a:gs>
          </a:gsLst>
          <a:lin ang="13500000" scaled="1"/>
          <a:tileRect/>
        </a:gradFill>
        <a:ln w="3175" cmpd="sng">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solidFill>
              <a:srgbClr val="FFFFFF"/>
            </a:solidFill>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bg1">
              <a:lumMod val="75000"/>
            </a:schemeClr>
          </a:solidFill>
          <a:prstDash val="dash"/>
          <a:headEnd type="oval" w="sm" len="sm"/>
          <a:tailEnd type="oval" w="sm" len="sm"/>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2.xml><?xml version="1.0" encoding="utf-8"?>
<a:theme xmlns:a="http://schemas.openxmlformats.org/drawingml/2006/main" name="Microsoft AETHER 16:9 Template Light">
  <a:themeElements>
    <a:clrScheme name="Custom 1">
      <a:dk1>
        <a:srgbClr val="000000"/>
      </a:dk1>
      <a:lt1>
        <a:srgbClr val="FFFFFF"/>
      </a:lt1>
      <a:dk2>
        <a:srgbClr val="2A446F"/>
      </a:dk2>
      <a:lt2>
        <a:srgbClr val="E8E6DF"/>
      </a:lt2>
      <a:accent1>
        <a:srgbClr val="0078D4"/>
      </a:accent1>
      <a:accent2>
        <a:srgbClr val="225B62"/>
      </a:accent2>
      <a:accent3>
        <a:srgbClr val="FF5C39"/>
      </a:accent3>
      <a:accent4>
        <a:srgbClr val="4CB1FE"/>
      </a:accent4>
      <a:accent5>
        <a:srgbClr val="2A446F"/>
      </a:accent5>
      <a:accent6>
        <a:srgbClr val="49C5B1"/>
      </a:accent6>
      <a:hlink>
        <a:srgbClr val="0078D4"/>
      </a:hlink>
      <a:folHlink>
        <a:srgbClr val="6388C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375923" dist="127000" dir="2700000" algn="tl" rotWithShape="0">
            <a:prstClr val="black">
              <a:alpha val="2000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49" fontAlgn="base">
          <a:spcBef>
            <a:spcPct val="0"/>
          </a:spcBef>
          <a:spcAft>
            <a:spcPct val="0"/>
          </a:spcAft>
          <a:defRPr sz="2000" dirty="0" err="1" smtClean="0">
            <a:solidFill>
              <a:schemeClr val="accent1"/>
            </a:solidFill>
            <a:latin typeface="Segoe UI"/>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12700" cap="rnd">
          <a:solidFill>
            <a:schemeClr val="tx1">
              <a:alpha val="10116"/>
            </a:schemeClr>
          </a:solidFill>
          <a:headEnd type="none" w="sm" len="sm"/>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S_Envision_2023_16-9_Event-template.potx" id="{1042EA66-587C-4EDD-B9AE-CE87FCB3EAC7}" vid="{483CAE15-BED0-484D-850E-1CB206BF0F14}"/>
    </a:ext>
  </a:extLst>
</a:theme>
</file>

<file path=ppt/theme/theme3.xml><?xml version="1.0" encoding="utf-8"?>
<a:theme xmlns:a="http://schemas.openxmlformats.org/drawingml/2006/main" name="1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ELA_RAI_Template_v2" id="{9050148D-1FFB-3B49-BCD6-1AE7B980BF5C}" vid="{E7E94C37-ACDA-9E42-A3BC-7902E538ED8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5ac098f-2b6b-4b73-a4d4-52d2b3388271">
      <Terms xmlns="http://schemas.microsoft.com/office/infopath/2007/PartnerControls"/>
    </lcf76f155ced4ddcb4097134ff3c332f>
    <TaxCatchAll xmlns="230e9df3-be65-4c73-a93b-d1236ebd677e"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264D78314A3E842856616BE675F9109" ma:contentTypeVersion="20" ma:contentTypeDescription="Create a new document." ma:contentTypeScope="" ma:versionID="fec04b3ada5d929c83d37aa1b1142238">
  <xsd:schema xmlns:xsd="http://www.w3.org/2001/XMLSchema" xmlns:xs="http://www.w3.org/2001/XMLSchema" xmlns:p="http://schemas.microsoft.com/office/2006/metadata/properties" xmlns:ns1="http://schemas.microsoft.com/sharepoint/v3" xmlns:ns2="85ac098f-2b6b-4b73-a4d4-52d2b3388271" xmlns:ns3="881912f4-0013-4a4d-b0c9-6ca30801b0dc" xmlns:ns4="230e9df3-be65-4c73-a93b-d1236ebd677e" targetNamespace="http://schemas.microsoft.com/office/2006/metadata/properties" ma:root="true" ma:fieldsID="e1962dad45a5a0aa0017101aa4b57746" ns1:_="" ns2:_="" ns3:_="" ns4:_="">
    <xsd:import namespace="http://schemas.microsoft.com/sharepoint/v3"/>
    <xsd:import namespace="85ac098f-2b6b-4b73-a4d4-52d2b3388271"/>
    <xsd:import namespace="881912f4-0013-4a4d-b0c9-6ca30801b0dc"/>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ac098f-2b6b-4b73-a4d4-52d2b33882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DocTags" ma:index="25" nillable="true" ma:displayName="MediaServiceDocTags" ma:hidden="true" ma:internalName="MediaServiceDocTag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1912f4-0013-4a4d-b0c9-6ca30801b0d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ea45a4d-9d2c-4899-ab1f-2bd01a90a157}" ma:internalName="TaxCatchAll" ma:showField="CatchAllData" ma:web="881912f4-0013-4a4d-b0c9-6ca30801b0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3679E4-09C6-4046-A4AC-C5949B222C32}">
  <ds:schemaRefs>
    <ds:schemaRef ds:uri="http://schemas.microsoft.com/office/2006/documentManagement/types"/>
    <ds:schemaRef ds:uri="881912f4-0013-4a4d-b0c9-6ca30801b0dc"/>
    <ds:schemaRef ds:uri="http://schemas.openxmlformats.org/package/2006/metadata/core-properties"/>
    <ds:schemaRef ds:uri="http://schemas.microsoft.com/sharepoint/v3"/>
    <ds:schemaRef ds:uri="http://purl.org/dc/terms/"/>
    <ds:schemaRef ds:uri="http://www.w3.org/XML/1998/namespace"/>
    <ds:schemaRef ds:uri="http://purl.org/dc/elements/1.1/"/>
    <ds:schemaRef ds:uri="230e9df3-be65-4c73-a93b-d1236ebd677e"/>
    <ds:schemaRef ds:uri="http://schemas.microsoft.com/office/2006/metadata/properties"/>
    <ds:schemaRef ds:uri="http://schemas.microsoft.com/office/infopath/2007/PartnerControls"/>
    <ds:schemaRef ds:uri="85ac098f-2b6b-4b73-a4d4-52d2b3388271"/>
    <ds:schemaRef ds:uri="http://purl.org/dc/dcmitype/"/>
  </ds:schemaRefs>
</ds:datastoreItem>
</file>

<file path=customXml/itemProps2.xml><?xml version="1.0" encoding="utf-8"?>
<ds:datastoreItem xmlns:ds="http://schemas.openxmlformats.org/officeDocument/2006/customXml" ds:itemID="{A2940BB0-9A08-43CE-A426-47E7DCDB54A0}">
  <ds:schemaRefs>
    <ds:schemaRef ds:uri="230e9df3-be65-4c73-a93b-d1236ebd677e"/>
    <ds:schemaRef ds:uri="85ac098f-2b6b-4b73-a4d4-52d2b3388271"/>
    <ds:schemaRef ds:uri="881912f4-0013-4a4d-b0c9-6ca30801b0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125083D-7E33-4194-8FAC-46BA5F946D5B}">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135</TotalTime>
  <Words>4085</Words>
  <Application>Microsoft Office PowerPoint</Application>
  <PresentationFormat>Widescreen</PresentationFormat>
  <Paragraphs>455</Paragraphs>
  <Slides>26</Slides>
  <Notes>24</Notes>
  <HiddenSlides>2</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Arial</vt:lpstr>
      <vt:lpstr>Calibri</vt:lpstr>
      <vt:lpstr>Consolas</vt:lpstr>
      <vt:lpstr>Courier New</vt:lpstr>
      <vt:lpstr>Segoe UI</vt:lpstr>
      <vt:lpstr>Segoe UI Black</vt:lpstr>
      <vt:lpstr>Segoe UI Light</vt:lpstr>
      <vt:lpstr>Segoe UI Semibold</vt:lpstr>
      <vt:lpstr>Segoe UI Semilight</vt:lpstr>
      <vt:lpstr>Wingdings</vt:lpstr>
      <vt:lpstr>3_White Template V2</vt:lpstr>
      <vt:lpstr>Microsoft AETHER 16:9 Template Light</vt:lpstr>
      <vt:lpstr>11_White Template</vt:lpstr>
      <vt:lpstr>Facilitator notes</vt:lpstr>
      <vt:lpstr>Responsible AI Maturity Model</vt:lpstr>
      <vt:lpstr>Agenda</vt:lpstr>
      <vt:lpstr>When to use the RAI maturity model?</vt:lpstr>
      <vt:lpstr>Why a RAI maturity model?</vt:lpstr>
      <vt:lpstr>What is in the RAI Maturity Model?</vt:lpstr>
      <vt:lpstr>What factors influence RAI maturity?</vt:lpstr>
      <vt:lpstr>24 dimensions of RAI maturity</vt:lpstr>
      <vt:lpstr>RAI processes and infrastructure</vt:lpstr>
      <vt:lpstr>24 dimensions of RAI maturity</vt:lpstr>
      <vt:lpstr>Sociotechnical approach</vt:lpstr>
      <vt:lpstr>Common language</vt:lpstr>
      <vt:lpstr>24 dimensions of RAI maturity</vt:lpstr>
      <vt:lpstr>Identifying RAI risks</vt:lpstr>
      <vt:lpstr>How to use the RAI MM</vt:lpstr>
      <vt:lpstr>Facilitator notes</vt:lpstr>
      <vt:lpstr>Responsible AI Maturity Model Strategic planning workshop</vt:lpstr>
      <vt:lpstr>Agenda</vt:lpstr>
      <vt:lpstr>Workshop goals</vt:lpstr>
      <vt:lpstr>Workshop structure</vt:lpstr>
      <vt:lpstr>1 Selected dimensions</vt:lpstr>
      <vt:lpstr>Mark here the selected dimensions</vt:lpstr>
      <vt:lpstr>2 Desired maturity levels</vt:lpstr>
      <vt:lpstr>3 Plan</vt:lpstr>
      <vt:lpstr>Action items and Investments:  Selected dimension (copy this slide for each selected dimension) </vt:lpstr>
      <vt:lpstr>Summary: Action items and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a  Responsible AI  Maturity Model</dc:title>
  <dc:creator>Amy Heger (JeffreyM Consulting LLC)</dc:creator>
  <cp:lastModifiedBy>Mihaela Vorvoreanu (she/her)</cp:lastModifiedBy>
  <cp:revision>4</cp:revision>
  <dcterms:created xsi:type="dcterms:W3CDTF">2022-03-17T03:39:51Z</dcterms:created>
  <dcterms:modified xsi:type="dcterms:W3CDTF">2024-09-24T00:03:01Z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0x010100C264D78314A3E842856616BE675F9109</vt:lpwstr>
  </property>
  <property fmtid="{D5CDD505-2E9C-101B-9397-08002B2CF9AE}" pid="3" name="MediaServiceImageTags">
    <vt:lpwstr/>
  </property>
</Properties>
</file>