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9.xml" ContentType="application/vnd.openxmlformats-officedocument.presentationml.tags+xml"/>
  <Override PartName="/ppt/notesSlides/notesSlide12.xml" ContentType="application/vnd.openxmlformats-officedocument.presentationml.notesSlide+xml"/>
  <Override PartName="/ppt/tags/tag10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1.xml" ContentType="application/vnd.openxmlformats-officedocument.presentationml.tags+xml"/>
  <Override PartName="/ppt/notesSlides/notesSlide15.xml" ContentType="application/vnd.openxmlformats-officedocument.presentationml.notesSlide+xml"/>
  <Override PartName="/ppt/tags/tag12.xml" ContentType="application/vnd.openxmlformats-officedocument.presentationml.tags+xml"/>
  <Override PartName="/ppt/notesSlides/notesSlide16.xml" ContentType="application/vnd.openxmlformats-officedocument.presentationml.notesSlide+xml"/>
  <Override PartName="/ppt/tags/tag13.xml" ContentType="application/vnd.openxmlformats-officedocument.presentationml.tags+xml"/>
  <Override PartName="/ppt/notesSlides/notesSlide17.xml" ContentType="application/vnd.openxmlformats-officedocument.presentationml.notesSlide+xml"/>
  <Override PartName="/ppt/tags/tag14.xml" ContentType="application/vnd.openxmlformats-officedocument.presentationml.tags+xml"/>
  <Override PartName="/ppt/notesSlides/notesSlide18.xml" ContentType="application/vnd.openxmlformats-officedocument.presentationml.notesSlide+xml"/>
  <Override PartName="/ppt/tags/tag15.xml" ContentType="application/vnd.openxmlformats-officedocument.presentationml.tags+xml"/>
  <Override PartName="/ppt/notesSlides/notesSlide19.xml" ContentType="application/vnd.openxmlformats-officedocument.presentationml.notesSlide+xml"/>
  <Override PartName="/ppt/tags/tag16.xml" ContentType="application/vnd.openxmlformats-officedocument.presentationml.tags+xml"/>
  <Override PartName="/ppt/notesSlides/notesSlide20.xml" ContentType="application/vnd.openxmlformats-officedocument.presentationml.notesSlide+xml"/>
  <Override PartName="/ppt/tags/tag17.xml" ContentType="application/vnd.openxmlformats-officedocument.presentationml.tags+xml"/>
  <Override PartName="/ppt/notesSlides/notesSlide21.xml" ContentType="application/vnd.openxmlformats-officedocument.presentationml.notesSlide+xml"/>
  <Override PartName="/ppt/tags/tag18.xml" ContentType="application/vnd.openxmlformats-officedocument.presentationml.tags+xml"/>
  <Override PartName="/ppt/notesSlides/notesSlide22.xml" ContentType="application/vnd.openxmlformats-officedocument.presentationml.notesSlide+xml"/>
  <Override PartName="/ppt/tags/tag19.xml" ContentType="application/vnd.openxmlformats-officedocument.presentationml.tags+xml"/>
  <Override PartName="/ppt/notesSlides/notesSlide23.xml" ContentType="application/vnd.openxmlformats-officedocument.presentationml.notesSlide+xml"/>
  <Override PartName="/ppt/tags/tag20.xml" ContentType="application/vnd.openxmlformats-officedocument.presentationml.tags+xml"/>
  <Override PartName="/ppt/notesSlides/notesSlide24.xml" ContentType="application/vnd.openxmlformats-officedocument.presentationml.notesSlide+xml"/>
  <Override PartName="/ppt/tags/tag21.xml" ContentType="application/vnd.openxmlformats-officedocument.presentationml.tags+xml"/>
  <Override PartName="/ppt/notesSlides/notesSlide25.xml" ContentType="application/vnd.openxmlformats-officedocument.presentationml.notesSlide+xml"/>
  <Override PartName="/ppt/tags/tag22.xml" ContentType="application/vnd.openxmlformats-officedocument.presentationml.tags+xml"/>
  <Override PartName="/ppt/notesSlides/notesSlide26.xml" ContentType="application/vnd.openxmlformats-officedocument.presentationml.notesSlide+xml"/>
  <Override PartName="/ppt/tags/tag23.xml" ContentType="application/vnd.openxmlformats-officedocument.presentationml.tags+xml"/>
  <Override PartName="/ppt/notesSlides/notesSlide27.xml" ContentType="application/vnd.openxmlformats-officedocument.presentationml.notesSlide+xml"/>
  <Override PartName="/ppt/tags/tag24.xml" ContentType="application/vnd.openxmlformats-officedocument.presentationml.tags+xml"/>
  <Override PartName="/ppt/notesSlides/notesSlide28.xml" ContentType="application/vnd.openxmlformats-officedocument.presentationml.notesSlide+xml"/>
  <Override PartName="/ppt/tags/tag25.xml" ContentType="application/vnd.openxmlformats-officedocument.presentationml.tags+xml"/>
  <Override PartName="/ppt/notesSlides/notesSlide29.xml" ContentType="application/vnd.openxmlformats-officedocument.presentationml.notesSlide+xml"/>
  <Override PartName="/ppt/tags/tag26.xml" ContentType="application/vnd.openxmlformats-officedocument.presentationml.tags+xml"/>
  <Override PartName="/ppt/notesSlides/notesSlide30.xml" ContentType="application/vnd.openxmlformats-officedocument.presentationml.notesSlide+xml"/>
  <Override PartName="/ppt/tags/tag27.xml" ContentType="application/vnd.openxmlformats-officedocument.presentationml.tags+xml"/>
  <Override PartName="/ppt/notesSlides/notesSlide31.xml" ContentType="application/vnd.openxmlformats-officedocument.presentationml.notesSlide+xml"/>
  <Override PartName="/ppt/tags/tag28.xml" ContentType="application/vnd.openxmlformats-officedocument.presentationml.tags+xml"/>
  <Override PartName="/ppt/notesSlides/notesSlide32.xml" ContentType="application/vnd.openxmlformats-officedocument.presentationml.notesSlide+xml"/>
  <Override PartName="/ppt/tags/tag29.xml" ContentType="application/vnd.openxmlformats-officedocument.presentationml.tags+xml"/>
  <Override PartName="/ppt/notesSlides/notesSlide33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9"/>
  </p:notesMasterIdLst>
  <p:sldIdLst>
    <p:sldId id="256" r:id="rId2"/>
    <p:sldId id="289" r:id="rId3"/>
    <p:sldId id="290" r:id="rId4"/>
    <p:sldId id="277" r:id="rId5"/>
    <p:sldId id="257" r:id="rId6"/>
    <p:sldId id="258" r:id="rId7"/>
    <p:sldId id="291" r:id="rId8"/>
    <p:sldId id="275" r:id="rId9"/>
    <p:sldId id="316" r:id="rId10"/>
    <p:sldId id="280" r:id="rId11"/>
    <p:sldId id="317" r:id="rId12"/>
    <p:sldId id="273" r:id="rId13"/>
    <p:sldId id="297" r:id="rId14"/>
    <p:sldId id="298" r:id="rId15"/>
    <p:sldId id="299" r:id="rId16"/>
    <p:sldId id="318" r:id="rId17"/>
    <p:sldId id="300" r:id="rId18"/>
    <p:sldId id="301" r:id="rId19"/>
    <p:sldId id="302" r:id="rId20"/>
    <p:sldId id="320" r:id="rId21"/>
    <p:sldId id="322" r:id="rId22"/>
    <p:sldId id="321" r:id="rId23"/>
    <p:sldId id="319" r:id="rId24"/>
    <p:sldId id="261" r:id="rId25"/>
    <p:sldId id="304" r:id="rId26"/>
    <p:sldId id="262" r:id="rId27"/>
    <p:sldId id="288" r:id="rId28"/>
    <p:sldId id="307" r:id="rId29"/>
    <p:sldId id="308" r:id="rId30"/>
    <p:sldId id="326" r:id="rId31"/>
    <p:sldId id="328" r:id="rId32"/>
    <p:sldId id="330" r:id="rId33"/>
    <p:sldId id="332" r:id="rId34"/>
    <p:sldId id="333" r:id="rId35"/>
    <p:sldId id="338" r:id="rId36"/>
    <p:sldId id="335" r:id="rId37"/>
    <p:sldId id="339" r:id="rId38"/>
    <p:sldId id="278" r:id="rId39"/>
    <p:sldId id="340" r:id="rId40"/>
    <p:sldId id="283" r:id="rId41"/>
    <p:sldId id="266" r:id="rId42"/>
    <p:sldId id="271" r:id="rId43"/>
    <p:sldId id="270" r:id="rId44"/>
    <p:sldId id="341" r:id="rId45"/>
    <p:sldId id="267" r:id="rId46"/>
    <p:sldId id="268" r:id="rId47"/>
    <p:sldId id="31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BA7F5E-2BC2-4019-AA0E-234E6869E5D9}" v="276" dt="2025-04-23T01:53:05.025"/>
    <p1510:client id="{928E3D9D-506F-424A-827B-62DB8CF751FF}" v="11" dt="2025-04-23T02:19:45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5" autoAdjust="0"/>
    <p:restoredTop sz="88101" autoAdjust="0"/>
  </p:normalViewPr>
  <p:slideViewPr>
    <p:cSldViewPr snapToGrid="0">
      <p:cViewPr varScale="1">
        <p:scale>
          <a:sx n="151" d="100"/>
          <a:sy n="151" d="100"/>
        </p:scale>
        <p:origin x="355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u Ding" userId="f5587075-e664-4194-a8f9-7f90e89679c2" providerId="ADAL" clId="{FA83B558-00AC-4355-B991-7DCCE87885BE}"/>
    <pc:docChg chg="undo custSel addSld delSld modSld sldOrd">
      <pc:chgData name="Bailu Ding" userId="f5587075-e664-4194-a8f9-7f90e89679c2" providerId="ADAL" clId="{FA83B558-00AC-4355-B991-7DCCE87885BE}" dt="2025-04-10T21:35:24.357" v="7325"/>
      <pc:docMkLst>
        <pc:docMk/>
      </pc:docMkLst>
      <pc:sldChg chg="modSp mod">
        <pc:chgData name="Bailu Ding" userId="f5587075-e664-4194-a8f9-7f90e89679c2" providerId="ADAL" clId="{FA83B558-00AC-4355-B991-7DCCE87885BE}" dt="2025-04-10T07:01:33.843" v="21" actId="6549"/>
        <pc:sldMkLst>
          <pc:docMk/>
          <pc:sldMk cId="945301113" sldId="256"/>
        </pc:sldMkLst>
        <pc:spChg chg="mod">
          <ac:chgData name="Bailu Ding" userId="f5587075-e664-4194-a8f9-7f90e89679c2" providerId="ADAL" clId="{FA83B558-00AC-4355-B991-7DCCE87885BE}" dt="2025-04-10T07:01:33.843" v="21" actId="6549"/>
          <ac:spMkLst>
            <pc:docMk/>
            <pc:sldMk cId="945301113" sldId="256"/>
            <ac:spMk id="3" creationId="{D6B60B2F-B202-8C16-65F0-33189CB2E711}"/>
          </ac:spMkLst>
        </pc:spChg>
      </pc:sldChg>
      <pc:sldChg chg="modSp mod">
        <pc:chgData name="Bailu Ding" userId="f5587075-e664-4194-a8f9-7f90e89679c2" providerId="ADAL" clId="{FA83B558-00AC-4355-B991-7DCCE87885BE}" dt="2025-04-10T07:17:36.314" v="639" actId="20577"/>
        <pc:sldMkLst>
          <pc:docMk/>
          <pc:sldMk cId="3275402202" sldId="257"/>
        </pc:sldMkLst>
        <pc:spChg chg="mod">
          <ac:chgData name="Bailu Ding" userId="f5587075-e664-4194-a8f9-7f90e89679c2" providerId="ADAL" clId="{FA83B558-00AC-4355-B991-7DCCE87885BE}" dt="2025-04-10T07:17:36.314" v="639" actId="20577"/>
          <ac:spMkLst>
            <pc:docMk/>
            <pc:sldMk cId="3275402202" sldId="257"/>
            <ac:spMk id="3" creationId="{C7812611-8EEE-A9F1-045D-F5737326EAB5}"/>
          </ac:spMkLst>
        </pc:spChg>
      </pc:sldChg>
      <pc:sldChg chg="modSp mod ord">
        <pc:chgData name="Bailu Ding" userId="f5587075-e664-4194-a8f9-7f90e89679c2" providerId="ADAL" clId="{FA83B558-00AC-4355-B991-7DCCE87885BE}" dt="2025-04-10T08:03:47.760" v="916" actId="20577"/>
        <pc:sldMkLst>
          <pc:docMk/>
          <pc:sldMk cId="3451513575" sldId="258"/>
        </pc:sldMkLst>
        <pc:spChg chg="mod">
          <ac:chgData name="Bailu Ding" userId="f5587075-e664-4194-a8f9-7f90e89679c2" providerId="ADAL" clId="{FA83B558-00AC-4355-B991-7DCCE87885BE}" dt="2025-04-10T07:21:44.364" v="748" actId="20577"/>
          <ac:spMkLst>
            <pc:docMk/>
            <pc:sldMk cId="3451513575" sldId="258"/>
            <ac:spMk id="2" creationId="{D016715E-06E3-5DBF-0652-3BA0858D9CF2}"/>
          </ac:spMkLst>
        </pc:spChg>
        <pc:spChg chg="mod">
          <ac:chgData name="Bailu Ding" userId="f5587075-e664-4194-a8f9-7f90e89679c2" providerId="ADAL" clId="{FA83B558-00AC-4355-B991-7DCCE87885BE}" dt="2025-04-10T08:03:47.760" v="916" actId="20577"/>
          <ac:spMkLst>
            <pc:docMk/>
            <pc:sldMk cId="3451513575" sldId="258"/>
            <ac:spMk id="3" creationId="{4AE9F23D-589C-43B5-7065-4EF33B433673}"/>
          </ac:spMkLst>
        </pc:spChg>
      </pc:sldChg>
      <pc:sldChg chg="addSp delSp modSp mod ord delAnim modAnim">
        <pc:chgData name="Bailu Ding" userId="f5587075-e664-4194-a8f9-7f90e89679c2" providerId="ADAL" clId="{FA83B558-00AC-4355-B991-7DCCE87885BE}" dt="2025-04-10T20:16:10.826" v="4475"/>
        <pc:sldMkLst>
          <pc:docMk/>
          <pc:sldMk cId="4153540066" sldId="261"/>
        </pc:sldMkLst>
        <pc:spChg chg="mod">
          <ac:chgData name="Bailu Ding" userId="f5587075-e664-4194-a8f9-7f90e89679c2" providerId="ADAL" clId="{FA83B558-00AC-4355-B991-7DCCE87885BE}" dt="2025-04-10T20:06:47.821" v="4370" actId="20577"/>
          <ac:spMkLst>
            <pc:docMk/>
            <pc:sldMk cId="4153540066" sldId="261"/>
            <ac:spMk id="2" creationId="{8380D07F-8502-E279-5FAC-D3722EBB0D82}"/>
          </ac:spMkLst>
        </pc:spChg>
        <pc:spChg chg="mod">
          <ac:chgData name="Bailu Ding" userId="f5587075-e664-4194-a8f9-7f90e89679c2" providerId="ADAL" clId="{FA83B558-00AC-4355-B991-7DCCE87885BE}" dt="2025-04-10T20:09:48.985" v="4429" actId="6549"/>
          <ac:spMkLst>
            <pc:docMk/>
            <pc:sldMk cId="4153540066" sldId="261"/>
            <ac:spMk id="3" creationId="{4D3CF21A-2788-C468-ADCC-D9BB76030F3D}"/>
          </ac:spMkLst>
        </pc:spChg>
        <pc:spChg chg="mod">
          <ac:chgData name="Bailu Ding" userId="f5587075-e664-4194-a8f9-7f90e89679c2" providerId="ADAL" clId="{FA83B558-00AC-4355-B991-7DCCE87885BE}" dt="2025-04-10T20:10:36.670" v="4432" actId="1076"/>
          <ac:spMkLst>
            <pc:docMk/>
            <pc:sldMk cId="4153540066" sldId="261"/>
            <ac:spMk id="4" creationId="{C8CAA45C-E55A-1005-21B0-E4397B63D183}"/>
          </ac:spMkLst>
        </pc:spChg>
        <pc:spChg chg="add mod">
          <ac:chgData name="Bailu Ding" userId="f5587075-e664-4194-a8f9-7f90e89679c2" providerId="ADAL" clId="{FA83B558-00AC-4355-B991-7DCCE87885BE}" dt="2025-04-10T20:13:14.196" v="4454" actId="1582"/>
          <ac:spMkLst>
            <pc:docMk/>
            <pc:sldMk cId="4153540066" sldId="261"/>
            <ac:spMk id="7" creationId="{16EB8588-D977-9B12-4F46-7C43E663EA3D}"/>
          </ac:spMkLst>
        </pc:spChg>
        <pc:spChg chg="mod">
          <ac:chgData name="Bailu Ding" userId="f5587075-e664-4194-a8f9-7f90e89679c2" providerId="ADAL" clId="{FA83B558-00AC-4355-B991-7DCCE87885BE}" dt="2025-04-10T20:13:14.196" v="4454" actId="1582"/>
          <ac:spMkLst>
            <pc:docMk/>
            <pc:sldMk cId="4153540066" sldId="261"/>
            <ac:spMk id="8" creationId="{24FDDA92-4A2D-9A7E-5C0F-E789206408C4}"/>
          </ac:spMkLst>
        </pc:spChg>
        <pc:spChg chg="mod">
          <ac:chgData name="Bailu Ding" userId="f5587075-e664-4194-a8f9-7f90e89679c2" providerId="ADAL" clId="{FA83B558-00AC-4355-B991-7DCCE87885BE}" dt="2025-04-10T20:13:14.196" v="4454" actId="1582"/>
          <ac:spMkLst>
            <pc:docMk/>
            <pc:sldMk cId="4153540066" sldId="261"/>
            <ac:spMk id="9" creationId="{7D8ED4A7-B779-D53F-3391-51D700ED88E5}"/>
          </ac:spMkLst>
        </pc:spChg>
        <pc:spChg chg="add mod">
          <ac:chgData name="Bailu Ding" userId="f5587075-e664-4194-a8f9-7f90e89679c2" providerId="ADAL" clId="{FA83B558-00AC-4355-B991-7DCCE87885BE}" dt="2025-04-10T20:13:21.211" v="4455" actId="13822"/>
          <ac:spMkLst>
            <pc:docMk/>
            <pc:sldMk cId="4153540066" sldId="261"/>
            <ac:spMk id="10" creationId="{771F5083-56FF-5F4B-2209-ED5ED84E6607}"/>
          </ac:spMkLst>
        </pc:spChg>
        <pc:spChg chg="add mod">
          <ac:chgData name="Bailu Ding" userId="f5587075-e664-4194-a8f9-7f90e89679c2" providerId="ADAL" clId="{FA83B558-00AC-4355-B991-7DCCE87885BE}" dt="2025-04-10T20:13:29.031" v="4456" actId="13822"/>
          <ac:spMkLst>
            <pc:docMk/>
            <pc:sldMk cId="4153540066" sldId="261"/>
            <ac:spMk id="11" creationId="{0EAC2DD3-C0EC-9EEB-FB0F-A05A5542E074}"/>
          </ac:spMkLst>
        </pc:spChg>
        <pc:spChg chg="mod">
          <ac:chgData name="Bailu Ding" userId="f5587075-e664-4194-a8f9-7f90e89679c2" providerId="ADAL" clId="{FA83B558-00AC-4355-B991-7DCCE87885BE}" dt="2025-04-10T20:13:21.211" v="4455" actId="13822"/>
          <ac:spMkLst>
            <pc:docMk/>
            <pc:sldMk cId="4153540066" sldId="261"/>
            <ac:spMk id="12" creationId="{7471F955-0E8D-8A39-252C-4C6401C197D5}"/>
          </ac:spMkLst>
        </pc:spChg>
        <pc:spChg chg="mod">
          <ac:chgData name="Bailu Ding" userId="f5587075-e664-4194-a8f9-7f90e89679c2" providerId="ADAL" clId="{FA83B558-00AC-4355-B991-7DCCE87885BE}" dt="2025-04-10T20:13:29.031" v="4456" actId="13822"/>
          <ac:spMkLst>
            <pc:docMk/>
            <pc:sldMk cId="4153540066" sldId="261"/>
            <ac:spMk id="13" creationId="{9685CEC0-D87E-A699-C298-B5176FA0D50A}"/>
          </ac:spMkLst>
        </pc:spChg>
        <pc:spChg chg="add mod">
          <ac:chgData name="Bailu Ding" userId="f5587075-e664-4194-a8f9-7f90e89679c2" providerId="ADAL" clId="{FA83B558-00AC-4355-B991-7DCCE87885BE}" dt="2025-04-10T20:13:21.211" v="4455" actId="13822"/>
          <ac:spMkLst>
            <pc:docMk/>
            <pc:sldMk cId="4153540066" sldId="261"/>
            <ac:spMk id="14" creationId="{C1CE4581-FC16-94C9-9AF1-02B5946D8397}"/>
          </ac:spMkLst>
        </pc:spChg>
        <pc:spChg chg="add mod">
          <ac:chgData name="Bailu Ding" userId="f5587075-e664-4194-a8f9-7f90e89679c2" providerId="ADAL" clId="{FA83B558-00AC-4355-B991-7DCCE87885BE}" dt="2025-04-10T20:13:29.031" v="4456" actId="13822"/>
          <ac:spMkLst>
            <pc:docMk/>
            <pc:sldMk cId="4153540066" sldId="261"/>
            <ac:spMk id="15" creationId="{37CD7F27-0A84-CC49-819D-D6CA69CEC285}"/>
          </ac:spMkLst>
        </pc:spChg>
        <pc:spChg chg="mod">
          <ac:chgData name="Bailu Ding" userId="f5587075-e664-4194-a8f9-7f90e89679c2" providerId="ADAL" clId="{FA83B558-00AC-4355-B991-7DCCE87885BE}" dt="2025-04-10T20:13:21.211" v="4455" actId="13822"/>
          <ac:spMkLst>
            <pc:docMk/>
            <pc:sldMk cId="4153540066" sldId="261"/>
            <ac:spMk id="16" creationId="{B834418C-982C-55C4-E22D-177D78B0E590}"/>
          </ac:spMkLst>
        </pc:spChg>
        <pc:spChg chg="add mod">
          <ac:chgData name="Bailu Ding" userId="f5587075-e664-4194-a8f9-7f90e89679c2" providerId="ADAL" clId="{FA83B558-00AC-4355-B991-7DCCE87885BE}" dt="2025-04-10T20:13:29.031" v="4456" actId="13822"/>
          <ac:spMkLst>
            <pc:docMk/>
            <pc:sldMk cId="4153540066" sldId="261"/>
            <ac:spMk id="17" creationId="{899A5FD5-E2B3-7FF4-4EBB-5C2B170B0292}"/>
          </ac:spMkLst>
        </pc:spChg>
        <pc:spChg chg="add mod">
          <ac:chgData name="Bailu Ding" userId="f5587075-e664-4194-a8f9-7f90e89679c2" providerId="ADAL" clId="{FA83B558-00AC-4355-B991-7DCCE87885BE}" dt="2025-04-10T20:06:03.763" v="4359" actId="1076"/>
          <ac:spMkLst>
            <pc:docMk/>
            <pc:sldMk cId="4153540066" sldId="261"/>
            <ac:spMk id="18" creationId="{30AE445E-4ACC-D5E6-4F2E-319CA1FF752F}"/>
          </ac:spMkLst>
        </pc:spChg>
        <pc:spChg chg="add mod">
          <ac:chgData name="Bailu Ding" userId="f5587075-e664-4194-a8f9-7f90e89679c2" providerId="ADAL" clId="{FA83B558-00AC-4355-B991-7DCCE87885BE}" dt="2025-04-10T20:06:03.763" v="4359" actId="1076"/>
          <ac:spMkLst>
            <pc:docMk/>
            <pc:sldMk cId="4153540066" sldId="261"/>
            <ac:spMk id="19" creationId="{385AB510-04D6-438A-37E2-F1D4B83A7E17}"/>
          </ac:spMkLst>
        </pc:spChg>
      </pc:sldChg>
      <pc:sldChg chg="addSp modSp mod modClrScheme modAnim chgLayout">
        <pc:chgData name="Bailu Ding" userId="f5587075-e664-4194-a8f9-7f90e89679c2" providerId="ADAL" clId="{FA83B558-00AC-4355-B991-7DCCE87885BE}" dt="2025-04-10T20:20:35.879" v="5120"/>
        <pc:sldMkLst>
          <pc:docMk/>
          <pc:sldMk cId="3452381221" sldId="262"/>
        </pc:sldMkLst>
        <pc:spChg chg="mod ord">
          <ac:chgData name="Bailu Ding" userId="f5587075-e664-4194-a8f9-7f90e89679c2" providerId="ADAL" clId="{FA83B558-00AC-4355-B991-7DCCE87885BE}" dt="2025-04-10T20:10:54.297" v="4434" actId="700"/>
          <ac:spMkLst>
            <pc:docMk/>
            <pc:sldMk cId="3452381221" sldId="262"/>
            <ac:spMk id="2" creationId="{83894E73-6E8B-4244-8C25-98EB5846AF75}"/>
          </ac:spMkLst>
        </pc:spChg>
        <pc:spChg chg="mod ord">
          <ac:chgData name="Bailu Ding" userId="f5587075-e664-4194-a8f9-7f90e89679c2" providerId="ADAL" clId="{FA83B558-00AC-4355-B991-7DCCE87885BE}" dt="2025-04-10T20:20:23.537" v="5119" actId="20577"/>
          <ac:spMkLst>
            <pc:docMk/>
            <pc:sldMk cId="3452381221" sldId="262"/>
            <ac:spMk id="3" creationId="{D35F7FC0-01B7-5B58-F7E8-79E1F4555CA7}"/>
          </ac:spMkLst>
        </pc:spChg>
        <pc:spChg chg="mod ord">
          <ac:chgData name="Bailu Ding" userId="f5587075-e664-4194-a8f9-7f90e89679c2" providerId="ADAL" clId="{FA83B558-00AC-4355-B991-7DCCE87885BE}" dt="2025-04-10T20:10:54.297" v="4434" actId="700"/>
          <ac:spMkLst>
            <pc:docMk/>
            <pc:sldMk cId="3452381221" sldId="262"/>
            <ac:spMk id="4" creationId="{DEB98ECC-DF30-A201-CC36-3F1680E70906}"/>
          </ac:spMkLst>
        </pc:spChg>
        <pc:spChg chg="add mod ord">
          <ac:chgData name="Bailu Ding" userId="f5587075-e664-4194-a8f9-7f90e89679c2" providerId="ADAL" clId="{FA83B558-00AC-4355-B991-7DCCE87885BE}" dt="2025-04-10T20:11:21.428" v="4438" actId="27636"/>
          <ac:spMkLst>
            <pc:docMk/>
            <pc:sldMk cId="3452381221" sldId="262"/>
            <ac:spMk id="5" creationId="{06C098E1-3EC9-3E57-4D4E-602AD58D2277}"/>
          </ac:spMkLst>
        </pc:spChg>
        <pc:spChg chg="add mod">
          <ac:chgData name="Bailu Ding" userId="f5587075-e664-4194-a8f9-7f90e89679c2" providerId="ADAL" clId="{FA83B558-00AC-4355-B991-7DCCE87885BE}" dt="2025-04-10T20:13:41.548" v="4458" actId="1582"/>
          <ac:spMkLst>
            <pc:docMk/>
            <pc:sldMk cId="3452381221" sldId="262"/>
            <ac:spMk id="6" creationId="{27386941-8669-BA32-F783-23F9C45B9EB7}"/>
          </ac:spMkLst>
        </pc:spChg>
        <pc:spChg chg="mod">
          <ac:chgData name="Bailu Ding" userId="f5587075-e664-4194-a8f9-7f90e89679c2" providerId="ADAL" clId="{FA83B558-00AC-4355-B991-7DCCE87885BE}" dt="2025-04-10T20:13:41.548" v="4458" actId="1582"/>
          <ac:spMkLst>
            <pc:docMk/>
            <pc:sldMk cId="3452381221" sldId="262"/>
            <ac:spMk id="7" creationId="{65E81B4F-1FDD-A75A-C66B-582262E7C018}"/>
          </ac:spMkLst>
        </pc:spChg>
        <pc:spChg chg="add mod">
          <ac:chgData name="Bailu Ding" userId="f5587075-e664-4194-a8f9-7f90e89679c2" providerId="ADAL" clId="{FA83B558-00AC-4355-B991-7DCCE87885BE}" dt="2025-04-10T20:13:41.548" v="4458" actId="1582"/>
          <ac:spMkLst>
            <pc:docMk/>
            <pc:sldMk cId="3452381221" sldId="262"/>
            <ac:spMk id="8" creationId="{A21A2EC8-A3D1-F8BF-74AE-0AAB6EA87173}"/>
          </ac:spMkLst>
        </pc:spChg>
        <pc:spChg chg="mod">
          <ac:chgData name="Bailu Ding" userId="f5587075-e664-4194-a8f9-7f90e89679c2" providerId="ADAL" clId="{FA83B558-00AC-4355-B991-7DCCE87885BE}" dt="2025-04-10T20:13:49.513" v="4459" actId="13822"/>
          <ac:spMkLst>
            <pc:docMk/>
            <pc:sldMk cId="3452381221" sldId="262"/>
            <ac:spMk id="9" creationId="{99029DEC-8468-8F1D-C02F-1A9053648A10}"/>
          </ac:spMkLst>
        </pc:spChg>
        <pc:spChg chg="add mod">
          <ac:chgData name="Bailu Ding" userId="f5587075-e664-4194-a8f9-7f90e89679c2" providerId="ADAL" clId="{FA83B558-00AC-4355-B991-7DCCE87885BE}" dt="2025-04-10T20:14:05.629" v="4460" actId="13822"/>
          <ac:spMkLst>
            <pc:docMk/>
            <pc:sldMk cId="3452381221" sldId="262"/>
            <ac:spMk id="10" creationId="{4F441C4F-55FC-3709-C75B-E86C9C636243}"/>
          </ac:spMkLst>
        </pc:spChg>
        <pc:spChg chg="mod">
          <ac:chgData name="Bailu Ding" userId="f5587075-e664-4194-a8f9-7f90e89679c2" providerId="ADAL" clId="{FA83B558-00AC-4355-B991-7DCCE87885BE}" dt="2025-04-10T20:13:49.513" v="4459" actId="13822"/>
          <ac:spMkLst>
            <pc:docMk/>
            <pc:sldMk cId="3452381221" sldId="262"/>
            <ac:spMk id="11" creationId="{866C9F0F-5257-6FCF-DE68-B0EABC222A78}"/>
          </ac:spMkLst>
        </pc:spChg>
        <pc:spChg chg="add mod">
          <ac:chgData name="Bailu Ding" userId="f5587075-e664-4194-a8f9-7f90e89679c2" providerId="ADAL" clId="{FA83B558-00AC-4355-B991-7DCCE87885BE}" dt="2025-04-10T20:14:12.092" v="4461" actId="13822"/>
          <ac:spMkLst>
            <pc:docMk/>
            <pc:sldMk cId="3452381221" sldId="262"/>
            <ac:spMk id="12" creationId="{B5505902-7B89-D702-D7B3-BB86E7210459}"/>
          </ac:spMkLst>
        </pc:spChg>
        <pc:spChg chg="add mod">
          <ac:chgData name="Bailu Ding" userId="f5587075-e664-4194-a8f9-7f90e89679c2" providerId="ADAL" clId="{FA83B558-00AC-4355-B991-7DCCE87885BE}" dt="2025-04-10T20:13:49.513" v="4459" actId="13822"/>
          <ac:spMkLst>
            <pc:docMk/>
            <pc:sldMk cId="3452381221" sldId="262"/>
            <ac:spMk id="13" creationId="{5E0E4D5F-CD38-20A0-E9DB-2FC042DEA3C3}"/>
          </ac:spMkLst>
        </pc:spChg>
        <pc:spChg chg="add mod">
          <ac:chgData name="Bailu Ding" userId="f5587075-e664-4194-a8f9-7f90e89679c2" providerId="ADAL" clId="{FA83B558-00AC-4355-B991-7DCCE87885BE}" dt="2025-04-10T20:14:05.629" v="4460" actId="13822"/>
          <ac:spMkLst>
            <pc:docMk/>
            <pc:sldMk cId="3452381221" sldId="262"/>
            <ac:spMk id="14" creationId="{8B4457BE-7969-E694-DA0C-28A597B83A5A}"/>
          </ac:spMkLst>
        </pc:spChg>
        <pc:spChg chg="add mod">
          <ac:chgData name="Bailu Ding" userId="f5587075-e664-4194-a8f9-7f90e89679c2" providerId="ADAL" clId="{FA83B558-00AC-4355-B991-7DCCE87885BE}" dt="2025-04-10T20:13:49.513" v="4459" actId="13822"/>
          <ac:spMkLst>
            <pc:docMk/>
            <pc:sldMk cId="3452381221" sldId="262"/>
            <ac:spMk id="15" creationId="{909A4479-616D-8252-9FFC-E8BC9154DB2A}"/>
          </ac:spMkLst>
        </pc:spChg>
        <pc:spChg chg="add mod">
          <ac:chgData name="Bailu Ding" userId="f5587075-e664-4194-a8f9-7f90e89679c2" providerId="ADAL" clId="{FA83B558-00AC-4355-B991-7DCCE87885BE}" dt="2025-04-10T20:14:05.629" v="4460" actId="13822"/>
          <ac:spMkLst>
            <pc:docMk/>
            <pc:sldMk cId="3452381221" sldId="262"/>
            <ac:spMk id="16" creationId="{315C649D-128B-28FC-2AAF-BBF0FBF4F62B}"/>
          </ac:spMkLst>
        </pc:spChg>
        <pc:spChg chg="add mod">
          <ac:chgData name="Bailu Ding" userId="f5587075-e664-4194-a8f9-7f90e89679c2" providerId="ADAL" clId="{FA83B558-00AC-4355-B991-7DCCE87885BE}" dt="2025-04-10T20:11:30.575" v="4440"/>
          <ac:spMkLst>
            <pc:docMk/>
            <pc:sldMk cId="3452381221" sldId="262"/>
            <ac:spMk id="17" creationId="{ECC05948-1B3A-436E-076B-ADD0E50D40D8}"/>
          </ac:spMkLst>
        </pc:spChg>
        <pc:spChg chg="add mod">
          <ac:chgData name="Bailu Ding" userId="f5587075-e664-4194-a8f9-7f90e89679c2" providerId="ADAL" clId="{FA83B558-00AC-4355-B991-7DCCE87885BE}" dt="2025-04-10T20:11:30.575" v="4440"/>
          <ac:spMkLst>
            <pc:docMk/>
            <pc:sldMk cId="3452381221" sldId="262"/>
            <ac:spMk id="19" creationId="{BD59D337-F41D-BD3C-0B5A-B04452457BCD}"/>
          </ac:spMkLst>
        </pc:spChg>
      </pc:sldChg>
      <pc:sldChg chg="del">
        <pc:chgData name="Bailu Ding" userId="f5587075-e664-4194-a8f9-7f90e89679c2" providerId="ADAL" clId="{FA83B558-00AC-4355-B991-7DCCE87885BE}" dt="2025-04-10T21:33:55.954" v="7267" actId="47"/>
        <pc:sldMkLst>
          <pc:docMk/>
          <pc:sldMk cId="1635149797" sldId="263"/>
        </pc:sldMkLst>
      </pc:sldChg>
      <pc:sldChg chg="del">
        <pc:chgData name="Bailu Ding" userId="f5587075-e664-4194-a8f9-7f90e89679c2" providerId="ADAL" clId="{FA83B558-00AC-4355-B991-7DCCE87885BE}" dt="2025-04-10T21:33:56.878" v="7268" actId="47"/>
        <pc:sldMkLst>
          <pc:docMk/>
          <pc:sldMk cId="3581761847" sldId="264"/>
        </pc:sldMkLst>
      </pc:sldChg>
      <pc:sldChg chg="ord">
        <pc:chgData name="Bailu Ding" userId="f5587075-e664-4194-a8f9-7f90e89679c2" providerId="ADAL" clId="{FA83B558-00AC-4355-B991-7DCCE87885BE}" dt="2025-04-10T21:35:24.357" v="7325"/>
        <pc:sldMkLst>
          <pc:docMk/>
          <pc:sldMk cId="4033472766" sldId="269"/>
        </pc:sldMkLst>
      </pc:sldChg>
      <pc:sldChg chg="modSp mod">
        <pc:chgData name="Bailu Ding" userId="f5587075-e664-4194-a8f9-7f90e89679c2" providerId="ADAL" clId="{FA83B558-00AC-4355-B991-7DCCE87885BE}" dt="2025-04-10T21:34:27.212" v="7323" actId="20577"/>
        <pc:sldMkLst>
          <pc:docMk/>
          <pc:sldMk cId="948559092" sldId="272"/>
        </pc:sldMkLst>
      </pc:sldChg>
      <pc:sldChg chg="modSp modAnim">
        <pc:chgData name="Bailu Ding" userId="f5587075-e664-4194-a8f9-7f90e89679c2" providerId="ADAL" clId="{FA83B558-00AC-4355-B991-7DCCE87885BE}" dt="2025-04-10T18:12:46.680" v="2040" actId="6549"/>
        <pc:sldMkLst>
          <pc:docMk/>
          <pc:sldMk cId="3177329063" sldId="273"/>
        </pc:sldMkLst>
        <pc:spChg chg="mod">
          <ac:chgData name="Bailu Ding" userId="f5587075-e664-4194-a8f9-7f90e89679c2" providerId="ADAL" clId="{FA83B558-00AC-4355-B991-7DCCE87885BE}" dt="2025-04-10T18:12:46.680" v="2040" actId="6549"/>
          <ac:spMkLst>
            <pc:docMk/>
            <pc:sldMk cId="3177329063" sldId="273"/>
            <ac:spMk id="3" creationId="{4DED36E4-8D41-9CF9-8BB5-6A7BE9B25E9F}"/>
          </ac:spMkLst>
        </pc:spChg>
      </pc:sldChg>
      <pc:sldChg chg="modSp mod ord modAnim">
        <pc:chgData name="Bailu Ding" userId="f5587075-e664-4194-a8f9-7f90e89679c2" providerId="ADAL" clId="{FA83B558-00AC-4355-B991-7DCCE87885BE}" dt="2025-04-10T08:21:02.454" v="1697"/>
        <pc:sldMkLst>
          <pc:docMk/>
          <pc:sldMk cId="2606489843" sldId="275"/>
        </pc:sldMkLst>
        <pc:spChg chg="mod">
          <ac:chgData name="Bailu Ding" userId="f5587075-e664-4194-a8f9-7f90e89679c2" providerId="ADAL" clId="{FA83B558-00AC-4355-B991-7DCCE87885BE}" dt="2025-04-10T08:20:54.909" v="1696" actId="6549"/>
          <ac:spMkLst>
            <pc:docMk/>
            <pc:sldMk cId="2606489843" sldId="275"/>
            <ac:spMk id="3" creationId="{ED4F24C0-5B01-9589-A312-B1A01DB03224}"/>
          </ac:spMkLst>
        </pc:spChg>
      </pc:sldChg>
      <pc:sldChg chg="modSp mod">
        <pc:chgData name="Bailu Ding" userId="f5587075-e664-4194-a8f9-7f90e89679c2" providerId="ADAL" clId="{FA83B558-00AC-4355-B991-7DCCE87885BE}" dt="2025-04-10T07:08:11.780" v="203" actId="1076"/>
        <pc:sldMkLst>
          <pc:docMk/>
          <pc:sldMk cId="818512822" sldId="277"/>
        </pc:sldMkLst>
        <pc:spChg chg="mod">
          <ac:chgData name="Bailu Ding" userId="f5587075-e664-4194-a8f9-7f90e89679c2" providerId="ADAL" clId="{FA83B558-00AC-4355-B991-7DCCE87885BE}" dt="2025-04-10T07:06:32.241" v="127" actId="20577"/>
          <ac:spMkLst>
            <pc:docMk/>
            <pc:sldMk cId="818512822" sldId="277"/>
            <ac:spMk id="23" creationId="{84E236DF-BE9D-70B0-6927-1AA30640E029}"/>
          </ac:spMkLst>
        </pc:spChg>
        <pc:spChg chg="mod">
          <ac:chgData name="Bailu Ding" userId="f5587075-e664-4194-a8f9-7f90e89679c2" providerId="ADAL" clId="{FA83B558-00AC-4355-B991-7DCCE87885BE}" dt="2025-04-10T07:08:11.780" v="203" actId="1076"/>
          <ac:spMkLst>
            <pc:docMk/>
            <pc:sldMk cId="818512822" sldId="277"/>
            <ac:spMk id="55" creationId="{8F880504-204F-D06A-A254-5884089EC950}"/>
          </ac:spMkLst>
        </pc:spChg>
        <pc:spChg chg="mod">
          <ac:chgData name="Bailu Ding" userId="f5587075-e664-4194-a8f9-7f90e89679c2" providerId="ADAL" clId="{FA83B558-00AC-4355-B991-7DCCE87885BE}" dt="2025-04-10T07:06:39.425" v="147" actId="20577"/>
          <ac:spMkLst>
            <pc:docMk/>
            <pc:sldMk cId="818512822" sldId="277"/>
            <ac:spMk id="73" creationId="{FBE94657-A7C6-524E-B7B0-6558EEF7E2CB}"/>
          </ac:spMkLst>
        </pc:spChg>
      </pc:sldChg>
      <pc:sldChg chg="modSp mod">
        <pc:chgData name="Bailu Ding" userId="f5587075-e664-4194-a8f9-7f90e89679c2" providerId="ADAL" clId="{FA83B558-00AC-4355-B991-7DCCE87885BE}" dt="2025-04-10T21:34:22.461" v="7322" actId="20577"/>
        <pc:sldMkLst>
          <pc:docMk/>
          <pc:sldMk cId="763554579" sldId="278"/>
        </pc:sldMkLst>
        <pc:spChg chg="mod">
          <ac:chgData name="Bailu Ding" userId="f5587075-e664-4194-a8f9-7f90e89679c2" providerId="ADAL" clId="{FA83B558-00AC-4355-B991-7DCCE87885BE}" dt="2025-04-10T21:34:22.461" v="7322" actId="20577"/>
          <ac:spMkLst>
            <pc:docMk/>
            <pc:sldMk cId="763554579" sldId="278"/>
            <ac:spMk id="2" creationId="{0B35721B-AEE9-8B65-DD32-703DB6F018C9}"/>
          </ac:spMkLst>
        </pc:spChg>
      </pc:sldChg>
      <pc:sldChg chg="addSp delSp modSp mod modAnim">
        <pc:chgData name="Bailu Ding" userId="f5587075-e664-4194-a8f9-7f90e89679c2" providerId="ADAL" clId="{FA83B558-00AC-4355-B991-7DCCE87885BE}" dt="2025-04-10T08:28:13.866" v="2003"/>
        <pc:sldMkLst>
          <pc:docMk/>
          <pc:sldMk cId="1626693537" sldId="280"/>
        </pc:sldMkLst>
        <pc:spChg chg="mod">
          <ac:chgData name="Bailu Ding" userId="f5587075-e664-4194-a8f9-7f90e89679c2" providerId="ADAL" clId="{FA83B558-00AC-4355-B991-7DCCE87885BE}" dt="2025-04-10T08:22:06.441" v="1854" actId="20577"/>
          <ac:spMkLst>
            <pc:docMk/>
            <pc:sldMk cId="1626693537" sldId="280"/>
            <ac:spMk id="3" creationId="{A0BAF101-D74A-9FBD-329C-78A299EAD649}"/>
          </ac:spMkLst>
        </pc:spChg>
        <pc:spChg chg="mod topLvl">
          <ac:chgData name="Bailu Ding" userId="f5587075-e664-4194-a8f9-7f90e89679c2" providerId="ADAL" clId="{FA83B558-00AC-4355-B991-7DCCE87885BE}" dt="2025-04-10T08:23:55.908" v="1891" actId="1076"/>
          <ac:spMkLst>
            <pc:docMk/>
            <pc:sldMk cId="1626693537" sldId="280"/>
            <ac:spMk id="16" creationId="{A96BBFB2-1111-129C-FABD-8E4356A676D4}"/>
          </ac:spMkLst>
        </pc:spChg>
        <pc:spChg chg="mod topLvl">
          <ac:chgData name="Bailu Ding" userId="f5587075-e664-4194-a8f9-7f90e89679c2" providerId="ADAL" clId="{FA83B558-00AC-4355-B991-7DCCE87885BE}" dt="2025-04-10T08:23:45.986" v="1887" actId="165"/>
          <ac:spMkLst>
            <pc:docMk/>
            <pc:sldMk cId="1626693537" sldId="280"/>
            <ac:spMk id="17" creationId="{82B445E4-75EC-8485-2DC7-BCB789423B61}"/>
          </ac:spMkLst>
        </pc:spChg>
        <pc:spChg chg="add del mod topLvl">
          <ac:chgData name="Bailu Ding" userId="f5587075-e664-4194-a8f9-7f90e89679c2" providerId="ADAL" clId="{FA83B558-00AC-4355-B991-7DCCE87885BE}" dt="2025-04-10T08:27:26.752" v="1994" actId="13822"/>
          <ac:spMkLst>
            <pc:docMk/>
            <pc:sldMk cId="1626693537" sldId="280"/>
            <ac:spMk id="20" creationId="{EE9B8DE7-3D8C-FF9B-E358-122E585215E7}"/>
          </ac:spMkLst>
        </pc:spChg>
        <pc:spChg chg="add del mod topLvl">
          <ac:chgData name="Bailu Ding" userId="f5587075-e664-4194-a8f9-7f90e89679c2" providerId="ADAL" clId="{FA83B558-00AC-4355-B991-7DCCE87885BE}" dt="2025-04-10T08:24:04.712" v="1892" actId="1076"/>
          <ac:spMkLst>
            <pc:docMk/>
            <pc:sldMk cId="1626693537" sldId="280"/>
            <ac:spMk id="21" creationId="{98508094-C278-2879-3411-FED245A676A7}"/>
          </ac:spMkLst>
        </pc:spChg>
        <pc:spChg chg="add mod">
          <ac:chgData name="Bailu Ding" userId="f5587075-e664-4194-a8f9-7f90e89679c2" providerId="ADAL" clId="{FA83B558-00AC-4355-B991-7DCCE87885BE}" dt="2025-04-10T08:24:50.883" v="1915" actId="6549"/>
          <ac:spMkLst>
            <pc:docMk/>
            <pc:sldMk cId="1626693537" sldId="280"/>
            <ac:spMk id="27" creationId="{906829B6-8453-7EDB-CAB9-4302A03C1B48}"/>
          </ac:spMkLst>
        </pc:spChg>
        <pc:spChg chg="add mod">
          <ac:chgData name="Bailu Ding" userId="f5587075-e664-4194-a8f9-7f90e89679c2" providerId="ADAL" clId="{FA83B558-00AC-4355-B991-7DCCE87885BE}" dt="2025-04-10T08:24:36.718" v="1908" actId="1076"/>
          <ac:spMkLst>
            <pc:docMk/>
            <pc:sldMk cId="1626693537" sldId="280"/>
            <ac:spMk id="28" creationId="{AA80DB79-44E7-7402-7736-8B01DD3A4F5F}"/>
          </ac:spMkLst>
        </pc:spChg>
        <pc:spChg chg="add mod">
          <ac:chgData name="Bailu Ding" userId="f5587075-e664-4194-a8f9-7f90e89679c2" providerId="ADAL" clId="{FA83B558-00AC-4355-B991-7DCCE87885BE}" dt="2025-04-10T08:24:48.326" v="1914" actId="1076"/>
          <ac:spMkLst>
            <pc:docMk/>
            <pc:sldMk cId="1626693537" sldId="280"/>
            <ac:spMk id="29" creationId="{99DB9E6F-7513-0DF9-A83C-27526217D95E}"/>
          </ac:spMkLst>
        </pc:spChg>
        <pc:spChg chg="mod topLvl">
          <ac:chgData name="Bailu Ding" userId="f5587075-e664-4194-a8f9-7f90e89679c2" providerId="ADAL" clId="{FA83B558-00AC-4355-B991-7DCCE87885BE}" dt="2025-04-10T08:25:42.078" v="1928" actId="1076"/>
          <ac:spMkLst>
            <pc:docMk/>
            <pc:sldMk cId="1626693537" sldId="280"/>
            <ac:spMk id="32" creationId="{BF9AC55B-FEEC-8ABA-3792-DFA59C6BAAB2}"/>
          </ac:spMkLst>
        </pc:spChg>
        <pc:spChg chg="mod topLvl">
          <ac:chgData name="Bailu Ding" userId="f5587075-e664-4194-a8f9-7f90e89679c2" providerId="ADAL" clId="{FA83B558-00AC-4355-B991-7DCCE87885BE}" dt="2025-04-10T08:25:38.139" v="1927" actId="1076"/>
          <ac:spMkLst>
            <pc:docMk/>
            <pc:sldMk cId="1626693537" sldId="280"/>
            <ac:spMk id="33" creationId="{B1A0008C-8438-8FB5-8FBF-047360F6ED89}"/>
          </ac:spMkLst>
        </pc:spChg>
        <pc:spChg chg="mod topLvl">
          <ac:chgData name="Bailu Ding" userId="f5587075-e664-4194-a8f9-7f90e89679c2" providerId="ADAL" clId="{FA83B558-00AC-4355-B991-7DCCE87885BE}" dt="2025-04-10T08:27:30.515" v="1995" actId="13822"/>
          <ac:spMkLst>
            <pc:docMk/>
            <pc:sldMk cId="1626693537" sldId="280"/>
            <ac:spMk id="34" creationId="{A3B7D8BE-92A5-A821-97C6-C8FFAEF8560C}"/>
          </ac:spMkLst>
        </pc:spChg>
        <pc:spChg chg="mod topLvl">
          <ac:chgData name="Bailu Ding" userId="f5587075-e664-4194-a8f9-7f90e89679c2" providerId="ADAL" clId="{FA83B558-00AC-4355-B991-7DCCE87885BE}" dt="2025-04-10T08:25:49.480" v="1930" actId="1076"/>
          <ac:spMkLst>
            <pc:docMk/>
            <pc:sldMk cId="1626693537" sldId="280"/>
            <ac:spMk id="35" creationId="{1A9E6948-F4CF-7D8A-25A9-9FA3951528FB}"/>
          </ac:spMkLst>
        </pc:spChg>
        <pc:spChg chg="mod topLvl">
          <ac:chgData name="Bailu Ding" userId="f5587075-e664-4194-a8f9-7f90e89679c2" providerId="ADAL" clId="{FA83B558-00AC-4355-B991-7DCCE87885BE}" dt="2025-04-10T08:26:24.908" v="1945" actId="1076"/>
          <ac:spMkLst>
            <pc:docMk/>
            <pc:sldMk cId="1626693537" sldId="280"/>
            <ac:spMk id="39" creationId="{18EB126D-29F0-74A7-9E9F-EA64066F1EC4}"/>
          </ac:spMkLst>
        </pc:spChg>
        <pc:spChg chg="mod topLvl">
          <ac:chgData name="Bailu Ding" userId="f5587075-e664-4194-a8f9-7f90e89679c2" providerId="ADAL" clId="{FA83B558-00AC-4355-B991-7DCCE87885BE}" dt="2025-04-10T08:26:01.462" v="1939" actId="20577"/>
          <ac:spMkLst>
            <pc:docMk/>
            <pc:sldMk cId="1626693537" sldId="280"/>
            <ac:spMk id="40" creationId="{0C0255DC-AFAE-A1F2-4A25-9DA7D38D6195}"/>
          </ac:spMkLst>
        </pc:spChg>
        <pc:spChg chg="mod topLvl">
          <ac:chgData name="Bailu Ding" userId="f5587075-e664-4194-a8f9-7f90e89679c2" providerId="ADAL" clId="{FA83B558-00AC-4355-B991-7DCCE87885BE}" dt="2025-04-10T08:26:30.012" v="1946" actId="1076"/>
          <ac:spMkLst>
            <pc:docMk/>
            <pc:sldMk cId="1626693537" sldId="280"/>
            <ac:spMk id="41" creationId="{A8F4B48A-8D4A-8A60-F75E-5FD094BD6D12}"/>
          </ac:spMkLst>
        </pc:spChg>
        <pc:spChg chg="add mod">
          <ac:chgData name="Bailu Ding" userId="f5587075-e664-4194-a8f9-7f90e89679c2" providerId="ADAL" clId="{FA83B558-00AC-4355-B991-7DCCE87885BE}" dt="2025-04-10T08:27:52.751" v="2000" actId="1076"/>
          <ac:spMkLst>
            <pc:docMk/>
            <pc:sldMk cId="1626693537" sldId="280"/>
            <ac:spMk id="59" creationId="{7543E837-B278-633A-F363-62B09D075406}"/>
          </ac:spMkLst>
        </pc:spChg>
        <pc:spChg chg="add mod">
          <ac:chgData name="Bailu Ding" userId="f5587075-e664-4194-a8f9-7f90e89679c2" providerId="ADAL" clId="{FA83B558-00AC-4355-B991-7DCCE87885BE}" dt="2025-04-10T08:27:54.866" v="2001" actId="1076"/>
          <ac:spMkLst>
            <pc:docMk/>
            <pc:sldMk cId="1626693537" sldId="280"/>
            <ac:spMk id="60" creationId="{845D66A0-D3EC-3A31-326F-5D8F64999030}"/>
          </ac:spMkLst>
        </pc:spChg>
        <pc:grpChg chg="add">
          <ac:chgData name="Bailu Ding" userId="f5587075-e664-4194-a8f9-7f90e89679c2" providerId="ADAL" clId="{FA83B558-00AC-4355-B991-7DCCE87885BE}" dt="2025-04-10T08:24:57.577" v="1916" actId="164"/>
          <ac:grpSpMkLst>
            <pc:docMk/>
            <pc:sldMk cId="1626693537" sldId="280"/>
            <ac:grpSpMk id="30" creationId="{C7C4A627-CDE7-B0A9-39C2-F3C2D6713DFC}"/>
          </ac:grpSpMkLst>
        </pc:grpChg>
        <pc:grpChg chg="add mod">
          <ac:chgData name="Bailu Ding" userId="f5587075-e664-4194-a8f9-7f90e89679c2" providerId="ADAL" clId="{FA83B558-00AC-4355-B991-7DCCE87885BE}" dt="2025-04-10T08:27:46.637" v="1999" actId="1076"/>
          <ac:grpSpMkLst>
            <pc:docMk/>
            <pc:sldMk cId="1626693537" sldId="280"/>
            <ac:grpSpMk id="61" creationId="{53D73BEA-18CB-9F36-7CDF-BB246DF86652}"/>
          </ac:grpSpMkLst>
        </pc:grpChg>
        <pc:cxnChg chg="add del mod topLvl">
          <ac:chgData name="Bailu Ding" userId="f5587075-e664-4194-a8f9-7f90e89679c2" providerId="ADAL" clId="{FA83B558-00AC-4355-B991-7DCCE87885BE}" dt="2025-04-10T08:23:20.664" v="1869" actId="1076"/>
          <ac:cxnSpMkLst>
            <pc:docMk/>
            <pc:sldMk cId="1626693537" sldId="280"/>
            <ac:cxnSpMk id="12" creationId="{9653C0ED-F38D-EBBE-C0A2-74B2C03058DA}"/>
          </ac:cxnSpMkLst>
        </pc:cxnChg>
        <pc:cxnChg chg="add del mod topLvl">
          <ac:chgData name="Bailu Ding" userId="f5587075-e664-4194-a8f9-7f90e89679c2" providerId="ADAL" clId="{FA83B558-00AC-4355-B991-7DCCE87885BE}" dt="2025-04-10T08:24:04.712" v="1892" actId="1076"/>
          <ac:cxnSpMkLst>
            <pc:docMk/>
            <pc:sldMk cId="1626693537" sldId="280"/>
            <ac:cxnSpMk id="13" creationId="{1A025644-6DB2-20E4-8E1E-0AC6268E88F0}"/>
          </ac:cxnSpMkLst>
        </pc:cxnChg>
        <pc:cxnChg chg="mod topLvl">
          <ac:chgData name="Bailu Ding" userId="f5587075-e664-4194-a8f9-7f90e89679c2" providerId="ADAL" clId="{FA83B558-00AC-4355-B991-7DCCE87885BE}" dt="2025-04-10T08:23:55.908" v="1891" actId="1076"/>
          <ac:cxnSpMkLst>
            <pc:docMk/>
            <pc:sldMk cId="1626693537" sldId="280"/>
            <ac:cxnSpMk id="14" creationId="{AB52E14F-708A-6756-E4FA-B32A3C656669}"/>
          </ac:cxnSpMkLst>
        </pc:cxnChg>
        <pc:cxnChg chg="mod topLvl">
          <ac:chgData name="Bailu Ding" userId="f5587075-e664-4194-a8f9-7f90e89679c2" providerId="ADAL" clId="{FA83B558-00AC-4355-B991-7DCCE87885BE}" dt="2025-04-10T08:26:18.370" v="1944" actId="1076"/>
          <ac:cxnSpMkLst>
            <pc:docMk/>
            <pc:sldMk cId="1626693537" sldId="280"/>
            <ac:cxnSpMk id="36" creationId="{4B15E3B1-ECBB-0CE2-028B-38581E58272C}"/>
          </ac:cxnSpMkLst>
        </pc:cxnChg>
        <pc:cxnChg chg="mod">
          <ac:chgData name="Bailu Ding" userId="f5587075-e664-4194-a8f9-7f90e89679c2" providerId="ADAL" clId="{FA83B558-00AC-4355-B991-7DCCE87885BE}" dt="2025-04-10T08:25:49.480" v="1930" actId="1076"/>
          <ac:cxnSpMkLst>
            <pc:docMk/>
            <pc:sldMk cId="1626693537" sldId="280"/>
            <ac:cxnSpMk id="37" creationId="{4E4631C8-5C23-9A56-B3C2-A28BE66D3F45}"/>
          </ac:cxnSpMkLst>
        </pc:cxnChg>
        <pc:cxnChg chg="mod topLvl">
          <ac:chgData name="Bailu Ding" userId="f5587075-e664-4194-a8f9-7f90e89679c2" providerId="ADAL" clId="{FA83B558-00AC-4355-B991-7DCCE87885BE}" dt="2025-04-10T08:25:42.078" v="1928" actId="1076"/>
          <ac:cxnSpMkLst>
            <pc:docMk/>
            <pc:sldMk cId="1626693537" sldId="280"/>
            <ac:cxnSpMk id="38" creationId="{C4A99CF9-9881-10D9-2F0C-A2BF211CBD64}"/>
          </ac:cxnSpMkLst>
        </pc:cxnChg>
      </pc:sldChg>
      <pc:sldChg chg="del">
        <pc:chgData name="Bailu Ding" userId="f5587075-e664-4194-a8f9-7f90e89679c2" providerId="ADAL" clId="{FA83B558-00AC-4355-B991-7DCCE87885BE}" dt="2025-04-10T18:23:52.346" v="2842" actId="47"/>
        <pc:sldMkLst>
          <pc:docMk/>
          <pc:sldMk cId="3948464443" sldId="281"/>
        </pc:sldMkLst>
      </pc:sldChg>
      <pc:sldChg chg="ord">
        <pc:chgData name="Bailu Ding" userId="f5587075-e664-4194-a8f9-7f90e89679c2" providerId="ADAL" clId="{FA83B558-00AC-4355-B991-7DCCE87885BE}" dt="2025-04-10T08:05:15.099" v="1037"/>
        <pc:sldMkLst>
          <pc:docMk/>
          <pc:sldMk cId="3420429179" sldId="286"/>
        </pc:sldMkLst>
      </pc:sldChg>
      <pc:sldChg chg="addSp delSp modSp mod modAnim">
        <pc:chgData name="Bailu Ding" userId="f5587075-e664-4194-a8f9-7f90e89679c2" providerId="ADAL" clId="{FA83B558-00AC-4355-B991-7DCCE87885BE}" dt="2025-04-10T20:35:17.557" v="6155" actId="20577"/>
        <pc:sldMkLst>
          <pc:docMk/>
          <pc:sldMk cId="922756546" sldId="288"/>
        </pc:sldMkLst>
        <pc:spChg chg="mod">
          <ac:chgData name="Bailu Ding" userId="f5587075-e664-4194-a8f9-7f90e89679c2" providerId="ADAL" clId="{FA83B558-00AC-4355-B991-7DCCE87885BE}" dt="2025-04-10T20:35:17.557" v="6155" actId="20577"/>
          <ac:spMkLst>
            <pc:docMk/>
            <pc:sldMk cId="922756546" sldId="288"/>
            <ac:spMk id="3" creationId="{B23C5D0D-B8F5-530C-BF22-9D2EB2CBABDB}"/>
          </ac:spMkLst>
        </pc:spChg>
      </pc:sldChg>
      <pc:sldChg chg="addSp delSp modSp mod ord modAnim">
        <pc:chgData name="Bailu Ding" userId="f5587075-e664-4194-a8f9-7f90e89679c2" providerId="ADAL" clId="{FA83B558-00AC-4355-B991-7DCCE87885BE}" dt="2025-04-10T08:15:35.988" v="1260" actId="1076"/>
        <pc:sldMkLst>
          <pc:docMk/>
          <pc:sldMk cId="3560458416" sldId="291"/>
        </pc:sldMkLst>
        <pc:spChg chg="mod">
          <ac:chgData name="Bailu Ding" userId="f5587075-e664-4194-a8f9-7f90e89679c2" providerId="ADAL" clId="{FA83B558-00AC-4355-B991-7DCCE87885BE}" dt="2025-04-10T08:04:52.218" v="1035" actId="6549"/>
          <ac:spMkLst>
            <pc:docMk/>
            <pc:sldMk cId="3560458416" sldId="291"/>
            <ac:spMk id="3" creationId="{189A4EC7-C322-B79F-9A17-47820C85791E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6" creationId="{DDF31A3C-1825-313A-A134-07A7D1EF7143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7" creationId="{F6EC3947-649C-03D4-71C8-C3D0E24C6B18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8" creationId="{62ACF370-01D3-979C-6080-DCD88E295361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9" creationId="{CA817222-6E17-93CE-F295-EC4DC4491118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10" creationId="{F0CB2E8E-65F0-3C54-37E6-8CA7C24A6A2E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11" creationId="{906F91E5-1358-C3E2-3616-F8F69FADE9D0}"/>
          </ac:spMkLst>
        </pc:spChg>
        <pc:spChg chg="mod">
          <ac:chgData name="Bailu Ding" userId="f5587075-e664-4194-a8f9-7f90e89679c2" providerId="ADAL" clId="{FA83B558-00AC-4355-B991-7DCCE87885BE}" dt="2025-04-10T08:14:47.683" v="1223" actId="1038"/>
          <ac:spMkLst>
            <pc:docMk/>
            <pc:sldMk cId="3560458416" sldId="291"/>
            <ac:spMk id="12" creationId="{5D643150-2581-16ED-9489-5F36E2DB0E77}"/>
          </ac:spMkLst>
        </pc:spChg>
        <pc:spChg chg="add mod">
          <ac:chgData name="Bailu Ding" userId="f5587075-e664-4194-a8f9-7f90e89679c2" providerId="ADAL" clId="{FA83B558-00AC-4355-B991-7DCCE87885BE}" dt="2025-04-10T08:15:35.988" v="1260" actId="1076"/>
          <ac:spMkLst>
            <pc:docMk/>
            <pc:sldMk cId="3560458416" sldId="291"/>
            <ac:spMk id="57" creationId="{8CB976BC-8D74-2523-382F-B60CE7ADD7A1}"/>
          </ac:spMkLst>
        </pc:spChg>
        <pc:cxnChg chg="mod">
          <ac:chgData name="Bailu Ding" userId="f5587075-e664-4194-a8f9-7f90e89679c2" providerId="ADAL" clId="{FA83B558-00AC-4355-B991-7DCCE87885BE}" dt="2025-04-10T08:14:47.683" v="1223" actId="1038"/>
          <ac:cxnSpMkLst>
            <pc:docMk/>
            <pc:sldMk cId="3560458416" sldId="291"/>
            <ac:cxnSpMk id="17" creationId="{82D4F4E0-5C54-3741-050D-9034B11056AD}"/>
          </ac:cxnSpMkLst>
        </pc:cxnChg>
        <pc:cxnChg chg="mod">
          <ac:chgData name="Bailu Ding" userId="f5587075-e664-4194-a8f9-7f90e89679c2" providerId="ADAL" clId="{FA83B558-00AC-4355-B991-7DCCE87885BE}" dt="2025-04-10T08:14:47.683" v="1223" actId="1038"/>
          <ac:cxnSpMkLst>
            <pc:docMk/>
            <pc:sldMk cId="3560458416" sldId="291"/>
            <ac:cxnSpMk id="20" creationId="{1BE83CAE-68A3-741B-FCED-C622BB4B9E86}"/>
          </ac:cxnSpMkLst>
        </pc:cxnChg>
        <pc:cxnChg chg="mod">
          <ac:chgData name="Bailu Ding" userId="f5587075-e664-4194-a8f9-7f90e89679c2" providerId="ADAL" clId="{FA83B558-00AC-4355-B991-7DCCE87885BE}" dt="2025-04-10T08:14:47.683" v="1223" actId="1038"/>
          <ac:cxnSpMkLst>
            <pc:docMk/>
            <pc:sldMk cId="3560458416" sldId="291"/>
            <ac:cxnSpMk id="42" creationId="{A9B27E6E-8D57-BBCA-5C2C-FE06D7AE96EA}"/>
          </ac:cxnSpMkLst>
        </pc:cxnChg>
      </pc:sldChg>
      <pc:sldChg chg="ord">
        <pc:chgData name="Bailu Ding" userId="f5587075-e664-4194-a8f9-7f90e89679c2" providerId="ADAL" clId="{FA83B558-00AC-4355-B991-7DCCE87885BE}" dt="2025-04-10T18:24:00.796" v="2844"/>
        <pc:sldMkLst>
          <pc:docMk/>
          <pc:sldMk cId="59607106" sldId="292"/>
        </pc:sldMkLst>
      </pc:sldChg>
      <pc:sldChg chg="del">
        <pc:chgData name="Bailu Ding" userId="f5587075-e664-4194-a8f9-7f90e89679c2" providerId="ADAL" clId="{FA83B558-00AC-4355-B991-7DCCE87885BE}" dt="2025-04-10T20:05:04.546" v="4309" actId="47"/>
        <pc:sldMkLst>
          <pc:docMk/>
          <pc:sldMk cId="3164677912" sldId="294"/>
        </pc:sldMkLst>
      </pc:sldChg>
      <pc:sldChg chg="del">
        <pc:chgData name="Bailu Ding" userId="f5587075-e664-4194-a8f9-7f90e89679c2" providerId="ADAL" clId="{FA83B558-00AC-4355-B991-7DCCE87885BE}" dt="2025-04-10T20:04:59.626" v="4306" actId="47"/>
        <pc:sldMkLst>
          <pc:docMk/>
          <pc:sldMk cId="29574988" sldId="295"/>
        </pc:sldMkLst>
      </pc:sldChg>
      <pc:sldChg chg="addSp delSp modSp new mod modClrScheme chgLayout">
        <pc:chgData name="Bailu Ding" userId="f5587075-e664-4194-a8f9-7f90e89679c2" providerId="ADAL" clId="{FA83B558-00AC-4355-B991-7DCCE87885BE}" dt="2025-04-10T07:04:01.795" v="36" actId="20577"/>
        <pc:sldMkLst>
          <pc:docMk/>
          <pc:sldMk cId="3814570494" sldId="296"/>
        </pc:sldMkLst>
      </pc:sldChg>
      <pc:sldChg chg="addSp delSp modSp new mod delAnim modAnim">
        <pc:chgData name="Bailu Ding" userId="f5587075-e664-4194-a8f9-7f90e89679c2" providerId="ADAL" clId="{FA83B558-00AC-4355-B991-7DCCE87885BE}" dt="2025-04-10T18:16:06.829" v="2402"/>
        <pc:sldMkLst>
          <pc:docMk/>
          <pc:sldMk cId="2068830192" sldId="297"/>
        </pc:sldMkLst>
        <pc:spChg chg="mod">
          <ac:chgData name="Bailu Ding" userId="f5587075-e664-4194-a8f9-7f90e89679c2" providerId="ADAL" clId="{FA83B558-00AC-4355-B991-7DCCE87885BE}" dt="2025-04-10T18:13:44.587" v="2292" actId="20577"/>
          <ac:spMkLst>
            <pc:docMk/>
            <pc:sldMk cId="2068830192" sldId="297"/>
            <ac:spMk id="2" creationId="{463489AC-5F2E-D214-F979-4729DA6BD174}"/>
          </ac:spMkLst>
        </pc:spChg>
        <pc:spChg chg="mod">
          <ac:chgData name="Bailu Ding" userId="f5587075-e664-4194-a8f9-7f90e89679c2" providerId="ADAL" clId="{FA83B558-00AC-4355-B991-7DCCE87885BE}" dt="2025-04-10T18:14:08.015" v="2359" actId="6549"/>
          <ac:spMkLst>
            <pc:docMk/>
            <pc:sldMk cId="2068830192" sldId="297"/>
            <ac:spMk id="3" creationId="{419A6ED1-1738-6D2C-E900-069C1A51DBFD}"/>
          </ac:spMkLst>
        </pc:spChg>
        <pc:spChg chg="mod">
          <ac:chgData name="Bailu Ding" userId="f5587075-e664-4194-a8f9-7f90e89679c2" providerId="ADAL" clId="{FA83B558-00AC-4355-B991-7DCCE87885BE}" dt="2025-04-10T18:14:25.734" v="2360"/>
          <ac:spMkLst>
            <pc:docMk/>
            <pc:sldMk cId="2068830192" sldId="297"/>
            <ac:spMk id="7" creationId="{193062C2-89A2-E331-1912-E345E3432188}"/>
          </ac:spMkLst>
        </pc:spChg>
        <pc:spChg chg="add mod">
          <ac:chgData name="Bailu Ding" userId="f5587075-e664-4194-a8f9-7f90e89679c2" providerId="ADAL" clId="{FA83B558-00AC-4355-B991-7DCCE87885BE}" dt="2025-04-10T18:14:46.846" v="2383" actId="1076"/>
          <ac:spMkLst>
            <pc:docMk/>
            <pc:sldMk cId="2068830192" sldId="297"/>
            <ac:spMk id="27" creationId="{DC0E2C90-B299-5BAD-E316-D5BBDD3A5ECA}"/>
          </ac:spMkLst>
        </pc:spChg>
        <pc:spChg chg="add mod">
          <ac:chgData name="Bailu Ding" userId="f5587075-e664-4194-a8f9-7f90e89679c2" providerId="ADAL" clId="{FA83B558-00AC-4355-B991-7DCCE87885BE}" dt="2025-04-10T18:15:32.352" v="2396" actId="1076"/>
          <ac:spMkLst>
            <pc:docMk/>
            <pc:sldMk cId="2068830192" sldId="297"/>
            <ac:spMk id="28" creationId="{4FDE2A8A-99B9-5641-8B61-8C28733C292F}"/>
          </ac:spMkLst>
        </pc:spChg>
        <pc:spChg chg="mod">
          <ac:chgData name="Bailu Ding" userId="f5587075-e664-4194-a8f9-7f90e89679c2" providerId="ADAL" clId="{FA83B558-00AC-4355-B991-7DCCE87885BE}" dt="2025-04-10T18:14:56.037" v="2386"/>
          <ac:spMkLst>
            <pc:docMk/>
            <pc:sldMk cId="2068830192" sldId="297"/>
            <ac:spMk id="30" creationId="{D064EA61-C0A0-149D-CC4D-D792E3DEA629}"/>
          </ac:spMkLst>
        </pc:spChg>
        <pc:spChg chg="mod">
          <ac:chgData name="Bailu Ding" userId="f5587075-e664-4194-a8f9-7f90e89679c2" providerId="ADAL" clId="{FA83B558-00AC-4355-B991-7DCCE87885BE}" dt="2025-04-10T18:15:13.829" v="2392" actId="13822"/>
          <ac:spMkLst>
            <pc:docMk/>
            <pc:sldMk cId="2068830192" sldId="297"/>
            <ac:spMk id="31" creationId="{56C34F62-4C97-5ACB-E82B-A08D3C844023}"/>
          </ac:spMkLst>
        </pc:spChg>
        <pc:spChg chg="mod">
          <ac:chgData name="Bailu Ding" userId="f5587075-e664-4194-a8f9-7f90e89679c2" providerId="ADAL" clId="{FA83B558-00AC-4355-B991-7DCCE87885BE}" dt="2025-04-10T18:15:10.363" v="2391" actId="13822"/>
          <ac:spMkLst>
            <pc:docMk/>
            <pc:sldMk cId="2068830192" sldId="297"/>
            <ac:spMk id="32" creationId="{D542D04E-0973-7E00-1D28-B0E143CE73F7}"/>
          </ac:spMkLst>
        </pc:spChg>
        <pc:grpChg chg="add mod">
          <ac:chgData name="Bailu Ding" userId="f5587075-e664-4194-a8f9-7f90e89679c2" providerId="ADAL" clId="{FA83B558-00AC-4355-B991-7DCCE87885BE}" dt="2025-04-10T18:15:00.500" v="2387" actId="1076"/>
          <ac:grpSpMkLst>
            <pc:docMk/>
            <pc:sldMk cId="2068830192" sldId="297"/>
            <ac:grpSpMk id="29" creationId="{CC651A5B-F2E3-F1EA-8A4A-004EDF56425F}"/>
          </ac:grpSpMkLst>
        </pc:grpChg>
        <pc:grpChg chg="add mod">
          <ac:chgData name="Bailu Ding" userId="f5587075-e664-4194-a8f9-7f90e89679c2" providerId="ADAL" clId="{FA83B558-00AC-4355-B991-7DCCE87885BE}" dt="2025-04-10T18:15:27.764" v="2395" actId="1076"/>
          <ac:grpSpMkLst>
            <pc:docMk/>
            <pc:sldMk cId="2068830192" sldId="297"/>
            <ac:grpSpMk id="35" creationId="{1FBE9045-B454-3502-E937-1234773CED59}"/>
          </ac:grpSpMkLst>
        </pc:grpChg>
        <pc:grpChg chg="add mod">
          <ac:chgData name="Bailu Ding" userId="f5587075-e664-4194-a8f9-7f90e89679c2" providerId="ADAL" clId="{FA83B558-00AC-4355-B991-7DCCE87885BE}" dt="2025-04-10T18:15:40.218" v="2398" actId="1076"/>
          <ac:grpSpMkLst>
            <pc:docMk/>
            <pc:sldMk cId="2068830192" sldId="297"/>
            <ac:grpSpMk id="36" creationId="{CA8B4A1E-5FDD-CC51-42FB-2FCE991206DE}"/>
          </ac:grpSpMkLst>
        </pc:grpChg>
        <pc:cxnChg chg="mod">
          <ac:chgData name="Bailu Ding" userId="f5587075-e664-4194-a8f9-7f90e89679c2" providerId="ADAL" clId="{FA83B558-00AC-4355-B991-7DCCE87885BE}" dt="2025-04-10T18:14:56.037" v="2386"/>
          <ac:cxnSpMkLst>
            <pc:docMk/>
            <pc:sldMk cId="2068830192" sldId="297"/>
            <ac:cxnSpMk id="33" creationId="{7038D83D-567A-A757-1C7C-99CEA106E863}"/>
          </ac:cxnSpMkLst>
        </pc:cxnChg>
        <pc:cxnChg chg="mod">
          <ac:chgData name="Bailu Ding" userId="f5587075-e664-4194-a8f9-7f90e89679c2" providerId="ADAL" clId="{FA83B558-00AC-4355-B991-7DCCE87885BE}" dt="2025-04-10T18:14:56.037" v="2386"/>
          <ac:cxnSpMkLst>
            <pc:docMk/>
            <pc:sldMk cId="2068830192" sldId="297"/>
            <ac:cxnSpMk id="34" creationId="{7EE9C041-D88F-FFA0-0E47-122E6C3D4A6C}"/>
          </ac:cxnSpMkLst>
        </pc:cxnChg>
      </pc:sldChg>
      <pc:sldChg chg="addSp delSp modSp add mod delAnim modAnim">
        <pc:chgData name="Bailu Ding" userId="f5587075-e664-4194-a8f9-7f90e89679c2" providerId="ADAL" clId="{FA83B558-00AC-4355-B991-7DCCE87885BE}" dt="2025-04-10T18:18:10.779" v="2571"/>
        <pc:sldMkLst>
          <pc:docMk/>
          <pc:sldMk cId="2480297679" sldId="298"/>
        </pc:sldMkLst>
        <pc:spChg chg="mod">
          <ac:chgData name="Bailu Ding" userId="f5587075-e664-4194-a8f9-7f90e89679c2" providerId="ADAL" clId="{FA83B558-00AC-4355-B991-7DCCE87885BE}" dt="2025-04-10T18:16:44.542" v="2534" actId="20577"/>
          <ac:spMkLst>
            <pc:docMk/>
            <pc:sldMk cId="2480297679" sldId="298"/>
            <ac:spMk id="3" creationId="{E2E89662-8B61-1976-4763-FDD2F1540E8A}"/>
          </ac:spMkLst>
        </pc:spChg>
        <pc:spChg chg="mod">
          <ac:chgData name="Bailu Ding" userId="f5587075-e664-4194-a8f9-7f90e89679c2" providerId="ADAL" clId="{FA83B558-00AC-4355-B991-7DCCE87885BE}" dt="2025-04-10T18:17:02.679" v="2554" actId="6549"/>
          <ac:spMkLst>
            <pc:docMk/>
            <pc:sldMk cId="2480297679" sldId="298"/>
            <ac:spMk id="12" creationId="{4433220B-8937-657D-A48D-72785F97E58A}"/>
          </ac:spMkLst>
        </pc:spChg>
        <pc:spChg chg="mod">
          <ac:chgData name="Bailu Ding" userId="f5587075-e664-4194-a8f9-7f90e89679c2" providerId="ADAL" clId="{FA83B558-00AC-4355-B991-7DCCE87885BE}" dt="2025-04-10T18:16:55.946" v="2536"/>
          <ac:spMkLst>
            <pc:docMk/>
            <pc:sldMk cId="2480297679" sldId="298"/>
            <ac:spMk id="15" creationId="{A61F438D-4432-DE01-9B06-30B46E31EEC5}"/>
          </ac:spMkLst>
        </pc:spChg>
        <pc:spChg chg="mod">
          <ac:chgData name="Bailu Ding" userId="f5587075-e664-4194-a8f9-7f90e89679c2" providerId="ADAL" clId="{FA83B558-00AC-4355-B991-7DCCE87885BE}" dt="2025-04-10T18:17:10.939" v="2565" actId="14100"/>
          <ac:spMkLst>
            <pc:docMk/>
            <pc:sldMk cId="2480297679" sldId="298"/>
            <ac:spMk id="17" creationId="{0B0F0072-61FA-B956-6099-C450EEF60539}"/>
          </ac:spMkLst>
        </pc:spChg>
        <pc:spChg chg="mod">
          <ac:chgData name="Bailu Ding" userId="f5587075-e664-4194-a8f9-7f90e89679c2" providerId="ADAL" clId="{FA83B558-00AC-4355-B991-7DCCE87885BE}" dt="2025-04-10T18:17:47.313" v="2568" actId="13822"/>
          <ac:spMkLst>
            <pc:docMk/>
            <pc:sldMk cId="2480297679" sldId="298"/>
            <ac:spMk id="18" creationId="{410F5F84-427D-C8A0-469C-9B67178C1011}"/>
          </ac:spMkLst>
        </pc:spChg>
        <pc:spChg chg="mod">
          <ac:chgData name="Bailu Ding" userId="f5587075-e664-4194-a8f9-7f90e89679c2" providerId="ADAL" clId="{FA83B558-00AC-4355-B991-7DCCE87885BE}" dt="2025-04-10T18:17:52.815" v="2569" actId="13822"/>
          <ac:spMkLst>
            <pc:docMk/>
            <pc:sldMk cId="2480297679" sldId="298"/>
            <ac:spMk id="19" creationId="{4C6BFA75-48FF-AEBA-A041-3768ECA93F8F}"/>
          </ac:spMkLst>
        </pc:spChg>
        <pc:spChg chg="mod">
          <ac:chgData name="Bailu Ding" userId="f5587075-e664-4194-a8f9-7f90e89679c2" providerId="ADAL" clId="{FA83B558-00AC-4355-B991-7DCCE87885BE}" dt="2025-04-10T18:16:55.946" v="2536"/>
          <ac:spMkLst>
            <pc:docMk/>
            <pc:sldMk cId="2480297679" sldId="298"/>
            <ac:spMk id="22" creationId="{90FE8BC6-B3D1-534C-D913-0E29CD345459}"/>
          </ac:spMkLst>
        </pc:spChg>
        <pc:spChg chg="mod">
          <ac:chgData name="Bailu Ding" userId="f5587075-e664-4194-a8f9-7f90e89679c2" providerId="ADAL" clId="{FA83B558-00AC-4355-B991-7DCCE87885BE}" dt="2025-04-10T18:16:55.946" v="2536"/>
          <ac:spMkLst>
            <pc:docMk/>
            <pc:sldMk cId="2480297679" sldId="298"/>
            <ac:spMk id="23" creationId="{1DEB9956-EA52-2634-F8A9-D06552ADF555}"/>
          </ac:spMkLst>
        </pc:spChg>
        <pc:spChg chg="mod">
          <ac:chgData name="Bailu Ding" userId="f5587075-e664-4194-a8f9-7f90e89679c2" providerId="ADAL" clId="{FA83B558-00AC-4355-B991-7DCCE87885BE}" dt="2025-04-10T18:16:55.946" v="2536"/>
          <ac:spMkLst>
            <pc:docMk/>
            <pc:sldMk cId="2480297679" sldId="298"/>
            <ac:spMk id="24" creationId="{E4FD41A6-D531-A3C5-DB60-67437F36F801}"/>
          </ac:spMkLst>
        </pc:spChg>
        <pc:grpChg chg="mod">
          <ac:chgData name="Bailu Ding" userId="f5587075-e664-4194-a8f9-7f90e89679c2" providerId="ADAL" clId="{FA83B558-00AC-4355-B991-7DCCE87885BE}" dt="2025-04-10T18:16:55.946" v="2536"/>
          <ac:grpSpMkLst>
            <pc:docMk/>
            <pc:sldMk cId="2480297679" sldId="298"/>
            <ac:grpSpMk id="13" creationId="{FE952046-2291-CB03-D330-4748CE5FB42B}"/>
          </ac:grpSpMkLst>
        </pc:grpChg>
        <pc:grpChg chg="mod">
          <ac:chgData name="Bailu Ding" userId="f5587075-e664-4194-a8f9-7f90e89679c2" providerId="ADAL" clId="{FA83B558-00AC-4355-B991-7DCCE87885BE}" dt="2025-04-10T18:16:55.946" v="2536"/>
          <ac:grpSpMkLst>
            <pc:docMk/>
            <pc:sldMk cId="2480297679" sldId="298"/>
            <ac:grpSpMk id="14" creationId="{4AA4EE5D-56DF-0BCE-CCD2-D31FA41FDA30}"/>
          </ac:grpSpMkLst>
        </pc:grpChg>
        <pc:cxnChg chg="mod">
          <ac:chgData name="Bailu Ding" userId="f5587075-e664-4194-a8f9-7f90e89679c2" providerId="ADAL" clId="{FA83B558-00AC-4355-B991-7DCCE87885BE}" dt="2025-04-10T18:17:10.939" v="2565" actId="14100"/>
          <ac:cxnSpMkLst>
            <pc:docMk/>
            <pc:sldMk cId="2480297679" sldId="298"/>
            <ac:cxnSpMk id="20" creationId="{BDC6E543-4D74-91C3-92D2-3B5CC125C6D5}"/>
          </ac:cxnSpMkLst>
        </pc:cxnChg>
        <pc:cxnChg chg="mod">
          <ac:chgData name="Bailu Ding" userId="f5587075-e664-4194-a8f9-7f90e89679c2" providerId="ADAL" clId="{FA83B558-00AC-4355-B991-7DCCE87885BE}" dt="2025-04-10T18:17:10.939" v="2565" actId="14100"/>
          <ac:cxnSpMkLst>
            <pc:docMk/>
            <pc:sldMk cId="2480297679" sldId="298"/>
            <ac:cxnSpMk id="21" creationId="{68D53507-F258-229C-3CB1-B10243AE78EB}"/>
          </ac:cxnSpMkLst>
        </pc:cxnChg>
      </pc:sldChg>
      <pc:sldChg chg="addSp delSp modSp add mod">
        <pc:chgData name="Bailu Ding" userId="f5587075-e664-4194-a8f9-7f90e89679c2" providerId="ADAL" clId="{FA83B558-00AC-4355-B991-7DCCE87885BE}" dt="2025-04-10T18:23:46.816" v="2841" actId="20577"/>
        <pc:sldMkLst>
          <pc:docMk/>
          <pc:sldMk cId="1142722657" sldId="299"/>
        </pc:sldMkLst>
        <pc:spChg chg="mod">
          <ac:chgData name="Bailu Ding" userId="f5587075-e664-4194-a8f9-7f90e89679c2" providerId="ADAL" clId="{FA83B558-00AC-4355-B991-7DCCE87885BE}" dt="2025-04-10T18:23:46.816" v="2841" actId="20577"/>
          <ac:spMkLst>
            <pc:docMk/>
            <pc:sldMk cId="1142722657" sldId="299"/>
            <ac:spMk id="3" creationId="{7D08F877-B0EC-0E59-6CCF-35900F7643B7}"/>
          </ac:spMkLst>
        </pc:spChg>
        <pc:spChg chg="mod">
          <ac:chgData name="Bailu Ding" userId="f5587075-e664-4194-a8f9-7f90e89679c2" providerId="ADAL" clId="{FA83B558-00AC-4355-B991-7DCCE87885BE}" dt="2025-04-10T18:21:33.146" v="2739" actId="20577"/>
          <ac:spMkLst>
            <pc:docMk/>
            <pc:sldMk cId="1142722657" sldId="299"/>
            <ac:spMk id="12" creationId="{B61600BC-3690-469C-6019-3235871B06B8}"/>
          </ac:spMkLst>
        </pc:spChg>
        <pc:spChg chg="add del mod">
          <ac:chgData name="Bailu Ding" userId="f5587075-e664-4194-a8f9-7f90e89679c2" providerId="ADAL" clId="{FA83B558-00AC-4355-B991-7DCCE87885BE}" dt="2025-04-10T18:22:19.828" v="2763" actId="1076"/>
          <ac:spMkLst>
            <pc:docMk/>
            <pc:sldMk cId="1142722657" sldId="299"/>
            <ac:spMk id="17" creationId="{15B61135-653B-537E-3540-618F0EE54FEB}"/>
          </ac:spMkLst>
        </pc:spChg>
        <pc:spChg chg="add del mod">
          <ac:chgData name="Bailu Ding" userId="f5587075-e664-4194-a8f9-7f90e89679c2" providerId="ADAL" clId="{FA83B558-00AC-4355-B991-7DCCE87885BE}" dt="2025-04-10T18:22:00.866" v="2749" actId="478"/>
          <ac:spMkLst>
            <pc:docMk/>
            <pc:sldMk cId="1142722657" sldId="299"/>
            <ac:spMk id="18" creationId="{D0551E61-F772-5920-6D90-7AE0ACAA25A5}"/>
          </ac:spMkLst>
        </pc:spChg>
        <pc:spChg chg="mod">
          <ac:chgData name="Bailu Ding" userId="f5587075-e664-4194-a8f9-7f90e89679c2" providerId="ADAL" clId="{FA83B558-00AC-4355-B991-7DCCE87885BE}" dt="2025-04-10T18:21:08.648" v="2661" actId="1076"/>
          <ac:spMkLst>
            <pc:docMk/>
            <pc:sldMk cId="1142722657" sldId="299"/>
            <ac:spMk id="22" creationId="{43802761-9995-EE99-A8CE-9BD07F8D3556}"/>
          </ac:spMkLst>
        </pc:spChg>
        <pc:spChg chg="mod">
          <ac:chgData name="Bailu Ding" userId="f5587075-e664-4194-a8f9-7f90e89679c2" providerId="ADAL" clId="{FA83B558-00AC-4355-B991-7DCCE87885BE}" dt="2025-04-10T18:20:56.900" v="2652" actId="1076"/>
          <ac:spMkLst>
            <pc:docMk/>
            <pc:sldMk cId="1142722657" sldId="299"/>
            <ac:spMk id="23" creationId="{4751B673-805B-4687-887F-306D993A0E79}"/>
          </ac:spMkLst>
        </pc:spChg>
        <pc:spChg chg="add mod">
          <ac:chgData name="Bailu Ding" userId="f5587075-e664-4194-a8f9-7f90e89679c2" providerId="ADAL" clId="{FA83B558-00AC-4355-B991-7DCCE87885BE}" dt="2025-04-10T18:22:46.330" v="2775" actId="1076"/>
          <ac:spMkLst>
            <pc:docMk/>
            <pc:sldMk cId="1142722657" sldId="299"/>
            <ac:spMk id="34" creationId="{774792C4-6B41-4F7C-22C9-CE34E7A93659}"/>
          </ac:spMkLst>
        </pc:spChg>
        <pc:grpChg chg="add del mod">
          <ac:chgData name="Bailu Ding" userId="f5587075-e664-4194-a8f9-7f90e89679c2" providerId="ADAL" clId="{FA83B558-00AC-4355-B991-7DCCE87885BE}" dt="2025-04-10T18:22:46.755" v="2776" actId="1076"/>
          <ac:grpSpMkLst>
            <pc:docMk/>
            <pc:sldMk cId="1142722657" sldId="299"/>
            <ac:grpSpMk id="6" creationId="{06A7C53E-584E-A3F1-00A7-FBDF2B0871D0}"/>
          </ac:grpSpMkLst>
        </pc:grpChg>
        <pc:grpChg chg="add del">
          <ac:chgData name="Bailu Ding" userId="f5587075-e664-4194-a8f9-7f90e89679c2" providerId="ADAL" clId="{FA83B558-00AC-4355-B991-7DCCE87885BE}" dt="2025-04-10T18:22:00.866" v="2749" actId="478"/>
          <ac:grpSpMkLst>
            <pc:docMk/>
            <pc:sldMk cId="1142722657" sldId="299"/>
            <ac:grpSpMk id="16" creationId="{BF7CC481-E5C9-291D-9546-64EC3DA80707}"/>
          </ac:grpSpMkLst>
        </pc:grpChg>
        <pc:grpChg chg="add">
          <ac:chgData name="Bailu Ding" userId="f5587075-e664-4194-a8f9-7f90e89679c2" providerId="ADAL" clId="{FA83B558-00AC-4355-B991-7DCCE87885BE}" dt="2025-04-10T18:22:57.822" v="2777" actId="164"/>
          <ac:grpSpMkLst>
            <pc:docMk/>
            <pc:sldMk cId="1142722657" sldId="299"/>
            <ac:grpSpMk id="39" creationId="{18381EDD-8256-E826-AAF2-C172456A5A47}"/>
          </ac:grpSpMkLst>
        </pc:grpChg>
        <pc:cxnChg chg="add del mod">
          <ac:chgData name="Bailu Ding" userId="f5587075-e664-4194-a8f9-7f90e89679c2" providerId="ADAL" clId="{FA83B558-00AC-4355-B991-7DCCE87885BE}" dt="2025-04-10T18:22:19.828" v="2763" actId="1076"/>
          <ac:cxnSpMkLst>
            <pc:docMk/>
            <pc:sldMk cId="1142722657" sldId="299"/>
            <ac:cxnSpMk id="20" creationId="{C6903D1F-9814-AA67-F3D9-17270E16917B}"/>
          </ac:cxnSpMkLst>
        </pc:cxnChg>
        <pc:cxnChg chg="mod">
          <ac:chgData name="Bailu Ding" userId="f5587075-e664-4194-a8f9-7f90e89679c2" providerId="ADAL" clId="{FA83B558-00AC-4355-B991-7DCCE87885BE}" dt="2025-04-10T18:21:08.648" v="2661" actId="1076"/>
          <ac:cxnSpMkLst>
            <pc:docMk/>
            <pc:sldMk cId="1142722657" sldId="299"/>
            <ac:cxnSpMk id="25" creationId="{61E0F302-9867-D479-6F6C-9FDE84D47C64}"/>
          </ac:cxnSpMkLst>
        </pc:cxnChg>
        <pc:cxnChg chg="add mod">
          <ac:chgData name="Bailu Ding" userId="f5587075-e664-4194-a8f9-7f90e89679c2" providerId="ADAL" clId="{FA83B558-00AC-4355-B991-7DCCE87885BE}" dt="2025-04-10T18:22:46.755" v="2776" actId="1076"/>
          <ac:cxnSpMkLst>
            <pc:docMk/>
            <pc:sldMk cId="1142722657" sldId="299"/>
            <ac:cxnSpMk id="35" creationId="{8F1521B1-81EC-F24E-8B38-73D4459CF971}"/>
          </ac:cxnSpMkLst>
        </pc:cxnChg>
      </pc:sldChg>
      <pc:sldChg chg="addSp delSp modSp new mod delAnim modAnim">
        <pc:chgData name="Bailu Ding" userId="f5587075-e664-4194-a8f9-7f90e89679c2" providerId="ADAL" clId="{FA83B558-00AC-4355-B991-7DCCE87885BE}" dt="2025-04-10T18:36:49.424" v="3400"/>
        <pc:sldMkLst>
          <pc:docMk/>
          <pc:sldMk cId="2567611380" sldId="300"/>
        </pc:sldMkLst>
        <pc:spChg chg="mod">
          <ac:chgData name="Bailu Ding" userId="f5587075-e664-4194-a8f9-7f90e89679c2" providerId="ADAL" clId="{FA83B558-00AC-4355-B991-7DCCE87885BE}" dt="2025-04-10T18:25:01.163" v="2978" actId="20577"/>
          <ac:spMkLst>
            <pc:docMk/>
            <pc:sldMk cId="2567611380" sldId="300"/>
            <ac:spMk id="2" creationId="{CEE5B308-C6CB-DC6A-1698-F3F5AB61C6DF}"/>
          </ac:spMkLst>
        </pc:spChg>
        <pc:spChg chg="mod topLvl">
          <ac:chgData name="Bailu Ding" userId="f5587075-e664-4194-a8f9-7f90e89679c2" providerId="ADAL" clId="{FA83B558-00AC-4355-B991-7DCCE87885BE}" dt="2025-04-10T18:29:53.055" v="3159" actId="1076"/>
          <ac:spMkLst>
            <pc:docMk/>
            <pc:sldMk cId="2567611380" sldId="300"/>
            <ac:spMk id="6" creationId="{FB11D1DA-AD9A-2586-0261-79727B86E352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1" creationId="{807D98A7-6BD2-A3C4-B7F4-CC99148162E0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2" creationId="{7F62D0BD-547C-71C1-C527-C4423BCEB1D4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3" creationId="{5891C12D-B4A6-71B6-9465-417701802631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6" creationId="{BE26B243-6F78-3974-BB1A-911FC0C41BF4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7" creationId="{ED2280B1-2DC0-D806-2DEC-00073F2D229B}"/>
          </ac:spMkLst>
        </pc:spChg>
        <pc:spChg chg="mod">
          <ac:chgData name="Bailu Ding" userId="f5587075-e664-4194-a8f9-7f90e89679c2" providerId="ADAL" clId="{FA83B558-00AC-4355-B991-7DCCE87885BE}" dt="2025-04-10T18:25:22.325" v="3023"/>
          <ac:spMkLst>
            <pc:docMk/>
            <pc:sldMk cId="2567611380" sldId="300"/>
            <ac:spMk id="18" creationId="{E350DB21-07B5-ED7E-536F-95E508E8FEA5}"/>
          </ac:spMkLst>
        </pc:spChg>
        <pc:spChg chg="add mod">
          <ac:chgData name="Bailu Ding" userId="f5587075-e664-4194-a8f9-7f90e89679c2" providerId="ADAL" clId="{FA83B558-00AC-4355-B991-7DCCE87885BE}" dt="2025-04-10T18:29:53.055" v="3159" actId="1076"/>
          <ac:spMkLst>
            <pc:docMk/>
            <pc:sldMk cId="2567611380" sldId="300"/>
            <ac:spMk id="41" creationId="{A3DACD7F-E147-244B-6910-20AB947DC02B}"/>
          </ac:spMkLst>
        </pc:spChg>
        <pc:spChg chg="mod">
          <ac:chgData name="Bailu Ding" userId="f5587075-e664-4194-a8f9-7f90e89679c2" providerId="ADAL" clId="{FA83B558-00AC-4355-B991-7DCCE87885BE}" dt="2025-04-10T18:30:37.029" v="3206" actId="14100"/>
          <ac:spMkLst>
            <pc:docMk/>
            <pc:sldMk cId="2567611380" sldId="300"/>
            <ac:spMk id="44" creationId="{70677424-8D2C-56C2-91A3-A8BD278B3934}"/>
          </ac:spMkLst>
        </pc:spChg>
        <pc:spChg chg="mod">
          <ac:chgData name="Bailu Ding" userId="f5587075-e664-4194-a8f9-7f90e89679c2" providerId="ADAL" clId="{FA83B558-00AC-4355-B991-7DCCE87885BE}" dt="2025-04-10T18:30:49.546" v="3209" actId="13822"/>
          <ac:spMkLst>
            <pc:docMk/>
            <pc:sldMk cId="2567611380" sldId="300"/>
            <ac:spMk id="45" creationId="{871838E8-9D7A-80F8-C005-58872C6737EA}"/>
          </ac:spMkLst>
        </pc:spChg>
        <pc:spChg chg="mod">
          <ac:chgData name="Bailu Ding" userId="f5587075-e664-4194-a8f9-7f90e89679c2" providerId="ADAL" clId="{FA83B558-00AC-4355-B991-7DCCE87885BE}" dt="2025-04-10T18:30:53.596" v="3210" actId="13822"/>
          <ac:spMkLst>
            <pc:docMk/>
            <pc:sldMk cId="2567611380" sldId="300"/>
            <ac:spMk id="46" creationId="{BFF8BC5B-5BDC-958D-D000-8EB17212A0BA}"/>
          </ac:spMkLst>
        </pc:spChg>
        <pc:spChg chg="mod">
          <ac:chgData name="Bailu Ding" userId="f5587075-e664-4194-a8f9-7f90e89679c2" providerId="ADAL" clId="{FA83B558-00AC-4355-B991-7DCCE87885BE}" dt="2025-04-10T18:30:27.781" v="3191" actId="20577"/>
          <ac:spMkLst>
            <pc:docMk/>
            <pc:sldMk cId="2567611380" sldId="300"/>
            <ac:spMk id="50" creationId="{03D62B7E-CAAA-6EFE-D673-94C742DCE9B8}"/>
          </ac:spMkLst>
        </pc:spChg>
        <pc:spChg chg="mod">
          <ac:chgData name="Bailu Ding" userId="f5587075-e664-4194-a8f9-7f90e89679c2" providerId="ADAL" clId="{FA83B558-00AC-4355-B991-7DCCE87885BE}" dt="2025-04-10T18:30:23.561" v="3179" actId="20577"/>
          <ac:spMkLst>
            <pc:docMk/>
            <pc:sldMk cId="2567611380" sldId="300"/>
            <ac:spMk id="51" creationId="{9609E642-87CC-5C43-0436-44F5A217F342}"/>
          </ac:spMkLst>
        </pc:spChg>
        <pc:spChg chg="add del mod">
          <ac:chgData name="Bailu Ding" userId="f5587075-e664-4194-a8f9-7f90e89679c2" providerId="ADAL" clId="{FA83B558-00AC-4355-B991-7DCCE87885BE}" dt="2025-04-10T18:32:49.254" v="3279" actId="1076"/>
          <ac:spMkLst>
            <pc:docMk/>
            <pc:sldMk cId="2567611380" sldId="300"/>
            <ac:spMk id="58" creationId="{9BD44947-9E40-DDF5-8A34-BCD0EA878BE3}"/>
          </ac:spMkLst>
        </pc:spChg>
        <pc:spChg chg="add mod">
          <ac:chgData name="Bailu Ding" userId="f5587075-e664-4194-a8f9-7f90e89679c2" providerId="ADAL" clId="{FA83B558-00AC-4355-B991-7DCCE87885BE}" dt="2025-04-10T18:32:44.660" v="3278" actId="13822"/>
          <ac:spMkLst>
            <pc:docMk/>
            <pc:sldMk cId="2567611380" sldId="300"/>
            <ac:spMk id="62" creationId="{79BA53F1-B60D-85A4-FBBB-4D0F87710A31}"/>
          </ac:spMkLst>
        </pc:spChg>
        <pc:spChg chg="add mod">
          <ac:chgData name="Bailu Ding" userId="f5587075-e664-4194-a8f9-7f90e89679c2" providerId="ADAL" clId="{FA83B558-00AC-4355-B991-7DCCE87885BE}" dt="2025-04-10T18:35:05.096" v="3341" actId="1076"/>
          <ac:spMkLst>
            <pc:docMk/>
            <pc:sldMk cId="2567611380" sldId="300"/>
            <ac:spMk id="64" creationId="{F3855707-9F0F-F04D-8572-8F5149A6E8B7}"/>
          </ac:spMkLst>
        </pc:spChg>
        <pc:spChg chg="add mod">
          <ac:chgData name="Bailu Ding" userId="f5587075-e664-4194-a8f9-7f90e89679c2" providerId="ADAL" clId="{FA83B558-00AC-4355-B991-7DCCE87885BE}" dt="2025-04-10T18:34:04.901" v="3316" actId="1076"/>
          <ac:spMkLst>
            <pc:docMk/>
            <pc:sldMk cId="2567611380" sldId="300"/>
            <ac:spMk id="65" creationId="{7EBBF102-E5A3-24FA-B06B-ADF9D555812C}"/>
          </ac:spMkLst>
        </pc:spChg>
        <pc:spChg chg="add mod">
          <ac:chgData name="Bailu Ding" userId="f5587075-e664-4194-a8f9-7f90e89679c2" providerId="ADAL" clId="{FA83B558-00AC-4355-B991-7DCCE87885BE}" dt="2025-04-10T18:34:06.452" v="3317" actId="1076"/>
          <ac:spMkLst>
            <pc:docMk/>
            <pc:sldMk cId="2567611380" sldId="300"/>
            <ac:spMk id="66" creationId="{1ECA8F7E-A4FB-07BA-81E0-608BDAA146EA}"/>
          </ac:spMkLst>
        </pc:spChg>
        <pc:spChg chg="add mod">
          <ac:chgData name="Bailu Ding" userId="f5587075-e664-4194-a8f9-7f90e89679c2" providerId="ADAL" clId="{FA83B558-00AC-4355-B991-7DCCE87885BE}" dt="2025-04-10T18:36:45.880" v="3399" actId="1076"/>
          <ac:spMkLst>
            <pc:docMk/>
            <pc:sldMk cId="2567611380" sldId="300"/>
            <ac:spMk id="70" creationId="{0FE2D98F-4AE6-8601-DF3A-FDB3BE639BE2}"/>
          </ac:spMkLst>
        </pc:spChg>
        <pc:grpChg chg="mod topLvl">
          <ac:chgData name="Bailu Ding" userId="f5587075-e664-4194-a8f9-7f90e89679c2" providerId="ADAL" clId="{FA83B558-00AC-4355-B991-7DCCE87885BE}" dt="2025-04-10T18:27:15.505" v="3033" actId="1076"/>
          <ac:grpSpMkLst>
            <pc:docMk/>
            <pc:sldMk cId="2567611380" sldId="300"/>
            <ac:grpSpMk id="8" creationId="{5E63C12C-4F8E-EC7F-F4E9-D958DBF8C5CE}"/>
          </ac:grpSpMkLst>
        </pc:grpChg>
        <pc:grpChg chg="mod topLvl">
          <ac:chgData name="Bailu Ding" userId="f5587075-e664-4194-a8f9-7f90e89679c2" providerId="ADAL" clId="{FA83B558-00AC-4355-B991-7DCCE87885BE}" dt="2025-04-10T18:30:07.746" v="3161" actId="1076"/>
          <ac:grpSpMkLst>
            <pc:docMk/>
            <pc:sldMk cId="2567611380" sldId="300"/>
            <ac:grpSpMk id="10" creationId="{14300D5A-010D-5B0D-1D8E-1B8F34F6490D}"/>
          </ac:grpSpMkLst>
        </pc:grpChg>
        <pc:grpChg chg="add">
          <ac:chgData name="Bailu Ding" userId="f5587075-e664-4194-a8f9-7f90e89679c2" providerId="ADAL" clId="{FA83B558-00AC-4355-B991-7DCCE87885BE}" dt="2025-04-10T18:29:58.950" v="3160" actId="164"/>
          <ac:grpSpMkLst>
            <pc:docMk/>
            <pc:sldMk cId="2567611380" sldId="300"/>
            <ac:grpSpMk id="42" creationId="{1BDD780D-40E3-CF31-B46B-D840218242D2}"/>
          </ac:grpSpMkLst>
        </pc:grpChg>
        <pc:grpChg chg="add mod">
          <ac:chgData name="Bailu Ding" userId="f5587075-e664-4194-a8f9-7f90e89679c2" providerId="ADAL" clId="{FA83B558-00AC-4355-B991-7DCCE87885BE}" dt="2025-04-10T18:30:19.947" v="3165" actId="1076"/>
          <ac:grpSpMkLst>
            <pc:docMk/>
            <pc:sldMk cId="2567611380" sldId="300"/>
            <ac:grpSpMk id="43" creationId="{CDA211C2-9925-9973-704F-26CDC4432179}"/>
          </ac:grpSpMkLst>
        </pc:grpChg>
        <pc:grpChg chg="add mod">
          <ac:chgData name="Bailu Ding" userId="f5587075-e664-4194-a8f9-7f90e89679c2" providerId="ADAL" clId="{FA83B558-00AC-4355-B991-7DCCE87885BE}" dt="2025-04-10T18:30:19.947" v="3165" actId="1076"/>
          <ac:grpSpMkLst>
            <pc:docMk/>
            <pc:sldMk cId="2567611380" sldId="300"/>
            <ac:grpSpMk id="49" creationId="{4C3E281A-4E8A-2EDE-4971-FBD0199C9FC9}"/>
          </ac:grpSpMkLst>
        </pc:grpChg>
        <pc:grpChg chg="add mod">
          <ac:chgData name="Bailu Ding" userId="f5587075-e664-4194-a8f9-7f90e89679c2" providerId="ADAL" clId="{FA83B558-00AC-4355-B991-7DCCE87885BE}" dt="2025-04-10T18:32:06.339" v="3269" actId="1036"/>
          <ac:grpSpMkLst>
            <pc:docMk/>
            <pc:sldMk cId="2567611380" sldId="300"/>
            <ac:grpSpMk id="56" creationId="{DB878A8F-3323-BA8D-3AA2-C651494B7453}"/>
          </ac:grpSpMkLst>
        </pc:grpChg>
        <pc:grpChg chg="add mod">
          <ac:chgData name="Bailu Ding" userId="f5587075-e664-4194-a8f9-7f90e89679c2" providerId="ADAL" clId="{FA83B558-00AC-4355-B991-7DCCE87885BE}" dt="2025-04-10T18:32:06.339" v="3269" actId="1036"/>
          <ac:grpSpMkLst>
            <pc:docMk/>
            <pc:sldMk cId="2567611380" sldId="300"/>
            <ac:grpSpMk id="57" creationId="{3E8074F9-D82A-0F37-0A09-08EF1477F298}"/>
          </ac:grpSpMkLst>
        </pc:grpChg>
        <pc:grpChg chg="add">
          <ac:chgData name="Bailu Ding" userId="f5587075-e664-4194-a8f9-7f90e89679c2" providerId="ADAL" clId="{FA83B558-00AC-4355-B991-7DCCE87885BE}" dt="2025-04-10T18:32:53.519" v="3280" actId="164"/>
          <ac:grpSpMkLst>
            <pc:docMk/>
            <pc:sldMk cId="2567611380" sldId="300"/>
            <ac:grpSpMk id="63" creationId="{6D5DAB1A-BE0B-FF51-AA1B-11A9E02C71C5}"/>
          </ac:grpSpMkLst>
        </pc:grpChg>
        <pc:grpChg chg="add">
          <ac:chgData name="Bailu Ding" userId="f5587075-e664-4194-a8f9-7f90e89679c2" providerId="ADAL" clId="{FA83B558-00AC-4355-B991-7DCCE87885BE}" dt="2025-04-10T18:35:44.017" v="3345" actId="164"/>
          <ac:grpSpMkLst>
            <pc:docMk/>
            <pc:sldMk cId="2567611380" sldId="300"/>
            <ac:grpSpMk id="68" creationId="{CE0BF0BB-CABB-344B-94C8-839923812F35}"/>
          </ac:grpSpMkLst>
        </pc:grpChg>
        <pc:cxnChg chg="mod">
          <ac:chgData name="Bailu Ding" userId="f5587075-e664-4194-a8f9-7f90e89679c2" providerId="ADAL" clId="{FA83B558-00AC-4355-B991-7DCCE87885BE}" dt="2025-04-10T18:30:37.029" v="3206" actId="14100"/>
          <ac:cxnSpMkLst>
            <pc:docMk/>
            <pc:sldMk cId="2567611380" sldId="300"/>
            <ac:cxnSpMk id="47" creationId="{C150785A-3E53-A47E-9A55-EB32FB1DF089}"/>
          </ac:cxnSpMkLst>
        </pc:cxnChg>
        <pc:cxnChg chg="mod">
          <ac:chgData name="Bailu Ding" userId="f5587075-e664-4194-a8f9-7f90e89679c2" providerId="ADAL" clId="{FA83B558-00AC-4355-B991-7DCCE87885BE}" dt="2025-04-10T18:30:37.029" v="3206" actId="14100"/>
          <ac:cxnSpMkLst>
            <pc:docMk/>
            <pc:sldMk cId="2567611380" sldId="300"/>
            <ac:cxnSpMk id="48" creationId="{B250382B-42B8-1781-9AB6-E4B0C6B71BDC}"/>
          </ac:cxnSpMkLst>
        </pc:cxnChg>
      </pc:sldChg>
      <pc:sldChg chg="addSp delSp modSp new mod delAnim modAnim">
        <pc:chgData name="Bailu Ding" userId="f5587075-e664-4194-a8f9-7f90e89679c2" providerId="ADAL" clId="{FA83B558-00AC-4355-B991-7DCCE87885BE}" dt="2025-04-10T20:08:32.757" v="4414"/>
        <pc:sldMkLst>
          <pc:docMk/>
          <pc:sldMk cId="3405572726" sldId="301"/>
        </pc:sldMkLst>
        <pc:spChg chg="mod">
          <ac:chgData name="Bailu Ding" userId="f5587075-e664-4194-a8f9-7f90e89679c2" providerId="ADAL" clId="{FA83B558-00AC-4355-B991-7DCCE87885BE}" dt="2025-04-10T18:43:00.023" v="3635" actId="6549"/>
          <ac:spMkLst>
            <pc:docMk/>
            <pc:sldMk cId="3405572726" sldId="301"/>
            <ac:spMk id="2" creationId="{FBCD7E98-B1F4-EB89-8F09-27D870BD0ABD}"/>
          </ac:spMkLst>
        </pc:spChg>
        <pc:spChg chg="mod">
          <ac:chgData name="Bailu Ding" userId="f5587075-e664-4194-a8f9-7f90e89679c2" providerId="ADAL" clId="{FA83B558-00AC-4355-B991-7DCCE87885BE}" dt="2025-04-10T18:37:35.146" v="3507" actId="20577"/>
          <ac:spMkLst>
            <pc:docMk/>
            <pc:sldMk cId="3405572726" sldId="301"/>
            <ac:spMk id="3" creationId="{A4F06DDA-4FF4-F546-9814-428A28626B41}"/>
          </ac:spMkLst>
        </pc:spChg>
        <pc:spChg chg="mod">
          <ac:chgData name="Bailu Ding" userId="f5587075-e664-4194-a8f9-7f90e89679c2" providerId="ADAL" clId="{FA83B558-00AC-4355-B991-7DCCE87885BE}" dt="2025-04-10T18:37:50.763" v="3508"/>
          <ac:spMkLst>
            <pc:docMk/>
            <pc:sldMk cId="3405572726" sldId="301"/>
            <ac:spMk id="6" creationId="{D582DBF9-3D0C-7678-F31D-39460EF2BE90}"/>
          </ac:spMkLst>
        </pc:spChg>
        <pc:spChg chg="mod">
          <ac:chgData name="Bailu Ding" userId="f5587075-e664-4194-a8f9-7f90e89679c2" providerId="ADAL" clId="{FA83B558-00AC-4355-B991-7DCCE87885BE}" dt="2025-04-10T18:37:50.763" v="3508"/>
          <ac:spMkLst>
            <pc:docMk/>
            <pc:sldMk cId="3405572726" sldId="301"/>
            <ac:spMk id="7" creationId="{A62EAABE-AA42-92E4-DC68-E6F8337F2FC5}"/>
          </ac:spMkLst>
        </pc:spChg>
        <pc:spChg chg="mod">
          <ac:chgData name="Bailu Ding" userId="f5587075-e664-4194-a8f9-7f90e89679c2" providerId="ADAL" clId="{FA83B558-00AC-4355-B991-7DCCE87885BE}" dt="2025-04-10T18:37:50.763" v="3508"/>
          <ac:spMkLst>
            <pc:docMk/>
            <pc:sldMk cId="3405572726" sldId="301"/>
            <ac:spMk id="8" creationId="{5F5C4DC7-1B15-7B8F-FF9F-A939649DE423}"/>
          </ac:spMkLst>
        </pc:spChg>
        <pc:spChg chg="add mod">
          <ac:chgData name="Bailu Ding" userId="f5587075-e664-4194-a8f9-7f90e89679c2" providerId="ADAL" clId="{FA83B558-00AC-4355-B991-7DCCE87885BE}" dt="2025-04-10T18:38:06.963" v="3511" actId="1076"/>
          <ac:spMkLst>
            <pc:docMk/>
            <pc:sldMk cId="3405572726" sldId="301"/>
            <ac:spMk id="11" creationId="{5F9B15C4-FDDC-2099-EF26-715ACA72216F}"/>
          </ac:spMkLst>
        </pc:spChg>
        <pc:spChg chg="add mod">
          <ac:chgData name="Bailu Ding" userId="f5587075-e664-4194-a8f9-7f90e89679c2" providerId="ADAL" clId="{FA83B558-00AC-4355-B991-7DCCE87885BE}" dt="2025-04-10T18:38:06.963" v="3511" actId="1076"/>
          <ac:spMkLst>
            <pc:docMk/>
            <pc:sldMk cId="3405572726" sldId="301"/>
            <ac:spMk id="12" creationId="{316AAFD3-973B-0D17-CAB6-1D43CDDAE7F5}"/>
          </ac:spMkLst>
        </pc:spChg>
        <pc:spChg chg="add mod">
          <ac:chgData name="Bailu Ding" userId="f5587075-e664-4194-a8f9-7f90e89679c2" providerId="ADAL" clId="{FA83B558-00AC-4355-B991-7DCCE87885BE}" dt="2025-04-10T18:38:06.963" v="3511" actId="1076"/>
          <ac:spMkLst>
            <pc:docMk/>
            <pc:sldMk cId="3405572726" sldId="301"/>
            <ac:spMk id="13" creationId="{C253C8E5-C2D2-50D8-3920-5E15514E0C7F}"/>
          </ac:spMkLst>
        </pc:spChg>
        <pc:spChg chg="add mod">
          <ac:chgData name="Bailu Ding" userId="f5587075-e664-4194-a8f9-7f90e89679c2" providerId="ADAL" clId="{FA83B558-00AC-4355-B991-7DCCE87885BE}" dt="2025-04-10T18:38:24.505" v="3514" actId="1076"/>
          <ac:spMkLst>
            <pc:docMk/>
            <pc:sldMk cId="3405572726" sldId="301"/>
            <ac:spMk id="17" creationId="{E591BEB3-5D7D-D4F4-D961-CED98B1CCAC9}"/>
          </ac:spMkLst>
        </pc:spChg>
        <pc:spChg chg="add mod">
          <ac:chgData name="Bailu Ding" userId="f5587075-e664-4194-a8f9-7f90e89679c2" providerId="ADAL" clId="{FA83B558-00AC-4355-B991-7DCCE87885BE}" dt="2025-04-10T18:38:24.505" v="3514" actId="1076"/>
          <ac:spMkLst>
            <pc:docMk/>
            <pc:sldMk cId="3405572726" sldId="301"/>
            <ac:spMk id="18" creationId="{2FF344C3-5208-7E15-3C0D-BA48F1646A3D}"/>
          </ac:spMkLst>
        </pc:spChg>
        <pc:spChg chg="add mod">
          <ac:chgData name="Bailu Ding" userId="f5587075-e664-4194-a8f9-7f90e89679c2" providerId="ADAL" clId="{FA83B558-00AC-4355-B991-7DCCE87885BE}" dt="2025-04-10T18:38:24.505" v="3514" actId="1076"/>
          <ac:spMkLst>
            <pc:docMk/>
            <pc:sldMk cId="3405572726" sldId="301"/>
            <ac:spMk id="19" creationId="{D25FEC51-2BFA-0FAC-5360-A2CCE0B5E47E}"/>
          </ac:spMkLst>
        </pc:spChg>
        <pc:spChg chg="add mod">
          <ac:chgData name="Bailu Ding" userId="f5587075-e664-4194-a8f9-7f90e89679c2" providerId="ADAL" clId="{FA83B558-00AC-4355-B991-7DCCE87885BE}" dt="2025-04-10T18:42:50.646" v="3632" actId="1076"/>
          <ac:spMkLst>
            <pc:docMk/>
            <pc:sldMk cId="3405572726" sldId="301"/>
            <ac:spMk id="23" creationId="{C9FF98EC-6C69-4F93-9CBD-DDF54AF457A7}"/>
          </ac:spMkLst>
        </pc:spChg>
        <pc:spChg chg="add mod">
          <ac:chgData name="Bailu Ding" userId="f5587075-e664-4194-a8f9-7f90e89679c2" providerId="ADAL" clId="{FA83B558-00AC-4355-B991-7DCCE87885BE}" dt="2025-04-10T18:41:23.448" v="3587" actId="1037"/>
          <ac:spMkLst>
            <pc:docMk/>
            <pc:sldMk cId="3405572726" sldId="301"/>
            <ac:spMk id="24" creationId="{0B6AC009-9600-5DEE-CF5C-67F9B0ABC3BF}"/>
          </ac:spMkLst>
        </pc:spChg>
        <pc:spChg chg="add mod ord">
          <ac:chgData name="Bailu Ding" userId="f5587075-e664-4194-a8f9-7f90e89679c2" providerId="ADAL" clId="{FA83B558-00AC-4355-B991-7DCCE87885BE}" dt="2025-04-10T18:43:37.786" v="3648" actId="1076"/>
          <ac:spMkLst>
            <pc:docMk/>
            <pc:sldMk cId="3405572726" sldId="301"/>
            <ac:spMk id="27" creationId="{4018C72D-E35E-A72F-5FD1-2804B2171F5C}"/>
          </ac:spMkLst>
        </pc:spChg>
        <pc:spChg chg="add mod ord">
          <ac:chgData name="Bailu Ding" userId="f5587075-e664-4194-a8f9-7f90e89679c2" providerId="ADAL" clId="{FA83B558-00AC-4355-B991-7DCCE87885BE}" dt="2025-04-10T18:44:12.046" v="3654" actId="1076"/>
          <ac:spMkLst>
            <pc:docMk/>
            <pc:sldMk cId="3405572726" sldId="301"/>
            <ac:spMk id="28" creationId="{BF969C0C-7C0F-B6D3-A070-94D55CCB05B4}"/>
          </ac:spMkLst>
        </pc:spChg>
        <pc:spChg chg="add mod ord">
          <ac:chgData name="Bailu Ding" userId="f5587075-e664-4194-a8f9-7f90e89679c2" providerId="ADAL" clId="{FA83B558-00AC-4355-B991-7DCCE87885BE}" dt="2025-04-10T18:43:13.696" v="3640" actId="1076"/>
          <ac:spMkLst>
            <pc:docMk/>
            <pc:sldMk cId="3405572726" sldId="301"/>
            <ac:spMk id="29" creationId="{866B13AC-8D47-2FDD-A120-77C40BF02974}"/>
          </ac:spMkLst>
        </pc:spChg>
        <pc:spChg chg="add mod ord">
          <ac:chgData name="Bailu Ding" userId="f5587075-e664-4194-a8f9-7f90e89679c2" providerId="ADAL" clId="{FA83B558-00AC-4355-B991-7DCCE87885BE}" dt="2025-04-10T18:42:50.646" v="3632" actId="1076"/>
          <ac:spMkLst>
            <pc:docMk/>
            <pc:sldMk cId="3405572726" sldId="301"/>
            <ac:spMk id="30" creationId="{763BC6B9-CD77-DEEA-9684-2796EACE20C4}"/>
          </ac:spMkLst>
        </pc:spChg>
        <pc:spChg chg="add mod ord">
          <ac:chgData name="Bailu Ding" userId="f5587075-e664-4194-a8f9-7f90e89679c2" providerId="ADAL" clId="{FA83B558-00AC-4355-B991-7DCCE87885BE}" dt="2025-04-10T18:42:41.926" v="3631" actId="1076"/>
          <ac:spMkLst>
            <pc:docMk/>
            <pc:sldMk cId="3405572726" sldId="301"/>
            <ac:spMk id="31" creationId="{2BCBB03F-5078-BFBD-A4DC-3A09480B31FF}"/>
          </ac:spMkLst>
        </pc:spChg>
        <pc:spChg chg="add mod">
          <ac:chgData name="Bailu Ding" userId="f5587075-e664-4194-a8f9-7f90e89679c2" providerId="ADAL" clId="{FA83B558-00AC-4355-B991-7DCCE87885BE}" dt="2025-04-10T18:43:59.280" v="3652" actId="1076"/>
          <ac:spMkLst>
            <pc:docMk/>
            <pc:sldMk cId="3405572726" sldId="301"/>
            <ac:spMk id="34" creationId="{CEEF94E6-5DFF-F676-44FD-65C4091817B4}"/>
          </ac:spMkLst>
        </pc:spChg>
        <pc:spChg chg="add mod">
          <ac:chgData name="Bailu Ding" userId="f5587075-e664-4194-a8f9-7f90e89679c2" providerId="ADAL" clId="{FA83B558-00AC-4355-B991-7DCCE87885BE}" dt="2025-04-10T18:43:56.329" v="3651" actId="1076"/>
          <ac:spMkLst>
            <pc:docMk/>
            <pc:sldMk cId="3405572726" sldId="301"/>
            <ac:spMk id="35" creationId="{A3B47F04-D64C-D204-0048-6DA66C0B1B48}"/>
          </ac:spMkLst>
        </pc:spChg>
        <pc:spChg chg="add mod">
          <ac:chgData name="Bailu Ding" userId="f5587075-e664-4194-a8f9-7f90e89679c2" providerId="ADAL" clId="{FA83B558-00AC-4355-B991-7DCCE87885BE}" dt="2025-04-10T18:44:21.428" v="3656" actId="1076"/>
          <ac:spMkLst>
            <pc:docMk/>
            <pc:sldMk cId="3405572726" sldId="301"/>
            <ac:spMk id="36" creationId="{08A86D1E-89C9-6246-9B37-DBC67AEFAFA8}"/>
          </ac:spMkLst>
        </pc:spChg>
        <pc:spChg chg="add mod">
          <ac:chgData name="Bailu Ding" userId="f5587075-e664-4194-a8f9-7f90e89679c2" providerId="ADAL" clId="{FA83B558-00AC-4355-B991-7DCCE87885BE}" dt="2025-04-10T18:42:23.083" v="3625" actId="14100"/>
          <ac:spMkLst>
            <pc:docMk/>
            <pc:sldMk cId="3405572726" sldId="301"/>
            <ac:spMk id="37" creationId="{4D59531E-6D12-F817-BC20-DB3BB8CDEF3A}"/>
          </ac:spMkLst>
        </pc:spChg>
        <pc:spChg chg="add mod">
          <ac:chgData name="Bailu Ding" userId="f5587075-e664-4194-a8f9-7f90e89679c2" providerId="ADAL" clId="{FA83B558-00AC-4355-B991-7DCCE87885BE}" dt="2025-04-10T18:42:16.263" v="3621" actId="14100"/>
          <ac:spMkLst>
            <pc:docMk/>
            <pc:sldMk cId="3405572726" sldId="301"/>
            <ac:spMk id="38" creationId="{752D8751-BEF8-8938-BE08-ABF43768D01C}"/>
          </ac:spMkLst>
        </pc:spChg>
        <pc:spChg chg="mod">
          <ac:chgData name="Bailu Ding" userId="f5587075-e664-4194-a8f9-7f90e89679c2" providerId="ADAL" clId="{FA83B558-00AC-4355-B991-7DCCE87885BE}" dt="2025-04-10T18:42:31.846" v="3628"/>
          <ac:spMkLst>
            <pc:docMk/>
            <pc:sldMk cId="3405572726" sldId="301"/>
            <ac:spMk id="41" creationId="{6578FFC9-8443-CA91-C741-7926E1264E97}"/>
          </ac:spMkLst>
        </pc:spChg>
        <pc:spChg chg="mod">
          <ac:chgData name="Bailu Ding" userId="f5587075-e664-4194-a8f9-7f90e89679c2" providerId="ADAL" clId="{FA83B558-00AC-4355-B991-7DCCE87885BE}" dt="2025-04-10T18:44:48.270" v="3668" actId="20577"/>
          <ac:spMkLst>
            <pc:docMk/>
            <pc:sldMk cId="3405572726" sldId="301"/>
            <ac:spMk id="42" creationId="{4325677C-C67F-501C-BD54-80CFB67DD95A}"/>
          </ac:spMkLst>
        </pc:spChg>
        <pc:spChg chg="add mod">
          <ac:chgData name="Bailu Ding" userId="f5587075-e664-4194-a8f9-7f90e89679c2" providerId="ADAL" clId="{FA83B558-00AC-4355-B991-7DCCE87885BE}" dt="2025-04-10T18:44:39.029" v="3664" actId="688"/>
          <ac:spMkLst>
            <pc:docMk/>
            <pc:sldMk cId="3405572726" sldId="301"/>
            <ac:spMk id="45" creationId="{31EB2559-3ED5-C86D-DED4-AD359327ED05}"/>
          </ac:spMkLst>
        </pc:spChg>
        <pc:spChg chg="add mod">
          <ac:chgData name="Bailu Ding" userId="f5587075-e664-4194-a8f9-7f90e89679c2" providerId="ADAL" clId="{FA83B558-00AC-4355-B991-7DCCE87885BE}" dt="2025-04-10T18:44:33.500" v="3662" actId="1076"/>
          <ac:spMkLst>
            <pc:docMk/>
            <pc:sldMk cId="3405572726" sldId="301"/>
            <ac:spMk id="49" creationId="{3D70A887-250C-EBC9-CFB5-3B9B24F19CCF}"/>
          </ac:spMkLst>
        </pc:spChg>
        <pc:spChg chg="add mod">
          <ac:chgData name="Bailu Ding" userId="f5587075-e664-4194-a8f9-7f90e89679c2" providerId="ADAL" clId="{FA83B558-00AC-4355-B991-7DCCE87885BE}" dt="2025-04-10T18:44:55.596" v="3671" actId="1076"/>
          <ac:spMkLst>
            <pc:docMk/>
            <pc:sldMk cId="3405572726" sldId="301"/>
            <ac:spMk id="50" creationId="{C9B61A55-6772-F648-8E3E-623795AA6398}"/>
          </ac:spMkLst>
        </pc:spChg>
        <pc:spChg chg="mod">
          <ac:chgData name="Bailu Ding" userId="f5587075-e664-4194-a8f9-7f90e89679c2" providerId="ADAL" clId="{FA83B558-00AC-4355-B991-7DCCE87885BE}" dt="2025-04-10T18:45:24.313" v="3672"/>
          <ac:spMkLst>
            <pc:docMk/>
            <pc:sldMk cId="3405572726" sldId="301"/>
            <ac:spMk id="52" creationId="{94C1999F-E0C8-9313-BDA2-1EC9F0472D65}"/>
          </ac:spMkLst>
        </pc:spChg>
        <pc:spChg chg="mod">
          <ac:chgData name="Bailu Ding" userId="f5587075-e664-4194-a8f9-7f90e89679c2" providerId="ADAL" clId="{FA83B558-00AC-4355-B991-7DCCE87885BE}" dt="2025-04-10T18:45:24.313" v="3672"/>
          <ac:spMkLst>
            <pc:docMk/>
            <pc:sldMk cId="3405572726" sldId="301"/>
            <ac:spMk id="54" creationId="{1C39B4EB-10F3-5027-9898-A2C7F71997B3}"/>
          </ac:spMkLst>
        </pc:spChg>
        <pc:spChg chg="mod">
          <ac:chgData name="Bailu Ding" userId="f5587075-e664-4194-a8f9-7f90e89679c2" providerId="ADAL" clId="{FA83B558-00AC-4355-B991-7DCCE87885BE}" dt="2025-04-10T18:45:37.896" v="3677" actId="13822"/>
          <ac:spMkLst>
            <pc:docMk/>
            <pc:sldMk cId="3405572726" sldId="301"/>
            <ac:spMk id="55" creationId="{D5651C80-CDE4-8D85-E0D5-E2EB3D68094B}"/>
          </ac:spMkLst>
        </pc:spChg>
        <pc:spChg chg="mod">
          <ac:chgData name="Bailu Ding" userId="f5587075-e664-4194-a8f9-7f90e89679c2" providerId="ADAL" clId="{FA83B558-00AC-4355-B991-7DCCE87885BE}" dt="2025-04-10T18:45:42.916" v="3678" actId="13822"/>
          <ac:spMkLst>
            <pc:docMk/>
            <pc:sldMk cId="3405572726" sldId="301"/>
            <ac:spMk id="56" creationId="{93BBD43C-292B-A622-F332-9E259F9002B2}"/>
          </ac:spMkLst>
        </pc:spChg>
        <pc:spChg chg="add del mod">
          <ac:chgData name="Bailu Ding" userId="f5587075-e664-4194-a8f9-7f90e89679c2" providerId="ADAL" clId="{FA83B558-00AC-4355-B991-7DCCE87885BE}" dt="2025-04-10T18:47:24.881" v="3705" actId="478"/>
          <ac:spMkLst>
            <pc:docMk/>
            <pc:sldMk cId="3405572726" sldId="301"/>
            <ac:spMk id="59" creationId="{983684AB-8AE2-4F6A-BBBE-3B390E6E75F4}"/>
          </ac:spMkLst>
        </pc:spChg>
        <pc:spChg chg="add mod">
          <ac:chgData name="Bailu Ding" userId="f5587075-e664-4194-a8f9-7f90e89679c2" providerId="ADAL" clId="{FA83B558-00AC-4355-B991-7DCCE87885BE}" dt="2025-04-10T18:48:02.663" v="3713" actId="1076"/>
          <ac:spMkLst>
            <pc:docMk/>
            <pc:sldMk cId="3405572726" sldId="301"/>
            <ac:spMk id="62" creationId="{AF1E8CEF-F014-FB7A-8834-88F47AC0B288}"/>
          </ac:spMkLst>
        </pc:spChg>
        <pc:spChg chg="add mod">
          <ac:chgData name="Bailu Ding" userId="f5587075-e664-4194-a8f9-7f90e89679c2" providerId="ADAL" clId="{FA83B558-00AC-4355-B991-7DCCE87885BE}" dt="2025-04-10T18:48:17.535" v="3717" actId="1076"/>
          <ac:spMkLst>
            <pc:docMk/>
            <pc:sldMk cId="3405572726" sldId="301"/>
            <ac:spMk id="63" creationId="{0A8BEC2A-CECA-FE60-CAC4-37D70559ED9F}"/>
          </ac:spMkLst>
        </pc:spChg>
        <pc:spChg chg="mod">
          <ac:chgData name="Bailu Ding" userId="f5587075-e664-4194-a8f9-7f90e89679c2" providerId="ADAL" clId="{FA83B558-00AC-4355-B991-7DCCE87885BE}" dt="2025-04-10T18:48:20.253" v="3718"/>
          <ac:spMkLst>
            <pc:docMk/>
            <pc:sldMk cId="3405572726" sldId="301"/>
            <ac:spMk id="65" creationId="{09C031B5-3D6D-D8C7-02A6-15FBC9A0AFD3}"/>
          </ac:spMkLst>
        </pc:spChg>
        <pc:spChg chg="mod">
          <ac:chgData name="Bailu Ding" userId="f5587075-e664-4194-a8f9-7f90e89679c2" providerId="ADAL" clId="{FA83B558-00AC-4355-B991-7DCCE87885BE}" dt="2025-04-10T18:48:33.950" v="3732" actId="14100"/>
          <ac:spMkLst>
            <pc:docMk/>
            <pc:sldMk cId="3405572726" sldId="301"/>
            <ac:spMk id="67" creationId="{F6FA3745-961B-E203-8F3F-F806431118A7}"/>
          </ac:spMkLst>
        </pc:spChg>
        <pc:spChg chg="mod">
          <ac:chgData name="Bailu Ding" userId="f5587075-e664-4194-a8f9-7f90e89679c2" providerId="ADAL" clId="{FA83B558-00AC-4355-B991-7DCCE87885BE}" dt="2025-04-10T18:48:20.253" v="3718"/>
          <ac:spMkLst>
            <pc:docMk/>
            <pc:sldMk cId="3405572726" sldId="301"/>
            <ac:spMk id="68" creationId="{4FA413D4-96F9-4B73-56AA-18B646ABBCAA}"/>
          </ac:spMkLst>
        </pc:spChg>
        <pc:spChg chg="mod">
          <ac:chgData name="Bailu Ding" userId="f5587075-e664-4194-a8f9-7f90e89679c2" providerId="ADAL" clId="{FA83B558-00AC-4355-B991-7DCCE87885BE}" dt="2025-04-10T18:48:20.253" v="3718"/>
          <ac:spMkLst>
            <pc:docMk/>
            <pc:sldMk cId="3405572726" sldId="301"/>
            <ac:spMk id="69" creationId="{641B42B8-18E9-9DE9-6FF7-D5E94F2012F4}"/>
          </ac:spMkLst>
        </pc:spChg>
        <pc:spChg chg="add mod">
          <ac:chgData name="Bailu Ding" userId="f5587075-e664-4194-a8f9-7f90e89679c2" providerId="ADAL" clId="{FA83B558-00AC-4355-B991-7DCCE87885BE}" dt="2025-04-10T18:49:27.342" v="3762" actId="20577"/>
          <ac:spMkLst>
            <pc:docMk/>
            <pc:sldMk cId="3405572726" sldId="301"/>
            <ac:spMk id="76" creationId="{90AD6967-B797-7A96-44E1-5B3F8DC451B1}"/>
          </ac:spMkLst>
        </pc:spChg>
        <pc:spChg chg="add mod">
          <ac:chgData name="Bailu Ding" userId="f5587075-e664-4194-a8f9-7f90e89679c2" providerId="ADAL" clId="{FA83B558-00AC-4355-B991-7DCCE87885BE}" dt="2025-04-10T18:48:56.553" v="3747" actId="20577"/>
          <ac:spMkLst>
            <pc:docMk/>
            <pc:sldMk cId="3405572726" sldId="301"/>
            <ac:spMk id="77" creationId="{3A533542-BE7E-D5EB-B1CD-2CC8A3884E00}"/>
          </ac:spMkLst>
        </pc:spChg>
        <pc:spChg chg="add mod">
          <ac:chgData name="Bailu Ding" userId="f5587075-e664-4194-a8f9-7f90e89679c2" providerId="ADAL" clId="{FA83B558-00AC-4355-B991-7DCCE87885BE}" dt="2025-04-10T18:49:09.976" v="3752" actId="20577"/>
          <ac:spMkLst>
            <pc:docMk/>
            <pc:sldMk cId="3405572726" sldId="301"/>
            <ac:spMk id="78" creationId="{AA7BA56A-A235-7A5D-E91E-2E2854409497}"/>
          </ac:spMkLst>
        </pc:spChg>
        <pc:spChg chg="add mod">
          <ac:chgData name="Bailu Ding" userId="f5587075-e664-4194-a8f9-7f90e89679c2" providerId="ADAL" clId="{FA83B558-00AC-4355-B991-7DCCE87885BE}" dt="2025-04-10T18:49:52.918" v="3767" actId="20577"/>
          <ac:spMkLst>
            <pc:docMk/>
            <pc:sldMk cId="3405572726" sldId="301"/>
            <ac:spMk id="79" creationId="{C79D532C-6DF6-6F9A-3755-A68D3BFAA786}"/>
          </ac:spMkLst>
        </pc:spChg>
        <pc:spChg chg="add mod">
          <ac:chgData name="Bailu Ding" userId="f5587075-e664-4194-a8f9-7f90e89679c2" providerId="ADAL" clId="{FA83B558-00AC-4355-B991-7DCCE87885BE}" dt="2025-04-10T18:50:24.220" v="3815" actId="1076"/>
          <ac:spMkLst>
            <pc:docMk/>
            <pc:sldMk cId="3405572726" sldId="301"/>
            <ac:spMk id="80" creationId="{1C71AB62-D448-075F-0DD2-D8E68E8EEE9A}"/>
          </ac:spMkLst>
        </pc:spChg>
        <pc:spChg chg="add mod">
          <ac:chgData name="Bailu Ding" userId="f5587075-e664-4194-a8f9-7f90e89679c2" providerId="ADAL" clId="{FA83B558-00AC-4355-B991-7DCCE87885BE}" dt="2025-04-10T18:50:36.180" v="3838" actId="20577"/>
          <ac:spMkLst>
            <pc:docMk/>
            <pc:sldMk cId="3405572726" sldId="301"/>
            <ac:spMk id="81" creationId="{F05384D1-0220-851B-7E5B-D7905E10754E}"/>
          </ac:spMkLst>
        </pc:spChg>
        <pc:spChg chg="add mod">
          <ac:chgData name="Bailu Ding" userId="f5587075-e664-4194-a8f9-7f90e89679c2" providerId="ADAL" clId="{FA83B558-00AC-4355-B991-7DCCE87885BE}" dt="2025-04-10T18:51:16.596" v="3849" actId="1076"/>
          <ac:spMkLst>
            <pc:docMk/>
            <pc:sldMk cId="3405572726" sldId="301"/>
            <ac:spMk id="82" creationId="{C1FD1BF9-F175-9744-DECA-AC408AEB7055}"/>
          </ac:spMkLst>
        </pc:spChg>
        <pc:spChg chg="add mod">
          <ac:chgData name="Bailu Ding" userId="f5587075-e664-4194-a8f9-7f90e89679c2" providerId="ADAL" clId="{FA83B558-00AC-4355-B991-7DCCE87885BE}" dt="2025-04-10T18:51:19.879" v="3850" actId="1076"/>
          <ac:spMkLst>
            <pc:docMk/>
            <pc:sldMk cId="3405572726" sldId="301"/>
            <ac:spMk id="83" creationId="{D9AED583-07AF-18EF-E2DC-B2B52AE7EC6F}"/>
          </ac:spMkLst>
        </pc:spChg>
        <pc:spChg chg="add mod">
          <ac:chgData name="Bailu Ding" userId="f5587075-e664-4194-a8f9-7f90e89679c2" providerId="ADAL" clId="{FA83B558-00AC-4355-B991-7DCCE87885BE}" dt="2025-04-10T18:51:34.624" v="3852" actId="1076"/>
          <ac:spMkLst>
            <pc:docMk/>
            <pc:sldMk cId="3405572726" sldId="301"/>
            <ac:spMk id="84" creationId="{3AF314E7-1FDA-3158-54A1-993FDB781583}"/>
          </ac:spMkLst>
        </pc:spChg>
        <pc:grpChg chg="add mod">
          <ac:chgData name="Bailu Ding" userId="f5587075-e664-4194-a8f9-7f90e89679c2" providerId="ADAL" clId="{FA83B558-00AC-4355-B991-7DCCE87885BE}" dt="2025-04-10T18:41:23.448" v="3587" actId="1037"/>
          <ac:grpSpMkLst>
            <pc:docMk/>
            <pc:sldMk cId="3405572726" sldId="301"/>
            <ac:grpSpMk id="5" creationId="{91F01C35-637D-7346-4E56-DD6094A63233}"/>
          </ac:grpSpMkLst>
        </pc:grpChg>
        <pc:grpChg chg="add mod">
          <ac:chgData name="Bailu Ding" userId="f5587075-e664-4194-a8f9-7f90e89679c2" providerId="ADAL" clId="{FA83B558-00AC-4355-B991-7DCCE87885BE}" dt="2025-04-10T18:41:23.448" v="3587" actId="1037"/>
          <ac:grpSpMkLst>
            <pc:docMk/>
            <pc:sldMk cId="3405572726" sldId="301"/>
            <ac:grpSpMk id="16" creationId="{E7868D92-0814-9DB0-BA08-B9979B755C07}"/>
          </ac:grpSpMkLst>
        </pc:grpChg>
        <pc:grpChg chg="add mod">
          <ac:chgData name="Bailu Ding" userId="f5587075-e664-4194-a8f9-7f90e89679c2" providerId="ADAL" clId="{FA83B558-00AC-4355-B991-7DCCE87885BE}" dt="2025-04-10T18:41:23.448" v="3587" actId="1037"/>
          <ac:grpSpMkLst>
            <pc:docMk/>
            <pc:sldMk cId="3405572726" sldId="301"/>
            <ac:grpSpMk id="22" creationId="{C9CAF7FC-FF75-76FD-2C51-3DD11BFF3FD3}"/>
          </ac:grpSpMkLst>
        </pc:grpChg>
        <pc:grpChg chg="add mod">
          <ac:chgData name="Bailu Ding" userId="f5587075-e664-4194-a8f9-7f90e89679c2" providerId="ADAL" clId="{FA83B558-00AC-4355-B991-7DCCE87885BE}" dt="2025-04-10T18:44:45.069" v="3666" actId="688"/>
          <ac:grpSpMkLst>
            <pc:docMk/>
            <pc:sldMk cId="3405572726" sldId="301"/>
            <ac:grpSpMk id="39" creationId="{77872F9B-6D12-FC3D-752E-41F76D28D396}"/>
          </ac:grpSpMkLst>
        </pc:grpChg>
        <pc:grpChg chg="add mod">
          <ac:chgData name="Bailu Ding" userId="f5587075-e664-4194-a8f9-7f90e89679c2" providerId="ADAL" clId="{FA83B558-00AC-4355-B991-7DCCE87885BE}" dt="2025-04-10T18:44:50.720" v="3669" actId="1076"/>
          <ac:grpSpMkLst>
            <pc:docMk/>
            <pc:sldMk cId="3405572726" sldId="301"/>
            <ac:grpSpMk id="40" creationId="{D82E0EE2-CC4F-D924-F95B-EFBF36F531A3}"/>
          </ac:grpSpMkLst>
        </pc:grpChg>
        <pc:grpChg chg="add mod">
          <ac:chgData name="Bailu Ding" userId="f5587075-e664-4194-a8f9-7f90e89679c2" providerId="ADAL" clId="{FA83B558-00AC-4355-B991-7DCCE87885BE}" dt="2025-04-10T18:44:23.225" v="3657" actId="1076"/>
          <ac:grpSpMkLst>
            <pc:docMk/>
            <pc:sldMk cId="3405572726" sldId="301"/>
            <ac:grpSpMk id="43" creationId="{9174DFDC-E81C-4E4B-1C86-F3303A476FAD}"/>
          </ac:grpSpMkLst>
        </pc:grpChg>
        <pc:grpChg chg="add mod">
          <ac:chgData name="Bailu Ding" userId="f5587075-e664-4194-a8f9-7f90e89679c2" providerId="ADAL" clId="{FA83B558-00AC-4355-B991-7DCCE87885BE}" dt="2025-04-10T18:44:25.661" v="3658" actId="1076"/>
          <ac:grpSpMkLst>
            <pc:docMk/>
            <pc:sldMk cId="3405572726" sldId="301"/>
            <ac:grpSpMk id="44" creationId="{8CCFA4A2-EBE9-1773-52CC-F2AF5FA71699}"/>
          </ac:grpSpMkLst>
        </pc:grpChg>
        <pc:grpChg chg="add mod">
          <ac:chgData name="Bailu Ding" userId="f5587075-e664-4194-a8f9-7f90e89679c2" providerId="ADAL" clId="{FA83B558-00AC-4355-B991-7DCCE87885BE}" dt="2025-04-10T18:43:30.952" v="3644" actId="1076"/>
          <ac:grpSpMkLst>
            <pc:docMk/>
            <pc:sldMk cId="3405572726" sldId="301"/>
            <ac:grpSpMk id="46" creationId="{44553A17-1F30-25CB-D647-0CDB3670E1B1}"/>
          </ac:grpSpMkLst>
        </pc:grpChg>
        <pc:grpChg chg="add mod">
          <ac:chgData name="Bailu Ding" userId="f5587075-e664-4194-a8f9-7f90e89679c2" providerId="ADAL" clId="{FA83B558-00AC-4355-B991-7DCCE87885BE}" dt="2025-04-10T18:44:16.889" v="3655" actId="1076"/>
          <ac:grpSpMkLst>
            <pc:docMk/>
            <pc:sldMk cId="3405572726" sldId="301"/>
            <ac:grpSpMk id="47" creationId="{BB3C208D-51BA-5F70-BEBB-8BA5E1328E28}"/>
          </ac:grpSpMkLst>
        </pc:grpChg>
        <pc:grpChg chg="add mod">
          <ac:chgData name="Bailu Ding" userId="f5587075-e664-4194-a8f9-7f90e89679c2" providerId="ADAL" clId="{FA83B558-00AC-4355-B991-7DCCE87885BE}" dt="2025-04-10T18:43:54.746" v="3650" actId="1076"/>
          <ac:grpSpMkLst>
            <pc:docMk/>
            <pc:sldMk cId="3405572726" sldId="301"/>
            <ac:grpSpMk id="48" creationId="{4D8F5BA1-5E29-BE7C-F314-6775A8A71033}"/>
          </ac:grpSpMkLst>
        </pc:grpChg>
        <pc:grpChg chg="add mod">
          <ac:chgData name="Bailu Ding" userId="f5587075-e664-4194-a8f9-7f90e89679c2" providerId="ADAL" clId="{FA83B558-00AC-4355-B991-7DCCE87885BE}" dt="2025-04-10T18:45:29.377" v="3673" actId="1076"/>
          <ac:grpSpMkLst>
            <pc:docMk/>
            <pc:sldMk cId="3405572726" sldId="301"/>
            <ac:grpSpMk id="51" creationId="{7D082DE1-DF90-9547-0FFB-6C7E5ED2C075}"/>
          </ac:grpSpMkLst>
        </pc:grpChg>
        <pc:grpChg chg="mod">
          <ac:chgData name="Bailu Ding" userId="f5587075-e664-4194-a8f9-7f90e89679c2" providerId="ADAL" clId="{FA83B558-00AC-4355-B991-7DCCE87885BE}" dt="2025-04-10T18:45:24.313" v="3672"/>
          <ac:grpSpMkLst>
            <pc:docMk/>
            <pc:sldMk cId="3405572726" sldId="301"/>
            <ac:grpSpMk id="53" creationId="{D737ED1F-C0E3-1776-FE35-5EE644B59E54}"/>
          </ac:grpSpMkLst>
        </pc:grpChg>
        <pc:grpChg chg="add mod">
          <ac:chgData name="Bailu Ding" userId="f5587075-e664-4194-a8f9-7f90e89679c2" providerId="ADAL" clId="{FA83B558-00AC-4355-B991-7DCCE87885BE}" dt="2025-04-10T18:48:24.084" v="3719" actId="1076"/>
          <ac:grpSpMkLst>
            <pc:docMk/>
            <pc:sldMk cId="3405572726" sldId="301"/>
            <ac:grpSpMk id="64" creationId="{BD29D482-B625-8321-E7B7-E8516E633C14}"/>
          </ac:grpSpMkLst>
        </pc:grpChg>
        <pc:grpChg chg="mod">
          <ac:chgData name="Bailu Ding" userId="f5587075-e664-4194-a8f9-7f90e89679c2" providerId="ADAL" clId="{FA83B558-00AC-4355-B991-7DCCE87885BE}" dt="2025-04-10T18:48:20.253" v="3718"/>
          <ac:grpSpMkLst>
            <pc:docMk/>
            <pc:sldMk cId="3405572726" sldId="301"/>
            <ac:grpSpMk id="66" creationId="{FF924B49-F849-609C-D851-1B2ED083DD2B}"/>
          </ac:grpSpMkLst>
        </pc:grpChg>
        <pc:grpChg chg="add">
          <ac:chgData name="Bailu Ding" userId="f5587075-e664-4194-a8f9-7f90e89679c2" providerId="ADAL" clId="{FA83B558-00AC-4355-B991-7DCCE87885BE}" dt="2025-04-10T18:52:05.746" v="3855" actId="164"/>
          <ac:grpSpMkLst>
            <pc:docMk/>
            <pc:sldMk cId="3405572726" sldId="301"/>
            <ac:grpSpMk id="85" creationId="{E4A559DC-2FF6-2286-8315-DED0B2F9BB6C}"/>
          </ac:grpSpMkLst>
        </pc:grpChg>
        <pc:grpChg chg="add">
          <ac:chgData name="Bailu Ding" userId="f5587075-e664-4194-a8f9-7f90e89679c2" providerId="ADAL" clId="{FA83B558-00AC-4355-B991-7DCCE87885BE}" dt="2025-04-10T18:52:14.230" v="3856" actId="164"/>
          <ac:grpSpMkLst>
            <pc:docMk/>
            <pc:sldMk cId="3405572726" sldId="301"/>
            <ac:grpSpMk id="86" creationId="{3215212D-C787-DDCB-3F3A-3CBCA12EA511}"/>
          </ac:grpSpMkLst>
        </pc:grpChg>
        <pc:grpChg chg="add">
          <ac:chgData name="Bailu Ding" userId="f5587075-e664-4194-a8f9-7f90e89679c2" providerId="ADAL" clId="{FA83B558-00AC-4355-B991-7DCCE87885BE}" dt="2025-04-10T18:52:36.915" v="3861" actId="164"/>
          <ac:grpSpMkLst>
            <pc:docMk/>
            <pc:sldMk cId="3405572726" sldId="301"/>
            <ac:grpSpMk id="87" creationId="{16C5B908-F8E7-1694-058F-ACC3EE3DCBCF}"/>
          </ac:grpSpMkLst>
        </pc:grpChg>
        <pc:grpChg chg="add">
          <ac:chgData name="Bailu Ding" userId="f5587075-e664-4194-a8f9-7f90e89679c2" providerId="ADAL" clId="{FA83B558-00AC-4355-B991-7DCCE87885BE}" dt="2025-04-10T18:52:46.683" v="3863" actId="164"/>
          <ac:grpSpMkLst>
            <pc:docMk/>
            <pc:sldMk cId="3405572726" sldId="301"/>
            <ac:grpSpMk id="88" creationId="{DFD272EC-587D-F4A3-831F-56D514BA135F}"/>
          </ac:grpSpMkLst>
        </pc:grpChg>
        <pc:grpChg chg="add">
          <ac:chgData name="Bailu Ding" userId="f5587075-e664-4194-a8f9-7f90e89679c2" providerId="ADAL" clId="{FA83B558-00AC-4355-B991-7DCCE87885BE}" dt="2025-04-10T18:53:02.413" v="3866" actId="164"/>
          <ac:grpSpMkLst>
            <pc:docMk/>
            <pc:sldMk cId="3405572726" sldId="301"/>
            <ac:grpSpMk id="89" creationId="{830468C6-7ACC-D8C0-974B-1222F54656A3}"/>
          </ac:grpSpMkLst>
        </pc:grpChg>
        <pc:grpChg chg="add">
          <ac:chgData name="Bailu Ding" userId="f5587075-e664-4194-a8f9-7f90e89679c2" providerId="ADAL" clId="{FA83B558-00AC-4355-B991-7DCCE87885BE}" dt="2025-04-10T18:53:05.999" v="3867" actId="164"/>
          <ac:grpSpMkLst>
            <pc:docMk/>
            <pc:sldMk cId="3405572726" sldId="301"/>
            <ac:grpSpMk id="90" creationId="{0205CDF9-2812-76A3-C663-3EE3103844E1}"/>
          </ac:grpSpMkLst>
        </pc:grpChg>
        <pc:grpChg chg="add">
          <ac:chgData name="Bailu Ding" userId="f5587075-e664-4194-a8f9-7f90e89679c2" providerId="ADAL" clId="{FA83B558-00AC-4355-B991-7DCCE87885BE}" dt="2025-04-10T18:53:29.484" v="3873" actId="164"/>
          <ac:grpSpMkLst>
            <pc:docMk/>
            <pc:sldMk cId="3405572726" sldId="301"/>
            <ac:grpSpMk id="91" creationId="{8CDD294B-3622-5C45-E399-7E64E35C7E58}"/>
          </ac:grpSpMkLst>
        </pc:grpChg>
        <pc:grpChg chg="add">
          <ac:chgData name="Bailu Ding" userId="f5587075-e664-4194-a8f9-7f90e89679c2" providerId="ADAL" clId="{FA83B558-00AC-4355-B991-7DCCE87885BE}" dt="2025-04-10T18:54:12.491" v="3876" actId="164"/>
          <ac:grpSpMkLst>
            <pc:docMk/>
            <pc:sldMk cId="3405572726" sldId="301"/>
            <ac:grpSpMk id="92" creationId="{09717581-F6C8-C456-39ED-F2CCCB667581}"/>
          </ac:grpSpMkLst>
        </pc:grpChg>
        <pc:grpChg chg="add">
          <ac:chgData name="Bailu Ding" userId="f5587075-e664-4194-a8f9-7f90e89679c2" providerId="ADAL" clId="{FA83B558-00AC-4355-B991-7DCCE87885BE}" dt="2025-04-10T18:54:20.613" v="3878" actId="164"/>
          <ac:grpSpMkLst>
            <pc:docMk/>
            <pc:sldMk cId="3405572726" sldId="301"/>
            <ac:grpSpMk id="93" creationId="{21AEA17A-D354-2605-93B7-755EC0B74063}"/>
          </ac:grpSpMkLst>
        </pc:grpChg>
        <pc:grpChg chg="add">
          <ac:chgData name="Bailu Ding" userId="f5587075-e664-4194-a8f9-7f90e89679c2" providerId="ADAL" clId="{FA83B558-00AC-4355-B991-7DCCE87885BE}" dt="2025-04-10T18:54:27.797" v="3880" actId="164"/>
          <ac:grpSpMkLst>
            <pc:docMk/>
            <pc:sldMk cId="3405572726" sldId="301"/>
            <ac:grpSpMk id="94" creationId="{FE9A2AB3-AD35-EECA-88C1-C898EBDBAF23}"/>
          </ac:grpSpMkLst>
        </pc:grpChg>
        <pc:cxnChg chg="mod">
          <ac:chgData name="Bailu Ding" userId="f5587075-e664-4194-a8f9-7f90e89679c2" providerId="ADAL" clId="{FA83B558-00AC-4355-B991-7DCCE87885BE}" dt="2025-04-10T18:37:50.763" v="3508"/>
          <ac:cxnSpMkLst>
            <pc:docMk/>
            <pc:sldMk cId="3405572726" sldId="301"/>
            <ac:cxnSpMk id="9" creationId="{8AF113BB-3F4B-F7F4-520B-31CFF00DB7B3}"/>
          </ac:cxnSpMkLst>
        </pc:cxnChg>
        <pc:cxnChg chg="mod">
          <ac:chgData name="Bailu Ding" userId="f5587075-e664-4194-a8f9-7f90e89679c2" providerId="ADAL" clId="{FA83B558-00AC-4355-B991-7DCCE87885BE}" dt="2025-04-10T18:37:50.763" v="3508"/>
          <ac:cxnSpMkLst>
            <pc:docMk/>
            <pc:sldMk cId="3405572726" sldId="301"/>
            <ac:cxnSpMk id="10" creationId="{2AC92F4C-D914-9E49-6976-2B6E34C5682B}"/>
          </ac:cxnSpMkLst>
        </pc:cxnChg>
        <pc:cxnChg chg="add mod">
          <ac:chgData name="Bailu Ding" userId="f5587075-e664-4194-a8f9-7f90e89679c2" providerId="ADAL" clId="{FA83B558-00AC-4355-B991-7DCCE87885BE}" dt="2025-04-10T18:38:06.963" v="3511" actId="1076"/>
          <ac:cxnSpMkLst>
            <pc:docMk/>
            <pc:sldMk cId="3405572726" sldId="301"/>
            <ac:cxnSpMk id="14" creationId="{AEFE081E-8B01-6309-1FE9-81917A298993}"/>
          </ac:cxnSpMkLst>
        </pc:cxnChg>
        <pc:cxnChg chg="add mod">
          <ac:chgData name="Bailu Ding" userId="f5587075-e664-4194-a8f9-7f90e89679c2" providerId="ADAL" clId="{FA83B558-00AC-4355-B991-7DCCE87885BE}" dt="2025-04-10T18:38:06.963" v="3511" actId="1076"/>
          <ac:cxnSpMkLst>
            <pc:docMk/>
            <pc:sldMk cId="3405572726" sldId="301"/>
            <ac:cxnSpMk id="15" creationId="{6F6432B9-6103-C6C2-FBF6-211EEDE1C9CE}"/>
          </ac:cxnSpMkLst>
        </pc:cxnChg>
        <pc:cxnChg chg="add mod">
          <ac:chgData name="Bailu Ding" userId="f5587075-e664-4194-a8f9-7f90e89679c2" providerId="ADAL" clId="{FA83B558-00AC-4355-B991-7DCCE87885BE}" dt="2025-04-10T18:38:24.505" v="3514" actId="1076"/>
          <ac:cxnSpMkLst>
            <pc:docMk/>
            <pc:sldMk cId="3405572726" sldId="301"/>
            <ac:cxnSpMk id="20" creationId="{CD3A6CBB-6917-784B-A05B-EF6FDDD46E0E}"/>
          </ac:cxnSpMkLst>
        </pc:cxnChg>
        <pc:cxnChg chg="add mod">
          <ac:chgData name="Bailu Ding" userId="f5587075-e664-4194-a8f9-7f90e89679c2" providerId="ADAL" clId="{FA83B558-00AC-4355-B991-7DCCE87885BE}" dt="2025-04-10T18:38:24.505" v="3514" actId="1076"/>
          <ac:cxnSpMkLst>
            <pc:docMk/>
            <pc:sldMk cId="3405572726" sldId="301"/>
            <ac:cxnSpMk id="21" creationId="{5F737992-A8BC-AADB-5C9F-3F71DEF092AF}"/>
          </ac:cxnSpMkLst>
        </pc:cxnChg>
        <pc:cxnChg chg="mod">
          <ac:chgData name="Bailu Ding" userId="f5587075-e664-4194-a8f9-7f90e89679c2" providerId="ADAL" clId="{FA83B558-00AC-4355-B991-7DCCE87885BE}" dt="2025-04-10T18:45:24.313" v="3672"/>
          <ac:cxnSpMkLst>
            <pc:docMk/>
            <pc:sldMk cId="3405572726" sldId="301"/>
            <ac:cxnSpMk id="57" creationId="{E05EC5D7-30B0-B5EB-77A1-88737BF709A6}"/>
          </ac:cxnSpMkLst>
        </pc:cxnChg>
        <pc:cxnChg chg="mod">
          <ac:chgData name="Bailu Ding" userId="f5587075-e664-4194-a8f9-7f90e89679c2" providerId="ADAL" clId="{FA83B558-00AC-4355-B991-7DCCE87885BE}" dt="2025-04-10T18:45:24.313" v="3672"/>
          <ac:cxnSpMkLst>
            <pc:docMk/>
            <pc:sldMk cId="3405572726" sldId="301"/>
            <ac:cxnSpMk id="58" creationId="{5CDAF14F-4B23-F567-3D1D-A683653AEFD5}"/>
          </ac:cxnSpMkLst>
        </pc:cxnChg>
        <pc:cxnChg chg="mod">
          <ac:chgData name="Bailu Ding" userId="f5587075-e664-4194-a8f9-7f90e89679c2" providerId="ADAL" clId="{FA83B558-00AC-4355-B991-7DCCE87885BE}" dt="2025-04-10T18:48:33.950" v="3732" actId="14100"/>
          <ac:cxnSpMkLst>
            <pc:docMk/>
            <pc:sldMk cId="3405572726" sldId="301"/>
            <ac:cxnSpMk id="70" creationId="{246DD590-C0A1-4900-3EBD-ED239E7114B5}"/>
          </ac:cxnSpMkLst>
        </pc:cxnChg>
        <pc:cxnChg chg="mod">
          <ac:chgData name="Bailu Ding" userId="f5587075-e664-4194-a8f9-7f90e89679c2" providerId="ADAL" clId="{FA83B558-00AC-4355-B991-7DCCE87885BE}" dt="2025-04-10T18:48:33.950" v="3732" actId="14100"/>
          <ac:cxnSpMkLst>
            <pc:docMk/>
            <pc:sldMk cId="3405572726" sldId="301"/>
            <ac:cxnSpMk id="71" creationId="{10D085A9-E182-AC02-157D-1DCD1285277E}"/>
          </ac:cxnSpMkLst>
        </pc:cxnChg>
      </pc:sldChg>
      <pc:sldChg chg="addSp delSp modSp new mod delAnim modAnim">
        <pc:chgData name="Bailu Ding" userId="f5587075-e664-4194-a8f9-7f90e89679c2" providerId="ADAL" clId="{FA83B558-00AC-4355-B991-7DCCE87885BE}" dt="2025-04-10T20:12:53.604" v="4452" actId="13822"/>
        <pc:sldMkLst>
          <pc:docMk/>
          <pc:sldMk cId="1093636400" sldId="302"/>
        </pc:sldMkLst>
        <pc:spChg chg="mod">
          <ac:chgData name="Bailu Ding" userId="f5587075-e664-4194-a8f9-7f90e89679c2" providerId="ADAL" clId="{FA83B558-00AC-4355-B991-7DCCE87885BE}" dt="2025-04-10T18:54:39.874" v="3887" actId="20577"/>
          <ac:spMkLst>
            <pc:docMk/>
            <pc:sldMk cId="1093636400" sldId="302"/>
            <ac:spMk id="2" creationId="{2A14F5C6-56F5-C535-8360-6EB9857FA403}"/>
          </ac:spMkLst>
        </pc:spChg>
        <pc:spChg chg="mod">
          <ac:chgData name="Bailu Ding" userId="f5587075-e664-4194-a8f9-7f90e89679c2" providerId="ADAL" clId="{FA83B558-00AC-4355-B991-7DCCE87885BE}" dt="2025-04-10T19:50:26.988" v="3978" actId="20577"/>
          <ac:spMkLst>
            <pc:docMk/>
            <pc:sldMk cId="1093636400" sldId="302"/>
            <ac:spMk id="3" creationId="{AF19E6BF-60FA-6E3D-3F4E-138F62A2286F}"/>
          </ac:spMkLst>
        </pc:spChg>
      </pc:sldChg>
      <pc:sldChg chg="add ord">
        <pc:chgData name="Bailu Ding" userId="f5587075-e664-4194-a8f9-7f90e89679c2" providerId="ADAL" clId="{FA83B558-00AC-4355-B991-7DCCE87885BE}" dt="2025-04-10T20:18:13.829" v="4746"/>
        <pc:sldMkLst>
          <pc:docMk/>
          <pc:sldMk cId="560352259" sldId="303"/>
        </pc:sldMkLst>
      </pc:sldChg>
      <pc:sldChg chg="modSp add mod ord modAnim">
        <pc:chgData name="Bailu Ding" userId="f5587075-e664-4194-a8f9-7f90e89679c2" providerId="ADAL" clId="{FA83B558-00AC-4355-B991-7DCCE87885BE}" dt="2025-04-10T20:19:40.379" v="5003"/>
        <pc:sldMkLst>
          <pc:docMk/>
          <pc:sldMk cId="1079621460" sldId="304"/>
        </pc:sldMkLst>
        <pc:spChg chg="mod">
          <ac:chgData name="Bailu Ding" userId="f5587075-e664-4194-a8f9-7f90e89679c2" providerId="ADAL" clId="{FA83B558-00AC-4355-B991-7DCCE87885BE}" dt="2025-04-10T20:16:56.860" v="4616" actId="20577"/>
          <ac:spMkLst>
            <pc:docMk/>
            <pc:sldMk cId="1079621460" sldId="304"/>
            <ac:spMk id="3" creationId="{CA2DC9AE-61F0-05A5-4E66-A6A4CEC55B9A}"/>
          </ac:spMkLst>
        </pc:spChg>
        <pc:spChg chg="mod">
          <ac:chgData name="Bailu Ding" userId="f5587075-e664-4194-a8f9-7f90e89679c2" providerId="ADAL" clId="{FA83B558-00AC-4355-B991-7DCCE87885BE}" dt="2025-04-10T20:14:49.019" v="4466" actId="13822"/>
          <ac:spMkLst>
            <pc:docMk/>
            <pc:sldMk cId="1079621460" sldId="304"/>
            <ac:spMk id="5" creationId="{36DE017A-2CF0-FB2C-5377-A7E672D23C12}"/>
          </ac:spMkLst>
        </pc:spChg>
        <pc:spChg chg="mod">
          <ac:chgData name="Bailu Ding" userId="f5587075-e664-4194-a8f9-7f90e89679c2" providerId="ADAL" clId="{FA83B558-00AC-4355-B991-7DCCE87885BE}" dt="2025-04-10T20:15:09.865" v="4468" actId="1582"/>
          <ac:spMkLst>
            <pc:docMk/>
            <pc:sldMk cId="1079621460" sldId="304"/>
            <ac:spMk id="6" creationId="{15CAC35E-482E-1EBB-7870-30025327597B}"/>
          </ac:spMkLst>
        </pc:spChg>
        <pc:spChg chg="mod">
          <ac:chgData name="Bailu Ding" userId="f5587075-e664-4194-a8f9-7f90e89679c2" providerId="ADAL" clId="{FA83B558-00AC-4355-B991-7DCCE87885BE}" dt="2025-04-10T20:15:09.865" v="4468" actId="1582"/>
          <ac:spMkLst>
            <pc:docMk/>
            <pc:sldMk cId="1079621460" sldId="304"/>
            <ac:spMk id="7" creationId="{20B1CB79-2F29-D00C-A399-2D2AC6ED245C}"/>
          </ac:spMkLst>
        </pc:spChg>
        <pc:spChg chg="mod">
          <ac:chgData name="Bailu Ding" userId="f5587075-e664-4194-a8f9-7f90e89679c2" providerId="ADAL" clId="{FA83B558-00AC-4355-B991-7DCCE87885BE}" dt="2025-04-10T20:15:09.865" v="4468" actId="1582"/>
          <ac:spMkLst>
            <pc:docMk/>
            <pc:sldMk cId="1079621460" sldId="304"/>
            <ac:spMk id="8" creationId="{A7E9A5EF-DC96-44E0-716B-0620B5821157}"/>
          </ac:spMkLst>
        </pc:spChg>
        <pc:spChg chg="mod">
          <ac:chgData name="Bailu Ding" userId="f5587075-e664-4194-a8f9-7f90e89679c2" providerId="ADAL" clId="{FA83B558-00AC-4355-B991-7DCCE87885BE}" dt="2025-04-10T20:15:20.008" v="4469" actId="13822"/>
          <ac:spMkLst>
            <pc:docMk/>
            <pc:sldMk cId="1079621460" sldId="304"/>
            <ac:spMk id="9" creationId="{6FB33759-4B58-37F4-66A7-18E40D6E2CC2}"/>
          </ac:spMkLst>
        </pc:spChg>
        <pc:spChg chg="mod">
          <ac:chgData name="Bailu Ding" userId="f5587075-e664-4194-a8f9-7f90e89679c2" providerId="ADAL" clId="{FA83B558-00AC-4355-B991-7DCCE87885BE}" dt="2025-04-10T20:15:26.379" v="4470" actId="13822"/>
          <ac:spMkLst>
            <pc:docMk/>
            <pc:sldMk cId="1079621460" sldId="304"/>
            <ac:spMk id="10" creationId="{6901AC40-B14C-0AB8-F0E2-F0F8BB48EB33}"/>
          </ac:spMkLst>
        </pc:spChg>
        <pc:spChg chg="mod">
          <ac:chgData name="Bailu Ding" userId="f5587075-e664-4194-a8f9-7f90e89679c2" providerId="ADAL" clId="{FA83B558-00AC-4355-B991-7DCCE87885BE}" dt="2025-04-10T20:15:20.008" v="4469" actId="13822"/>
          <ac:spMkLst>
            <pc:docMk/>
            <pc:sldMk cId="1079621460" sldId="304"/>
            <ac:spMk id="11" creationId="{6F9801A1-A945-846F-F735-1CD24DFC9359}"/>
          </ac:spMkLst>
        </pc:spChg>
        <pc:spChg chg="mod">
          <ac:chgData name="Bailu Ding" userId="f5587075-e664-4194-a8f9-7f90e89679c2" providerId="ADAL" clId="{FA83B558-00AC-4355-B991-7DCCE87885BE}" dt="2025-04-10T20:15:26.379" v="4470" actId="13822"/>
          <ac:spMkLst>
            <pc:docMk/>
            <pc:sldMk cId="1079621460" sldId="304"/>
            <ac:spMk id="12" creationId="{E26EC183-5B48-6B49-DDC6-0BBBA69E38E0}"/>
          </ac:spMkLst>
        </pc:spChg>
        <pc:spChg chg="mod">
          <ac:chgData name="Bailu Ding" userId="f5587075-e664-4194-a8f9-7f90e89679c2" providerId="ADAL" clId="{FA83B558-00AC-4355-B991-7DCCE87885BE}" dt="2025-04-10T20:15:20.008" v="4469" actId="13822"/>
          <ac:spMkLst>
            <pc:docMk/>
            <pc:sldMk cId="1079621460" sldId="304"/>
            <ac:spMk id="13" creationId="{B25690A5-E28C-5220-BCD6-1F47ECFCFE78}"/>
          </ac:spMkLst>
        </pc:spChg>
        <pc:spChg chg="mod">
          <ac:chgData name="Bailu Ding" userId="f5587075-e664-4194-a8f9-7f90e89679c2" providerId="ADAL" clId="{FA83B558-00AC-4355-B991-7DCCE87885BE}" dt="2025-04-10T20:15:26.379" v="4470" actId="13822"/>
          <ac:spMkLst>
            <pc:docMk/>
            <pc:sldMk cId="1079621460" sldId="304"/>
            <ac:spMk id="14" creationId="{24D63D45-0169-E82A-A09F-340565E382BE}"/>
          </ac:spMkLst>
        </pc:spChg>
        <pc:spChg chg="mod">
          <ac:chgData name="Bailu Ding" userId="f5587075-e664-4194-a8f9-7f90e89679c2" providerId="ADAL" clId="{FA83B558-00AC-4355-B991-7DCCE87885BE}" dt="2025-04-10T20:15:20.008" v="4469" actId="13822"/>
          <ac:spMkLst>
            <pc:docMk/>
            <pc:sldMk cId="1079621460" sldId="304"/>
            <ac:spMk id="15" creationId="{718B9699-F1D2-26D5-A171-5BC6CE876BDF}"/>
          </ac:spMkLst>
        </pc:spChg>
        <pc:spChg chg="mod">
          <ac:chgData name="Bailu Ding" userId="f5587075-e664-4194-a8f9-7f90e89679c2" providerId="ADAL" clId="{FA83B558-00AC-4355-B991-7DCCE87885BE}" dt="2025-04-10T20:15:26.379" v="4470" actId="13822"/>
          <ac:spMkLst>
            <pc:docMk/>
            <pc:sldMk cId="1079621460" sldId="304"/>
            <ac:spMk id="16" creationId="{F1B2D36B-EEA1-67ED-98A8-EC47B0281EEE}"/>
          </ac:spMkLst>
        </pc:spChg>
      </pc:sldChg>
      <pc:sldChg chg="modSp add del mod">
        <pc:chgData name="Bailu Ding" userId="f5587075-e664-4194-a8f9-7f90e89679c2" providerId="ADAL" clId="{FA83B558-00AC-4355-B991-7DCCE87885BE}" dt="2025-04-10T20:54:23.323" v="6497" actId="47"/>
        <pc:sldMkLst>
          <pc:docMk/>
          <pc:sldMk cId="938219974" sldId="305"/>
        </pc:sldMkLst>
      </pc:sldChg>
      <pc:sldChg chg="modSp new del mod">
        <pc:chgData name="Bailu Ding" userId="f5587075-e664-4194-a8f9-7f90e89679c2" providerId="ADAL" clId="{FA83B558-00AC-4355-B991-7DCCE87885BE}" dt="2025-04-10T20:54:24.371" v="6498" actId="47"/>
        <pc:sldMkLst>
          <pc:docMk/>
          <pc:sldMk cId="2202693792" sldId="306"/>
        </pc:sldMkLst>
      </pc:sldChg>
      <pc:sldChg chg="add del">
        <pc:chgData name="Bailu Ding" userId="f5587075-e664-4194-a8f9-7f90e89679c2" providerId="ADAL" clId="{FA83B558-00AC-4355-B991-7DCCE87885BE}" dt="2025-04-10T20:30:24.114" v="5645" actId="47"/>
        <pc:sldMkLst>
          <pc:docMk/>
          <pc:sldMk cId="1536632755" sldId="307"/>
        </pc:sldMkLst>
      </pc:sldChg>
      <pc:sldChg chg="addSp delSp modSp add mod delAnim modAnim">
        <pc:chgData name="Bailu Ding" userId="f5587075-e664-4194-a8f9-7f90e89679c2" providerId="ADAL" clId="{FA83B558-00AC-4355-B991-7DCCE87885BE}" dt="2025-04-10T21:03:37.771" v="6568"/>
        <pc:sldMkLst>
          <pc:docMk/>
          <pc:sldMk cId="3411184242" sldId="307"/>
        </pc:sldMkLst>
        <pc:spChg chg="mod">
          <ac:chgData name="Bailu Ding" userId="f5587075-e664-4194-a8f9-7f90e89679c2" providerId="ADAL" clId="{FA83B558-00AC-4355-B991-7DCCE87885BE}" dt="2025-04-10T20:35:30.317" v="6164" actId="20577"/>
          <ac:spMkLst>
            <pc:docMk/>
            <pc:sldMk cId="3411184242" sldId="307"/>
            <ac:spMk id="2" creationId="{42612FEF-04D7-E510-E373-1233F179D27F}"/>
          </ac:spMkLst>
        </pc:spChg>
        <pc:spChg chg="mod">
          <ac:chgData name="Bailu Ding" userId="f5587075-e664-4194-a8f9-7f90e89679c2" providerId="ADAL" clId="{FA83B558-00AC-4355-B991-7DCCE87885BE}" dt="2025-04-10T20:37:19.815" v="6234" actId="1076"/>
          <ac:spMkLst>
            <pc:docMk/>
            <pc:sldMk cId="3411184242" sldId="307"/>
            <ac:spMk id="4" creationId="{7B214699-3523-F192-C22E-0E6B60C72DA5}"/>
          </ac:spMkLst>
        </pc:spChg>
        <pc:spChg chg="add mod">
          <ac:chgData name="Bailu Ding" userId="f5587075-e664-4194-a8f9-7f90e89679c2" providerId="ADAL" clId="{FA83B558-00AC-4355-B991-7DCCE87885BE}" dt="2025-04-10T20:54:12.668" v="6496" actId="1076"/>
          <ac:spMkLst>
            <pc:docMk/>
            <pc:sldMk cId="3411184242" sldId="307"/>
            <ac:spMk id="5" creationId="{0C1E4FC1-38DA-96B5-6340-46AAE5CBE704}"/>
          </ac:spMkLst>
        </pc:spChg>
        <pc:spChg chg="add mod">
          <ac:chgData name="Bailu Ding" userId="f5587075-e664-4194-a8f9-7f90e89679c2" providerId="ADAL" clId="{FA83B558-00AC-4355-B991-7DCCE87885BE}" dt="2025-04-10T20:54:12.668" v="6496" actId="1076"/>
          <ac:spMkLst>
            <pc:docMk/>
            <pc:sldMk cId="3411184242" sldId="307"/>
            <ac:spMk id="6" creationId="{DC683C71-EEC9-5000-9073-2879BFC6DF67}"/>
          </ac:spMkLst>
        </pc:spChg>
        <pc:spChg chg="mod">
          <ac:chgData name="Bailu Ding" userId="f5587075-e664-4194-a8f9-7f90e89679c2" providerId="ADAL" clId="{FA83B558-00AC-4355-B991-7DCCE87885BE}" dt="2025-04-10T20:54:05.591" v="6495" actId="1076"/>
          <ac:spMkLst>
            <pc:docMk/>
            <pc:sldMk cId="3411184242" sldId="307"/>
            <ac:spMk id="7" creationId="{79B904F5-24B9-0CC2-A49B-7965A3F0BFB6}"/>
          </ac:spMkLst>
        </pc:spChg>
        <pc:spChg chg="mod">
          <ac:chgData name="Bailu Ding" userId="f5587075-e664-4194-a8f9-7f90e89679c2" providerId="ADAL" clId="{FA83B558-00AC-4355-B991-7DCCE87885BE}" dt="2025-04-10T20:54:05.591" v="6495" actId="1076"/>
          <ac:spMkLst>
            <pc:docMk/>
            <pc:sldMk cId="3411184242" sldId="307"/>
            <ac:spMk id="8" creationId="{25B8E62F-A2AB-8E71-71BA-A62F71F4B152}"/>
          </ac:spMkLst>
        </pc:spChg>
        <pc:spChg chg="mod">
          <ac:chgData name="Bailu Ding" userId="f5587075-e664-4194-a8f9-7f90e89679c2" providerId="ADAL" clId="{FA83B558-00AC-4355-B991-7DCCE87885BE}" dt="2025-04-10T20:38:32.513" v="6267" actId="13822"/>
          <ac:spMkLst>
            <pc:docMk/>
            <pc:sldMk cId="3411184242" sldId="307"/>
            <ac:spMk id="9" creationId="{C01E67DA-FCF0-90A1-63C0-E738B0723CC9}"/>
          </ac:spMkLst>
        </pc:spChg>
        <pc:spChg chg="mod">
          <ac:chgData name="Bailu Ding" userId="f5587075-e664-4194-a8f9-7f90e89679c2" providerId="ADAL" clId="{FA83B558-00AC-4355-B991-7DCCE87885BE}" dt="2025-04-10T20:43:50.873" v="6359" actId="1076"/>
          <ac:spMkLst>
            <pc:docMk/>
            <pc:sldMk cId="3411184242" sldId="307"/>
            <ac:spMk id="10" creationId="{8713E47F-E3C3-6380-0B6D-BAC7E5B2798F}"/>
          </ac:spMkLst>
        </pc:spChg>
        <pc:spChg chg="mod">
          <ac:chgData name="Bailu Ding" userId="f5587075-e664-4194-a8f9-7f90e89679c2" providerId="ADAL" clId="{FA83B558-00AC-4355-B991-7DCCE87885BE}" dt="2025-04-10T20:54:12.668" v="6496" actId="1076"/>
          <ac:spMkLst>
            <pc:docMk/>
            <pc:sldMk cId="3411184242" sldId="307"/>
            <ac:spMk id="11" creationId="{94644B50-1708-F9CF-2534-6A6CBF1CCC39}"/>
          </ac:spMkLst>
        </pc:spChg>
        <pc:spChg chg="mod">
          <ac:chgData name="Bailu Ding" userId="f5587075-e664-4194-a8f9-7f90e89679c2" providerId="ADAL" clId="{FA83B558-00AC-4355-B991-7DCCE87885BE}" dt="2025-04-10T20:54:12.668" v="6496" actId="1076"/>
          <ac:spMkLst>
            <pc:docMk/>
            <pc:sldMk cId="3411184242" sldId="307"/>
            <ac:spMk id="12" creationId="{86CBDBAB-34EA-F4A0-0214-93029AA758EC}"/>
          </ac:spMkLst>
        </pc:spChg>
        <pc:spChg chg="add mod">
          <ac:chgData name="Bailu Ding" userId="f5587075-e664-4194-a8f9-7f90e89679c2" providerId="ADAL" clId="{FA83B558-00AC-4355-B991-7DCCE87885BE}" dt="2025-04-10T20:37:08.806" v="6231" actId="1076"/>
          <ac:spMkLst>
            <pc:docMk/>
            <pc:sldMk cId="3411184242" sldId="307"/>
            <ac:spMk id="13" creationId="{E84DF8BC-31BB-C8AA-59A4-A4A891B6B785}"/>
          </ac:spMkLst>
        </pc:spChg>
        <pc:spChg chg="add mod">
          <ac:chgData name="Bailu Ding" userId="f5587075-e664-4194-a8f9-7f90e89679c2" providerId="ADAL" clId="{FA83B558-00AC-4355-B991-7DCCE87885BE}" dt="2025-04-10T20:37:30.841" v="6252" actId="20577"/>
          <ac:spMkLst>
            <pc:docMk/>
            <pc:sldMk cId="3411184242" sldId="307"/>
            <ac:spMk id="14" creationId="{C6F2A840-EDC2-842F-4FAA-849F437BD98F}"/>
          </ac:spMkLst>
        </pc:spChg>
        <pc:spChg chg="add mod">
          <ac:chgData name="Bailu Ding" userId="f5587075-e664-4194-a8f9-7f90e89679c2" providerId="ADAL" clId="{FA83B558-00AC-4355-B991-7DCCE87885BE}" dt="2025-04-10T20:42:36.648" v="6348" actId="1076"/>
          <ac:spMkLst>
            <pc:docMk/>
            <pc:sldMk cId="3411184242" sldId="307"/>
            <ac:spMk id="19" creationId="{D0B2F292-4E44-A860-6612-AADFC6679A20}"/>
          </ac:spMkLst>
        </pc:spChg>
        <pc:spChg chg="add mod">
          <ac:chgData name="Bailu Ding" userId="f5587075-e664-4194-a8f9-7f90e89679c2" providerId="ADAL" clId="{FA83B558-00AC-4355-B991-7DCCE87885BE}" dt="2025-04-10T20:47:21.171" v="6429" actId="1076"/>
          <ac:spMkLst>
            <pc:docMk/>
            <pc:sldMk cId="3411184242" sldId="307"/>
            <ac:spMk id="29" creationId="{A0773DCC-1A04-F357-CCFB-3553277E7509}"/>
          </ac:spMkLst>
        </pc:spChg>
      </pc:sldChg>
      <pc:sldChg chg="addSp delSp modSp add mod delAnim modAnim">
        <pc:chgData name="Bailu Ding" userId="f5587075-e664-4194-a8f9-7f90e89679c2" providerId="ADAL" clId="{FA83B558-00AC-4355-B991-7DCCE87885BE}" dt="2025-04-10T21:28:31.077" v="7255" actId="478"/>
        <pc:sldMkLst>
          <pc:docMk/>
          <pc:sldMk cId="1644681384" sldId="308"/>
        </pc:sldMkLst>
        <pc:spChg chg="mod">
          <ac:chgData name="Bailu Ding" userId="f5587075-e664-4194-a8f9-7f90e89679c2" providerId="ADAL" clId="{FA83B558-00AC-4355-B991-7DCCE87885BE}" dt="2025-04-10T21:12:51.370" v="6942" actId="1035"/>
          <ac:spMkLst>
            <pc:docMk/>
            <pc:sldMk cId="1644681384" sldId="308"/>
            <ac:spMk id="7" creationId="{8D87B1E9-26B2-5C3C-8400-9A50943FA8F0}"/>
          </ac:spMkLst>
        </pc:spChg>
        <pc:spChg chg="mod">
          <ac:chgData name="Bailu Ding" userId="f5587075-e664-4194-a8f9-7f90e89679c2" providerId="ADAL" clId="{FA83B558-00AC-4355-B991-7DCCE87885BE}" dt="2025-04-10T21:12:51.370" v="6942" actId="1035"/>
          <ac:spMkLst>
            <pc:docMk/>
            <pc:sldMk cId="1644681384" sldId="308"/>
            <ac:spMk id="10" creationId="{66B7DD94-A807-DE01-401F-F6014CDC4B18}"/>
          </ac:spMkLst>
        </pc:spChg>
        <pc:spChg chg="mod">
          <ac:chgData name="Bailu Ding" userId="f5587075-e664-4194-a8f9-7f90e89679c2" providerId="ADAL" clId="{FA83B558-00AC-4355-B991-7DCCE87885BE}" dt="2025-04-10T21:12:51.370" v="6942" actId="1035"/>
          <ac:spMkLst>
            <pc:docMk/>
            <pc:sldMk cId="1644681384" sldId="308"/>
            <ac:spMk id="17" creationId="{07DDD457-DA02-062F-FDBE-07E88E730400}"/>
          </ac:spMkLst>
        </pc:spChg>
        <pc:spChg chg="mod">
          <ac:chgData name="Bailu Ding" userId="f5587075-e664-4194-a8f9-7f90e89679c2" providerId="ADAL" clId="{FA83B558-00AC-4355-B991-7DCCE87885BE}" dt="2025-04-10T21:12:51.370" v="6942" actId="1035"/>
          <ac:spMkLst>
            <pc:docMk/>
            <pc:sldMk cId="1644681384" sldId="308"/>
            <ac:spMk id="19" creationId="{4C5F757A-B22B-7060-A481-A8771DD838EC}"/>
          </ac:spMkLst>
        </pc:spChg>
        <pc:spChg chg="mod">
          <ac:chgData name="Bailu Ding" userId="f5587075-e664-4194-a8f9-7f90e89679c2" providerId="ADAL" clId="{FA83B558-00AC-4355-B991-7DCCE87885BE}" dt="2025-04-10T21:05:38.894" v="6619"/>
          <ac:spMkLst>
            <pc:docMk/>
            <pc:sldMk cId="1644681384" sldId="308"/>
            <ac:spMk id="20" creationId="{47CE1A2F-6471-1A94-74E9-EB60C1C9567B}"/>
          </ac:spMkLst>
        </pc:spChg>
        <pc:spChg chg="mod">
          <ac:chgData name="Bailu Ding" userId="f5587075-e664-4194-a8f9-7f90e89679c2" providerId="ADAL" clId="{FA83B558-00AC-4355-B991-7DCCE87885BE}" dt="2025-04-10T21:05:38.894" v="6619"/>
          <ac:spMkLst>
            <pc:docMk/>
            <pc:sldMk cId="1644681384" sldId="308"/>
            <ac:spMk id="25" creationId="{CC69DFF3-B95F-5599-052B-4FB74D7103AA}"/>
          </ac:spMkLst>
        </pc:spChg>
        <pc:spChg chg="mod">
          <ac:chgData name="Bailu Ding" userId="f5587075-e664-4194-a8f9-7f90e89679c2" providerId="ADAL" clId="{FA83B558-00AC-4355-B991-7DCCE87885BE}" dt="2025-04-10T21:05:38.894" v="6619"/>
          <ac:spMkLst>
            <pc:docMk/>
            <pc:sldMk cId="1644681384" sldId="308"/>
            <ac:spMk id="28" creationId="{2D6C87B3-60F2-615F-2788-CE063AEBEB02}"/>
          </ac:spMkLst>
        </pc:spChg>
        <pc:spChg chg="mod">
          <ac:chgData name="Bailu Ding" userId="f5587075-e664-4194-a8f9-7f90e89679c2" providerId="ADAL" clId="{FA83B558-00AC-4355-B991-7DCCE87885BE}" dt="2025-04-10T21:12:51.370" v="6942" actId="1035"/>
          <ac:spMkLst>
            <pc:docMk/>
            <pc:sldMk cId="1644681384" sldId="308"/>
            <ac:spMk id="29" creationId="{60EED6F9-80DC-E6C6-588A-6CDA72B2EBC5}"/>
          </ac:spMkLst>
        </pc:spChg>
        <pc:spChg chg="mod">
          <ac:chgData name="Bailu Ding" userId="f5587075-e664-4194-a8f9-7f90e89679c2" providerId="ADAL" clId="{FA83B558-00AC-4355-B991-7DCCE87885BE}" dt="2025-04-10T21:05:38.894" v="6619"/>
          <ac:spMkLst>
            <pc:docMk/>
            <pc:sldMk cId="1644681384" sldId="308"/>
            <ac:spMk id="37" creationId="{76624C5B-85DE-0AE2-25E0-3EADE5807045}"/>
          </ac:spMkLst>
        </pc:spChg>
        <pc:spChg chg="add mod">
          <ac:chgData name="Bailu Ding" userId="f5587075-e664-4194-a8f9-7f90e89679c2" providerId="ADAL" clId="{FA83B558-00AC-4355-B991-7DCCE87885BE}" dt="2025-04-10T21:13:06.485" v="7007" actId="1037"/>
          <ac:spMkLst>
            <pc:docMk/>
            <pc:sldMk cId="1644681384" sldId="308"/>
            <ac:spMk id="40" creationId="{AEA5B197-9955-A7C3-9B35-85E3B0F4EB1A}"/>
          </ac:spMkLst>
        </pc:spChg>
        <pc:spChg chg="add mod">
          <ac:chgData name="Bailu Ding" userId="f5587075-e664-4194-a8f9-7f90e89679c2" providerId="ADAL" clId="{FA83B558-00AC-4355-B991-7DCCE87885BE}" dt="2025-04-10T21:13:06.485" v="7007" actId="1037"/>
          <ac:spMkLst>
            <pc:docMk/>
            <pc:sldMk cId="1644681384" sldId="308"/>
            <ac:spMk id="41" creationId="{4550A2BF-BF75-EDFA-74F2-2A363673E05A}"/>
          </ac:spMkLst>
        </pc:spChg>
        <pc:spChg chg="add mod">
          <ac:chgData name="Bailu Ding" userId="f5587075-e664-4194-a8f9-7f90e89679c2" providerId="ADAL" clId="{FA83B558-00AC-4355-B991-7DCCE87885BE}" dt="2025-04-10T21:13:06.485" v="7007" actId="1037"/>
          <ac:spMkLst>
            <pc:docMk/>
            <pc:sldMk cId="1644681384" sldId="308"/>
            <ac:spMk id="42" creationId="{5DF3E7D9-24FD-10E8-F35C-F49E9B54C6D6}"/>
          </ac:spMkLst>
        </pc:spChg>
        <pc:grpChg chg="add mod">
          <ac:chgData name="Bailu Ding" userId="f5587075-e664-4194-a8f9-7f90e89679c2" providerId="ADAL" clId="{FA83B558-00AC-4355-B991-7DCCE87885BE}" dt="2025-04-10T21:12:55.255" v="6943" actId="1076"/>
          <ac:grpSpMkLst>
            <pc:docMk/>
            <pc:sldMk cId="1644681384" sldId="308"/>
            <ac:grpSpMk id="3" creationId="{E0F077B5-9EA5-F39D-142C-4A7E20EC7A40}"/>
          </ac:grpSpMkLst>
        </pc:grpChg>
        <pc:grpChg chg="mod">
          <ac:chgData name="Bailu Ding" userId="f5587075-e664-4194-a8f9-7f90e89679c2" providerId="ADAL" clId="{FA83B558-00AC-4355-B991-7DCCE87885BE}" dt="2025-04-10T21:05:38.894" v="6619"/>
          <ac:grpSpMkLst>
            <pc:docMk/>
            <pc:sldMk cId="1644681384" sldId="308"/>
            <ac:grpSpMk id="22" creationId="{BFE3E9A4-7DF8-6998-096B-30A005E151A1}"/>
          </ac:grpSpMkLst>
        </pc:grpChg>
        <pc:cxnChg chg="mod">
          <ac:chgData name="Bailu Ding" userId="f5587075-e664-4194-a8f9-7f90e89679c2" providerId="ADAL" clId="{FA83B558-00AC-4355-B991-7DCCE87885BE}" dt="2025-04-10T21:05:38.894" v="6619"/>
          <ac:cxnSpMkLst>
            <pc:docMk/>
            <pc:sldMk cId="1644681384" sldId="308"/>
            <ac:cxnSpMk id="38" creationId="{066B425D-3836-E783-D6CA-1A4859F070CC}"/>
          </ac:cxnSpMkLst>
        </pc:cxnChg>
        <pc:cxnChg chg="mod">
          <ac:chgData name="Bailu Ding" userId="f5587075-e664-4194-a8f9-7f90e89679c2" providerId="ADAL" clId="{FA83B558-00AC-4355-B991-7DCCE87885BE}" dt="2025-04-10T21:05:38.894" v="6619"/>
          <ac:cxnSpMkLst>
            <pc:docMk/>
            <pc:sldMk cId="1644681384" sldId="308"/>
            <ac:cxnSpMk id="39" creationId="{918A27A6-43C7-7AF1-CB2D-B4A4A47B3577}"/>
          </ac:cxnSpMkLst>
        </pc:cxnChg>
      </pc:sldChg>
      <pc:sldChg chg="addSp delSp modSp add mod modAnim">
        <pc:chgData name="Bailu Ding" userId="f5587075-e664-4194-a8f9-7f90e89679c2" providerId="ADAL" clId="{FA83B558-00AC-4355-B991-7DCCE87885BE}" dt="2025-04-10T21:30:25.966" v="7266"/>
        <pc:sldMkLst>
          <pc:docMk/>
          <pc:sldMk cId="858617567" sldId="309"/>
        </pc:sldMkLst>
      </pc:sldChg>
      <pc:sldChg chg="addSp delSp modSp add mod modAnim">
        <pc:chgData name="Bailu Ding" userId="f5587075-e664-4194-a8f9-7f90e89679c2" providerId="ADAL" clId="{FA83B558-00AC-4355-B991-7DCCE87885BE}" dt="2025-04-10T21:30:02.347" v="7265" actId="478"/>
        <pc:sldMkLst>
          <pc:docMk/>
          <pc:sldMk cId="4168111709" sldId="310"/>
        </pc:sldMkLst>
      </pc:sldChg>
      <pc:sldChg chg="addSp delSp modSp add mod modAnim">
        <pc:chgData name="Bailu Ding" userId="f5587075-e664-4194-a8f9-7f90e89679c2" providerId="ADAL" clId="{FA83B558-00AC-4355-B991-7DCCE87885BE}" dt="2025-04-10T21:27:24.115" v="7252" actId="478"/>
        <pc:sldMkLst>
          <pc:docMk/>
          <pc:sldMk cId="842358750" sldId="311"/>
        </pc:sldMkLst>
      </pc:sldChg>
      <pc:sldChg chg="add modAnim">
        <pc:chgData name="Bailu Ding" userId="f5587075-e664-4194-a8f9-7f90e89679c2" providerId="ADAL" clId="{FA83B558-00AC-4355-B991-7DCCE87885BE}" dt="2025-04-10T21:26:53.257" v="7246"/>
        <pc:sldMkLst>
          <pc:docMk/>
          <pc:sldMk cId="1593155067" sldId="312"/>
        </pc:sldMkLst>
      </pc:sldChg>
    </pc:docChg>
  </pc:docChgLst>
  <pc:docChgLst>
    <pc:chgData name="Bailu Ding" userId="f5587075-e664-4194-a8f9-7f90e89679c2" providerId="ADAL" clId="{780EDAEA-1A9F-4510-9563-6F801434F9AB}"/>
    <pc:docChg chg="undo custSel addSld delSld modSld sldOrd">
      <pc:chgData name="Bailu Ding" userId="f5587075-e664-4194-a8f9-7f90e89679c2" providerId="ADAL" clId="{780EDAEA-1A9F-4510-9563-6F801434F9AB}" dt="2025-04-18T01:40:04.347" v="10286" actId="47"/>
      <pc:docMkLst>
        <pc:docMk/>
      </pc:docMkLst>
      <pc:sldChg chg="modSp mod modAnim">
        <pc:chgData name="Bailu Ding" userId="f5587075-e664-4194-a8f9-7f90e89679c2" providerId="ADAL" clId="{780EDAEA-1A9F-4510-9563-6F801434F9AB}" dt="2025-04-10T23:50:09.584" v="1731"/>
        <pc:sldMkLst>
          <pc:docMk/>
          <pc:sldMk cId="3275402202" sldId="257"/>
        </pc:sldMkLst>
        <pc:spChg chg="mod">
          <ac:chgData name="Bailu Ding" userId="f5587075-e664-4194-a8f9-7f90e89679c2" providerId="ADAL" clId="{780EDAEA-1A9F-4510-9563-6F801434F9AB}" dt="2025-04-10T23:49:52.537" v="1730" actId="20577"/>
          <ac:spMkLst>
            <pc:docMk/>
            <pc:sldMk cId="3275402202" sldId="257"/>
            <ac:spMk id="3" creationId="{C7812611-8EEE-A9F1-045D-F5737326EAB5}"/>
          </ac:spMkLst>
        </pc:spChg>
        <pc:spChg chg="mod">
          <ac:chgData name="Bailu Ding" userId="f5587075-e664-4194-a8f9-7f90e89679c2" providerId="ADAL" clId="{780EDAEA-1A9F-4510-9563-6F801434F9AB}" dt="2025-04-10T23:49:24.998" v="1661" actId="1076"/>
          <ac:spMkLst>
            <pc:docMk/>
            <pc:sldMk cId="3275402202" sldId="257"/>
            <ac:spMk id="21" creationId="{4A5CE22C-CFA1-304E-489E-4D39C3F50254}"/>
          </ac:spMkLst>
        </pc:spChg>
        <pc:spChg chg="mod">
          <ac:chgData name="Bailu Ding" userId="f5587075-e664-4194-a8f9-7f90e89679c2" providerId="ADAL" clId="{780EDAEA-1A9F-4510-9563-6F801434F9AB}" dt="2025-04-10T23:48:44.898" v="1610" actId="20577"/>
          <ac:spMkLst>
            <pc:docMk/>
            <pc:sldMk cId="3275402202" sldId="257"/>
            <ac:spMk id="32" creationId="{AA5DEA27-0B73-2F26-5286-4CC71873F3F2}"/>
          </ac:spMkLst>
        </pc:spChg>
      </pc:sldChg>
      <pc:sldChg chg="addSp modSp mod">
        <pc:chgData name="Bailu Ding" userId="f5587075-e664-4194-a8f9-7f90e89679c2" providerId="ADAL" clId="{780EDAEA-1A9F-4510-9563-6F801434F9AB}" dt="2025-04-10T23:33:52.439" v="1051" actId="20577"/>
        <pc:sldMkLst>
          <pc:docMk/>
          <pc:sldMk cId="3451513575" sldId="258"/>
        </pc:sldMkLst>
        <pc:spChg chg="mod">
          <ac:chgData name="Bailu Ding" userId="f5587075-e664-4194-a8f9-7f90e89679c2" providerId="ADAL" clId="{780EDAEA-1A9F-4510-9563-6F801434F9AB}" dt="2025-04-10T23:33:52.439" v="1051" actId="20577"/>
          <ac:spMkLst>
            <pc:docMk/>
            <pc:sldMk cId="3451513575" sldId="258"/>
            <ac:spMk id="3" creationId="{4AE9F23D-589C-43B5-7065-4EF33B433673}"/>
          </ac:spMkLst>
        </pc:spChg>
        <pc:spChg chg="mod">
          <ac:chgData name="Bailu Ding" userId="f5587075-e664-4194-a8f9-7f90e89679c2" providerId="ADAL" clId="{780EDAEA-1A9F-4510-9563-6F801434F9AB}" dt="2025-04-10T23:27:13.331" v="498"/>
          <ac:spMkLst>
            <pc:docMk/>
            <pc:sldMk cId="3451513575" sldId="258"/>
            <ac:spMk id="7" creationId="{096D149B-64E2-0B7A-5E42-8E15ABBD21D3}"/>
          </ac:spMkLst>
        </pc:spChg>
        <pc:spChg chg="mod">
          <ac:chgData name="Bailu Ding" userId="f5587075-e664-4194-a8f9-7f90e89679c2" providerId="ADAL" clId="{780EDAEA-1A9F-4510-9563-6F801434F9AB}" dt="2025-04-10T23:28:52.798" v="777" actId="14100"/>
          <ac:spMkLst>
            <pc:docMk/>
            <pc:sldMk cId="3451513575" sldId="258"/>
            <ac:spMk id="15" creationId="{F082D18E-5321-EA3D-1D59-B26C35358402}"/>
          </ac:spMkLst>
        </pc:spChg>
        <pc:spChg chg="mod">
          <ac:chgData name="Bailu Ding" userId="f5587075-e664-4194-a8f9-7f90e89679c2" providerId="ADAL" clId="{780EDAEA-1A9F-4510-9563-6F801434F9AB}" dt="2025-04-10T23:29:03.100" v="807" actId="14100"/>
          <ac:spMkLst>
            <pc:docMk/>
            <pc:sldMk cId="3451513575" sldId="258"/>
            <ac:spMk id="16" creationId="{3FE373AF-152D-44F6-ED6C-27CBD048F096}"/>
          </ac:spMkLst>
        </pc:spChg>
        <pc:spChg chg="mod">
          <ac:chgData name="Bailu Ding" userId="f5587075-e664-4194-a8f9-7f90e89679c2" providerId="ADAL" clId="{780EDAEA-1A9F-4510-9563-6F801434F9AB}" dt="2025-04-10T23:29:26.600" v="828" actId="14100"/>
          <ac:spMkLst>
            <pc:docMk/>
            <pc:sldMk cId="3451513575" sldId="258"/>
            <ac:spMk id="17" creationId="{870A2823-FE36-FC1F-6800-81819452F31D}"/>
          </ac:spMkLst>
        </pc:spChg>
        <pc:spChg chg="mod">
          <ac:chgData name="Bailu Ding" userId="f5587075-e664-4194-a8f9-7f90e89679c2" providerId="ADAL" clId="{780EDAEA-1A9F-4510-9563-6F801434F9AB}" dt="2025-04-10T23:27:13.331" v="498"/>
          <ac:spMkLst>
            <pc:docMk/>
            <pc:sldMk cId="3451513575" sldId="258"/>
            <ac:spMk id="18" creationId="{D2BFD881-F846-3F72-C7E5-1C0C40B0F03D}"/>
          </ac:spMkLst>
        </pc:spChg>
        <pc:spChg chg="mod">
          <ac:chgData name="Bailu Ding" userId="f5587075-e664-4194-a8f9-7f90e89679c2" providerId="ADAL" clId="{780EDAEA-1A9F-4510-9563-6F801434F9AB}" dt="2025-04-10T23:27:13.331" v="498"/>
          <ac:spMkLst>
            <pc:docMk/>
            <pc:sldMk cId="3451513575" sldId="258"/>
            <ac:spMk id="19" creationId="{C6F066E1-3FAA-27CE-F48C-3B3C66456386}"/>
          </ac:spMkLst>
        </pc:spChg>
        <pc:spChg chg="mod">
          <ac:chgData name="Bailu Ding" userId="f5587075-e664-4194-a8f9-7f90e89679c2" providerId="ADAL" clId="{780EDAEA-1A9F-4510-9563-6F801434F9AB}" dt="2025-04-10T23:29:18.365" v="824" actId="1076"/>
          <ac:spMkLst>
            <pc:docMk/>
            <pc:sldMk cId="3451513575" sldId="258"/>
            <ac:spMk id="20" creationId="{88C95F82-7FAC-B1B7-A052-97AD69F4DA0D}"/>
          </ac:spMkLst>
        </pc:spChg>
        <pc:spChg chg="mod">
          <ac:chgData name="Bailu Ding" userId="f5587075-e664-4194-a8f9-7f90e89679c2" providerId="ADAL" clId="{780EDAEA-1A9F-4510-9563-6F801434F9AB}" dt="2025-04-10T23:29:20.257" v="825" actId="1076"/>
          <ac:spMkLst>
            <pc:docMk/>
            <pc:sldMk cId="3451513575" sldId="258"/>
            <ac:spMk id="21" creationId="{027C6EAB-2787-06B6-3B37-B8A54D8F5F40}"/>
          </ac:spMkLst>
        </pc:spChg>
        <pc:spChg chg="add mod">
          <ac:chgData name="Bailu Ding" userId="f5587075-e664-4194-a8f9-7f90e89679c2" providerId="ADAL" clId="{780EDAEA-1A9F-4510-9563-6F801434F9AB}" dt="2025-04-10T23:33:06.682" v="999" actId="1076"/>
          <ac:spMkLst>
            <pc:docMk/>
            <pc:sldMk cId="3451513575" sldId="258"/>
            <ac:spMk id="44" creationId="{F8DAAF8D-8AB6-55CC-17BC-E2855F740CA6}"/>
          </ac:spMkLst>
        </pc:spChg>
        <pc:grpChg chg="add mod">
          <ac:chgData name="Bailu Ding" userId="f5587075-e664-4194-a8f9-7f90e89679c2" providerId="ADAL" clId="{780EDAEA-1A9F-4510-9563-6F801434F9AB}" dt="2025-04-10T23:27:13.331" v="498"/>
          <ac:grpSpMkLst>
            <pc:docMk/>
            <pc:sldMk cId="3451513575" sldId="258"/>
            <ac:grpSpMk id="5" creationId="{40B24AB6-FC14-2E07-71DF-13745D1CB739}"/>
          </ac:grpSpMkLst>
        </pc:grpChg>
        <pc:grpChg chg="mod">
          <ac:chgData name="Bailu Ding" userId="f5587075-e664-4194-a8f9-7f90e89679c2" providerId="ADAL" clId="{780EDAEA-1A9F-4510-9563-6F801434F9AB}" dt="2025-04-10T23:27:13.331" v="498"/>
          <ac:grpSpMkLst>
            <pc:docMk/>
            <pc:sldMk cId="3451513575" sldId="258"/>
            <ac:grpSpMk id="6" creationId="{08DB7EDC-862B-B4E7-2432-C81A532B277F}"/>
          </ac:grpSpMkLst>
        </pc:grpChg>
        <pc:cxnChg chg="mod">
          <ac:chgData name="Bailu Ding" userId="f5587075-e664-4194-a8f9-7f90e89679c2" providerId="ADAL" clId="{780EDAEA-1A9F-4510-9563-6F801434F9AB}" dt="2025-04-10T23:28:52.798" v="777" actId="14100"/>
          <ac:cxnSpMkLst>
            <pc:docMk/>
            <pc:sldMk cId="3451513575" sldId="258"/>
            <ac:cxnSpMk id="9" creationId="{9076032C-B5CB-75FF-2949-4F3AF541D3CA}"/>
          </ac:cxnSpMkLst>
        </pc:cxnChg>
        <pc:cxnChg chg="mod">
          <ac:chgData name="Bailu Ding" userId="f5587075-e664-4194-a8f9-7f90e89679c2" providerId="ADAL" clId="{780EDAEA-1A9F-4510-9563-6F801434F9AB}" dt="2025-04-10T23:29:03.100" v="807" actId="14100"/>
          <ac:cxnSpMkLst>
            <pc:docMk/>
            <pc:sldMk cId="3451513575" sldId="258"/>
            <ac:cxnSpMk id="10" creationId="{571A5172-0659-0B76-A0F1-7362DDC06408}"/>
          </ac:cxnSpMkLst>
        </pc:cxnChg>
        <pc:cxnChg chg="mod">
          <ac:chgData name="Bailu Ding" userId="f5587075-e664-4194-a8f9-7f90e89679c2" providerId="ADAL" clId="{780EDAEA-1A9F-4510-9563-6F801434F9AB}" dt="2025-04-10T23:29:03.100" v="807" actId="14100"/>
          <ac:cxnSpMkLst>
            <pc:docMk/>
            <pc:sldMk cId="3451513575" sldId="258"/>
            <ac:cxnSpMk id="11" creationId="{FF622FE0-08B5-E3BD-CF3C-EA65F482B7D1}"/>
          </ac:cxnSpMkLst>
        </pc:cxnChg>
        <pc:cxnChg chg="mod">
          <ac:chgData name="Bailu Ding" userId="f5587075-e664-4194-a8f9-7f90e89679c2" providerId="ADAL" clId="{780EDAEA-1A9F-4510-9563-6F801434F9AB}" dt="2025-04-10T23:29:26.600" v="828" actId="14100"/>
          <ac:cxnSpMkLst>
            <pc:docMk/>
            <pc:sldMk cId="3451513575" sldId="258"/>
            <ac:cxnSpMk id="12" creationId="{A438CABE-1066-6E50-56A0-56BD6F6CAE0F}"/>
          </ac:cxnSpMkLst>
        </pc:cxnChg>
        <pc:cxnChg chg="mod">
          <ac:chgData name="Bailu Ding" userId="f5587075-e664-4194-a8f9-7f90e89679c2" providerId="ADAL" clId="{780EDAEA-1A9F-4510-9563-6F801434F9AB}" dt="2025-04-10T23:29:26.600" v="828" actId="14100"/>
          <ac:cxnSpMkLst>
            <pc:docMk/>
            <pc:sldMk cId="3451513575" sldId="258"/>
            <ac:cxnSpMk id="13" creationId="{0450E2CB-07AD-0D07-6BF5-504C66B75717}"/>
          </ac:cxnSpMkLst>
        </pc:cxnChg>
        <pc:cxnChg chg="mod">
          <ac:chgData name="Bailu Ding" userId="f5587075-e664-4194-a8f9-7f90e89679c2" providerId="ADAL" clId="{780EDAEA-1A9F-4510-9563-6F801434F9AB}" dt="2025-04-10T23:29:26.600" v="828" actId="14100"/>
          <ac:cxnSpMkLst>
            <pc:docMk/>
            <pc:sldMk cId="3451513575" sldId="258"/>
            <ac:cxnSpMk id="14" creationId="{738C1C80-D651-1E17-4847-4F44A681F6CF}"/>
          </ac:cxnSpMkLst>
        </pc:cxnChg>
      </pc:sldChg>
      <pc:sldChg chg="modSp">
        <pc:chgData name="Bailu Ding" userId="f5587075-e664-4194-a8f9-7f90e89679c2" providerId="ADAL" clId="{780EDAEA-1A9F-4510-9563-6F801434F9AB}" dt="2025-04-11T00:44:49.614" v="5042" actId="6549"/>
        <pc:sldMkLst>
          <pc:docMk/>
          <pc:sldMk cId="4153540066" sldId="261"/>
        </pc:sldMkLst>
        <pc:spChg chg="mod">
          <ac:chgData name="Bailu Ding" userId="f5587075-e664-4194-a8f9-7f90e89679c2" providerId="ADAL" clId="{780EDAEA-1A9F-4510-9563-6F801434F9AB}" dt="2025-04-11T00:44:13.185" v="5001" actId="20577"/>
          <ac:spMkLst>
            <pc:docMk/>
            <pc:sldMk cId="4153540066" sldId="261"/>
            <ac:spMk id="3" creationId="{4D3CF21A-2788-C468-ADCC-D9BB76030F3D}"/>
          </ac:spMkLst>
        </pc:spChg>
        <pc:spChg chg="mod">
          <ac:chgData name="Bailu Ding" userId="f5587075-e664-4194-a8f9-7f90e89679c2" providerId="ADAL" clId="{780EDAEA-1A9F-4510-9563-6F801434F9AB}" dt="2025-04-11T00:44:39.667" v="5036" actId="20577"/>
          <ac:spMkLst>
            <pc:docMk/>
            <pc:sldMk cId="4153540066" sldId="261"/>
            <ac:spMk id="18" creationId="{30AE445E-4ACC-D5E6-4F2E-319CA1FF752F}"/>
          </ac:spMkLst>
        </pc:spChg>
        <pc:spChg chg="mod">
          <ac:chgData name="Bailu Ding" userId="f5587075-e664-4194-a8f9-7f90e89679c2" providerId="ADAL" clId="{780EDAEA-1A9F-4510-9563-6F801434F9AB}" dt="2025-04-11T00:44:44.634" v="5039" actId="6549"/>
          <ac:spMkLst>
            <pc:docMk/>
            <pc:sldMk cId="4153540066" sldId="261"/>
            <ac:spMk id="19" creationId="{385AB510-04D6-438A-37E2-F1D4B83A7E17}"/>
          </ac:spMkLst>
        </pc:spChg>
        <pc:spChg chg="mod">
          <ac:chgData name="Bailu Ding" userId="f5587075-e664-4194-a8f9-7f90e89679c2" providerId="ADAL" clId="{780EDAEA-1A9F-4510-9563-6F801434F9AB}" dt="2025-04-11T00:44:49.614" v="5042" actId="6549"/>
          <ac:spMkLst>
            <pc:docMk/>
            <pc:sldMk cId="4153540066" sldId="261"/>
            <ac:spMk id="20" creationId="{24CAD1A4-7661-8F78-2214-0F887F99C652}"/>
          </ac:spMkLst>
        </pc:spChg>
      </pc:sldChg>
      <pc:sldChg chg="modSp mod modAnim">
        <pc:chgData name="Bailu Ding" userId="f5587075-e664-4194-a8f9-7f90e89679c2" providerId="ADAL" clId="{780EDAEA-1A9F-4510-9563-6F801434F9AB}" dt="2025-04-11T00:47:42.535" v="5200"/>
        <pc:sldMkLst>
          <pc:docMk/>
          <pc:sldMk cId="3452381221" sldId="262"/>
        </pc:sldMkLst>
        <pc:spChg chg="mod">
          <ac:chgData name="Bailu Ding" userId="f5587075-e664-4194-a8f9-7f90e89679c2" providerId="ADAL" clId="{780EDAEA-1A9F-4510-9563-6F801434F9AB}" dt="2025-04-11T00:46:15.633" v="5090" actId="20577"/>
          <ac:spMkLst>
            <pc:docMk/>
            <pc:sldMk cId="3452381221" sldId="262"/>
            <ac:spMk id="2" creationId="{83894E73-6E8B-4244-8C25-98EB5846AF75}"/>
          </ac:spMkLst>
        </pc:spChg>
        <pc:spChg chg="mod">
          <ac:chgData name="Bailu Ding" userId="f5587075-e664-4194-a8f9-7f90e89679c2" providerId="ADAL" clId="{780EDAEA-1A9F-4510-9563-6F801434F9AB}" dt="2025-04-11T00:46:59.819" v="5176" actId="20577"/>
          <ac:spMkLst>
            <pc:docMk/>
            <pc:sldMk cId="3452381221" sldId="262"/>
            <ac:spMk id="3" creationId="{D35F7FC0-01B7-5B58-F7E8-79E1F4555CA7}"/>
          </ac:spMkLst>
        </pc:spChg>
        <pc:spChg chg="mod">
          <ac:chgData name="Bailu Ding" userId="f5587075-e664-4194-a8f9-7f90e89679c2" providerId="ADAL" clId="{780EDAEA-1A9F-4510-9563-6F801434F9AB}" dt="2025-04-11T00:47:07.298" v="5189" actId="20577"/>
          <ac:spMkLst>
            <pc:docMk/>
            <pc:sldMk cId="3452381221" sldId="262"/>
            <ac:spMk id="17" creationId="{ECC05948-1B3A-436E-076B-ADD0E50D40D8}"/>
          </ac:spMkLst>
        </pc:spChg>
        <pc:spChg chg="mod">
          <ac:chgData name="Bailu Ding" userId="f5587075-e664-4194-a8f9-7f90e89679c2" providerId="ADAL" clId="{780EDAEA-1A9F-4510-9563-6F801434F9AB}" dt="2025-04-11T00:47:12.533" v="5195" actId="20577"/>
          <ac:spMkLst>
            <pc:docMk/>
            <pc:sldMk cId="3452381221" sldId="262"/>
            <ac:spMk id="18" creationId="{15987B66-A797-BA12-674B-6033F734D331}"/>
          </ac:spMkLst>
        </pc:spChg>
        <pc:spChg chg="mod">
          <ac:chgData name="Bailu Ding" userId="f5587075-e664-4194-a8f9-7f90e89679c2" providerId="ADAL" clId="{780EDAEA-1A9F-4510-9563-6F801434F9AB}" dt="2025-04-11T00:47:16.651" v="5199" actId="20577"/>
          <ac:spMkLst>
            <pc:docMk/>
            <pc:sldMk cId="3452381221" sldId="262"/>
            <ac:spMk id="19" creationId="{BD59D337-F41D-BD3C-0B5A-B04452457BCD}"/>
          </ac:spMkLst>
        </pc:spChg>
      </pc:sldChg>
      <pc:sldChg chg="addSp delSp modSp mod delAnim modAnim">
        <pc:chgData name="Bailu Ding" userId="f5587075-e664-4194-a8f9-7f90e89679c2" providerId="ADAL" clId="{780EDAEA-1A9F-4510-9563-6F801434F9AB}" dt="2025-04-11T02:14:58.665" v="8537" actId="20577"/>
        <pc:sldMkLst>
          <pc:docMk/>
          <pc:sldMk cId="3314048234" sldId="266"/>
        </pc:sldMkLst>
        <pc:spChg chg="mod">
          <ac:chgData name="Bailu Ding" userId="f5587075-e664-4194-a8f9-7f90e89679c2" providerId="ADAL" clId="{780EDAEA-1A9F-4510-9563-6F801434F9AB}" dt="2025-04-11T02:14:58.665" v="8537" actId="20577"/>
          <ac:spMkLst>
            <pc:docMk/>
            <pc:sldMk cId="3314048234" sldId="266"/>
            <ac:spMk id="2" creationId="{B23FEB67-6337-FD24-A0A0-AD30F049BE84}"/>
          </ac:spMkLst>
        </pc:spChg>
        <pc:spChg chg="mod">
          <ac:chgData name="Bailu Ding" userId="f5587075-e664-4194-a8f9-7f90e89679c2" providerId="ADAL" clId="{780EDAEA-1A9F-4510-9563-6F801434F9AB}" dt="2025-04-11T02:10:43.167" v="8362" actId="1076"/>
          <ac:spMkLst>
            <pc:docMk/>
            <pc:sldMk cId="3314048234" sldId="266"/>
            <ac:spMk id="3" creationId="{A0B1B90E-F38B-6BB2-198B-D5E48B34A830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6" creationId="{06698246-C710-0757-ABD1-60258572FB75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8" creationId="{C1D3A5E4-4663-7210-0525-6A13B919F7FE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9" creationId="{AF24A650-45B1-5894-9CF5-65483C5A0BE6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10" creationId="{228BB49E-11E0-CCA5-16F0-A05F2DBC9B6A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15" creationId="{8B918E2D-72AF-F894-595D-056D7013FD00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19" creationId="{870CD44E-2FEF-F7A7-2ED2-7283E67CA924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20" creationId="{B309BFB4-078C-C3A5-908A-BE8229A8326B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24" creationId="{CFE02F4E-53BB-C763-63F4-6262E5402868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29" creationId="{C9F6A387-2C64-457E-5037-AB9C8A17FEDC}"/>
          </ac:spMkLst>
        </pc:spChg>
        <pc:spChg chg="mod">
          <ac:chgData name="Bailu Ding" userId="f5587075-e664-4194-a8f9-7f90e89679c2" providerId="ADAL" clId="{780EDAEA-1A9F-4510-9563-6F801434F9AB}" dt="2025-04-11T02:10:26.914" v="8351"/>
          <ac:spMkLst>
            <pc:docMk/>
            <pc:sldMk cId="3314048234" sldId="266"/>
            <ac:spMk id="30" creationId="{A572190A-8146-9FE7-CEA9-BC658F97153D}"/>
          </ac:spMkLst>
        </pc:spChg>
        <pc:spChg chg="add mod">
          <ac:chgData name="Bailu Ding" userId="f5587075-e664-4194-a8f9-7f90e89679c2" providerId="ADAL" clId="{780EDAEA-1A9F-4510-9563-6F801434F9AB}" dt="2025-04-11T02:12:01.998" v="8464" actId="1076"/>
          <ac:spMkLst>
            <pc:docMk/>
            <pc:sldMk cId="3314048234" sldId="266"/>
            <ac:spMk id="35" creationId="{ABBA6E2C-8D58-379E-277C-911B27D0ED80}"/>
          </ac:spMkLst>
        </pc:spChg>
        <pc:grpChg chg="mod">
          <ac:chgData name="Bailu Ding" userId="f5587075-e664-4194-a8f9-7f90e89679c2" providerId="ADAL" clId="{780EDAEA-1A9F-4510-9563-6F801434F9AB}" dt="2025-04-11T02:11:53.650" v="8462" actId="1038"/>
          <ac:grpSpMkLst>
            <pc:docMk/>
            <pc:sldMk cId="3314048234" sldId="266"/>
            <ac:grpSpMk id="5" creationId="{C9C4D0C9-1F97-7F8B-9EE0-D7898C3750F5}"/>
          </ac:grpSpMkLst>
        </pc:grpChg>
        <pc:grpChg chg="mod">
          <ac:chgData name="Bailu Ding" userId="f5587075-e664-4194-a8f9-7f90e89679c2" providerId="ADAL" clId="{780EDAEA-1A9F-4510-9563-6F801434F9AB}" dt="2025-04-11T02:11:53.650" v="8462" actId="1038"/>
          <ac:grpSpMkLst>
            <pc:docMk/>
            <pc:sldMk cId="3314048234" sldId="266"/>
            <ac:grpSpMk id="13" creationId="{2C40CE3E-B604-5A3F-8496-9EA7C6AE0F3F}"/>
          </ac:grpSpMkLst>
        </pc:grpChg>
        <pc:grpChg chg="mod">
          <ac:chgData name="Bailu Ding" userId="f5587075-e664-4194-a8f9-7f90e89679c2" providerId="ADAL" clId="{780EDAEA-1A9F-4510-9563-6F801434F9AB}" dt="2025-04-11T02:11:53.650" v="8462" actId="1038"/>
          <ac:grpSpMkLst>
            <pc:docMk/>
            <pc:sldMk cId="3314048234" sldId="266"/>
            <ac:grpSpMk id="23" creationId="{34BA33B3-722A-76BB-C5AC-2EA88E75BB2F}"/>
          </ac:grpSpMkLst>
        </pc:grpChg>
      </pc:sldChg>
      <pc:sldChg chg="addSp delSp modSp mod modClrScheme modAnim chgLayout">
        <pc:chgData name="Bailu Ding" userId="f5587075-e664-4194-a8f9-7f90e89679c2" providerId="ADAL" clId="{780EDAEA-1A9F-4510-9563-6F801434F9AB}" dt="2025-04-11T02:24:29.467" v="9448" actId="6549"/>
        <pc:sldMkLst>
          <pc:docMk/>
          <pc:sldMk cId="3028783143" sldId="267"/>
        </pc:sldMkLst>
        <pc:spChg chg="mod ord">
          <ac:chgData name="Bailu Ding" userId="f5587075-e664-4194-a8f9-7f90e89679c2" providerId="ADAL" clId="{780EDAEA-1A9F-4510-9563-6F801434F9AB}" dt="2025-04-11T02:17:13.848" v="8726" actId="700"/>
          <ac:spMkLst>
            <pc:docMk/>
            <pc:sldMk cId="3028783143" sldId="267"/>
            <ac:spMk id="2" creationId="{B4434F82-5986-859D-E6E6-A482F189E84E}"/>
          </ac:spMkLst>
        </pc:spChg>
        <pc:spChg chg="mod ord">
          <ac:chgData name="Bailu Ding" userId="f5587075-e664-4194-a8f9-7f90e89679c2" providerId="ADAL" clId="{780EDAEA-1A9F-4510-9563-6F801434F9AB}" dt="2025-04-11T02:24:29.467" v="9448" actId="6549"/>
          <ac:spMkLst>
            <pc:docMk/>
            <pc:sldMk cId="3028783143" sldId="267"/>
            <ac:spMk id="3" creationId="{231761E2-600A-F73C-6162-488CEBECD788}"/>
          </ac:spMkLst>
        </pc:spChg>
        <pc:spChg chg="mod ord">
          <ac:chgData name="Bailu Ding" userId="f5587075-e664-4194-a8f9-7f90e89679c2" providerId="ADAL" clId="{780EDAEA-1A9F-4510-9563-6F801434F9AB}" dt="2025-04-11T02:17:13.848" v="8726" actId="700"/>
          <ac:spMkLst>
            <pc:docMk/>
            <pc:sldMk cId="3028783143" sldId="267"/>
            <ac:spMk id="4" creationId="{61EA835C-FD57-FDB1-3D24-82191DBE4E41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15" creationId="{0C3BD325-F9F0-3288-2564-23A675F82D32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16" creationId="{C1E46CA8-5D73-4A52-525A-E9682145BBDE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17" creationId="{32EBECF7-31FC-628A-4171-5236C1F6C58A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18" creationId="{24ED077F-A1EC-A7FE-371E-83F647AAA750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19" creationId="{DD0D320A-2561-F2EE-705B-02302667C65C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20" creationId="{2475DF09-F94D-FFE4-7158-239F81C70A34}"/>
          </ac:spMkLst>
        </pc:spChg>
        <pc:spChg chg="mod">
          <ac:chgData name="Bailu Ding" userId="f5587075-e664-4194-a8f9-7f90e89679c2" providerId="ADAL" clId="{780EDAEA-1A9F-4510-9563-6F801434F9AB}" dt="2025-04-11T02:19:22.039" v="9065" actId="368"/>
          <ac:spMkLst>
            <pc:docMk/>
            <pc:sldMk cId="3028783143" sldId="267"/>
            <ac:spMk id="21" creationId="{705193E9-D53C-5FEE-1F29-2BA60A470A1A}"/>
          </ac:spMkLst>
        </pc:spChg>
        <pc:spChg chg="add mod ord">
          <ac:chgData name="Bailu Ding" userId="f5587075-e664-4194-a8f9-7f90e89679c2" providerId="ADAL" clId="{780EDAEA-1A9F-4510-9563-6F801434F9AB}" dt="2025-04-11T02:18:04.746" v="8870" actId="27636"/>
          <ac:spMkLst>
            <pc:docMk/>
            <pc:sldMk cId="3028783143" sldId="267"/>
            <ac:spMk id="25" creationId="{7E4404FB-CB2E-26E9-E151-7894A1B201FD}"/>
          </ac:spMkLst>
        </pc:spChg>
        <pc:spChg chg="mod">
          <ac:chgData name="Bailu Ding" userId="f5587075-e664-4194-a8f9-7f90e89679c2" providerId="ADAL" clId="{780EDAEA-1A9F-4510-9563-6F801434F9AB}" dt="2025-04-11T02:19:22.949" v="9066"/>
          <ac:spMkLst>
            <pc:docMk/>
            <pc:sldMk cId="3028783143" sldId="267"/>
            <ac:spMk id="48" creationId="{4E2CE281-D3C7-9AAC-34F2-78B443081D17}"/>
          </ac:spMkLst>
        </pc:spChg>
        <pc:spChg chg="mod">
          <ac:chgData name="Bailu Ding" userId="f5587075-e664-4194-a8f9-7f90e89679c2" providerId="ADAL" clId="{780EDAEA-1A9F-4510-9563-6F801434F9AB}" dt="2025-04-11T02:19:22.949" v="9066"/>
          <ac:spMkLst>
            <pc:docMk/>
            <pc:sldMk cId="3028783143" sldId="267"/>
            <ac:spMk id="49" creationId="{0206009D-8D68-9095-2AC2-FE15E2D0EBC5}"/>
          </ac:spMkLst>
        </pc:spChg>
        <pc:spChg chg="mod">
          <ac:chgData name="Bailu Ding" userId="f5587075-e664-4194-a8f9-7f90e89679c2" providerId="ADAL" clId="{780EDAEA-1A9F-4510-9563-6F801434F9AB}" dt="2025-04-11T02:19:22.949" v="9066"/>
          <ac:spMkLst>
            <pc:docMk/>
            <pc:sldMk cId="3028783143" sldId="267"/>
            <ac:spMk id="50" creationId="{DCB86E2B-4237-0444-223E-1531DAFD08B7}"/>
          </ac:spMkLst>
        </pc:spChg>
        <pc:spChg chg="mod">
          <ac:chgData name="Bailu Ding" userId="f5587075-e664-4194-a8f9-7f90e89679c2" providerId="ADAL" clId="{780EDAEA-1A9F-4510-9563-6F801434F9AB}" dt="2025-04-11T02:19:45.169" v="9077" actId="20577"/>
          <ac:spMkLst>
            <pc:docMk/>
            <pc:sldMk cId="3028783143" sldId="267"/>
            <ac:spMk id="51" creationId="{F429523F-228C-0204-110B-891F90D9CAA2}"/>
          </ac:spMkLst>
        </pc:spChg>
        <pc:spChg chg="mod">
          <ac:chgData name="Bailu Ding" userId="f5587075-e664-4194-a8f9-7f90e89679c2" providerId="ADAL" clId="{780EDAEA-1A9F-4510-9563-6F801434F9AB}" dt="2025-04-11T02:19:38.518" v="9073" actId="20577"/>
          <ac:spMkLst>
            <pc:docMk/>
            <pc:sldMk cId="3028783143" sldId="267"/>
            <ac:spMk id="52" creationId="{0A1FF6A7-554C-0D52-878A-41764B733DAD}"/>
          </ac:spMkLst>
        </pc:spChg>
        <pc:spChg chg="mod">
          <ac:chgData name="Bailu Ding" userId="f5587075-e664-4194-a8f9-7f90e89679c2" providerId="ADAL" clId="{780EDAEA-1A9F-4510-9563-6F801434F9AB}" dt="2025-04-11T02:19:42.041" v="9075" actId="20577"/>
          <ac:spMkLst>
            <pc:docMk/>
            <pc:sldMk cId="3028783143" sldId="267"/>
            <ac:spMk id="53" creationId="{78C370F8-76B2-4567-4363-61E4C6890D7A}"/>
          </ac:spMkLst>
        </pc:spChg>
        <pc:spChg chg="mod">
          <ac:chgData name="Bailu Ding" userId="f5587075-e664-4194-a8f9-7f90e89679c2" providerId="ADAL" clId="{780EDAEA-1A9F-4510-9563-6F801434F9AB}" dt="2025-04-11T02:19:22.949" v="9066"/>
          <ac:spMkLst>
            <pc:docMk/>
            <pc:sldMk cId="3028783143" sldId="267"/>
            <ac:spMk id="54" creationId="{9626C458-5CD3-448A-58A1-1C55025A1404}"/>
          </ac:spMkLst>
        </pc:spChg>
        <pc:spChg chg="add mod">
          <ac:chgData name="Bailu Ding" userId="f5587075-e664-4194-a8f9-7f90e89679c2" providerId="ADAL" clId="{780EDAEA-1A9F-4510-9563-6F801434F9AB}" dt="2025-04-11T02:20:25.160" v="9098" actId="404"/>
          <ac:spMkLst>
            <pc:docMk/>
            <pc:sldMk cId="3028783143" sldId="267"/>
            <ac:spMk id="55" creationId="{C380627E-A3B9-1924-C3F7-6E00F953AA02}"/>
          </ac:spMkLst>
        </pc:spChg>
        <pc:spChg chg="add mod">
          <ac:chgData name="Bailu Ding" userId="f5587075-e664-4194-a8f9-7f90e89679c2" providerId="ADAL" clId="{780EDAEA-1A9F-4510-9563-6F801434F9AB}" dt="2025-04-11T02:20:34.164" v="9108" actId="20577"/>
          <ac:spMkLst>
            <pc:docMk/>
            <pc:sldMk cId="3028783143" sldId="267"/>
            <ac:spMk id="56" creationId="{08CB4691-EF59-4922-52C0-904C38E85B25}"/>
          </ac:spMkLst>
        </pc:spChg>
        <pc:spChg chg="add mod">
          <ac:chgData name="Bailu Ding" userId="f5587075-e664-4194-a8f9-7f90e89679c2" providerId="ADAL" clId="{780EDAEA-1A9F-4510-9563-6F801434F9AB}" dt="2025-04-11T02:22:02.838" v="9119" actId="13822"/>
          <ac:spMkLst>
            <pc:docMk/>
            <pc:sldMk cId="3028783143" sldId="267"/>
            <ac:spMk id="57" creationId="{3CFE4F5D-B332-FC45-C453-2EAB9BF716A2}"/>
          </ac:spMkLst>
        </pc:spChg>
        <pc:grpChg chg="mod topLvl">
          <ac:chgData name="Bailu Ding" userId="f5587075-e664-4194-a8f9-7f90e89679c2" providerId="ADAL" clId="{780EDAEA-1A9F-4510-9563-6F801434F9AB}" dt="2025-04-11T02:20:09.431" v="9083" actId="1076"/>
          <ac:grpSpMkLst>
            <pc:docMk/>
            <pc:sldMk cId="3028783143" sldId="267"/>
            <ac:grpSpMk id="6" creationId="{CA226E53-2C24-B9D0-80FC-D45D777FFE95}"/>
          </ac:grpSpMkLst>
        </pc:grpChg>
        <pc:grpChg chg="add mod">
          <ac:chgData name="Bailu Ding" userId="f5587075-e664-4194-a8f9-7f90e89679c2" providerId="ADAL" clId="{780EDAEA-1A9F-4510-9563-6F801434F9AB}" dt="2025-04-11T02:20:12.907" v="9084" actId="1076"/>
          <ac:grpSpMkLst>
            <pc:docMk/>
            <pc:sldMk cId="3028783143" sldId="267"/>
            <ac:grpSpMk id="40" creationId="{4A4314AC-2657-976F-EA63-0045A337916D}"/>
          </ac:grpSpMkLst>
        </pc:grpChg>
        <pc:grpChg chg="mod">
          <ac:chgData name="Bailu Ding" userId="f5587075-e664-4194-a8f9-7f90e89679c2" providerId="ADAL" clId="{780EDAEA-1A9F-4510-9563-6F801434F9AB}" dt="2025-04-11T02:19:22.949" v="9066"/>
          <ac:grpSpMkLst>
            <pc:docMk/>
            <pc:sldMk cId="3028783143" sldId="267"/>
            <ac:grpSpMk id="41" creationId="{CCEF4729-D2FA-5C0F-CC90-B51D0A8EC9E1}"/>
          </ac:grpSpMkLst>
        </pc:grpChg>
        <pc:cxnChg chg="mod">
          <ac:chgData name="Bailu Ding" userId="f5587075-e664-4194-a8f9-7f90e89679c2" providerId="ADAL" clId="{780EDAEA-1A9F-4510-9563-6F801434F9AB}" dt="2025-04-11T02:18:50.314" v="8965" actId="14100"/>
          <ac:cxnSpMkLst>
            <pc:docMk/>
            <pc:sldMk cId="3028783143" sldId="267"/>
            <ac:cxnSpMk id="9" creationId="{51EAE874-6BC3-E207-938C-422151F9B9F0}"/>
          </ac:cxnSpMkLst>
        </pc:cxnChg>
        <pc:cxnChg chg="mod">
          <ac:chgData name="Bailu Ding" userId="f5587075-e664-4194-a8f9-7f90e89679c2" providerId="ADAL" clId="{780EDAEA-1A9F-4510-9563-6F801434F9AB}" dt="2025-04-11T02:18:50.314" v="8965" actId="14100"/>
          <ac:cxnSpMkLst>
            <pc:docMk/>
            <pc:sldMk cId="3028783143" sldId="267"/>
            <ac:cxnSpMk id="10" creationId="{A7759184-89C3-EFCB-3B43-3F04827AE94E}"/>
          </ac:cxnSpMkLst>
        </pc:cxnChg>
        <pc:cxnChg chg="mod">
          <ac:chgData name="Bailu Ding" userId="f5587075-e664-4194-a8f9-7f90e89679c2" providerId="ADAL" clId="{780EDAEA-1A9F-4510-9563-6F801434F9AB}" dt="2025-04-11T02:18:48.787" v="8964" actId="14100"/>
          <ac:cxnSpMkLst>
            <pc:docMk/>
            <pc:sldMk cId="3028783143" sldId="267"/>
            <ac:cxnSpMk id="11" creationId="{2F45D68F-3F6C-456F-AFA4-E8A5048CCA82}"/>
          </ac:cxnSpMkLst>
        </pc:cxnChg>
        <pc:cxnChg chg="mod">
          <ac:chgData name="Bailu Ding" userId="f5587075-e664-4194-a8f9-7f90e89679c2" providerId="ADAL" clId="{780EDAEA-1A9F-4510-9563-6F801434F9AB}" dt="2025-04-11T02:18:54.488" v="8966" actId="14100"/>
          <ac:cxnSpMkLst>
            <pc:docMk/>
            <pc:sldMk cId="3028783143" sldId="267"/>
            <ac:cxnSpMk id="12" creationId="{DAC11132-19AA-3325-592E-D9A624FAF211}"/>
          </ac:cxnSpMkLst>
        </pc:cxnChg>
        <pc:cxnChg chg="mod">
          <ac:chgData name="Bailu Ding" userId="f5587075-e664-4194-a8f9-7f90e89679c2" providerId="ADAL" clId="{780EDAEA-1A9F-4510-9563-6F801434F9AB}" dt="2025-04-11T02:18:54.488" v="8966" actId="14100"/>
          <ac:cxnSpMkLst>
            <pc:docMk/>
            <pc:sldMk cId="3028783143" sldId="267"/>
            <ac:cxnSpMk id="13" creationId="{3BED0DF4-DE27-B729-C57C-65A15BFFFDA3}"/>
          </ac:cxnSpMkLst>
        </pc:cxnChg>
        <pc:cxnChg chg="mod">
          <ac:chgData name="Bailu Ding" userId="f5587075-e664-4194-a8f9-7f90e89679c2" providerId="ADAL" clId="{780EDAEA-1A9F-4510-9563-6F801434F9AB}" dt="2025-04-11T02:18:54.488" v="8966" actId="14100"/>
          <ac:cxnSpMkLst>
            <pc:docMk/>
            <pc:sldMk cId="3028783143" sldId="267"/>
            <ac:cxnSpMk id="14" creationId="{56FB2075-F955-FDD0-8CD1-48FBF29D2C8B}"/>
          </ac:cxnSpMkLst>
        </pc:cxnChg>
        <pc:cxnChg chg="mod">
          <ac:chgData name="Bailu Ding" userId="f5587075-e664-4194-a8f9-7f90e89679c2" providerId="ADAL" clId="{780EDAEA-1A9F-4510-9563-6F801434F9AB}" dt="2025-04-11T02:19:22.949" v="9066"/>
          <ac:cxnSpMkLst>
            <pc:docMk/>
            <pc:sldMk cId="3028783143" sldId="267"/>
            <ac:cxnSpMk id="42" creationId="{E81D816F-F2DA-D744-F76E-6872169F6493}"/>
          </ac:cxnSpMkLst>
        </pc:cxnChg>
      </pc:sldChg>
      <pc:sldChg chg="modSp mod">
        <pc:chgData name="Bailu Ding" userId="f5587075-e664-4194-a8f9-7f90e89679c2" providerId="ADAL" clId="{780EDAEA-1A9F-4510-9563-6F801434F9AB}" dt="2025-04-11T08:36:40.210" v="10284" actId="20577"/>
        <pc:sldMkLst>
          <pc:docMk/>
          <pc:sldMk cId="108486652" sldId="268"/>
        </pc:sldMkLst>
        <pc:spChg chg="mod">
          <ac:chgData name="Bailu Ding" userId="f5587075-e664-4194-a8f9-7f90e89679c2" providerId="ADAL" clId="{780EDAEA-1A9F-4510-9563-6F801434F9AB}" dt="2025-04-11T02:15:29.088" v="8547" actId="6549"/>
          <ac:spMkLst>
            <pc:docMk/>
            <pc:sldMk cId="108486652" sldId="268"/>
            <ac:spMk id="2" creationId="{613736F5-8F54-9DFB-B3CA-F3C6C688E9AF}"/>
          </ac:spMkLst>
        </pc:spChg>
        <pc:spChg chg="mod">
          <ac:chgData name="Bailu Ding" userId="f5587075-e664-4194-a8f9-7f90e89679c2" providerId="ADAL" clId="{780EDAEA-1A9F-4510-9563-6F801434F9AB}" dt="2025-04-11T08:36:40.210" v="10284" actId="20577"/>
          <ac:spMkLst>
            <pc:docMk/>
            <pc:sldMk cId="108486652" sldId="268"/>
            <ac:spMk id="3" creationId="{702F01C5-874A-C4A2-90B2-766962B2C77F}"/>
          </ac:spMkLst>
        </pc:spChg>
      </pc:sldChg>
      <pc:sldChg chg="add del">
        <pc:chgData name="Bailu Ding" userId="f5587075-e664-4194-a8f9-7f90e89679c2" providerId="ADAL" clId="{780EDAEA-1A9F-4510-9563-6F801434F9AB}" dt="2025-04-18T01:40:04.347" v="10286" actId="47"/>
        <pc:sldMkLst>
          <pc:docMk/>
          <pc:sldMk cId="4033472766" sldId="269"/>
        </pc:sldMkLst>
      </pc:sldChg>
      <pc:sldChg chg="modSp mod">
        <pc:chgData name="Bailu Ding" userId="f5587075-e664-4194-a8f9-7f90e89679c2" providerId="ADAL" clId="{780EDAEA-1A9F-4510-9563-6F801434F9AB}" dt="2025-04-11T08:29:52.487" v="10163" actId="6549"/>
        <pc:sldMkLst>
          <pc:docMk/>
          <pc:sldMk cId="4053592290" sldId="270"/>
        </pc:sldMkLst>
        <pc:spChg chg="mod">
          <ac:chgData name="Bailu Ding" userId="f5587075-e664-4194-a8f9-7f90e89679c2" providerId="ADAL" clId="{780EDAEA-1A9F-4510-9563-6F801434F9AB}" dt="2025-04-11T02:14:54.998" v="8536" actId="20577"/>
          <ac:spMkLst>
            <pc:docMk/>
            <pc:sldMk cId="4053592290" sldId="270"/>
            <ac:spMk id="2" creationId="{DC974CA9-E578-3D17-56B2-196D75AAA14C}"/>
          </ac:spMkLst>
        </pc:spChg>
        <pc:spChg chg="mod">
          <ac:chgData name="Bailu Ding" userId="f5587075-e664-4194-a8f9-7f90e89679c2" providerId="ADAL" clId="{780EDAEA-1A9F-4510-9563-6F801434F9AB}" dt="2025-04-11T08:29:52.487" v="10163" actId="6549"/>
          <ac:spMkLst>
            <pc:docMk/>
            <pc:sldMk cId="4053592290" sldId="270"/>
            <ac:spMk id="3" creationId="{0F66E69A-856C-2047-B5A1-55D9EC9CEAC9}"/>
          </ac:spMkLst>
        </pc:spChg>
      </pc:sldChg>
      <pc:sldChg chg="addSp delSp modSp mod delAnim modAnim">
        <pc:chgData name="Bailu Ding" userId="f5587075-e664-4194-a8f9-7f90e89679c2" providerId="ADAL" clId="{780EDAEA-1A9F-4510-9563-6F801434F9AB}" dt="2025-04-11T02:14:33.448" v="8509"/>
        <pc:sldMkLst>
          <pc:docMk/>
          <pc:sldMk cId="869738618" sldId="271"/>
        </pc:sldMkLst>
        <pc:spChg chg="mod">
          <ac:chgData name="Bailu Ding" userId="f5587075-e664-4194-a8f9-7f90e89679c2" providerId="ADAL" clId="{780EDAEA-1A9F-4510-9563-6F801434F9AB}" dt="2025-04-11T02:09:46.281" v="8346" actId="20577"/>
          <ac:spMkLst>
            <pc:docMk/>
            <pc:sldMk cId="869738618" sldId="271"/>
            <ac:spMk id="2" creationId="{25175B64-B85B-A075-7440-79F26B6E3F54}"/>
          </ac:spMkLst>
        </pc:spChg>
        <pc:spChg chg="mod">
          <ac:chgData name="Bailu Ding" userId="f5587075-e664-4194-a8f9-7f90e89679c2" providerId="ADAL" clId="{780EDAEA-1A9F-4510-9563-6F801434F9AB}" dt="2025-04-11T02:12:29.198" v="8467" actId="6549"/>
          <ac:spMkLst>
            <pc:docMk/>
            <pc:sldMk cId="869738618" sldId="271"/>
            <ac:spMk id="3" creationId="{3051A980-B41E-9F4F-E46B-3C64D2BCA3F4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6" creationId="{676FAAEA-8BBF-4C0B-FB4C-BAF2C4549F42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15" creationId="{7D121C27-A6B9-3B16-472A-A7215FC07EB0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16" creationId="{8B65F762-77CE-1524-7109-F50DB6089C87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18" creationId="{E3B501BA-6EA4-EC66-E484-8F45E9B2AFCC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19" creationId="{962A8333-24D5-E3C6-973C-F456BD63937D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20" creationId="{A92CFA33-3D59-56C6-0047-07BF81ED2EDE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26" creationId="{903E19EA-2822-1E8C-FA4E-51C0CDC39511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27" creationId="{BC87CCB2-E3F6-4AD0-68E6-3E1C556A8040}"/>
          </ac:spMkLst>
        </pc:spChg>
        <pc:spChg chg="mod">
          <ac:chgData name="Bailu Ding" userId="f5587075-e664-4194-a8f9-7f90e89679c2" providerId="ADAL" clId="{780EDAEA-1A9F-4510-9563-6F801434F9AB}" dt="2025-04-11T02:12:50.665" v="8468"/>
          <ac:spMkLst>
            <pc:docMk/>
            <pc:sldMk cId="869738618" sldId="271"/>
            <ac:spMk id="28" creationId="{5C0B39FE-FF29-1B78-4AF5-BDF35D5F46BF}"/>
          </ac:spMkLst>
        </pc:spChg>
        <pc:spChg chg="add mod">
          <ac:chgData name="Bailu Ding" userId="f5587075-e664-4194-a8f9-7f90e89679c2" providerId="ADAL" clId="{780EDAEA-1A9F-4510-9563-6F801434F9AB}" dt="2025-04-11T02:12:54.631" v="8469" actId="1076"/>
          <ac:spMkLst>
            <pc:docMk/>
            <pc:sldMk cId="869738618" sldId="271"/>
            <ac:spMk id="31" creationId="{4B35277F-7596-5D2D-D488-45762C0454C9}"/>
          </ac:spMkLst>
        </pc:spChg>
        <pc:spChg chg="add mod">
          <ac:chgData name="Bailu Ding" userId="f5587075-e664-4194-a8f9-7f90e89679c2" providerId="ADAL" clId="{780EDAEA-1A9F-4510-9563-6F801434F9AB}" dt="2025-04-11T02:13:45.786" v="8501" actId="1076"/>
          <ac:spMkLst>
            <pc:docMk/>
            <pc:sldMk cId="869738618" sldId="271"/>
            <ac:spMk id="34" creationId="{C5082042-07A9-42F4-3B53-8D89D29AED35}"/>
          </ac:spMkLst>
        </pc:spChg>
        <pc:spChg chg="add mod">
          <ac:chgData name="Bailu Ding" userId="f5587075-e664-4194-a8f9-7f90e89679c2" providerId="ADAL" clId="{780EDAEA-1A9F-4510-9563-6F801434F9AB}" dt="2025-04-11T02:14:03.383" v="8504" actId="13822"/>
          <ac:spMkLst>
            <pc:docMk/>
            <pc:sldMk cId="869738618" sldId="271"/>
            <ac:spMk id="35" creationId="{903B8E9B-B98F-AC59-1A66-C091F266DE4A}"/>
          </ac:spMkLst>
        </pc:spChg>
        <pc:grpChg chg="mod">
          <ac:chgData name="Bailu Ding" userId="f5587075-e664-4194-a8f9-7f90e89679c2" providerId="ADAL" clId="{780EDAEA-1A9F-4510-9563-6F801434F9AB}" dt="2025-04-11T02:12:54.631" v="8469" actId="1076"/>
          <ac:grpSpMkLst>
            <pc:docMk/>
            <pc:sldMk cId="869738618" sldId="271"/>
            <ac:grpSpMk id="5" creationId="{CD9E93D9-0452-CD3C-2B1E-5D012B743F5C}"/>
          </ac:grpSpMkLst>
        </pc:grpChg>
        <pc:grpChg chg="mod">
          <ac:chgData name="Bailu Ding" userId="f5587075-e664-4194-a8f9-7f90e89679c2" providerId="ADAL" clId="{780EDAEA-1A9F-4510-9563-6F801434F9AB}" dt="2025-04-11T02:12:54.631" v="8469" actId="1076"/>
          <ac:grpSpMkLst>
            <pc:docMk/>
            <pc:sldMk cId="869738618" sldId="271"/>
            <ac:grpSpMk id="13" creationId="{E0E865CB-B279-6261-7E44-6C2E34D00DB4}"/>
          </ac:grpSpMkLst>
        </pc:grpChg>
        <pc:grpChg chg="mod">
          <ac:chgData name="Bailu Ding" userId="f5587075-e664-4194-a8f9-7f90e89679c2" providerId="ADAL" clId="{780EDAEA-1A9F-4510-9563-6F801434F9AB}" dt="2025-04-11T02:12:54.631" v="8469" actId="1076"/>
          <ac:grpSpMkLst>
            <pc:docMk/>
            <pc:sldMk cId="869738618" sldId="271"/>
            <ac:grpSpMk id="23" creationId="{E078B4ED-7A95-2A89-9BBA-F62169D882F7}"/>
          </ac:grpSpMkLst>
        </pc:grpChg>
      </pc:sldChg>
      <pc:sldChg chg="add del ord">
        <pc:chgData name="Bailu Ding" userId="f5587075-e664-4194-a8f9-7f90e89679c2" providerId="ADAL" clId="{780EDAEA-1A9F-4510-9563-6F801434F9AB}" dt="2025-04-18T01:40:04.347" v="10286" actId="47"/>
        <pc:sldMkLst>
          <pc:docMk/>
          <pc:sldMk cId="948559092" sldId="272"/>
        </pc:sldMkLst>
      </pc:sldChg>
      <pc:sldChg chg="addSp modSp mod modAnim">
        <pc:chgData name="Bailu Ding" userId="f5587075-e664-4194-a8f9-7f90e89679c2" providerId="ADAL" clId="{780EDAEA-1A9F-4510-9563-6F801434F9AB}" dt="2025-04-11T00:03:42.569" v="2817" actId="20577"/>
        <pc:sldMkLst>
          <pc:docMk/>
          <pc:sldMk cId="3177329063" sldId="273"/>
        </pc:sldMkLst>
        <pc:spChg chg="mod">
          <ac:chgData name="Bailu Ding" userId="f5587075-e664-4194-a8f9-7f90e89679c2" providerId="ADAL" clId="{780EDAEA-1A9F-4510-9563-6F801434F9AB}" dt="2025-04-11T00:03:42.569" v="2817" actId="20577"/>
          <ac:spMkLst>
            <pc:docMk/>
            <pc:sldMk cId="3177329063" sldId="273"/>
            <ac:spMk id="3" creationId="{4DED36E4-8D41-9CF9-8BB5-6A7BE9B25E9F}"/>
          </ac:spMkLst>
        </pc:spChg>
        <pc:spChg chg="add mod">
          <ac:chgData name="Bailu Ding" userId="f5587075-e664-4194-a8f9-7f90e89679c2" providerId="ADAL" clId="{780EDAEA-1A9F-4510-9563-6F801434F9AB}" dt="2025-04-11T00:02:56.215" v="2780" actId="1076"/>
          <ac:spMkLst>
            <pc:docMk/>
            <pc:sldMk cId="3177329063" sldId="273"/>
            <ac:spMk id="5" creationId="{4095961A-1667-375B-0BC9-EC998F5FF784}"/>
          </ac:spMkLst>
        </pc:spChg>
      </pc:sldChg>
      <pc:sldChg chg="del">
        <pc:chgData name="Bailu Ding" userId="f5587075-e664-4194-a8f9-7f90e89679c2" providerId="ADAL" clId="{780EDAEA-1A9F-4510-9563-6F801434F9AB}" dt="2025-04-10T23:23:26.231" v="308" actId="47"/>
        <pc:sldMkLst>
          <pc:docMk/>
          <pc:sldMk cId="3441977440" sldId="274"/>
        </pc:sldMkLst>
      </pc:sldChg>
      <pc:sldChg chg="addSp delSp modSp mod modAnim">
        <pc:chgData name="Bailu Ding" userId="f5587075-e664-4194-a8f9-7f90e89679c2" providerId="ADAL" clId="{780EDAEA-1A9F-4510-9563-6F801434F9AB}" dt="2025-04-10T23:46:18.015" v="1380" actId="20577"/>
        <pc:sldMkLst>
          <pc:docMk/>
          <pc:sldMk cId="2606489843" sldId="275"/>
        </pc:sldMkLst>
        <pc:spChg chg="mod">
          <ac:chgData name="Bailu Ding" userId="f5587075-e664-4194-a8f9-7f90e89679c2" providerId="ADAL" clId="{780EDAEA-1A9F-4510-9563-6F801434F9AB}" dt="2025-04-10T23:46:18.015" v="1380" actId="20577"/>
          <ac:spMkLst>
            <pc:docMk/>
            <pc:sldMk cId="2606489843" sldId="275"/>
            <ac:spMk id="3" creationId="{ED4F24C0-5B01-9589-A312-B1A01DB03224}"/>
          </ac:spMkLst>
        </pc:spChg>
        <pc:spChg chg="add mod">
          <ac:chgData name="Bailu Ding" userId="f5587075-e664-4194-a8f9-7f90e89679c2" providerId="ADAL" clId="{780EDAEA-1A9F-4510-9563-6F801434F9AB}" dt="2025-04-10T23:41:49.499" v="1300" actId="1076"/>
          <ac:spMkLst>
            <pc:docMk/>
            <pc:sldMk cId="2606489843" sldId="275"/>
            <ac:spMk id="23" creationId="{4EBC29C0-6B50-5005-A669-F3518C3BA84D}"/>
          </ac:spMkLst>
        </pc:spChg>
        <pc:spChg chg="add mod">
          <ac:chgData name="Bailu Ding" userId="f5587075-e664-4194-a8f9-7f90e89679c2" providerId="ADAL" clId="{780EDAEA-1A9F-4510-9563-6F801434F9AB}" dt="2025-04-10T23:41:49.499" v="1300" actId="1076"/>
          <ac:spMkLst>
            <pc:docMk/>
            <pc:sldMk cId="2606489843" sldId="275"/>
            <ac:spMk id="24" creationId="{50032870-BD63-87C4-B044-1C10C2BDB425}"/>
          </ac:spMkLst>
        </pc:spChg>
        <pc:spChg chg="add mod">
          <ac:chgData name="Bailu Ding" userId="f5587075-e664-4194-a8f9-7f90e89679c2" providerId="ADAL" clId="{780EDAEA-1A9F-4510-9563-6F801434F9AB}" dt="2025-04-10T23:41:49.499" v="1300" actId="1076"/>
          <ac:spMkLst>
            <pc:docMk/>
            <pc:sldMk cId="2606489843" sldId="275"/>
            <ac:spMk id="25" creationId="{D2FDDF0A-7472-4A0E-9310-AEE0BD93177A}"/>
          </ac:spMkLst>
        </pc:spChg>
        <pc:spChg chg="add mod">
          <ac:chgData name="Bailu Ding" userId="f5587075-e664-4194-a8f9-7f90e89679c2" providerId="ADAL" clId="{780EDAEA-1A9F-4510-9563-6F801434F9AB}" dt="2025-04-10T23:41:49.499" v="1300" actId="1076"/>
          <ac:spMkLst>
            <pc:docMk/>
            <pc:sldMk cId="2606489843" sldId="275"/>
            <ac:spMk id="26" creationId="{B95BC9BD-A9AC-BA0B-03F7-0B0C38DE6B28}"/>
          </ac:spMkLst>
        </pc:spChg>
        <pc:spChg chg="add mod">
          <ac:chgData name="Bailu Ding" userId="f5587075-e664-4194-a8f9-7f90e89679c2" providerId="ADAL" clId="{780EDAEA-1A9F-4510-9563-6F801434F9AB}" dt="2025-04-10T23:43:02.518" v="1322" actId="1076"/>
          <ac:spMkLst>
            <pc:docMk/>
            <pc:sldMk cId="2606489843" sldId="275"/>
            <ac:spMk id="27" creationId="{7891BD3D-CC08-60A8-DF1F-FAF0A583B4C4}"/>
          </ac:spMkLst>
        </pc:spChg>
        <pc:spChg chg="add mod">
          <ac:chgData name="Bailu Ding" userId="f5587075-e664-4194-a8f9-7f90e89679c2" providerId="ADAL" clId="{780EDAEA-1A9F-4510-9563-6F801434F9AB}" dt="2025-04-10T23:43:25.562" v="1328" actId="1076"/>
          <ac:spMkLst>
            <pc:docMk/>
            <pc:sldMk cId="2606489843" sldId="275"/>
            <ac:spMk id="28" creationId="{33F8B771-DB83-35FC-F64C-3E7459EC3765}"/>
          </ac:spMkLst>
        </pc:spChg>
        <pc:spChg chg="add mod">
          <ac:chgData name="Bailu Ding" userId="f5587075-e664-4194-a8f9-7f90e89679c2" providerId="ADAL" clId="{780EDAEA-1A9F-4510-9563-6F801434F9AB}" dt="2025-04-10T23:43:18.815" v="1326" actId="1076"/>
          <ac:spMkLst>
            <pc:docMk/>
            <pc:sldMk cId="2606489843" sldId="275"/>
            <ac:spMk id="31" creationId="{C60A472F-53EA-AEF8-26F6-8ECACFED5D3E}"/>
          </ac:spMkLst>
        </pc:spChg>
        <pc:spChg chg="add mod">
          <ac:chgData name="Bailu Ding" userId="f5587075-e664-4194-a8f9-7f90e89679c2" providerId="ADAL" clId="{780EDAEA-1A9F-4510-9563-6F801434F9AB}" dt="2025-04-10T23:43:21.781" v="1327" actId="1076"/>
          <ac:spMkLst>
            <pc:docMk/>
            <pc:sldMk cId="2606489843" sldId="275"/>
            <ac:spMk id="32" creationId="{46768BA9-BBDA-91DF-9531-B243C02764EE}"/>
          </ac:spMkLst>
        </pc:spChg>
        <pc:spChg chg="add mod">
          <ac:chgData name="Bailu Ding" userId="f5587075-e664-4194-a8f9-7f90e89679c2" providerId="ADAL" clId="{780EDAEA-1A9F-4510-9563-6F801434F9AB}" dt="2025-04-10T23:42:26.498" v="1311" actId="20577"/>
          <ac:spMkLst>
            <pc:docMk/>
            <pc:sldMk cId="2606489843" sldId="275"/>
            <ac:spMk id="74" creationId="{D6974D2C-3054-6951-8A18-AB92F928A9A5}"/>
          </ac:spMkLst>
        </pc:spChg>
        <pc:spChg chg="add mod">
          <ac:chgData name="Bailu Ding" userId="f5587075-e664-4194-a8f9-7f90e89679c2" providerId="ADAL" clId="{780EDAEA-1A9F-4510-9563-6F801434F9AB}" dt="2025-04-10T23:43:07.241" v="1324" actId="1076"/>
          <ac:spMkLst>
            <pc:docMk/>
            <pc:sldMk cId="2606489843" sldId="275"/>
            <ac:spMk id="77" creationId="{520280C2-2B84-4AC6-F2E6-A0DD09A07D02}"/>
          </ac:spMkLst>
        </pc:spChg>
        <pc:spChg chg="add mod">
          <ac:chgData name="Bailu Ding" userId="f5587075-e664-4194-a8f9-7f90e89679c2" providerId="ADAL" clId="{780EDAEA-1A9F-4510-9563-6F801434F9AB}" dt="2025-04-10T23:43:15.219" v="1325" actId="1076"/>
          <ac:spMkLst>
            <pc:docMk/>
            <pc:sldMk cId="2606489843" sldId="275"/>
            <ac:spMk id="78" creationId="{1F9D17A2-6536-5E32-1817-B537A180ED12}"/>
          </ac:spMkLst>
        </pc:spChg>
        <pc:spChg chg="add mod">
          <ac:chgData name="Bailu Ding" userId="f5587075-e664-4194-a8f9-7f90e89679c2" providerId="ADAL" clId="{780EDAEA-1A9F-4510-9563-6F801434F9AB}" dt="2025-04-10T23:43:38.340" v="1340" actId="1076"/>
          <ac:spMkLst>
            <pc:docMk/>
            <pc:sldMk cId="2606489843" sldId="275"/>
            <ac:spMk id="96" creationId="{A82627DA-87A5-03D6-3DFA-91BC8B138CDC}"/>
          </ac:spMkLst>
        </pc:spChg>
        <pc:spChg chg="add mod">
          <ac:chgData name="Bailu Ding" userId="f5587075-e664-4194-a8f9-7f90e89679c2" providerId="ADAL" clId="{780EDAEA-1A9F-4510-9563-6F801434F9AB}" dt="2025-04-10T23:43:53.181" v="1351" actId="20577"/>
          <ac:spMkLst>
            <pc:docMk/>
            <pc:sldMk cId="2606489843" sldId="275"/>
            <ac:spMk id="97" creationId="{1740C22B-12B0-8B1B-BE93-56DAB0F8B2F4}"/>
          </ac:spMkLst>
        </pc:spChg>
        <pc:spChg chg="add mod">
          <ac:chgData name="Bailu Ding" userId="f5587075-e664-4194-a8f9-7f90e89679c2" providerId="ADAL" clId="{780EDAEA-1A9F-4510-9563-6F801434F9AB}" dt="2025-04-10T23:44:01.167" v="1355" actId="20577"/>
          <ac:spMkLst>
            <pc:docMk/>
            <pc:sldMk cId="2606489843" sldId="275"/>
            <ac:spMk id="98" creationId="{1DDC546C-03EE-9329-292B-B66C14E1180E}"/>
          </ac:spMkLst>
        </pc:spChg>
        <pc:spChg chg="add mod ord">
          <ac:chgData name="Bailu Ding" userId="f5587075-e664-4194-a8f9-7f90e89679c2" providerId="ADAL" clId="{780EDAEA-1A9F-4510-9563-6F801434F9AB}" dt="2025-04-10T23:44:24.519" v="1358" actId="167"/>
          <ac:spMkLst>
            <pc:docMk/>
            <pc:sldMk cId="2606489843" sldId="275"/>
            <ac:spMk id="99" creationId="{D1B0313D-102E-12B5-A680-ADDA795514EC}"/>
          </ac:spMkLst>
        </pc:spChg>
        <pc:cxnChg chg="add mod">
          <ac:chgData name="Bailu Ding" userId="f5587075-e664-4194-a8f9-7f90e89679c2" providerId="ADAL" clId="{780EDAEA-1A9F-4510-9563-6F801434F9AB}" dt="2025-04-10T23:43:25.562" v="1328" actId="1076"/>
          <ac:cxnSpMkLst>
            <pc:docMk/>
            <pc:sldMk cId="2606489843" sldId="275"/>
            <ac:cxnSpMk id="34" creationId="{1ED08E6C-121A-9CFA-6784-21CCD5D73E94}"/>
          </ac:cxnSpMkLst>
        </pc:cxnChg>
        <pc:cxnChg chg="add mod">
          <ac:chgData name="Bailu Ding" userId="f5587075-e664-4194-a8f9-7f90e89679c2" providerId="ADAL" clId="{780EDAEA-1A9F-4510-9563-6F801434F9AB}" dt="2025-04-10T23:43:25.562" v="1328" actId="1076"/>
          <ac:cxnSpMkLst>
            <pc:docMk/>
            <pc:sldMk cId="2606489843" sldId="275"/>
            <ac:cxnSpMk id="35" creationId="{6F4FF599-8D9B-F3D7-AC51-D59CB6564918}"/>
          </ac:cxnSpMkLst>
        </pc:cxnChg>
        <pc:cxnChg chg="add mod">
          <ac:chgData name="Bailu Ding" userId="f5587075-e664-4194-a8f9-7f90e89679c2" providerId="ADAL" clId="{780EDAEA-1A9F-4510-9563-6F801434F9AB}" dt="2025-04-10T23:41:49.499" v="1300" actId="1076"/>
          <ac:cxnSpMkLst>
            <pc:docMk/>
            <pc:sldMk cId="2606489843" sldId="275"/>
            <ac:cxnSpMk id="38" creationId="{311A8B67-1332-0173-333E-49FB89408687}"/>
          </ac:cxnSpMkLst>
        </pc:cxnChg>
        <pc:cxnChg chg="add mod">
          <ac:chgData name="Bailu Ding" userId="f5587075-e664-4194-a8f9-7f90e89679c2" providerId="ADAL" clId="{780EDAEA-1A9F-4510-9563-6F801434F9AB}" dt="2025-04-10T23:41:49.499" v="1300" actId="1076"/>
          <ac:cxnSpMkLst>
            <pc:docMk/>
            <pc:sldMk cId="2606489843" sldId="275"/>
            <ac:cxnSpMk id="41" creationId="{42DBE4C0-BFF3-F24C-6A54-991CE061AF5A}"/>
          </ac:cxnSpMkLst>
        </pc:cxnChg>
        <pc:cxnChg chg="add mod">
          <ac:chgData name="Bailu Ding" userId="f5587075-e664-4194-a8f9-7f90e89679c2" providerId="ADAL" clId="{780EDAEA-1A9F-4510-9563-6F801434F9AB}" dt="2025-04-10T23:41:49.499" v="1300" actId="1076"/>
          <ac:cxnSpMkLst>
            <pc:docMk/>
            <pc:sldMk cId="2606489843" sldId="275"/>
            <ac:cxnSpMk id="46" creationId="{E0C6ED43-3B96-CB15-2253-881306D87661}"/>
          </ac:cxnSpMkLst>
        </pc:cxnChg>
        <pc:cxnChg chg="add mod">
          <ac:chgData name="Bailu Ding" userId="f5587075-e664-4194-a8f9-7f90e89679c2" providerId="ADAL" clId="{780EDAEA-1A9F-4510-9563-6F801434F9AB}" dt="2025-04-10T23:43:02.518" v="1322" actId="1076"/>
          <ac:cxnSpMkLst>
            <pc:docMk/>
            <pc:sldMk cId="2606489843" sldId="275"/>
            <ac:cxnSpMk id="54" creationId="{CC2A2322-98E0-7973-41DB-E0123E46EDF2}"/>
          </ac:cxnSpMkLst>
        </pc:cxnChg>
        <pc:cxnChg chg="add mod">
          <ac:chgData name="Bailu Ding" userId="f5587075-e664-4194-a8f9-7f90e89679c2" providerId="ADAL" clId="{780EDAEA-1A9F-4510-9563-6F801434F9AB}" dt="2025-04-10T23:43:07.241" v="1324" actId="1076"/>
          <ac:cxnSpMkLst>
            <pc:docMk/>
            <pc:sldMk cId="2606489843" sldId="275"/>
            <ac:cxnSpMk id="81" creationId="{8E622C8B-6A23-2917-1DFB-8A17DCA45C6D}"/>
          </ac:cxnSpMkLst>
        </pc:cxnChg>
        <pc:cxnChg chg="add mod">
          <ac:chgData name="Bailu Ding" userId="f5587075-e664-4194-a8f9-7f90e89679c2" providerId="ADAL" clId="{780EDAEA-1A9F-4510-9563-6F801434F9AB}" dt="2025-04-10T23:43:15.219" v="1325" actId="1076"/>
          <ac:cxnSpMkLst>
            <pc:docMk/>
            <pc:sldMk cId="2606489843" sldId="275"/>
            <ac:cxnSpMk id="82" creationId="{A3DB1606-6FB3-142A-B4CC-22BE7D83F436}"/>
          </ac:cxnSpMkLst>
        </pc:cxnChg>
      </pc:sldChg>
      <pc:sldChg chg="addSp delSp modSp mod modAnim">
        <pc:chgData name="Bailu Ding" userId="f5587075-e664-4194-a8f9-7f90e89679c2" providerId="ADAL" clId="{780EDAEA-1A9F-4510-9563-6F801434F9AB}" dt="2025-04-11T02:05:01.248" v="7775"/>
        <pc:sldMkLst>
          <pc:docMk/>
          <pc:sldMk cId="763554579" sldId="278"/>
        </pc:sldMkLst>
        <pc:spChg chg="mod">
          <ac:chgData name="Bailu Ding" userId="f5587075-e664-4194-a8f9-7f90e89679c2" providerId="ADAL" clId="{780EDAEA-1A9F-4510-9563-6F801434F9AB}" dt="2025-04-10T23:21:01.683" v="30" actId="20577"/>
          <ac:spMkLst>
            <pc:docMk/>
            <pc:sldMk cId="763554579" sldId="278"/>
            <ac:spMk id="2" creationId="{0B35721B-AEE9-8B65-DD32-703DB6F018C9}"/>
          </ac:spMkLst>
        </pc:spChg>
        <pc:spChg chg="mod">
          <ac:chgData name="Bailu Ding" userId="f5587075-e664-4194-a8f9-7f90e89679c2" providerId="ADAL" clId="{780EDAEA-1A9F-4510-9563-6F801434F9AB}" dt="2025-04-11T02:03:32.048" v="7763" actId="15"/>
          <ac:spMkLst>
            <pc:docMk/>
            <pc:sldMk cId="763554579" sldId="278"/>
            <ac:spMk id="3" creationId="{173DBBF2-1D0E-58C9-CFA1-0FCD8D7A78AF}"/>
          </ac:spMkLst>
        </pc:spChg>
        <pc:spChg chg="mod">
          <ac:chgData name="Bailu Ding" userId="f5587075-e664-4194-a8f9-7f90e89679c2" providerId="ADAL" clId="{780EDAEA-1A9F-4510-9563-6F801434F9AB}" dt="2025-04-11T01:51:21.698" v="7044"/>
          <ac:spMkLst>
            <pc:docMk/>
            <pc:sldMk cId="763554579" sldId="278"/>
            <ac:spMk id="11" creationId="{2BD9F892-CE8B-0EDE-76C9-6DA129D9FCCF}"/>
          </ac:spMkLst>
        </pc:spChg>
        <pc:spChg chg="mod">
          <ac:chgData name="Bailu Ding" userId="f5587075-e664-4194-a8f9-7f90e89679c2" providerId="ADAL" clId="{780EDAEA-1A9F-4510-9563-6F801434F9AB}" dt="2025-04-11T01:51:21.698" v="7044"/>
          <ac:spMkLst>
            <pc:docMk/>
            <pc:sldMk cId="763554579" sldId="278"/>
            <ac:spMk id="12" creationId="{0120E5B2-F96C-C444-7FF5-5CAA274658F1}"/>
          </ac:spMkLst>
        </pc:spChg>
        <pc:spChg chg="mod">
          <ac:chgData name="Bailu Ding" userId="f5587075-e664-4194-a8f9-7f90e89679c2" providerId="ADAL" clId="{780EDAEA-1A9F-4510-9563-6F801434F9AB}" dt="2025-04-11T01:51:21.698" v="7044"/>
          <ac:spMkLst>
            <pc:docMk/>
            <pc:sldMk cId="763554579" sldId="278"/>
            <ac:spMk id="13" creationId="{20F6357C-D7A4-03B1-E60C-3DB7206999CE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37" creationId="{C21F2F87-65F6-A60A-7ED8-9FF8CD89B0E0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38" creationId="{BDA5C66C-B721-6462-EEF9-0B4021C01D98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39" creationId="{250A4F5D-F644-DE7B-0DF9-432DD399C3DC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47" creationId="{E0ADF182-8171-C6DD-9F7D-76E52550BF1A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48" creationId="{34087436-0698-9A0D-6FEA-1A8FF039E609}"/>
          </ac:spMkLst>
        </pc:spChg>
        <pc:spChg chg="add mod">
          <ac:chgData name="Bailu Ding" userId="f5587075-e664-4194-a8f9-7f90e89679c2" providerId="ADAL" clId="{780EDAEA-1A9F-4510-9563-6F801434F9AB}" dt="2025-04-11T01:53:17.998" v="7071" actId="1076"/>
          <ac:spMkLst>
            <pc:docMk/>
            <pc:sldMk cId="763554579" sldId="278"/>
            <ac:spMk id="49" creationId="{FBD78CAC-B7D6-07E4-FD84-FC47CED64D86}"/>
          </ac:spMkLst>
        </pc:spChg>
        <pc:spChg chg="add mod">
          <ac:chgData name="Bailu Ding" userId="f5587075-e664-4194-a8f9-7f90e89679c2" providerId="ADAL" clId="{780EDAEA-1A9F-4510-9563-6F801434F9AB}" dt="2025-04-11T01:54:02.248" v="7078" actId="1076"/>
          <ac:spMkLst>
            <pc:docMk/>
            <pc:sldMk cId="763554579" sldId="278"/>
            <ac:spMk id="52" creationId="{5FD6FE5A-8C27-5577-0D2F-4DB86B3CFDCC}"/>
          </ac:spMkLst>
        </pc:spChg>
        <pc:grpChg chg="mod topLvl">
          <ac:chgData name="Bailu Ding" userId="f5587075-e664-4194-a8f9-7f90e89679c2" providerId="ADAL" clId="{780EDAEA-1A9F-4510-9563-6F801434F9AB}" dt="2025-04-11T01:54:02.248" v="7078" actId="1076"/>
          <ac:grpSpMkLst>
            <pc:docMk/>
            <pc:sldMk cId="763554579" sldId="278"/>
            <ac:grpSpMk id="10" creationId="{1C37FD41-CA84-8DC3-3EAE-4CA149CC7D10}"/>
          </ac:grpSpMkLst>
        </pc:grpChg>
        <pc:grpChg chg="add mod">
          <ac:chgData name="Bailu Ding" userId="f5587075-e664-4194-a8f9-7f90e89679c2" providerId="ADAL" clId="{780EDAEA-1A9F-4510-9563-6F801434F9AB}" dt="2025-04-11T01:54:02.248" v="7078" actId="1076"/>
          <ac:grpSpMkLst>
            <pc:docMk/>
            <pc:sldMk cId="763554579" sldId="278"/>
            <ac:grpSpMk id="53" creationId="{A3DD480D-32ED-C0C3-1ED7-F02B6163DEA6}"/>
          </ac:grpSpMkLst>
        </pc:grpChg>
        <pc:cxnChg chg="add mod">
          <ac:chgData name="Bailu Ding" userId="f5587075-e664-4194-a8f9-7f90e89679c2" providerId="ADAL" clId="{780EDAEA-1A9F-4510-9563-6F801434F9AB}" dt="2025-04-11T01:53:17.998" v="7071" actId="1076"/>
          <ac:cxnSpMkLst>
            <pc:docMk/>
            <pc:sldMk cId="763554579" sldId="278"/>
            <ac:cxnSpMk id="40" creationId="{47FE59E2-2CBC-39F1-9DDF-19DC40406362}"/>
          </ac:cxnSpMkLst>
        </pc:cxnChg>
        <pc:cxnChg chg="add mod">
          <ac:chgData name="Bailu Ding" userId="f5587075-e664-4194-a8f9-7f90e89679c2" providerId="ADAL" clId="{780EDAEA-1A9F-4510-9563-6F801434F9AB}" dt="2025-04-11T01:53:17.998" v="7071" actId="1076"/>
          <ac:cxnSpMkLst>
            <pc:docMk/>
            <pc:sldMk cId="763554579" sldId="278"/>
            <ac:cxnSpMk id="41" creationId="{CE949C59-513B-2771-8A9E-79F2B8DF279D}"/>
          </ac:cxnSpMkLst>
        </pc:cxnChg>
        <pc:cxnChg chg="add mod">
          <ac:chgData name="Bailu Ding" userId="f5587075-e664-4194-a8f9-7f90e89679c2" providerId="ADAL" clId="{780EDAEA-1A9F-4510-9563-6F801434F9AB}" dt="2025-04-11T01:53:17.998" v="7071" actId="1076"/>
          <ac:cxnSpMkLst>
            <pc:docMk/>
            <pc:sldMk cId="763554579" sldId="278"/>
            <ac:cxnSpMk id="50" creationId="{94FEC0F0-3DCB-8A4E-2AFA-CC7A8B492375}"/>
          </ac:cxnSpMkLst>
        </pc:cxnChg>
        <pc:cxnChg chg="add mod">
          <ac:chgData name="Bailu Ding" userId="f5587075-e664-4194-a8f9-7f90e89679c2" providerId="ADAL" clId="{780EDAEA-1A9F-4510-9563-6F801434F9AB}" dt="2025-04-11T01:53:17.998" v="7071" actId="1076"/>
          <ac:cxnSpMkLst>
            <pc:docMk/>
            <pc:sldMk cId="763554579" sldId="278"/>
            <ac:cxnSpMk id="51" creationId="{BE530481-2372-4C8D-45A2-824E02955715}"/>
          </ac:cxnSpMkLst>
        </pc:cxnChg>
      </pc:sldChg>
      <pc:sldChg chg="addSp delSp modSp mod delAnim modAnim">
        <pc:chgData name="Bailu Ding" userId="f5587075-e664-4194-a8f9-7f90e89679c2" providerId="ADAL" clId="{780EDAEA-1A9F-4510-9563-6F801434F9AB}" dt="2025-04-10T23:59:55.496" v="2705"/>
        <pc:sldMkLst>
          <pc:docMk/>
          <pc:sldMk cId="1626693537" sldId="280"/>
        </pc:sldMkLst>
        <pc:spChg chg="mod">
          <ac:chgData name="Bailu Ding" userId="f5587075-e664-4194-a8f9-7f90e89679c2" providerId="ADAL" clId="{780EDAEA-1A9F-4510-9563-6F801434F9AB}" dt="2025-04-10T23:54:55.252" v="2136" actId="6549"/>
          <ac:spMkLst>
            <pc:docMk/>
            <pc:sldMk cId="1626693537" sldId="280"/>
            <ac:spMk id="3" creationId="{A0BAF101-D74A-9FBD-329C-78A299EAD649}"/>
          </ac:spMkLst>
        </pc:spChg>
        <pc:spChg chg="mod">
          <ac:chgData name="Bailu Ding" userId="f5587075-e664-4194-a8f9-7f90e89679c2" providerId="ADAL" clId="{780EDAEA-1A9F-4510-9563-6F801434F9AB}" dt="2025-04-10T23:58:24.598" v="2684" actId="1076"/>
          <ac:spMkLst>
            <pc:docMk/>
            <pc:sldMk cId="1626693537" sldId="280"/>
            <ac:spMk id="52" creationId="{1C97EE9A-B842-FE50-4759-1BF34438F365}"/>
          </ac:spMkLst>
        </pc:spChg>
        <pc:spChg chg="mod">
          <ac:chgData name="Bailu Ding" userId="f5587075-e664-4194-a8f9-7f90e89679c2" providerId="ADAL" clId="{780EDAEA-1A9F-4510-9563-6F801434F9AB}" dt="2025-04-10T23:58:04.081" v="2673"/>
          <ac:spMkLst>
            <pc:docMk/>
            <pc:sldMk cId="1626693537" sldId="280"/>
            <ac:spMk id="54" creationId="{FF0C698F-32C1-1FF9-D4AE-EC6097B4FE5C}"/>
          </ac:spMkLst>
        </pc:spChg>
        <pc:spChg chg="mod">
          <ac:chgData name="Bailu Ding" userId="f5587075-e664-4194-a8f9-7f90e89679c2" providerId="ADAL" clId="{780EDAEA-1A9F-4510-9563-6F801434F9AB}" dt="2025-04-10T23:57:58.823" v="2670" actId="1036"/>
          <ac:spMkLst>
            <pc:docMk/>
            <pc:sldMk cId="1626693537" sldId="280"/>
            <ac:spMk id="59" creationId="{7543E837-B278-633A-F363-62B09D075406}"/>
          </ac:spMkLst>
        </pc:spChg>
        <pc:spChg chg="mod">
          <ac:chgData name="Bailu Ding" userId="f5587075-e664-4194-a8f9-7f90e89679c2" providerId="ADAL" clId="{780EDAEA-1A9F-4510-9563-6F801434F9AB}" dt="2025-04-10T23:57:58.823" v="2670" actId="1036"/>
          <ac:spMkLst>
            <pc:docMk/>
            <pc:sldMk cId="1626693537" sldId="280"/>
            <ac:spMk id="60" creationId="{845D66A0-D3EC-3A31-326F-5D8F64999030}"/>
          </ac:spMkLst>
        </pc:spChg>
        <pc:spChg chg="mod">
          <ac:chgData name="Bailu Ding" userId="f5587075-e664-4194-a8f9-7f90e89679c2" providerId="ADAL" clId="{780EDAEA-1A9F-4510-9563-6F801434F9AB}" dt="2025-04-10T23:58:34.415" v="2688"/>
          <ac:spMkLst>
            <pc:docMk/>
            <pc:sldMk cId="1626693537" sldId="280"/>
            <ac:spMk id="84" creationId="{BD3A4F68-89C0-71FB-9DE8-AFCA14A0F625}"/>
          </ac:spMkLst>
        </pc:spChg>
        <pc:spChg chg="mod">
          <ac:chgData name="Bailu Ding" userId="f5587075-e664-4194-a8f9-7f90e89679c2" providerId="ADAL" clId="{780EDAEA-1A9F-4510-9563-6F801434F9AB}" dt="2025-04-10T23:58:44.968" v="2692" actId="13822"/>
          <ac:spMkLst>
            <pc:docMk/>
            <pc:sldMk cId="1626693537" sldId="280"/>
            <ac:spMk id="85" creationId="{93F3A7C5-2BAF-1A86-3AD1-6AEA5532B9D7}"/>
          </ac:spMkLst>
        </pc:spChg>
        <pc:spChg chg="mod">
          <ac:chgData name="Bailu Ding" userId="f5587075-e664-4194-a8f9-7f90e89679c2" providerId="ADAL" clId="{780EDAEA-1A9F-4510-9563-6F801434F9AB}" dt="2025-04-10T23:58:48.665" v="2693" actId="13822"/>
          <ac:spMkLst>
            <pc:docMk/>
            <pc:sldMk cId="1626693537" sldId="280"/>
            <ac:spMk id="86" creationId="{9F86EC73-820D-7128-8F27-52B0C9BD61F5}"/>
          </ac:spMkLst>
        </pc:spChg>
        <pc:spChg chg="add mod">
          <ac:chgData name="Bailu Ding" userId="f5587075-e664-4194-a8f9-7f90e89679c2" providerId="ADAL" clId="{780EDAEA-1A9F-4510-9563-6F801434F9AB}" dt="2025-04-10T23:59:25.714" v="2700" actId="13822"/>
          <ac:spMkLst>
            <pc:docMk/>
            <pc:sldMk cId="1626693537" sldId="280"/>
            <ac:spMk id="90" creationId="{0850C2BB-C033-2B23-F3A5-90E70DE5C853}"/>
          </ac:spMkLst>
        </pc:spChg>
        <pc:grpChg chg="mod">
          <ac:chgData name="Bailu Ding" userId="f5587075-e664-4194-a8f9-7f90e89679c2" providerId="ADAL" clId="{780EDAEA-1A9F-4510-9563-6F801434F9AB}" dt="2025-04-10T23:57:58.823" v="2670" actId="1036"/>
          <ac:grpSpMkLst>
            <pc:docMk/>
            <pc:sldMk cId="1626693537" sldId="280"/>
            <ac:grpSpMk id="30" creationId="{C7C4A627-CDE7-B0A9-39C2-F3C2D6713DFC}"/>
          </ac:grpSpMkLst>
        </pc:grpChg>
        <pc:grpChg chg="mod">
          <ac:chgData name="Bailu Ding" userId="f5587075-e664-4194-a8f9-7f90e89679c2" providerId="ADAL" clId="{780EDAEA-1A9F-4510-9563-6F801434F9AB}" dt="2025-04-10T23:58:33.731" v="2687" actId="1076"/>
          <ac:grpSpMkLst>
            <pc:docMk/>
            <pc:sldMk cId="1626693537" sldId="280"/>
            <ac:grpSpMk id="50" creationId="{AE971686-B98B-0F60-740C-C94B671C58AB}"/>
          </ac:grpSpMkLst>
        </pc:grpChg>
        <pc:grpChg chg="mod">
          <ac:chgData name="Bailu Ding" userId="f5587075-e664-4194-a8f9-7f90e89679c2" providerId="ADAL" clId="{780EDAEA-1A9F-4510-9563-6F801434F9AB}" dt="2025-04-10T23:57:58.823" v="2670" actId="1036"/>
          <ac:grpSpMkLst>
            <pc:docMk/>
            <pc:sldMk cId="1626693537" sldId="280"/>
            <ac:grpSpMk id="61" creationId="{53D73BEA-18CB-9F36-7CDF-BB246DF86652}"/>
          </ac:grpSpMkLst>
        </pc:grpChg>
        <pc:grpChg chg="add mod">
          <ac:chgData name="Bailu Ding" userId="f5587075-e664-4194-a8f9-7f90e89679c2" providerId="ADAL" clId="{780EDAEA-1A9F-4510-9563-6F801434F9AB}" dt="2025-04-10T23:58:37.931" v="2689" actId="1076"/>
          <ac:grpSpMkLst>
            <pc:docMk/>
            <pc:sldMk cId="1626693537" sldId="280"/>
            <ac:grpSpMk id="83" creationId="{29895851-8960-F109-C9E8-3E909D7602B6}"/>
          </ac:grpSpMkLst>
        </pc:grpChg>
        <pc:cxnChg chg="mod">
          <ac:chgData name="Bailu Ding" userId="f5587075-e664-4194-a8f9-7f90e89679c2" providerId="ADAL" clId="{780EDAEA-1A9F-4510-9563-6F801434F9AB}" dt="2025-04-10T23:58:24.598" v="2684" actId="1076"/>
          <ac:cxnSpMkLst>
            <pc:docMk/>
            <pc:sldMk cId="1626693537" sldId="280"/>
            <ac:cxnSpMk id="55" creationId="{00F99CD8-4FC0-185B-761F-4F80A369D6DC}"/>
          </ac:cxnSpMkLst>
        </pc:cxnChg>
        <pc:cxnChg chg="mod">
          <ac:chgData name="Bailu Ding" userId="f5587075-e664-4194-a8f9-7f90e89679c2" providerId="ADAL" clId="{780EDAEA-1A9F-4510-9563-6F801434F9AB}" dt="2025-04-10T23:58:24.598" v="2684" actId="1076"/>
          <ac:cxnSpMkLst>
            <pc:docMk/>
            <pc:sldMk cId="1626693537" sldId="280"/>
            <ac:cxnSpMk id="56" creationId="{B359483C-4194-82D6-EDFD-57C3577B92BC}"/>
          </ac:cxnSpMkLst>
        </pc:cxnChg>
        <pc:cxnChg chg="mod">
          <ac:chgData name="Bailu Ding" userId="f5587075-e664-4194-a8f9-7f90e89679c2" providerId="ADAL" clId="{780EDAEA-1A9F-4510-9563-6F801434F9AB}" dt="2025-04-10T23:58:34.415" v="2688"/>
          <ac:cxnSpMkLst>
            <pc:docMk/>
            <pc:sldMk cId="1626693537" sldId="280"/>
            <ac:cxnSpMk id="87" creationId="{E71422BB-E60D-044E-BFD0-F152C3C71397}"/>
          </ac:cxnSpMkLst>
        </pc:cxnChg>
        <pc:cxnChg chg="mod">
          <ac:chgData name="Bailu Ding" userId="f5587075-e664-4194-a8f9-7f90e89679c2" providerId="ADAL" clId="{780EDAEA-1A9F-4510-9563-6F801434F9AB}" dt="2025-04-10T23:58:34.415" v="2688"/>
          <ac:cxnSpMkLst>
            <pc:docMk/>
            <pc:sldMk cId="1626693537" sldId="280"/>
            <ac:cxnSpMk id="88" creationId="{FC23481D-3F03-368F-D235-8A3FD419BDF5}"/>
          </ac:cxnSpMkLst>
        </pc:cxnChg>
      </pc:sldChg>
      <pc:sldChg chg="modSp mod">
        <pc:chgData name="Bailu Ding" userId="f5587075-e664-4194-a8f9-7f90e89679c2" providerId="ADAL" clId="{780EDAEA-1A9F-4510-9563-6F801434F9AB}" dt="2025-04-11T02:08:56.118" v="8325" actId="20577"/>
        <pc:sldMkLst>
          <pc:docMk/>
          <pc:sldMk cId="732977050" sldId="283"/>
        </pc:sldMkLst>
        <pc:spChg chg="mod">
          <ac:chgData name="Bailu Ding" userId="f5587075-e664-4194-a8f9-7f90e89679c2" providerId="ADAL" clId="{780EDAEA-1A9F-4510-9563-6F801434F9AB}" dt="2025-04-11T02:08:24.448" v="8186" actId="20577"/>
          <ac:spMkLst>
            <pc:docMk/>
            <pc:sldMk cId="732977050" sldId="283"/>
            <ac:spMk id="2" creationId="{93BBCBF3-4F20-3FDA-7C79-EEF3F3456EC2}"/>
          </ac:spMkLst>
        </pc:spChg>
        <pc:spChg chg="mod">
          <ac:chgData name="Bailu Ding" userId="f5587075-e664-4194-a8f9-7f90e89679c2" providerId="ADAL" clId="{780EDAEA-1A9F-4510-9563-6F801434F9AB}" dt="2025-04-11T02:08:56.118" v="8325" actId="20577"/>
          <ac:spMkLst>
            <pc:docMk/>
            <pc:sldMk cId="732977050" sldId="283"/>
            <ac:spMk id="3" creationId="{AB732F37-4735-8765-BF51-6ED7DF20965C}"/>
          </ac:spMkLst>
        </pc:spChg>
      </pc:sldChg>
      <pc:sldChg chg="del">
        <pc:chgData name="Bailu Ding" userId="f5587075-e664-4194-a8f9-7f90e89679c2" providerId="ADAL" clId="{780EDAEA-1A9F-4510-9563-6F801434F9AB}" dt="2025-04-11T02:29:39.631" v="10020" actId="47"/>
        <pc:sldMkLst>
          <pc:docMk/>
          <pc:sldMk cId="3420429179" sldId="286"/>
        </pc:sldMkLst>
      </pc:sldChg>
      <pc:sldChg chg="modSp mod modAnim">
        <pc:chgData name="Bailu Ding" userId="f5587075-e664-4194-a8f9-7f90e89679c2" providerId="ADAL" clId="{780EDAEA-1A9F-4510-9563-6F801434F9AB}" dt="2025-04-11T00:53:09.122" v="5547" actId="6549"/>
        <pc:sldMkLst>
          <pc:docMk/>
          <pc:sldMk cId="922756546" sldId="288"/>
        </pc:sldMkLst>
        <pc:spChg chg="mod">
          <ac:chgData name="Bailu Ding" userId="f5587075-e664-4194-a8f9-7f90e89679c2" providerId="ADAL" clId="{780EDAEA-1A9F-4510-9563-6F801434F9AB}" dt="2025-04-11T00:53:09.122" v="5547" actId="6549"/>
          <ac:spMkLst>
            <pc:docMk/>
            <pc:sldMk cId="922756546" sldId="288"/>
            <ac:spMk id="3" creationId="{B23C5D0D-B8F5-530C-BF22-9D2EB2CBABDB}"/>
          </ac:spMkLst>
        </pc:spChg>
      </pc:sldChg>
      <pc:sldChg chg="addSp delSp modSp mod modAnim">
        <pc:chgData name="Bailu Ding" userId="f5587075-e664-4194-a8f9-7f90e89679c2" providerId="ADAL" clId="{780EDAEA-1A9F-4510-9563-6F801434F9AB}" dt="2025-04-11T02:16:14.581" v="8705"/>
        <pc:sldMkLst>
          <pc:docMk/>
          <pc:sldMk cId="3560458416" sldId="291"/>
        </pc:sldMkLst>
        <pc:spChg chg="mod">
          <ac:chgData name="Bailu Ding" userId="f5587075-e664-4194-a8f9-7f90e89679c2" providerId="ADAL" clId="{780EDAEA-1A9F-4510-9563-6F801434F9AB}" dt="2025-04-10T23:30:59.198" v="899" actId="20577"/>
          <ac:spMkLst>
            <pc:docMk/>
            <pc:sldMk cId="3560458416" sldId="291"/>
            <ac:spMk id="2" creationId="{6AC3D2BA-457E-C7F6-225B-00AC387FD29E}"/>
          </ac:spMkLst>
        </pc:spChg>
        <pc:spChg chg="mod">
          <ac:chgData name="Bailu Ding" userId="f5587075-e664-4194-a8f9-7f90e89679c2" providerId="ADAL" clId="{780EDAEA-1A9F-4510-9563-6F801434F9AB}" dt="2025-04-10T23:34:29.648" v="1069" actId="20577"/>
          <ac:spMkLst>
            <pc:docMk/>
            <pc:sldMk cId="3560458416" sldId="291"/>
            <ac:spMk id="3" creationId="{189A4EC7-C322-B79F-9A17-47820C85791E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19" creationId="{70E734E3-A9E1-FFD1-A7A3-BA212FDD560C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1" creationId="{239C0C23-A2C1-2851-2FE7-11EE659213CF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4" creationId="{11EC73A8-51A0-8204-FB60-0EA4AD7FF0A7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5" creationId="{D778E16C-A530-4D4C-6143-6F6B670E7FB3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6" creationId="{29BA77AA-386E-E468-7BB5-B1362B5E5CEC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7" creationId="{66DC8DF2-93B0-7CDA-6163-385385282D43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49" creationId="{BE21C981-5FF6-27C2-9B78-FD426ED4E51A}"/>
          </ac:spMkLst>
        </pc:spChg>
        <pc:spChg chg="mod">
          <ac:chgData name="Bailu Ding" userId="f5587075-e664-4194-a8f9-7f90e89679c2" providerId="ADAL" clId="{780EDAEA-1A9F-4510-9563-6F801434F9AB}" dt="2025-04-11T02:16:14.581" v="8705"/>
          <ac:spMkLst>
            <pc:docMk/>
            <pc:sldMk cId="3560458416" sldId="291"/>
            <ac:spMk id="50" creationId="{0F1B0D0F-2629-BD28-1A6B-03E39FE1564A}"/>
          </ac:spMkLst>
        </pc:spChg>
        <pc:grpChg chg="add mod">
          <ac:chgData name="Bailu Ding" userId="f5587075-e664-4194-a8f9-7f90e89679c2" providerId="ADAL" clId="{780EDAEA-1A9F-4510-9563-6F801434F9AB}" dt="2025-04-11T02:16:14.581" v="8705"/>
          <ac:grpSpMkLst>
            <pc:docMk/>
            <pc:sldMk cId="3560458416" sldId="291"/>
            <ac:grpSpMk id="5" creationId="{F76B07A5-2E2A-6C22-34D3-C769E926F8C7}"/>
          </ac:grpSpMkLst>
        </pc:grpChg>
        <pc:grpChg chg="mod">
          <ac:chgData name="Bailu Ding" userId="f5587075-e664-4194-a8f9-7f90e89679c2" providerId="ADAL" clId="{780EDAEA-1A9F-4510-9563-6F801434F9AB}" dt="2025-04-11T02:16:14.581" v="8705"/>
          <ac:grpSpMkLst>
            <pc:docMk/>
            <pc:sldMk cId="3560458416" sldId="291"/>
            <ac:grpSpMk id="18" creationId="{70F77CCD-2B81-A79A-6E4C-6452C6F23026}"/>
          </ac:grpSpMkLst>
        </pc:grpChg>
      </pc:sldChg>
      <pc:sldChg chg="del">
        <pc:chgData name="Bailu Ding" userId="f5587075-e664-4194-a8f9-7f90e89679c2" providerId="ADAL" clId="{780EDAEA-1A9F-4510-9563-6F801434F9AB}" dt="2025-04-11T02:29:42.798" v="10021" actId="47"/>
        <pc:sldMkLst>
          <pc:docMk/>
          <pc:sldMk cId="59607106" sldId="292"/>
        </pc:sldMkLst>
      </pc:sldChg>
      <pc:sldChg chg="add del">
        <pc:chgData name="Bailu Ding" userId="f5587075-e664-4194-a8f9-7f90e89679c2" providerId="ADAL" clId="{780EDAEA-1A9F-4510-9563-6F801434F9AB}" dt="2025-04-18T01:40:04.347" v="10286" actId="47"/>
        <pc:sldMkLst>
          <pc:docMk/>
          <pc:sldMk cId="3814570494" sldId="296"/>
        </pc:sldMkLst>
      </pc:sldChg>
      <pc:sldChg chg="modSp mod">
        <pc:chgData name="Bailu Ding" userId="f5587075-e664-4194-a8f9-7f90e89679c2" providerId="ADAL" clId="{780EDAEA-1A9F-4510-9563-6F801434F9AB}" dt="2025-04-11T00:18:49.315" v="3748" actId="20577"/>
        <pc:sldMkLst>
          <pc:docMk/>
          <pc:sldMk cId="2567611380" sldId="300"/>
        </pc:sldMkLst>
        <pc:spChg chg="mod">
          <ac:chgData name="Bailu Ding" userId="f5587075-e664-4194-a8f9-7f90e89679c2" providerId="ADAL" clId="{780EDAEA-1A9F-4510-9563-6F801434F9AB}" dt="2025-04-11T00:18:49.315" v="3748" actId="20577"/>
          <ac:spMkLst>
            <pc:docMk/>
            <pc:sldMk cId="2567611380" sldId="300"/>
            <ac:spMk id="2" creationId="{CEE5B308-C6CB-DC6A-1698-F3F5AB61C6DF}"/>
          </ac:spMkLst>
        </pc:spChg>
      </pc:sldChg>
      <pc:sldChg chg="delSp modSp mod delAnim">
        <pc:chgData name="Bailu Ding" userId="f5587075-e664-4194-a8f9-7f90e89679c2" providerId="ADAL" clId="{780EDAEA-1A9F-4510-9563-6F801434F9AB}" dt="2025-04-11T00:30:36.453" v="4689" actId="20577"/>
        <pc:sldMkLst>
          <pc:docMk/>
          <pc:sldMk cId="1093636400" sldId="302"/>
        </pc:sldMkLst>
        <pc:spChg chg="mod">
          <ac:chgData name="Bailu Ding" userId="f5587075-e664-4194-a8f9-7f90e89679c2" providerId="ADAL" clId="{780EDAEA-1A9F-4510-9563-6F801434F9AB}" dt="2025-04-11T00:30:36.453" v="4689" actId="20577"/>
          <ac:spMkLst>
            <pc:docMk/>
            <pc:sldMk cId="1093636400" sldId="302"/>
            <ac:spMk id="3" creationId="{AF19E6BF-60FA-6E3D-3F4E-138F62A2286F}"/>
          </ac:spMkLst>
        </pc:spChg>
      </pc:sldChg>
      <pc:sldChg chg="del">
        <pc:chgData name="Bailu Ding" userId="f5587075-e664-4194-a8f9-7f90e89679c2" providerId="ADAL" clId="{780EDAEA-1A9F-4510-9563-6F801434F9AB}" dt="2025-04-11T02:29:42.798" v="10021" actId="47"/>
        <pc:sldMkLst>
          <pc:docMk/>
          <pc:sldMk cId="560352259" sldId="303"/>
        </pc:sldMkLst>
      </pc:sldChg>
      <pc:sldChg chg="modSp mod">
        <pc:chgData name="Bailu Ding" userId="f5587075-e664-4194-a8f9-7f90e89679c2" providerId="ADAL" clId="{780EDAEA-1A9F-4510-9563-6F801434F9AB}" dt="2025-04-11T00:46:07.164" v="5089" actId="6549"/>
        <pc:sldMkLst>
          <pc:docMk/>
          <pc:sldMk cId="1079621460" sldId="304"/>
        </pc:sldMkLst>
        <pc:spChg chg="mod">
          <ac:chgData name="Bailu Ding" userId="f5587075-e664-4194-a8f9-7f90e89679c2" providerId="ADAL" clId="{780EDAEA-1A9F-4510-9563-6F801434F9AB}" dt="2025-04-11T00:45:00.924" v="5049" actId="20577"/>
          <ac:spMkLst>
            <pc:docMk/>
            <pc:sldMk cId="1079621460" sldId="304"/>
            <ac:spMk id="2" creationId="{8453C200-F0CC-BCB0-57AD-458172D4F19F}"/>
          </ac:spMkLst>
        </pc:spChg>
        <pc:spChg chg="mod">
          <ac:chgData name="Bailu Ding" userId="f5587075-e664-4194-a8f9-7f90e89679c2" providerId="ADAL" clId="{780EDAEA-1A9F-4510-9563-6F801434F9AB}" dt="2025-04-11T00:46:07.164" v="5089" actId="6549"/>
          <ac:spMkLst>
            <pc:docMk/>
            <pc:sldMk cId="1079621460" sldId="304"/>
            <ac:spMk id="3" creationId="{CA2DC9AE-61F0-05A5-4E66-A6A4CEC55B9A}"/>
          </ac:spMkLst>
        </pc:spChg>
        <pc:spChg chg="mod">
          <ac:chgData name="Bailu Ding" userId="f5587075-e664-4194-a8f9-7f90e89679c2" providerId="ADAL" clId="{780EDAEA-1A9F-4510-9563-6F801434F9AB}" dt="2025-04-11T00:45:14.320" v="5063" actId="6549"/>
          <ac:spMkLst>
            <pc:docMk/>
            <pc:sldMk cId="1079621460" sldId="304"/>
            <ac:spMk id="17" creationId="{9EF9091C-D2E4-7490-67B8-8F0493A83EA8}"/>
          </ac:spMkLst>
        </pc:spChg>
        <pc:spChg chg="mod">
          <ac:chgData name="Bailu Ding" userId="f5587075-e664-4194-a8f9-7f90e89679c2" providerId="ADAL" clId="{780EDAEA-1A9F-4510-9563-6F801434F9AB}" dt="2025-04-11T00:45:20.464" v="5068" actId="6549"/>
          <ac:spMkLst>
            <pc:docMk/>
            <pc:sldMk cId="1079621460" sldId="304"/>
            <ac:spMk id="18" creationId="{1F050065-28FC-FFF5-CE24-8927D84723C3}"/>
          </ac:spMkLst>
        </pc:spChg>
        <pc:spChg chg="mod">
          <ac:chgData name="Bailu Ding" userId="f5587075-e664-4194-a8f9-7f90e89679c2" providerId="ADAL" clId="{780EDAEA-1A9F-4510-9563-6F801434F9AB}" dt="2025-04-11T00:45:33.456" v="5075" actId="6549"/>
          <ac:spMkLst>
            <pc:docMk/>
            <pc:sldMk cId="1079621460" sldId="304"/>
            <ac:spMk id="19" creationId="{76DE73A9-51C9-F027-EE61-9B610B297EAC}"/>
          </ac:spMkLst>
        </pc:spChg>
      </pc:sldChg>
      <pc:sldChg chg="addSp delSp modSp mod delAnim modAnim">
        <pc:chgData name="Bailu Ding" userId="f5587075-e664-4194-a8f9-7f90e89679c2" providerId="ADAL" clId="{780EDAEA-1A9F-4510-9563-6F801434F9AB}" dt="2025-04-11T00:55:01.336" v="5683" actId="113"/>
        <pc:sldMkLst>
          <pc:docMk/>
          <pc:sldMk cId="3411184242" sldId="307"/>
        </pc:sldMkLst>
        <pc:spChg chg="add mod">
          <ac:chgData name="Bailu Ding" userId="f5587075-e664-4194-a8f9-7f90e89679c2" providerId="ADAL" clId="{780EDAEA-1A9F-4510-9563-6F801434F9AB}" dt="2025-04-11T00:54:42.315" v="5676" actId="403"/>
          <ac:spMkLst>
            <pc:docMk/>
            <pc:sldMk cId="3411184242" sldId="307"/>
            <ac:spMk id="3" creationId="{A21AD50B-2AF7-8C59-535E-B159E363CB3C}"/>
          </ac:spMkLst>
        </pc:spChg>
        <pc:spChg chg="mod">
          <ac:chgData name="Bailu Ding" userId="f5587075-e664-4194-a8f9-7f90e89679c2" providerId="ADAL" clId="{780EDAEA-1A9F-4510-9563-6F801434F9AB}" dt="2025-04-11T00:54:57.781" v="5681" actId="113"/>
          <ac:spMkLst>
            <pc:docMk/>
            <pc:sldMk cId="3411184242" sldId="307"/>
            <ac:spMk id="13" creationId="{E84DF8BC-31BB-C8AA-59A4-A4A891B6B785}"/>
          </ac:spMkLst>
        </pc:spChg>
        <pc:spChg chg="mod">
          <ac:chgData name="Bailu Ding" userId="f5587075-e664-4194-a8f9-7f90e89679c2" providerId="ADAL" clId="{780EDAEA-1A9F-4510-9563-6F801434F9AB}" dt="2025-04-11T00:55:01.336" v="5683" actId="113"/>
          <ac:spMkLst>
            <pc:docMk/>
            <pc:sldMk cId="3411184242" sldId="307"/>
            <ac:spMk id="14" creationId="{C6F2A840-EDC2-842F-4FAA-849F437BD98F}"/>
          </ac:spMkLst>
        </pc:spChg>
        <pc:spChg chg="add mod">
          <ac:chgData name="Bailu Ding" userId="f5587075-e664-4194-a8f9-7f90e89679c2" providerId="ADAL" clId="{780EDAEA-1A9F-4510-9563-6F801434F9AB}" dt="2025-04-11T00:54:46.751" v="5677" actId="403"/>
          <ac:spMkLst>
            <pc:docMk/>
            <pc:sldMk cId="3411184242" sldId="307"/>
            <ac:spMk id="20" creationId="{2B175D1A-DB0C-B2CC-C6D0-71CEDEAF8BEE}"/>
          </ac:spMkLst>
        </pc:spChg>
        <pc:cxnChg chg="add mod">
          <ac:chgData name="Bailu Ding" userId="f5587075-e664-4194-a8f9-7f90e89679c2" providerId="ADAL" clId="{780EDAEA-1A9F-4510-9563-6F801434F9AB}" dt="2025-04-11T00:54:24.879" v="5673" actId="13822"/>
          <ac:cxnSpMkLst>
            <pc:docMk/>
            <pc:sldMk cId="3411184242" sldId="307"/>
            <ac:cxnSpMk id="25" creationId="{C17CB05D-40EA-A8F4-21E3-73A6455C46C3}"/>
          </ac:cxnSpMkLst>
        </pc:cxnChg>
      </pc:sldChg>
      <pc:sldChg chg="addSp delSp modSp mod delAnim modAnim">
        <pc:chgData name="Bailu Ding" userId="f5587075-e664-4194-a8f9-7f90e89679c2" providerId="ADAL" clId="{780EDAEA-1A9F-4510-9563-6F801434F9AB}" dt="2025-04-11T01:14:47.723" v="5877"/>
        <pc:sldMkLst>
          <pc:docMk/>
          <pc:sldMk cId="1644681384" sldId="308"/>
        </pc:sldMkLst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5" creationId="{11C8FEF7-90E6-4451-9466-2D8B166C123B}"/>
          </ac:spMkLst>
        </pc:spChg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6" creationId="{3293E363-C43D-A9E5-8B06-6D0EB38CB035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7" creationId="{8D87B1E9-26B2-5C3C-8400-9A50943FA8F0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8" creationId="{755CECCF-13FA-9613-3B51-5C2371671D9E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10" creationId="{66B7DD94-A807-DE01-401F-F6014CDC4B18}"/>
          </ac:spMkLst>
        </pc:spChg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11" creationId="{B0B109B5-0D1D-FD2C-B833-AC0B00BFA618}"/>
          </ac:spMkLst>
        </pc:spChg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12" creationId="{EA92E530-2315-40AA-7B8C-AD416B88A102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15" creationId="{AC7D20DD-2E47-6E8C-A900-B09073DFFDDF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16" creationId="{E4083CF6-E2EE-F0F1-1A69-581CBF3E503D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19" creationId="{4C5F757A-B22B-7060-A481-A8771DD838EC}"/>
          </ac:spMkLst>
        </pc:spChg>
        <pc:spChg chg="mod">
          <ac:chgData name="Bailu Ding" userId="f5587075-e664-4194-a8f9-7f90e89679c2" providerId="ADAL" clId="{780EDAEA-1A9F-4510-9563-6F801434F9AB}" dt="2025-04-11T00:56:22.598" v="5710" actId="1035"/>
          <ac:spMkLst>
            <pc:docMk/>
            <pc:sldMk cId="1644681384" sldId="308"/>
            <ac:spMk id="21" creationId="{114BEAB3-67A5-CF79-4FF3-102A9EE75DD7}"/>
          </ac:spMkLst>
        </pc:spChg>
        <pc:spChg chg="mod">
          <ac:chgData name="Bailu Ding" userId="f5587075-e664-4194-a8f9-7f90e89679c2" providerId="ADAL" clId="{780EDAEA-1A9F-4510-9563-6F801434F9AB}" dt="2025-04-11T00:52:25.465" v="5430" actId="1076"/>
          <ac:spMkLst>
            <pc:docMk/>
            <pc:sldMk cId="1644681384" sldId="308"/>
            <ac:spMk id="40" creationId="{AEA5B197-9955-A7C3-9B35-85E3B0F4EB1A}"/>
          </ac:spMkLst>
        </pc:spChg>
        <pc:spChg chg="mod">
          <ac:chgData name="Bailu Ding" userId="f5587075-e664-4194-a8f9-7f90e89679c2" providerId="ADAL" clId="{780EDAEA-1A9F-4510-9563-6F801434F9AB}" dt="2025-04-11T00:52:25.465" v="5430" actId="1076"/>
          <ac:spMkLst>
            <pc:docMk/>
            <pc:sldMk cId="1644681384" sldId="308"/>
            <ac:spMk id="41" creationId="{4550A2BF-BF75-EDFA-74F2-2A363673E05A}"/>
          </ac:spMkLst>
        </pc:spChg>
        <pc:spChg chg="mod">
          <ac:chgData name="Bailu Ding" userId="f5587075-e664-4194-a8f9-7f90e89679c2" providerId="ADAL" clId="{780EDAEA-1A9F-4510-9563-6F801434F9AB}" dt="2025-04-11T00:52:25.465" v="5430" actId="1076"/>
          <ac:spMkLst>
            <pc:docMk/>
            <pc:sldMk cId="1644681384" sldId="308"/>
            <ac:spMk id="42" creationId="{5DF3E7D9-24FD-10E8-F35C-F49E9B54C6D6}"/>
          </ac:spMkLst>
        </pc:spChg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47" creationId="{5C456ACB-E126-902D-76B3-8DAD8D2FAC98}"/>
          </ac:spMkLst>
        </pc:spChg>
        <pc:spChg chg="mod">
          <ac:chgData name="Bailu Ding" userId="f5587075-e664-4194-a8f9-7f90e89679c2" providerId="ADAL" clId="{780EDAEA-1A9F-4510-9563-6F801434F9AB}" dt="2025-04-11T00:51:16.881" v="5394" actId="1076"/>
          <ac:spMkLst>
            <pc:docMk/>
            <pc:sldMk cId="1644681384" sldId="308"/>
            <ac:spMk id="48" creationId="{D83A5C26-554C-B961-8CB9-C696B79A588F}"/>
          </ac:spMkLst>
        </pc:spChg>
        <pc:spChg chg="add mod">
          <ac:chgData name="Bailu Ding" userId="f5587075-e664-4194-a8f9-7f90e89679c2" providerId="ADAL" clId="{780EDAEA-1A9F-4510-9563-6F801434F9AB}" dt="2025-04-11T00:51:45.415" v="5400" actId="1076"/>
          <ac:spMkLst>
            <pc:docMk/>
            <pc:sldMk cId="1644681384" sldId="308"/>
            <ac:spMk id="49" creationId="{409B498E-D813-E95D-5A12-3B42128438B6}"/>
          </ac:spMkLst>
        </pc:spChg>
        <pc:spChg chg="add mod">
          <ac:chgData name="Bailu Ding" userId="f5587075-e664-4194-a8f9-7f90e89679c2" providerId="ADAL" clId="{780EDAEA-1A9F-4510-9563-6F801434F9AB}" dt="2025-04-11T00:52:03.283" v="5409" actId="404"/>
          <ac:spMkLst>
            <pc:docMk/>
            <pc:sldMk cId="1644681384" sldId="308"/>
            <ac:spMk id="50" creationId="{B7CF345F-C68D-4AD6-48DD-555C44746431}"/>
          </ac:spMkLst>
        </pc:spChg>
        <pc:spChg chg="add mod">
          <ac:chgData name="Bailu Ding" userId="f5587075-e664-4194-a8f9-7f90e89679c2" providerId="ADAL" clId="{780EDAEA-1A9F-4510-9563-6F801434F9AB}" dt="2025-04-11T00:52:22.082" v="5429" actId="1076"/>
          <ac:spMkLst>
            <pc:docMk/>
            <pc:sldMk cId="1644681384" sldId="308"/>
            <ac:spMk id="51" creationId="{774477A5-1880-CB43-E4B3-9E985E3274D1}"/>
          </ac:spMkLst>
        </pc:spChg>
        <pc:spChg chg="add mod">
          <ac:chgData name="Bailu Ding" userId="f5587075-e664-4194-a8f9-7f90e89679c2" providerId="ADAL" clId="{780EDAEA-1A9F-4510-9563-6F801434F9AB}" dt="2025-04-11T00:59:29.181" v="5745" actId="14100"/>
          <ac:spMkLst>
            <pc:docMk/>
            <pc:sldMk cId="1644681384" sldId="308"/>
            <ac:spMk id="53" creationId="{563C485C-C2FA-5EF8-EEAA-ACE5106728AE}"/>
          </ac:spMkLst>
        </pc:spChg>
        <pc:spChg chg="add mod">
          <ac:chgData name="Bailu Ding" userId="f5587075-e664-4194-a8f9-7f90e89679c2" providerId="ADAL" clId="{780EDAEA-1A9F-4510-9563-6F801434F9AB}" dt="2025-04-11T01:00:51.762" v="5754" actId="1076"/>
          <ac:spMkLst>
            <pc:docMk/>
            <pc:sldMk cId="1644681384" sldId="308"/>
            <ac:spMk id="54" creationId="{472A6F88-05FF-DAEE-3E41-CB7C3F579D54}"/>
          </ac:spMkLst>
        </pc:spChg>
        <pc:spChg chg="add mod">
          <ac:chgData name="Bailu Ding" userId="f5587075-e664-4194-a8f9-7f90e89679c2" providerId="ADAL" clId="{780EDAEA-1A9F-4510-9563-6F801434F9AB}" dt="2025-04-11T01:01:53.794" v="5765" actId="14100"/>
          <ac:spMkLst>
            <pc:docMk/>
            <pc:sldMk cId="1644681384" sldId="308"/>
            <ac:spMk id="55" creationId="{98A63153-A918-B542-E662-65DD1113A992}"/>
          </ac:spMkLst>
        </pc:spChg>
        <pc:spChg chg="add mod">
          <ac:chgData name="Bailu Ding" userId="f5587075-e664-4194-a8f9-7f90e89679c2" providerId="ADAL" clId="{780EDAEA-1A9F-4510-9563-6F801434F9AB}" dt="2025-04-11T01:01:55.933" v="5766" actId="14100"/>
          <ac:spMkLst>
            <pc:docMk/>
            <pc:sldMk cId="1644681384" sldId="308"/>
            <ac:spMk id="56" creationId="{12CDF6F4-AD17-200C-449B-011AEE28C9D0}"/>
          </ac:spMkLst>
        </pc:spChg>
        <pc:spChg chg="add mod">
          <ac:chgData name="Bailu Ding" userId="f5587075-e664-4194-a8f9-7f90e89679c2" providerId="ADAL" clId="{780EDAEA-1A9F-4510-9563-6F801434F9AB}" dt="2025-04-11T01:02:00.120" v="5768" actId="14100"/>
          <ac:spMkLst>
            <pc:docMk/>
            <pc:sldMk cId="1644681384" sldId="308"/>
            <ac:spMk id="57" creationId="{A44FC6F5-CD48-147B-5F36-F4FB73F50C65}"/>
          </ac:spMkLst>
        </pc:spChg>
        <pc:spChg chg="add mod">
          <ac:chgData name="Bailu Ding" userId="f5587075-e664-4194-a8f9-7f90e89679c2" providerId="ADAL" clId="{780EDAEA-1A9F-4510-9563-6F801434F9AB}" dt="2025-04-11T01:04:38.164" v="5787"/>
          <ac:spMkLst>
            <pc:docMk/>
            <pc:sldMk cId="1644681384" sldId="308"/>
            <ac:spMk id="58" creationId="{1236CA56-5066-4E06-9F03-31782412D055}"/>
          </ac:spMkLst>
        </pc:spChg>
        <pc:spChg chg="add mod">
          <ac:chgData name="Bailu Ding" userId="f5587075-e664-4194-a8f9-7f90e89679c2" providerId="ADAL" clId="{780EDAEA-1A9F-4510-9563-6F801434F9AB}" dt="2025-04-11T01:04:38.164" v="5787"/>
          <ac:spMkLst>
            <pc:docMk/>
            <pc:sldMk cId="1644681384" sldId="308"/>
            <ac:spMk id="59" creationId="{E7A6DCE7-BB14-D5C6-0173-5C2C71EAAB52}"/>
          </ac:spMkLst>
        </pc:spChg>
        <pc:spChg chg="add mod">
          <ac:chgData name="Bailu Ding" userId="f5587075-e664-4194-a8f9-7f90e89679c2" providerId="ADAL" clId="{780EDAEA-1A9F-4510-9563-6F801434F9AB}" dt="2025-04-11T01:06:24.031" v="5800"/>
          <ac:spMkLst>
            <pc:docMk/>
            <pc:sldMk cId="1644681384" sldId="308"/>
            <ac:spMk id="60" creationId="{1D3F25CF-7FCE-496D-494A-4F664926E43B}"/>
          </ac:spMkLst>
        </pc:spChg>
        <pc:grpChg chg="mod">
          <ac:chgData name="Bailu Ding" userId="f5587075-e664-4194-a8f9-7f90e89679c2" providerId="ADAL" clId="{780EDAEA-1A9F-4510-9563-6F801434F9AB}" dt="2025-04-11T00:51:31.858" v="5397" actId="1076"/>
          <ac:grpSpMkLst>
            <pc:docMk/>
            <pc:sldMk cId="1644681384" sldId="308"/>
            <ac:grpSpMk id="3" creationId="{E0F077B5-9EA5-F39D-142C-4A7E20EC7A40}"/>
          </ac:grpSpMkLst>
        </pc:grpChg>
      </pc:sldChg>
      <pc:sldChg chg="modSp del">
        <pc:chgData name="Bailu Ding" userId="f5587075-e664-4194-a8f9-7f90e89679c2" providerId="ADAL" clId="{780EDAEA-1A9F-4510-9563-6F801434F9AB}" dt="2025-04-11T01:29:37.066" v="6121" actId="47"/>
        <pc:sldMkLst>
          <pc:docMk/>
          <pc:sldMk cId="858617567" sldId="309"/>
        </pc:sldMkLst>
      </pc:sldChg>
      <pc:sldChg chg="del">
        <pc:chgData name="Bailu Ding" userId="f5587075-e664-4194-a8f9-7f90e89679c2" providerId="ADAL" clId="{780EDAEA-1A9F-4510-9563-6F801434F9AB}" dt="2025-04-11T01:31:59.507" v="6149" actId="47"/>
        <pc:sldMkLst>
          <pc:docMk/>
          <pc:sldMk cId="4168111709" sldId="310"/>
        </pc:sldMkLst>
      </pc:sldChg>
      <pc:sldChg chg="del">
        <pc:chgData name="Bailu Ding" userId="f5587075-e664-4194-a8f9-7f90e89679c2" providerId="ADAL" clId="{780EDAEA-1A9F-4510-9563-6F801434F9AB}" dt="2025-04-11T01:31:59.507" v="6149" actId="47"/>
        <pc:sldMkLst>
          <pc:docMk/>
          <pc:sldMk cId="842358750" sldId="311"/>
        </pc:sldMkLst>
      </pc:sldChg>
      <pc:sldChg chg="del">
        <pc:chgData name="Bailu Ding" userId="f5587075-e664-4194-a8f9-7f90e89679c2" providerId="ADAL" clId="{780EDAEA-1A9F-4510-9563-6F801434F9AB}" dt="2025-04-11T01:32:01.703" v="6150" actId="47"/>
        <pc:sldMkLst>
          <pc:docMk/>
          <pc:sldMk cId="1593155067" sldId="312"/>
        </pc:sldMkLst>
      </pc:sldChg>
      <pc:sldChg chg="add del ord">
        <pc:chgData name="Bailu Ding" userId="f5587075-e664-4194-a8f9-7f90e89679c2" providerId="ADAL" clId="{780EDAEA-1A9F-4510-9563-6F801434F9AB}" dt="2025-04-11T02:29:42.798" v="10021" actId="47"/>
        <pc:sldMkLst>
          <pc:docMk/>
          <pc:sldMk cId="2035099573" sldId="313"/>
        </pc:sldMkLst>
      </pc:sldChg>
      <pc:sldChg chg="addSp modSp new mod modAnim">
        <pc:chgData name="Bailu Ding" userId="f5587075-e664-4194-a8f9-7f90e89679c2" providerId="ADAL" clId="{780EDAEA-1A9F-4510-9563-6F801434F9AB}" dt="2025-04-11T02:29:16.781" v="10019" actId="20577"/>
        <pc:sldMkLst>
          <pc:docMk/>
          <pc:sldMk cId="1969192170" sldId="314"/>
        </pc:sldMkLst>
        <pc:spChg chg="mod">
          <ac:chgData name="Bailu Ding" userId="f5587075-e664-4194-a8f9-7f90e89679c2" providerId="ADAL" clId="{780EDAEA-1A9F-4510-9563-6F801434F9AB}" dt="2025-04-10T23:22:01.646" v="47" actId="20577"/>
          <ac:spMkLst>
            <pc:docMk/>
            <pc:sldMk cId="1969192170" sldId="314"/>
            <ac:spMk id="2" creationId="{F6CCE700-33D7-551F-E9C7-D771D0A9243A}"/>
          </ac:spMkLst>
        </pc:spChg>
        <pc:spChg chg="mod">
          <ac:chgData name="Bailu Ding" userId="f5587075-e664-4194-a8f9-7f90e89679c2" providerId="ADAL" clId="{780EDAEA-1A9F-4510-9563-6F801434F9AB}" dt="2025-04-11T02:29:16.781" v="10019" actId="20577"/>
          <ac:spMkLst>
            <pc:docMk/>
            <pc:sldMk cId="1969192170" sldId="314"/>
            <ac:spMk id="3" creationId="{609F401B-FE9F-FB51-6F30-1A35631346BB}"/>
          </ac:spMkLst>
        </pc:spChg>
        <pc:spChg chg="add mod">
          <ac:chgData name="Bailu Ding" userId="f5587075-e664-4194-a8f9-7f90e89679c2" providerId="ADAL" clId="{780EDAEA-1A9F-4510-9563-6F801434F9AB}" dt="2025-04-10T23:24:21.191" v="465" actId="122"/>
          <ac:spMkLst>
            <pc:docMk/>
            <pc:sldMk cId="1969192170" sldId="314"/>
            <ac:spMk id="5" creationId="{54A19B32-69C8-EAC8-66DF-F2A585BF0C31}"/>
          </ac:spMkLst>
        </pc:spChg>
      </pc:sldChg>
      <pc:sldChg chg="add del ord">
        <pc:chgData name="Bailu Ding" userId="f5587075-e664-4194-a8f9-7f90e89679c2" providerId="ADAL" clId="{780EDAEA-1A9F-4510-9563-6F801434F9AB}" dt="2025-04-11T02:29:42.798" v="10021" actId="47"/>
        <pc:sldMkLst>
          <pc:docMk/>
          <pc:sldMk cId="1654787334" sldId="315"/>
        </pc:sldMkLst>
      </pc:sldChg>
      <pc:sldChg chg="modSp add modAnim">
        <pc:chgData name="Bailu Ding" userId="f5587075-e664-4194-a8f9-7f90e89679c2" providerId="ADAL" clId="{780EDAEA-1A9F-4510-9563-6F801434F9AB}" dt="2025-04-10T23:52:19.681" v="1970" actId="20577"/>
        <pc:sldMkLst>
          <pc:docMk/>
          <pc:sldMk cId="1758791451" sldId="316"/>
        </pc:sldMkLst>
        <pc:spChg chg="mod">
          <ac:chgData name="Bailu Ding" userId="f5587075-e664-4194-a8f9-7f90e89679c2" providerId="ADAL" clId="{780EDAEA-1A9F-4510-9563-6F801434F9AB}" dt="2025-04-10T23:52:19.681" v="1970" actId="20577"/>
          <ac:spMkLst>
            <pc:docMk/>
            <pc:sldMk cId="1758791451" sldId="316"/>
            <ac:spMk id="3" creationId="{33B215BF-AD0B-030C-78F4-CCE1720F0960}"/>
          </ac:spMkLst>
        </pc:spChg>
      </pc:sldChg>
      <pc:sldChg chg="addSp delSp modSp add mod modAnim">
        <pc:chgData name="Bailu Ding" userId="f5587075-e664-4194-a8f9-7f90e89679c2" providerId="ADAL" clId="{780EDAEA-1A9F-4510-9563-6F801434F9AB}" dt="2025-04-11T00:00:22.481" v="2709"/>
        <pc:sldMkLst>
          <pc:docMk/>
          <pc:sldMk cId="2370272027" sldId="317"/>
        </pc:sldMkLst>
        <pc:spChg chg="mod">
          <ac:chgData name="Bailu Ding" userId="f5587075-e664-4194-a8f9-7f90e89679c2" providerId="ADAL" clId="{780EDAEA-1A9F-4510-9563-6F801434F9AB}" dt="2025-04-10T23:57:40.381" v="2577" actId="20577"/>
          <ac:spMkLst>
            <pc:docMk/>
            <pc:sldMk cId="2370272027" sldId="317"/>
            <ac:spMk id="3" creationId="{981B7439-A84C-8A3F-0BF3-5CA69FFE03AC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7" creationId="{CF2605E9-104D-6C59-EB30-83C33A35B3A0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9" creationId="{8E83FFFD-7A1C-632D-CA49-B08E12419C82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18" creationId="{F54784DC-C483-75D3-E4FF-9920CAFCD7E2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24" creationId="{BBD148D0-1A2F-01B7-E793-E9F590C6C458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26" creationId="{4F2C3D11-1712-F74A-5551-D06F4825C4D4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47" creationId="{1B6E3FED-8EB2-6DDF-5A53-34B927E33598}"/>
          </ac:spMkLst>
        </pc:spChg>
        <pc:spChg chg="add 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48" creationId="{034D02A3-C135-C1B7-37BD-ED097614A1C7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57" creationId="{2CE67291-6CF0-45AC-2F27-FF926B3EFB3B}"/>
          </ac:spMkLst>
        </pc:spChg>
        <pc:spChg chg="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62" creationId="{ABCC6F6C-EA94-3DAC-5627-2EEBD97E1B24}"/>
          </ac:spMkLst>
        </pc:spChg>
        <pc:spChg chg="add mod">
          <ac:chgData name="Bailu Ding" userId="f5587075-e664-4194-a8f9-7f90e89679c2" providerId="ADAL" clId="{780EDAEA-1A9F-4510-9563-6F801434F9AB}" dt="2025-04-11T00:00:11.037" v="2707"/>
          <ac:spMkLst>
            <pc:docMk/>
            <pc:sldMk cId="2370272027" sldId="317"/>
            <ac:spMk id="65" creationId="{00B1526A-0815-98CB-2CDD-2EEE1B44519E}"/>
          </ac:spMkLst>
        </pc:spChg>
      </pc:sldChg>
      <pc:sldChg chg="add del">
        <pc:chgData name="Bailu Ding" userId="f5587075-e664-4194-a8f9-7f90e89679c2" providerId="ADAL" clId="{780EDAEA-1A9F-4510-9563-6F801434F9AB}" dt="2025-04-10T23:50:36.799" v="1732" actId="47"/>
        <pc:sldMkLst>
          <pc:docMk/>
          <pc:sldMk cId="3461949149" sldId="317"/>
        </pc:sldMkLst>
      </pc:sldChg>
      <pc:sldChg chg="addSp delSp modSp new mod addAnim delAnim modAnim">
        <pc:chgData name="Bailu Ding" userId="f5587075-e664-4194-a8f9-7f90e89679c2" providerId="ADAL" clId="{780EDAEA-1A9F-4510-9563-6F801434F9AB}" dt="2025-04-11T00:18:23.065" v="3709" actId="20577"/>
        <pc:sldMkLst>
          <pc:docMk/>
          <pc:sldMk cId="2188761426" sldId="318"/>
        </pc:sldMkLst>
        <pc:spChg chg="mod">
          <ac:chgData name="Bailu Ding" userId="f5587075-e664-4194-a8f9-7f90e89679c2" providerId="ADAL" clId="{780EDAEA-1A9F-4510-9563-6F801434F9AB}" dt="2025-04-11T00:14:15.885" v="3338" actId="6549"/>
          <ac:spMkLst>
            <pc:docMk/>
            <pc:sldMk cId="2188761426" sldId="318"/>
            <ac:spMk id="2" creationId="{1B1572CE-B5BC-FAA5-6D26-9621A9588301}"/>
          </ac:spMkLst>
        </pc:spChg>
        <pc:spChg chg="mod">
          <ac:chgData name="Bailu Ding" userId="f5587075-e664-4194-a8f9-7f90e89679c2" providerId="ADAL" clId="{780EDAEA-1A9F-4510-9563-6F801434F9AB}" dt="2025-04-11T00:18:23.065" v="3709" actId="20577"/>
          <ac:spMkLst>
            <pc:docMk/>
            <pc:sldMk cId="2188761426" sldId="318"/>
            <ac:spMk id="3" creationId="{69DA8839-B8FD-98A6-FE5D-9849D0D089EB}"/>
          </ac:spMkLst>
        </pc:spChg>
        <pc:spChg chg="mod">
          <ac:chgData name="Bailu Ding" userId="f5587075-e664-4194-a8f9-7f90e89679c2" providerId="ADAL" clId="{780EDAEA-1A9F-4510-9563-6F801434F9AB}" dt="2025-04-11T00:05:07.281" v="2942"/>
          <ac:spMkLst>
            <pc:docMk/>
            <pc:sldMk cId="2188761426" sldId="318"/>
            <ac:spMk id="6" creationId="{A4391D35-4A34-114E-60CD-A34472C9168A}"/>
          </ac:spMkLst>
        </pc:spChg>
        <pc:spChg chg="mod">
          <ac:chgData name="Bailu Ding" userId="f5587075-e664-4194-a8f9-7f90e89679c2" providerId="ADAL" clId="{780EDAEA-1A9F-4510-9563-6F801434F9AB}" dt="2025-04-11T00:05:07.281" v="2942"/>
          <ac:spMkLst>
            <pc:docMk/>
            <pc:sldMk cId="2188761426" sldId="318"/>
            <ac:spMk id="7" creationId="{8DEDE7F0-6ADA-60EF-F855-3117839FB411}"/>
          </ac:spMkLst>
        </pc:spChg>
        <pc:spChg chg="mod">
          <ac:chgData name="Bailu Ding" userId="f5587075-e664-4194-a8f9-7f90e89679c2" providerId="ADAL" clId="{780EDAEA-1A9F-4510-9563-6F801434F9AB}" dt="2025-04-11T00:05:07.281" v="2942"/>
          <ac:spMkLst>
            <pc:docMk/>
            <pc:sldMk cId="2188761426" sldId="318"/>
            <ac:spMk id="17" creationId="{A5EBE1EA-1A62-5C7A-52C4-F03AEA3502A4}"/>
          </ac:spMkLst>
        </pc:spChg>
        <pc:spChg chg="mod">
          <ac:chgData name="Bailu Ding" userId="f5587075-e664-4194-a8f9-7f90e89679c2" providerId="ADAL" clId="{780EDAEA-1A9F-4510-9563-6F801434F9AB}" dt="2025-04-11T00:05:07.281" v="2942"/>
          <ac:spMkLst>
            <pc:docMk/>
            <pc:sldMk cId="2188761426" sldId="318"/>
            <ac:spMk id="18" creationId="{9D93C7C9-8DEF-50A9-C2E8-7824D4488DFD}"/>
          </ac:spMkLst>
        </pc:spChg>
        <pc:spChg chg="add del mod">
          <ac:chgData name="Bailu Ding" userId="f5587075-e664-4194-a8f9-7f90e89679c2" providerId="ADAL" clId="{780EDAEA-1A9F-4510-9563-6F801434F9AB}" dt="2025-04-11T00:07:04.736" v="3189" actId="1076"/>
          <ac:spMkLst>
            <pc:docMk/>
            <pc:sldMk cId="2188761426" sldId="318"/>
            <ac:spMk id="27" creationId="{46683AB4-86D6-FBA7-1F13-32ED59B2D80A}"/>
          </ac:spMkLst>
        </pc:spChg>
        <pc:spChg chg="add mod">
          <ac:chgData name="Bailu Ding" userId="f5587075-e664-4194-a8f9-7f90e89679c2" providerId="ADAL" clId="{780EDAEA-1A9F-4510-9563-6F801434F9AB}" dt="2025-04-11T00:07:04.736" v="3189" actId="1076"/>
          <ac:spMkLst>
            <pc:docMk/>
            <pc:sldMk cId="2188761426" sldId="318"/>
            <ac:spMk id="30" creationId="{1E048514-EB9D-8E20-23F1-DAA7DB404BA4}"/>
          </ac:spMkLst>
        </pc:spChg>
        <pc:spChg chg="add mod">
          <ac:chgData name="Bailu Ding" userId="f5587075-e664-4194-a8f9-7f90e89679c2" providerId="ADAL" clId="{780EDAEA-1A9F-4510-9563-6F801434F9AB}" dt="2025-04-11T00:08:43.167" v="3305" actId="1076"/>
          <ac:spMkLst>
            <pc:docMk/>
            <pc:sldMk cId="2188761426" sldId="318"/>
            <ac:spMk id="31" creationId="{8DC01876-C509-0D64-059F-BCBB296B916D}"/>
          </ac:spMkLst>
        </pc:spChg>
        <pc:spChg chg="add mod">
          <ac:chgData name="Bailu Ding" userId="f5587075-e664-4194-a8f9-7f90e89679c2" providerId="ADAL" clId="{780EDAEA-1A9F-4510-9563-6F801434F9AB}" dt="2025-04-11T00:09:08.585" v="3317" actId="13822"/>
          <ac:spMkLst>
            <pc:docMk/>
            <pc:sldMk cId="2188761426" sldId="318"/>
            <ac:spMk id="57" creationId="{053C51B9-A0E3-D715-6223-F1654A8D49BF}"/>
          </ac:spMkLst>
        </pc:spChg>
        <pc:spChg chg="add mod">
          <ac:chgData name="Bailu Ding" userId="f5587075-e664-4194-a8f9-7f90e89679c2" providerId="ADAL" clId="{780EDAEA-1A9F-4510-9563-6F801434F9AB}" dt="2025-04-11T00:09:17.781" v="3321" actId="14100"/>
          <ac:spMkLst>
            <pc:docMk/>
            <pc:sldMk cId="2188761426" sldId="318"/>
            <ac:spMk id="59" creationId="{47572061-2652-28E9-DD8A-94A37596F6CD}"/>
          </ac:spMkLst>
        </pc:spChg>
        <pc:spChg chg="add mod">
          <ac:chgData name="Bailu Ding" userId="f5587075-e664-4194-a8f9-7f90e89679c2" providerId="ADAL" clId="{780EDAEA-1A9F-4510-9563-6F801434F9AB}" dt="2025-04-11T00:09:24.516" v="3324" actId="1076"/>
          <ac:spMkLst>
            <pc:docMk/>
            <pc:sldMk cId="2188761426" sldId="318"/>
            <ac:spMk id="61" creationId="{9C9EC801-BCA6-EA44-25E3-42D7883976F8}"/>
          </ac:spMkLst>
        </pc:spChg>
        <pc:grpChg chg="add del mod">
          <ac:chgData name="Bailu Ding" userId="f5587075-e664-4194-a8f9-7f90e89679c2" providerId="ADAL" clId="{780EDAEA-1A9F-4510-9563-6F801434F9AB}" dt="2025-04-11T00:07:04.736" v="3189" actId="1076"/>
          <ac:grpSpMkLst>
            <pc:docMk/>
            <pc:sldMk cId="2188761426" sldId="318"/>
            <ac:grpSpMk id="5" creationId="{D3FE5C42-B7DA-FE96-65CA-271583EF44CA}"/>
          </ac:grpSpMkLst>
        </pc:grpChg>
        <pc:grpChg chg="add del mod">
          <ac:chgData name="Bailu Ding" userId="f5587075-e664-4194-a8f9-7f90e89679c2" providerId="ADAL" clId="{780EDAEA-1A9F-4510-9563-6F801434F9AB}" dt="2025-04-11T00:07:04.736" v="3189" actId="1076"/>
          <ac:grpSpMkLst>
            <pc:docMk/>
            <pc:sldMk cId="2188761426" sldId="318"/>
            <ac:grpSpMk id="16" creationId="{0A112FF7-CF37-AF5B-CF43-0598CE0DEBDD}"/>
          </ac:grpSpMkLst>
        </pc:grpChg>
        <pc:grpChg chg="add">
          <ac:chgData name="Bailu Ding" userId="f5587075-e664-4194-a8f9-7f90e89679c2" providerId="ADAL" clId="{780EDAEA-1A9F-4510-9563-6F801434F9AB}" dt="2025-04-11T00:09:31.245" v="3325" actId="164"/>
          <ac:grpSpMkLst>
            <pc:docMk/>
            <pc:sldMk cId="2188761426" sldId="318"/>
            <ac:grpSpMk id="62" creationId="{71CCA5DA-CB25-7D47-ED04-A0C728A2266A}"/>
          </ac:grpSpMkLst>
        </pc:grpChg>
        <pc:cxnChg chg="mod">
          <ac:chgData name="Bailu Ding" userId="f5587075-e664-4194-a8f9-7f90e89679c2" providerId="ADAL" clId="{780EDAEA-1A9F-4510-9563-6F801434F9AB}" dt="2025-04-11T00:08:45.515" v="3306" actId="14100"/>
          <ac:cxnSpMkLst>
            <pc:docMk/>
            <pc:sldMk cId="2188761426" sldId="318"/>
            <ac:cxnSpMk id="10" creationId="{9D205557-F071-D0F6-9651-0E2DB83E8F0B}"/>
          </ac:cxnSpMkLst>
        </pc:cxnChg>
        <pc:cxnChg chg="mod">
          <ac:chgData name="Bailu Ding" userId="f5587075-e664-4194-a8f9-7f90e89679c2" providerId="ADAL" clId="{780EDAEA-1A9F-4510-9563-6F801434F9AB}" dt="2025-04-11T00:09:03.048" v="3316" actId="14100"/>
          <ac:cxnSpMkLst>
            <pc:docMk/>
            <pc:sldMk cId="2188761426" sldId="318"/>
            <ac:cxnSpMk id="11" creationId="{EDF23366-0281-EC37-0077-F0879ED8DB3D}"/>
          </ac:cxnSpMkLst>
        </pc:cxnChg>
        <pc:cxnChg chg="mod">
          <ac:chgData name="Bailu Ding" userId="f5587075-e664-4194-a8f9-7f90e89679c2" providerId="ADAL" clId="{780EDAEA-1A9F-4510-9563-6F801434F9AB}" dt="2025-04-11T00:05:38.525" v="2966" actId="478"/>
          <ac:cxnSpMkLst>
            <pc:docMk/>
            <pc:sldMk cId="2188761426" sldId="318"/>
            <ac:cxnSpMk id="12" creationId="{CCD30276-64AB-B40E-A0A8-5E4DB8410EE0}"/>
          </ac:cxnSpMkLst>
        </pc:cxnChg>
        <pc:cxnChg chg="mod">
          <ac:chgData name="Bailu Ding" userId="f5587075-e664-4194-a8f9-7f90e89679c2" providerId="ADAL" clId="{780EDAEA-1A9F-4510-9563-6F801434F9AB}" dt="2025-04-11T00:09:20.248" v="3322" actId="14100"/>
          <ac:cxnSpMkLst>
            <pc:docMk/>
            <pc:sldMk cId="2188761426" sldId="318"/>
            <ac:cxnSpMk id="21" creationId="{0575A766-DC55-1897-86AB-D300AB4FAD03}"/>
          </ac:cxnSpMkLst>
        </pc:cxnChg>
        <pc:cxnChg chg="mod">
          <ac:chgData name="Bailu Ding" userId="f5587075-e664-4194-a8f9-7f90e89679c2" providerId="ADAL" clId="{780EDAEA-1A9F-4510-9563-6F801434F9AB}" dt="2025-04-11T00:09:11.866" v="3318" actId="478"/>
          <ac:cxnSpMkLst>
            <pc:docMk/>
            <pc:sldMk cId="2188761426" sldId="318"/>
            <ac:cxnSpMk id="22" creationId="{28BD8072-3D94-8BDE-3E2F-63CD481C69C1}"/>
          </ac:cxnSpMkLst>
        </pc:cxnChg>
        <pc:cxnChg chg="mod">
          <ac:chgData name="Bailu Ding" userId="f5587075-e664-4194-a8f9-7f90e89679c2" providerId="ADAL" clId="{780EDAEA-1A9F-4510-9563-6F801434F9AB}" dt="2025-04-11T00:05:38.525" v="2966" actId="478"/>
          <ac:cxnSpMkLst>
            <pc:docMk/>
            <pc:sldMk cId="2188761426" sldId="318"/>
            <ac:cxnSpMk id="23" creationId="{C19C7D1B-CF23-97CF-AF82-2043938DBCA6}"/>
          </ac:cxnSpMkLst>
        </pc:cxnChg>
      </pc:sldChg>
      <pc:sldChg chg="addSp delSp modSp add mod ord delAnim modAnim">
        <pc:chgData name="Bailu Ding" userId="f5587075-e664-4194-a8f9-7f90e89679c2" providerId="ADAL" clId="{780EDAEA-1A9F-4510-9563-6F801434F9AB}" dt="2025-04-11T00:43:39.248" v="4989"/>
        <pc:sldMkLst>
          <pc:docMk/>
          <pc:sldMk cId="510988135" sldId="319"/>
        </pc:sldMkLst>
        <pc:spChg chg="mod">
          <ac:chgData name="Bailu Ding" userId="f5587075-e664-4194-a8f9-7f90e89679c2" providerId="ADAL" clId="{780EDAEA-1A9F-4510-9563-6F801434F9AB}" dt="2025-04-11T00:20:04.415" v="3949" actId="20577"/>
          <ac:spMkLst>
            <pc:docMk/>
            <pc:sldMk cId="510988135" sldId="319"/>
            <ac:spMk id="2" creationId="{1636DFA7-9B9A-6974-02AA-A8550E4CD16E}"/>
          </ac:spMkLst>
        </pc:spChg>
        <pc:spChg chg="mod">
          <ac:chgData name="Bailu Ding" userId="f5587075-e664-4194-a8f9-7f90e89679c2" providerId="ADAL" clId="{780EDAEA-1A9F-4510-9563-6F801434F9AB}" dt="2025-04-11T00:32:10.864" v="4733" actId="20577"/>
          <ac:spMkLst>
            <pc:docMk/>
            <pc:sldMk cId="510988135" sldId="319"/>
            <ac:spMk id="3" creationId="{B7E88FA2-8829-3FB2-B855-187370123F40}"/>
          </ac:spMkLst>
        </pc:spChg>
        <pc:spChg chg="mod">
          <ac:chgData name="Bailu Ding" userId="f5587075-e664-4194-a8f9-7f90e89679c2" providerId="ADAL" clId="{780EDAEA-1A9F-4510-9563-6F801434F9AB}" dt="2025-04-11T00:31:58.350" v="4694"/>
          <ac:spMkLst>
            <pc:docMk/>
            <pc:sldMk cId="510988135" sldId="319"/>
            <ac:spMk id="60" creationId="{F426C235-3C8C-FCE5-882B-001B7AE01AA5}"/>
          </ac:spMkLst>
        </pc:spChg>
        <pc:spChg chg="mod">
          <ac:chgData name="Bailu Ding" userId="f5587075-e664-4194-a8f9-7f90e89679c2" providerId="ADAL" clId="{780EDAEA-1A9F-4510-9563-6F801434F9AB}" dt="2025-04-11T00:38:07.614" v="4930" actId="1038"/>
          <ac:spMkLst>
            <pc:docMk/>
            <pc:sldMk cId="510988135" sldId="319"/>
            <ac:spMk id="97" creationId="{7938CCFD-211C-BF00-3BB1-03D65B9AC042}"/>
          </ac:spMkLst>
        </pc:spChg>
        <pc:spChg chg="mod">
          <ac:chgData name="Bailu Ding" userId="f5587075-e664-4194-a8f9-7f90e89679c2" providerId="ADAL" clId="{780EDAEA-1A9F-4510-9563-6F801434F9AB}" dt="2025-04-11T00:38:07.614" v="4930" actId="1038"/>
          <ac:spMkLst>
            <pc:docMk/>
            <pc:sldMk cId="510988135" sldId="319"/>
            <ac:spMk id="98" creationId="{3CE0C9DE-1F5A-F42C-B536-5CFC570AA528}"/>
          </ac:spMkLst>
        </pc:spChg>
        <pc:spChg chg="mod">
          <ac:chgData name="Bailu Ding" userId="f5587075-e664-4194-a8f9-7f90e89679c2" providerId="ADAL" clId="{780EDAEA-1A9F-4510-9563-6F801434F9AB}" dt="2025-04-11T00:38:07.614" v="4930" actId="1038"/>
          <ac:spMkLst>
            <pc:docMk/>
            <pc:sldMk cId="510988135" sldId="319"/>
            <ac:spMk id="99" creationId="{474CB622-6925-BE8A-78FC-C20BF89AF970}"/>
          </ac:spMkLst>
        </pc:spChg>
        <pc:spChg chg="mod">
          <ac:chgData name="Bailu Ding" userId="f5587075-e664-4194-a8f9-7f90e89679c2" providerId="ADAL" clId="{780EDAEA-1A9F-4510-9563-6F801434F9AB}" dt="2025-04-11T00:38:07.614" v="4930" actId="1038"/>
          <ac:spMkLst>
            <pc:docMk/>
            <pc:sldMk cId="510988135" sldId="319"/>
            <ac:spMk id="100" creationId="{4169CF57-CD43-9CBB-6CB7-35A808AF9F3C}"/>
          </ac:spMkLst>
        </pc:spChg>
        <pc:spChg chg="add mod">
          <ac:chgData name="Bailu Ding" userId="f5587075-e664-4194-a8f9-7f90e89679c2" providerId="ADAL" clId="{780EDAEA-1A9F-4510-9563-6F801434F9AB}" dt="2025-04-11T00:37:37.617" v="4893" actId="14100"/>
          <ac:spMkLst>
            <pc:docMk/>
            <pc:sldMk cId="510988135" sldId="319"/>
            <ac:spMk id="107" creationId="{88CE9CAB-27AE-E768-BB91-2463F2592917}"/>
          </ac:spMkLst>
        </pc:spChg>
        <pc:spChg chg="add mod">
          <ac:chgData name="Bailu Ding" userId="f5587075-e664-4194-a8f9-7f90e89679c2" providerId="ADAL" clId="{780EDAEA-1A9F-4510-9563-6F801434F9AB}" dt="2025-04-11T00:42:15.798" v="4979" actId="207"/>
          <ac:spMkLst>
            <pc:docMk/>
            <pc:sldMk cId="510988135" sldId="319"/>
            <ac:spMk id="108" creationId="{93BC2E9F-4768-A3E5-EBC7-B9FEE2347643}"/>
          </ac:spMkLst>
        </pc:spChg>
        <pc:spChg chg="mod ord topLvl">
          <ac:chgData name="Bailu Ding" userId="f5587075-e664-4194-a8f9-7f90e89679c2" providerId="ADAL" clId="{780EDAEA-1A9F-4510-9563-6F801434F9AB}" dt="2025-04-11T00:32:56.012" v="4743" actId="167"/>
          <ac:spMkLst>
            <pc:docMk/>
            <pc:sldMk cId="510988135" sldId="319"/>
            <ac:spMk id="112" creationId="{67D8D35D-D089-63F4-7C00-E90B6272067C}"/>
          </ac:spMkLst>
        </pc:spChg>
        <pc:spChg chg="add mod">
          <ac:chgData name="Bailu Ding" userId="f5587075-e664-4194-a8f9-7f90e89679c2" providerId="ADAL" clId="{780EDAEA-1A9F-4510-9563-6F801434F9AB}" dt="2025-04-11T00:35:15.348" v="4840" actId="1076"/>
          <ac:spMkLst>
            <pc:docMk/>
            <pc:sldMk cId="510988135" sldId="319"/>
            <ac:spMk id="128" creationId="{66BCA19B-3A4C-A699-A204-C09AA56A45C8}"/>
          </ac:spMkLst>
        </pc:spChg>
        <pc:spChg chg="mod">
          <ac:chgData name="Bailu Ding" userId="f5587075-e664-4194-a8f9-7f90e89679c2" providerId="ADAL" clId="{780EDAEA-1A9F-4510-9563-6F801434F9AB}" dt="2025-04-11T00:33:32.386" v="4763" actId="20577"/>
          <ac:spMkLst>
            <pc:docMk/>
            <pc:sldMk cId="510988135" sldId="319"/>
            <ac:spMk id="130" creationId="{ABC3434F-7952-1474-C87F-21021B9F2D3A}"/>
          </ac:spMkLst>
        </pc:spChg>
        <pc:spChg chg="mod">
          <ac:chgData name="Bailu Ding" userId="f5587075-e664-4194-a8f9-7f90e89679c2" providerId="ADAL" clId="{780EDAEA-1A9F-4510-9563-6F801434F9AB}" dt="2025-04-11T00:33:20.138" v="4749"/>
          <ac:spMkLst>
            <pc:docMk/>
            <pc:sldMk cId="510988135" sldId="319"/>
            <ac:spMk id="131" creationId="{881278BF-407C-AB75-8258-DF046EC3C5A3}"/>
          </ac:spMkLst>
        </pc:spChg>
        <pc:spChg chg="mod">
          <ac:chgData name="Bailu Ding" userId="f5587075-e664-4194-a8f9-7f90e89679c2" providerId="ADAL" clId="{780EDAEA-1A9F-4510-9563-6F801434F9AB}" dt="2025-04-11T00:33:20.138" v="4749"/>
          <ac:spMkLst>
            <pc:docMk/>
            <pc:sldMk cId="510988135" sldId="319"/>
            <ac:spMk id="132" creationId="{9C17829F-0C40-7630-2A74-F4D7E8E6ED46}"/>
          </ac:spMkLst>
        </pc:spChg>
        <pc:spChg chg="mod">
          <ac:chgData name="Bailu Ding" userId="f5587075-e664-4194-a8f9-7f90e89679c2" providerId="ADAL" clId="{780EDAEA-1A9F-4510-9563-6F801434F9AB}" dt="2025-04-11T00:33:20.138" v="4749"/>
          <ac:spMkLst>
            <pc:docMk/>
            <pc:sldMk cId="510988135" sldId="319"/>
            <ac:spMk id="133" creationId="{5C82E0C8-C374-B0B4-56BE-019D27C47AC9}"/>
          </ac:spMkLst>
        </pc:spChg>
        <pc:spChg chg="add mod">
          <ac:chgData name="Bailu Ding" userId="f5587075-e664-4194-a8f9-7f90e89679c2" providerId="ADAL" clId="{780EDAEA-1A9F-4510-9563-6F801434F9AB}" dt="2025-04-11T00:38:18.915" v="4932" actId="1076"/>
          <ac:spMkLst>
            <pc:docMk/>
            <pc:sldMk cId="510988135" sldId="319"/>
            <ac:spMk id="138" creationId="{EED623D1-CC8C-25E4-3F49-6CAD170DF911}"/>
          </ac:spMkLst>
        </pc:spChg>
        <pc:spChg chg="add mod">
          <ac:chgData name="Bailu Ding" userId="f5587075-e664-4194-a8f9-7f90e89679c2" providerId="ADAL" clId="{780EDAEA-1A9F-4510-9563-6F801434F9AB}" dt="2025-04-11T00:41:17.866" v="4972" actId="6549"/>
          <ac:spMkLst>
            <pc:docMk/>
            <pc:sldMk cId="510988135" sldId="319"/>
            <ac:spMk id="139" creationId="{21FD59EA-AA49-1887-D5FC-62D4D4AD5020}"/>
          </ac:spMkLst>
        </pc:spChg>
        <pc:spChg chg="mod">
          <ac:chgData name="Bailu Ding" userId="f5587075-e664-4194-a8f9-7f90e89679c2" providerId="ADAL" clId="{780EDAEA-1A9F-4510-9563-6F801434F9AB}" dt="2025-04-11T00:34:55.181" v="4835"/>
          <ac:spMkLst>
            <pc:docMk/>
            <pc:sldMk cId="510988135" sldId="319"/>
            <ac:spMk id="141" creationId="{7D2170F8-0949-5124-FB8E-892DD374EB60}"/>
          </ac:spMkLst>
        </pc:spChg>
        <pc:spChg chg="mod">
          <ac:chgData name="Bailu Ding" userId="f5587075-e664-4194-a8f9-7f90e89679c2" providerId="ADAL" clId="{780EDAEA-1A9F-4510-9563-6F801434F9AB}" dt="2025-04-11T00:34:55.181" v="4835"/>
          <ac:spMkLst>
            <pc:docMk/>
            <pc:sldMk cId="510988135" sldId="319"/>
            <ac:spMk id="143" creationId="{93E6D158-3D8F-F0A2-FAB6-203C6D641F61}"/>
          </ac:spMkLst>
        </pc:spChg>
        <pc:spChg chg="mod">
          <ac:chgData name="Bailu Ding" userId="f5587075-e664-4194-a8f9-7f90e89679c2" providerId="ADAL" clId="{780EDAEA-1A9F-4510-9563-6F801434F9AB}" dt="2025-04-11T00:34:55.181" v="4835"/>
          <ac:spMkLst>
            <pc:docMk/>
            <pc:sldMk cId="510988135" sldId="319"/>
            <ac:spMk id="144" creationId="{269F2386-E2BD-0030-0D0D-C94A0563FCA3}"/>
          </ac:spMkLst>
        </pc:spChg>
        <pc:spChg chg="mod">
          <ac:chgData name="Bailu Ding" userId="f5587075-e664-4194-a8f9-7f90e89679c2" providerId="ADAL" clId="{780EDAEA-1A9F-4510-9563-6F801434F9AB}" dt="2025-04-11T00:34:55.181" v="4835"/>
          <ac:spMkLst>
            <pc:docMk/>
            <pc:sldMk cId="510988135" sldId="319"/>
            <ac:spMk id="145" creationId="{ABB53A51-2451-C536-4F4E-A34CB7F73EB8}"/>
          </ac:spMkLst>
        </pc:spChg>
        <pc:spChg chg="add mod">
          <ac:chgData name="Bailu Ding" userId="f5587075-e664-4194-a8f9-7f90e89679c2" providerId="ADAL" clId="{780EDAEA-1A9F-4510-9563-6F801434F9AB}" dt="2025-04-11T00:35:28.114" v="4846" actId="1076"/>
          <ac:spMkLst>
            <pc:docMk/>
            <pc:sldMk cId="510988135" sldId="319"/>
            <ac:spMk id="148" creationId="{FEF1F5F7-8E47-82D5-0832-6779DC27F316}"/>
          </ac:spMkLst>
        </pc:spChg>
        <pc:spChg chg="mod ord topLvl">
          <ac:chgData name="Bailu Ding" userId="f5587075-e664-4194-a8f9-7f90e89679c2" providerId="ADAL" clId="{780EDAEA-1A9F-4510-9563-6F801434F9AB}" dt="2025-04-11T00:38:07.614" v="4930" actId="1038"/>
          <ac:spMkLst>
            <pc:docMk/>
            <pc:sldMk cId="510988135" sldId="319"/>
            <ac:spMk id="150" creationId="{49CFE73B-DDE1-F58C-EC72-F1313977EE0F}"/>
          </ac:spMkLst>
        </pc:spChg>
        <pc:spChg chg="mod">
          <ac:chgData name="Bailu Ding" userId="f5587075-e664-4194-a8f9-7f90e89679c2" providerId="ADAL" clId="{780EDAEA-1A9F-4510-9563-6F801434F9AB}" dt="2025-04-11T00:37:20.298" v="4891" actId="1076"/>
          <ac:spMkLst>
            <pc:docMk/>
            <pc:sldMk cId="510988135" sldId="319"/>
            <ac:spMk id="167" creationId="{D5D41B4B-9F6B-C946-1BEA-2592D670C222}"/>
          </ac:spMkLst>
        </pc:spChg>
        <pc:spChg chg="mod">
          <ac:chgData name="Bailu Ding" userId="f5587075-e664-4194-a8f9-7f90e89679c2" providerId="ADAL" clId="{780EDAEA-1A9F-4510-9563-6F801434F9AB}" dt="2025-04-11T00:37:00.922" v="4871"/>
          <ac:spMkLst>
            <pc:docMk/>
            <pc:sldMk cId="510988135" sldId="319"/>
            <ac:spMk id="171" creationId="{1908A1EF-46CC-CF80-7C71-3191F85C8B2E}"/>
          </ac:spMkLst>
        </pc:spChg>
        <pc:spChg chg="mod">
          <ac:chgData name="Bailu Ding" userId="f5587075-e664-4194-a8f9-7f90e89679c2" providerId="ADAL" clId="{780EDAEA-1A9F-4510-9563-6F801434F9AB}" dt="2025-04-11T00:37:16.090" v="4889" actId="1076"/>
          <ac:spMkLst>
            <pc:docMk/>
            <pc:sldMk cId="510988135" sldId="319"/>
            <ac:spMk id="172" creationId="{1947307B-4A25-BF96-B91A-FA2A731C41F8}"/>
          </ac:spMkLst>
        </pc:spChg>
        <pc:spChg chg="mod">
          <ac:chgData name="Bailu Ding" userId="f5587075-e664-4194-a8f9-7f90e89679c2" providerId="ADAL" clId="{780EDAEA-1A9F-4510-9563-6F801434F9AB}" dt="2025-04-11T00:37:00.922" v="4871"/>
          <ac:spMkLst>
            <pc:docMk/>
            <pc:sldMk cId="510988135" sldId="319"/>
            <ac:spMk id="173" creationId="{09C000F0-64D4-D7B7-E2FA-6F5BBD5B9BEB}"/>
          </ac:spMkLst>
        </pc:spChg>
        <pc:spChg chg="mod">
          <ac:chgData name="Bailu Ding" userId="f5587075-e664-4194-a8f9-7f90e89679c2" providerId="ADAL" clId="{780EDAEA-1A9F-4510-9563-6F801434F9AB}" dt="2025-04-11T00:37:00.922" v="4871"/>
          <ac:spMkLst>
            <pc:docMk/>
            <pc:sldMk cId="510988135" sldId="319"/>
            <ac:spMk id="174" creationId="{EB8EB180-EDEC-1FA2-6083-B7654785F3A5}"/>
          </ac:spMkLst>
        </pc:spChg>
        <pc:spChg chg="add mod">
          <ac:chgData name="Bailu Ding" userId="f5587075-e664-4194-a8f9-7f90e89679c2" providerId="ADAL" clId="{780EDAEA-1A9F-4510-9563-6F801434F9AB}" dt="2025-04-11T00:38:31.840" v="4939" actId="1076"/>
          <ac:spMkLst>
            <pc:docMk/>
            <pc:sldMk cId="510988135" sldId="319"/>
            <ac:spMk id="182" creationId="{C295709C-748C-8B2D-F899-CF21B91A6BC9}"/>
          </ac:spMkLst>
        </pc:spChg>
        <pc:spChg chg="mod">
          <ac:chgData name="Bailu Ding" userId="f5587075-e664-4194-a8f9-7f90e89679c2" providerId="ADAL" clId="{780EDAEA-1A9F-4510-9563-6F801434F9AB}" dt="2025-04-11T00:38:57.741" v="4947" actId="1076"/>
          <ac:spMkLst>
            <pc:docMk/>
            <pc:sldMk cId="510988135" sldId="319"/>
            <ac:spMk id="185" creationId="{540CA814-C3E1-3171-C44A-4546C8D3DDCB}"/>
          </ac:spMkLst>
        </pc:spChg>
        <pc:spChg chg="mod">
          <ac:chgData name="Bailu Ding" userId="f5587075-e664-4194-a8f9-7f90e89679c2" providerId="ADAL" clId="{780EDAEA-1A9F-4510-9563-6F801434F9AB}" dt="2025-04-11T00:38:55.378" v="4946" actId="1076"/>
          <ac:spMkLst>
            <pc:docMk/>
            <pc:sldMk cId="510988135" sldId="319"/>
            <ac:spMk id="186" creationId="{D731DC4A-E486-B3FF-6F3B-EA8153FD555F}"/>
          </ac:spMkLst>
        </pc:spChg>
        <pc:spChg chg="mod">
          <ac:chgData name="Bailu Ding" userId="f5587075-e664-4194-a8f9-7f90e89679c2" providerId="ADAL" clId="{780EDAEA-1A9F-4510-9563-6F801434F9AB}" dt="2025-04-11T00:38:41.405" v="4940"/>
          <ac:spMkLst>
            <pc:docMk/>
            <pc:sldMk cId="510988135" sldId="319"/>
            <ac:spMk id="187" creationId="{3F09E00F-EC0C-46BD-66B8-BD3DDF59AA75}"/>
          </ac:spMkLst>
        </pc:spChg>
        <pc:spChg chg="mod topLvl">
          <ac:chgData name="Bailu Ding" userId="f5587075-e664-4194-a8f9-7f90e89679c2" providerId="ADAL" clId="{780EDAEA-1A9F-4510-9563-6F801434F9AB}" dt="2025-04-11T00:39:21.319" v="4955" actId="14100"/>
          <ac:spMkLst>
            <pc:docMk/>
            <pc:sldMk cId="510988135" sldId="319"/>
            <ac:spMk id="189" creationId="{E3F306FB-3B8C-1615-F16F-167B6EF1CDA8}"/>
          </ac:spMkLst>
        </pc:spChg>
        <pc:spChg chg="mod">
          <ac:chgData name="Bailu Ding" userId="f5587075-e664-4194-a8f9-7f90e89679c2" providerId="ADAL" clId="{780EDAEA-1A9F-4510-9563-6F801434F9AB}" dt="2025-04-11T00:39:05.148" v="4948"/>
          <ac:spMkLst>
            <pc:docMk/>
            <pc:sldMk cId="510988135" sldId="319"/>
            <ac:spMk id="191" creationId="{AEE53C8F-01B6-9FE7-491E-DC6DB04E5499}"/>
          </ac:spMkLst>
        </pc:spChg>
        <pc:spChg chg="mod">
          <ac:chgData name="Bailu Ding" userId="f5587075-e664-4194-a8f9-7f90e89679c2" providerId="ADAL" clId="{780EDAEA-1A9F-4510-9563-6F801434F9AB}" dt="2025-04-11T00:39:05.148" v="4948"/>
          <ac:spMkLst>
            <pc:docMk/>
            <pc:sldMk cId="510988135" sldId="319"/>
            <ac:spMk id="194" creationId="{5A2350D4-2C62-FFF4-BBDE-5D1B0C1879C2}"/>
          </ac:spMkLst>
        </pc:spChg>
        <pc:spChg chg="add mod">
          <ac:chgData name="Bailu Ding" userId="f5587075-e664-4194-a8f9-7f90e89679c2" providerId="ADAL" clId="{780EDAEA-1A9F-4510-9563-6F801434F9AB}" dt="2025-04-11T00:40:02.245" v="4966" actId="13822"/>
          <ac:spMkLst>
            <pc:docMk/>
            <pc:sldMk cId="510988135" sldId="319"/>
            <ac:spMk id="199" creationId="{E07A3FB0-8619-5BF6-CF7C-28C18344CBDE}"/>
          </ac:spMkLst>
        </pc:spChg>
        <pc:spChg chg="add mod">
          <ac:chgData name="Bailu Ding" userId="f5587075-e664-4194-a8f9-7f90e89679c2" providerId="ADAL" clId="{780EDAEA-1A9F-4510-9563-6F801434F9AB}" dt="2025-04-11T00:41:51.083" v="4977" actId="20577"/>
          <ac:spMkLst>
            <pc:docMk/>
            <pc:sldMk cId="510988135" sldId="319"/>
            <ac:spMk id="200" creationId="{477F9C6E-BD4D-FE7C-BD3B-3CBC697855CB}"/>
          </ac:spMkLst>
        </pc:spChg>
        <pc:grpChg chg="mod">
          <ac:chgData name="Bailu Ding" userId="f5587075-e664-4194-a8f9-7f90e89679c2" providerId="ADAL" clId="{780EDAEA-1A9F-4510-9563-6F801434F9AB}" dt="2025-04-11T00:32:32.863" v="4735" actId="1076"/>
          <ac:grpSpMkLst>
            <pc:docMk/>
            <pc:sldMk cId="510988135" sldId="319"/>
            <ac:grpSpMk id="25" creationId="{85CEEC7D-6A76-C5E4-811F-6866907BF0E6}"/>
          </ac:grpSpMkLst>
        </pc:grpChg>
        <pc:grpChg chg="mod">
          <ac:chgData name="Bailu Ding" userId="f5587075-e664-4194-a8f9-7f90e89679c2" providerId="ADAL" clId="{780EDAEA-1A9F-4510-9563-6F801434F9AB}" dt="2025-04-11T00:35:53.959" v="4853" actId="1076"/>
          <ac:grpSpMkLst>
            <pc:docMk/>
            <pc:sldMk cId="510988135" sldId="319"/>
            <ac:grpSpMk id="96" creationId="{670442C0-0564-C97B-D222-C69A6A8E36D4}"/>
          </ac:grpSpMkLst>
        </pc:grpChg>
        <pc:grpChg chg="add mod">
          <ac:chgData name="Bailu Ding" userId="f5587075-e664-4194-a8f9-7f90e89679c2" providerId="ADAL" clId="{780EDAEA-1A9F-4510-9563-6F801434F9AB}" dt="2025-04-11T00:35:15.348" v="4840" actId="1076"/>
          <ac:grpSpMkLst>
            <pc:docMk/>
            <pc:sldMk cId="510988135" sldId="319"/>
            <ac:grpSpMk id="129" creationId="{8FD9EA0B-E65B-D564-70BE-44ECB4AD4565}"/>
          </ac:grpSpMkLst>
        </pc:grpChg>
        <pc:grpChg chg="add mod">
          <ac:chgData name="Bailu Ding" userId="f5587075-e664-4194-a8f9-7f90e89679c2" providerId="ADAL" clId="{780EDAEA-1A9F-4510-9563-6F801434F9AB}" dt="2025-04-11T00:34:15.402" v="4819" actId="1076"/>
          <ac:grpSpMkLst>
            <pc:docMk/>
            <pc:sldMk cId="510988135" sldId="319"/>
            <ac:grpSpMk id="137" creationId="{F5A87347-5973-10BC-1300-F983383E299B}"/>
          </ac:grpSpMkLst>
        </pc:grpChg>
        <pc:grpChg chg="add mod">
          <ac:chgData name="Bailu Ding" userId="f5587075-e664-4194-a8f9-7f90e89679c2" providerId="ADAL" clId="{780EDAEA-1A9F-4510-9563-6F801434F9AB}" dt="2025-04-11T00:35:02.863" v="4836" actId="1076"/>
          <ac:grpSpMkLst>
            <pc:docMk/>
            <pc:sldMk cId="510988135" sldId="319"/>
            <ac:grpSpMk id="140" creationId="{0350BA66-A0CA-5F2F-E965-9F74026462D7}"/>
          </ac:grpSpMkLst>
        </pc:grpChg>
        <pc:grpChg chg="mod">
          <ac:chgData name="Bailu Ding" userId="f5587075-e664-4194-a8f9-7f90e89679c2" providerId="ADAL" clId="{780EDAEA-1A9F-4510-9563-6F801434F9AB}" dt="2025-04-11T00:34:55.181" v="4835"/>
          <ac:grpSpMkLst>
            <pc:docMk/>
            <pc:sldMk cId="510988135" sldId="319"/>
            <ac:grpSpMk id="142" creationId="{DD34B58F-F063-A4D7-39E9-51578C543D3D}"/>
          </ac:grpSpMkLst>
        </pc:grpChg>
        <pc:grpChg chg="add">
          <ac:chgData name="Bailu Ding" userId="f5587075-e664-4194-a8f9-7f90e89679c2" providerId="ADAL" clId="{780EDAEA-1A9F-4510-9563-6F801434F9AB}" dt="2025-04-11T00:36:59.315" v="4870" actId="164"/>
          <ac:grpSpMkLst>
            <pc:docMk/>
            <pc:sldMk cId="510988135" sldId="319"/>
            <ac:grpSpMk id="165" creationId="{19254A6E-A775-2BF7-A54D-089CECACB971}"/>
          </ac:grpSpMkLst>
        </pc:grpChg>
        <pc:grpChg chg="add mod">
          <ac:chgData name="Bailu Ding" userId="f5587075-e664-4194-a8f9-7f90e89679c2" providerId="ADAL" clId="{780EDAEA-1A9F-4510-9563-6F801434F9AB}" dt="2025-04-11T00:38:14.483" v="4931" actId="1076"/>
          <ac:grpSpMkLst>
            <pc:docMk/>
            <pc:sldMk cId="510988135" sldId="319"/>
            <ac:grpSpMk id="166" creationId="{F4670C06-C164-452C-FE0C-AE4A2C68F215}"/>
          </ac:grpSpMkLst>
        </pc:grpChg>
        <pc:grpChg chg="mod">
          <ac:chgData name="Bailu Ding" userId="f5587075-e664-4194-a8f9-7f90e89679c2" providerId="ADAL" clId="{780EDAEA-1A9F-4510-9563-6F801434F9AB}" dt="2025-04-11T00:37:00.922" v="4871"/>
          <ac:grpSpMkLst>
            <pc:docMk/>
            <pc:sldMk cId="510988135" sldId="319"/>
            <ac:grpSpMk id="168" creationId="{5A1712AC-292D-EEBD-2AAD-DBBF99425AB5}"/>
          </ac:grpSpMkLst>
        </pc:grpChg>
        <pc:grpChg chg="add mod">
          <ac:chgData name="Bailu Ding" userId="f5587075-e664-4194-a8f9-7f90e89679c2" providerId="ADAL" clId="{780EDAEA-1A9F-4510-9563-6F801434F9AB}" dt="2025-04-11T00:38:46.458" v="4941" actId="1076"/>
          <ac:grpSpMkLst>
            <pc:docMk/>
            <pc:sldMk cId="510988135" sldId="319"/>
            <ac:grpSpMk id="183" creationId="{3433FD8D-36BB-7D9E-BE4C-1E1444F06A04}"/>
          </ac:grpSpMkLst>
        </pc:grpChg>
        <pc:grpChg chg="mod">
          <ac:chgData name="Bailu Ding" userId="f5587075-e664-4194-a8f9-7f90e89679c2" providerId="ADAL" clId="{780EDAEA-1A9F-4510-9563-6F801434F9AB}" dt="2025-04-11T00:38:41.405" v="4940"/>
          <ac:grpSpMkLst>
            <pc:docMk/>
            <pc:sldMk cId="510988135" sldId="319"/>
            <ac:grpSpMk id="184" creationId="{119DE302-28FC-6A5E-9307-B86287495D16}"/>
          </ac:grpSpMkLst>
        </pc:grpChg>
        <pc:grpChg chg="mod topLvl">
          <ac:chgData name="Bailu Ding" userId="f5587075-e664-4194-a8f9-7f90e89679c2" providerId="ADAL" clId="{780EDAEA-1A9F-4510-9563-6F801434F9AB}" dt="2025-04-11T00:39:16.514" v="4953" actId="165"/>
          <ac:grpSpMkLst>
            <pc:docMk/>
            <pc:sldMk cId="510988135" sldId="319"/>
            <ac:grpSpMk id="190" creationId="{05F101AE-C8EE-2554-C298-09F1D47D78F3}"/>
          </ac:grpSpMkLst>
        </pc:grpChg>
        <pc:grpChg chg="add mod">
          <ac:chgData name="Bailu Ding" userId="f5587075-e664-4194-a8f9-7f90e89679c2" providerId="ADAL" clId="{780EDAEA-1A9F-4510-9563-6F801434F9AB}" dt="2025-04-11T00:39:30.937" v="4957" actId="1076"/>
          <ac:grpSpMkLst>
            <pc:docMk/>
            <pc:sldMk cId="510988135" sldId="319"/>
            <ac:grpSpMk id="198" creationId="{E04EFE03-0442-0E02-E14A-B4796257F5F1}"/>
          </ac:grpSpMkLst>
        </pc:grpChg>
        <pc:grpChg chg="add">
          <ac:chgData name="Bailu Ding" userId="f5587075-e664-4194-a8f9-7f90e89679c2" providerId="ADAL" clId="{780EDAEA-1A9F-4510-9563-6F801434F9AB}" dt="2025-04-11T00:42:34.448" v="4981" actId="164"/>
          <ac:grpSpMkLst>
            <pc:docMk/>
            <pc:sldMk cId="510988135" sldId="319"/>
            <ac:grpSpMk id="201" creationId="{6B839123-B6B7-0751-4303-F1D354B67ECA}"/>
          </ac:grpSpMkLst>
        </pc:grpChg>
        <pc:grpChg chg="add">
          <ac:chgData name="Bailu Ding" userId="f5587075-e664-4194-a8f9-7f90e89679c2" providerId="ADAL" clId="{780EDAEA-1A9F-4510-9563-6F801434F9AB}" dt="2025-04-11T00:42:48.415" v="4984" actId="164"/>
          <ac:grpSpMkLst>
            <pc:docMk/>
            <pc:sldMk cId="510988135" sldId="319"/>
            <ac:grpSpMk id="202" creationId="{4A0161F6-DF5E-45CF-D080-183AF311924E}"/>
          </ac:grpSpMkLst>
        </pc:grpChg>
        <pc:grpChg chg="add">
          <ac:chgData name="Bailu Ding" userId="f5587075-e664-4194-a8f9-7f90e89679c2" providerId="ADAL" clId="{780EDAEA-1A9F-4510-9563-6F801434F9AB}" dt="2025-04-11T00:43:23.565" v="4986" actId="164"/>
          <ac:grpSpMkLst>
            <pc:docMk/>
            <pc:sldMk cId="510988135" sldId="319"/>
            <ac:grpSpMk id="203" creationId="{EDE7C0A0-C521-3466-9EC4-ADF636BAE9A8}"/>
          </ac:grpSpMkLst>
        </pc:grpChg>
        <pc:cxnChg chg="mod">
          <ac:chgData name="Bailu Ding" userId="f5587075-e664-4194-a8f9-7f90e89679c2" providerId="ADAL" clId="{780EDAEA-1A9F-4510-9563-6F801434F9AB}" dt="2025-04-11T00:38:07.614" v="4930" actId="1038"/>
          <ac:cxnSpMkLst>
            <pc:docMk/>
            <pc:sldMk cId="510988135" sldId="319"/>
            <ac:cxnSpMk id="101" creationId="{FACA5610-E94B-9717-23D8-82C7E5BFBC4F}"/>
          </ac:cxnSpMkLst>
        </pc:cxnChg>
        <pc:cxnChg chg="mod">
          <ac:chgData name="Bailu Ding" userId="f5587075-e664-4194-a8f9-7f90e89679c2" providerId="ADAL" clId="{780EDAEA-1A9F-4510-9563-6F801434F9AB}" dt="2025-04-11T00:38:07.614" v="4930" actId="1038"/>
          <ac:cxnSpMkLst>
            <pc:docMk/>
            <pc:sldMk cId="510988135" sldId="319"/>
            <ac:cxnSpMk id="102" creationId="{191773EA-8D23-6964-E20B-6BCCA5F74D2A}"/>
          </ac:cxnSpMkLst>
        </pc:cxnChg>
        <pc:cxnChg chg="mod">
          <ac:chgData name="Bailu Ding" userId="f5587075-e664-4194-a8f9-7f90e89679c2" providerId="ADAL" clId="{780EDAEA-1A9F-4510-9563-6F801434F9AB}" dt="2025-04-11T00:38:07.614" v="4930" actId="1038"/>
          <ac:cxnSpMkLst>
            <pc:docMk/>
            <pc:sldMk cId="510988135" sldId="319"/>
            <ac:cxnSpMk id="103" creationId="{EEA0E3A0-B5CC-99E1-C42A-DC702F34A8D6}"/>
          </ac:cxnSpMkLst>
        </pc:cxnChg>
        <pc:cxnChg chg="mod">
          <ac:chgData name="Bailu Ding" userId="f5587075-e664-4194-a8f9-7f90e89679c2" providerId="ADAL" clId="{780EDAEA-1A9F-4510-9563-6F801434F9AB}" dt="2025-04-11T00:33:20.138" v="4749"/>
          <ac:cxnSpMkLst>
            <pc:docMk/>
            <pc:sldMk cId="510988135" sldId="319"/>
            <ac:cxnSpMk id="134" creationId="{9F2D71AB-4718-C80A-CF44-D0821C856D23}"/>
          </ac:cxnSpMkLst>
        </pc:cxnChg>
        <pc:cxnChg chg="mod">
          <ac:chgData name="Bailu Ding" userId="f5587075-e664-4194-a8f9-7f90e89679c2" providerId="ADAL" clId="{780EDAEA-1A9F-4510-9563-6F801434F9AB}" dt="2025-04-11T00:33:20.138" v="4749"/>
          <ac:cxnSpMkLst>
            <pc:docMk/>
            <pc:sldMk cId="510988135" sldId="319"/>
            <ac:cxnSpMk id="135" creationId="{8B024358-157E-3B35-48E6-6823E6524B34}"/>
          </ac:cxnSpMkLst>
        </pc:cxnChg>
        <pc:cxnChg chg="mod">
          <ac:chgData name="Bailu Ding" userId="f5587075-e664-4194-a8f9-7f90e89679c2" providerId="ADAL" clId="{780EDAEA-1A9F-4510-9563-6F801434F9AB}" dt="2025-04-11T00:33:20.138" v="4749"/>
          <ac:cxnSpMkLst>
            <pc:docMk/>
            <pc:sldMk cId="510988135" sldId="319"/>
            <ac:cxnSpMk id="136" creationId="{EB8521D1-4F24-C3A9-D374-CF36B034E6D9}"/>
          </ac:cxnSpMkLst>
        </pc:cxnChg>
        <pc:cxnChg chg="mod">
          <ac:chgData name="Bailu Ding" userId="f5587075-e664-4194-a8f9-7f90e89679c2" providerId="ADAL" clId="{780EDAEA-1A9F-4510-9563-6F801434F9AB}" dt="2025-04-11T00:34:55.181" v="4835"/>
          <ac:cxnSpMkLst>
            <pc:docMk/>
            <pc:sldMk cId="510988135" sldId="319"/>
            <ac:cxnSpMk id="146" creationId="{BBBDEB3A-E3BB-A5ED-4FFD-B89E7BD834B6}"/>
          </ac:cxnSpMkLst>
        </pc:cxnChg>
        <pc:cxnChg chg="mod">
          <ac:chgData name="Bailu Ding" userId="f5587075-e664-4194-a8f9-7f90e89679c2" providerId="ADAL" clId="{780EDAEA-1A9F-4510-9563-6F801434F9AB}" dt="2025-04-11T00:34:55.181" v="4835"/>
          <ac:cxnSpMkLst>
            <pc:docMk/>
            <pc:sldMk cId="510988135" sldId="319"/>
            <ac:cxnSpMk id="147" creationId="{12B44BBC-F626-5EAD-620A-68BB8FE45F42}"/>
          </ac:cxnSpMkLst>
        </pc:cxnChg>
        <pc:cxnChg chg="mod">
          <ac:chgData name="Bailu Ding" userId="f5587075-e664-4194-a8f9-7f90e89679c2" providerId="ADAL" clId="{780EDAEA-1A9F-4510-9563-6F801434F9AB}" dt="2025-04-11T00:37:16.090" v="4889" actId="1076"/>
          <ac:cxnSpMkLst>
            <pc:docMk/>
            <pc:sldMk cId="510988135" sldId="319"/>
            <ac:cxnSpMk id="175" creationId="{F958200F-2855-24A3-B64E-7640914D8C10}"/>
          </ac:cxnSpMkLst>
        </pc:cxnChg>
        <pc:cxnChg chg="mod">
          <ac:chgData name="Bailu Ding" userId="f5587075-e664-4194-a8f9-7f90e89679c2" providerId="ADAL" clId="{780EDAEA-1A9F-4510-9563-6F801434F9AB}" dt="2025-04-11T00:37:16.090" v="4889" actId="1076"/>
          <ac:cxnSpMkLst>
            <pc:docMk/>
            <pc:sldMk cId="510988135" sldId="319"/>
            <ac:cxnSpMk id="177" creationId="{4208C0D6-DAAE-F0BF-6B50-174E84DE83F9}"/>
          </ac:cxnSpMkLst>
        </pc:cxnChg>
        <pc:cxnChg chg="mod">
          <ac:chgData name="Bailu Ding" userId="f5587075-e664-4194-a8f9-7f90e89679c2" providerId="ADAL" clId="{780EDAEA-1A9F-4510-9563-6F801434F9AB}" dt="2025-04-11T00:39:05.148" v="4948"/>
          <ac:cxnSpMkLst>
            <pc:docMk/>
            <pc:sldMk cId="510988135" sldId="319"/>
            <ac:cxnSpMk id="196" creationId="{244E2EC6-5E62-1E95-47E1-4BEA1F078F84}"/>
          </ac:cxnSpMkLst>
        </pc:cxnChg>
      </pc:sldChg>
      <pc:sldChg chg="delSp modSp add del mod modAnim">
        <pc:chgData name="Bailu Ding" userId="f5587075-e664-4194-a8f9-7f90e89679c2" providerId="ADAL" clId="{780EDAEA-1A9F-4510-9563-6F801434F9AB}" dt="2025-04-11T00:17:21.100" v="3607" actId="47"/>
        <pc:sldMkLst>
          <pc:docMk/>
          <pc:sldMk cId="1138838250" sldId="319"/>
        </pc:sldMkLst>
      </pc:sldChg>
      <pc:sldChg chg="delSp modSp add mod delAnim modAnim">
        <pc:chgData name="Bailu Ding" userId="f5587075-e664-4194-a8f9-7f90e89679c2" providerId="ADAL" clId="{780EDAEA-1A9F-4510-9563-6F801434F9AB}" dt="2025-04-11T00:28:45.556" v="4503"/>
        <pc:sldMkLst>
          <pc:docMk/>
          <pc:sldMk cId="1705864500" sldId="320"/>
        </pc:sldMkLst>
        <pc:spChg chg="mod">
          <ac:chgData name="Bailu Ding" userId="f5587075-e664-4194-a8f9-7f90e89679c2" providerId="ADAL" clId="{780EDAEA-1A9F-4510-9563-6F801434F9AB}" dt="2025-04-11T00:22:27.250" v="4049" actId="20577"/>
          <ac:spMkLst>
            <pc:docMk/>
            <pc:sldMk cId="1705864500" sldId="320"/>
            <ac:spMk id="3" creationId="{656D2601-67BA-5768-8742-EA738CDA5E15}"/>
          </ac:spMkLst>
        </pc:spChg>
      </pc:sldChg>
      <pc:sldChg chg="modSp add mod modAnim">
        <pc:chgData name="Bailu Ding" userId="f5587075-e664-4194-a8f9-7f90e89679c2" providerId="ADAL" clId="{780EDAEA-1A9F-4510-9563-6F801434F9AB}" dt="2025-04-11T00:29:53.780" v="4648"/>
        <pc:sldMkLst>
          <pc:docMk/>
          <pc:sldMk cId="361172253" sldId="321"/>
        </pc:sldMkLst>
        <pc:spChg chg="mod">
          <ac:chgData name="Bailu Ding" userId="f5587075-e664-4194-a8f9-7f90e89679c2" providerId="ADAL" clId="{780EDAEA-1A9F-4510-9563-6F801434F9AB}" dt="2025-04-11T00:29:26.654" v="4638" actId="20577"/>
          <ac:spMkLst>
            <pc:docMk/>
            <pc:sldMk cId="361172253" sldId="321"/>
            <ac:spMk id="3" creationId="{926EF5FA-D194-42A7-5564-8FC4B5F24E4A}"/>
          </ac:spMkLst>
        </pc:spChg>
      </pc:sldChg>
      <pc:sldChg chg="addSp delSp modSp add del mod ord addAnim delAnim modAnim">
        <pc:chgData name="Bailu Ding" userId="f5587075-e664-4194-a8f9-7f90e89679c2" providerId="ADAL" clId="{780EDAEA-1A9F-4510-9563-6F801434F9AB}" dt="2025-04-11T00:30:58.298" v="4690"/>
        <pc:sldMkLst>
          <pc:docMk/>
          <pc:sldMk cId="3117693818" sldId="322"/>
        </pc:sldMkLst>
        <pc:grpChg chg="add del">
          <ac:chgData name="Bailu Ding" userId="f5587075-e664-4194-a8f9-7f90e89679c2" providerId="ADAL" clId="{780EDAEA-1A9F-4510-9563-6F801434F9AB}" dt="2025-04-11T00:27:03.681" v="4484" actId="478"/>
          <ac:grpSpMkLst>
            <pc:docMk/>
            <pc:sldMk cId="3117693818" sldId="322"/>
            <ac:grpSpMk id="43" creationId="{C6EF42E2-8C40-58AC-93FF-2417BDF48AB7}"/>
          </ac:grpSpMkLst>
        </pc:grpChg>
        <pc:cxnChg chg="mod">
          <ac:chgData name="Bailu Ding" userId="f5587075-e664-4194-a8f9-7f90e89679c2" providerId="ADAL" clId="{780EDAEA-1A9F-4510-9563-6F801434F9AB}" dt="2025-04-11T00:27:03.681" v="4484" actId="478"/>
          <ac:cxnSpMkLst>
            <pc:docMk/>
            <pc:sldMk cId="3117693818" sldId="322"/>
            <ac:cxnSpMk id="53" creationId="{6EA986C8-06E6-44BA-8DCA-0A4B12878EBE}"/>
          </ac:cxnSpMkLst>
        </pc:cxnChg>
        <pc:cxnChg chg="mod">
          <ac:chgData name="Bailu Ding" userId="f5587075-e664-4194-a8f9-7f90e89679c2" providerId="ADAL" clId="{780EDAEA-1A9F-4510-9563-6F801434F9AB}" dt="2025-04-11T00:27:03.681" v="4484" actId="478"/>
          <ac:cxnSpMkLst>
            <pc:docMk/>
            <pc:sldMk cId="3117693818" sldId="322"/>
            <ac:cxnSpMk id="54" creationId="{287AE550-8094-AACE-887A-BD9A33FE12D0}"/>
          </ac:cxnSpMkLst>
        </pc:cxnChg>
      </pc:sldChg>
      <pc:sldChg chg="add del">
        <pc:chgData name="Bailu Ding" userId="f5587075-e664-4194-a8f9-7f90e89679c2" providerId="ADAL" clId="{780EDAEA-1A9F-4510-9563-6F801434F9AB}" dt="2025-04-11T00:56:58.298" v="5719" actId="47"/>
        <pc:sldMkLst>
          <pc:docMk/>
          <pc:sldMk cId="3826378058" sldId="323"/>
        </pc:sldMkLst>
      </pc:sldChg>
      <pc:sldChg chg="addSp delSp modSp add del mod modAnim">
        <pc:chgData name="Bailu Ding" userId="f5587075-e664-4194-a8f9-7f90e89679c2" providerId="ADAL" clId="{780EDAEA-1A9F-4510-9563-6F801434F9AB}" dt="2025-04-11T01:29:37.066" v="6121" actId="47"/>
        <pc:sldMkLst>
          <pc:docMk/>
          <pc:sldMk cId="2759335676" sldId="324"/>
        </pc:sldMkLst>
      </pc:sldChg>
      <pc:sldChg chg="addSp delSp modSp add del mod addAnim delAnim modAnim">
        <pc:chgData name="Bailu Ding" userId="f5587075-e664-4194-a8f9-7f90e89679c2" providerId="ADAL" clId="{780EDAEA-1A9F-4510-9563-6F801434F9AB}" dt="2025-04-11T01:19:10.918" v="5925" actId="47"/>
        <pc:sldMkLst>
          <pc:docMk/>
          <pc:sldMk cId="2755090026" sldId="325"/>
        </pc:sldMkLst>
      </pc:sldChg>
      <pc:sldChg chg="addSp delSp modSp add mod modAnim">
        <pc:chgData name="Bailu Ding" userId="f5587075-e664-4194-a8f9-7f90e89679c2" providerId="ADAL" clId="{780EDAEA-1A9F-4510-9563-6F801434F9AB}" dt="2025-04-11T01:11:35.615" v="5836"/>
        <pc:sldMkLst>
          <pc:docMk/>
          <pc:sldMk cId="4170244305" sldId="326"/>
        </pc:sldMkLst>
        <pc:spChg chg="mod">
          <ac:chgData name="Bailu Ding" userId="f5587075-e664-4194-a8f9-7f90e89679c2" providerId="ADAL" clId="{780EDAEA-1A9F-4510-9563-6F801434F9AB}" dt="2025-04-11T01:09:06.115" v="5823" actId="20577"/>
          <ac:spMkLst>
            <pc:docMk/>
            <pc:sldMk cId="4170244305" sldId="326"/>
            <ac:spMk id="56" creationId="{78D9B778-BEC5-DBFD-082C-1D5D64BB4D6E}"/>
          </ac:spMkLst>
        </pc:spChg>
      </pc:sldChg>
      <pc:sldChg chg="addSp delSp modSp add del mod modAnim">
        <pc:chgData name="Bailu Ding" userId="f5587075-e664-4194-a8f9-7f90e89679c2" providerId="ADAL" clId="{780EDAEA-1A9F-4510-9563-6F801434F9AB}" dt="2025-04-11T01:12:24.379" v="5838" actId="47"/>
        <pc:sldMkLst>
          <pc:docMk/>
          <pc:sldMk cId="2855704940" sldId="327"/>
        </pc:sldMkLst>
      </pc:sldChg>
      <pc:sldChg chg="addSp delSp modSp add mod delAnim modAnim">
        <pc:chgData name="Bailu Ding" userId="f5587075-e664-4194-a8f9-7f90e89679c2" providerId="ADAL" clId="{780EDAEA-1A9F-4510-9563-6F801434F9AB}" dt="2025-04-11T01:17:07.314" v="5910"/>
        <pc:sldMkLst>
          <pc:docMk/>
          <pc:sldMk cId="680681522" sldId="328"/>
        </pc:sldMkLst>
        <pc:spChg chg="add mod">
          <ac:chgData name="Bailu Ding" userId="f5587075-e664-4194-a8f9-7f90e89679c2" providerId="ADAL" clId="{780EDAEA-1A9F-4510-9563-6F801434F9AB}" dt="2025-04-11T01:12:49.070" v="5859"/>
          <ac:spMkLst>
            <pc:docMk/>
            <pc:sldMk cId="680681522" sldId="328"/>
            <ac:spMk id="14" creationId="{7C6A533C-FBE2-CCD3-F1AC-D77155043555}"/>
          </ac:spMkLst>
        </pc:spChg>
        <pc:spChg chg="add mod">
          <ac:chgData name="Bailu Ding" userId="f5587075-e664-4194-a8f9-7f90e89679c2" providerId="ADAL" clId="{780EDAEA-1A9F-4510-9563-6F801434F9AB}" dt="2025-04-11T01:13:19.681" v="5863" actId="1076"/>
          <ac:spMkLst>
            <pc:docMk/>
            <pc:sldMk cId="680681522" sldId="328"/>
            <ac:spMk id="18" creationId="{7EBE0CD2-1D13-83F3-A9AF-B45FC0C161C7}"/>
          </ac:spMkLst>
        </pc:spChg>
        <pc:spChg chg="add mod">
          <ac:chgData name="Bailu Ding" userId="f5587075-e664-4194-a8f9-7f90e89679c2" providerId="ADAL" clId="{780EDAEA-1A9F-4510-9563-6F801434F9AB}" dt="2025-04-11T01:13:47.603" v="5869" actId="1076"/>
          <ac:spMkLst>
            <pc:docMk/>
            <pc:sldMk cId="680681522" sldId="328"/>
            <ac:spMk id="24" creationId="{D65BC39D-C4EA-BDC4-3190-9C3B04F6D2CA}"/>
          </ac:spMkLst>
        </pc:spChg>
        <pc:spChg chg="add mod">
          <ac:chgData name="Bailu Ding" userId="f5587075-e664-4194-a8f9-7f90e89679c2" providerId="ADAL" clId="{780EDAEA-1A9F-4510-9563-6F801434F9AB}" dt="2025-04-11T01:13:47.603" v="5869" actId="1076"/>
          <ac:spMkLst>
            <pc:docMk/>
            <pc:sldMk cId="680681522" sldId="328"/>
            <ac:spMk id="26" creationId="{085A4CA7-3B11-A7D0-B13E-75D8D21C23F6}"/>
          </ac:spMkLst>
        </pc:spChg>
        <pc:spChg chg="mod">
          <ac:chgData name="Bailu Ding" userId="f5587075-e664-4194-a8f9-7f90e89679c2" providerId="ADAL" clId="{780EDAEA-1A9F-4510-9563-6F801434F9AB}" dt="2025-04-11T01:12:36.817" v="5858" actId="14100"/>
          <ac:spMkLst>
            <pc:docMk/>
            <pc:sldMk cId="680681522" sldId="328"/>
            <ac:spMk id="54" creationId="{9ABC3003-8AB7-69B7-5AD6-0E335E77CDBA}"/>
          </ac:spMkLst>
        </pc:spChg>
      </pc:sldChg>
      <pc:sldChg chg="addSp delSp modSp add del mod delAnim modAnim">
        <pc:chgData name="Bailu Ding" userId="f5587075-e664-4194-a8f9-7f90e89679c2" providerId="ADAL" clId="{780EDAEA-1A9F-4510-9563-6F801434F9AB}" dt="2025-04-11T01:19:10.918" v="5925" actId="47"/>
        <pc:sldMkLst>
          <pc:docMk/>
          <pc:sldMk cId="2061818896" sldId="329"/>
        </pc:sldMkLst>
      </pc:sldChg>
      <pc:sldChg chg="addSp delSp modSp add mod addAnim delAnim modAnim">
        <pc:chgData name="Bailu Ding" userId="f5587075-e664-4194-a8f9-7f90e89679c2" providerId="ADAL" clId="{780EDAEA-1A9F-4510-9563-6F801434F9AB}" dt="2025-04-11T01:27:48.981" v="6100"/>
        <pc:sldMkLst>
          <pc:docMk/>
          <pc:sldMk cId="683202336" sldId="330"/>
        </pc:sldMkLst>
        <pc:spChg chg="add mod">
          <ac:chgData name="Bailu Ding" userId="f5587075-e664-4194-a8f9-7f90e89679c2" providerId="ADAL" clId="{780EDAEA-1A9F-4510-9563-6F801434F9AB}" dt="2025-04-11T01:19:08.481" v="5924"/>
          <ac:spMkLst>
            <pc:docMk/>
            <pc:sldMk cId="683202336" sldId="330"/>
            <ac:spMk id="23" creationId="{7AA13A98-A867-1919-35C5-8B41BE6C2755}"/>
          </ac:spMkLst>
        </pc:spChg>
        <pc:spChg chg="add mod">
          <ac:chgData name="Bailu Ding" userId="f5587075-e664-4194-a8f9-7f90e89679c2" providerId="ADAL" clId="{780EDAEA-1A9F-4510-9563-6F801434F9AB}" dt="2025-04-11T01:19:37.931" v="5968" actId="14100"/>
          <ac:spMkLst>
            <pc:docMk/>
            <pc:sldMk cId="683202336" sldId="330"/>
            <ac:spMk id="27" creationId="{FCFF333A-DA46-39C9-635C-7A424D5AB21B}"/>
          </ac:spMkLst>
        </pc:spChg>
        <pc:spChg chg="add del mod">
          <ac:chgData name="Bailu Ding" userId="f5587075-e664-4194-a8f9-7f90e89679c2" providerId="ADAL" clId="{780EDAEA-1A9F-4510-9563-6F801434F9AB}" dt="2025-04-11T01:21:55.486" v="5991" actId="478"/>
          <ac:spMkLst>
            <pc:docMk/>
            <pc:sldMk cId="683202336" sldId="330"/>
            <ac:spMk id="32" creationId="{01D1B88F-E010-AC05-25A3-CA7FC5EB8D7A}"/>
          </ac:spMkLst>
        </pc:spChg>
        <pc:spChg chg="add mod">
          <ac:chgData name="Bailu Ding" userId="f5587075-e664-4194-a8f9-7f90e89679c2" providerId="ADAL" clId="{780EDAEA-1A9F-4510-9563-6F801434F9AB}" dt="2025-04-11T01:22:32.231" v="5994" actId="1076"/>
          <ac:spMkLst>
            <pc:docMk/>
            <pc:sldMk cId="683202336" sldId="330"/>
            <ac:spMk id="34" creationId="{7218B2EE-90D9-62FF-DA39-22267D312F56}"/>
          </ac:spMkLst>
        </pc:spChg>
        <pc:spChg chg="add mod">
          <ac:chgData name="Bailu Ding" userId="f5587075-e664-4194-a8f9-7f90e89679c2" providerId="ADAL" clId="{780EDAEA-1A9F-4510-9563-6F801434F9AB}" dt="2025-04-11T01:23:18.181" v="6000" actId="13822"/>
          <ac:spMkLst>
            <pc:docMk/>
            <pc:sldMk cId="683202336" sldId="330"/>
            <ac:spMk id="35" creationId="{C166D0F3-A136-92DF-5423-AE5BBC10DDB0}"/>
          </ac:spMkLst>
        </pc:spChg>
        <pc:spChg chg="mod">
          <ac:chgData name="Bailu Ding" userId="f5587075-e664-4194-a8f9-7f90e89679c2" providerId="ADAL" clId="{780EDAEA-1A9F-4510-9563-6F801434F9AB}" dt="2025-04-11T01:16:49.481" v="5909" actId="20577"/>
          <ac:spMkLst>
            <pc:docMk/>
            <pc:sldMk cId="683202336" sldId="330"/>
            <ac:spMk id="40" creationId="{2D5E864B-3A83-2F81-2FB4-CDCC136BBB68}"/>
          </ac:spMkLst>
        </pc:spChg>
        <pc:spChg chg="mod">
          <ac:chgData name="Bailu Ding" userId="f5587075-e664-4194-a8f9-7f90e89679c2" providerId="ADAL" clId="{780EDAEA-1A9F-4510-9563-6F801434F9AB}" dt="2025-04-11T01:17:16.644" v="5912" actId="20577"/>
          <ac:spMkLst>
            <pc:docMk/>
            <pc:sldMk cId="683202336" sldId="330"/>
            <ac:spMk id="41" creationId="{B3CDDCCF-6C11-6E88-111B-5B765448A6F8}"/>
          </ac:spMkLst>
        </pc:spChg>
      </pc:sldChg>
      <pc:sldChg chg="add del">
        <pc:chgData name="Bailu Ding" userId="f5587075-e664-4194-a8f9-7f90e89679c2" providerId="ADAL" clId="{780EDAEA-1A9F-4510-9563-6F801434F9AB}" dt="2025-04-11T01:25:48.649" v="6049" actId="47"/>
        <pc:sldMkLst>
          <pc:docMk/>
          <pc:sldMk cId="2741025447" sldId="331"/>
        </pc:sldMkLst>
      </pc:sldChg>
      <pc:sldChg chg="addSp delSp modSp add mod modAnim">
        <pc:chgData name="Bailu Ding" userId="f5587075-e664-4194-a8f9-7f90e89679c2" providerId="ADAL" clId="{780EDAEA-1A9F-4510-9563-6F801434F9AB}" dt="2025-04-11T01:30:15.998" v="6140" actId="20577"/>
        <pc:sldMkLst>
          <pc:docMk/>
          <pc:sldMk cId="1525624014" sldId="332"/>
        </pc:sldMkLst>
        <pc:spChg chg="add mod">
          <ac:chgData name="Bailu Ding" userId="f5587075-e664-4194-a8f9-7f90e89679c2" providerId="ADAL" clId="{780EDAEA-1A9F-4510-9563-6F801434F9AB}" dt="2025-04-11T01:30:15.998" v="6140" actId="20577"/>
          <ac:spMkLst>
            <pc:docMk/>
            <pc:sldMk cId="1525624014" sldId="332"/>
            <ac:spMk id="24" creationId="{29852525-EF8C-6525-184A-108B8F34907D}"/>
          </ac:spMkLst>
        </pc:spChg>
        <pc:spChg chg="add mod">
          <ac:chgData name="Bailu Ding" userId="f5587075-e664-4194-a8f9-7f90e89679c2" providerId="ADAL" clId="{780EDAEA-1A9F-4510-9563-6F801434F9AB}" dt="2025-04-11T01:30:14.502" v="6138" actId="20577"/>
          <ac:spMkLst>
            <pc:docMk/>
            <pc:sldMk cId="1525624014" sldId="332"/>
            <ac:spMk id="26" creationId="{7A15CCE4-377B-67D2-6A34-B1E132BBD515}"/>
          </ac:spMkLst>
        </pc:spChg>
        <pc:spChg chg="mod">
          <ac:chgData name="Bailu Ding" userId="f5587075-e664-4194-a8f9-7f90e89679c2" providerId="ADAL" clId="{780EDAEA-1A9F-4510-9563-6F801434F9AB}" dt="2025-04-11T01:24:06.412" v="6024" actId="20577"/>
          <ac:spMkLst>
            <pc:docMk/>
            <pc:sldMk cId="1525624014" sldId="332"/>
            <ac:spMk id="27" creationId="{EAB17067-8D23-1527-3E94-297E6F1926E8}"/>
          </ac:spMkLst>
        </pc:spChg>
        <pc:spChg chg="add mod">
          <ac:chgData name="Bailu Ding" userId="f5587075-e664-4194-a8f9-7f90e89679c2" providerId="ADAL" clId="{780EDAEA-1A9F-4510-9563-6F801434F9AB}" dt="2025-04-11T01:25:52.682" v="6050"/>
          <ac:spMkLst>
            <pc:docMk/>
            <pc:sldMk cId="1525624014" sldId="332"/>
            <ac:spMk id="30" creationId="{BE0D192C-24C5-6681-858D-B30323A5F52D}"/>
          </ac:spMkLst>
        </pc:spChg>
        <pc:spChg chg="add mod">
          <ac:chgData name="Bailu Ding" userId="f5587075-e664-4194-a8f9-7f90e89679c2" providerId="ADAL" clId="{780EDAEA-1A9F-4510-9563-6F801434F9AB}" dt="2025-04-11T01:30:12.712" v="6136" actId="20577"/>
          <ac:spMkLst>
            <pc:docMk/>
            <pc:sldMk cId="1525624014" sldId="332"/>
            <ac:spMk id="33" creationId="{6742F8FC-DB0B-42BB-8A1C-843454459D3A}"/>
          </ac:spMkLst>
        </pc:spChg>
        <pc:spChg chg="add mod">
          <ac:chgData name="Bailu Ding" userId="f5587075-e664-4194-a8f9-7f90e89679c2" providerId="ADAL" clId="{780EDAEA-1A9F-4510-9563-6F801434F9AB}" dt="2025-04-11T01:27:55.831" v="6102" actId="13822"/>
          <ac:spMkLst>
            <pc:docMk/>
            <pc:sldMk cId="1525624014" sldId="332"/>
            <ac:spMk id="36" creationId="{404F0863-7B07-FB8F-58F7-448DF636E2E5}"/>
          </ac:spMkLst>
        </pc:spChg>
        <pc:spChg chg="add mod">
          <ac:chgData name="Bailu Ding" userId="f5587075-e664-4194-a8f9-7f90e89679c2" providerId="ADAL" clId="{780EDAEA-1A9F-4510-9563-6F801434F9AB}" dt="2025-04-11T01:28:20.668" v="6106" actId="1076"/>
          <ac:spMkLst>
            <pc:docMk/>
            <pc:sldMk cId="1525624014" sldId="332"/>
            <ac:spMk id="42" creationId="{616F0B71-6A7D-D813-4F38-58AF6C9DDF21}"/>
          </ac:spMkLst>
        </pc:spChg>
      </pc:sldChg>
      <pc:sldChg chg="addSp delSp modSp add mod delAnim modAnim">
        <pc:chgData name="Bailu Ding" userId="f5587075-e664-4194-a8f9-7f90e89679c2" providerId="ADAL" clId="{780EDAEA-1A9F-4510-9563-6F801434F9AB}" dt="2025-04-11T01:32:47.817" v="6160"/>
        <pc:sldMkLst>
          <pc:docMk/>
          <pc:sldMk cId="2778381954" sldId="333"/>
        </pc:sldMkLst>
        <pc:spChg chg="add mod">
          <ac:chgData name="Bailu Ding" userId="f5587075-e664-4194-a8f9-7f90e89679c2" providerId="ADAL" clId="{780EDAEA-1A9F-4510-9563-6F801434F9AB}" dt="2025-04-11T01:29:19.481" v="6117"/>
          <ac:spMkLst>
            <pc:docMk/>
            <pc:sldMk cId="2778381954" sldId="333"/>
            <ac:spMk id="18" creationId="{6009EEBD-4786-9408-15D1-EE9A562793C4}"/>
          </ac:spMkLst>
        </pc:spChg>
        <pc:spChg chg="mod">
          <ac:chgData name="Bailu Ding" userId="f5587075-e664-4194-a8f9-7f90e89679c2" providerId="ADAL" clId="{780EDAEA-1A9F-4510-9563-6F801434F9AB}" dt="2025-04-11T01:29:06.121" v="6115" actId="20577"/>
          <ac:spMkLst>
            <pc:docMk/>
            <pc:sldMk cId="2778381954" sldId="333"/>
            <ac:spMk id="27" creationId="{F6EEABE3-A09A-8DF9-5780-23A864C450C5}"/>
          </ac:spMkLst>
        </pc:spChg>
        <pc:spChg chg="add mod">
          <ac:chgData name="Bailu Ding" userId="f5587075-e664-4194-a8f9-7f90e89679c2" providerId="ADAL" clId="{780EDAEA-1A9F-4510-9563-6F801434F9AB}" dt="2025-04-11T01:30:01.916" v="6128" actId="20577"/>
          <ac:spMkLst>
            <pc:docMk/>
            <pc:sldMk cId="2778381954" sldId="333"/>
            <ac:spMk id="43" creationId="{D6BAA13F-530D-1CB2-076C-B6D2955F67A2}"/>
          </ac:spMkLst>
        </pc:spChg>
        <pc:spChg chg="add mod">
          <ac:chgData name="Bailu Ding" userId="f5587075-e664-4194-a8f9-7f90e89679c2" providerId="ADAL" clId="{780EDAEA-1A9F-4510-9563-6F801434F9AB}" dt="2025-04-11T01:30:04.056" v="6130" actId="20577"/>
          <ac:spMkLst>
            <pc:docMk/>
            <pc:sldMk cId="2778381954" sldId="333"/>
            <ac:spMk id="44" creationId="{D407998D-FFD2-E35B-EDA2-B4F7F5D67D4A}"/>
          </ac:spMkLst>
        </pc:spChg>
        <pc:spChg chg="add mod">
          <ac:chgData name="Bailu Ding" userId="f5587075-e664-4194-a8f9-7f90e89679c2" providerId="ADAL" clId="{780EDAEA-1A9F-4510-9563-6F801434F9AB}" dt="2025-04-11T01:30:07.081" v="6132" actId="20577"/>
          <ac:spMkLst>
            <pc:docMk/>
            <pc:sldMk cId="2778381954" sldId="333"/>
            <ac:spMk id="45" creationId="{2E7E2389-84BE-B019-1870-0D19CF3DB829}"/>
          </ac:spMkLst>
        </pc:spChg>
        <pc:spChg chg="add mod">
          <ac:chgData name="Bailu Ding" userId="f5587075-e664-4194-a8f9-7f90e89679c2" providerId="ADAL" clId="{780EDAEA-1A9F-4510-9563-6F801434F9AB}" dt="2025-04-11T01:32:12.845" v="6153" actId="20577"/>
          <ac:spMkLst>
            <pc:docMk/>
            <pc:sldMk cId="2778381954" sldId="333"/>
            <ac:spMk id="46" creationId="{E7813FAC-C447-9F9E-BAAA-735F79B9B14F}"/>
          </ac:spMkLst>
        </pc:spChg>
      </pc:sldChg>
      <pc:sldChg chg="modSp new del mod">
        <pc:chgData name="Bailu Ding" userId="f5587075-e664-4194-a8f9-7f90e89679c2" providerId="ADAL" clId="{780EDAEA-1A9F-4510-9563-6F801434F9AB}" dt="2025-04-11T01:33:50.314" v="6200" actId="47"/>
        <pc:sldMkLst>
          <pc:docMk/>
          <pc:sldMk cId="4121256840" sldId="334"/>
        </pc:sldMkLst>
      </pc:sldChg>
      <pc:sldChg chg="add del">
        <pc:chgData name="Bailu Ding" userId="f5587075-e664-4194-a8f9-7f90e89679c2" providerId="ADAL" clId="{780EDAEA-1A9F-4510-9563-6F801434F9AB}" dt="2025-04-11T01:33:32.712" v="6186"/>
        <pc:sldMkLst>
          <pc:docMk/>
          <pc:sldMk cId="1229300263" sldId="335"/>
        </pc:sldMkLst>
      </pc:sldChg>
      <pc:sldChg chg="addSp delSp modSp add mod addAnim delAnim modAnim">
        <pc:chgData name="Bailu Ding" userId="f5587075-e664-4194-a8f9-7f90e89679c2" providerId="ADAL" clId="{780EDAEA-1A9F-4510-9563-6F801434F9AB}" dt="2025-04-11T01:36:40.181" v="6260"/>
        <pc:sldMkLst>
          <pc:docMk/>
          <pc:sldMk cId="3036442315" sldId="335"/>
        </pc:sldMkLst>
        <pc:spChg chg="mod">
          <ac:chgData name="Bailu Ding" userId="f5587075-e664-4194-a8f9-7f90e89679c2" providerId="ADAL" clId="{780EDAEA-1A9F-4510-9563-6F801434F9AB}" dt="2025-04-11T01:35:03.148" v="6213" actId="20577"/>
          <ac:spMkLst>
            <pc:docMk/>
            <pc:sldMk cId="3036442315" sldId="335"/>
            <ac:spMk id="2" creationId="{9CDD5F95-1287-15F5-9A52-B7C0C325841D}"/>
          </ac:spMkLst>
        </pc:spChg>
        <pc:spChg chg="add mod ord">
          <ac:chgData name="Bailu Ding" userId="f5587075-e664-4194-a8f9-7f90e89679c2" providerId="ADAL" clId="{780EDAEA-1A9F-4510-9563-6F801434F9AB}" dt="2025-04-11T01:35:58.595" v="6216" actId="167"/>
          <ac:spMkLst>
            <pc:docMk/>
            <pc:sldMk cId="3036442315" sldId="335"/>
            <ac:spMk id="13" creationId="{34C4D4F4-0536-B510-A0FE-857E633145E0}"/>
          </ac:spMkLst>
        </pc:spChg>
        <pc:spChg chg="add mod">
          <ac:chgData name="Bailu Ding" userId="f5587075-e664-4194-a8f9-7f90e89679c2" providerId="ADAL" clId="{780EDAEA-1A9F-4510-9563-6F801434F9AB}" dt="2025-04-11T01:36:36.731" v="6259" actId="1076"/>
          <ac:spMkLst>
            <pc:docMk/>
            <pc:sldMk cId="3036442315" sldId="335"/>
            <ac:spMk id="14" creationId="{7688FFA8-98B2-8227-2EC0-4BBBFEB63F9F}"/>
          </ac:spMkLst>
        </pc:spChg>
        <pc:spChg chg="add del">
          <ac:chgData name="Bailu Ding" userId="f5587075-e664-4194-a8f9-7f90e89679c2" providerId="ADAL" clId="{780EDAEA-1A9F-4510-9563-6F801434F9AB}" dt="2025-04-11T01:34:56.165" v="6211" actId="478"/>
          <ac:spMkLst>
            <pc:docMk/>
            <pc:sldMk cId="3036442315" sldId="335"/>
            <ac:spMk id="58" creationId="{1ED0EF9C-DB23-DACD-F5E0-F145AC5DEA5A}"/>
          </ac:spMkLst>
        </pc:spChg>
        <pc:spChg chg="add del">
          <ac:chgData name="Bailu Ding" userId="f5587075-e664-4194-a8f9-7f90e89679c2" providerId="ADAL" clId="{780EDAEA-1A9F-4510-9563-6F801434F9AB}" dt="2025-04-11T01:34:56.165" v="6211" actId="478"/>
          <ac:spMkLst>
            <pc:docMk/>
            <pc:sldMk cId="3036442315" sldId="335"/>
            <ac:spMk id="59" creationId="{040B8D9F-E77E-EAA4-6D72-972D5F8FC51F}"/>
          </ac:spMkLst>
        </pc:spChg>
      </pc:sldChg>
      <pc:sldChg chg="modSp add modAnim">
        <pc:chgData name="Bailu Ding" userId="f5587075-e664-4194-a8f9-7f90e89679c2" providerId="ADAL" clId="{780EDAEA-1A9F-4510-9563-6F801434F9AB}" dt="2025-04-11T01:37:47.981" v="6310" actId="20577"/>
        <pc:sldMkLst>
          <pc:docMk/>
          <pc:sldMk cId="1062250327" sldId="336"/>
        </pc:sldMkLst>
      </pc:sldChg>
      <pc:sldChg chg="add">
        <pc:chgData name="Bailu Ding" userId="f5587075-e664-4194-a8f9-7f90e89679c2" providerId="ADAL" clId="{780EDAEA-1A9F-4510-9563-6F801434F9AB}" dt="2025-04-11T01:38:53.214" v="6311"/>
        <pc:sldMkLst>
          <pc:docMk/>
          <pc:sldMk cId="1147049517" sldId="337"/>
        </pc:sldMkLst>
      </pc:sldChg>
      <pc:sldChg chg="addSp delSp modSp add mod ord modAnim">
        <pc:chgData name="Bailu Ding" userId="f5587075-e664-4194-a8f9-7f90e89679c2" providerId="ADAL" clId="{780EDAEA-1A9F-4510-9563-6F801434F9AB}" dt="2025-04-11T01:41:50.614" v="6522" actId="1076"/>
        <pc:sldMkLst>
          <pc:docMk/>
          <pc:sldMk cId="2892868324" sldId="338"/>
        </pc:sldMkLst>
        <pc:spChg chg="mod">
          <ac:chgData name="Bailu Ding" userId="f5587075-e664-4194-a8f9-7f90e89679c2" providerId="ADAL" clId="{780EDAEA-1A9F-4510-9563-6F801434F9AB}" dt="2025-04-11T01:39:27.317" v="6320" actId="20577"/>
          <ac:spMkLst>
            <pc:docMk/>
            <pc:sldMk cId="2892868324" sldId="338"/>
            <ac:spMk id="2" creationId="{2B8D78F4-B208-BFED-9BD2-71F25542E173}"/>
          </ac:spMkLst>
        </pc:spChg>
        <pc:spChg chg="add mod">
          <ac:chgData name="Bailu Ding" userId="f5587075-e664-4194-a8f9-7f90e89679c2" providerId="ADAL" clId="{780EDAEA-1A9F-4510-9563-6F801434F9AB}" dt="2025-04-11T01:41:13.626" v="6505" actId="20577"/>
          <ac:spMkLst>
            <pc:docMk/>
            <pc:sldMk cId="2892868324" sldId="338"/>
            <ac:spMk id="24" creationId="{9AA11F78-4422-A60D-701D-0C24E2F0C808}"/>
          </ac:spMkLst>
        </pc:spChg>
        <pc:spChg chg="add mod">
          <ac:chgData name="Bailu Ding" userId="f5587075-e664-4194-a8f9-7f90e89679c2" providerId="ADAL" clId="{780EDAEA-1A9F-4510-9563-6F801434F9AB}" dt="2025-04-11T01:41:50.614" v="6522" actId="1076"/>
          <ac:spMkLst>
            <pc:docMk/>
            <pc:sldMk cId="2892868324" sldId="338"/>
            <ac:spMk id="26" creationId="{160133F5-333B-1586-7C70-8C9458F709C6}"/>
          </ac:spMkLst>
        </pc:spChg>
      </pc:sldChg>
      <pc:sldChg chg="addSp delSp modSp new mod delAnim modAnim">
        <pc:chgData name="Bailu Ding" userId="f5587075-e664-4194-a8f9-7f90e89679c2" providerId="ADAL" clId="{780EDAEA-1A9F-4510-9563-6F801434F9AB}" dt="2025-04-11T01:50:10.015" v="7039" actId="1076"/>
        <pc:sldMkLst>
          <pc:docMk/>
          <pc:sldMk cId="2685341930" sldId="339"/>
        </pc:sldMkLst>
        <pc:spChg chg="mod">
          <ac:chgData name="Bailu Ding" userId="f5587075-e664-4194-a8f9-7f90e89679c2" providerId="ADAL" clId="{780EDAEA-1A9F-4510-9563-6F801434F9AB}" dt="2025-04-11T01:42:24.375" v="6555" actId="20577"/>
          <ac:spMkLst>
            <pc:docMk/>
            <pc:sldMk cId="2685341930" sldId="339"/>
            <ac:spMk id="2" creationId="{B5FB9C10-E10C-9F99-BC3A-1A27F20BBCCB}"/>
          </ac:spMkLst>
        </pc:spChg>
        <pc:spChg chg="mod">
          <ac:chgData name="Bailu Ding" userId="f5587075-e664-4194-a8f9-7f90e89679c2" providerId="ADAL" clId="{780EDAEA-1A9F-4510-9563-6F801434F9AB}" dt="2025-04-11T01:43:29.479" v="6685" actId="6549"/>
          <ac:spMkLst>
            <pc:docMk/>
            <pc:sldMk cId="2685341930" sldId="339"/>
            <ac:spMk id="3" creationId="{94C83537-23D0-F461-E88C-F321018310EF}"/>
          </ac:spMkLst>
        </pc:spChg>
        <pc:spChg chg="mod">
          <ac:chgData name="Bailu Ding" userId="f5587075-e664-4194-a8f9-7f90e89679c2" providerId="ADAL" clId="{780EDAEA-1A9F-4510-9563-6F801434F9AB}" dt="2025-04-11T01:45:35.389" v="6749" actId="1076"/>
          <ac:spMkLst>
            <pc:docMk/>
            <pc:sldMk cId="2685341930" sldId="339"/>
            <ac:spMk id="4" creationId="{F6D99717-9781-ACA5-903E-59768E6680C9}"/>
          </ac:spMkLst>
        </pc:spChg>
        <pc:spChg chg="add mod">
          <ac:chgData name="Bailu Ding" userId="f5587075-e664-4194-a8f9-7f90e89679c2" providerId="ADAL" clId="{780EDAEA-1A9F-4510-9563-6F801434F9AB}" dt="2025-04-11T01:47:11.809" v="6826" actId="1076"/>
          <ac:spMkLst>
            <pc:docMk/>
            <pc:sldMk cId="2685341930" sldId="339"/>
            <ac:spMk id="18" creationId="{77A4C8D3-C094-8B0C-4CDD-DFCEAEFDE28C}"/>
          </ac:spMkLst>
        </pc:spChg>
        <pc:spChg chg="add mod">
          <ac:chgData name="Bailu Ding" userId="f5587075-e664-4194-a8f9-7f90e89679c2" providerId="ADAL" clId="{780EDAEA-1A9F-4510-9563-6F801434F9AB}" dt="2025-04-11T01:49:28.345" v="6984" actId="1076"/>
          <ac:spMkLst>
            <pc:docMk/>
            <pc:sldMk cId="2685341930" sldId="339"/>
            <ac:spMk id="19" creationId="{AE200158-DAC5-EAD3-EDC6-D76F94687E49}"/>
          </ac:spMkLst>
        </pc:spChg>
        <pc:spChg chg="mod topLvl">
          <ac:chgData name="Bailu Ding" userId="f5587075-e664-4194-a8f9-7f90e89679c2" providerId="ADAL" clId="{780EDAEA-1A9F-4510-9563-6F801434F9AB}" dt="2025-04-11T01:49:13.881" v="6982" actId="1076"/>
          <ac:spMkLst>
            <pc:docMk/>
            <pc:sldMk cId="2685341930" sldId="339"/>
            <ac:spMk id="23" creationId="{1CFC4810-FBC9-E57F-9F21-0C83D0B825AB}"/>
          </ac:spMkLst>
        </pc:spChg>
        <pc:spChg chg="mod topLvl">
          <ac:chgData name="Bailu Ding" userId="f5587075-e664-4194-a8f9-7f90e89679c2" providerId="ADAL" clId="{780EDAEA-1A9F-4510-9563-6F801434F9AB}" dt="2025-04-11T01:49:15.981" v="6983" actId="1076"/>
          <ac:spMkLst>
            <pc:docMk/>
            <pc:sldMk cId="2685341930" sldId="339"/>
            <ac:spMk id="24" creationId="{B4A01964-D557-A8CF-A948-B7CF09CBC0B5}"/>
          </ac:spMkLst>
        </pc:spChg>
        <pc:spChg chg="mod topLvl">
          <ac:chgData name="Bailu Ding" userId="f5587075-e664-4194-a8f9-7f90e89679c2" providerId="ADAL" clId="{780EDAEA-1A9F-4510-9563-6F801434F9AB}" dt="2025-04-11T01:47:16.856" v="6827" actId="1076"/>
          <ac:spMkLst>
            <pc:docMk/>
            <pc:sldMk cId="2685341930" sldId="339"/>
            <ac:spMk id="25" creationId="{B4101330-9110-2989-058F-6635420B441E}"/>
          </ac:spMkLst>
        </pc:spChg>
        <pc:spChg chg="mod topLvl">
          <ac:chgData name="Bailu Ding" userId="f5587075-e664-4194-a8f9-7f90e89679c2" providerId="ADAL" clId="{780EDAEA-1A9F-4510-9563-6F801434F9AB}" dt="2025-04-11T01:47:16.856" v="6827" actId="1076"/>
          <ac:spMkLst>
            <pc:docMk/>
            <pc:sldMk cId="2685341930" sldId="339"/>
            <ac:spMk id="26" creationId="{DABAD297-238B-9290-0B18-1286A5E531E9}"/>
          </ac:spMkLst>
        </pc:spChg>
        <pc:spChg chg="mod">
          <ac:chgData name="Bailu Ding" userId="f5587075-e664-4194-a8f9-7f90e89679c2" providerId="ADAL" clId="{780EDAEA-1A9F-4510-9563-6F801434F9AB}" dt="2025-04-11T01:46:06.120" v="6764" actId="14100"/>
          <ac:spMkLst>
            <pc:docMk/>
            <pc:sldMk cId="2685341930" sldId="339"/>
            <ac:spMk id="35" creationId="{63655A1B-F5B9-F30E-B1F2-429A56D7E43F}"/>
          </ac:spMkLst>
        </pc:spChg>
        <pc:spChg chg="mod">
          <ac:chgData name="Bailu Ding" userId="f5587075-e664-4194-a8f9-7f90e89679c2" providerId="ADAL" clId="{780EDAEA-1A9F-4510-9563-6F801434F9AB}" dt="2025-04-11T01:46:40.656" v="6802" actId="14100"/>
          <ac:spMkLst>
            <pc:docMk/>
            <pc:sldMk cId="2685341930" sldId="339"/>
            <ac:spMk id="46" creationId="{02044CE3-45A8-6C7F-6CB2-17B8EF9296CF}"/>
          </ac:spMkLst>
        </pc:spChg>
        <pc:spChg chg="add mod">
          <ac:chgData name="Bailu Ding" userId="f5587075-e664-4194-a8f9-7f90e89679c2" providerId="ADAL" clId="{780EDAEA-1A9F-4510-9563-6F801434F9AB}" dt="2025-04-11T01:47:16.856" v="6827" actId="1076"/>
          <ac:spMkLst>
            <pc:docMk/>
            <pc:sldMk cId="2685341930" sldId="339"/>
            <ac:spMk id="49" creationId="{D5001241-67FB-6AFC-560A-0517D6170AB0}"/>
          </ac:spMkLst>
        </pc:spChg>
        <pc:spChg chg="add mod">
          <ac:chgData name="Bailu Ding" userId="f5587075-e664-4194-a8f9-7f90e89679c2" providerId="ADAL" clId="{780EDAEA-1A9F-4510-9563-6F801434F9AB}" dt="2025-04-11T01:47:16.856" v="6827" actId="1076"/>
          <ac:spMkLst>
            <pc:docMk/>
            <pc:sldMk cId="2685341930" sldId="339"/>
            <ac:spMk id="50" creationId="{1511C8CD-B9F4-D969-E479-B3E1292D834E}"/>
          </ac:spMkLst>
        </pc:spChg>
        <pc:spChg chg="add mod">
          <ac:chgData name="Bailu Ding" userId="f5587075-e664-4194-a8f9-7f90e89679c2" providerId="ADAL" clId="{780EDAEA-1A9F-4510-9563-6F801434F9AB}" dt="2025-04-11T01:47:16.856" v="6827" actId="1076"/>
          <ac:spMkLst>
            <pc:docMk/>
            <pc:sldMk cId="2685341930" sldId="339"/>
            <ac:spMk id="57" creationId="{2E83F591-9D34-7251-48A4-CABD63AA6F0D}"/>
          </ac:spMkLst>
        </pc:spChg>
        <pc:spChg chg="add mod">
          <ac:chgData name="Bailu Ding" userId="f5587075-e664-4194-a8f9-7f90e89679c2" providerId="ADAL" clId="{780EDAEA-1A9F-4510-9563-6F801434F9AB}" dt="2025-04-11T01:49:33.848" v="6985" actId="1076"/>
          <ac:spMkLst>
            <pc:docMk/>
            <pc:sldMk cId="2685341930" sldId="339"/>
            <ac:spMk id="62" creationId="{672D4D1C-F854-E761-7893-7591DE8295FC}"/>
          </ac:spMkLst>
        </pc:spChg>
        <pc:spChg chg="add mod">
          <ac:chgData name="Bailu Ding" userId="f5587075-e664-4194-a8f9-7f90e89679c2" providerId="ADAL" clId="{780EDAEA-1A9F-4510-9563-6F801434F9AB}" dt="2025-04-11T01:50:10.015" v="7039" actId="1076"/>
          <ac:spMkLst>
            <pc:docMk/>
            <pc:sldMk cId="2685341930" sldId="339"/>
            <ac:spMk id="63" creationId="{F8D9AB10-7D9B-AFCF-8146-EC3DD6F4CC86}"/>
          </ac:spMkLst>
        </pc:spChg>
        <pc:grpChg chg="mod topLvl">
          <ac:chgData name="Bailu Ding" userId="f5587075-e664-4194-a8f9-7f90e89679c2" providerId="ADAL" clId="{780EDAEA-1A9F-4510-9563-6F801434F9AB}" dt="2025-04-11T01:47:16.856" v="6827" actId="1076"/>
          <ac:grpSpMkLst>
            <pc:docMk/>
            <pc:sldMk cId="2685341930" sldId="339"/>
            <ac:grpSpMk id="21" creationId="{F0D9E92A-BA79-64B7-C1A0-1BD0F8579486}"/>
          </ac:grpSpMkLst>
        </pc:grpChg>
        <pc:grpChg chg="add mod">
          <ac:chgData name="Bailu Ding" userId="f5587075-e664-4194-a8f9-7f90e89679c2" providerId="ADAL" clId="{780EDAEA-1A9F-4510-9563-6F801434F9AB}" dt="2025-04-11T01:47:16.856" v="6827" actId="1076"/>
          <ac:grpSpMkLst>
            <pc:docMk/>
            <pc:sldMk cId="2685341930" sldId="339"/>
            <ac:grpSpMk id="45" creationId="{33653A79-84EE-783F-DD9F-9A3A1B8AAF87}"/>
          </ac:grpSpMkLst>
        </pc:grpChg>
        <pc:cxnChg chg="mod">
          <ac:chgData name="Bailu Ding" userId="f5587075-e664-4194-a8f9-7f90e89679c2" providerId="ADAL" clId="{780EDAEA-1A9F-4510-9563-6F801434F9AB}" dt="2025-04-11T01:47:16.856" v="6827" actId="1076"/>
          <ac:cxnSpMkLst>
            <pc:docMk/>
            <pc:sldMk cId="2685341930" sldId="339"/>
            <ac:cxnSpMk id="36" creationId="{3E36934D-F427-EC7B-F5BC-BC64679EBAEB}"/>
          </ac:cxnSpMkLst>
        </pc:cxnChg>
        <pc:cxnChg chg="mod">
          <ac:chgData name="Bailu Ding" userId="f5587075-e664-4194-a8f9-7f90e89679c2" providerId="ADAL" clId="{780EDAEA-1A9F-4510-9563-6F801434F9AB}" dt="2025-04-11T01:46:06.120" v="6764" actId="14100"/>
          <ac:cxnSpMkLst>
            <pc:docMk/>
            <pc:sldMk cId="2685341930" sldId="339"/>
            <ac:cxnSpMk id="37" creationId="{7CF1D833-BD4C-F490-0BC1-D022E2DD82DF}"/>
          </ac:cxnSpMkLst>
        </pc:cxnChg>
        <pc:cxnChg chg="mod">
          <ac:chgData name="Bailu Ding" userId="f5587075-e664-4194-a8f9-7f90e89679c2" providerId="ADAL" clId="{780EDAEA-1A9F-4510-9563-6F801434F9AB}" dt="2025-04-11T01:46:40.656" v="6802" actId="14100"/>
          <ac:cxnSpMkLst>
            <pc:docMk/>
            <pc:sldMk cId="2685341930" sldId="339"/>
            <ac:cxnSpMk id="47" creationId="{CB3996F7-E255-9D62-8F9E-D5F0695B27D1}"/>
          </ac:cxnSpMkLst>
        </pc:cxnChg>
        <pc:cxnChg chg="mod">
          <ac:chgData name="Bailu Ding" userId="f5587075-e664-4194-a8f9-7f90e89679c2" providerId="ADAL" clId="{780EDAEA-1A9F-4510-9563-6F801434F9AB}" dt="2025-04-11T01:46:40.656" v="6802" actId="14100"/>
          <ac:cxnSpMkLst>
            <pc:docMk/>
            <pc:sldMk cId="2685341930" sldId="339"/>
            <ac:cxnSpMk id="48" creationId="{F1EB4035-85E7-A9AD-33BF-D24A2924F475}"/>
          </ac:cxnSpMkLst>
        </pc:cxnChg>
      </pc:sldChg>
      <pc:sldChg chg="addSp delSp modSp add mod modAnim">
        <pc:chgData name="Bailu Ding" userId="f5587075-e664-4194-a8f9-7f90e89679c2" providerId="ADAL" clId="{780EDAEA-1A9F-4510-9563-6F801434F9AB}" dt="2025-04-11T02:05:42.005" v="7791" actId="20577"/>
        <pc:sldMkLst>
          <pc:docMk/>
          <pc:sldMk cId="1966341778" sldId="340"/>
        </pc:sldMkLst>
        <pc:spChg chg="mod ord">
          <ac:chgData name="Bailu Ding" userId="f5587075-e664-4194-a8f9-7f90e89679c2" providerId="ADAL" clId="{780EDAEA-1A9F-4510-9563-6F801434F9AB}" dt="2025-04-11T02:05:42.005" v="7791" actId="20577"/>
          <ac:spMkLst>
            <pc:docMk/>
            <pc:sldMk cId="1966341778" sldId="340"/>
            <ac:spMk id="3" creationId="{D0C99F03-DFC1-68D6-11BE-BE47125042CE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6" creationId="{62C84FBD-2A92-3971-5650-98CF9A9AB1F5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7" creationId="{602C1927-12EB-52B8-5B79-7323A98EB72E}"/>
          </ac:spMkLst>
        </pc:spChg>
        <pc:spChg chg="mod topLvl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11" creationId="{9913AC78-4E62-6631-12A9-0E1429AF98AD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0" creationId="{6BF2045B-7293-3489-CBC4-925206E1EA1B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1" creationId="{AA32C4DD-1C0F-005E-23CF-42058BE8F8FE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2" creationId="{13E13AD4-DAB4-DCEF-AE06-8F9AB5174911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3" creationId="{3F08140E-4333-D9FD-C12F-24CF2E1D5FCF}"/>
          </ac:spMkLst>
        </pc:spChg>
        <pc:spChg chg="add mo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4" creationId="{C1BAAA85-6457-E975-CFCA-AF4A3206A639}"/>
          </ac:spMkLst>
        </pc:spChg>
        <pc:spChg chg="add mod">
          <ac:chgData name="Bailu Ding" userId="f5587075-e664-4194-a8f9-7f90e89679c2" providerId="ADAL" clId="{780EDAEA-1A9F-4510-9563-6F801434F9AB}" dt="2025-04-11T02:01:30.481" v="7639" actId="1076"/>
          <ac:spMkLst>
            <pc:docMk/>
            <pc:sldMk cId="1966341778" sldId="340"/>
            <ac:spMk id="27" creationId="{2AD7A166-C9D0-32F7-DCCE-EABEE6E050FC}"/>
          </ac:spMkLst>
        </pc:spChg>
        <pc:spChg chg="add mod ord">
          <ac:chgData name="Bailu Ding" userId="f5587075-e664-4194-a8f9-7f90e89679c2" providerId="ADAL" clId="{780EDAEA-1A9F-4510-9563-6F801434F9AB}" dt="2025-04-11T02:01:51.281" v="7644" actId="167"/>
          <ac:spMkLst>
            <pc:docMk/>
            <pc:sldMk cId="1966341778" sldId="340"/>
            <ac:spMk id="28" creationId="{22B78CC0-BB1D-316B-1690-82671C62A7DF}"/>
          </ac:spMkLst>
        </pc:spChg>
        <pc:spChg chg="add mod or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29" creationId="{82631947-6B54-A0F1-9D8C-5785D2AC8A6B}"/>
          </ac:spMkLst>
        </pc:spChg>
        <pc:spChg chg="add mod ord">
          <ac:chgData name="Bailu Ding" userId="f5587075-e664-4194-a8f9-7f90e89679c2" providerId="ADAL" clId="{780EDAEA-1A9F-4510-9563-6F801434F9AB}" dt="2025-04-11T02:03:17.751" v="7761" actId="1038"/>
          <ac:spMkLst>
            <pc:docMk/>
            <pc:sldMk cId="1966341778" sldId="340"/>
            <ac:spMk id="30" creationId="{289F689A-BDAE-D1FC-F940-0D5A65C1FE92}"/>
          </ac:spMkLst>
        </pc:spChg>
        <pc:grpChg chg="add">
          <ac:chgData name="Bailu Ding" userId="f5587075-e664-4194-a8f9-7f90e89679c2" providerId="ADAL" clId="{780EDAEA-1A9F-4510-9563-6F801434F9AB}" dt="2025-04-11T02:03:56.371" v="7765" actId="164"/>
          <ac:grpSpMkLst>
            <pc:docMk/>
            <pc:sldMk cId="1966341778" sldId="340"/>
            <ac:grpSpMk id="31" creationId="{2651B42B-3426-B33C-F476-FED688FBF219}"/>
          </ac:grpSpMkLst>
        </pc:grpChg>
        <pc:grpChg chg="add">
          <ac:chgData name="Bailu Ding" userId="f5587075-e664-4194-a8f9-7f90e89679c2" providerId="ADAL" clId="{780EDAEA-1A9F-4510-9563-6F801434F9AB}" dt="2025-04-11T02:04:10.548" v="7766" actId="164"/>
          <ac:grpSpMkLst>
            <pc:docMk/>
            <pc:sldMk cId="1966341778" sldId="340"/>
            <ac:grpSpMk id="32" creationId="{4050E862-270D-86B4-CBE5-65EDF4CC1AE8}"/>
          </ac:grpSpMkLst>
        </pc:grpChg>
        <pc:cxnChg chg="add mod">
          <ac:chgData name="Bailu Ding" userId="f5587075-e664-4194-a8f9-7f90e89679c2" providerId="ADAL" clId="{780EDAEA-1A9F-4510-9563-6F801434F9AB}" dt="2025-04-11T01:57:57.507" v="7476" actId="13822"/>
          <ac:cxnSpMkLst>
            <pc:docMk/>
            <pc:sldMk cId="1966341778" sldId="340"/>
            <ac:cxnSpMk id="9" creationId="{25DF2A21-E148-5BB0-698A-06A8D69B0B30}"/>
          </ac:cxnSpMkLst>
        </pc:cxnChg>
        <pc:cxnChg chg="add mod">
          <ac:chgData name="Bailu Ding" userId="f5587075-e664-4194-a8f9-7f90e89679c2" providerId="ADAL" clId="{780EDAEA-1A9F-4510-9563-6F801434F9AB}" dt="2025-04-11T01:58:02.015" v="7479" actId="14100"/>
          <ac:cxnSpMkLst>
            <pc:docMk/>
            <pc:sldMk cId="1966341778" sldId="340"/>
            <ac:cxnSpMk id="16" creationId="{E64A7FFF-DA8C-08B1-EDBF-A2E6A1B3DCE9}"/>
          </ac:cxnSpMkLst>
        </pc:cxnChg>
        <pc:cxnChg chg="add mod">
          <ac:chgData name="Bailu Ding" userId="f5587075-e664-4194-a8f9-7f90e89679c2" providerId="ADAL" clId="{780EDAEA-1A9F-4510-9563-6F801434F9AB}" dt="2025-04-11T02:00:45.491" v="7617" actId="13822"/>
          <ac:cxnSpMkLst>
            <pc:docMk/>
            <pc:sldMk cId="1966341778" sldId="340"/>
            <ac:cxnSpMk id="26" creationId="{22A13A32-1A78-BEC6-D0D2-D541E96D9175}"/>
          </ac:cxnSpMkLst>
        </pc:cxnChg>
      </pc:sldChg>
      <pc:sldChg chg="modSp new del mod">
        <pc:chgData name="Bailu Ding" userId="f5587075-e664-4194-a8f9-7f90e89679c2" providerId="ADAL" clId="{780EDAEA-1A9F-4510-9563-6F801434F9AB}" dt="2025-04-11T02:06:29.681" v="7888" actId="47"/>
        <pc:sldMkLst>
          <pc:docMk/>
          <pc:sldMk cId="1474670725" sldId="341"/>
        </pc:sldMkLst>
      </pc:sldChg>
      <pc:sldChg chg="add">
        <pc:chgData name="Bailu Ding" userId="f5587075-e664-4194-a8f9-7f90e89679c2" providerId="ADAL" clId="{780EDAEA-1A9F-4510-9563-6F801434F9AB}" dt="2025-04-11T02:21:37.148" v="9115"/>
        <pc:sldMkLst>
          <pc:docMk/>
          <pc:sldMk cId="2509283765" sldId="341"/>
        </pc:sldMkLst>
      </pc:sldChg>
    </pc:docChg>
  </pc:docChgLst>
  <pc:docChgLst>
    <pc:chgData name="Bailu Ding" userId="f5587075-e664-4194-a8f9-7f90e89679c2" providerId="ADAL" clId="{928E3D9D-506F-424A-827B-62DB8CF751FF}"/>
    <pc:docChg chg="modSld">
      <pc:chgData name="Bailu Ding" userId="f5587075-e664-4194-a8f9-7f90e89679c2" providerId="ADAL" clId="{928E3D9D-506F-424A-827B-62DB8CF751FF}" dt="2025-04-23T02:19:45.341" v="10"/>
      <pc:docMkLst>
        <pc:docMk/>
      </pc:docMkLst>
      <pc:sldChg chg="addSp delSp modSp modTransition modAnim">
        <pc:chgData name="Bailu Ding" userId="f5587075-e664-4194-a8f9-7f90e89679c2" providerId="ADAL" clId="{928E3D9D-506F-424A-827B-62DB8CF751FF}" dt="2025-04-23T02:15:33.153" v="4"/>
        <pc:sldMkLst>
          <pc:docMk/>
          <pc:sldMk cId="763554579" sldId="278"/>
        </pc:sldMkLst>
        <pc:picChg chg="add del mod">
          <ac:chgData name="Bailu Ding" userId="f5587075-e664-4194-a8f9-7f90e89679c2" providerId="ADAL" clId="{928E3D9D-506F-424A-827B-62DB8CF751FF}" dt="2025-04-23T02:14:18.304" v="1"/>
          <ac:picMkLst>
            <pc:docMk/>
            <pc:sldMk cId="763554579" sldId="278"/>
            <ac:picMk id="7" creationId="{C8B8342D-7B6A-9A28-65FC-C5521BE90AE8}"/>
          </ac:picMkLst>
        </pc:picChg>
        <pc:picChg chg="add del mod">
          <ac:chgData name="Bailu Ding" userId="f5587075-e664-4194-a8f9-7f90e89679c2" providerId="ADAL" clId="{928E3D9D-506F-424A-827B-62DB8CF751FF}" dt="2025-04-23T02:14:58.008" v="3"/>
          <ac:picMkLst>
            <pc:docMk/>
            <pc:sldMk cId="763554579" sldId="278"/>
            <ac:picMk id="17" creationId="{FD8D0090-B836-23B7-6E1B-5443DAB2F482}"/>
          </ac:picMkLst>
        </pc:picChg>
        <pc:picChg chg="add mod">
          <ac:chgData name="Bailu Ding" userId="f5587075-e664-4194-a8f9-7f90e89679c2" providerId="ADAL" clId="{928E3D9D-506F-424A-827B-62DB8CF751FF}" dt="2025-04-23T02:15:33.153" v="4"/>
          <ac:picMkLst>
            <pc:docMk/>
            <pc:sldMk cId="763554579" sldId="278"/>
            <ac:picMk id="21" creationId="{5D6A988D-4DED-A746-671D-09F93B283FCE}"/>
          </ac:picMkLst>
        </pc:picChg>
      </pc:sldChg>
      <pc:sldChg chg="addSp delSp modSp modTransition modAnim">
        <pc:chgData name="Bailu Ding" userId="f5587075-e664-4194-a8f9-7f90e89679c2" providerId="ADAL" clId="{928E3D9D-506F-424A-827B-62DB8CF751FF}" dt="2025-04-23T02:19:45.341" v="10"/>
        <pc:sldMkLst>
          <pc:docMk/>
          <pc:sldMk cId="1966341778" sldId="340"/>
        </pc:sldMkLst>
        <pc:picChg chg="add del mod">
          <ac:chgData name="Bailu Ding" userId="f5587075-e664-4194-a8f9-7f90e89679c2" providerId="ADAL" clId="{928E3D9D-506F-424A-827B-62DB8CF751FF}" dt="2025-04-23T02:17:26.909" v="7"/>
          <ac:picMkLst>
            <pc:docMk/>
            <pc:sldMk cId="1966341778" sldId="340"/>
            <ac:picMk id="13" creationId="{5C78186D-2DF4-3B74-4B49-33EFBD05DC70}"/>
          </ac:picMkLst>
        </pc:picChg>
        <pc:picChg chg="add del mod">
          <ac:chgData name="Bailu Ding" userId="f5587075-e664-4194-a8f9-7f90e89679c2" providerId="ADAL" clId="{928E3D9D-506F-424A-827B-62DB8CF751FF}" dt="2025-04-23T02:18:59.324" v="9"/>
          <ac:picMkLst>
            <pc:docMk/>
            <pc:sldMk cId="1966341778" sldId="340"/>
            <ac:picMk id="18" creationId="{85AC6ADB-B11D-B3DE-4CB8-AD02004693AA}"/>
          </ac:picMkLst>
        </pc:picChg>
        <pc:picChg chg="add mod">
          <ac:chgData name="Bailu Ding" userId="f5587075-e664-4194-a8f9-7f90e89679c2" providerId="ADAL" clId="{928E3D9D-506F-424A-827B-62DB8CF751FF}" dt="2025-04-23T02:19:45.341" v="10"/>
          <ac:picMkLst>
            <pc:docMk/>
            <pc:sldMk cId="1966341778" sldId="340"/>
            <ac:picMk id="38" creationId="{836A2B89-7896-B9C0-7A91-D2DF5AA16967}"/>
          </ac:picMkLst>
        </pc:picChg>
        <pc:picChg chg="del">
          <ac:chgData name="Bailu Ding" userId="f5587075-e664-4194-a8f9-7f90e89679c2" providerId="ADAL" clId="{928E3D9D-506F-424A-827B-62DB8CF751FF}" dt="2025-04-23T02:16:31.378" v="5"/>
          <ac:picMkLst>
            <pc:docMk/>
            <pc:sldMk cId="1966341778" sldId="340"/>
            <ac:picMk id="40" creationId="{CF53459C-1760-581F-380D-F403AE26142C}"/>
          </ac:picMkLst>
        </pc:picChg>
      </pc:sldChg>
    </pc:docChg>
  </pc:docChgLst>
  <pc:docChgLst>
    <pc:chgData name="Bailu Ding" userId="f5587075-e664-4194-a8f9-7f90e89679c2" providerId="ADAL" clId="{1DBA7F5E-2BC2-4019-AA0E-234E6869E5D9}"/>
    <pc:docChg chg="custSel delSld modSld">
      <pc:chgData name="Bailu Ding" userId="f5587075-e664-4194-a8f9-7f90e89679c2" providerId="ADAL" clId="{1DBA7F5E-2BC2-4019-AA0E-234E6869E5D9}" dt="2025-04-23T02:50:35.702" v="347" actId="478"/>
      <pc:docMkLst>
        <pc:docMk/>
      </pc:docMkLst>
      <pc:sldChg chg="addSp delSp modSp mod modTransition delAnim modAnim">
        <pc:chgData name="Bailu Ding" userId="f5587075-e664-4194-a8f9-7f90e89679c2" providerId="ADAL" clId="{1DBA7F5E-2BC2-4019-AA0E-234E6869E5D9}" dt="2025-04-23T02:46:46.539" v="301" actId="478"/>
        <pc:sldMkLst>
          <pc:docMk/>
          <pc:sldMk cId="945301113" sldId="256"/>
        </pc:sldMkLst>
        <pc:picChg chg="add del mod">
          <ac:chgData name="Bailu Ding" userId="f5587075-e664-4194-a8f9-7f90e89679c2" providerId="ADAL" clId="{1DBA7F5E-2BC2-4019-AA0E-234E6869E5D9}" dt="2025-04-22T20:24:27.872" v="22"/>
          <ac:picMkLst>
            <pc:docMk/>
            <pc:sldMk cId="945301113" sldId="256"/>
            <ac:picMk id="8" creationId="{436A99E0-1450-E4EE-847D-9B099721B230}"/>
          </ac:picMkLst>
        </pc:picChg>
        <pc:picChg chg="add del mod">
          <ac:chgData name="Bailu Ding" userId="f5587075-e664-4194-a8f9-7f90e89679c2" providerId="ADAL" clId="{1DBA7F5E-2BC2-4019-AA0E-234E6869E5D9}" dt="2025-04-22T20:24:47.447" v="24"/>
          <ac:picMkLst>
            <pc:docMk/>
            <pc:sldMk cId="945301113" sldId="256"/>
            <ac:picMk id="12" creationId="{374E5E34-BB9E-3C8C-9026-EB7F4E24C005}"/>
          </ac:picMkLst>
        </pc:picChg>
        <pc:picChg chg="add del mod">
          <ac:chgData name="Bailu Ding" userId="f5587075-e664-4194-a8f9-7f90e89679c2" providerId="ADAL" clId="{1DBA7F5E-2BC2-4019-AA0E-234E6869E5D9}" dt="2025-04-22T20:25:25.262" v="26"/>
          <ac:picMkLst>
            <pc:docMk/>
            <pc:sldMk cId="945301113" sldId="256"/>
            <ac:picMk id="16" creationId="{9353CE6E-EC12-9905-84AF-0004A42BFD75}"/>
          </ac:picMkLst>
        </pc:picChg>
        <pc:picChg chg="add del mod">
          <ac:chgData name="Bailu Ding" userId="f5587075-e664-4194-a8f9-7f90e89679c2" providerId="ADAL" clId="{1DBA7F5E-2BC2-4019-AA0E-234E6869E5D9}" dt="2025-04-23T02:46:46.539" v="301" actId="478"/>
          <ac:picMkLst>
            <pc:docMk/>
            <pc:sldMk cId="945301113" sldId="256"/>
            <ac:picMk id="22" creationId="{8529E9C2-D92C-0B24-8EB6-CA49F7D527B5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00.565" v="305" actId="478"/>
        <pc:sldMkLst>
          <pc:docMk/>
          <pc:sldMk cId="3275402202" sldId="257"/>
        </pc:sldMkLst>
        <pc:picChg chg="add del mod">
          <ac:chgData name="Bailu Ding" userId="f5587075-e664-4194-a8f9-7f90e89679c2" providerId="ADAL" clId="{1DBA7F5E-2BC2-4019-AA0E-234E6869E5D9}" dt="2025-04-22T20:42:23.125" v="34"/>
          <ac:picMkLst>
            <pc:docMk/>
            <pc:sldMk cId="3275402202" sldId="257"/>
            <ac:picMk id="38" creationId="{64616FC8-243B-77E0-507B-08AF6A0D2AC7}"/>
          </ac:picMkLst>
        </pc:picChg>
        <pc:picChg chg="add del mod">
          <ac:chgData name="Bailu Ding" userId="f5587075-e664-4194-a8f9-7f90e89679c2" providerId="ADAL" clId="{1DBA7F5E-2BC2-4019-AA0E-234E6869E5D9}" dt="2025-04-23T02:47:00.565" v="305" actId="478"/>
          <ac:picMkLst>
            <pc:docMk/>
            <pc:sldMk cId="3275402202" sldId="257"/>
            <ac:picMk id="42" creationId="{4E322C8A-DDF9-EECB-F8BD-EF4DF9100EC9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03.487" v="306" actId="478"/>
        <pc:sldMkLst>
          <pc:docMk/>
          <pc:sldMk cId="3451513575" sldId="258"/>
        </pc:sldMkLst>
        <pc:picChg chg="add del mod">
          <ac:chgData name="Bailu Ding" userId="f5587075-e664-4194-a8f9-7f90e89679c2" providerId="ADAL" clId="{1DBA7F5E-2BC2-4019-AA0E-234E6869E5D9}" dt="2025-04-22T20:46:41.326" v="37"/>
          <ac:picMkLst>
            <pc:docMk/>
            <pc:sldMk cId="3451513575" sldId="258"/>
            <ac:picMk id="27" creationId="{E4E4ADCF-4D05-8B63-55B1-28A6F38F3AC6}"/>
          </ac:picMkLst>
        </pc:picChg>
        <pc:picChg chg="add del mod">
          <ac:chgData name="Bailu Ding" userId="f5587075-e664-4194-a8f9-7f90e89679c2" providerId="ADAL" clId="{1DBA7F5E-2BC2-4019-AA0E-234E6869E5D9}" dt="2025-04-22T20:47:06.925" v="39"/>
          <ac:picMkLst>
            <pc:docMk/>
            <pc:sldMk cId="3451513575" sldId="258"/>
            <ac:picMk id="31" creationId="{38A7B550-F610-BF56-478E-BDCC04D92D68}"/>
          </ac:picMkLst>
        </pc:picChg>
        <pc:picChg chg="add del mod">
          <ac:chgData name="Bailu Ding" userId="f5587075-e664-4194-a8f9-7f90e89679c2" providerId="ADAL" clId="{1DBA7F5E-2BC2-4019-AA0E-234E6869E5D9}" dt="2025-04-23T02:47:03.487" v="306" actId="478"/>
          <ac:picMkLst>
            <pc:docMk/>
            <pc:sldMk cId="3451513575" sldId="258"/>
            <ac:picMk id="35" creationId="{72553211-5182-C8FE-F6A1-01D37A918F7A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19.851" v="324" actId="478"/>
        <pc:sldMkLst>
          <pc:docMk/>
          <pc:sldMk cId="4153540066" sldId="261"/>
        </pc:sldMkLst>
        <pc:picChg chg="add del mod">
          <ac:chgData name="Bailu Ding" userId="f5587075-e664-4194-a8f9-7f90e89679c2" providerId="ADAL" clId="{1DBA7F5E-2BC2-4019-AA0E-234E6869E5D9}" dt="2025-04-22T23:34:51.692" v="137"/>
          <ac:picMkLst>
            <pc:docMk/>
            <pc:sldMk cId="4153540066" sldId="261"/>
            <ac:picMk id="26" creationId="{F62BAAB0-305A-BBD6-ED27-4CE6197E0924}"/>
          </ac:picMkLst>
        </pc:picChg>
        <pc:picChg chg="add del mod">
          <ac:chgData name="Bailu Ding" userId="f5587075-e664-4194-a8f9-7f90e89679c2" providerId="ADAL" clId="{1DBA7F5E-2BC2-4019-AA0E-234E6869E5D9}" dt="2025-04-22T23:35:46.489" v="139"/>
          <ac:picMkLst>
            <pc:docMk/>
            <pc:sldMk cId="4153540066" sldId="261"/>
            <ac:picMk id="30" creationId="{FC1F8D7B-3B0E-96CB-2859-D567B89B8814}"/>
          </ac:picMkLst>
        </pc:picChg>
        <pc:picChg chg="add del mod">
          <ac:chgData name="Bailu Ding" userId="f5587075-e664-4194-a8f9-7f90e89679c2" providerId="ADAL" clId="{1DBA7F5E-2BC2-4019-AA0E-234E6869E5D9}" dt="2025-04-22T23:37:03.171" v="141"/>
          <ac:picMkLst>
            <pc:docMk/>
            <pc:sldMk cId="4153540066" sldId="261"/>
            <ac:picMk id="36" creationId="{DDAD8DB7-1002-DA83-78C5-35FE1A5DC55E}"/>
          </ac:picMkLst>
        </pc:picChg>
        <pc:picChg chg="add del mod">
          <ac:chgData name="Bailu Ding" userId="f5587075-e664-4194-a8f9-7f90e89679c2" providerId="ADAL" clId="{1DBA7F5E-2BC2-4019-AA0E-234E6869E5D9}" dt="2025-04-23T02:49:19.851" v="324" actId="478"/>
          <ac:picMkLst>
            <pc:docMk/>
            <pc:sldMk cId="4153540066" sldId="261"/>
            <ac:picMk id="42" creationId="{9586C4C3-E318-1FEC-9245-6CEABA483CA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26.900" v="326" actId="478"/>
        <pc:sldMkLst>
          <pc:docMk/>
          <pc:sldMk cId="3452381221" sldId="262"/>
        </pc:sldMkLst>
        <pc:picChg chg="add del mod">
          <ac:chgData name="Bailu Ding" userId="f5587075-e664-4194-a8f9-7f90e89679c2" providerId="ADAL" clId="{1DBA7F5E-2BC2-4019-AA0E-234E6869E5D9}" dt="2025-04-22T23:45:39.261" v="147"/>
          <ac:picMkLst>
            <pc:docMk/>
            <pc:sldMk cId="3452381221" sldId="262"/>
            <ac:picMk id="23" creationId="{97C1CE0D-7867-2610-BC49-F58B4772779D}"/>
          </ac:picMkLst>
        </pc:picChg>
        <pc:picChg chg="add del mod">
          <ac:chgData name="Bailu Ding" userId="f5587075-e664-4194-a8f9-7f90e89679c2" providerId="ADAL" clId="{1DBA7F5E-2BC2-4019-AA0E-234E6869E5D9}" dt="2025-04-22T23:47:09.925" v="149"/>
          <ac:picMkLst>
            <pc:docMk/>
            <pc:sldMk cId="3452381221" sldId="262"/>
            <ac:picMk id="29" creationId="{D0FA65E2-E5E2-6D91-666C-E5EE3065254F}"/>
          </ac:picMkLst>
        </pc:picChg>
        <pc:picChg chg="add del mod">
          <ac:chgData name="Bailu Ding" userId="f5587075-e664-4194-a8f9-7f90e89679c2" providerId="ADAL" clId="{1DBA7F5E-2BC2-4019-AA0E-234E6869E5D9}" dt="2025-04-22T23:47:40.647" v="151"/>
          <ac:picMkLst>
            <pc:docMk/>
            <pc:sldMk cId="3452381221" sldId="262"/>
            <ac:picMk id="35" creationId="{AA7E7E89-1BDB-D8EE-AB12-9AE5001C2E6A}"/>
          </ac:picMkLst>
        </pc:picChg>
        <pc:picChg chg="add del mod">
          <ac:chgData name="Bailu Ding" userId="f5587075-e664-4194-a8f9-7f90e89679c2" providerId="ADAL" clId="{1DBA7F5E-2BC2-4019-AA0E-234E6869E5D9}" dt="2025-04-23T02:49:26.900" v="326" actId="478"/>
          <ac:picMkLst>
            <pc:docMk/>
            <pc:sldMk cId="3452381221" sldId="262"/>
            <ac:picMk id="39" creationId="{DDCAE43C-9D04-6FE0-4F27-7B2096C2CDA7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17.659" v="341" actId="478"/>
        <pc:sldMkLst>
          <pc:docMk/>
          <pc:sldMk cId="3314048234" sldId="266"/>
        </pc:sldMkLst>
        <pc:spChg chg="mod">
          <ac:chgData name="Bailu Ding" userId="f5587075-e664-4194-a8f9-7f90e89679c2" providerId="ADAL" clId="{1DBA7F5E-2BC2-4019-AA0E-234E6869E5D9}" dt="2025-04-23T01:24:58.908" v="271" actId="20577"/>
          <ac:spMkLst>
            <pc:docMk/>
            <pc:sldMk cId="3314048234" sldId="266"/>
            <ac:spMk id="3" creationId="{A0B1B90E-F38B-6BB2-198B-D5E48B34A830}"/>
          </ac:spMkLst>
        </pc:spChg>
        <pc:picChg chg="add del mod">
          <ac:chgData name="Bailu Ding" userId="f5587075-e664-4194-a8f9-7f90e89679c2" providerId="ADAL" clId="{1DBA7F5E-2BC2-4019-AA0E-234E6869E5D9}" dt="2025-04-23T01:22:59.375" v="265"/>
          <ac:picMkLst>
            <pc:docMk/>
            <pc:sldMk cId="3314048234" sldId="266"/>
            <ac:picMk id="37" creationId="{B10B7C26-4A7F-1AAC-0818-E6E436AECF04}"/>
          </ac:picMkLst>
        </pc:picChg>
        <pc:picChg chg="add del mod">
          <ac:chgData name="Bailu Ding" userId="f5587075-e664-4194-a8f9-7f90e89679c2" providerId="ADAL" clId="{1DBA7F5E-2BC2-4019-AA0E-234E6869E5D9}" dt="2025-04-23T02:50:17.659" v="341" actId="478"/>
          <ac:picMkLst>
            <pc:docMk/>
            <pc:sldMk cId="3314048234" sldId="266"/>
            <ac:picMk id="41" creationId="{F359EE62-5F53-1F22-1CA2-3498AEC1CACA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29.385" v="345" actId="478"/>
        <pc:sldMkLst>
          <pc:docMk/>
          <pc:sldMk cId="3028783143" sldId="267"/>
        </pc:sldMkLst>
        <pc:picChg chg="add del mod">
          <ac:chgData name="Bailu Ding" userId="f5587075-e664-4194-a8f9-7f90e89679c2" providerId="ADAL" clId="{1DBA7F5E-2BC2-4019-AA0E-234E6869E5D9}" dt="2025-04-23T01:36:48.400" v="282"/>
          <ac:picMkLst>
            <pc:docMk/>
            <pc:sldMk cId="3028783143" sldId="267"/>
            <ac:picMk id="7" creationId="{CC39C42E-73A0-FE8A-D88B-E711A2FBD1CB}"/>
          </ac:picMkLst>
        </pc:picChg>
        <pc:picChg chg="add del mod">
          <ac:chgData name="Bailu Ding" userId="f5587075-e664-4194-a8f9-7f90e89679c2" providerId="ADAL" clId="{1DBA7F5E-2BC2-4019-AA0E-234E6869E5D9}" dt="2025-04-23T01:38:51.407" v="285"/>
          <ac:picMkLst>
            <pc:docMk/>
            <pc:sldMk cId="3028783143" sldId="267"/>
            <ac:picMk id="28" creationId="{B9CE9E0E-8625-5606-1BB7-C09E074BC26A}"/>
          </ac:picMkLst>
        </pc:picChg>
        <pc:picChg chg="add del mod">
          <ac:chgData name="Bailu Ding" userId="f5587075-e664-4194-a8f9-7f90e89679c2" providerId="ADAL" clId="{1DBA7F5E-2BC2-4019-AA0E-234E6869E5D9}" dt="2025-04-23T01:41:04.170" v="287"/>
          <ac:picMkLst>
            <pc:docMk/>
            <pc:sldMk cId="3028783143" sldId="267"/>
            <ac:picMk id="32" creationId="{5419BEEF-996D-931B-CFCC-D257E88018A7}"/>
          </ac:picMkLst>
        </pc:picChg>
        <pc:picChg chg="add del mod">
          <ac:chgData name="Bailu Ding" userId="f5587075-e664-4194-a8f9-7f90e89679c2" providerId="ADAL" clId="{1DBA7F5E-2BC2-4019-AA0E-234E6869E5D9}" dt="2025-04-23T02:50:29.385" v="345" actId="478"/>
          <ac:picMkLst>
            <pc:docMk/>
            <pc:sldMk cId="3028783143" sldId="267"/>
            <ac:picMk id="36" creationId="{AFA55280-560B-2A55-73BD-89934F495A12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32.990" v="346" actId="478"/>
        <pc:sldMkLst>
          <pc:docMk/>
          <pc:sldMk cId="108486652" sldId="268"/>
        </pc:sldMkLst>
        <pc:picChg chg="add del mod">
          <ac:chgData name="Bailu Ding" userId="f5587075-e664-4194-a8f9-7f90e89679c2" providerId="ADAL" clId="{1DBA7F5E-2BC2-4019-AA0E-234E6869E5D9}" dt="2025-04-23T01:44:38.011" v="290"/>
          <ac:picMkLst>
            <pc:docMk/>
            <pc:sldMk cId="108486652" sldId="268"/>
            <ac:picMk id="9" creationId="{00CCF2B1-908D-369B-8295-349E2043B0E2}"/>
          </ac:picMkLst>
        </pc:picChg>
        <pc:picChg chg="add del mod">
          <ac:chgData name="Bailu Ding" userId="f5587075-e664-4194-a8f9-7f90e89679c2" providerId="ADAL" clId="{1DBA7F5E-2BC2-4019-AA0E-234E6869E5D9}" dt="2025-04-23T01:45:04.130" v="292"/>
          <ac:picMkLst>
            <pc:docMk/>
            <pc:sldMk cId="108486652" sldId="268"/>
            <ac:picMk id="15" creationId="{E91BE101-B233-C342-65B6-0AB07FD73BA8}"/>
          </ac:picMkLst>
        </pc:picChg>
        <pc:picChg chg="add del mod">
          <ac:chgData name="Bailu Ding" userId="f5587075-e664-4194-a8f9-7f90e89679c2" providerId="ADAL" clId="{1DBA7F5E-2BC2-4019-AA0E-234E6869E5D9}" dt="2025-04-23T02:50:32.990" v="346" actId="478"/>
          <ac:picMkLst>
            <pc:docMk/>
            <pc:sldMk cId="108486652" sldId="268"/>
            <ac:picMk id="19" creationId="{1A2EC805-C6BD-5443-44F7-5476161626AF}"/>
          </ac:picMkLst>
        </pc:picChg>
      </pc:sldChg>
      <pc:sldChg chg="del">
        <pc:chgData name="Bailu Ding" userId="f5587075-e664-4194-a8f9-7f90e89679c2" providerId="ADAL" clId="{1DBA7F5E-2BC2-4019-AA0E-234E6869E5D9}" dt="2025-04-18T01:40:22.557" v="0" actId="47"/>
        <pc:sldMkLst>
          <pc:docMk/>
          <pc:sldMk cId="4033472766" sldId="269"/>
        </pc:sldMkLst>
      </pc:sldChg>
      <pc:sldChg chg="addSp delSp modSp mod delAnim">
        <pc:chgData name="Bailu Ding" userId="f5587075-e664-4194-a8f9-7f90e89679c2" providerId="ADAL" clId="{1DBA7F5E-2BC2-4019-AA0E-234E6869E5D9}" dt="2025-04-23T02:50:23.917" v="343" actId="478"/>
        <pc:sldMkLst>
          <pc:docMk/>
          <pc:sldMk cId="4053592290" sldId="270"/>
        </pc:sldMkLst>
        <pc:picChg chg="add del mod">
          <ac:chgData name="Bailu Ding" userId="f5587075-e664-4194-a8f9-7f90e89679c2" providerId="ADAL" clId="{1DBA7F5E-2BC2-4019-AA0E-234E6869E5D9}" dt="2025-04-23T02:50:23.917" v="343" actId="478"/>
          <ac:picMkLst>
            <pc:docMk/>
            <pc:sldMk cId="4053592290" sldId="270"/>
            <ac:picMk id="10" creationId="{E630C37B-0DDF-828B-58AD-81695361B46E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20.475" v="342" actId="478"/>
        <pc:sldMkLst>
          <pc:docMk/>
          <pc:sldMk cId="869738618" sldId="271"/>
        </pc:sldMkLst>
        <pc:picChg chg="add del mod">
          <ac:chgData name="Bailu Ding" userId="f5587075-e664-4194-a8f9-7f90e89679c2" providerId="ADAL" clId="{1DBA7F5E-2BC2-4019-AA0E-234E6869E5D9}" dt="2025-04-23T01:26:25.859" v="273"/>
          <ac:picMkLst>
            <pc:docMk/>
            <pc:sldMk cId="869738618" sldId="271"/>
            <ac:picMk id="39" creationId="{B89E1F61-039E-23F3-9091-1D264B193DE4}"/>
          </ac:picMkLst>
        </pc:picChg>
        <pc:picChg chg="add del mod">
          <ac:chgData name="Bailu Ding" userId="f5587075-e664-4194-a8f9-7f90e89679c2" providerId="ADAL" clId="{1DBA7F5E-2BC2-4019-AA0E-234E6869E5D9}" dt="2025-04-23T01:28:43.565" v="275"/>
          <ac:picMkLst>
            <pc:docMk/>
            <pc:sldMk cId="869738618" sldId="271"/>
            <ac:picMk id="43" creationId="{81700B42-74AF-0E0C-5D75-23BACB840610}"/>
          </ac:picMkLst>
        </pc:picChg>
        <pc:picChg chg="add del mod">
          <ac:chgData name="Bailu Ding" userId="f5587075-e664-4194-a8f9-7f90e89679c2" providerId="ADAL" clId="{1DBA7F5E-2BC2-4019-AA0E-234E6869E5D9}" dt="2025-04-23T01:33:22.162" v="277"/>
          <ac:picMkLst>
            <pc:docMk/>
            <pc:sldMk cId="869738618" sldId="271"/>
            <ac:picMk id="47" creationId="{C7668E80-3B12-F84B-FC5F-B1D18E57A0D0}"/>
          </ac:picMkLst>
        </pc:picChg>
        <pc:picChg chg="add del mod">
          <ac:chgData name="Bailu Ding" userId="f5587075-e664-4194-a8f9-7f90e89679c2" providerId="ADAL" clId="{1DBA7F5E-2BC2-4019-AA0E-234E6869E5D9}" dt="2025-04-23T02:50:20.475" v="342" actId="478"/>
          <ac:picMkLst>
            <pc:docMk/>
            <pc:sldMk cId="869738618" sldId="271"/>
            <ac:picMk id="51" creationId="{7708A17B-6A0F-C1F8-AE92-D19B3B2C7DEF}"/>
          </ac:picMkLst>
        </pc:picChg>
      </pc:sldChg>
      <pc:sldChg chg="del">
        <pc:chgData name="Bailu Ding" userId="f5587075-e664-4194-a8f9-7f90e89679c2" providerId="ADAL" clId="{1DBA7F5E-2BC2-4019-AA0E-234E6869E5D9}" dt="2025-04-18T01:40:22.557" v="0" actId="47"/>
        <pc:sldMkLst>
          <pc:docMk/>
          <pc:sldMk cId="948559092" sldId="272"/>
        </pc:sldMkLst>
      </pc:sldChg>
      <pc:sldChg chg="addSp delSp modSp mod modTransition delAnim modAnim">
        <pc:chgData name="Bailu Ding" userId="f5587075-e664-4194-a8f9-7f90e89679c2" providerId="ADAL" clId="{1DBA7F5E-2BC2-4019-AA0E-234E6869E5D9}" dt="2025-04-23T02:47:13.388" v="309" actId="478"/>
        <pc:sldMkLst>
          <pc:docMk/>
          <pc:sldMk cId="3177329063" sldId="273"/>
        </pc:sldMkLst>
        <pc:spChg chg="mod">
          <ac:chgData name="Bailu Ding" userId="f5587075-e664-4194-a8f9-7f90e89679c2" providerId="ADAL" clId="{1DBA7F5E-2BC2-4019-AA0E-234E6869E5D9}" dt="2025-04-22T21:56:13.408" v="77" actId="20577"/>
          <ac:spMkLst>
            <pc:docMk/>
            <pc:sldMk cId="3177329063" sldId="273"/>
            <ac:spMk id="3" creationId="{4DED36E4-8D41-9CF9-8BB5-6A7BE9B25E9F}"/>
          </ac:spMkLst>
        </pc:spChg>
        <pc:picChg chg="add del mod">
          <ac:chgData name="Bailu Ding" userId="f5587075-e664-4194-a8f9-7f90e89679c2" providerId="ADAL" clId="{1DBA7F5E-2BC2-4019-AA0E-234E6869E5D9}" dt="2025-04-22T21:56:56.575" v="79"/>
          <ac:picMkLst>
            <pc:docMk/>
            <pc:sldMk cId="3177329063" sldId="273"/>
            <ac:picMk id="12" creationId="{481DCF41-A412-1A7D-5238-136848E67A80}"/>
          </ac:picMkLst>
        </pc:picChg>
        <pc:picChg chg="add del mod">
          <ac:chgData name="Bailu Ding" userId="f5587075-e664-4194-a8f9-7f90e89679c2" providerId="ADAL" clId="{1DBA7F5E-2BC2-4019-AA0E-234E6869E5D9}" dt="2025-04-22T21:57:22.839" v="81"/>
          <ac:picMkLst>
            <pc:docMk/>
            <pc:sldMk cId="3177329063" sldId="273"/>
            <ac:picMk id="16" creationId="{F9132DF3-8AE4-F78F-1484-D92CBA0F9057}"/>
          </ac:picMkLst>
        </pc:picChg>
        <pc:picChg chg="add del mod">
          <ac:chgData name="Bailu Ding" userId="f5587075-e664-4194-a8f9-7f90e89679c2" providerId="ADAL" clId="{1DBA7F5E-2BC2-4019-AA0E-234E6869E5D9}" dt="2025-04-22T21:59:22.958" v="83"/>
          <ac:picMkLst>
            <pc:docMk/>
            <pc:sldMk cId="3177329063" sldId="273"/>
            <ac:picMk id="20" creationId="{BC109ADA-E173-595B-AC0C-8250E5E6877F}"/>
          </ac:picMkLst>
        </pc:picChg>
        <pc:picChg chg="add del mod">
          <ac:chgData name="Bailu Ding" userId="f5587075-e664-4194-a8f9-7f90e89679c2" providerId="ADAL" clId="{1DBA7F5E-2BC2-4019-AA0E-234E6869E5D9}" dt="2025-04-22T21:59:46.168" v="85"/>
          <ac:picMkLst>
            <pc:docMk/>
            <pc:sldMk cId="3177329063" sldId="273"/>
            <ac:picMk id="26" creationId="{F64DFAE7-4AD9-6691-800E-0E223FF2F544}"/>
          </ac:picMkLst>
        </pc:picChg>
        <pc:picChg chg="add del mod">
          <ac:chgData name="Bailu Ding" userId="f5587075-e664-4194-a8f9-7f90e89679c2" providerId="ADAL" clId="{1DBA7F5E-2BC2-4019-AA0E-234E6869E5D9}" dt="2025-04-23T02:47:13.388" v="309" actId="478"/>
          <ac:picMkLst>
            <pc:docMk/>
            <pc:sldMk cId="3177329063" sldId="273"/>
            <ac:picMk id="30" creationId="{7E4F4E0E-9B32-52A4-A98C-004721A85267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40.759" v="313" actId="478"/>
        <pc:sldMkLst>
          <pc:docMk/>
          <pc:sldMk cId="2606489843" sldId="275"/>
        </pc:sldMkLst>
        <pc:picChg chg="add del mod">
          <ac:chgData name="Bailu Ding" userId="f5587075-e664-4194-a8f9-7f90e89679c2" providerId="ADAL" clId="{1DBA7F5E-2BC2-4019-AA0E-234E6869E5D9}" dt="2025-04-22T20:54:49.293" v="45"/>
          <ac:picMkLst>
            <pc:docMk/>
            <pc:sldMk cId="2606489843" sldId="275"/>
            <ac:picMk id="8" creationId="{9ADAD2F6-5584-751C-B535-87E131629211}"/>
          </ac:picMkLst>
        </pc:picChg>
        <pc:picChg chg="add del mod">
          <ac:chgData name="Bailu Ding" userId="f5587075-e664-4194-a8f9-7f90e89679c2" providerId="ADAL" clId="{1DBA7F5E-2BC2-4019-AA0E-234E6869E5D9}" dt="2025-04-22T20:55:43.436" v="47"/>
          <ac:picMkLst>
            <pc:docMk/>
            <pc:sldMk cId="2606489843" sldId="275"/>
            <ac:picMk id="12" creationId="{B4479402-1A36-BF12-2B0E-408B84809D47}"/>
          </ac:picMkLst>
        </pc:picChg>
        <pc:picChg chg="add del mod">
          <ac:chgData name="Bailu Ding" userId="f5587075-e664-4194-a8f9-7f90e89679c2" providerId="ADAL" clId="{1DBA7F5E-2BC2-4019-AA0E-234E6869E5D9}" dt="2025-04-23T02:47:40.759" v="313" actId="478"/>
          <ac:picMkLst>
            <pc:docMk/>
            <pc:sldMk cId="2606489843" sldId="275"/>
            <ac:picMk id="16" creationId="{CFA2AB37-6B5B-01E0-7B12-318944CBAFBF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6:57.493" v="304" actId="478"/>
        <pc:sldMkLst>
          <pc:docMk/>
          <pc:sldMk cId="818512822" sldId="277"/>
        </pc:sldMkLst>
        <pc:picChg chg="add del mod">
          <ac:chgData name="Bailu Ding" userId="f5587075-e664-4194-a8f9-7f90e89679c2" providerId="ADAL" clId="{1DBA7F5E-2BC2-4019-AA0E-234E6869E5D9}" dt="2025-04-22T20:29:02.664" v="31"/>
          <ac:picMkLst>
            <pc:docMk/>
            <pc:sldMk cId="818512822" sldId="277"/>
            <ac:picMk id="16" creationId="{D8062C99-1188-EEFC-3234-65D5FDF01CB3}"/>
          </ac:picMkLst>
        </pc:picChg>
        <pc:picChg chg="add del mod">
          <ac:chgData name="Bailu Ding" userId="f5587075-e664-4194-a8f9-7f90e89679c2" providerId="ADAL" clId="{1DBA7F5E-2BC2-4019-AA0E-234E6869E5D9}" dt="2025-04-23T02:46:57.493" v="304" actId="478"/>
          <ac:picMkLst>
            <pc:docMk/>
            <pc:sldMk cId="818512822" sldId="277"/>
            <ac:picMk id="20" creationId="{F100184A-DBB9-24D7-2E4C-BCAED9233B3A}"/>
          </ac:picMkLst>
        </pc:picChg>
      </pc:sldChg>
      <pc:sldChg chg="delSp mod delAnim">
        <pc:chgData name="Bailu Ding" userId="f5587075-e664-4194-a8f9-7f90e89679c2" providerId="ADAL" clId="{1DBA7F5E-2BC2-4019-AA0E-234E6869E5D9}" dt="2025-04-23T02:50:07.897" v="338" actId="478"/>
        <pc:sldMkLst>
          <pc:docMk/>
          <pc:sldMk cId="763554579" sldId="278"/>
        </pc:sldMkLst>
        <pc:picChg chg="del">
          <ac:chgData name="Bailu Ding" userId="f5587075-e664-4194-a8f9-7f90e89679c2" providerId="ADAL" clId="{1DBA7F5E-2BC2-4019-AA0E-234E6869E5D9}" dt="2025-04-23T02:50:07.897" v="338" actId="478"/>
          <ac:picMkLst>
            <pc:docMk/>
            <pc:sldMk cId="763554579" sldId="278"/>
            <ac:picMk id="21" creationId="{5D6A988D-4DED-A746-671D-09F93B283FCE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18.998" v="311" actId="478"/>
        <pc:sldMkLst>
          <pc:docMk/>
          <pc:sldMk cId="1626693537" sldId="280"/>
        </pc:sldMkLst>
        <pc:picChg chg="add del mod">
          <ac:chgData name="Bailu Ding" userId="f5587075-e664-4194-a8f9-7f90e89679c2" providerId="ADAL" clId="{1DBA7F5E-2BC2-4019-AA0E-234E6869E5D9}" dt="2025-04-22T21:50:04.392" v="55"/>
          <ac:picMkLst>
            <pc:docMk/>
            <pc:sldMk cId="1626693537" sldId="280"/>
            <ac:picMk id="15" creationId="{84F9408B-D31D-9A24-4B44-A8649893CB67}"/>
          </ac:picMkLst>
        </pc:picChg>
        <pc:picChg chg="add del mod">
          <ac:chgData name="Bailu Ding" userId="f5587075-e664-4194-a8f9-7f90e89679c2" providerId="ADAL" clId="{1DBA7F5E-2BC2-4019-AA0E-234E6869E5D9}" dt="2025-04-23T02:47:18.998" v="311" actId="478"/>
          <ac:picMkLst>
            <pc:docMk/>
            <pc:sldMk cId="1626693537" sldId="280"/>
            <ac:picMk id="23" creationId="{C0AE3154-D43A-742B-0287-3867EA2D26EC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14.311" v="340" actId="478"/>
        <pc:sldMkLst>
          <pc:docMk/>
          <pc:sldMk cId="732977050" sldId="283"/>
        </pc:sldMkLst>
        <pc:picChg chg="add del mod">
          <ac:chgData name="Bailu Ding" userId="f5587075-e664-4194-a8f9-7f90e89679c2" providerId="ADAL" clId="{1DBA7F5E-2BC2-4019-AA0E-234E6869E5D9}" dt="2025-04-23T01:14:25.253" v="256"/>
          <ac:picMkLst>
            <pc:docMk/>
            <pc:sldMk cId="732977050" sldId="283"/>
            <ac:picMk id="6" creationId="{DBF04664-D181-19D5-C94E-9443D053846E}"/>
          </ac:picMkLst>
        </pc:picChg>
        <pc:picChg chg="add del mod">
          <ac:chgData name="Bailu Ding" userId="f5587075-e664-4194-a8f9-7f90e89679c2" providerId="ADAL" clId="{1DBA7F5E-2BC2-4019-AA0E-234E6869E5D9}" dt="2025-04-23T02:50:14.311" v="340" actId="478"/>
          <ac:picMkLst>
            <pc:docMk/>
            <pc:sldMk cId="732977050" sldId="283"/>
            <ac:picMk id="13" creationId="{87E79D4A-0B36-2703-12E9-051FD43A8FC6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30.278" v="327" actId="478"/>
        <pc:sldMkLst>
          <pc:docMk/>
          <pc:sldMk cId="922756546" sldId="288"/>
        </pc:sldMkLst>
        <pc:picChg chg="add del mod">
          <ac:chgData name="Bailu Ding" userId="f5587075-e664-4194-a8f9-7f90e89679c2" providerId="ADAL" clId="{1DBA7F5E-2BC2-4019-AA0E-234E6869E5D9}" dt="2025-04-22T23:49:44.579" v="155"/>
          <ac:picMkLst>
            <pc:docMk/>
            <pc:sldMk cId="922756546" sldId="288"/>
            <ac:picMk id="11" creationId="{B8330B97-DB7C-6BE2-99FE-E68E14DB5390}"/>
          </ac:picMkLst>
        </pc:picChg>
        <pc:picChg chg="add del mod">
          <ac:chgData name="Bailu Ding" userId="f5587075-e664-4194-a8f9-7f90e89679c2" providerId="ADAL" clId="{1DBA7F5E-2BC2-4019-AA0E-234E6869E5D9}" dt="2025-04-23T02:49:30.278" v="327" actId="478"/>
          <ac:picMkLst>
            <pc:docMk/>
            <pc:sldMk cId="922756546" sldId="288"/>
            <ac:picMk id="15" creationId="{32B73B67-2E23-8603-9D10-3722F67430CA}"/>
          </ac:picMkLst>
        </pc:picChg>
      </pc:sldChg>
      <pc:sldChg chg="addSp delSp modSp mod delAnim">
        <pc:chgData name="Bailu Ding" userId="f5587075-e664-4194-a8f9-7f90e89679c2" providerId="ADAL" clId="{1DBA7F5E-2BC2-4019-AA0E-234E6869E5D9}" dt="2025-04-23T02:46:49.628" v="302" actId="478"/>
        <pc:sldMkLst>
          <pc:docMk/>
          <pc:sldMk cId="1159187223" sldId="289"/>
        </pc:sldMkLst>
        <pc:picChg chg="add del mod">
          <ac:chgData name="Bailu Ding" userId="f5587075-e664-4194-a8f9-7f90e89679c2" providerId="ADAL" clId="{1DBA7F5E-2BC2-4019-AA0E-234E6869E5D9}" dt="2025-04-23T02:46:49.628" v="302" actId="478"/>
          <ac:picMkLst>
            <pc:docMk/>
            <pc:sldMk cId="1159187223" sldId="289"/>
            <ac:picMk id="12" creationId="{B099BD2E-9CFE-F752-233F-B0255B15F6E0}"/>
          </ac:picMkLst>
        </pc:picChg>
      </pc:sldChg>
      <pc:sldChg chg="addSp delSp modSp mod delAnim">
        <pc:chgData name="Bailu Ding" userId="f5587075-e664-4194-a8f9-7f90e89679c2" providerId="ADAL" clId="{1DBA7F5E-2BC2-4019-AA0E-234E6869E5D9}" dt="2025-04-23T02:46:54.129" v="303" actId="478"/>
        <pc:sldMkLst>
          <pc:docMk/>
          <pc:sldMk cId="1922300774" sldId="290"/>
        </pc:sldMkLst>
        <pc:picChg chg="add del mod">
          <ac:chgData name="Bailu Ding" userId="f5587075-e664-4194-a8f9-7f90e89679c2" providerId="ADAL" clId="{1DBA7F5E-2BC2-4019-AA0E-234E6869E5D9}" dt="2025-04-23T02:46:54.129" v="303" actId="478"/>
          <ac:picMkLst>
            <pc:docMk/>
            <pc:sldMk cId="1922300774" sldId="290"/>
            <ac:picMk id="9" creationId="{703A0CCE-EA10-B482-1588-5EEC09490A4D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36.910" v="312" actId="478"/>
        <pc:sldMkLst>
          <pc:docMk/>
          <pc:sldMk cId="3560458416" sldId="291"/>
        </pc:sldMkLst>
        <pc:picChg chg="add del mod">
          <ac:chgData name="Bailu Ding" userId="f5587075-e664-4194-a8f9-7f90e89679c2" providerId="ADAL" clId="{1DBA7F5E-2BC2-4019-AA0E-234E6869E5D9}" dt="2025-04-22T20:50:11.818" v="42"/>
          <ac:picMkLst>
            <pc:docMk/>
            <pc:sldMk cId="3560458416" sldId="291"/>
            <ac:picMk id="23" creationId="{3CA2978C-5CB7-0AD2-68C0-36ED89A8C6F3}"/>
          </ac:picMkLst>
        </pc:picChg>
        <pc:picChg chg="add del mod">
          <ac:chgData name="Bailu Ding" userId="f5587075-e664-4194-a8f9-7f90e89679c2" providerId="ADAL" clId="{1DBA7F5E-2BC2-4019-AA0E-234E6869E5D9}" dt="2025-04-23T02:47:36.910" v="312" actId="478"/>
          <ac:picMkLst>
            <pc:docMk/>
            <pc:sldMk cId="3560458416" sldId="291"/>
            <ac:picMk id="31" creationId="{9551F96C-D6A6-4413-3EE4-065CDC7A273E}"/>
          </ac:picMkLst>
        </pc:picChg>
      </pc:sldChg>
      <pc:sldChg chg="del">
        <pc:chgData name="Bailu Ding" userId="f5587075-e664-4194-a8f9-7f90e89679c2" providerId="ADAL" clId="{1DBA7F5E-2BC2-4019-AA0E-234E6869E5D9}" dt="2025-04-18T01:40:22.557" v="0" actId="47"/>
        <pc:sldMkLst>
          <pc:docMk/>
          <pc:sldMk cId="3814570494" sldId="296"/>
        </pc:sldMkLst>
      </pc:sldChg>
      <pc:sldChg chg="addSp delSp modSp mod modTransition delAnim modAnim">
        <pc:chgData name="Bailu Ding" userId="f5587075-e664-4194-a8f9-7f90e89679c2" providerId="ADAL" clId="{1DBA7F5E-2BC2-4019-AA0E-234E6869E5D9}" dt="2025-04-23T02:47:10.749" v="308" actId="478"/>
        <pc:sldMkLst>
          <pc:docMk/>
          <pc:sldMk cId="2068830192" sldId="297"/>
        </pc:sldMkLst>
        <pc:picChg chg="add del mod">
          <ac:chgData name="Bailu Ding" userId="f5587075-e664-4194-a8f9-7f90e89679c2" providerId="ADAL" clId="{1DBA7F5E-2BC2-4019-AA0E-234E6869E5D9}" dt="2025-04-22T22:03:28.878" v="88"/>
          <ac:picMkLst>
            <pc:docMk/>
            <pc:sldMk cId="2068830192" sldId="297"/>
            <ac:picMk id="17" creationId="{2C86AC03-5C7B-772F-BAEE-BB2F2A916BC6}"/>
          </ac:picMkLst>
        </pc:picChg>
        <pc:picChg chg="add del mod">
          <ac:chgData name="Bailu Ding" userId="f5587075-e664-4194-a8f9-7f90e89679c2" providerId="ADAL" clId="{1DBA7F5E-2BC2-4019-AA0E-234E6869E5D9}" dt="2025-04-22T22:04:26.182" v="92"/>
          <ac:picMkLst>
            <pc:docMk/>
            <pc:sldMk cId="2068830192" sldId="297"/>
            <ac:picMk id="21" creationId="{D242D18B-3A60-9815-09F0-3B0DC1CC8F7F}"/>
          </ac:picMkLst>
        </pc:picChg>
        <pc:picChg chg="add del mod">
          <ac:chgData name="Bailu Ding" userId="f5587075-e664-4194-a8f9-7f90e89679c2" providerId="ADAL" clId="{1DBA7F5E-2BC2-4019-AA0E-234E6869E5D9}" dt="2025-04-23T02:47:10.749" v="308" actId="478"/>
          <ac:picMkLst>
            <pc:docMk/>
            <pc:sldMk cId="2068830192" sldId="297"/>
            <ac:picMk id="26" creationId="{A9C3379D-CA80-9E83-D1C8-682F029CC1FB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07.911" v="307" actId="478"/>
        <pc:sldMkLst>
          <pc:docMk/>
          <pc:sldMk cId="2480297679" sldId="298"/>
        </pc:sldMkLst>
        <pc:picChg chg="add del mod">
          <ac:chgData name="Bailu Ding" userId="f5587075-e664-4194-a8f9-7f90e89679c2" providerId="ADAL" clId="{1DBA7F5E-2BC2-4019-AA0E-234E6869E5D9}" dt="2025-04-22T22:04:09.948" v="90"/>
          <ac:picMkLst>
            <pc:docMk/>
            <pc:sldMk cId="2480297679" sldId="298"/>
            <ac:picMk id="8" creationId="{D1F5DEAC-1D4E-3B1B-2149-DD2E4AAF8401}"/>
          </ac:picMkLst>
        </pc:picChg>
        <pc:picChg chg="add del mod">
          <ac:chgData name="Bailu Ding" userId="f5587075-e664-4194-a8f9-7f90e89679c2" providerId="ADAL" clId="{1DBA7F5E-2BC2-4019-AA0E-234E6869E5D9}" dt="2025-04-23T02:47:07.911" v="307" actId="478"/>
          <ac:picMkLst>
            <pc:docMk/>
            <pc:sldMk cId="2480297679" sldId="298"/>
            <ac:picMk id="31" creationId="{9C6AA27C-8AED-B45B-EDBF-A6A0D1F7240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00.160" v="315" actId="478"/>
        <pc:sldMkLst>
          <pc:docMk/>
          <pc:sldMk cId="1142722657" sldId="299"/>
        </pc:sldMkLst>
        <pc:picChg chg="add del mod">
          <ac:chgData name="Bailu Ding" userId="f5587075-e664-4194-a8f9-7f90e89679c2" providerId="ADAL" clId="{1DBA7F5E-2BC2-4019-AA0E-234E6869E5D9}" dt="2025-04-22T22:04:16.275" v="91"/>
          <ac:picMkLst>
            <pc:docMk/>
            <pc:sldMk cId="1142722657" sldId="299"/>
            <ac:picMk id="7" creationId="{F86F5606-3479-16BF-27AE-6B70376CD604}"/>
          </ac:picMkLst>
        </pc:picChg>
        <pc:picChg chg="add del mod">
          <ac:chgData name="Bailu Ding" userId="f5587075-e664-4194-a8f9-7f90e89679c2" providerId="ADAL" clId="{1DBA7F5E-2BC2-4019-AA0E-234E6869E5D9}" dt="2025-04-23T02:48:00.160" v="315" actId="478"/>
          <ac:picMkLst>
            <pc:docMk/>
            <pc:sldMk cId="1142722657" sldId="299"/>
            <ac:picMk id="19" creationId="{16B630B1-E079-DC06-7ADD-35483B6E98D0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07.976" v="317" actId="478"/>
        <pc:sldMkLst>
          <pc:docMk/>
          <pc:sldMk cId="2567611380" sldId="300"/>
        </pc:sldMkLst>
        <pc:picChg chg="add del mod">
          <ac:chgData name="Bailu Ding" userId="f5587075-e664-4194-a8f9-7f90e89679c2" providerId="ADAL" clId="{1DBA7F5E-2BC2-4019-AA0E-234E6869E5D9}" dt="2025-04-22T23:01:22.296" v="97"/>
          <ac:picMkLst>
            <pc:docMk/>
            <pc:sldMk cId="2567611380" sldId="300"/>
            <ac:picMk id="21" creationId="{3BBC96A4-7D5B-D6D9-7B4E-EC1FB69EA752}"/>
          </ac:picMkLst>
        </pc:picChg>
        <pc:picChg chg="add del mod">
          <ac:chgData name="Bailu Ding" userId="f5587075-e664-4194-a8f9-7f90e89679c2" providerId="ADAL" clId="{1DBA7F5E-2BC2-4019-AA0E-234E6869E5D9}" dt="2025-04-23T02:48:07.976" v="317" actId="478"/>
          <ac:picMkLst>
            <pc:docMk/>
            <pc:sldMk cId="2567611380" sldId="300"/>
            <ac:picMk id="27" creationId="{AABB2364-D801-1C5A-6551-321B6771C8C7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12.112" v="318" actId="478"/>
        <pc:sldMkLst>
          <pc:docMk/>
          <pc:sldMk cId="3405572726" sldId="301"/>
        </pc:sldMkLst>
        <pc:picChg chg="add del mod">
          <ac:chgData name="Bailu Ding" userId="f5587075-e664-4194-a8f9-7f90e89679c2" providerId="ADAL" clId="{1DBA7F5E-2BC2-4019-AA0E-234E6869E5D9}" dt="2025-04-22T23:03:45.526" v="100"/>
          <ac:picMkLst>
            <pc:docMk/>
            <pc:sldMk cId="3405572726" sldId="301"/>
            <ac:picMk id="73" creationId="{AA053E89-CF23-6AC1-AE26-59AF2408E0C0}"/>
          </ac:picMkLst>
        </pc:picChg>
        <pc:picChg chg="add del mod">
          <ac:chgData name="Bailu Ding" userId="f5587075-e664-4194-a8f9-7f90e89679c2" providerId="ADAL" clId="{1DBA7F5E-2BC2-4019-AA0E-234E6869E5D9}" dt="2025-04-22T23:05:02.624" v="102"/>
          <ac:picMkLst>
            <pc:docMk/>
            <pc:sldMk cId="3405572726" sldId="301"/>
            <ac:picMk id="96" creationId="{5E380F6F-AB6A-5F8D-7790-E4B732EC7005}"/>
          </ac:picMkLst>
        </pc:picChg>
        <pc:picChg chg="add del mod">
          <ac:chgData name="Bailu Ding" userId="f5587075-e664-4194-a8f9-7f90e89679c2" providerId="ADAL" clId="{1DBA7F5E-2BC2-4019-AA0E-234E6869E5D9}" dt="2025-04-22T23:07:55.262" v="104"/>
          <ac:picMkLst>
            <pc:docMk/>
            <pc:sldMk cId="3405572726" sldId="301"/>
            <ac:picMk id="100" creationId="{665A2B64-1FC3-AE48-2692-8BE6AD867D8E}"/>
          </ac:picMkLst>
        </pc:picChg>
        <pc:picChg chg="add del mod">
          <ac:chgData name="Bailu Ding" userId="f5587075-e664-4194-a8f9-7f90e89679c2" providerId="ADAL" clId="{1DBA7F5E-2BC2-4019-AA0E-234E6869E5D9}" dt="2025-04-22T23:08:09.791" v="106"/>
          <ac:picMkLst>
            <pc:docMk/>
            <pc:sldMk cId="3405572726" sldId="301"/>
            <ac:picMk id="106" creationId="{4A6E8E4E-F27D-9834-B53A-EFE9425E7F0D}"/>
          </ac:picMkLst>
        </pc:picChg>
        <pc:picChg chg="add del mod">
          <ac:chgData name="Bailu Ding" userId="f5587075-e664-4194-a8f9-7f90e89679c2" providerId="ADAL" clId="{1DBA7F5E-2BC2-4019-AA0E-234E6869E5D9}" dt="2025-04-22T23:09:01.246" v="108"/>
          <ac:picMkLst>
            <pc:docMk/>
            <pc:sldMk cId="3405572726" sldId="301"/>
            <ac:picMk id="110" creationId="{E71AF1A3-E931-DAE7-37A1-EDFDA9EDF43B}"/>
          </ac:picMkLst>
        </pc:picChg>
        <pc:picChg chg="add del mod">
          <ac:chgData name="Bailu Ding" userId="f5587075-e664-4194-a8f9-7f90e89679c2" providerId="ADAL" clId="{1DBA7F5E-2BC2-4019-AA0E-234E6869E5D9}" dt="2025-04-22T23:09:19.436" v="110"/>
          <ac:picMkLst>
            <pc:docMk/>
            <pc:sldMk cId="3405572726" sldId="301"/>
            <ac:picMk id="114" creationId="{7BE8DEB9-DBD7-D0EE-A022-70B1616B2C99}"/>
          </ac:picMkLst>
        </pc:picChg>
        <pc:picChg chg="add del mod">
          <ac:chgData name="Bailu Ding" userId="f5587075-e664-4194-a8f9-7f90e89679c2" providerId="ADAL" clId="{1DBA7F5E-2BC2-4019-AA0E-234E6869E5D9}" dt="2025-04-23T02:48:12.112" v="318" actId="478"/>
          <ac:picMkLst>
            <pc:docMk/>
            <pc:sldMk cId="3405572726" sldId="301"/>
            <ac:picMk id="118" creationId="{2FA9E9DD-A748-D6A8-FCD7-DE474931A610}"/>
          </ac:picMkLst>
        </pc:picChg>
      </pc:sldChg>
      <pc:sldChg chg="addSp delSp modSp mod delAnim">
        <pc:chgData name="Bailu Ding" userId="f5587075-e664-4194-a8f9-7f90e89679c2" providerId="ADAL" clId="{1DBA7F5E-2BC2-4019-AA0E-234E6869E5D9}" dt="2025-04-23T02:48:15.123" v="319" actId="478"/>
        <pc:sldMkLst>
          <pc:docMk/>
          <pc:sldMk cId="1093636400" sldId="302"/>
        </pc:sldMkLst>
        <pc:picChg chg="add del mod">
          <ac:chgData name="Bailu Ding" userId="f5587075-e664-4194-a8f9-7f90e89679c2" providerId="ADAL" clId="{1DBA7F5E-2BC2-4019-AA0E-234E6869E5D9}" dt="2025-04-23T02:48:15.123" v="319" actId="478"/>
          <ac:picMkLst>
            <pc:docMk/>
            <pc:sldMk cId="1093636400" sldId="302"/>
            <ac:picMk id="10" creationId="{E5EB3748-DDAD-0430-4743-DE8B3FAEDC1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23.333" v="325" actId="478"/>
        <pc:sldMkLst>
          <pc:docMk/>
          <pc:sldMk cId="1079621460" sldId="304"/>
        </pc:sldMkLst>
        <pc:picChg chg="add del mod">
          <ac:chgData name="Bailu Ding" userId="f5587075-e664-4194-a8f9-7f90e89679c2" providerId="ADAL" clId="{1DBA7F5E-2BC2-4019-AA0E-234E6869E5D9}" dt="2025-04-22T23:41:32.997" v="144"/>
          <ac:picMkLst>
            <pc:docMk/>
            <pc:sldMk cId="1079621460" sldId="304"/>
            <ac:picMk id="26" creationId="{F7DF0209-0160-0F67-ABE7-26663D7C776B}"/>
          </ac:picMkLst>
        </pc:picChg>
        <pc:picChg chg="add del mod">
          <ac:chgData name="Bailu Ding" userId="f5587075-e664-4194-a8f9-7f90e89679c2" providerId="ADAL" clId="{1DBA7F5E-2BC2-4019-AA0E-234E6869E5D9}" dt="2025-04-23T02:49:23.333" v="325" actId="478"/>
          <ac:picMkLst>
            <pc:docMk/>
            <pc:sldMk cId="1079621460" sldId="304"/>
            <ac:picMk id="30" creationId="{0D404EF6-F3DF-8ADA-4C57-5F3C1BABAD7A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34.858" v="328" actId="478"/>
        <pc:sldMkLst>
          <pc:docMk/>
          <pc:sldMk cId="3411184242" sldId="307"/>
        </pc:sldMkLst>
        <pc:picChg chg="add del mod">
          <ac:chgData name="Bailu Ding" userId="f5587075-e664-4194-a8f9-7f90e89679c2" providerId="ADAL" clId="{1DBA7F5E-2BC2-4019-AA0E-234E6869E5D9}" dt="2025-04-22T23:49:39.375" v="154"/>
          <ac:picMkLst>
            <pc:docMk/>
            <pc:sldMk cId="3411184242" sldId="307"/>
            <ac:picMk id="16" creationId="{D941B8F0-ADBC-40A4-78F6-1C2AF161D533}"/>
          </ac:picMkLst>
        </pc:picChg>
        <pc:picChg chg="add del mod">
          <ac:chgData name="Bailu Ding" userId="f5587075-e664-4194-a8f9-7f90e89679c2" providerId="ADAL" clId="{1DBA7F5E-2BC2-4019-AA0E-234E6869E5D9}" dt="2025-04-22T23:56:38.591" v="158"/>
          <ac:picMkLst>
            <pc:docMk/>
            <pc:sldMk cId="3411184242" sldId="307"/>
            <ac:picMk id="24" creationId="{8B80EC17-26AC-C41C-0CC3-21501B74B45A}"/>
          </ac:picMkLst>
        </pc:picChg>
        <pc:picChg chg="add del mod">
          <ac:chgData name="Bailu Ding" userId="f5587075-e664-4194-a8f9-7f90e89679c2" providerId="ADAL" clId="{1DBA7F5E-2BC2-4019-AA0E-234E6869E5D9}" dt="2025-04-23T02:49:34.858" v="328" actId="478"/>
          <ac:picMkLst>
            <pc:docMk/>
            <pc:sldMk cId="3411184242" sldId="307"/>
            <ac:picMk id="30" creationId="{CB530566-C389-1F59-9D9C-A4D2FBC0C335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37.806" v="329" actId="478"/>
        <pc:sldMkLst>
          <pc:docMk/>
          <pc:sldMk cId="1644681384" sldId="308"/>
        </pc:sldMkLst>
        <pc:picChg chg="add del mod">
          <ac:chgData name="Bailu Ding" userId="f5587075-e664-4194-a8f9-7f90e89679c2" providerId="ADAL" clId="{1DBA7F5E-2BC2-4019-AA0E-234E6869E5D9}" dt="2025-04-23T00:05:06.463" v="164"/>
          <ac:picMkLst>
            <pc:docMk/>
            <pc:sldMk cId="1644681384" sldId="308"/>
            <ac:picMk id="23" creationId="{13ACF80F-4D4D-CEF0-07B7-05BF09314712}"/>
          </ac:picMkLst>
        </pc:picChg>
        <pc:picChg chg="add del mod">
          <ac:chgData name="Bailu Ding" userId="f5587075-e664-4194-a8f9-7f90e89679c2" providerId="ADAL" clId="{1DBA7F5E-2BC2-4019-AA0E-234E6869E5D9}" dt="2025-04-23T00:06:07.825" v="166"/>
          <ac:picMkLst>
            <pc:docMk/>
            <pc:sldMk cId="1644681384" sldId="308"/>
            <ac:picMk id="30" creationId="{1C2E65E1-AF17-4059-34A9-FAFCB92AB90F}"/>
          </ac:picMkLst>
        </pc:picChg>
        <pc:picChg chg="add del mod">
          <ac:chgData name="Bailu Ding" userId="f5587075-e664-4194-a8f9-7f90e89679c2" providerId="ADAL" clId="{1DBA7F5E-2BC2-4019-AA0E-234E6869E5D9}" dt="2025-04-23T00:06:55.566" v="168"/>
          <ac:picMkLst>
            <pc:docMk/>
            <pc:sldMk cId="1644681384" sldId="308"/>
            <ac:picMk id="34" creationId="{C2DD8B93-A12A-7348-3487-29107B5CAA6F}"/>
          </ac:picMkLst>
        </pc:picChg>
        <pc:picChg chg="add del mod">
          <ac:chgData name="Bailu Ding" userId="f5587075-e664-4194-a8f9-7f90e89679c2" providerId="ADAL" clId="{1DBA7F5E-2BC2-4019-AA0E-234E6869E5D9}" dt="2025-04-23T00:07:37.214" v="170"/>
          <ac:picMkLst>
            <pc:docMk/>
            <pc:sldMk cId="1644681384" sldId="308"/>
            <ac:picMk id="44" creationId="{8D5A7741-BDBA-F935-C97D-906C97AE5D2E}"/>
          </ac:picMkLst>
        </pc:picChg>
        <pc:picChg chg="add del mod">
          <ac:chgData name="Bailu Ding" userId="f5587075-e664-4194-a8f9-7f90e89679c2" providerId="ADAL" clId="{1DBA7F5E-2BC2-4019-AA0E-234E6869E5D9}" dt="2025-04-23T00:25:50.045" v="172"/>
          <ac:picMkLst>
            <pc:docMk/>
            <pc:sldMk cId="1644681384" sldId="308"/>
            <ac:picMk id="62" creationId="{F71EB473-BBAF-B836-682E-C53B507A4764}"/>
          </ac:picMkLst>
        </pc:picChg>
        <pc:picChg chg="add del mod">
          <ac:chgData name="Bailu Ding" userId="f5587075-e664-4194-a8f9-7f90e89679c2" providerId="ADAL" clId="{1DBA7F5E-2BC2-4019-AA0E-234E6869E5D9}" dt="2025-04-23T00:26:31.131" v="174"/>
          <ac:picMkLst>
            <pc:docMk/>
            <pc:sldMk cId="1644681384" sldId="308"/>
            <ac:picMk id="68" creationId="{45CAAE81-642C-093B-2EF9-1ABEABC1FA3C}"/>
          </ac:picMkLst>
        </pc:picChg>
        <pc:picChg chg="add del mod">
          <ac:chgData name="Bailu Ding" userId="f5587075-e664-4194-a8f9-7f90e89679c2" providerId="ADAL" clId="{1DBA7F5E-2BC2-4019-AA0E-234E6869E5D9}" dt="2025-04-23T02:49:37.806" v="329" actId="478"/>
          <ac:picMkLst>
            <pc:docMk/>
            <pc:sldMk cId="1644681384" sldId="308"/>
            <ac:picMk id="72" creationId="{C7CCE328-5D3B-2890-A9A4-45197AD8173C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35.702" v="347" actId="478"/>
        <pc:sldMkLst>
          <pc:docMk/>
          <pc:sldMk cId="1969192170" sldId="314"/>
        </pc:sldMkLst>
        <pc:spChg chg="mod">
          <ac:chgData name="Bailu Ding" userId="f5587075-e664-4194-a8f9-7f90e89679c2" providerId="ADAL" clId="{1DBA7F5E-2BC2-4019-AA0E-234E6869E5D9}" dt="2025-04-18T01:40:39.993" v="19" actId="20577"/>
          <ac:spMkLst>
            <pc:docMk/>
            <pc:sldMk cId="1969192170" sldId="314"/>
            <ac:spMk id="5" creationId="{54A19B32-69C8-EAC8-66DF-F2A585BF0C31}"/>
          </ac:spMkLst>
        </pc:spChg>
        <pc:picChg chg="add del mod">
          <ac:chgData name="Bailu Ding" userId="f5587075-e664-4194-a8f9-7f90e89679c2" providerId="ADAL" clId="{1DBA7F5E-2BC2-4019-AA0E-234E6869E5D9}" dt="2025-04-23T01:50:40.474" v="295"/>
          <ac:picMkLst>
            <pc:docMk/>
            <pc:sldMk cId="1969192170" sldId="314"/>
            <ac:picMk id="11" creationId="{BC43A468-D735-AA6B-24FC-716009EEAB39}"/>
          </ac:picMkLst>
        </pc:picChg>
        <pc:picChg chg="add del mod">
          <ac:chgData name="Bailu Ding" userId="f5587075-e664-4194-a8f9-7f90e89679c2" providerId="ADAL" clId="{1DBA7F5E-2BC2-4019-AA0E-234E6869E5D9}" dt="2025-04-23T01:51:25.494" v="297"/>
          <ac:picMkLst>
            <pc:docMk/>
            <pc:sldMk cId="1969192170" sldId="314"/>
            <ac:picMk id="17" creationId="{4CC04EF2-1523-A018-8028-46E39A868E42}"/>
          </ac:picMkLst>
        </pc:picChg>
        <pc:picChg chg="add del mod">
          <ac:chgData name="Bailu Ding" userId="f5587075-e664-4194-a8f9-7f90e89679c2" providerId="ADAL" clId="{1DBA7F5E-2BC2-4019-AA0E-234E6869E5D9}" dt="2025-04-23T01:52:24.491" v="299"/>
          <ac:picMkLst>
            <pc:docMk/>
            <pc:sldMk cId="1969192170" sldId="314"/>
            <ac:picMk id="21" creationId="{7E070EF5-BAE4-E0EE-137F-F756BF252038}"/>
          </ac:picMkLst>
        </pc:picChg>
        <pc:picChg chg="add del mod">
          <ac:chgData name="Bailu Ding" userId="f5587075-e664-4194-a8f9-7f90e89679c2" providerId="ADAL" clId="{1DBA7F5E-2BC2-4019-AA0E-234E6869E5D9}" dt="2025-04-23T02:50:35.702" v="347" actId="478"/>
          <ac:picMkLst>
            <pc:docMk/>
            <pc:sldMk cId="1969192170" sldId="314"/>
            <ac:picMk id="25" creationId="{1A90D6B4-CBB2-BDDD-F12B-6B209BAF18E1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45.919" v="314" actId="478"/>
        <pc:sldMkLst>
          <pc:docMk/>
          <pc:sldMk cId="1758791451" sldId="316"/>
        </pc:sldMkLst>
        <pc:picChg chg="add del mod">
          <ac:chgData name="Bailu Ding" userId="f5587075-e664-4194-a8f9-7f90e89679c2" providerId="ADAL" clId="{1DBA7F5E-2BC2-4019-AA0E-234E6869E5D9}" dt="2025-04-22T21:46:40.954" v="50"/>
          <ac:picMkLst>
            <pc:docMk/>
            <pc:sldMk cId="1758791451" sldId="316"/>
            <ac:picMk id="9" creationId="{C61BAB9C-7255-19A6-696C-4CA6BD01FD02}"/>
          </ac:picMkLst>
        </pc:picChg>
        <pc:picChg chg="add del mod">
          <ac:chgData name="Bailu Ding" userId="f5587075-e664-4194-a8f9-7f90e89679c2" providerId="ADAL" clId="{1DBA7F5E-2BC2-4019-AA0E-234E6869E5D9}" dt="2025-04-22T21:47:49.445" v="52"/>
          <ac:picMkLst>
            <pc:docMk/>
            <pc:sldMk cId="1758791451" sldId="316"/>
            <ac:picMk id="13" creationId="{8958F604-7FF9-BD59-0FBE-58010C8D5CB7}"/>
          </ac:picMkLst>
        </pc:picChg>
        <pc:picChg chg="add del mod">
          <ac:chgData name="Bailu Ding" userId="f5587075-e664-4194-a8f9-7f90e89679c2" providerId="ADAL" clId="{1DBA7F5E-2BC2-4019-AA0E-234E6869E5D9}" dt="2025-04-23T02:47:45.919" v="314" actId="478"/>
          <ac:picMkLst>
            <pc:docMk/>
            <pc:sldMk cId="1758791451" sldId="316"/>
            <ac:picMk id="19" creationId="{A5B34DB5-B670-03D6-42B9-79EC7EA5DA82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7:16.071" v="310" actId="478"/>
        <pc:sldMkLst>
          <pc:docMk/>
          <pc:sldMk cId="2370272027" sldId="317"/>
        </pc:sldMkLst>
        <pc:picChg chg="add del mod">
          <ac:chgData name="Bailu Ding" userId="f5587075-e664-4194-a8f9-7f90e89679c2" providerId="ADAL" clId="{1DBA7F5E-2BC2-4019-AA0E-234E6869E5D9}" dt="2025-04-22T21:52:11.565" v="57"/>
          <ac:picMkLst>
            <pc:docMk/>
            <pc:sldMk cId="2370272027" sldId="317"/>
            <ac:picMk id="14" creationId="{F960B044-60EB-9F72-D4B2-0AE507F43EAA}"/>
          </ac:picMkLst>
        </pc:picChg>
        <pc:picChg chg="add del mod">
          <ac:chgData name="Bailu Ding" userId="f5587075-e664-4194-a8f9-7f90e89679c2" providerId="ADAL" clId="{1DBA7F5E-2BC2-4019-AA0E-234E6869E5D9}" dt="2025-04-22T21:53:00.792" v="59"/>
          <ac:picMkLst>
            <pc:docMk/>
            <pc:sldMk cId="2370272027" sldId="317"/>
            <ac:picMk id="28" creationId="{64F34159-037E-8BFF-8DE7-7E6B8E47BBC0}"/>
          </ac:picMkLst>
        </pc:picChg>
        <pc:picChg chg="add del mod">
          <ac:chgData name="Bailu Ding" userId="f5587075-e664-4194-a8f9-7f90e89679c2" providerId="ADAL" clId="{1DBA7F5E-2BC2-4019-AA0E-234E6869E5D9}" dt="2025-04-22T21:53:58.875" v="61"/>
          <ac:picMkLst>
            <pc:docMk/>
            <pc:sldMk cId="2370272027" sldId="317"/>
            <ac:picMk id="33" creationId="{BC33F318-5DE5-D0C4-85B4-8D67078B1635}"/>
          </ac:picMkLst>
        </pc:picChg>
        <pc:picChg chg="add del mod">
          <ac:chgData name="Bailu Ding" userId="f5587075-e664-4194-a8f9-7f90e89679c2" providerId="ADAL" clId="{1DBA7F5E-2BC2-4019-AA0E-234E6869E5D9}" dt="2025-04-23T02:47:16.071" v="310" actId="478"/>
          <ac:picMkLst>
            <pc:docMk/>
            <pc:sldMk cId="2370272027" sldId="317"/>
            <ac:picMk id="37" creationId="{C5C17775-92C4-8366-0166-56197982F6E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04.219" v="316" actId="478"/>
        <pc:sldMkLst>
          <pc:docMk/>
          <pc:sldMk cId="2188761426" sldId="318"/>
        </pc:sldMkLst>
        <pc:picChg chg="add del mod">
          <ac:chgData name="Bailu Ding" userId="f5587075-e664-4194-a8f9-7f90e89679c2" providerId="ADAL" clId="{1DBA7F5E-2BC2-4019-AA0E-234E6869E5D9}" dt="2025-04-22T22:52:37.347" v="94"/>
          <ac:picMkLst>
            <pc:docMk/>
            <pc:sldMk cId="2188761426" sldId="318"/>
            <ac:picMk id="13" creationId="{15501C94-D2A8-2137-857A-23DC3A0D7FE8}"/>
          </ac:picMkLst>
        </pc:picChg>
        <pc:picChg chg="add del mod">
          <ac:chgData name="Bailu Ding" userId="f5587075-e664-4194-a8f9-7f90e89679c2" providerId="ADAL" clId="{1DBA7F5E-2BC2-4019-AA0E-234E6869E5D9}" dt="2025-04-23T02:48:04.219" v="316" actId="478"/>
          <ac:picMkLst>
            <pc:docMk/>
            <pc:sldMk cId="2188761426" sldId="318"/>
            <ac:picMk id="26" creationId="{C0A9F935-66C5-64AB-C50B-DEE7A2F6E735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16.099" v="323" actId="478"/>
        <pc:sldMkLst>
          <pc:docMk/>
          <pc:sldMk cId="510988135" sldId="319"/>
        </pc:sldMkLst>
        <pc:picChg chg="add del mod">
          <ac:chgData name="Bailu Ding" userId="f5587075-e664-4194-a8f9-7f90e89679c2" providerId="ADAL" clId="{1DBA7F5E-2BC2-4019-AA0E-234E6869E5D9}" dt="2025-04-22T23:26:49.482" v="128"/>
          <ac:picMkLst>
            <pc:docMk/>
            <pc:sldMk cId="510988135" sldId="319"/>
            <ac:picMk id="11" creationId="{051AF79B-0004-347D-08AE-41CDEFFF30EA}"/>
          </ac:picMkLst>
        </pc:picChg>
        <pc:picChg chg="add del mod">
          <ac:chgData name="Bailu Ding" userId="f5587075-e664-4194-a8f9-7f90e89679c2" providerId="ADAL" clId="{1DBA7F5E-2BC2-4019-AA0E-234E6869E5D9}" dt="2025-04-22T23:28:15.875" v="130"/>
          <ac:picMkLst>
            <pc:docMk/>
            <pc:sldMk cId="510988135" sldId="319"/>
            <ac:picMk id="15" creationId="{C9824C53-80AE-3EEB-9782-40D8CFD9F048}"/>
          </ac:picMkLst>
        </pc:picChg>
        <pc:picChg chg="add del mod">
          <ac:chgData name="Bailu Ding" userId="f5587075-e664-4194-a8f9-7f90e89679c2" providerId="ADAL" clId="{1DBA7F5E-2BC2-4019-AA0E-234E6869E5D9}" dt="2025-04-22T23:30:40.575" v="132"/>
          <ac:picMkLst>
            <pc:docMk/>
            <pc:sldMk cId="510988135" sldId="319"/>
            <ac:picMk id="21" creationId="{6ED7701B-9320-3621-6A6C-E668D3D9A9E8}"/>
          </ac:picMkLst>
        </pc:picChg>
        <pc:picChg chg="add del mod">
          <ac:chgData name="Bailu Ding" userId="f5587075-e664-4194-a8f9-7f90e89679c2" providerId="ADAL" clId="{1DBA7F5E-2BC2-4019-AA0E-234E6869E5D9}" dt="2025-04-22T23:31:40.725" v="134"/>
          <ac:picMkLst>
            <pc:docMk/>
            <pc:sldMk cId="510988135" sldId="319"/>
            <ac:picMk id="29" creationId="{27255BCF-DB53-A8DD-E7AB-9E6679FF0992}"/>
          </ac:picMkLst>
        </pc:picChg>
        <pc:picChg chg="add del mod">
          <ac:chgData name="Bailu Ding" userId="f5587075-e664-4194-a8f9-7f90e89679c2" providerId="ADAL" clId="{1DBA7F5E-2BC2-4019-AA0E-234E6869E5D9}" dt="2025-04-23T02:49:16.099" v="323" actId="478"/>
          <ac:picMkLst>
            <pc:docMk/>
            <pc:sldMk cId="510988135" sldId="319"/>
            <ac:picMk id="35" creationId="{23A2900B-3A2D-8828-BC1A-AFB81A258203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18.068" v="320" actId="478"/>
        <pc:sldMkLst>
          <pc:docMk/>
          <pc:sldMk cId="1705864500" sldId="320"/>
        </pc:sldMkLst>
        <pc:picChg chg="add del mod">
          <ac:chgData name="Bailu Ding" userId="f5587075-e664-4194-a8f9-7f90e89679c2" providerId="ADAL" clId="{1DBA7F5E-2BC2-4019-AA0E-234E6869E5D9}" dt="2025-04-22T23:13:42.326" v="114"/>
          <ac:picMkLst>
            <pc:docMk/>
            <pc:sldMk cId="1705864500" sldId="320"/>
            <ac:picMk id="17" creationId="{C7765E45-B12C-AF83-5043-1987553221A5}"/>
          </ac:picMkLst>
        </pc:picChg>
        <pc:picChg chg="add del mod">
          <ac:chgData name="Bailu Ding" userId="f5587075-e664-4194-a8f9-7f90e89679c2" providerId="ADAL" clId="{1DBA7F5E-2BC2-4019-AA0E-234E6869E5D9}" dt="2025-04-22T23:14:32.499" v="116"/>
          <ac:picMkLst>
            <pc:docMk/>
            <pc:sldMk cId="1705864500" sldId="320"/>
            <ac:picMk id="21" creationId="{BE24703E-1B57-BB4B-36ED-F2F7C4AA3AF3}"/>
          </ac:picMkLst>
        </pc:picChg>
        <pc:picChg chg="add del mod">
          <ac:chgData name="Bailu Ding" userId="f5587075-e664-4194-a8f9-7f90e89679c2" providerId="ADAL" clId="{1DBA7F5E-2BC2-4019-AA0E-234E6869E5D9}" dt="2025-04-23T02:48:18.068" v="320" actId="478"/>
          <ac:picMkLst>
            <pc:docMk/>
            <pc:sldMk cId="1705864500" sldId="320"/>
            <ac:picMk id="27" creationId="{E6108091-C120-0FBD-AFAF-A9CD2F1DDCB7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11.216" v="322" actId="478"/>
        <pc:sldMkLst>
          <pc:docMk/>
          <pc:sldMk cId="361172253" sldId="321"/>
        </pc:sldMkLst>
        <pc:picChg chg="add del mod">
          <ac:chgData name="Bailu Ding" userId="f5587075-e664-4194-a8f9-7f90e89679c2" providerId="ADAL" clId="{1DBA7F5E-2BC2-4019-AA0E-234E6869E5D9}" dt="2025-04-22T23:16:28.391" v="120"/>
          <ac:picMkLst>
            <pc:docMk/>
            <pc:sldMk cId="361172253" sldId="321"/>
            <ac:picMk id="35" creationId="{9511B027-914D-E3A7-140D-B56AC5CE152F}"/>
          </ac:picMkLst>
        </pc:picChg>
        <pc:picChg chg="add del mod">
          <ac:chgData name="Bailu Ding" userId="f5587075-e664-4194-a8f9-7f90e89679c2" providerId="ADAL" clId="{1DBA7F5E-2BC2-4019-AA0E-234E6869E5D9}" dt="2025-04-22T23:23:03.565" v="125"/>
          <ac:picMkLst>
            <pc:docMk/>
            <pc:sldMk cId="361172253" sldId="321"/>
            <ac:picMk id="47" creationId="{6B89331E-2509-39BD-44B8-DC09B71AD41E}"/>
          </ac:picMkLst>
        </pc:picChg>
        <pc:picChg chg="add del mod">
          <ac:chgData name="Bailu Ding" userId="f5587075-e664-4194-a8f9-7f90e89679c2" providerId="ADAL" clId="{1DBA7F5E-2BC2-4019-AA0E-234E6869E5D9}" dt="2025-04-23T02:49:11.216" v="322" actId="478"/>
          <ac:picMkLst>
            <pc:docMk/>
            <pc:sldMk cId="361172253" sldId="321"/>
            <ac:picMk id="80" creationId="{88CD86D6-3061-AFFA-C543-1007863978B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8:20.813" v="321" actId="478"/>
        <pc:sldMkLst>
          <pc:docMk/>
          <pc:sldMk cId="3117693818" sldId="322"/>
        </pc:sldMkLst>
        <pc:picChg chg="add del mod">
          <ac:chgData name="Bailu Ding" userId="f5587075-e664-4194-a8f9-7f90e89679c2" providerId="ADAL" clId="{1DBA7F5E-2BC2-4019-AA0E-234E6869E5D9}" dt="2025-04-22T23:16:22.784" v="119"/>
          <ac:picMkLst>
            <pc:docMk/>
            <pc:sldMk cId="3117693818" sldId="322"/>
            <ac:picMk id="19" creationId="{63B7483A-D351-3CFC-8016-E7117AB32466}"/>
          </ac:picMkLst>
        </pc:picChg>
        <pc:picChg chg="add del mod">
          <ac:chgData name="Bailu Ding" userId="f5587075-e664-4194-a8f9-7f90e89679c2" providerId="ADAL" clId="{1DBA7F5E-2BC2-4019-AA0E-234E6869E5D9}" dt="2025-04-22T23:17:08.991" v="122"/>
          <ac:picMkLst>
            <pc:docMk/>
            <pc:sldMk cId="3117693818" sldId="322"/>
            <ac:picMk id="25" creationId="{2D27D1FD-4458-A22D-4F73-32B7EB79F105}"/>
          </ac:picMkLst>
        </pc:picChg>
        <pc:picChg chg="add del mod">
          <ac:chgData name="Bailu Ding" userId="f5587075-e664-4194-a8f9-7f90e89679c2" providerId="ADAL" clId="{1DBA7F5E-2BC2-4019-AA0E-234E6869E5D9}" dt="2025-04-23T02:48:20.813" v="321" actId="478"/>
          <ac:picMkLst>
            <pc:docMk/>
            <pc:sldMk cId="3117693818" sldId="322"/>
            <ac:picMk id="29" creationId="{7F195F24-8C89-CBC3-245D-B59CA1101245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40.532" v="330" actId="478"/>
        <pc:sldMkLst>
          <pc:docMk/>
          <pc:sldMk cId="4170244305" sldId="326"/>
        </pc:sldMkLst>
        <pc:picChg chg="add del mod">
          <ac:chgData name="Bailu Ding" userId="f5587075-e664-4194-a8f9-7f90e89679c2" providerId="ADAL" clId="{1DBA7F5E-2BC2-4019-AA0E-234E6869E5D9}" dt="2025-04-23T00:05:01.697" v="163"/>
          <ac:picMkLst>
            <pc:docMk/>
            <pc:sldMk cId="4170244305" sldId="326"/>
            <ac:picMk id="14" creationId="{502A5ECF-A016-3696-FBCD-40240274CD52}"/>
          </ac:picMkLst>
        </pc:picChg>
        <pc:picChg chg="add del mod">
          <ac:chgData name="Bailu Ding" userId="f5587075-e664-4194-a8f9-7f90e89679c2" providerId="ADAL" clId="{1DBA7F5E-2BC2-4019-AA0E-234E6869E5D9}" dt="2025-04-23T00:29:22.339" v="176"/>
          <ac:picMkLst>
            <pc:docMk/>
            <pc:sldMk cId="4170244305" sldId="326"/>
            <ac:picMk id="31" creationId="{E12A40E5-BF94-F0EF-52D8-49480731FC3C}"/>
          </ac:picMkLst>
        </pc:picChg>
        <pc:picChg chg="add del mod">
          <ac:chgData name="Bailu Ding" userId="f5587075-e664-4194-a8f9-7f90e89679c2" providerId="ADAL" clId="{1DBA7F5E-2BC2-4019-AA0E-234E6869E5D9}" dt="2025-04-23T00:29:48.229" v="178"/>
          <ac:picMkLst>
            <pc:docMk/>
            <pc:sldMk cId="4170244305" sldId="326"/>
            <ac:picMk id="44" creationId="{FD03CFD5-A824-CE8D-BFA6-420A1DC776C0}"/>
          </ac:picMkLst>
        </pc:picChg>
        <pc:picChg chg="add del mod">
          <ac:chgData name="Bailu Ding" userId="f5587075-e664-4194-a8f9-7f90e89679c2" providerId="ADAL" clId="{1DBA7F5E-2BC2-4019-AA0E-234E6869E5D9}" dt="2025-04-23T00:30:52.574" v="180"/>
          <ac:picMkLst>
            <pc:docMk/>
            <pc:sldMk cId="4170244305" sldId="326"/>
            <ac:picMk id="62" creationId="{E7AE2296-425E-67A9-3F30-9B0A1A080FFB}"/>
          </ac:picMkLst>
        </pc:picChg>
        <pc:picChg chg="add del mod">
          <ac:chgData name="Bailu Ding" userId="f5587075-e664-4194-a8f9-7f90e89679c2" providerId="ADAL" clId="{1DBA7F5E-2BC2-4019-AA0E-234E6869E5D9}" dt="2025-04-23T00:31:40.541" v="182"/>
          <ac:picMkLst>
            <pc:docMk/>
            <pc:sldMk cId="4170244305" sldId="326"/>
            <ac:picMk id="66" creationId="{7F1DC183-0B33-4EDA-24D8-EF11D633CEB4}"/>
          </ac:picMkLst>
        </pc:picChg>
        <pc:picChg chg="add del mod">
          <ac:chgData name="Bailu Ding" userId="f5587075-e664-4194-a8f9-7f90e89679c2" providerId="ADAL" clId="{1DBA7F5E-2BC2-4019-AA0E-234E6869E5D9}" dt="2025-04-23T00:32:57.641" v="185"/>
          <ac:picMkLst>
            <pc:docMk/>
            <pc:sldMk cId="4170244305" sldId="326"/>
            <ac:picMk id="70" creationId="{64CDAF82-60DC-1A64-A4F8-D0632C186226}"/>
          </ac:picMkLst>
        </pc:picChg>
        <pc:picChg chg="add del mod">
          <ac:chgData name="Bailu Ding" userId="f5587075-e664-4194-a8f9-7f90e89679c2" providerId="ADAL" clId="{1DBA7F5E-2BC2-4019-AA0E-234E6869E5D9}" dt="2025-04-23T00:36:47.958" v="192"/>
          <ac:picMkLst>
            <pc:docMk/>
            <pc:sldMk cId="4170244305" sldId="326"/>
            <ac:picMk id="76" creationId="{351621C7-ED56-4E0E-05DE-A23C35F56C61}"/>
          </ac:picMkLst>
        </pc:picChg>
        <pc:picChg chg="add del mod">
          <ac:chgData name="Bailu Ding" userId="f5587075-e664-4194-a8f9-7f90e89679c2" providerId="ADAL" clId="{1DBA7F5E-2BC2-4019-AA0E-234E6869E5D9}" dt="2025-04-23T00:37:54.828" v="194"/>
          <ac:picMkLst>
            <pc:docMk/>
            <pc:sldMk cId="4170244305" sldId="326"/>
            <ac:picMk id="82" creationId="{38DF3226-54DD-756D-5A83-C9C1C1C8880E}"/>
          </ac:picMkLst>
        </pc:picChg>
        <pc:picChg chg="add del mod">
          <ac:chgData name="Bailu Ding" userId="f5587075-e664-4194-a8f9-7f90e89679c2" providerId="ADAL" clId="{1DBA7F5E-2BC2-4019-AA0E-234E6869E5D9}" dt="2025-04-23T00:40:57.366" v="198"/>
          <ac:picMkLst>
            <pc:docMk/>
            <pc:sldMk cId="4170244305" sldId="326"/>
            <ac:picMk id="86" creationId="{73E64607-031C-FED3-FF12-0C12E022EF6D}"/>
          </ac:picMkLst>
        </pc:picChg>
        <pc:picChg chg="add del mod">
          <ac:chgData name="Bailu Ding" userId="f5587075-e664-4194-a8f9-7f90e89679c2" providerId="ADAL" clId="{1DBA7F5E-2BC2-4019-AA0E-234E6869E5D9}" dt="2025-04-23T00:42:35.746" v="201"/>
          <ac:picMkLst>
            <pc:docMk/>
            <pc:sldMk cId="4170244305" sldId="326"/>
            <ac:picMk id="92" creationId="{0162C210-E70C-5CAC-9E28-E9A99468029C}"/>
          </ac:picMkLst>
        </pc:picChg>
        <pc:picChg chg="add del mod">
          <ac:chgData name="Bailu Ding" userId="f5587075-e664-4194-a8f9-7f90e89679c2" providerId="ADAL" clId="{1DBA7F5E-2BC2-4019-AA0E-234E6869E5D9}" dt="2025-04-23T02:49:40.532" v="330" actId="478"/>
          <ac:picMkLst>
            <pc:docMk/>
            <pc:sldMk cId="4170244305" sldId="326"/>
            <ac:picMk id="96" creationId="{7E2FD36B-4755-E4CC-D220-A96E91175F83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43.343" v="331" actId="478"/>
        <pc:sldMkLst>
          <pc:docMk/>
          <pc:sldMk cId="680681522" sldId="328"/>
        </pc:sldMkLst>
        <pc:picChg chg="add del mod">
          <ac:chgData name="Bailu Ding" userId="f5587075-e664-4194-a8f9-7f90e89679c2" providerId="ADAL" clId="{1DBA7F5E-2BC2-4019-AA0E-234E6869E5D9}" dt="2025-04-23T00:04:56.513" v="162"/>
          <ac:picMkLst>
            <pc:docMk/>
            <pc:sldMk cId="680681522" sldId="328"/>
            <ac:picMk id="27" creationId="{DDDD0288-FD8F-EC71-D43B-445859472F91}"/>
          </ac:picMkLst>
        </pc:picChg>
        <pc:picChg chg="add del mod">
          <ac:chgData name="Bailu Ding" userId="f5587075-e664-4194-a8f9-7f90e89679c2" providerId="ADAL" clId="{1DBA7F5E-2BC2-4019-AA0E-234E6869E5D9}" dt="2025-04-23T00:32:23.164" v="184"/>
          <ac:picMkLst>
            <pc:docMk/>
            <pc:sldMk cId="680681522" sldId="328"/>
            <ac:picMk id="35" creationId="{6D86647E-3D89-2AEF-E952-B5FFF25888F4}"/>
          </ac:picMkLst>
        </pc:picChg>
        <pc:picChg chg="add del mod">
          <ac:chgData name="Bailu Ding" userId="f5587075-e664-4194-a8f9-7f90e89679c2" providerId="ADAL" clId="{1DBA7F5E-2BC2-4019-AA0E-234E6869E5D9}" dt="2025-04-23T00:34:55.710" v="187"/>
          <ac:picMkLst>
            <pc:docMk/>
            <pc:sldMk cId="680681522" sldId="328"/>
            <ac:picMk id="55" creationId="{187F6542-5012-920B-4289-101BC5BD2588}"/>
          </ac:picMkLst>
        </pc:picChg>
        <pc:picChg chg="add del mod">
          <ac:chgData name="Bailu Ding" userId="f5587075-e664-4194-a8f9-7f90e89679c2" providerId="ADAL" clId="{1DBA7F5E-2BC2-4019-AA0E-234E6869E5D9}" dt="2025-04-23T00:35:46.578" v="189"/>
          <ac:picMkLst>
            <pc:docMk/>
            <pc:sldMk cId="680681522" sldId="328"/>
            <ac:picMk id="62" creationId="{6CC8F1D4-235F-B394-01BC-E9203FB455C2}"/>
          </ac:picMkLst>
        </pc:picChg>
        <pc:picChg chg="add del mod">
          <ac:chgData name="Bailu Ding" userId="f5587075-e664-4194-a8f9-7f90e89679c2" providerId="ADAL" clId="{1DBA7F5E-2BC2-4019-AA0E-234E6869E5D9}" dt="2025-04-23T00:36:41.598" v="191"/>
          <ac:picMkLst>
            <pc:docMk/>
            <pc:sldMk cId="680681522" sldId="328"/>
            <ac:picMk id="68" creationId="{17E55B3A-9D25-2AD6-5A21-465F3F62256A}"/>
          </ac:picMkLst>
        </pc:picChg>
        <pc:picChg chg="add del mod">
          <ac:chgData name="Bailu Ding" userId="f5587075-e664-4194-a8f9-7f90e89679c2" providerId="ADAL" clId="{1DBA7F5E-2BC2-4019-AA0E-234E6869E5D9}" dt="2025-04-23T00:37:58.689" v="195"/>
          <ac:picMkLst>
            <pc:docMk/>
            <pc:sldMk cId="680681522" sldId="328"/>
            <ac:picMk id="72" creationId="{7326B0BE-627F-20F5-77E3-37F71BCAD8C0}"/>
          </ac:picMkLst>
        </pc:picChg>
        <pc:picChg chg="add del mod">
          <ac:chgData name="Bailu Ding" userId="f5587075-e664-4194-a8f9-7f90e89679c2" providerId="ADAL" clId="{1DBA7F5E-2BC2-4019-AA0E-234E6869E5D9}" dt="2025-04-23T00:40:54.193" v="197"/>
          <ac:picMkLst>
            <pc:docMk/>
            <pc:sldMk cId="680681522" sldId="328"/>
            <ac:picMk id="76" creationId="{DF0E415F-02AB-E12D-B8A7-75643DE11C04}"/>
          </ac:picMkLst>
        </pc:picChg>
        <pc:picChg chg="add del mod">
          <ac:chgData name="Bailu Ding" userId="f5587075-e664-4194-a8f9-7f90e89679c2" providerId="ADAL" clId="{1DBA7F5E-2BC2-4019-AA0E-234E6869E5D9}" dt="2025-04-23T00:42:32.447" v="200"/>
          <ac:picMkLst>
            <pc:docMk/>
            <pc:sldMk cId="680681522" sldId="328"/>
            <ac:picMk id="82" creationId="{676BF898-5407-2402-C167-D0F316D6157F}"/>
          </ac:picMkLst>
        </pc:picChg>
        <pc:picChg chg="add del mod">
          <ac:chgData name="Bailu Ding" userId="f5587075-e664-4194-a8f9-7f90e89679c2" providerId="ADAL" clId="{1DBA7F5E-2BC2-4019-AA0E-234E6869E5D9}" dt="2025-04-23T00:43:28.645" v="203"/>
          <ac:picMkLst>
            <pc:docMk/>
            <pc:sldMk cId="680681522" sldId="328"/>
            <ac:picMk id="86" creationId="{DE4C3FB3-465F-AFA0-04E1-A9A5850EECEE}"/>
          </ac:picMkLst>
        </pc:picChg>
        <pc:picChg chg="add del mod">
          <ac:chgData name="Bailu Ding" userId="f5587075-e664-4194-a8f9-7f90e89679c2" providerId="ADAL" clId="{1DBA7F5E-2BC2-4019-AA0E-234E6869E5D9}" dt="2025-04-23T00:46:12.575" v="205"/>
          <ac:picMkLst>
            <pc:docMk/>
            <pc:sldMk cId="680681522" sldId="328"/>
            <ac:picMk id="92" creationId="{1F273580-8606-57DE-A7A9-7DAEF972AB64}"/>
          </ac:picMkLst>
        </pc:picChg>
        <pc:picChg chg="add del mod">
          <ac:chgData name="Bailu Ding" userId="f5587075-e664-4194-a8f9-7f90e89679c2" providerId="ADAL" clId="{1DBA7F5E-2BC2-4019-AA0E-234E6869E5D9}" dt="2025-04-23T02:49:43.343" v="331" actId="478"/>
          <ac:picMkLst>
            <pc:docMk/>
            <pc:sldMk cId="680681522" sldId="328"/>
            <ac:picMk id="98" creationId="{85E0E2FF-914E-C4FD-B8E1-B9D35F8B5C05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47.279" v="332" actId="478"/>
        <pc:sldMkLst>
          <pc:docMk/>
          <pc:sldMk cId="683202336" sldId="330"/>
        </pc:sldMkLst>
        <pc:picChg chg="add del mod">
          <ac:chgData name="Bailu Ding" userId="f5587075-e664-4194-a8f9-7f90e89679c2" providerId="ADAL" clId="{1DBA7F5E-2BC2-4019-AA0E-234E6869E5D9}" dt="2025-04-23T00:04:51.269" v="161"/>
          <ac:picMkLst>
            <pc:docMk/>
            <pc:sldMk cId="683202336" sldId="330"/>
            <ac:picMk id="24" creationId="{4BCF580B-04B3-CD09-BC69-6FB0BFA0F492}"/>
          </ac:picMkLst>
        </pc:picChg>
        <pc:picChg chg="add del mod">
          <ac:chgData name="Bailu Ding" userId="f5587075-e664-4194-a8f9-7f90e89679c2" providerId="ADAL" clId="{1DBA7F5E-2BC2-4019-AA0E-234E6869E5D9}" dt="2025-04-23T00:55:39.600" v="215"/>
          <ac:picMkLst>
            <pc:docMk/>
            <pc:sldMk cId="683202336" sldId="330"/>
            <ac:picMk id="55" creationId="{6E6B813D-23C4-C7D0-DE63-6FE3B1816271}"/>
          </ac:picMkLst>
        </pc:picChg>
        <pc:picChg chg="add del mod">
          <ac:chgData name="Bailu Ding" userId="f5587075-e664-4194-a8f9-7f90e89679c2" providerId="ADAL" clId="{1DBA7F5E-2BC2-4019-AA0E-234E6869E5D9}" dt="2025-04-23T02:49:47.279" v="332" actId="478"/>
          <ac:picMkLst>
            <pc:docMk/>
            <pc:sldMk cId="683202336" sldId="330"/>
            <ac:picMk id="67" creationId="{7C383189-F7B8-72F6-9563-7D29AF401808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49.791" v="333" actId="478"/>
        <pc:sldMkLst>
          <pc:docMk/>
          <pc:sldMk cId="1525624014" sldId="332"/>
        </pc:sldMkLst>
        <pc:picChg chg="add del mod">
          <ac:chgData name="Bailu Ding" userId="f5587075-e664-4194-a8f9-7f90e89679c2" providerId="ADAL" clId="{1DBA7F5E-2BC2-4019-AA0E-234E6869E5D9}" dt="2025-04-23T00:55:33.735" v="214"/>
          <ac:picMkLst>
            <pc:docMk/>
            <pc:sldMk cId="1525624014" sldId="332"/>
            <ac:picMk id="43" creationId="{E53F5C8D-7121-0939-899E-41BAC610408D}"/>
          </ac:picMkLst>
        </pc:picChg>
        <pc:picChg chg="add del mod">
          <ac:chgData name="Bailu Ding" userId="f5587075-e664-4194-a8f9-7f90e89679c2" providerId="ADAL" clId="{1DBA7F5E-2BC2-4019-AA0E-234E6869E5D9}" dt="2025-04-23T02:49:49.791" v="333" actId="478"/>
          <ac:picMkLst>
            <pc:docMk/>
            <pc:sldMk cId="1525624014" sldId="332"/>
            <ac:picMk id="61" creationId="{7D97C93A-324A-AA34-C5A5-55B47A025CEB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54.802" v="334" actId="478"/>
        <pc:sldMkLst>
          <pc:docMk/>
          <pc:sldMk cId="2778381954" sldId="333"/>
        </pc:sldMkLst>
        <pc:picChg chg="add del mod">
          <ac:chgData name="Bailu Ding" userId="f5587075-e664-4194-a8f9-7f90e89679c2" providerId="ADAL" clId="{1DBA7F5E-2BC2-4019-AA0E-234E6869E5D9}" dt="2025-04-23T00:53:52.862" v="209"/>
          <ac:picMkLst>
            <pc:docMk/>
            <pc:sldMk cId="2778381954" sldId="333"/>
            <ac:picMk id="26" creationId="{090EED58-CAE9-860A-9E90-5093017FCDDE}"/>
          </ac:picMkLst>
        </pc:picChg>
        <pc:picChg chg="add del mod">
          <ac:chgData name="Bailu Ding" userId="f5587075-e664-4194-a8f9-7f90e89679c2" providerId="ADAL" clId="{1DBA7F5E-2BC2-4019-AA0E-234E6869E5D9}" dt="2025-04-23T00:54:09.309" v="211"/>
          <ac:picMkLst>
            <pc:docMk/>
            <pc:sldMk cId="2778381954" sldId="333"/>
            <ac:picMk id="55" creationId="{4ACE97EE-1DF9-78ED-80E4-3F651D8E3B72}"/>
          </ac:picMkLst>
        </pc:picChg>
        <pc:picChg chg="add del mod">
          <ac:chgData name="Bailu Ding" userId="f5587075-e664-4194-a8f9-7f90e89679c2" providerId="ADAL" clId="{1DBA7F5E-2BC2-4019-AA0E-234E6869E5D9}" dt="2025-04-23T00:54:44.091" v="213"/>
          <ac:picMkLst>
            <pc:docMk/>
            <pc:sldMk cId="2778381954" sldId="333"/>
            <ac:picMk id="62" creationId="{0F2CEFA3-D1B3-1780-42FC-2612B58AE7B3}"/>
          </ac:picMkLst>
        </pc:picChg>
        <pc:picChg chg="add del mod">
          <ac:chgData name="Bailu Ding" userId="f5587075-e664-4194-a8f9-7f90e89679c2" providerId="ADAL" clId="{1DBA7F5E-2BC2-4019-AA0E-234E6869E5D9}" dt="2025-04-23T00:58:53.474" v="219"/>
          <ac:picMkLst>
            <pc:docMk/>
            <pc:sldMk cId="2778381954" sldId="333"/>
            <ac:picMk id="71" creationId="{5CA6200B-098E-E1B9-C7A2-D012D2ECDF3F}"/>
          </ac:picMkLst>
        </pc:picChg>
        <pc:picChg chg="add del mod">
          <ac:chgData name="Bailu Ding" userId="f5587075-e664-4194-a8f9-7f90e89679c2" providerId="ADAL" clId="{1DBA7F5E-2BC2-4019-AA0E-234E6869E5D9}" dt="2025-04-23T00:59:53.541" v="221"/>
          <ac:picMkLst>
            <pc:docMk/>
            <pc:sldMk cId="2778381954" sldId="333"/>
            <ac:picMk id="75" creationId="{827FCB9C-24AB-5721-6D04-9AB40008934D}"/>
          </ac:picMkLst>
        </pc:picChg>
        <pc:picChg chg="add del mod">
          <ac:chgData name="Bailu Ding" userId="f5587075-e664-4194-a8f9-7f90e89679c2" providerId="ADAL" clId="{1DBA7F5E-2BC2-4019-AA0E-234E6869E5D9}" dt="2025-04-23T01:01:19.291" v="223"/>
          <ac:picMkLst>
            <pc:docMk/>
            <pc:sldMk cId="2778381954" sldId="333"/>
            <ac:picMk id="79" creationId="{A8F64318-461F-4179-8CFF-A8A28DAE0812}"/>
          </ac:picMkLst>
        </pc:picChg>
        <pc:picChg chg="add del mod">
          <ac:chgData name="Bailu Ding" userId="f5587075-e664-4194-a8f9-7f90e89679c2" providerId="ADAL" clId="{1DBA7F5E-2BC2-4019-AA0E-234E6869E5D9}" dt="2025-04-23T02:49:54.802" v="334" actId="478"/>
          <ac:picMkLst>
            <pc:docMk/>
            <pc:sldMk cId="2778381954" sldId="333"/>
            <ac:picMk id="85" creationId="{75C64CE0-4F42-10C6-76C5-01C29074A4FE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00.930" v="336" actId="478"/>
        <pc:sldMkLst>
          <pc:docMk/>
          <pc:sldMk cId="3036442315" sldId="335"/>
        </pc:sldMkLst>
        <pc:picChg chg="add del mod">
          <ac:chgData name="Bailu Ding" userId="f5587075-e664-4194-a8f9-7f90e89679c2" providerId="ADAL" clId="{1DBA7F5E-2BC2-4019-AA0E-234E6869E5D9}" dt="2025-04-23T01:05:55.283" v="242"/>
          <ac:picMkLst>
            <pc:docMk/>
            <pc:sldMk cId="3036442315" sldId="335"/>
            <ac:picMk id="26" creationId="{B586A06C-3139-E7AE-E75B-7156D1152711}"/>
          </ac:picMkLst>
        </pc:picChg>
        <pc:picChg chg="add del mod">
          <ac:chgData name="Bailu Ding" userId="f5587075-e664-4194-a8f9-7f90e89679c2" providerId="ADAL" clId="{1DBA7F5E-2BC2-4019-AA0E-234E6869E5D9}" dt="2025-04-23T01:06:54.841" v="244"/>
          <ac:picMkLst>
            <pc:docMk/>
            <pc:sldMk cId="3036442315" sldId="335"/>
            <ac:picMk id="32" creationId="{0BAA0F7B-B243-F2B2-822A-223063337C4B}"/>
          </ac:picMkLst>
        </pc:picChg>
        <pc:picChg chg="add del mod">
          <ac:chgData name="Bailu Ding" userId="f5587075-e664-4194-a8f9-7f90e89679c2" providerId="ADAL" clId="{1DBA7F5E-2BC2-4019-AA0E-234E6869E5D9}" dt="2025-04-23T01:07:10.941" v="246"/>
          <ac:picMkLst>
            <pc:docMk/>
            <pc:sldMk cId="3036442315" sldId="335"/>
            <ac:picMk id="36" creationId="{6FAC9F01-99F5-5424-6A5A-383B407CF063}"/>
          </ac:picMkLst>
        </pc:picChg>
        <pc:picChg chg="add del mod">
          <ac:chgData name="Bailu Ding" userId="f5587075-e664-4194-a8f9-7f90e89679c2" providerId="ADAL" clId="{1DBA7F5E-2BC2-4019-AA0E-234E6869E5D9}" dt="2025-04-23T02:50:00.930" v="336" actId="478"/>
          <ac:picMkLst>
            <pc:docMk/>
            <pc:sldMk cId="3036442315" sldId="335"/>
            <ac:picMk id="46" creationId="{75520170-3C7B-B3F5-144A-67EAE854FEB2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49:57.771" v="335" actId="478"/>
        <pc:sldMkLst>
          <pc:docMk/>
          <pc:sldMk cId="2892868324" sldId="338"/>
        </pc:sldMkLst>
        <pc:spChg chg="mod">
          <ac:chgData name="Bailu Ding" userId="f5587075-e664-4194-a8f9-7f90e89679c2" providerId="ADAL" clId="{1DBA7F5E-2BC2-4019-AA0E-234E6869E5D9}" dt="2025-04-23T01:03:01.397" v="239" actId="20577"/>
          <ac:spMkLst>
            <pc:docMk/>
            <pc:sldMk cId="2892868324" sldId="338"/>
            <ac:spMk id="26" creationId="{160133F5-333B-1586-7C70-8C9458F709C6}"/>
          </ac:spMkLst>
        </pc:spChg>
        <pc:picChg chg="add del mod">
          <ac:chgData name="Bailu Ding" userId="f5587075-e664-4194-a8f9-7f90e89679c2" providerId="ADAL" clId="{1DBA7F5E-2BC2-4019-AA0E-234E6869E5D9}" dt="2025-04-23T00:53:43.758" v="208"/>
          <ac:picMkLst>
            <pc:docMk/>
            <pc:sldMk cId="2892868324" sldId="338"/>
            <ac:picMk id="5" creationId="{3B0E20F9-C07D-4B14-9322-BBF9E30B926F}"/>
          </ac:picMkLst>
        </pc:picChg>
        <pc:picChg chg="add del mod">
          <ac:chgData name="Bailu Ding" userId="f5587075-e664-4194-a8f9-7f90e89679c2" providerId="ADAL" clId="{1DBA7F5E-2BC2-4019-AA0E-234E6869E5D9}" dt="2025-04-23T00:58:49.070" v="218"/>
          <ac:picMkLst>
            <pc:docMk/>
            <pc:sldMk cId="2892868324" sldId="338"/>
            <ac:picMk id="27" creationId="{587B76F1-C7DC-CC78-2177-8A11EAAA6635}"/>
          </ac:picMkLst>
        </pc:picChg>
        <pc:picChg chg="add del mod">
          <ac:chgData name="Bailu Ding" userId="f5587075-e664-4194-a8f9-7f90e89679c2" providerId="ADAL" clId="{1DBA7F5E-2BC2-4019-AA0E-234E6869E5D9}" dt="2025-04-23T02:49:57.771" v="335" actId="478"/>
          <ac:picMkLst>
            <pc:docMk/>
            <pc:sldMk cId="2892868324" sldId="338"/>
            <ac:picMk id="41" creationId="{64C205F9-1B0A-CAEF-81A9-451578B748B1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04.695" v="337" actId="478"/>
        <pc:sldMkLst>
          <pc:docMk/>
          <pc:sldMk cId="2685341930" sldId="339"/>
        </pc:sldMkLst>
        <pc:picChg chg="add del mod">
          <ac:chgData name="Bailu Ding" userId="f5587075-e664-4194-a8f9-7f90e89679c2" providerId="ADAL" clId="{1DBA7F5E-2BC2-4019-AA0E-234E6869E5D9}" dt="2025-04-23T01:09:32.845" v="249"/>
          <ac:picMkLst>
            <pc:docMk/>
            <pc:sldMk cId="2685341930" sldId="339"/>
            <ac:picMk id="8" creationId="{A97665ED-B7C2-3331-35C3-A820A7BF67C5}"/>
          </ac:picMkLst>
        </pc:picChg>
        <pc:picChg chg="add del mod">
          <ac:chgData name="Bailu Ding" userId="f5587075-e664-4194-a8f9-7f90e89679c2" providerId="ADAL" clId="{1DBA7F5E-2BC2-4019-AA0E-234E6869E5D9}" dt="2025-04-23T01:10:02.330" v="251"/>
          <ac:picMkLst>
            <pc:docMk/>
            <pc:sldMk cId="2685341930" sldId="339"/>
            <ac:picMk id="12" creationId="{CFA55BBF-BE9F-9F3B-A253-1594A82E114B}"/>
          </ac:picMkLst>
        </pc:picChg>
        <pc:picChg chg="add del mod">
          <ac:chgData name="Bailu Ding" userId="f5587075-e664-4194-a8f9-7f90e89679c2" providerId="ADAL" clId="{1DBA7F5E-2BC2-4019-AA0E-234E6869E5D9}" dt="2025-04-23T02:50:04.695" v="337" actId="478"/>
          <ac:picMkLst>
            <pc:docMk/>
            <pc:sldMk cId="2685341930" sldId="339"/>
            <ac:picMk id="16" creationId="{53EB40D9-D94F-E7AB-D4D2-CED5C008058F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10.895" v="339" actId="478"/>
        <pc:sldMkLst>
          <pc:docMk/>
          <pc:sldMk cId="1966341778" sldId="340"/>
        </pc:sldMkLst>
        <pc:picChg chg="add del mod">
          <ac:chgData name="Bailu Ding" userId="f5587075-e664-4194-a8f9-7f90e89679c2" providerId="ADAL" clId="{1DBA7F5E-2BC2-4019-AA0E-234E6869E5D9}" dt="2025-04-23T01:12:49.758" v="254"/>
          <ac:picMkLst>
            <pc:docMk/>
            <pc:sldMk cId="1966341778" sldId="340"/>
            <ac:picMk id="10" creationId="{2C863FCD-9AD1-32CF-5E76-5F29FEF4504C}"/>
          </ac:picMkLst>
        </pc:picChg>
        <pc:picChg chg="add del mod">
          <ac:chgData name="Bailu Ding" userId="f5587075-e664-4194-a8f9-7f90e89679c2" providerId="ADAL" clId="{1DBA7F5E-2BC2-4019-AA0E-234E6869E5D9}" dt="2025-04-23T01:14:51.958" v="257"/>
          <ac:picMkLst>
            <pc:docMk/>
            <pc:sldMk cId="1966341778" sldId="340"/>
            <ac:picMk id="15" creationId="{C5A7DD21-0050-12E3-B8FC-32754A16785B}"/>
          </ac:picMkLst>
        </pc:picChg>
        <pc:picChg chg="add del mod">
          <ac:chgData name="Bailu Ding" userId="f5587075-e664-4194-a8f9-7f90e89679c2" providerId="ADAL" clId="{1DBA7F5E-2BC2-4019-AA0E-234E6869E5D9}" dt="2025-04-23T01:16:05.979" v="259"/>
          <ac:picMkLst>
            <pc:docMk/>
            <pc:sldMk cId="1966341778" sldId="340"/>
            <ac:picMk id="25" creationId="{36B2D581-9325-D258-79D8-6432CE195B44}"/>
          </ac:picMkLst>
        </pc:picChg>
        <pc:picChg chg="add del mod">
          <ac:chgData name="Bailu Ding" userId="f5587075-e664-4194-a8f9-7f90e89679c2" providerId="ADAL" clId="{1DBA7F5E-2BC2-4019-AA0E-234E6869E5D9}" dt="2025-04-23T01:16:29.667" v="261"/>
          <ac:picMkLst>
            <pc:docMk/>
            <pc:sldMk cId="1966341778" sldId="340"/>
            <ac:picMk id="36" creationId="{82F8B403-F2C7-C927-430F-D9415B447B4C}"/>
          </ac:picMkLst>
        </pc:picChg>
        <pc:picChg chg="del">
          <ac:chgData name="Bailu Ding" userId="f5587075-e664-4194-a8f9-7f90e89679c2" providerId="ADAL" clId="{1DBA7F5E-2BC2-4019-AA0E-234E6869E5D9}" dt="2025-04-23T02:50:10.895" v="339" actId="478"/>
          <ac:picMkLst>
            <pc:docMk/>
            <pc:sldMk cId="1966341778" sldId="340"/>
            <ac:picMk id="38" creationId="{836A2B89-7896-B9C0-7A91-D2DF5AA16967}"/>
          </ac:picMkLst>
        </pc:picChg>
        <pc:picChg chg="add mod">
          <ac:chgData name="Bailu Ding" userId="f5587075-e664-4194-a8f9-7f90e89679c2" providerId="ADAL" clId="{1DBA7F5E-2BC2-4019-AA0E-234E6869E5D9}" dt="2025-04-23T01:17:47.012" v="262"/>
          <ac:picMkLst>
            <pc:docMk/>
            <pc:sldMk cId="1966341778" sldId="340"/>
            <ac:picMk id="40" creationId="{CF53459C-1760-581F-380D-F403AE26142C}"/>
          </ac:picMkLst>
        </pc:picChg>
      </pc:sldChg>
      <pc:sldChg chg="addSp delSp modSp mod modTransition delAnim modAnim">
        <pc:chgData name="Bailu Ding" userId="f5587075-e664-4194-a8f9-7f90e89679c2" providerId="ADAL" clId="{1DBA7F5E-2BC2-4019-AA0E-234E6869E5D9}" dt="2025-04-23T02:50:26.750" v="344" actId="478"/>
        <pc:sldMkLst>
          <pc:docMk/>
          <pc:sldMk cId="2509283765" sldId="341"/>
        </pc:sldMkLst>
        <pc:picChg chg="add del mod">
          <ac:chgData name="Bailu Ding" userId="f5587075-e664-4194-a8f9-7f90e89679c2" providerId="ADAL" clId="{1DBA7F5E-2BC2-4019-AA0E-234E6869E5D9}" dt="2025-04-23T01:36:44.358" v="281"/>
          <ac:picMkLst>
            <pc:docMk/>
            <pc:sldMk cId="2509283765" sldId="341"/>
            <ac:picMk id="23" creationId="{3143DE11-7CEA-C8A4-DB4B-69199229AF4C}"/>
          </ac:picMkLst>
        </pc:picChg>
        <pc:picChg chg="add del mod">
          <ac:chgData name="Bailu Ding" userId="f5587075-e664-4194-a8f9-7f90e89679c2" providerId="ADAL" clId="{1DBA7F5E-2BC2-4019-AA0E-234E6869E5D9}" dt="2025-04-23T02:50:26.750" v="344" actId="478"/>
          <ac:picMkLst>
            <pc:docMk/>
            <pc:sldMk cId="2509283765" sldId="341"/>
            <ac:picMk id="28" creationId="{DE3FB604-F6E1-D07D-1079-8844B6ECEA5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1DC2B-68B1-439F-B782-E0EA08771537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7597E-E38D-4E61-BFC9-2E3704CF2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92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93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4536C-B48A-D395-16C0-C2458FEF3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D5CA6E-6BDE-A5E7-C73D-250AEDC881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1B1BE-5C0E-E2B3-A406-52F5BC387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C2AD6-460A-5BB9-071F-29748DD27A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87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66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33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614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109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AD922-6262-0C7A-FD24-8AB0EF0B7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0EADE7-CE42-99BC-B7F1-86882063A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8FC02B-6D8E-BD54-9CAD-3446F1B64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9BD2A7-E6CD-A14C-B308-8C6B30518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97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69994-922C-16F5-B546-961F728C4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D37EA4-3245-52F3-6C2C-E90CC2AA7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BD3BBB-D221-6D2E-C66E-E5870BC2BB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A9287-A525-82B7-1187-3894BEA0D3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94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FE269-725A-4923-C581-31447CDA5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7F5D0A-6477-4F6B-7522-D4C15701D0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16BBC7-BEDA-BF8E-C19C-AF1584F1D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047D4-7465-019E-36D4-E9B2C77DC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769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53A97-945B-51DA-8339-9B82A4EB3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FD4CD7-19B3-5EA2-A0AE-A6B8F6B3EF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1ECAE-B89D-FA65-35AD-A630827476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C9F3B-5350-67D0-AE70-2B184C8DA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51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77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108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208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444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925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2C74D-3E1B-F404-E3AF-B6B702293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051C94-CD80-D062-6872-AAEDD2CA76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4792F5-E41D-BAC4-A503-538D03AB5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C6E8D-41FC-5130-3D27-74B11C9A75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024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36958-1C02-2112-402B-C296DED86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9C20CD-E5C4-38BC-C97B-05D9CDCD59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341E62-3BA7-89B9-9749-E573C3497F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9E057-3782-62F9-E698-74EB4197E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90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3E484-94D4-6F62-E8EE-94F9252E3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02099D-7000-E712-F3F2-8F77ADB7F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05DD9E-F383-C092-81CE-8B97CE5374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3A8A1-6749-6D10-E3E4-7FCE5837F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533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66084-DB62-CC0B-4621-0BB6E4536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6A48B8-E8BC-BC99-1B06-7210069E9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8201AE-03BB-77B3-639C-4C651E594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4A056-F4EF-3725-FC00-F5470008D3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968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8A916-D6CB-60AC-5F37-30F5DC8CA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651522-2BDD-4C04-2D7C-DA930957B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1411A-B447-138A-D198-86147DE40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6576E8-A70F-58CF-3473-32B50DDEA9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278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BED74-7052-C21B-5718-B7ADD18FF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74BD8F-AE09-6EF7-C52A-B83999F32A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03FD60-5250-A93B-1B7B-C163E8A0A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FB3FC-7778-A4E8-0186-0507C5CE8C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118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FCA1A-830D-8E4C-F450-0E18DF8F1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817419-BAC2-E409-F295-325C137B68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620C0D-F400-D961-85D0-6A7DF38923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A8500-6140-EDC3-CD9C-C4417E5300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91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883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5DC69-4039-26CD-6DE4-A7DE398C2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BC905-4D00-E0BF-1732-A29951642E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E3B51D-3D9C-FFFC-9F7F-515357976F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33CBB-5A1A-5472-9961-050DAD31D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485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7ABFC-C09A-18AE-D6ED-F106BCC9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788C4F-53F3-1443-EA58-3E8A3AF43A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292011-6250-F643-E303-6F9E8274F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8DA43-DE9E-AA61-A653-D67644120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346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333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95BB4-F750-02E8-990E-8089F80B0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7D61D2-DFDA-5EF7-0FFD-8809CB4803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B907A1-C63C-AAEC-82D4-40F1BD480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A355B-01E5-42D4-CD09-FA34D4FFE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30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00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50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4800-1914-F7EE-B1E4-16C336EDE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47BFD7-FA36-5E4D-B5AA-F2F43B8C43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798840-E7DB-B4A5-EA36-77A644C52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39EF0-281A-2E84-0DA7-BFC977070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57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85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F195E-B61C-4A2A-10A0-458BCC8D9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5AF85A-60E4-21FE-47CF-64616B9474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F3007E-91B9-4832-08F6-F3E1927212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A2D3A-7173-A3A3-A7DC-AE6123123B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16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14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D7597E-E38D-4E61-BFC9-2E3704CF27F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1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156C-146F-4ACA-983B-49BA0FF142A8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2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A25A-509B-4607-BAC1-CADC69709E52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3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9B2A2-5805-403D-ABC2-9B7A4399D0CE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9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7338-FDC7-46A2-8D30-898B6009AB9F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46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4410-23A6-483A-AE4A-B9A50EE1330B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3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3861-2728-4339-974A-AF3F295A098C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8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3C57-C6AD-4398-BF5F-AD8FEF624CA7}" type="datetime1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2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05D9-5D00-4E8B-9ECC-7A8EE1D0D0BF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1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9E1B5-14C2-4539-B9BD-73DB4485D09C}" type="datetime1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9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6179-E4E1-4642-ACE3-D95107FB31F7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1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3F1DF-FE8D-45CB-AD27-83B6CE9C66F2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3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F79859-02A1-4C6C-AF2D-FD19B0DBA363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F199D6-E1BB-4400-9B90-4B6500BC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2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6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6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6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image" Target="../media/image2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image" Target="../media/image2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image" Target="../media/image20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image" Target="../media/image2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image" Target="../media/image20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10" Type="http://schemas.openxmlformats.org/officeDocument/2006/relationships/image" Target="../media/image8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7B2D4-8960-F4B2-8B47-0B5CB3B949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Extensible Query Optimizers 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60B2F-B202-8C16-65F0-33189CB2E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Bailu Ding</a:t>
            </a:r>
          </a:p>
          <a:p>
            <a:r>
              <a:rPr lang="en-US" dirty="0"/>
              <a:t>Microsoft Research</a:t>
            </a:r>
          </a:p>
          <a:p>
            <a:r>
              <a:rPr lang="en-US" dirty="0"/>
              <a:t>4/11/2025, NWDS talk</a:t>
            </a:r>
          </a:p>
        </p:txBody>
      </p:sp>
    </p:spTree>
    <p:extLst>
      <p:ext uri="{BB962C8B-B14F-4D97-AF65-F5344CB8AC3E}">
        <p14:creationId xmlns:p14="http://schemas.microsoft.com/office/powerpoint/2010/main" val="94530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4"/>
    </mc:Choice>
    <mc:Fallback xmlns="">
      <p:transition spd="slow" advTm="1100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7F56F-4ACA-CFA1-EFC4-E03D20BC6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extensible query optimizers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AF101-D74A-9FBD-329C-78A299EAD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R: Query optimization algorithm designed for SPJ queries</a:t>
            </a:r>
          </a:p>
          <a:p>
            <a:r>
              <a:rPr lang="en-US" dirty="0"/>
              <a:t>In 80s and 90s, analytical queries became popular</a:t>
            </a:r>
          </a:p>
          <a:p>
            <a:pPr lvl="1"/>
            <a:r>
              <a:rPr lang="en-US" dirty="0"/>
              <a:t>New transformations: group-by push down below over joins</a:t>
            </a:r>
          </a:p>
          <a:p>
            <a:pPr lvl="1"/>
            <a:r>
              <a:rPr lang="en-US" dirty="0"/>
              <a:t>New operators: outer joins do not commute in general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C12721-96F9-1FA3-947D-1750D0D03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10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7C4A627-CDE7-B0A9-39C2-F3C2D6713DFC}"/>
              </a:ext>
            </a:extLst>
          </p:cNvPr>
          <p:cNvGrpSpPr/>
          <p:nvPr/>
        </p:nvGrpSpPr>
        <p:grpSpPr>
          <a:xfrm>
            <a:off x="455683" y="4296143"/>
            <a:ext cx="1980570" cy="2035068"/>
            <a:chOff x="2436878" y="4673130"/>
            <a:chExt cx="1980570" cy="2035068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A96BBFB2-1111-129C-FABD-8E4356A676D4}"/>
                </a:ext>
              </a:extLst>
            </p:cNvPr>
            <p:cNvSpPr/>
            <p:nvPr/>
          </p:nvSpPr>
          <p:spPr>
            <a:xfrm>
              <a:off x="2768998" y="4673130"/>
              <a:ext cx="1309255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Group By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82B445E4-75EC-8485-2DC7-BCB789423B61}"/>
                </a:ext>
              </a:extLst>
            </p:cNvPr>
            <p:cNvSpPr/>
            <p:nvPr/>
          </p:nvSpPr>
          <p:spPr>
            <a:xfrm>
              <a:off x="3076958" y="5417493"/>
              <a:ext cx="69333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</p:txBody>
        </p:sp>
        <p:sp>
          <p:nvSpPr>
            <p:cNvPr id="20" name="Flowchart: Connector 19">
              <a:extLst>
                <a:ext uri="{FF2B5EF4-FFF2-40B4-BE49-F238E27FC236}">
                  <a16:creationId xmlns:a16="http://schemas.microsoft.com/office/drawing/2014/main" id="{EE9B8DE7-3D8C-FF9B-E358-122E585215E7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21" name="Flowchart: Connector 20">
              <a:extLst>
                <a:ext uri="{FF2B5EF4-FFF2-40B4-BE49-F238E27FC236}">
                  <a16:creationId xmlns:a16="http://schemas.microsoft.com/office/drawing/2014/main" id="{98508094-C278-2879-3411-FED245A676A7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653C0ED-F38D-EBBE-C0A2-74B2C03058DA}"/>
                </a:ext>
              </a:extLst>
            </p:cNvPr>
            <p:cNvCxnSpPr>
              <a:cxnSpLocks/>
              <a:stCxn id="20" idx="7"/>
              <a:endCxn id="17" idx="2"/>
            </p:cNvCxnSpPr>
            <p:nvPr/>
          </p:nvCxnSpPr>
          <p:spPr>
            <a:xfrm flipV="1">
              <a:off x="2983220" y="5739040"/>
              <a:ext cx="440406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A025644-6DB2-20E4-8E1E-0AC6268E88F0}"/>
                </a:ext>
              </a:extLst>
            </p:cNvPr>
            <p:cNvCxnSpPr>
              <a:cxnSpLocks/>
              <a:stCxn id="21" idx="1"/>
              <a:endCxn id="17" idx="2"/>
            </p:cNvCxnSpPr>
            <p:nvPr/>
          </p:nvCxnSpPr>
          <p:spPr>
            <a:xfrm flipH="1" flipV="1">
              <a:off x="3423626" y="5739040"/>
              <a:ext cx="401279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B52E14F-708A-6756-E4FA-B32A3C656669}"/>
                </a:ext>
              </a:extLst>
            </p:cNvPr>
            <p:cNvCxnSpPr>
              <a:cxnSpLocks/>
              <a:stCxn id="17" idx="0"/>
              <a:endCxn id="16" idx="2"/>
            </p:cNvCxnSpPr>
            <p:nvPr/>
          </p:nvCxnSpPr>
          <p:spPr>
            <a:xfrm flipV="1">
              <a:off x="3423626" y="4994677"/>
              <a:ext cx="0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06829B6-8453-7EDB-CAB9-4302A03C1B48}"/>
                </a:ext>
              </a:extLst>
            </p:cNvPr>
            <p:cNvSpPr txBox="1"/>
            <p:nvPr/>
          </p:nvSpPr>
          <p:spPr>
            <a:xfrm>
              <a:off x="2528016" y="5698786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A80DB79-44E7-7402-7736-8B01DD3A4F5F}"/>
                </a:ext>
              </a:extLst>
            </p:cNvPr>
            <p:cNvSpPr txBox="1"/>
            <p:nvPr/>
          </p:nvSpPr>
          <p:spPr>
            <a:xfrm>
              <a:off x="3739057" y="5698786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1000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9DB9E6F-7513-0DF9-A83C-27526217D95E}"/>
                </a:ext>
              </a:extLst>
            </p:cNvPr>
            <p:cNvSpPr txBox="1"/>
            <p:nvPr/>
          </p:nvSpPr>
          <p:spPr>
            <a:xfrm>
              <a:off x="3461577" y="5020503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500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3D73BEA-18CB-9F36-7CDF-BB246DF86652}"/>
              </a:ext>
            </a:extLst>
          </p:cNvPr>
          <p:cNvGrpSpPr/>
          <p:nvPr/>
        </p:nvGrpSpPr>
        <p:grpSpPr>
          <a:xfrm>
            <a:off x="4114805" y="4276271"/>
            <a:ext cx="2631233" cy="2091056"/>
            <a:chOff x="5417112" y="4671565"/>
            <a:chExt cx="2631233" cy="2091056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BF9AC55B-FEEC-8ABA-3792-DFA59C6BAAB2}"/>
                </a:ext>
              </a:extLst>
            </p:cNvPr>
            <p:cNvSpPr/>
            <p:nvPr/>
          </p:nvSpPr>
          <p:spPr>
            <a:xfrm>
              <a:off x="6403933" y="5465912"/>
              <a:ext cx="1309255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Group By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B1A0008C-8438-8FB5-8FBF-047360F6ED89}"/>
                </a:ext>
              </a:extLst>
            </p:cNvPr>
            <p:cNvSpPr/>
            <p:nvPr/>
          </p:nvSpPr>
          <p:spPr>
            <a:xfrm>
              <a:off x="6066235" y="4671565"/>
              <a:ext cx="693336" cy="34167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</p:txBody>
        </p:sp>
        <p:sp>
          <p:nvSpPr>
            <p:cNvPr id="34" name="Flowchart: Connector 33">
              <a:extLst>
                <a:ext uri="{FF2B5EF4-FFF2-40B4-BE49-F238E27FC236}">
                  <a16:creationId xmlns:a16="http://schemas.microsoft.com/office/drawing/2014/main" id="{A3B7D8BE-92A5-A821-97C6-C8FFAEF8560C}"/>
                </a:ext>
              </a:extLst>
            </p:cNvPr>
            <p:cNvSpPr/>
            <p:nvPr/>
          </p:nvSpPr>
          <p:spPr>
            <a:xfrm>
              <a:off x="5417112" y="5329614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35" name="Flowchart: Connector 34">
              <a:extLst>
                <a:ext uri="{FF2B5EF4-FFF2-40B4-BE49-F238E27FC236}">
                  <a16:creationId xmlns:a16="http://schemas.microsoft.com/office/drawing/2014/main" id="{1A9E6948-F4CF-7D8A-25A9-9FA3951528FB}"/>
                </a:ext>
              </a:extLst>
            </p:cNvPr>
            <p:cNvSpPr/>
            <p:nvPr/>
          </p:nvSpPr>
          <p:spPr>
            <a:xfrm>
              <a:off x="6735732" y="6122541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B15E3B1-ECBB-0CE2-028B-38581E58272C}"/>
                </a:ext>
              </a:extLst>
            </p:cNvPr>
            <p:cNvCxnSpPr>
              <a:cxnSpLocks/>
              <a:stCxn id="34" idx="7"/>
              <a:endCxn id="33" idx="2"/>
            </p:cNvCxnSpPr>
            <p:nvPr/>
          </p:nvCxnSpPr>
          <p:spPr>
            <a:xfrm flipV="1">
              <a:off x="5963454" y="5013239"/>
              <a:ext cx="449449" cy="41011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4631C8-5C23-9A56-B3C2-A28BE66D3F45}"/>
                </a:ext>
              </a:extLst>
            </p:cNvPr>
            <p:cNvCxnSpPr>
              <a:cxnSpLocks/>
              <a:stCxn id="35" idx="0"/>
              <a:endCxn id="32" idx="2"/>
            </p:cNvCxnSpPr>
            <p:nvPr/>
          </p:nvCxnSpPr>
          <p:spPr>
            <a:xfrm flipV="1">
              <a:off x="7055772" y="5787459"/>
              <a:ext cx="2789" cy="33508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4A99CF9-9881-10D9-2F0C-A2BF211CBD64}"/>
                </a:ext>
              </a:extLst>
            </p:cNvPr>
            <p:cNvCxnSpPr>
              <a:cxnSpLocks/>
              <a:stCxn id="33" idx="2"/>
              <a:endCxn id="32" idx="0"/>
            </p:cNvCxnSpPr>
            <p:nvPr/>
          </p:nvCxnSpPr>
          <p:spPr>
            <a:xfrm>
              <a:off x="6412903" y="5013239"/>
              <a:ext cx="645658" cy="45267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8EB126D-29F0-74A7-9E9F-EA64066F1EC4}"/>
                </a:ext>
              </a:extLst>
            </p:cNvPr>
            <p:cNvSpPr txBox="1"/>
            <p:nvPr/>
          </p:nvSpPr>
          <p:spPr>
            <a:xfrm>
              <a:off x="5767245" y="495904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C0255DC-AFAE-A1F2-4A25-9DA7D38D6195}"/>
                </a:ext>
              </a:extLst>
            </p:cNvPr>
            <p:cNvSpPr txBox="1"/>
            <p:nvPr/>
          </p:nvSpPr>
          <p:spPr>
            <a:xfrm>
              <a:off x="7090789" y="5770334"/>
              <a:ext cx="9575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1000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8F4B48A-8D4A-8A60-F75E-5FD094BD6D12}"/>
                </a:ext>
              </a:extLst>
            </p:cNvPr>
            <p:cNvSpPr txBox="1"/>
            <p:nvPr/>
          </p:nvSpPr>
          <p:spPr>
            <a:xfrm>
              <a:off x="6840008" y="4946166"/>
              <a:ext cx="431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</a:t>
              </a:r>
            </a:p>
          </p:txBody>
        </p:sp>
      </p:grp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7543E837-B278-633A-F363-62B09D075406}"/>
              </a:ext>
            </a:extLst>
          </p:cNvPr>
          <p:cNvSpPr/>
          <p:nvPr/>
        </p:nvSpPr>
        <p:spPr>
          <a:xfrm>
            <a:off x="2677254" y="4953600"/>
            <a:ext cx="1119349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5D66A0-D3EC-3A31-326F-5D8F64999030}"/>
              </a:ext>
            </a:extLst>
          </p:cNvPr>
          <p:cNvSpPr txBox="1"/>
          <p:nvPr/>
        </p:nvSpPr>
        <p:spPr>
          <a:xfrm>
            <a:off x="2629008" y="4304665"/>
            <a:ext cx="1335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Group-by push down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8ABDB7-84A7-5B2E-E7DC-CC6D47488C81}"/>
              </a:ext>
            </a:extLst>
          </p:cNvPr>
          <p:cNvGrpSpPr/>
          <p:nvPr/>
        </p:nvGrpSpPr>
        <p:grpSpPr>
          <a:xfrm>
            <a:off x="7288852" y="4372768"/>
            <a:ext cx="4564238" cy="1278939"/>
            <a:chOff x="7288852" y="4372768"/>
            <a:chExt cx="4564238" cy="127893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AE971686-B98B-0F60-740C-C94B671C58AB}"/>
                </a:ext>
              </a:extLst>
            </p:cNvPr>
            <p:cNvGrpSpPr/>
            <p:nvPr/>
          </p:nvGrpSpPr>
          <p:grpSpPr>
            <a:xfrm>
              <a:off x="7288852" y="4373989"/>
              <a:ext cx="1934369" cy="1277718"/>
              <a:chOff x="2436878" y="5430480"/>
              <a:chExt cx="1934369" cy="1277718"/>
            </a:xfrm>
          </p:grpSpPr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1C97EE9A-B842-FE50-4759-1BF34438F365}"/>
                  </a:ext>
                </a:extLst>
              </p:cNvPr>
              <p:cNvSpPr/>
              <p:nvPr/>
            </p:nvSpPr>
            <p:spPr>
              <a:xfrm>
                <a:off x="2688835" y="5430480"/>
                <a:ext cx="136034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Outer Join</a:t>
                </a:r>
              </a:p>
            </p:txBody>
          </p:sp>
          <p:sp>
            <p:nvSpPr>
              <p:cNvPr id="53" name="Flowchart: Connector 52">
                <a:extLst>
                  <a:ext uri="{FF2B5EF4-FFF2-40B4-BE49-F238E27FC236}">
                    <a16:creationId xmlns:a16="http://schemas.microsoft.com/office/drawing/2014/main" id="{F3B99741-1263-757F-53AC-8B15DB8634DF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54" name="Flowchart: Connector 53">
                <a:extLst>
                  <a:ext uri="{FF2B5EF4-FFF2-40B4-BE49-F238E27FC236}">
                    <a16:creationId xmlns:a16="http://schemas.microsoft.com/office/drawing/2014/main" id="{FF0C698F-32C1-1FF9-D4AE-EC6097B4FE5C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0F99CD8-4FC0-185B-761F-4F80A369D6DC}"/>
                  </a:ext>
                </a:extLst>
              </p:cNvPr>
              <p:cNvCxnSpPr>
                <a:cxnSpLocks/>
                <a:stCxn id="53" idx="7"/>
                <a:endCxn id="52" idx="2"/>
              </p:cNvCxnSpPr>
              <p:nvPr/>
            </p:nvCxnSpPr>
            <p:spPr>
              <a:xfrm flipV="1">
                <a:off x="2983220" y="5752027"/>
                <a:ext cx="385790" cy="40982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B359483C-4194-82D6-EDFD-57C3577B92BC}"/>
                  </a:ext>
                </a:extLst>
              </p:cNvPr>
              <p:cNvCxnSpPr>
                <a:cxnSpLocks/>
                <a:stCxn id="54" idx="1"/>
                <a:endCxn id="52" idx="2"/>
              </p:cNvCxnSpPr>
              <p:nvPr/>
            </p:nvCxnSpPr>
            <p:spPr>
              <a:xfrm flipH="1" flipV="1">
                <a:off x="3369010" y="5752027"/>
                <a:ext cx="455895" cy="40982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9895851-8960-F109-C9E8-3E909D7602B6}"/>
                </a:ext>
              </a:extLst>
            </p:cNvPr>
            <p:cNvGrpSpPr/>
            <p:nvPr/>
          </p:nvGrpSpPr>
          <p:grpSpPr>
            <a:xfrm>
              <a:off x="9918721" y="4372768"/>
              <a:ext cx="1934369" cy="1277718"/>
              <a:chOff x="2436878" y="5430480"/>
              <a:chExt cx="1934369" cy="1277718"/>
            </a:xfrm>
          </p:grpSpPr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D3A4F68-89C0-71FB-9DE8-AFCA14A0F625}"/>
                  </a:ext>
                </a:extLst>
              </p:cNvPr>
              <p:cNvSpPr/>
              <p:nvPr/>
            </p:nvSpPr>
            <p:spPr>
              <a:xfrm>
                <a:off x="2688835" y="5430480"/>
                <a:ext cx="136034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Outer Join</a:t>
                </a:r>
              </a:p>
            </p:txBody>
          </p:sp>
          <p:sp>
            <p:nvSpPr>
              <p:cNvPr id="85" name="Flowchart: Connector 84">
                <a:extLst>
                  <a:ext uri="{FF2B5EF4-FFF2-40B4-BE49-F238E27FC236}">
                    <a16:creationId xmlns:a16="http://schemas.microsoft.com/office/drawing/2014/main" id="{93F3A7C5-2BAF-1A86-3AD1-6AEA5532B9D7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sp>
            <p:nvSpPr>
              <p:cNvPr id="86" name="Flowchart: Connector 85">
                <a:extLst>
                  <a:ext uri="{FF2B5EF4-FFF2-40B4-BE49-F238E27FC236}">
                    <a16:creationId xmlns:a16="http://schemas.microsoft.com/office/drawing/2014/main" id="{9F86EC73-820D-7128-8F27-52B0C9BD61F5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71422BB-E60D-044E-BFD0-F152C3C71397}"/>
                  </a:ext>
                </a:extLst>
              </p:cNvPr>
              <p:cNvCxnSpPr>
                <a:cxnSpLocks/>
                <a:stCxn id="85" idx="7"/>
                <a:endCxn id="84" idx="2"/>
              </p:cNvCxnSpPr>
              <p:nvPr/>
            </p:nvCxnSpPr>
            <p:spPr>
              <a:xfrm flipV="1">
                <a:off x="2983220" y="5752027"/>
                <a:ext cx="385790" cy="40982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FC23481D-3F03-368F-D235-8A3FD419BDF5}"/>
                  </a:ext>
                </a:extLst>
              </p:cNvPr>
              <p:cNvCxnSpPr>
                <a:cxnSpLocks/>
                <a:stCxn id="86" idx="1"/>
                <a:endCxn id="84" idx="2"/>
              </p:cNvCxnSpPr>
              <p:nvPr/>
            </p:nvCxnSpPr>
            <p:spPr>
              <a:xfrm flipH="1" flipV="1">
                <a:off x="3369010" y="5752027"/>
                <a:ext cx="455895" cy="409829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0" name="Not Equal 89">
              <a:extLst>
                <a:ext uri="{FF2B5EF4-FFF2-40B4-BE49-F238E27FC236}">
                  <a16:creationId xmlns:a16="http://schemas.microsoft.com/office/drawing/2014/main" id="{0850C2BB-C033-2B23-F3A5-90E70DE5C853}"/>
                </a:ext>
              </a:extLst>
            </p:cNvPr>
            <p:cNvSpPr/>
            <p:nvPr/>
          </p:nvSpPr>
          <p:spPr>
            <a:xfrm>
              <a:off x="9331088" y="4791863"/>
              <a:ext cx="463442" cy="256681"/>
            </a:xfrm>
            <a:prstGeom prst="mathNotEqual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69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162"/>
    </mc:Choice>
    <mc:Fallback xmlns="">
      <p:transition spd="slow" advTm="4616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3AD94-5911-7C56-099C-327C8F59F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3BD40-D906-FA62-9973-327A7F4F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extensible query optimizers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B7439-A84C-8A3F-0BF3-5CA69FFE0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 manual efforts to modify the search algorithm in System R to support new transformations and operators</a:t>
            </a:r>
          </a:p>
          <a:p>
            <a:pPr lvl="1"/>
            <a:r>
              <a:rPr lang="en-US" dirty="0"/>
              <a:t>Group-by push down: subproblem decomposition</a:t>
            </a:r>
          </a:p>
          <a:p>
            <a:pPr lvl="1"/>
            <a:r>
              <a:rPr lang="en-US" dirty="0"/>
              <a:t>Outer joins: restricted join commutativity</a:t>
            </a:r>
          </a:p>
          <a:p>
            <a:r>
              <a:rPr lang="en-US" dirty="0"/>
              <a:t>Difficult to manage and maintain with new rules and operators!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F0ED5-BB5B-38C4-2333-9D17C4269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11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D739B1D-FF32-6F2D-36F5-9C77AD1A078D}"/>
              </a:ext>
            </a:extLst>
          </p:cNvPr>
          <p:cNvGrpSpPr/>
          <p:nvPr/>
        </p:nvGrpSpPr>
        <p:grpSpPr>
          <a:xfrm>
            <a:off x="455683" y="4296143"/>
            <a:ext cx="1980570" cy="2035068"/>
            <a:chOff x="2436878" y="4673130"/>
            <a:chExt cx="1980570" cy="2035068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6078B76-023D-AA72-9563-A5154F139C19}"/>
                </a:ext>
              </a:extLst>
            </p:cNvPr>
            <p:cNvSpPr/>
            <p:nvPr/>
          </p:nvSpPr>
          <p:spPr>
            <a:xfrm>
              <a:off x="2768998" y="4673130"/>
              <a:ext cx="1309255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Group By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CF2605E9-104D-6C59-EB30-83C33A35B3A0}"/>
                </a:ext>
              </a:extLst>
            </p:cNvPr>
            <p:cNvSpPr/>
            <p:nvPr/>
          </p:nvSpPr>
          <p:spPr>
            <a:xfrm>
              <a:off x="3076958" y="5417493"/>
              <a:ext cx="69333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</p:txBody>
        </p:sp>
        <p:sp>
          <p:nvSpPr>
            <p:cNvPr id="8" name="Flowchart: Connector 7">
              <a:extLst>
                <a:ext uri="{FF2B5EF4-FFF2-40B4-BE49-F238E27FC236}">
                  <a16:creationId xmlns:a16="http://schemas.microsoft.com/office/drawing/2014/main" id="{BC859336-B84C-8F1C-510A-B54D8CFB89C6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id="{8E83FFFD-7A1C-632D-CA49-B08E12419C82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96B11A6-530C-A3C6-760E-DC1B8DA9120E}"/>
                </a:ext>
              </a:extLst>
            </p:cNvPr>
            <p:cNvCxnSpPr>
              <a:cxnSpLocks/>
              <a:stCxn id="8" idx="7"/>
              <a:endCxn id="7" idx="2"/>
            </p:cNvCxnSpPr>
            <p:nvPr/>
          </p:nvCxnSpPr>
          <p:spPr>
            <a:xfrm flipV="1">
              <a:off x="2983220" y="5739040"/>
              <a:ext cx="440406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ACCE67F-CC8C-CD12-2F2E-6E02C776BAAE}"/>
                </a:ext>
              </a:extLst>
            </p:cNvPr>
            <p:cNvCxnSpPr>
              <a:cxnSpLocks/>
              <a:stCxn id="9" idx="1"/>
              <a:endCxn id="7" idx="2"/>
            </p:cNvCxnSpPr>
            <p:nvPr/>
          </p:nvCxnSpPr>
          <p:spPr>
            <a:xfrm flipH="1" flipV="1">
              <a:off x="3423626" y="5739040"/>
              <a:ext cx="401279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F4117A6-CC4C-C0B1-417F-2F2DAA074D3E}"/>
                </a:ext>
              </a:extLst>
            </p:cNvPr>
            <p:cNvCxnSpPr>
              <a:cxnSpLocks/>
              <a:stCxn id="7" idx="0"/>
              <a:endCxn id="6" idx="2"/>
            </p:cNvCxnSpPr>
            <p:nvPr/>
          </p:nvCxnSpPr>
          <p:spPr>
            <a:xfrm flipV="1">
              <a:off x="3423626" y="4994677"/>
              <a:ext cx="0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54784DC-C483-75D3-E4FF-9920CAFCD7E2}"/>
                </a:ext>
              </a:extLst>
            </p:cNvPr>
            <p:cNvSpPr txBox="1"/>
            <p:nvPr/>
          </p:nvSpPr>
          <p:spPr>
            <a:xfrm>
              <a:off x="2528016" y="5698786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833AC79-F9B6-8D28-1999-3E2D077BEBB0}"/>
                </a:ext>
              </a:extLst>
            </p:cNvPr>
            <p:cNvSpPr txBox="1"/>
            <p:nvPr/>
          </p:nvSpPr>
          <p:spPr>
            <a:xfrm>
              <a:off x="3739057" y="5698786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1000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FCD8C93-F840-AD7B-8812-B118E7B6502C}"/>
                </a:ext>
              </a:extLst>
            </p:cNvPr>
            <p:cNvSpPr txBox="1"/>
            <p:nvPr/>
          </p:nvSpPr>
          <p:spPr>
            <a:xfrm>
              <a:off x="3461577" y="5020503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500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A20A780-70DE-FC8C-38D1-C8C1FB038D1E}"/>
              </a:ext>
            </a:extLst>
          </p:cNvPr>
          <p:cNvGrpSpPr/>
          <p:nvPr/>
        </p:nvGrpSpPr>
        <p:grpSpPr>
          <a:xfrm>
            <a:off x="4114805" y="4276271"/>
            <a:ext cx="2631233" cy="2091056"/>
            <a:chOff x="5417112" y="4671565"/>
            <a:chExt cx="2631233" cy="2091056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BD148D0-1A2F-01B7-E793-E9F590C6C458}"/>
                </a:ext>
              </a:extLst>
            </p:cNvPr>
            <p:cNvSpPr/>
            <p:nvPr/>
          </p:nvSpPr>
          <p:spPr>
            <a:xfrm>
              <a:off x="6403933" y="5465912"/>
              <a:ext cx="1309255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Group By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A2DB5970-BBF4-EE8D-DE33-633C79A8493C}"/>
                </a:ext>
              </a:extLst>
            </p:cNvPr>
            <p:cNvSpPr/>
            <p:nvPr/>
          </p:nvSpPr>
          <p:spPr>
            <a:xfrm>
              <a:off x="6066235" y="4671565"/>
              <a:ext cx="693336" cy="34167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</p:txBody>
        </p:sp>
        <p:sp>
          <p:nvSpPr>
            <p:cNvPr id="26" name="Flowchart: Connector 25">
              <a:extLst>
                <a:ext uri="{FF2B5EF4-FFF2-40B4-BE49-F238E27FC236}">
                  <a16:creationId xmlns:a16="http://schemas.microsoft.com/office/drawing/2014/main" id="{4F2C3D11-1712-F74A-5551-D06F4825C4D4}"/>
                </a:ext>
              </a:extLst>
            </p:cNvPr>
            <p:cNvSpPr/>
            <p:nvPr/>
          </p:nvSpPr>
          <p:spPr>
            <a:xfrm>
              <a:off x="5417112" y="5329614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31" name="Flowchart: Connector 30">
              <a:extLst>
                <a:ext uri="{FF2B5EF4-FFF2-40B4-BE49-F238E27FC236}">
                  <a16:creationId xmlns:a16="http://schemas.microsoft.com/office/drawing/2014/main" id="{3ACD58E8-CF58-B4B6-4B6B-5C4EEABE86BB}"/>
                </a:ext>
              </a:extLst>
            </p:cNvPr>
            <p:cNvSpPr/>
            <p:nvPr/>
          </p:nvSpPr>
          <p:spPr>
            <a:xfrm>
              <a:off x="6735732" y="6122541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A8E7759-A077-23DC-5F58-465648C396B0}"/>
                </a:ext>
              </a:extLst>
            </p:cNvPr>
            <p:cNvCxnSpPr>
              <a:cxnSpLocks/>
              <a:stCxn id="26" idx="7"/>
              <a:endCxn id="25" idx="2"/>
            </p:cNvCxnSpPr>
            <p:nvPr/>
          </p:nvCxnSpPr>
          <p:spPr>
            <a:xfrm flipV="1">
              <a:off x="5963454" y="5013239"/>
              <a:ext cx="449449" cy="41011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445FDC7-73C4-2FBA-5BAE-ECFDB305559A}"/>
                </a:ext>
              </a:extLst>
            </p:cNvPr>
            <p:cNvCxnSpPr>
              <a:cxnSpLocks/>
              <a:stCxn id="31" idx="0"/>
              <a:endCxn id="24" idx="2"/>
            </p:cNvCxnSpPr>
            <p:nvPr/>
          </p:nvCxnSpPr>
          <p:spPr>
            <a:xfrm flipV="1">
              <a:off x="7055772" y="5787459"/>
              <a:ext cx="2789" cy="33508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29EE01D-CE23-B512-971A-9737F1F57A5F}"/>
                </a:ext>
              </a:extLst>
            </p:cNvPr>
            <p:cNvCxnSpPr>
              <a:cxnSpLocks/>
              <a:stCxn id="25" idx="2"/>
              <a:endCxn id="24" idx="0"/>
            </p:cNvCxnSpPr>
            <p:nvPr/>
          </p:nvCxnSpPr>
          <p:spPr>
            <a:xfrm>
              <a:off x="6412903" y="5013239"/>
              <a:ext cx="645658" cy="45267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D01D8FC-530B-BCBD-6CC7-9A512718EC2F}"/>
                </a:ext>
              </a:extLst>
            </p:cNvPr>
            <p:cNvSpPr txBox="1"/>
            <p:nvPr/>
          </p:nvSpPr>
          <p:spPr>
            <a:xfrm>
              <a:off x="5767245" y="4959048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0345BC0-2F99-7797-4A3E-C116959ED6AF}"/>
                </a:ext>
              </a:extLst>
            </p:cNvPr>
            <p:cNvSpPr txBox="1"/>
            <p:nvPr/>
          </p:nvSpPr>
          <p:spPr>
            <a:xfrm>
              <a:off x="7090789" y="5770334"/>
              <a:ext cx="9575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1000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B6E3FED-8EB2-6DDF-5A53-34B927E33598}"/>
                </a:ext>
              </a:extLst>
            </p:cNvPr>
            <p:cNvSpPr txBox="1"/>
            <p:nvPr/>
          </p:nvSpPr>
          <p:spPr>
            <a:xfrm>
              <a:off x="6840008" y="4946166"/>
              <a:ext cx="431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</a:t>
              </a:r>
            </a:p>
          </p:txBody>
        </p:sp>
      </p:grp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034D02A3-C135-C1B7-37BD-ED097614A1C7}"/>
              </a:ext>
            </a:extLst>
          </p:cNvPr>
          <p:cNvSpPr/>
          <p:nvPr/>
        </p:nvSpPr>
        <p:spPr>
          <a:xfrm>
            <a:off x="2677254" y="4953600"/>
            <a:ext cx="1119349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EEC4CD-6884-5B5B-B083-E4B100F77E43}"/>
              </a:ext>
            </a:extLst>
          </p:cNvPr>
          <p:cNvSpPr txBox="1"/>
          <p:nvPr/>
        </p:nvSpPr>
        <p:spPr>
          <a:xfrm>
            <a:off x="2629008" y="4304665"/>
            <a:ext cx="1335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Group-by push down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8B10433-690B-5300-C98D-542F296D31D8}"/>
              </a:ext>
            </a:extLst>
          </p:cNvPr>
          <p:cNvGrpSpPr/>
          <p:nvPr/>
        </p:nvGrpSpPr>
        <p:grpSpPr>
          <a:xfrm>
            <a:off x="7288852" y="4373989"/>
            <a:ext cx="1934369" cy="1277718"/>
            <a:chOff x="2436878" y="5430480"/>
            <a:chExt cx="1934369" cy="1277718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2CF9B02A-8A9D-04F8-3368-B379617CB8B2}"/>
                </a:ext>
              </a:extLst>
            </p:cNvPr>
            <p:cNvSpPr/>
            <p:nvPr/>
          </p:nvSpPr>
          <p:spPr>
            <a:xfrm>
              <a:off x="2688835" y="5430480"/>
              <a:ext cx="1360349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Outer Join</a:t>
              </a:r>
            </a:p>
          </p:txBody>
        </p:sp>
        <p:sp>
          <p:nvSpPr>
            <p:cNvPr id="52" name="Flowchart: Connector 51">
              <a:extLst>
                <a:ext uri="{FF2B5EF4-FFF2-40B4-BE49-F238E27FC236}">
                  <a16:creationId xmlns:a16="http://schemas.microsoft.com/office/drawing/2014/main" id="{22248980-AF45-271D-AA3E-966A1F2C6DEA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53" name="Flowchart: Connector 52">
              <a:extLst>
                <a:ext uri="{FF2B5EF4-FFF2-40B4-BE49-F238E27FC236}">
                  <a16:creationId xmlns:a16="http://schemas.microsoft.com/office/drawing/2014/main" id="{E5A59502-A488-94AF-F4A1-4F5A5D62D326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3596617-C6B6-BB81-0A3F-99E17D68113B}"/>
                </a:ext>
              </a:extLst>
            </p:cNvPr>
            <p:cNvCxnSpPr>
              <a:cxnSpLocks/>
              <a:stCxn id="52" idx="7"/>
              <a:endCxn id="51" idx="2"/>
            </p:cNvCxnSpPr>
            <p:nvPr/>
          </p:nvCxnSpPr>
          <p:spPr>
            <a:xfrm flipV="1">
              <a:off x="2983220" y="5752027"/>
              <a:ext cx="385790" cy="40982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EB7D101-9B46-648C-9AB2-5235C5583480}"/>
                </a:ext>
              </a:extLst>
            </p:cNvPr>
            <p:cNvCxnSpPr>
              <a:cxnSpLocks/>
              <a:stCxn id="53" idx="1"/>
              <a:endCxn id="51" idx="2"/>
            </p:cNvCxnSpPr>
            <p:nvPr/>
          </p:nvCxnSpPr>
          <p:spPr>
            <a:xfrm flipH="1" flipV="1">
              <a:off x="3369010" y="5752027"/>
              <a:ext cx="455895" cy="40982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AD0F0EE-BFC4-3193-976D-4B366FDB2A2E}"/>
              </a:ext>
            </a:extLst>
          </p:cNvPr>
          <p:cNvGrpSpPr/>
          <p:nvPr/>
        </p:nvGrpSpPr>
        <p:grpSpPr>
          <a:xfrm>
            <a:off x="9918721" y="4372768"/>
            <a:ext cx="1934369" cy="1277718"/>
            <a:chOff x="2436878" y="5430480"/>
            <a:chExt cx="1934369" cy="1277718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2CE67291-6CF0-45AC-2F27-FF926B3EFB3B}"/>
                </a:ext>
              </a:extLst>
            </p:cNvPr>
            <p:cNvSpPr/>
            <p:nvPr/>
          </p:nvSpPr>
          <p:spPr>
            <a:xfrm>
              <a:off x="2688835" y="5430480"/>
              <a:ext cx="1360349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Outer Join</a:t>
              </a:r>
            </a:p>
          </p:txBody>
        </p:sp>
        <p:sp>
          <p:nvSpPr>
            <p:cNvPr id="58" name="Flowchart: Connector 57">
              <a:extLst>
                <a:ext uri="{FF2B5EF4-FFF2-40B4-BE49-F238E27FC236}">
                  <a16:creationId xmlns:a16="http://schemas.microsoft.com/office/drawing/2014/main" id="{C2B4D344-34D2-EB91-D28B-8EC71AA6636E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62" name="Flowchart: Connector 61">
              <a:extLst>
                <a:ext uri="{FF2B5EF4-FFF2-40B4-BE49-F238E27FC236}">
                  <a16:creationId xmlns:a16="http://schemas.microsoft.com/office/drawing/2014/main" id="{ABCC6F6C-EA94-3DAC-5627-2EEBD97E1B24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CDDFC0F-4B31-50A2-B33B-04AC582BB90A}"/>
                </a:ext>
              </a:extLst>
            </p:cNvPr>
            <p:cNvCxnSpPr>
              <a:cxnSpLocks/>
              <a:stCxn id="58" idx="7"/>
              <a:endCxn id="57" idx="2"/>
            </p:cNvCxnSpPr>
            <p:nvPr/>
          </p:nvCxnSpPr>
          <p:spPr>
            <a:xfrm flipV="1">
              <a:off x="2983220" y="5752027"/>
              <a:ext cx="385790" cy="40982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A8B17B9D-0766-0CE6-7B57-2509667826C7}"/>
                </a:ext>
              </a:extLst>
            </p:cNvPr>
            <p:cNvCxnSpPr>
              <a:cxnSpLocks/>
              <a:stCxn id="62" idx="1"/>
              <a:endCxn id="57" idx="2"/>
            </p:cNvCxnSpPr>
            <p:nvPr/>
          </p:nvCxnSpPr>
          <p:spPr>
            <a:xfrm flipH="1" flipV="1">
              <a:off x="3369010" y="5752027"/>
              <a:ext cx="455895" cy="40982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5" name="Not Equal 64">
            <a:extLst>
              <a:ext uri="{FF2B5EF4-FFF2-40B4-BE49-F238E27FC236}">
                <a16:creationId xmlns:a16="http://schemas.microsoft.com/office/drawing/2014/main" id="{00B1526A-0815-98CB-2CDD-2EEE1B44519E}"/>
              </a:ext>
            </a:extLst>
          </p:cNvPr>
          <p:cNvSpPr/>
          <p:nvPr/>
        </p:nvSpPr>
        <p:spPr>
          <a:xfrm>
            <a:off x="9331088" y="4791863"/>
            <a:ext cx="463442" cy="256681"/>
          </a:xfrm>
          <a:prstGeom prst="mathNotEqua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027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03"/>
    </mc:Choice>
    <mc:Fallback xmlns="">
      <p:transition spd="slow" advTm="389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70E66-55FD-E248-B11D-7248D725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query optimizers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36E4-8D41-9CF9-8BB5-6A7BE9B2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Goal: Incorporate new transformations and operators without requiring significant changes to the search algorithm itself</a:t>
            </a:r>
          </a:p>
          <a:p>
            <a:r>
              <a:rPr lang="en-US" dirty="0"/>
              <a:t>Abstract the query optimization to an extensible framework with </a:t>
            </a:r>
            <a:r>
              <a:rPr lang="en-US" i="1" dirty="0">
                <a:solidFill>
                  <a:srgbClr val="FF0000"/>
                </a:solidFill>
              </a:rPr>
              <a:t>rule-based transformations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Volcano [1] / Cascades [2] framework</a:t>
            </a:r>
          </a:p>
          <a:p>
            <a:pPr lvl="1"/>
            <a:r>
              <a:rPr lang="en-US" dirty="0"/>
              <a:t>Industrial adoption: Microsoft SQL Server, Orca, Calcite</a:t>
            </a:r>
          </a:p>
          <a:p>
            <a:r>
              <a:rPr lang="en-US" dirty="0"/>
              <a:t>Other examples: Starburst [3], Catalyst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E1B05-A250-653F-2889-1C413879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95961A-1667-375B-0BC9-EC998F5FF784}"/>
              </a:ext>
            </a:extLst>
          </p:cNvPr>
          <p:cNvSpPr txBox="1"/>
          <p:nvPr/>
        </p:nvSpPr>
        <p:spPr>
          <a:xfrm>
            <a:off x="300789" y="5343327"/>
            <a:ext cx="11891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[1] G. Graefe et al., “The Volcano Optimizer Generator: Extensibility and Efficient Search,” ICDE’93</a:t>
            </a:r>
          </a:p>
          <a:p>
            <a:r>
              <a:rPr lang="en-US" dirty="0"/>
              <a:t>[2] G. Graefe, “The Cascades Framework for Query Optimization,” IEEE Data Eng. Bull., vol. 18, no. 3, 1995</a:t>
            </a:r>
          </a:p>
          <a:p>
            <a:r>
              <a:rPr lang="en-US" dirty="0"/>
              <a:t>[3] G. M. Lohman, “Grammar-like Functional Rules for Representing Query Optimization Alternatives,” SIGMOD’88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32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24"/>
    </mc:Choice>
    <mc:Fallback xmlns="">
      <p:transition spd="slow" advTm="499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9AC-5F2E-D214-F979-4729DA6B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A6ED1-1738-6D2C-E900-069C1A51D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 an expression to an equivalent expression</a:t>
            </a:r>
          </a:p>
          <a:p>
            <a:pPr lvl="1"/>
            <a:r>
              <a:rPr lang="en-US" dirty="0"/>
              <a:t>Expression can be logical or physical</a:t>
            </a:r>
          </a:p>
          <a:p>
            <a:r>
              <a:rPr lang="en-US" dirty="0"/>
              <a:t>Transformation rules: logical equivalence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ED81D-955B-9D72-AEC3-C36B763B4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13</a:t>
            </a:fld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A8B4A1E-5FDD-CC51-42FB-2FCE991206DE}"/>
              </a:ext>
            </a:extLst>
          </p:cNvPr>
          <p:cNvGrpSpPr/>
          <p:nvPr/>
        </p:nvGrpSpPr>
        <p:grpSpPr>
          <a:xfrm>
            <a:off x="6335639" y="4750818"/>
            <a:ext cx="5445209" cy="1426145"/>
            <a:chOff x="2657942" y="3131706"/>
            <a:chExt cx="5445209" cy="142614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FDE2A8A-99B9-5641-8B61-8C28733C292F}"/>
                </a:ext>
              </a:extLst>
            </p:cNvPr>
            <p:cNvSpPr txBox="1"/>
            <p:nvPr/>
          </p:nvSpPr>
          <p:spPr>
            <a:xfrm>
              <a:off x="4495002" y="3131706"/>
              <a:ext cx="16969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Join commutativity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FBE9045-B454-3502-E937-1234773CED59}"/>
                </a:ext>
              </a:extLst>
            </p:cNvPr>
            <p:cNvGrpSpPr/>
            <p:nvPr/>
          </p:nvGrpSpPr>
          <p:grpSpPr>
            <a:xfrm>
              <a:off x="2657942" y="3267146"/>
              <a:ext cx="5445209" cy="1290705"/>
              <a:chOff x="2436878" y="5417493"/>
              <a:chExt cx="5445209" cy="129070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7A9DE11-9A35-444C-7327-A41C62C28E60}"/>
                  </a:ext>
                </a:extLst>
              </p:cNvPr>
              <p:cNvGrpSpPr/>
              <p:nvPr/>
            </p:nvGrpSpPr>
            <p:grpSpPr>
              <a:xfrm>
                <a:off x="2436878" y="5417493"/>
                <a:ext cx="1934369" cy="1290705"/>
                <a:chOff x="2436878" y="5417493"/>
                <a:chExt cx="1934369" cy="1290705"/>
              </a:xfrm>
            </p:grpSpPr>
            <p:sp>
              <p:nvSpPr>
                <p:cNvPr id="7" name="Rectangle: Rounded Corners 6">
                  <a:extLst>
                    <a:ext uri="{FF2B5EF4-FFF2-40B4-BE49-F238E27FC236}">
                      <a16:creationId xmlns:a16="http://schemas.microsoft.com/office/drawing/2014/main" id="{193062C2-89A2-E331-1912-E345E3432188}"/>
                    </a:ext>
                  </a:extLst>
                </p:cNvPr>
                <p:cNvSpPr/>
                <p:nvPr/>
              </p:nvSpPr>
              <p:spPr>
                <a:xfrm>
                  <a:off x="3076958" y="5417493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8" name="Flowchart: Connector 7">
                  <a:extLst>
                    <a:ext uri="{FF2B5EF4-FFF2-40B4-BE49-F238E27FC236}">
                      <a16:creationId xmlns:a16="http://schemas.microsoft.com/office/drawing/2014/main" id="{04A4B104-8187-30F2-A759-222A8AD8B545}"/>
                    </a:ext>
                  </a:extLst>
                </p:cNvPr>
                <p:cNvSpPr/>
                <p:nvPr/>
              </p:nvSpPr>
              <p:spPr>
                <a:xfrm>
                  <a:off x="2436878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9" name="Flowchart: Connector 8">
                  <a:extLst>
                    <a:ext uri="{FF2B5EF4-FFF2-40B4-BE49-F238E27FC236}">
                      <a16:creationId xmlns:a16="http://schemas.microsoft.com/office/drawing/2014/main" id="{61B62723-41AF-2251-D3B7-2C7A9AD090BB}"/>
                    </a:ext>
                  </a:extLst>
                </p:cNvPr>
                <p:cNvSpPr/>
                <p:nvPr/>
              </p:nvSpPr>
              <p:spPr>
                <a:xfrm>
                  <a:off x="3731167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1F57BDDD-43ED-C9E8-097C-9E91A0F622DA}"/>
                    </a:ext>
                  </a:extLst>
                </p:cNvPr>
                <p:cNvCxnSpPr>
                  <a:cxnSpLocks/>
                  <a:stCxn id="8" idx="7"/>
                  <a:endCxn id="7" idx="2"/>
                </p:cNvCxnSpPr>
                <p:nvPr/>
              </p:nvCxnSpPr>
              <p:spPr>
                <a:xfrm flipV="1">
                  <a:off x="2983220" y="5739040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9B67A497-60C6-99A4-98FA-E3EDA486DA80}"/>
                    </a:ext>
                  </a:extLst>
                </p:cNvPr>
                <p:cNvCxnSpPr>
                  <a:cxnSpLocks/>
                  <a:stCxn id="9" idx="1"/>
                  <a:endCxn id="7" idx="2"/>
                </p:cNvCxnSpPr>
                <p:nvPr/>
              </p:nvCxnSpPr>
              <p:spPr>
                <a:xfrm flipH="1" flipV="1">
                  <a:off x="3423626" y="5739040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Arrow: Right 26">
                <a:extLst>
                  <a:ext uri="{FF2B5EF4-FFF2-40B4-BE49-F238E27FC236}">
                    <a16:creationId xmlns:a16="http://schemas.microsoft.com/office/drawing/2014/main" id="{DC0E2C90-B299-5BAD-E316-D5BBDD3A5ECA}"/>
                  </a:ext>
                </a:extLst>
              </p:cNvPr>
              <p:cNvSpPr/>
              <p:nvPr/>
            </p:nvSpPr>
            <p:spPr>
              <a:xfrm>
                <a:off x="4562755" y="5840309"/>
                <a:ext cx="1119349" cy="321547"/>
              </a:xfrm>
              <a:prstGeom prst="rightArrow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C651A5B-F2E3-F1EA-8A4A-004EDF56425F}"/>
                  </a:ext>
                </a:extLst>
              </p:cNvPr>
              <p:cNvGrpSpPr/>
              <p:nvPr/>
            </p:nvGrpSpPr>
            <p:grpSpPr>
              <a:xfrm>
                <a:off x="5947718" y="5417493"/>
                <a:ext cx="1934369" cy="1290705"/>
                <a:chOff x="2436878" y="5417493"/>
                <a:chExt cx="1934369" cy="1290705"/>
              </a:xfrm>
            </p:grpSpPr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D064EA61-C0A0-149D-CC4D-D792E3DEA629}"/>
                    </a:ext>
                  </a:extLst>
                </p:cNvPr>
                <p:cNvSpPr/>
                <p:nvPr/>
              </p:nvSpPr>
              <p:spPr>
                <a:xfrm>
                  <a:off x="3076958" y="5417493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31" name="Flowchart: Connector 30">
                  <a:extLst>
                    <a:ext uri="{FF2B5EF4-FFF2-40B4-BE49-F238E27FC236}">
                      <a16:creationId xmlns:a16="http://schemas.microsoft.com/office/drawing/2014/main" id="{56C34F62-4C97-5ACB-E82B-A08D3C844023}"/>
                    </a:ext>
                  </a:extLst>
                </p:cNvPr>
                <p:cNvSpPr/>
                <p:nvPr/>
              </p:nvSpPr>
              <p:spPr>
                <a:xfrm>
                  <a:off x="2436878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32" name="Flowchart: Connector 31">
                  <a:extLst>
                    <a:ext uri="{FF2B5EF4-FFF2-40B4-BE49-F238E27FC236}">
                      <a16:creationId xmlns:a16="http://schemas.microsoft.com/office/drawing/2014/main" id="{D542D04E-0973-7E00-1D28-B0E143CE73F7}"/>
                    </a:ext>
                  </a:extLst>
                </p:cNvPr>
                <p:cNvSpPr/>
                <p:nvPr/>
              </p:nvSpPr>
              <p:spPr>
                <a:xfrm>
                  <a:off x="3731167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7038D83D-567A-A757-1C7C-99CEA106E863}"/>
                    </a:ext>
                  </a:extLst>
                </p:cNvPr>
                <p:cNvCxnSpPr>
                  <a:cxnSpLocks/>
                  <a:stCxn id="31" idx="7"/>
                  <a:endCxn id="30" idx="2"/>
                </p:cNvCxnSpPr>
                <p:nvPr/>
              </p:nvCxnSpPr>
              <p:spPr>
                <a:xfrm flipV="1">
                  <a:off x="2983220" y="5739040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7EE9C041-D88F-FFA0-0E47-122E6C3D4A6C}"/>
                    </a:ext>
                  </a:extLst>
                </p:cNvPr>
                <p:cNvCxnSpPr>
                  <a:cxnSpLocks/>
                  <a:stCxn id="32" idx="1"/>
                  <a:endCxn id="30" idx="2"/>
                </p:cNvCxnSpPr>
                <p:nvPr/>
              </p:nvCxnSpPr>
              <p:spPr>
                <a:xfrm flipH="1" flipV="1">
                  <a:off x="3423626" y="5739040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6883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433"/>
    </mc:Choice>
    <mc:Fallback xmlns="">
      <p:transition spd="slow" advTm="274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A71F6-C6C3-C45A-4E2B-179834354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E617-DD87-203C-331C-E23F849A6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89662-8B61-1976-4763-FDD2F1540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 an expression to an equivalent expression</a:t>
            </a:r>
          </a:p>
          <a:p>
            <a:pPr lvl="1"/>
            <a:r>
              <a:rPr lang="en-US" dirty="0"/>
              <a:t>Expression can be logical or physical</a:t>
            </a:r>
          </a:p>
          <a:p>
            <a:r>
              <a:rPr lang="en-US" dirty="0"/>
              <a:t>Transformation rules: logical equivalence</a:t>
            </a:r>
          </a:p>
          <a:p>
            <a:r>
              <a:rPr lang="en-US" dirty="0"/>
              <a:t>Implementation rules: logical operator(s) to physical operator(s)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3CEC6-F643-0D3F-6DD3-B5E3BF59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CDC0CBD-6F3B-E1E4-AC9D-A16A7CA2C693}"/>
              </a:ext>
            </a:extLst>
          </p:cNvPr>
          <p:cNvGrpSpPr/>
          <p:nvPr/>
        </p:nvGrpSpPr>
        <p:grpSpPr>
          <a:xfrm>
            <a:off x="6335639" y="4750818"/>
            <a:ext cx="5445209" cy="1426145"/>
            <a:chOff x="2657942" y="3131706"/>
            <a:chExt cx="5445209" cy="142614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433220B-8937-657D-A48D-72785F97E58A}"/>
                </a:ext>
              </a:extLst>
            </p:cNvPr>
            <p:cNvSpPr txBox="1"/>
            <p:nvPr/>
          </p:nvSpPr>
          <p:spPr>
            <a:xfrm>
              <a:off x="4495002" y="3131706"/>
              <a:ext cx="16969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Join  to Hash Join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E952046-2291-CB03-D330-4748CE5FB42B}"/>
                </a:ext>
              </a:extLst>
            </p:cNvPr>
            <p:cNvGrpSpPr/>
            <p:nvPr/>
          </p:nvGrpSpPr>
          <p:grpSpPr>
            <a:xfrm>
              <a:off x="2657942" y="3267146"/>
              <a:ext cx="5445209" cy="1290705"/>
              <a:chOff x="2436878" y="5417493"/>
              <a:chExt cx="5445209" cy="1290705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4AA4EE5D-56DF-0BCE-CCD2-D31FA41FDA30}"/>
                  </a:ext>
                </a:extLst>
              </p:cNvPr>
              <p:cNvGrpSpPr/>
              <p:nvPr/>
            </p:nvGrpSpPr>
            <p:grpSpPr>
              <a:xfrm>
                <a:off x="2436878" y="5417493"/>
                <a:ext cx="1934369" cy="1290705"/>
                <a:chOff x="2436878" y="5417493"/>
                <a:chExt cx="1934369" cy="1290705"/>
              </a:xfrm>
            </p:grpSpPr>
            <p:sp>
              <p:nvSpPr>
                <p:cNvPr id="22" name="Rectangle: Rounded Corners 21">
                  <a:extLst>
                    <a:ext uri="{FF2B5EF4-FFF2-40B4-BE49-F238E27FC236}">
                      <a16:creationId xmlns:a16="http://schemas.microsoft.com/office/drawing/2014/main" id="{90FE8BC6-B3D1-534C-D913-0E29CD345459}"/>
                    </a:ext>
                  </a:extLst>
                </p:cNvPr>
                <p:cNvSpPr/>
                <p:nvPr/>
              </p:nvSpPr>
              <p:spPr>
                <a:xfrm>
                  <a:off x="3076958" y="5417493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23" name="Flowchart: Connector 22">
                  <a:extLst>
                    <a:ext uri="{FF2B5EF4-FFF2-40B4-BE49-F238E27FC236}">
                      <a16:creationId xmlns:a16="http://schemas.microsoft.com/office/drawing/2014/main" id="{1DEB9956-EA52-2634-F8A9-D06552ADF555}"/>
                    </a:ext>
                  </a:extLst>
                </p:cNvPr>
                <p:cNvSpPr/>
                <p:nvPr/>
              </p:nvSpPr>
              <p:spPr>
                <a:xfrm>
                  <a:off x="2436878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24" name="Flowchart: Connector 23">
                  <a:extLst>
                    <a:ext uri="{FF2B5EF4-FFF2-40B4-BE49-F238E27FC236}">
                      <a16:creationId xmlns:a16="http://schemas.microsoft.com/office/drawing/2014/main" id="{E4FD41A6-D531-A3C5-DB60-67437F36F801}"/>
                    </a:ext>
                  </a:extLst>
                </p:cNvPr>
                <p:cNvSpPr/>
                <p:nvPr/>
              </p:nvSpPr>
              <p:spPr>
                <a:xfrm>
                  <a:off x="3731167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3E9C8A60-A923-B90F-E58F-68F781D925DA}"/>
                    </a:ext>
                  </a:extLst>
                </p:cNvPr>
                <p:cNvCxnSpPr>
                  <a:cxnSpLocks/>
                  <a:stCxn id="23" idx="7"/>
                  <a:endCxn id="22" idx="2"/>
                </p:cNvCxnSpPr>
                <p:nvPr/>
              </p:nvCxnSpPr>
              <p:spPr>
                <a:xfrm flipV="1">
                  <a:off x="2983220" y="5739040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FF1313D3-E530-A389-1245-2A9A2CDF986D}"/>
                    </a:ext>
                  </a:extLst>
                </p:cNvPr>
                <p:cNvCxnSpPr>
                  <a:cxnSpLocks/>
                  <a:stCxn id="24" idx="1"/>
                  <a:endCxn id="22" idx="2"/>
                </p:cNvCxnSpPr>
                <p:nvPr/>
              </p:nvCxnSpPr>
              <p:spPr>
                <a:xfrm flipH="1" flipV="1">
                  <a:off x="3423626" y="5739040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Arrow: Right 14">
                <a:extLst>
                  <a:ext uri="{FF2B5EF4-FFF2-40B4-BE49-F238E27FC236}">
                    <a16:creationId xmlns:a16="http://schemas.microsoft.com/office/drawing/2014/main" id="{A61F438D-4432-DE01-9B06-30B46E31EEC5}"/>
                  </a:ext>
                </a:extLst>
              </p:cNvPr>
              <p:cNvSpPr/>
              <p:nvPr/>
            </p:nvSpPr>
            <p:spPr>
              <a:xfrm>
                <a:off x="4562755" y="5840309"/>
                <a:ext cx="1119349" cy="321547"/>
              </a:xfrm>
              <a:prstGeom prst="rightArrow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2E6A156-410B-7287-6732-0762ECBACA48}"/>
                  </a:ext>
                </a:extLst>
              </p:cNvPr>
              <p:cNvGrpSpPr/>
              <p:nvPr/>
            </p:nvGrpSpPr>
            <p:grpSpPr>
              <a:xfrm>
                <a:off x="5947718" y="5417493"/>
                <a:ext cx="1934369" cy="1290705"/>
                <a:chOff x="2436878" y="5417493"/>
                <a:chExt cx="1934369" cy="1290705"/>
              </a:xfrm>
            </p:grpSpPr>
            <p:sp>
              <p:nvSpPr>
                <p:cNvPr id="17" name="Rectangle: Rounded Corners 16">
                  <a:extLst>
                    <a:ext uri="{FF2B5EF4-FFF2-40B4-BE49-F238E27FC236}">
                      <a16:creationId xmlns:a16="http://schemas.microsoft.com/office/drawing/2014/main" id="{0B0F0072-61FA-B956-6099-C450EEF60539}"/>
                    </a:ext>
                  </a:extLst>
                </p:cNvPr>
                <p:cNvSpPr/>
                <p:nvPr/>
              </p:nvSpPr>
              <p:spPr>
                <a:xfrm>
                  <a:off x="2759331" y="5417493"/>
                  <a:ext cx="127860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18" name="Flowchart: Connector 17">
                  <a:extLst>
                    <a:ext uri="{FF2B5EF4-FFF2-40B4-BE49-F238E27FC236}">
                      <a16:creationId xmlns:a16="http://schemas.microsoft.com/office/drawing/2014/main" id="{410F5F84-427D-C8A0-469C-9B67178C1011}"/>
                    </a:ext>
                  </a:extLst>
                </p:cNvPr>
                <p:cNvSpPr/>
                <p:nvPr/>
              </p:nvSpPr>
              <p:spPr>
                <a:xfrm>
                  <a:off x="2436878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19" name="Flowchart: Connector 18">
                  <a:extLst>
                    <a:ext uri="{FF2B5EF4-FFF2-40B4-BE49-F238E27FC236}">
                      <a16:creationId xmlns:a16="http://schemas.microsoft.com/office/drawing/2014/main" id="{4C6BFA75-48FF-AEBA-A041-3768ECA93F8F}"/>
                    </a:ext>
                  </a:extLst>
                </p:cNvPr>
                <p:cNvSpPr/>
                <p:nvPr/>
              </p:nvSpPr>
              <p:spPr>
                <a:xfrm>
                  <a:off x="3731167" y="606811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BDC6E543-4D74-91C3-92D2-3B5CC125C6D5}"/>
                    </a:ext>
                  </a:extLst>
                </p:cNvPr>
                <p:cNvCxnSpPr>
                  <a:cxnSpLocks/>
                  <a:stCxn id="18" idx="7"/>
                  <a:endCxn id="17" idx="2"/>
                </p:cNvCxnSpPr>
                <p:nvPr/>
              </p:nvCxnSpPr>
              <p:spPr>
                <a:xfrm flipV="1">
                  <a:off x="2983220" y="5739040"/>
                  <a:ext cx="415414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68D53507-F258-229C-3CB1-B10243AE78EB}"/>
                    </a:ext>
                  </a:extLst>
                </p:cNvPr>
                <p:cNvCxnSpPr>
                  <a:cxnSpLocks/>
                  <a:stCxn id="19" idx="1"/>
                  <a:endCxn id="17" idx="2"/>
                </p:cNvCxnSpPr>
                <p:nvPr/>
              </p:nvCxnSpPr>
              <p:spPr>
                <a:xfrm flipH="1" flipV="1">
                  <a:off x="3398634" y="5739040"/>
                  <a:ext cx="426271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48029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17"/>
    </mc:Choice>
    <mc:Fallback xmlns="">
      <p:transition spd="slow" advTm="841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B5BFD-8D57-7382-24EA-6B31B0289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63D8F-CFEE-0E1C-E381-A59D4C224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8F877-B0EC-0E59-6CCF-35900F764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 an expression to an equivalent expression</a:t>
            </a:r>
          </a:p>
          <a:p>
            <a:pPr lvl="1"/>
            <a:r>
              <a:rPr lang="en-US" dirty="0"/>
              <a:t>Expression can be logical or physical</a:t>
            </a:r>
          </a:p>
          <a:p>
            <a:r>
              <a:rPr lang="en-US" dirty="0"/>
              <a:t>Transformation rules: logical equivalence</a:t>
            </a:r>
          </a:p>
          <a:p>
            <a:r>
              <a:rPr lang="en-US" dirty="0"/>
              <a:t>Implementation rules: logical operator(s) to physical operator(s)</a:t>
            </a:r>
          </a:p>
          <a:p>
            <a:r>
              <a:rPr lang="en-US" dirty="0"/>
              <a:t>Enforcer rules: change physical properties of an expression</a:t>
            </a:r>
          </a:p>
          <a:p>
            <a:pPr lvl="1"/>
            <a:r>
              <a:rPr lang="en-US" dirty="0"/>
              <a:t>Interesting orders, degree of parallelism,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0B59F-4F21-97E4-F198-1D265A679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15</a:t>
            </a:fld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8381EDD-8256-E826-AAF2-C172456A5A47}"/>
              </a:ext>
            </a:extLst>
          </p:cNvPr>
          <p:cNvGrpSpPr/>
          <p:nvPr/>
        </p:nvGrpSpPr>
        <p:grpSpPr>
          <a:xfrm>
            <a:off x="6987731" y="4248936"/>
            <a:ext cx="4288565" cy="1928027"/>
            <a:chOff x="6987731" y="4248936"/>
            <a:chExt cx="4288565" cy="192802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6A7C53E-584E-A3F1-00A7-FBDF2B0871D0}"/>
                </a:ext>
              </a:extLst>
            </p:cNvPr>
            <p:cNvGrpSpPr/>
            <p:nvPr/>
          </p:nvGrpSpPr>
          <p:grpSpPr>
            <a:xfrm>
              <a:off x="6987731" y="4750818"/>
              <a:ext cx="4288565" cy="1426145"/>
              <a:chOff x="3219599" y="3131706"/>
              <a:chExt cx="4288565" cy="1426145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61600BC-3690-469C-6019-3235871B06B8}"/>
                  </a:ext>
                </a:extLst>
              </p:cNvPr>
              <p:cNvSpPr txBox="1"/>
              <p:nvPr/>
            </p:nvSpPr>
            <p:spPr>
              <a:xfrm>
                <a:off x="4495002" y="3131706"/>
                <a:ext cx="16969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Interesting order</a:t>
                </a: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6017F0AB-9FB9-F42C-E570-81BA48C5FFBE}"/>
                  </a:ext>
                </a:extLst>
              </p:cNvPr>
              <p:cNvGrpSpPr/>
              <p:nvPr/>
            </p:nvGrpSpPr>
            <p:grpSpPr>
              <a:xfrm>
                <a:off x="3219599" y="3267146"/>
                <a:ext cx="4288565" cy="1290705"/>
                <a:chOff x="2998535" y="5417493"/>
                <a:chExt cx="4288565" cy="1290705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111B78E3-14B3-3A03-A951-94D10F24A56D}"/>
                    </a:ext>
                  </a:extLst>
                </p:cNvPr>
                <p:cNvGrpSpPr/>
                <p:nvPr/>
              </p:nvGrpSpPr>
              <p:grpSpPr>
                <a:xfrm>
                  <a:off x="2998535" y="5417493"/>
                  <a:ext cx="864447" cy="1290705"/>
                  <a:chOff x="2998535" y="5417493"/>
                  <a:chExt cx="864447" cy="1290705"/>
                </a:xfrm>
              </p:grpSpPr>
              <p:sp>
                <p:nvSpPr>
                  <p:cNvPr id="22" name="Rectangle: Rounded Corners 21">
                    <a:extLst>
                      <a:ext uri="{FF2B5EF4-FFF2-40B4-BE49-F238E27FC236}">
                        <a16:creationId xmlns:a16="http://schemas.microsoft.com/office/drawing/2014/main" id="{43802761-9995-EE99-A8CE-9BD07F8D3556}"/>
                      </a:ext>
                    </a:extLst>
                  </p:cNvPr>
                  <p:cNvSpPr/>
                  <p:nvPr/>
                </p:nvSpPr>
                <p:spPr>
                  <a:xfrm>
                    <a:off x="2998535" y="5417493"/>
                    <a:ext cx="864447" cy="321547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Select</a:t>
                    </a:r>
                  </a:p>
                </p:txBody>
              </p:sp>
              <p:sp>
                <p:nvSpPr>
                  <p:cNvPr id="23" name="Flowchart: Connector 22">
                    <a:extLst>
                      <a:ext uri="{FF2B5EF4-FFF2-40B4-BE49-F238E27FC236}">
                        <a16:creationId xmlns:a16="http://schemas.microsoft.com/office/drawing/2014/main" id="{4751B673-805B-4687-887F-306D993A0E79}"/>
                      </a:ext>
                    </a:extLst>
                  </p:cNvPr>
                  <p:cNvSpPr/>
                  <p:nvPr/>
                </p:nvSpPr>
                <p:spPr>
                  <a:xfrm>
                    <a:off x="3110719" y="6068118"/>
                    <a:ext cx="640080" cy="640080"/>
                  </a:xfrm>
                  <a:prstGeom prst="flowChartConnector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R</a:t>
                    </a:r>
                  </a:p>
                </p:txBody>
              </p: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61E0F302-9867-D479-6F6C-9FDE84D47C64}"/>
                      </a:ext>
                    </a:extLst>
                  </p:cNvPr>
                  <p:cNvCxnSpPr>
                    <a:cxnSpLocks/>
                    <a:stCxn id="23" idx="0"/>
                    <a:endCxn id="22" idx="2"/>
                  </p:cNvCxnSpPr>
                  <p:nvPr/>
                </p:nvCxnSpPr>
                <p:spPr>
                  <a:xfrm flipV="1">
                    <a:off x="3430759" y="5739040"/>
                    <a:ext cx="0" cy="329078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" name="Arrow: Right 14">
                  <a:extLst>
                    <a:ext uri="{FF2B5EF4-FFF2-40B4-BE49-F238E27FC236}">
                      <a16:creationId xmlns:a16="http://schemas.microsoft.com/office/drawing/2014/main" id="{3E957C30-9CC5-F20E-4910-6A0F900CB4C9}"/>
                    </a:ext>
                  </a:extLst>
                </p:cNvPr>
                <p:cNvSpPr/>
                <p:nvPr/>
              </p:nvSpPr>
              <p:spPr>
                <a:xfrm>
                  <a:off x="4562755" y="5840309"/>
                  <a:ext cx="1119349" cy="321547"/>
                </a:xfrm>
                <a:prstGeom prst="rightArrow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BF7CC481-E5C9-291D-9546-64EC3DA80707}"/>
                    </a:ext>
                  </a:extLst>
                </p:cNvPr>
                <p:cNvGrpSpPr/>
                <p:nvPr/>
              </p:nvGrpSpPr>
              <p:grpSpPr>
                <a:xfrm>
                  <a:off x="6341096" y="5417493"/>
                  <a:ext cx="946004" cy="1290705"/>
                  <a:chOff x="2830256" y="5417493"/>
                  <a:chExt cx="946004" cy="1290705"/>
                </a:xfrm>
              </p:grpSpPr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id="{15B61135-653B-537E-3540-618F0EE54FEB}"/>
                      </a:ext>
                    </a:extLst>
                  </p:cNvPr>
                  <p:cNvSpPr/>
                  <p:nvPr/>
                </p:nvSpPr>
                <p:spPr>
                  <a:xfrm>
                    <a:off x="2830256" y="5417493"/>
                    <a:ext cx="946004" cy="321547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Select</a:t>
                    </a:r>
                  </a:p>
                </p:txBody>
              </p:sp>
              <p:sp>
                <p:nvSpPr>
                  <p:cNvPr id="18" name="Flowchart: Connector 17">
                    <a:extLst>
                      <a:ext uri="{FF2B5EF4-FFF2-40B4-BE49-F238E27FC236}">
                        <a16:creationId xmlns:a16="http://schemas.microsoft.com/office/drawing/2014/main" id="{D0551E61-F772-5920-6D90-7AE0ACAA25A5}"/>
                      </a:ext>
                    </a:extLst>
                  </p:cNvPr>
                  <p:cNvSpPr/>
                  <p:nvPr/>
                </p:nvSpPr>
                <p:spPr>
                  <a:xfrm>
                    <a:off x="2983219" y="6068118"/>
                    <a:ext cx="640080" cy="640080"/>
                  </a:xfrm>
                  <a:prstGeom prst="flowChartConnector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R</a:t>
                    </a:r>
                  </a:p>
                </p:txBody>
              </p:sp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C6903D1F-9814-AA67-F3D9-17270E16917B}"/>
                      </a:ext>
                    </a:extLst>
                  </p:cNvPr>
                  <p:cNvCxnSpPr>
                    <a:cxnSpLocks/>
                    <a:stCxn id="18" idx="0"/>
                    <a:endCxn id="17" idx="2"/>
                  </p:cNvCxnSpPr>
                  <p:nvPr/>
                </p:nvCxnSpPr>
                <p:spPr>
                  <a:xfrm flipH="1" flipV="1">
                    <a:off x="3303258" y="5739040"/>
                    <a:ext cx="1" cy="329078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774792C4-6B41-4F7C-22C9-CE34E7A93659}"/>
                </a:ext>
              </a:extLst>
            </p:cNvPr>
            <p:cNvSpPr/>
            <p:nvPr/>
          </p:nvSpPr>
          <p:spPr>
            <a:xfrm>
              <a:off x="10330292" y="4248936"/>
              <a:ext cx="946004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Sort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F1521B1-81EC-F24E-8B38-73D4459CF971}"/>
                </a:ext>
              </a:extLst>
            </p:cNvPr>
            <p:cNvCxnSpPr>
              <a:cxnSpLocks/>
              <a:stCxn id="17" idx="0"/>
              <a:endCxn id="34" idx="2"/>
            </p:cNvCxnSpPr>
            <p:nvPr/>
          </p:nvCxnSpPr>
          <p:spPr>
            <a:xfrm flipV="1">
              <a:off x="10803294" y="4570483"/>
              <a:ext cx="0" cy="31577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4272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141"/>
    </mc:Choice>
    <mc:Fallback xmlns="">
      <p:transition spd="slow" advTm="2814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572CE-B5BC-FAA5-6D26-9621A958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to support new transformations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A8839-B8FD-98A6-FE5D-9849D0D08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a new rule to detect the pattern of an expression and transform the expression</a:t>
            </a:r>
          </a:p>
          <a:p>
            <a:r>
              <a:rPr lang="en-US" dirty="0"/>
              <a:t>Example: group-by push down</a:t>
            </a:r>
          </a:p>
          <a:p>
            <a:pPr lvl="1"/>
            <a:r>
              <a:rPr lang="en-US" dirty="0"/>
              <a:t>Details of group-by push down are described in the 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1712B-CC31-E4BB-167D-4BA3BFC61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16</a:t>
            </a:fld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1CCA5DA-CB25-7D47-ED04-A0C728A2266A}"/>
              </a:ext>
            </a:extLst>
          </p:cNvPr>
          <p:cNvGrpSpPr/>
          <p:nvPr/>
        </p:nvGrpSpPr>
        <p:grpSpPr>
          <a:xfrm>
            <a:off x="3105652" y="4085907"/>
            <a:ext cx="6024366" cy="2180750"/>
            <a:chOff x="3105652" y="4085907"/>
            <a:chExt cx="6024366" cy="218075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3FE5C42-B7DA-FE96-65CA-271583EF44CA}"/>
                </a:ext>
              </a:extLst>
            </p:cNvPr>
            <p:cNvGrpSpPr/>
            <p:nvPr/>
          </p:nvGrpSpPr>
          <p:grpSpPr>
            <a:xfrm>
              <a:off x="3506940" y="4105779"/>
              <a:ext cx="1309255" cy="1456630"/>
              <a:chOff x="2768998" y="4673130"/>
              <a:chExt cx="1309255" cy="1456630"/>
            </a:xfrm>
          </p:grpSpPr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A4391D35-4A34-114E-60CD-A34472C9168A}"/>
                  </a:ext>
                </a:extLst>
              </p:cNvPr>
              <p:cNvSpPr/>
              <p:nvPr/>
            </p:nvSpPr>
            <p:spPr>
              <a:xfrm>
                <a:off x="2768998" y="4673130"/>
                <a:ext cx="1309255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Group By</a:t>
                </a:r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8DEDE7F0-6ADA-60EF-F855-3117839FB411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9D205557-F071-D0F6-9651-0E2DB83E8F0B}"/>
                  </a:ext>
                </a:extLst>
              </p:cNvPr>
              <p:cNvCxnSpPr>
                <a:cxnSpLocks/>
                <a:stCxn id="31" idx="0"/>
                <a:endCxn id="7" idx="2"/>
              </p:cNvCxnSpPr>
              <p:nvPr/>
            </p:nvCxnSpPr>
            <p:spPr>
              <a:xfrm flipV="1">
                <a:off x="2789816" y="5739040"/>
                <a:ext cx="633810" cy="39072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DF23366-0281-EC37-0077-F0879ED8DB3D}"/>
                  </a:ext>
                </a:extLst>
              </p:cNvPr>
              <p:cNvCxnSpPr>
                <a:cxnSpLocks/>
                <a:stCxn id="57" idx="0"/>
                <a:endCxn id="7" idx="2"/>
              </p:cNvCxnSpPr>
              <p:nvPr/>
            </p:nvCxnSpPr>
            <p:spPr>
              <a:xfrm flipH="1" flipV="1">
                <a:off x="3423626" y="5739040"/>
                <a:ext cx="557069" cy="39072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CD30276-64AB-B40E-A0A8-5E4DB8410EE0}"/>
                  </a:ext>
                </a:extLst>
              </p:cNvPr>
              <p:cNvCxnSpPr>
                <a:cxnSpLocks/>
                <a:stCxn id="7" idx="0"/>
                <a:endCxn id="6" idx="2"/>
              </p:cNvCxnSpPr>
              <p:nvPr/>
            </p:nvCxnSpPr>
            <p:spPr>
              <a:xfrm flipV="1">
                <a:off x="3423626" y="4994677"/>
                <a:ext cx="0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A112FF7-CF37-AF5B-CF43-0598CE0DEBDD}"/>
                </a:ext>
              </a:extLst>
            </p:cNvPr>
            <p:cNvGrpSpPr/>
            <p:nvPr/>
          </p:nvGrpSpPr>
          <p:grpSpPr>
            <a:xfrm>
              <a:off x="7371254" y="4085907"/>
              <a:ext cx="1758764" cy="1450976"/>
              <a:chOff x="5954424" y="4671565"/>
              <a:chExt cx="1758764" cy="1450976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A5EBE1EA-1A62-5C7A-52C4-F03AEA3502A4}"/>
                  </a:ext>
                </a:extLst>
              </p:cNvPr>
              <p:cNvSpPr/>
              <p:nvPr/>
            </p:nvSpPr>
            <p:spPr>
              <a:xfrm>
                <a:off x="6403933" y="5465912"/>
                <a:ext cx="1309255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Group By</a:t>
                </a:r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9D93C7C9-8DEF-50A9-C2E8-7824D4488DFD}"/>
                  </a:ext>
                </a:extLst>
              </p:cNvPr>
              <p:cNvSpPr/>
              <p:nvPr/>
            </p:nvSpPr>
            <p:spPr>
              <a:xfrm>
                <a:off x="6066235" y="4671565"/>
                <a:ext cx="693336" cy="34167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575A766-DC55-1897-86AB-D300AB4FAD03}"/>
                  </a:ext>
                </a:extLst>
              </p:cNvPr>
              <p:cNvCxnSpPr>
                <a:cxnSpLocks/>
                <a:stCxn id="59" idx="0"/>
                <a:endCxn id="18" idx="2"/>
              </p:cNvCxnSpPr>
              <p:nvPr/>
            </p:nvCxnSpPr>
            <p:spPr>
              <a:xfrm flipV="1">
                <a:off x="5954424" y="5013239"/>
                <a:ext cx="458479" cy="42209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28BD8072-3D94-8BDE-3E2F-63CD481C69C1}"/>
                  </a:ext>
                </a:extLst>
              </p:cNvPr>
              <p:cNvCxnSpPr>
                <a:cxnSpLocks/>
                <a:endCxn id="17" idx="2"/>
              </p:cNvCxnSpPr>
              <p:nvPr/>
            </p:nvCxnSpPr>
            <p:spPr>
              <a:xfrm flipV="1">
                <a:off x="7055772" y="5787459"/>
                <a:ext cx="2789" cy="33508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19C7D1B-CF23-97CF-AF82-2043938DBCA6}"/>
                  </a:ext>
                </a:extLst>
              </p:cNvPr>
              <p:cNvCxnSpPr>
                <a:cxnSpLocks/>
                <a:stCxn id="18" idx="2"/>
                <a:endCxn id="17" idx="0"/>
              </p:cNvCxnSpPr>
              <p:nvPr/>
            </p:nvCxnSpPr>
            <p:spPr>
              <a:xfrm>
                <a:off x="6412903" y="5013239"/>
                <a:ext cx="645658" cy="45267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Arrow: Right 26">
              <a:extLst>
                <a:ext uri="{FF2B5EF4-FFF2-40B4-BE49-F238E27FC236}">
                  <a16:creationId xmlns:a16="http://schemas.microsoft.com/office/drawing/2014/main" id="{46683AB4-86D6-FBA7-1F13-32ED59B2D80A}"/>
                </a:ext>
              </a:extLst>
            </p:cNvPr>
            <p:cNvSpPr/>
            <p:nvPr/>
          </p:nvSpPr>
          <p:spPr>
            <a:xfrm>
              <a:off x="5396391" y="4763236"/>
              <a:ext cx="1119349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E048514-EB9D-8E20-23F1-DAA7DB404BA4}"/>
                </a:ext>
              </a:extLst>
            </p:cNvPr>
            <p:cNvSpPr txBox="1"/>
            <p:nvPr/>
          </p:nvSpPr>
          <p:spPr>
            <a:xfrm>
              <a:off x="5305326" y="4141393"/>
              <a:ext cx="14113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Group-by push down</a:t>
              </a:r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8DC01876-C509-0D64-059F-BCBB296B916D}"/>
                </a:ext>
              </a:extLst>
            </p:cNvPr>
            <p:cNvSpPr/>
            <p:nvPr/>
          </p:nvSpPr>
          <p:spPr>
            <a:xfrm>
              <a:off x="3105652" y="5562409"/>
              <a:ext cx="844211" cy="704248"/>
            </a:xfrm>
            <a:prstGeom prst="triangl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T1</a:t>
              </a:r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053C51B9-A0E3-D715-6223-F1654A8D49BF}"/>
                </a:ext>
              </a:extLst>
            </p:cNvPr>
            <p:cNvSpPr/>
            <p:nvPr/>
          </p:nvSpPr>
          <p:spPr>
            <a:xfrm>
              <a:off x="4296531" y="5562409"/>
              <a:ext cx="844211" cy="704248"/>
            </a:xfrm>
            <a:prstGeom prst="triangl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T2</a:t>
              </a:r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47572061-2652-28E9-DD8A-94A37596F6CD}"/>
                </a:ext>
              </a:extLst>
            </p:cNvPr>
            <p:cNvSpPr/>
            <p:nvPr/>
          </p:nvSpPr>
          <p:spPr>
            <a:xfrm>
              <a:off x="6965189" y="4849677"/>
              <a:ext cx="844211" cy="704248"/>
            </a:xfrm>
            <a:prstGeom prst="triangle">
              <a:avLst>
                <a:gd name="adj" fmla="val 481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T1</a:t>
              </a:r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9C9EC801-BCA6-EA44-25E3-42D7883976F8}"/>
                </a:ext>
              </a:extLst>
            </p:cNvPr>
            <p:cNvSpPr/>
            <p:nvPr/>
          </p:nvSpPr>
          <p:spPr>
            <a:xfrm>
              <a:off x="8050496" y="5536883"/>
              <a:ext cx="844211" cy="704248"/>
            </a:xfrm>
            <a:prstGeom prst="triangl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876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87"/>
    </mc:Choice>
    <mc:Fallback xmlns="">
      <p:transition spd="slow" advTm="26187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5B308-C6CB-DC6A-1698-F3F5AB61C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to explore equivalent expressions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33C65-604B-99CC-616E-BCEFA8C0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17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E63C12C-4F8E-EC7F-F4E9-D958DBF8C5CE}"/>
              </a:ext>
            </a:extLst>
          </p:cNvPr>
          <p:cNvGrpSpPr/>
          <p:nvPr/>
        </p:nvGrpSpPr>
        <p:grpSpPr>
          <a:xfrm>
            <a:off x="879513" y="3243016"/>
            <a:ext cx="1934369" cy="1290705"/>
            <a:chOff x="2436878" y="5417493"/>
            <a:chExt cx="1934369" cy="129070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E26B243-6F78-3974-BB1A-911FC0C41BF4}"/>
                </a:ext>
              </a:extLst>
            </p:cNvPr>
            <p:cNvSpPr/>
            <p:nvPr/>
          </p:nvSpPr>
          <p:spPr>
            <a:xfrm>
              <a:off x="3076958" y="5417493"/>
              <a:ext cx="69333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</p:txBody>
        </p:sp>
        <p:sp>
          <p:nvSpPr>
            <p:cNvPr id="17" name="Flowchart: Connector 16">
              <a:extLst>
                <a:ext uri="{FF2B5EF4-FFF2-40B4-BE49-F238E27FC236}">
                  <a16:creationId xmlns:a16="http://schemas.microsoft.com/office/drawing/2014/main" id="{ED2280B1-2DC0-D806-2DEC-00073F2D229B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E350DB21-07B5-ED7E-536F-95E508E8FEA5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2B56BAB-C0F8-02CD-78EB-8A50AD17E377}"/>
                </a:ext>
              </a:extLst>
            </p:cNvPr>
            <p:cNvCxnSpPr>
              <a:cxnSpLocks/>
              <a:stCxn id="17" idx="7"/>
              <a:endCxn id="16" idx="2"/>
            </p:cNvCxnSpPr>
            <p:nvPr/>
          </p:nvCxnSpPr>
          <p:spPr>
            <a:xfrm flipV="1">
              <a:off x="2983220" y="5739040"/>
              <a:ext cx="440406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64AF74F-BFE5-558C-4402-E84276C4090D}"/>
                </a:ext>
              </a:extLst>
            </p:cNvPr>
            <p:cNvCxnSpPr>
              <a:cxnSpLocks/>
              <a:stCxn id="18" idx="1"/>
              <a:endCxn id="16" idx="2"/>
            </p:cNvCxnSpPr>
            <p:nvPr/>
          </p:nvCxnSpPr>
          <p:spPr>
            <a:xfrm flipH="1" flipV="1">
              <a:off x="3423626" y="5739040"/>
              <a:ext cx="401279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B878A8F-3323-BA8D-3AA2-C651494B7453}"/>
              </a:ext>
            </a:extLst>
          </p:cNvPr>
          <p:cNvGrpSpPr/>
          <p:nvPr/>
        </p:nvGrpSpPr>
        <p:grpSpPr>
          <a:xfrm>
            <a:off x="3057524" y="1892278"/>
            <a:ext cx="4279457" cy="1382564"/>
            <a:chOff x="3057524" y="2304262"/>
            <a:chExt cx="4279457" cy="138256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4300D5A-010D-5B0D-1D8E-1B8F34F6490D}"/>
                </a:ext>
              </a:extLst>
            </p:cNvPr>
            <p:cNvGrpSpPr/>
            <p:nvPr/>
          </p:nvGrpSpPr>
          <p:grpSpPr>
            <a:xfrm>
              <a:off x="5402612" y="2396121"/>
              <a:ext cx="1934369" cy="1290705"/>
              <a:chOff x="2436878" y="5417493"/>
              <a:chExt cx="1934369" cy="1290705"/>
            </a:xfrm>
          </p:grpSpPr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807D98A7-6BD2-A3C4-B7F4-CC99148162E0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2" name="Flowchart: Connector 11">
                <a:extLst>
                  <a:ext uri="{FF2B5EF4-FFF2-40B4-BE49-F238E27FC236}">
                    <a16:creationId xmlns:a16="http://schemas.microsoft.com/office/drawing/2014/main" id="{7F62D0BD-547C-71C1-C527-C4423BCEB1D4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sp>
            <p:nvSpPr>
              <p:cNvPr id="13" name="Flowchart: Connector 12">
                <a:extLst>
                  <a:ext uri="{FF2B5EF4-FFF2-40B4-BE49-F238E27FC236}">
                    <a16:creationId xmlns:a16="http://schemas.microsoft.com/office/drawing/2014/main" id="{5891C12D-B4A6-71B6-9465-417701802631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71E32B4B-83CE-0D4C-D867-596021EA813A}"/>
                  </a:ext>
                </a:extLst>
              </p:cNvPr>
              <p:cNvCxnSpPr>
                <a:cxnSpLocks/>
                <a:stCxn id="12" idx="7"/>
                <a:endCxn id="11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4216A2F-D87B-4E3F-6247-4C36BC5EB812}"/>
                  </a:ext>
                </a:extLst>
              </p:cNvPr>
              <p:cNvCxnSpPr>
                <a:cxnSpLocks/>
                <a:stCxn id="13" idx="1"/>
                <a:endCxn id="11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BDD780D-40E3-CF31-B46B-D840218242D2}"/>
                </a:ext>
              </a:extLst>
            </p:cNvPr>
            <p:cNvGrpSpPr/>
            <p:nvPr/>
          </p:nvGrpSpPr>
          <p:grpSpPr>
            <a:xfrm>
              <a:off x="3057524" y="2304262"/>
              <a:ext cx="2130251" cy="1300221"/>
              <a:chOff x="3057524" y="2304262"/>
              <a:chExt cx="2130251" cy="1300221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B11D1DA-AD9A-2586-0261-79727B86E352}"/>
                  </a:ext>
                </a:extLst>
              </p:cNvPr>
              <p:cNvSpPr txBox="1"/>
              <p:nvPr/>
            </p:nvSpPr>
            <p:spPr>
              <a:xfrm>
                <a:off x="3158039" y="2304262"/>
                <a:ext cx="16969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Join commutativity</a:t>
                </a:r>
              </a:p>
            </p:txBody>
          </p:sp>
          <p:sp>
            <p:nvSpPr>
              <p:cNvPr id="41" name="Arrow: Pentagon 40">
                <a:extLst>
                  <a:ext uri="{FF2B5EF4-FFF2-40B4-BE49-F238E27FC236}">
                    <a16:creationId xmlns:a16="http://schemas.microsoft.com/office/drawing/2014/main" id="{A3DACD7F-E147-244B-6910-20AB947DC02B}"/>
                  </a:ext>
                </a:extLst>
              </p:cNvPr>
              <p:cNvSpPr/>
              <p:nvPr/>
            </p:nvSpPr>
            <p:spPr>
              <a:xfrm>
                <a:off x="3057524" y="3046227"/>
                <a:ext cx="2130251" cy="558256"/>
              </a:xfrm>
              <a:prstGeom prst="homePlat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Transformation rule</a:t>
                </a:r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E8074F9-D82A-0F37-0A09-08EF1477F298}"/>
              </a:ext>
            </a:extLst>
          </p:cNvPr>
          <p:cNvGrpSpPr/>
          <p:nvPr/>
        </p:nvGrpSpPr>
        <p:grpSpPr>
          <a:xfrm>
            <a:off x="3057524" y="3894148"/>
            <a:ext cx="4279457" cy="1382564"/>
            <a:chOff x="3057524" y="4306132"/>
            <a:chExt cx="4279457" cy="1382564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DA211C2-9925-9973-704F-26CDC4432179}"/>
                </a:ext>
              </a:extLst>
            </p:cNvPr>
            <p:cNvGrpSpPr/>
            <p:nvPr/>
          </p:nvGrpSpPr>
          <p:grpSpPr>
            <a:xfrm>
              <a:off x="5402612" y="4397991"/>
              <a:ext cx="1934369" cy="1290705"/>
              <a:chOff x="2436878" y="5417493"/>
              <a:chExt cx="1934369" cy="1290705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70677424-8D2C-56C2-91A3-A8BD278B3934}"/>
                  </a:ext>
                </a:extLst>
              </p:cNvPr>
              <p:cNvSpPr/>
              <p:nvPr/>
            </p:nvSpPr>
            <p:spPr>
              <a:xfrm>
                <a:off x="2761826" y="5417493"/>
                <a:ext cx="1256044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Hash Join</a:t>
                </a:r>
              </a:p>
            </p:txBody>
          </p:sp>
          <p:sp>
            <p:nvSpPr>
              <p:cNvPr id="45" name="Flowchart: Connector 44">
                <a:extLst>
                  <a:ext uri="{FF2B5EF4-FFF2-40B4-BE49-F238E27FC236}">
                    <a16:creationId xmlns:a16="http://schemas.microsoft.com/office/drawing/2014/main" id="{871838E8-9D7A-80F8-C005-58872C6737EA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46" name="Flowchart: Connector 45">
                <a:extLst>
                  <a:ext uri="{FF2B5EF4-FFF2-40B4-BE49-F238E27FC236}">
                    <a16:creationId xmlns:a16="http://schemas.microsoft.com/office/drawing/2014/main" id="{BFF8BC5B-5BDC-958D-D000-8EB17212A0BA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150785A-3E53-A47E-9A55-EB32FB1DF089}"/>
                  </a:ext>
                </a:extLst>
              </p:cNvPr>
              <p:cNvCxnSpPr>
                <a:cxnSpLocks/>
                <a:stCxn id="45" idx="7"/>
                <a:endCxn id="44" idx="2"/>
              </p:cNvCxnSpPr>
              <p:nvPr/>
            </p:nvCxnSpPr>
            <p:spPr>
              <a:xfrm flipV="1">
                <a:off x="2983220" y="5739040"/>
                <a:ext cx="406628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B250382B-42B8-1781-9AB6-E4B0C6B71BDC}"/>
                  </a:ext>
                </a:extLst>
              </p:cNvPr>
              <p:cNvCxnSpPr>
                <a:cxnSpLocks/>
                <a:stCxn id="46" idx="1"/>
                <a:endCxn id="44" idx="2"/>
              </p:cNvCxnSpPr>
              <p:nvPr/>
            </p:nvCxnSpPr>
            <p:spPr>
              <a:xfrm flipH="1" flipV="1">
                <a:off x="3389848" y="5739040"/>
                <a:ext cx="435057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C3E281A-4E8A-2EDE-4971-FBD0199C9FC9}"/>
                </a:ext>
              </a:extLst>
            </p:cNvPr>
            <p:cNvGrpSpPr/>
            <p:nvPr/>
          </p:nvGrpSpPr>
          <p:grpSpPr>
            <a:xfrm>
              <a:off x="3057524" y="4306132"/>
              <a:ext cx="2130251" cy="1300221"/>
              <a:chOff x="3057524" y="2304262"/>
              <a:chExt cx="2130251" cy="1300221"/>
            </a:xfrm>
          </p:grpSpPr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03D62B7E-CAAA-6EFE-D673-94C742DCE9B8}"/>
                  </a:ext>
                </a:extLst>
              </p:cNvPr>
              <p:cNvSpPr txBox="1"/>
              <p:nvPr/>
            </p:nvSpPr>
            <p:spPr>
              <a:xfrm>
                <a:off x="3158039" y="2304262"/>
                <a:ext cx="16969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Join to Hash Join</a:t>
                </a:r>
              </a:p>
            </p:txBody>
          </p:sp>
          <p:sp>
            <p:nvSpPr>
              <p:cNvPr id="51" name="Arrow: Pentagon 50">
                <a:extLst>
                  <a:ext uri="{FF2B5EF4-FFF2-40B4-BE49-F238E27FC236}">
                    <a16:creationId xmlns:a16="http://schemas.microsoft.com/office/drawing/2014/main" id="{9609E642-87CC-5C43-0436-44F5A217F342}"/>
                  </a:ext>
                </a:extLst>
              </p:cNvPr>
              <p:cNvSpPr/>
              <p:nvPr/>
            </p:nvSpPr>
            <p:spPr>
              <a:xfrm>
                <a:off x="3057524" y="3046227"/>
                <a:ext cx="2130251" cy="558256"/>
              </a:xfrm>
              <a:prstGeom prst="homePlat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Implementation rule</a:t>
                </a: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6D5DAB1A-BE0B-FF51-AA1B-11A9E02C71C5}"/>
              </a:ext>
            </a:extLst>
          </p:cNvPr>
          <p:cNvGrpSpPr/>
          <p:nvPr/>
        </p:nvGrpSpPr>
        <p:grpSpPr>
          <a:xfrm>
            <a:off x="3057524" y="5669344"/>
            <a:ext cx="3892009" cy="886748"/>
            <a:chOff x="3057524" y="5669344"/>
            <a:chExt cx="3892009" cy="886748"/>
          </a:xfrm>
        </p:grpSpPr>
        <p:sp>
          <p:nvSpPr>
            <p:cNvPr id="58" name="Arrow: Pentagon 57">
              <a:extLst>
                <a:ext uri="{FF2B5EF4-FFF2-40B4-BE49-F238E27FC236}">
                  <a16:creationId xmlns:a16="http://schemas.microsoft.com/office/drawing/2014/main" id="{9BD44947-9E40-DDF5-8A34-BCD0EA878BE3}"/>
                </a:ext>
              </a:extLst>
            </p:cNvPr>
            <p:cNvSpPr/>
            <p:nvPr/>
          </p:nvSpPr>
          <p:spPr>
            <a:xfrm>
              <a:off x="3057524" y="5798094"/>
              <a:ext cx="2130251" cy="558256"/>
            </a:xfrm>
            <a:prstGeom prst="homePlat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Enforcer rule</a:t>
              </a:r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79BA53F1-B60D-85A4-FBBB-4D0F87710A31}"/>
                </a:ext>
              </a:extLst>
            </p:cNvPr>
            <p:cNvSpPr/>
            <p:nvPr/>
          </p:nvSpPr>
          <p:spPr>
            <a:xfrm>
              <a:off x="5781726" y="5669344"/>
              <a:ext cx="1167807" cy="886748"/>
            </a:xfrm>
            <a:prstGeom prst="triangl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E0BF0BB-CABB-344B-94C8-839923812F35}"/>
              </a:ext>
            </a:extLst>
          </p:cNvPr>
          <p:cNvGrpSpPr/>
          <p:nvPr/>
        </p:nvGrpSpPr>
        <p:grpSpPr>
          <a:xfrm>
            <a:off x="7786335" y="3610998"/>
            <a:ext cx="3058690" cy="1759452"/>
            <a:chOff x="7786335" y="3610998"/>
            <a:chExt cx="3058690" cy="1759452"/>
          </a:xfrm>
        </p:grpSpPr>
        <p:sp>
          <p:nvSpPr>
            <p:cNvPr id="64" name="Arrow: Pentagon 63">
              <a:extLst>
                <a:ext uri="{FF2B5EF4-FFF2-40B4-BE49-F238E27FC236}">
                  <a16:creationId xmlns:a16="http://schemas.microsoft.com/office/drawing/2014/main" id="{F3855707-9F0F-F04D-8572-8F5149A6E8B7}"/>
                </a:ext>
              </a:extLst>
            </p:cNvPr>
            <p:cNvSpPr/>
            <p:nvPr/>
          </p:nvSpPr>
          <p:spPr>
            <a:xfrm>
              <a:off x="7786335" y="4172114"/>
              <a:ext cx="2130251" cy="558256"/>
            </a:xfrm>
            <a:prstGeom prst="homePlate">
              <a:avLst/>
            </a:prstGeom>
            <a:ln w="28575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Subproblem decomposition</a:t>
              </a:r>
            </a:p>
          </p:txBody>
        </p:sp>
        <p:sp>
          <p:nvSpPr>
            <p:cNvPr id="65" name="Flowchart: Connector 64">
              <a:extLst>
                <a:ext uri="{FF2B5EF4-FFF2-40B4-BE49-F238E27FC236}">
                  <a16:creationId xmlns:a16="http://schemas.microsoft.com/office/drawing/2014/main" id="{7EBBF102-E5A3-24FA-B06B-ADF9D555812C}"/>
                </a:ext>
              </a:extLst>
            </p:cNvPr>
            <p:cNvSpPr/>
            <p:nvPr/>
          </p:nvSpPr>
          <p:spPr>
            <a:xfrm>
              <a:off x="10204945" y="361099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66" name="Flowchart: Connector 65">
              <a:extLst>
                <a:ext uri="{FF2B5EF4-FFF2-40B4-BE49-F238E27FC236}">
                  <a16:creationId xmlns:a16="http://schemas.microsoft.com/office/drawing/2014/main" id="{1ECA8F7E-A4FB-07BA-81E0-608BDAA146EA}"/>
                </a:ext>
              </a:extLst>
            </p:cNvPr>
            <p:cNvSpPr/>
            <p:nvPr/>
          </p:nvSpPr>
          <p:spPr>
            <a:xfrm>
              <a:off x="10204945" y="4730370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0FE2D98F-4AE6-8601-DF3A-FDB3BE639BE2}"/>
              </a:ext>
            </a:extLst>
          </p:cNvPr>
          <p:cNvSpPr txBox="1"/>
          <p:nvPr/>
        </p:nvSpPr>
        <p:spPr>
          <a:xfrm>
            <a:off x="7786335" y="5567261"/>
            <a:ext cx="3285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Dynamic programming!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761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58"/>
    </mc:Choice>
    <mc:Fallback xmlns="">
      <p:transition spd="slow" advTm="300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7E98-B1F4-EB89-8F09-27D870BD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in Volcano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DDA-4FF4-F546-9814-428A28626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Top-down search based on dynamic programming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04FBF-AC5B-88A4-4812-B3F744688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18</a:t>
            </a:fld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D8F5BA1-5E29-BE7C-F314-6775A8A71033}"/>
              </a:ext>
            </a:extLst>
          </p:cNvPr>
          <p:cNvGrpSpPr/>
          <p:nvPr/>
        </p:nvGrpSpPr>
        <p:grpSpPr>
          <a:xfrm>
            <a:off x="3618451" y="2296991"/>
            <a:ext cx="2130251" cy="1504176"/>
            <a:chOff x="3578613" y="2274494"/>
            <a:chExt cx="2130251" cy="1504176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018C72D-E35E-A72F-5FD1-2804B2171F5C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1F01C35-637D-7346-4E56-DD6094A63233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D582DBF9-3D0C-7678-F31D-39460EF2BE90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7" name="Flowchart: Connector 6">
                <a:extLst>
                  <a:ext uri="{FF2B5EF4-FFF2-40B4-BE49-F238E27FC236}">
                    <a16:creationId xmlns:a16="http://schemas.microsoft.com/office/drawing/2014/main" id="{A62EAABE-AA42-92E4-DC68-E6F8337F2FC5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8" name="Flowchart: Connector 7">
                <a:extLst>
                  <a:ext uri="{FF2B5EF4-FFF2-40B4-BE49-F238E27FC236}">
                    <a16:creationId xmlns:a16="http://schemas.microsoft.com/office/drawing/2014/main" id="{5F5C4DC7-1B15-7B8F-FF9F-A939649DE423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8AF113BB-3F4B-F7F4-520B-31CFF00DB7B3}"/>
                  </a:ext>
                </a:extLst>
              </p:cNvPr>
              <p:cNvCxnSpPr>
                <a:cxnSpLocks/>
                <a:stCxn id="7" idx="7"/>
                <a:endCxn id="6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2AC92F4C-D914-9E49-6976-2B6E34C5682B}"/>
                  </a:ext>
                </a:extLst>
              </p:cNvPr>
              <p:cNvCxnSpPr>
                <a:cxnSpLocks/>
                <a:stCxn id="8" idx="1"/>
                <a:endCxn id="6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CDD294B-3622-5C45-E399-7E64E35C7E58}"/>
              </a:ext>
            </a:extLst>
          </p:cNvPr>
          <p:cNvGrpSpPr/>
          <p:nvPr/>
        </p:nvGrpSpPr>
        <p:grpSpPr>
          <a:xfrm>
            <a:off x="5916959" y="2619931"/>
            <a:ext cx="2634291" cy="1504176"/>
            <a:chOff x="5916959" y="2619931"/>
            <a:chExt cx="2634291" cy="1504176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B3C208D-51BA-5F70-BEBB-8BA5E1328E28}"/>
                </a:ext>
              </a:extLst>
            </p:cNvPr>
            <p:cNvGrpSpPr/>
            <p:nvPr/>
          </p:nvGrpSpPr>
          <p:grpSpPr>
            <a:xfrm>
              <a:off x="6420999" y="2619931"/>
              <a:ext cx="2130251" cy="1504176"/>
              <a:chOff x="6422440" y="2941920"/>
              <a:chExt cx="2130251" cy="1504176"/>
            </a:xfrm>
          </p:grpSpPr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BF969C0C-7C0F-B6D3-A070-94D55CCB05B4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7868D92-0814-9DB0-BA08-B9979B755C07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:a16="http://schemas.microsoft.com/office/drawing/2014/main" id="{5F9B15C4-FDDC-2099-EF26-715ACA72216F}"/>
                    </a:ext>
                  </a:extLst>
                </p:cNvPr>
                <p:cNvSpPr/>
                <p:nvPr/>
              </p:nvSpPr>
              <p:spPr>
                <a:xfrm>
                  <a:off x="8610600" y="2378858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12" name="Flowchart: Connector 11">
                  <a:extLst>
                    <a:ext uri="{FF2B5EF4-FFF2-40B4-BE49-F238E27FC236}">
                      <a16:creationId xmlns:a16="http://schemas.microsoft.com/office/drawing/2014/main" id="{316AAFD3-973B-0D17-CAB6-1D43CDDAE7F5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13" name="Flowchart: Connector 12">
                  <a:extLst>
                    <a:ext uri="{FF2B5EF4-FFF2-40B4-BE49-F238E27FC236}">
                      <a16:creationId xmlns:a16="http://schemas.microsoft.com/office/drawing/2014/main" id="{C253C8E5-C2D2-50D8-3920-5E15514E0C7F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EFE081E-8B01-6309-1FE9-81917A298993}"/>
                    </a:ext>
                  </a:extLst>
                </p:cNvPr>
                <p:cNvCxnSpPr>
                  <a:cxnSpLocks/>
                  <a:stCxn id="12" idx="7"/>
                  <a:endCxn id="11" idx="2"/>
                </p:cNvCxnSpPr>
                <p:nvPr/>
              </p:nvCxnSpPr>
              <p:spPr>
                <a:xfrm flipV="1">
                  <a:off x="8516862" y="2700405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6F6432B9-6103-C6C2-FBF6-211EEDE1C9CE}"/>
                    </a:ext>
                  </a:extLst>
                </p:cNvPr>
                <p:cNvCxnSpPr>
                  <a:cxnSpLocks/>
                  <a:stCxn id="13" idx="1"/>
                  <a:endCxn id="11" idx="2"/>
                </p:cNvCxnSpPr>
                <p:nvPr/>
              </p:nvCxnSpPr>
              <p:spPr>
                <a:xfrm flipH="1" flipV="1">
                  <a:off x="8957268" y="2700405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CEEF94E6-5DFF-F676-44FD-65C4091817B4}"/>
                </a:ext>
              </a:extLst>
            </p:cNvPr>
            <p:cNvSpPr/>
            <p:nvPr/>
          </p:nvSpPr>
          <p:spPr>
            <a:xfrm rot="2308536">
              <a:off x="5916959" y="2761827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30468C6-7ACC-D8C0-974B-1222F54656A3}"/>
              </a:ext>
            </a:extLst>
          </p:cNvPr>
          <p:cNvGrpSpPr/>
          <p:nvPr/>
        </p:nvGrpSpPr>
        <p:grpSpPr>
          <a:xfrm>
            <a:off x="386280" y="4336395"/>
            <a:ext cx="861812" cy="1156570"/>
            <a:chOff x="386280" y="4336395"/>
            <a:chExt cx="861812" cy="1156570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9174DFDC-E81C-4E4B-1C86-F3303A476FAD}"/>
                </a:ext>
              </a:extLst>
            </p:cNvPr>
            <p:cNvGrpSpPr/>
            <p:nvPr/>
          </p:nvGrpSpPr>
          <p:grpSpPr>
            <a:xfrm>
              <a:off x="386280" y="4688430"/>
              <a:ext cx="861812" cy="804535"/>
              <a:chOff x="521099" y="5175877"/>
              <a:chExt cx="861812" cy="804535"/>
            </a:xfrm>
          </p:grpSpPr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763BC6B9-CD77-DEEA-9684-2796EACE20C4}"/>
                  </a:ext>
                </a:extLst>
              </p:cNvPr>
              <p:cNvSpPr/>
              <p:nvPr/>
            </p:nvSpPr>
            <p:spPr>
              <a:xfrm>
                <a:off x="521099" y="5175877"/>
                <a:ext cx="861812" cy="80453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lowchart: Connector 22">
                <a:extLst>
                  <a:ext uri="{FF2B5EF4-FFF2-40B4-BE49-F238E27FC236}">
                    <a16:creationId xmlns:a16="http://schemas.microsoft.com/office/drawing/2014/main" id="{C9FF98EC-6C69-4F93-9CBD-DDF54AF457A7}"/>
                  </a:ext>
                </a:extLst>
              </p:cNvPr>
              <p:cNvSpPr/>
              <p:nvPr/>
            </p:nvSpPr>
            <p:spPr>
              <a:xfrm>
                <a:off x="641223" y="5250684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08A86D1E-89C9-6246-9B37-DBC67AEFAFA8}"/>
                </a:ext>
              </a:extLst>
            </p:cNvPr>
            <p:cNvSpPr/>
            <p:nvPr/>
          </p:nvSpPr>
          <p:spPr>
            <a:xfrm rot="8480814">
              <a:off x="823014" y="4336395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0205CDF9-2812-76A3-C663-3EE3103844E1}"/>
              </a:ext>
            </a:extLst>
          </p:cNvPr>
          <p:cNvGrpSpPr/>
          <p:nvPr/>
        </p:nvGrpSpPr>
        <p:grpSpPr>
          <a:xfrm>
            <a:off x="2555264" y="4308142"/>
            <a:ext cx="861812" cy="1184823"/>
            <a:chOff x="2555264" y="4308142"/>
            <a:chExt cx="861812" cy="118482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8CCFA4A2-EBE9-1773-52CC-F2AF5FA71699}"/>
                </a:ext>
              </a:extLst>
            </p:cNvPr>
            <p:cNvGrpSpPr/>
            <p:nvPr/>
          </p:nvGrpSpPr>
          <p:grpSpPr>
            <a:xfrm>
              <a:off x="2555264" y="4688430"/>
              <a:ext cx="861812" cy="804535"/>
              <a:chOff x="2347666" y="5184283"/>
              <a:chExt cx="861812" cy="804535"/>
            </a:xfrm>
          </p:grpSpPr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2BCBB03F-5078-BFBD-A4DC-3A09480B31FF}"/>
                  </a:ext>
                </a:extLst>
              </p:cNvPr>
              <p:cNvSpPr/>
              <p:nvPr/>
            </p:nvSpPr>
            <p:spPr>
              <a:xfrm>
                <a:off x="2347666" y="5184283"/>
                <a:ext cx="861812" cy="80453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lowchart: Connector 23">
                <a:extLst>
                  <a:ext uri="{FF2B5EF4-FFF2-40B4-BE49-F238E27FC236}">
                    <a16:creationId xmlns:a16="http://schemas.microsoft.com/office/drawing/2014/main" id="{0B6AC009-9600-5DEE-CF5C-67F9B0ABC3BF}"/>
                  </a:ext>
                </a:extLst>
              </p:cNvPr>
              <p:cNvSpPr/>
              <p:nvPr/>
            </p:nvSpPr>
            <p:spPr>
              <a:xfrm>
                <a:off x="2458532" y="525909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</p:grpSp>
        <p:sp>
          <p:nvSpPr>
            <p:cNvPr id="49" name="Arrow: Right 48">
              <a:extLst>
                <a:ext uri="{FF2B5EF4-FFF2-40B4-BE49-F238E27FC236}">
                  <a16:creationId xmlns:a16="http://schemas.microsoft.com/office/drawing/2014/main" id="{3D70A887-250C-EBC9-CFB5-3B9B24F19CCF}"/>
                </a:ext>
              </a:extLst>
            </p:cNvPr>
            <p:cNvSpPr/>
            <p:nvPr/>
          </p:nvSpPr>
          <p:spPr>
            <a:xfrm rot="3173633">
              <a:off x="2630544" y="4325780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D082DE1-DF90-9547-0FFB-6C7E5ED2C075}"/>
              </a:ext>
            </a:extLst>
          </p:cNvPr>
          <p:cNvGrpSpPr/>
          <p:nvPr/>
        </p:nvGrpSpPr>
        <p:grpSpPr>
          <a:xfrm>
            <a:off x="9377319" y="2600758"/>
            <a:ext cx="2130251" cy="1504176"/>
            <a:chOff x="6422440" y="2941920"/>
            <a:chExt cx="2130251" cy="1504176"/>
          </a:xfrm>
        </p:grpSpPr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94C1999F-E0C8-9313-BDA2-1EC9F0472D65}"/>
                </a:ext>
              </a:extLst>
            </p:cNvPr>
            <p:cNvSpPr/>
            <p:nvPr/>
          </p:nvSpPr>
          <p:spPr>
            <a:xfrm>
              <a:off x="6422440" y="2941920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D737ED1F-C0E3-1776-FE35-5EE644B59E54}"/>
                </a:ext>
              </a:extLst>
            </p:cNvPr>
            <p:cNvGrpSpPr/>
            <p:nvPr/>
          </p:nvGrpSpPr>
          <p:grpSpPr>
            <a:xfrm>
              <a:off x="6500818" y="3024210"/>
              <a:ext cx="1934369" cy="1290705"/>
              <a:chOff x="7970520" y="2378858"/>
              <a:chExt cx="1934369" cy="1290705"/>
            </a:xfrm>
          </p:grpSpPr>
          <p:sp>
            <p:nvSpPr>
              <p:cNvPr id="54" name="Rectangle: Rounded Corners 53">
                <a:extLst>
                  <a:ext uri="{FF2B5EF4-FFF2-40B4-BE49-F238E27FC236}">
                    <a16:creationId xmlns:a16="http://schemas.microsoft.com/office/drawing/2014/main" id="{1C39B4EB-10F3-5027-9898-A2C7F71997B3}"/>
                  </a:ext>
                </a:extLst>
              </p:cNvPr>
              <p:cNvSpPr/>
              <p:nvPr/>
            </p:nvSpPr>
            <p:spPr>
              <a:xfrm>
                <a:off x="8610600" y="2378858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55" name="Flowchart: Connector 54">
                <a:extLst>
                  <a:ext uri="{FF2B5EF4-FFF2-40B4-BE49-F238E27FC236}">
                    <a16:creationId xmlns:a16="http://schemas.microsoft.com/office/drawing/2014/main" id="{D5651C80-CDE4-8D85-E0D5-E2EB3D68094B}"/>
                  </a:ext>
                </a:extLst>
              </p:cNvPr>
              <p:cNvSpPr/>
              <p:nvPr/>
            </p:nvSpPr>
            <p:spPr>
              <a:xfrm>
                <a:off x="7970520" y="3029483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56" name="Flowchart: Connector 55">
                <a:extLst>
                  <a:ext uri="{FF2B5EF4-FFF2-40B4-BE49-F238E27FC236}">
                    <a16:creationId xmlns:a16="http://schemas.microsoft.com/office/drawing/2014/main" id="{93BBD43C-292B-A622-F332-9E259F9002B2}"/>
                  </a:ext>
                </a:extLst>
              </p:cNvPr>
              <p:cNvSpPr/>
              <p:nvPr/>
            </p:nvSpPr>
            <p:spPr>
              <a:xfrm>
                <a:off x="9264809" y="3029483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E05EC5D7-30B0-B5EB-77A1-88737BF709A6}"/>
                  </a:ext>
                </a:extLst>
              </p:cNvPr>
              <p:cNvCxnSpPr>
                <a:cxnSpLocks/>
                <a:stCxn id="55" idx="7"/>
                <a:endCxn id="54" idx="2"/>
              </p:cNvCxnSpPr>
              <p:nvPr/>
            </p:nvCxnSpPr>
            <p:spPr>
              <a:xfrm flipV="1">
                <a:off x="8516862" y="2700405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CDAF14F-4B23-F567-3D1D-A683653AEFD5}"/>
                  </a:ext>
                </a:extLst>
              </p:cNvPr>
              <p:cNvCxnSpPr>
                <a:cxnSpLocks/>
                <a:stCxn id="56" idx="1"/>
                <a:endCxn id="54" idx="2"/>
              </p:cNvCxnSpPr>
              <p:nvPr/>
            </p:nvCxnSpPr>
            <p:spPr>
              <a:xfrm flipH="1" flipV="1">
                <a:off x="8957268" y="2700405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983684AB-8AE2-4F6A-BBBE-3B390E6E75F4}"/>
              </a:ext>
            </a:extLst>
          </p:cNvPr>
          <p:cNvSpPr/>
          <p:nvPr/>
        </p:nvSpPr>
        <p:spPr>
          <a:xfrm>
            <a:off x="8767209" y="3235176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215212D-C787-DDCB-3F3A-3CBCA12EA511}"/>
              </a:ext>
            </a:extLst>
          </p:cNvPr>
          <p:cNvGrpSpPr/>
          <p:nvPr/>
        </p:nvGrpSpPr>
        <p:grpSpPr>
          <a:xfrm>
            <a:off x="149163" y="2341025"/>
            <a:ext cx="3282621" cy="1844346"/>
            <a:chOff x="149163" y="2341025"/>
            <a:chExt cx="3282621" cy="1844346"/>
          </a:xfrm>
        </p:grpSpPr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A3B47F04-D64C-D204-0048-6DA66C0B1B48}"/>
                </a:ext>
              </a:extLst>
            </p:cNvPr>
            <p:cNvSpPr/>
            <p:nvPr/>
          </p:nvSpPr>
          <p:spPr>
            <a:xfrm rot="8480814">
              <a:off x="3074960" y="2799119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E4A559DC-2FF6-2286-8315-DED0B2F9BB6C}"/>
                </a:ext>
              </a:extLst>
            </p:cNvPr>
            <p:cNvGrpSpPr/>
            <p:nvPr/>
          </p:nvGrpSpPr>
          <p:grpSpPr>
            <a:xfrm>
              <a:off x="149163" y="2341025"/>
              <a:ext cx="2837007" cy="1844346"/>
              <a:chOff x="149163" y="2341025"/>
              <a:chExt cx="2837007" cy="184434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44553A17-1F30-25CB-D647-0CDB3670E1B1}"/>
                  </a:ext>
                </a:extLst>
              </p:cNvPr>
              <p:cNvGrpSpPr/>
              <p:nvPr/>
            </p:nvGrpSpPr>
            <p:grpSpPr>
              <a:xfrm>
                <a:off x="855919" y="2681195"/>
                <a:ext cx="2130251" cy="1504176"/>
                <a:chOff x="794137" y="3084156"/>
                <a:chExt cx="2130251" cy="1504176"/>
              </a:xfrm>
            </p:grpSpPr>
            <p:sp>
              <p:nvSpPr>
                <p:cNvPr id="29" name="Rectangle: Rounded Corners 28">
                  <a:extLst>
                    <a:ext uri="{FF2B5EF4-FFF2-40B4-BE49-F238E27FC236}">
                      <a16:creationId xmlns:a16="http://schemas.microsoft.com/office/drawing/2014/main" id="{866B13AC-8D47-2FDD-A120-77C40BF02974}"/>
                    </a:ext>
                  </a:extLst>
                </p:cNvPr>
                <p:cNvSpPr/>
                <p:nvPr/>
              </p:nvSpPr>
              <p:spPr>
                <a:xfrm>
                  <a:off x="794137" y="3084156"/>
                  <a:ext cx="2130251" cy="1504176"/>
                </a:xfrm>
                <a:prstGeom prst="roundRect">
                  <a:avLst/>
                </a:prstGeom>
                <a:solidFill>
                  <a:schemeClr val="accent4">
                    <a:alpha val="50000"/>
                  </a:schemeClr>
                </a:soli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C9CAF7FC-FF75-76FD-2C51-3DD11BFF3FD3}"/>
                    </a:ext>
                  </a:extLst>
                </p:cNvPr>
                <p:cNvGrpSpPr/>
                <p:nvPr/>
              </p:nvGrpSpPr>
              <p:grpSpPr>
                <a:xfrm>
                  <a:off x="859352" y="3190892"/>
                  <a:ext cx="1934369" cy="1290705"/>
                  <a:chOff x="2203140" y="3029483"/>
                  <a:chExt cx="1934369" cy="1290705"/>
                </a:xfrm>
              </p:grpSpPr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id="{E591BEB3-5D7D-D4F4-D961-CED98B1CCAC9}"/>
                      </a:ext>
                    </a:extLst>
                  </p:cNvPr>
                  <p:cNvSpPr/>
                  <p:nvPr/>
                </p:nvSpPr>
                <p:spPr>
                  <a:xfrm>
                    <a:off x="2528088" y="3029483"/>
                    <a:ext cx="1256044" cy="321547"/>
                  </a:xfrm>
                  <a:prstGeom prst="round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Hash Join</a:t>
                    </a:r>
                  </a:p>
                </p:txBody>
              </p:sp>
              <p:sp>
                <p:nvSpPr>
                  <p:cNvPr id="18" name="Flowchart: Connector 17">
                    <a:extLst>
                      <a:ext uri="{FF2B5EF4-FFF2-40B4-BE49-F238E27FC236}">
                        <a16:creationId xmlns:a16="http://schemas.microsoft.com/office/drawing/2014/main" id="{2FF344C3-5208-7E15-3C0D-BA48F1646A3D}"/>
                      </a:ext>
                    </a:extLst>
                  </p:cNvPr>
                  <p:cNvSpPr/>
                  <p:nvPr/>
                </p:nvSpPr>
                <p:spPr>
                  <a:xfrm>
                    <a:off x="2203140" y="3680108"/>
                    <a:ext cx="640080" cy="640080"/>
                  </a:xfrm>
                  <a:prstGeom prst="flowChartConnector">
                    <a:avLst/>
                  </a:pr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R</a:t>
                    </a:r>
                  </a:p>
                </p:txBody>
              </p:sp>
              <p:sp>
                <p:nvSpPr>
                  <p:cNvPr id="19" name="Flowchart: Connector 18">
                    <a:extLst>
                      <a:ext uri="{FF2B5EF4-FFF2-40B4-BE49-F238E27FC236}">
                        <a16:creationId xmlns:a16="http://schemas.microsoft.com/office/drawing/2014/main" id="{D25FEC51-2BFA-0FAC-5360-A2CCE0B5E47E}"/>
                      </a:ext>
                    </a:extLst>
                  </p:cNvPr>
                  <p:cNvSpPr/>
                  <p:nvPr/>
                </p:nvSpPr>
                <p:spPr>
                  <a:xfrm>
                    <a:off x="3497429" y="3680108"/>
                    <a:ext cx="640080" cy="640080"/>
                  </a:xfrm>
                  <a:prstGeom prst="flowChartConnector">
                    <a:avLst/>
                  </a:prstGeom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S</a:t>
                    </a:r>
                  </a:p>
                </p:txBody>
              </p:sp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CD3A6CBB-6917-784B-A05B-EF6FDDD46E0E}"/>
                      </a:ext>
                    </a:extLst>
                  </p:cNvPr>
                  <p:cNvCxnSpPr>
                    <a:cxnSpLocks/>
                    <a:stCxn id="18" idx="7"/>
                    <a:endCxn id="17" idx="2"/>
                  </p:cNvCxnSpPr>
                  <p:nvPr/>
                </p:nvCxnSpPr>
                <p:spPr>
                  <a:xfrm flipV="1">
                    <a:off x="2749482" y="3351030"/>
                    <a:ext cx="406628" cy="422816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5F737992-A8BC-AADB-5C9F-3F71DEF092AF}"/>
                      </a:ext>
                    </a:extLst>
                  </p:cNvPr>
                  <p:cNvCxnSpPr>
                    <a:cxnSpLocks/>
                    <a:stCxn id="19" idx="1"/>
                    <a:endCxn id="17" idx="2"/>
                  </p:cNvCxnSpPr>
                  <p:nvPr/>
                </p:nvCxnSpPr>
                <p:spPr>
                  <a:xfrm flipH="1" flipV="1">
                    <a:off x="3156110" y="3351030"/>
                    <a:ext cx="435057" cy="422816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90AD6967-B797-7A96-44E1-5B3F8DC451B1}"/>
                  </a:ext>
                </a:extLst>
              </p:cNvPr>
              <p:cNvSpPr txBox="1"/>
              <p:nvPr/>
            </p:nvSpPr>
            <p:spPr>
              <a:xfrm>
                <a:off x="149163" y="2341025"/>
                <a:ext cx="11403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Cost: 180</a:t>
                </a:r>
              </a:p>
            </p:txBody>
          </p: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FD272EC-587D-F4A3-831F-56D514BA135F}"/>
              </a:ext>
            </a:extLst>
          </p:cNvPr>
          <p:cNvGrpSpPr/>
          <p:nvPr/>
        </p:nvGrpSpPr>
        <p:grpSpPr>
          <a:xfrm>
            <a:off x="237829" y="5609745"/>
            <a:ext cx="1896911" cy="1014622"/>
            <a:chOff x="237829" y="5609745"/>
            <a:chExt cx="1896911" cy="1014622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77872F9B-6D12-FC3D-752E-41F76D28D396}"/>
                </a:ext>
              </a:extLst>
            </p:cNvPr>
            <p:cNvGrpSpPr/>
            <p:nvPr/>
          </p:nvGrpSpPr>
          <p:grpSpPr>
            <a:xfrm>
              <a:off x="237829" y="6088333"/>
              <a:ext cx="1817310" cy="536034"/>
              <a:chOff x="530356" y="6236880"/>
              <a:chExt cx="1817310" cy="536034"/>
            </a:xfrm>
          </p:grpSpPr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4D59531E-6D12-F817-BC20-DB3BB8CDEF3A}"/>
                  </a:ext>
                </a:extLst>
              </p:cNvPr>
              <p:cNvSpPr/>
              <p:nvPr/>
            </p:nvSpPr>
            <p:spPr>
              <a:xfrm>
                <a:off x="530356" y="6236880"/>
                <a:ext cx="1817310" cy="536034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752D8751-BEF8-8938-BE08-ABF43768D01C}"/>
                  </a:ext>
                </a:extLst>
              </p:cNvPr>
              <p:cNvSpPr/>
              <p:nvPr/>
            </p:nvSpPr>
            <p:spPr>
              <a:xfrm>
                <a:off x="641221" y="6345267"/>
                <a:ext cx="1606157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Table Scan (R)</a:t>
                </a:r>
              </a:p>
            </p:txBody>
          </p:sp>
        </p:grpSp>
        <p:sp>
          <p:nvSpPr>
            <p:cNvPr id="45" name="Arrow: Right 44">
              <a:extLst>
                <a:ext uri="{FF2B5EF4-FFF2-40B4-BE49-F238E27FC236}">
                  <a16:creationId xmlns:a16="http://schemas.microsoft.com/office/drawing/2014/main" id="{31EB2559-3ED5-C86D-DED4-AD359327ED05}"/>
                </a:ext>
              </a:extLst>
            </p:cNvPr>
            <p:cNvSpPr/>
            <p:nvPr/>
          </p:nvSpPr>
          <p:spPr>
            <a:xfrm rot="5400000">
              <a:off x="619319" y="5627383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A533542-BE7E-D5EB-B1CD-2CC8A3884E00}"/>
                </a:ext>
              </a:extLst>
            </p:cNvPr>
            <p:cNvSpPr txBox="1"/>
            <p:nvPr/>
          </p:nvSpPr>
          <p:spPr>
            <a:xfrm>
              <a:off x="1117859" y="5670365"/>
              <a:ext cx="1016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Cost: 10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16C5B908-F8E7-1694-058F-ACC3EE3DCBCF}"/>
              </a:ext>
            </a:extLst>
          </p:cNvPr>
          <p:cNvGrpSpPr/>
          <p:nvPr/>
        </p:nvGrpSpPr>
        <p:grpSpPr>
          <a:xfrm>
            <a:off x="2286647" y="5609746"/>
            <a:ext cx="2225545" cy="1014621"/>
            <a:chOff x="2286647" y="5609746"/>
            <a:chExt cx="2225545" cy="101462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D82E0EE2-CC4F-D924-F95B-EFBF36F531A3}"/>
                </a:ext>
              </a:extLst>
            </p:cNvPr>
            <p:cNvGrpSpPr/>
            <p:nvPr/>
          </p:nvGrpSpPr>
          <p:grpSpPr>
            <a:xfrm>
              <a:off x="2286647" y="6088333"/>
              <a:ext cx="1817310" cy="536034"/>
              <a:chOff x="530356" y="6236880"/>
              <a:chExt cx="1817310" cy="536034"/>
            </a:xfrm>
          </p:grpSpPr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6578FFC9-8443-CA91-C741-7926E1264E97}"/>
                  </a:ext>
                </a:extLst>
              </p:cNvPr>
              <p:cNvSpPr/>
              <p:nvPr/>
            </p:nvSpPr>
            <p:spPr>
              <a:xfrm>
                <a:off x="530356" y="6236880"/>
                <a:ext cx="1817310" cy="536034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4325677C-C67F-501C-BD54-80CFB67DD95A}"/>
                  </a:ext>
                </a:extLst>
              </p:cNvPr>
              <p:cNvSpPr/>
              <p:nvPr/>
            </p:nvSpPr>
            <p:spPr>
              <a:xfrm>
                <a:off x="641221" y="6345267"/>
                <a:ext cx="1606157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Table Scan (S)</a:t>
                </a:r>
              </a:p>
            </p:txBody>
          </p:sp>
        </p:grpSp>
        <p:sp>
          <p:nvSpPr>
            <p:cNvPr id="50" name="Arrow: Right 49">
              <a:extLst>
                <a:ext uri="{FF2B5EF4-FFF2-40B4-BE49-F238E27FC236}">
                  <a16:creationId xmlns:a16="http://schemas.microsoft.com/office/drawing/2014/main" id="{C9B61A55-6772-F648-8E3E-623795AA6398}"/>
                </a:ext>
              </a:extLst>
            </p:cNvPr>
            <p:cNvSpPr/>
            <p:nvPr/>
          </p:nvSpPr>
          <p:spPr>
            <a:xfrm rot="5400000">
              <a:off x="2844598" y="5627384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AA7BA56A-A235-7A5D-E91E-2E2854409497}"/>
                </a:ext>
              </a:extLst>
            </p:cNvPr>
            <p:cNvSpPr txBox="1"/>
            <p:nvPr/>
          </p:nvSpPr>
          <p:spPr>
            <a:xfrm>
              <a:off x="3371880" y="5670365"/>
              <a:ext cx="114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Cost: 100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1AEA17A-D354-2605-93B7-755EC0B74063}"/>
              </a:ext>
            </a:extLst>
          </p:cNvPr>
          <p:cNvGrpSpPr/>
          <p:nvPr/>
        </p:nvGrpSpPr>
        <p:grpSpPr>
          <a:xfrm>
            <a:off x="6095371" y="4247273"/>
            <a:ext cx="2494907" cy="1997780"/>
            <a:chOff x="6095371" y="4247273"/>
            <a:chExt cx="2494907" cy="1997780"/>
          </a:xfrm>
        </p:grpSpPr>
        <p:sp>
          <p:nvSpPr>
            <p:cNvPr id="63" name="Arrow: Right 62">
              <a:extLst>
                <a:ext uri="{FF2B5EF4-FFF2-40B4-BE49-F238E27FC236}">
                  <a16:creationId xmlns:a16="http://schemas.microsoft.com/office/drawing/2014/main" id="{0A8BEC2A-CECA-FE60-CAC4-37D70559ED9F}"/>
                </a:ext>
              </a:extLst>
            </p:cNvPr>
            <p:cNvSpPr/>
            <p:nvPr/>
          </p:nvSpPr>
          <p:spPr>
            <a:xfrm rot="5400000">
              <a:off x="7307711" y="4264911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BD29D482-B625-8321-E7B7-E8516E633C14}"/>
                </a:ext>
              </a:extLst>
            </p:cNvPr>
            <p:cNvGrpSpPr/>
            <p:nvPr/>
          </p:nvGrpSpPr>
          <p:grpSpPr>
            <a:xfrm>
              <a:off x="6460027" y="4740877"/>
              <a:ext cx="2130251" cy="1504176"/>
              <a:chOff x="6422440" y="2941920"/>
              <a:chExt cx="2130251" cy="1504176"/>
            </a:xfrm>
          </p:grpSpPr>
          <p:sp>
            <p:nvSpPr>
              <p:cNvPr id="65" name="Rectangle: Rounded Corners 64">
                <a:extLst>
                  <a:ext uri="{FF2B5EF4-FFF2-40B4-BE49-F238E27FC236}">
                    <a16:creationId xmlns:a16="http://schemas.microsoft.com/office/drawing/2014/main" id="{09C031B5-3D6D-D8C7-02A6-15FBC9A0AFD3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FF924B49-F849-609C-D851-1B2ED083DD2B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:a16="http://schemas.microsoft.com/office/drawing/2014/main" id="{F6FA3745-961B-E203-8F3F-F806431118A7}"/>
                    </a:ext>
                  </a:extLst>
                </p:cNvPr>
                <p:cNvSpPr/>
                <p:nvPr/>
              </p:nvSpPr>
              <p:spPr>
                <a:xfrm>
                  <a:off x="8302034" y="2378858"/>
                  <a:ext cx="1327024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68" name="Flowchart: Connector 67">
                  <a:extLst>
                    <a:ext uri="{FF2B5EF4-FFF2-40B4-BE49-F238E27FC236}">
                      <a16:creationId xmlns:a16="http://schemas.microsoft.com/office/drawing/2014/main" id="{4FA413D4-96F9-4B73-56AA-18B646ABBCAA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69" name="Flowchart: Connector 68">
                  <a:extLst>
                    <a:ext uri="{FF2B5EF4-FFF2-40B4-BE49-F238E27FC236}">
                      <a16:creationId xmlns:a16="http://schemas.microsoft.com/office/drawing/2014/main" id="{641B42B8-18E9-9DE9-6FF7-D5E94F2012F4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246DD590-C0A1-4900-3EBD-ED239E7114B5}"/>
                    </a:ext>
                  </a:extLst>
                </p:cNvPr>
                <p:cNvCxnSpPr>
                  <a:cxnSpLocks/>
                  <a:stCxn id="68" idx="7"/>
                  <a:endCxn id="67" idx="2"/>
                </p:cNvCxnSpPr>
                <p:nvPr/>
              </p:nvCxnSpPr>
              <p:spPr>
                <a:xfrm flipV="1">
                  <a:off x="8516862" y="2700405"/>
                  <a:ext cx="448684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10D085A9-E182-AC02-157D-1DCD1285277E}"/>
                    </a:ext>
                  </a:extLst>
                </p:cNvPr>
                <p:cNvCxnSpPr>
                  <a:cxnSpLocks/>
                  <a:stCxn id="69" idx="1"/>
                  <a:endCxn id="67" idx="2"/>
                </p:cNvCxnSpPr>
                <p:nvPr/>
              </p:nvCxnSpPr>
              <p:spPr>
                <a:xfrm flipH="1" flipV="1">
                  <a:off x="8965546" y="2700405"/>
                  <a:ext cx="393001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79D532C-6DF6-6F9A-3755-A68D3BFAA786}"/>
                </a:ext>
              </a:extLst>
            </p:cNvPr>
            <p:cNvSpPr txBox="1"/>
            <p:nvPr/>
          </p:nvSpPr>
          <p:spPr>
            <a:xfrm>
              <a:off x="6095371" y="4322004"/>
              <a:ext cx="114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Cost: 360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9717581-F6C8-C456-39ED-F2CCCB667581}"/>
              </a:ext>
            </a:extLst>
          </p:cNvPr>
          <p:cNvGrpSpPr/>
          <p:nvPr/>
        </p:nvGrpSpPr>
        <p:grpSpPr>
          <a:xfrm>
            <a:off x="8985657" y="2686219"/>
            <a:ext cx="2951385" cy="2054658"/>
            <a:chOff x="8985657" y="2686219"/>
            <a:chExt cx="2951385" cy="2054658"/>
          </a:xfrm>
        </p:grpSpPr>
        <p:sp>
          <p:nvSpPr>
            <p:cNvPr id="62" name="&quot;Not Allowed&quot; Symbol 61">
              <a:extLst>
                <a:ext uri="{FF2B5EF4-FFF2-40B4-BE49-F238E27FC236}">
                  <a16:creationId xmlns:a16="http://schemas.microsoft.com/office/drawing/2014/main" id="{AF1E8CEF-F014-FB7A-8834-88F47AC0B288}"/>
                </a:ext>
              </a:extLst>
            </p:cNvPr>
            <p:cNvSpPr/>
            <p:nvPr/>
          </p:nvSpPr>
          <p:spPr>
            <a:xfrm>
              <a:off x="9765668" y="2686219"/>
              <a:ext cx="1371600" cy="1371600"/>
            </a:xfrm>
            <a:prstGeom prst="noSmoking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C71AB62-D448-075F-0DD2-D8E68E8EEE9A}"/>
                </a:ext>
              </a:extLst>
            </p:cNvPr>
            <p:cNvSpPr txBox="1"/>
            <p:nvPr/>
          </p:nvSpPr>
          <p:spPr>
            <a:xfrm>
              <a:off x="8985657" y="4279212"/>
              <a:ext cx="29513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Duplicate derivation!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C1FD1BF9-F175-9744-DECA-AC408AEB7055}"/>
              </a:ext>
            </a:extLst>
          </p:cNvPr>
          <p:cNvSpPr txBox="1"/>
          <p:nvPr/>
        </p:nvSpPr>
        <p:spPr>
          <a:xfrm>
            <a:off x="1359007" y="4200399"/>
            <a:ext cx="111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Best: 290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9AED583-07AF-18EF-E2DC-B2B52AE7EC6F}"/>
              </a:ext>
            </a:extLst>
          </p:cNvPr>
          <p:cNvSpPr txBox="1"/>
          <p:nvPr/>
        </p:nvSpPr>
        <p:spPr>
          <a:xfrm>
            <a:off x="4127737" y="3808260"/>
            <a:ext cx="111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Best: 290</a:t>
            </a: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E9A2AB3-AD35-EECA-88C1-C898EBDBAF23}"/>
              </a:ext>
            </a:extLst>
          </p:cNvPr>
          <p:cNvGrpSpPr/>
          <p:nvPr/>
        </p:nvGrpSpPr>
        <p:grpSpPr>
          <a:xfrm>
            <a:off x="6171204" y="4775672"/>
            <a:ext cx="2899320" cy="1987855"/>
            <a:chOff x="6171204" y="4775672"/>
            <a:chExt cx="2899320" cy="1987855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05384D1-0220-851B-7E5B-D7905E10754E}"/>
                </a:ext>
              </a:extLst>
            </p:cNvPr>
            <p:cNvSpPr txBox="1"/>
            <p:nvPr/>
          </p:nvSpPr>
          <p:spPr>
            <a:xfrm>
              <a:off x="6171204" y="6301862"/>
              <a:ext cx="2899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Cost-based pruning!</a:t>
              </a:r>
            </a:p>
          </p:txBody>
        </p:sp>
        <p:sp>
          <p:nvSpPr>
            <p:cNvPr id="84" name="&quot;Not Allowed&quot; Symbol 83">
              <a:extLst>
                <a:ext uri="{FF2B5EF4-FFF2-40B4-BE49-F238E27FC236}">
                  <a16:creationId xmlns:a16="http://schemas.microsoft.com/office/drawing/2014/main" id="{3AF314E7-1FDA-3158-54A1-993FDB781583}"/>
                </a:ext>
              </a:extLst>
            </p:cNvPr>
            <p:cNvSpPr/>
            <p:nvPr/>
          </p:nvSpPr>
          <p:spPr>
            <a:xfrm>
              <a:off x="6839352" y="4775672"/>
              <a:ext cx="1371600" cy="1371600"/>
            </a:xfrm>
            <a:prstGeom prst="noSmoking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0557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46"/>
    </mc:Choice>
    <mc:Fallback xmlns="">
      <p:transition spd="slow" advTm="7494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82" grpId="0"/>
      <p:bldP spid="8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F5C6-56F5-C535-8360-6EB9857FA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9E6BF-60FA-6E3D-3F4E-138F62A22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Keep track of the expressions to reuse derived expressions to avoid duplicate work during the search</a:t>
            </a:r>
          </a:p>
          <a:p>
            <a:r>
              <a:rPr lang="en-US" dirty="0"/>
              <a:t>Memo: Compact representation to cache the derived expressions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987FB-EEE1-D53E-9AC5-2F43CB64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12802C8-AE15-08E1-198D-D509515A61F6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F199D6-E1BB-4400-9B90-4B6500BC76F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3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97"/>
    </mc:Choice>
    <mc:Fallback xmlns="">
      <p:transition spd="slow" advTm="919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BBBAE-0C7F-C8A3-2199-1815B90B1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A5A7F-2BAA-78F7-7672-475BF88F5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Bailu Ding, Vivek Narasayya, and Surajit Chaudhuri. 2024. Extensible Query Optimizers in Practice. Foundations and Trends® in Databases, Volume 14, Issue 3-4, Pages 186 – 402</a:t>
            </a:r>
          </a:p>
          <a:p>
            <a:r>
              <a:rPr lang="en-US" dirty="0"/>
              <a:t>Outline</a:t>
            </a:r>
          </a:p>
          <a:p>
            <a:pPr lvl="1"/>
            <a:r>
              <a:rPr lang="en-US" dirty="0"/>
              <a:t>Basics of query optimization</a:t>
            </a:r>
          </a:p>
          <a:p>
            <a:pPr lvl="1"/>
            <a:r>
              <a:rPr lang="en-US" dirty="0"/>
              <a:t>Extensible optimizers, focusing on Volcano/Cascades</a:t>
            </a:r>
          </a:p>
          <a:p>
            <a:pPr lvl="1"/>
            <a:r>
              <a:rPr lang="en-US" dirty="0"/>
              <a:t>Transformation rules</a:t>
            </a:r>
          </a:p>
          <a:p>
            <a:pPr lvl="1"/>
            <a:r>
              <a:rPr lang="en-US" dirty="0"/>
              <a:t>Cost estimation</a:t>
            </a:r>
          </a:p>
          <a:p>
            <a:pPr lvl="1"/>
            <a:r>
              <a:rPr lang="en-US" dirty="0"/>
              <a:t>Plan management</a:t>
            </a:r>
          </a:p>
          <a:p>
            <a:pPr lvl="1"/>
            <a:r>
              <a:rPr lang="en-US" dirty="0"/>
              <a:t>Open challenges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095C7-E3D1-6283-C33A-68E14A731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E2C8C83-3A9B-AF6C-623A-8193E95F3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2113" y="3022503"/>
            <a:ext cx="2165472" cy="324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18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56"/>
    </mc:Choice>
    <mc:Fallback xmlns="">
      <p:transition spd="slow" advTm="10856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86D8F-5825-F43D-7CE7-5B65C73C1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227B252A-E339-CFDC-EBB9-7DDD5EB007AD}"/>
              </a:ext>
            </a:extLst>
          </p:cNvPr>
          <p:cNvSpPr/>
          <p:nvPr/>
        </p:nvSpPr>
        <p:spPr>
          <a:xfrm>
            <a:off x="9410337" y="5327763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8EB8465B-89A2-0D5C-FED8-5857262E4CC6}"/>
              </a:ext>
            </a:extLst>
          </p:cNvPr>
          <p:cNvSpPr/>
          <p:nvPr/>
        </p:nvSpPr>
        <p:spPr>
          <a:xfrm>
            <a:off x="9410337" y="434385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50273241-5082-A643-37ED-4D1911C13EB9}"/>
              </a:ext>
            </a:extLst>
          </p:cNvPr>
          <p:cNvSpPr/>
          <p:nvPr/>
        </p:nvSpPr>
        <p:spPr>
          <a:xfrm>
            <a:off x="9385160" y="2296991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CB0D5-12C9-05B6-842B-6834E001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2601-67BA-5768-8742-EA738CDA5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Group: Equivalent class of expressions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7D21E-D4A5-0154-DAE8-7D24095A2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4E12741-02DC-2FBC-0E1F-DAFE7379F283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F199D6-E1BB-4400-9B90-4B6500BC76F8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165A850-E5A6-204C-496A-D505262CC1D0}"/>
              </a:ext>
            </a:extLst>
          </p:cNvPr>
          <p:cNvGrpSpPr/>
          <p:nvPr/>
        </p:nvGrpSpPr>
        <p:grpSpPr>
          <a:xfrm>
            <a:off x="3618451" y="2296991"/>
            <a:ext cx="2130251" cy="1504176"/>
            <a:chOff x="3578613" y="2274494"/>
            <a:chExt cx="2130251" cy="150417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E08B583-8A41-BCDB-5724-6FAC71C43B24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55E881E-494E-9C68-E648-560EBD29AA1E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2AAFC6C-0896-D657-F625-0A71D0DBA286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0" name="Flowchart: Connector 9">
                <a:extLst>
                  <a:ext uri="{FF2B5EF4-FFF2-40B4-BE49-F238E27FC236}">
                    <a16:creationId xmlns:a16="http://schemas.microsoft.com/office/drawing/2014/main" id="{16CD0058-73E4-E8FB-65BF-BA11BB549678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1" name="Flowchart: Connector 10">
                <a:extLst>
                  <a:ext uri="{FF2B5EF4-FFF2-40B4-BE49-F238E27FC236}">
                    <a16:creationId xmlns:a16="http://schemas.microsoft.com/office/drawing/2014/main" id="{97CE1E3A-952D-5B7F-EB2B-D8266F090BA8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718DFD7-AFF0-EDB3-77AF-66FE62E78D64}"/>
                  </a:ext>
                </a:extLst>
              </p:cNvPr>
              <p:cNvCxnSpPr>
                <a:cxnSpLocks/>
                <a:stCxn id="10" idx="7"/>
                <a:endCxn id="9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D7076EF3-F3DA-9238-5259-D5C32B5A1E94}"/>
                  </a:ext>
                </a:extLst>
              </p:cNvPr>
              <p:cNvCxnSpPr>
                <a:cxnSpLocks/>
                <a:stCxn id="11" idx="1"/>
                <a:endCxn id="9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0177D55-14BB-1393-29AC-E99E0574406F}"/>
                  </a:ext>
                </a:extLst>
              </p:cNvPr>
              <p:cNvSpPr txBox="1"/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0177D55-14BB-1393-29AC-E99E05744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36DF07A-206B-5321-C42A-457DB2C4FE37}"/>
                  </a:ext>
                </a:extLst>
              </p:cNvPr>
              <p:cNvSpPr txBox="1"/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36DF07A-206B-5321-C42A-457DB2C4FE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ED193A9F-8A85-67E6-E428-2C75197920FB}"/>
                  </a:ext>
                </a:extLst>
              </p:cNvPr>
              <p:cNvSpPr txBox="1"/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ED193A9F-8A85-67E6-E428-2C7519792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74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70586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59"/>
    </mc:Choice>
    <mc:Fallback xmlns="">
      <p:transition spd="slow" advTm="140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5" grpId="0" animBg="1"/>
      <p:bldP spid="94" grpId="0" animBg="1"/>
      <p:bldP spid="98" grpId="0"/>
      <p:bldP spid="99" grpId="0"/>
      <p:bldP spid="10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BF60C-5255-9CB3-9FB5-6511BBBCA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670AF2B5-2382-818A-32DA-43241CC21D53}"/>
              </a:ext>
            </a:extLst>
          </p:cNvPr>
          <p:cNvSpPr/>
          <p:nvPr/>
        </p:nvSpPr>
        <p:spPr>
          <a:xfrm>
            <a:off x="9410337" y="5327763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B593A044-CCA3-EA68-8976-55541D7A3969}"/>
              </a:ext>
            </a:extLst>
          </p:cNvPr>
          <p:cNvSpPr/>
          <p:nvPr/>
        </p:nvSpPr>
        <p:spPr>
          <a:xfrm>
            <a:off x="9410337" y="434385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C18D7418-CCC7-2536-655F-4A347DF90174}"/>
              </a:ext>
            </a:extLst>
          </p:cNvPr>
          <p:cNvSpPr/>
          <p:nvPr/>
        </p:nvSpPr>
        <p:spPr>
          <a:xfrm>
            <a:off x="9385160" y="2296991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D774C4-F3D0-26DA-20C0-CD121BC3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B7449-FDCB-B3A5-1F2F-A2FED3AB5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Expression: Logical or physical root operator with child groups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86BDD7-0F02-D3AC-1A3D-F5201236A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A0A846F-7BE9-7603-3531-F6B15A0D2BB3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F199D6-E1BB-4400-9B90-4B6500BC76F8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F26961-B0DA-9B63-24DA-E653EA67C155}"/>
              </a:ext>
            </a:extLst>
          </p:cNvPr>
          <p:cNvGrpSpPr/>
          <p:nvPr/>
        </p:nvGrpSpPr>
        <p:grpSpPr>
          <a:xfrm>
            <a:off x="3618451" y="2296991"/>
            <a:ext cx="2130251" cy="1504176"/>
            <a:chOff x="3578613" y="2274494"/>
            <a:chExt cx="2130251" cy="150417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96689C7-3055-5587-4178-5FC1083AAD92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4EB3D6B-D907-2AF3-2523-9BCC1FA22E87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DC0F800B-181C-CE10-1C6F-6EC94BD3295A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0" name="Flowchart: Connector 9">
                <a:extLst>
                  <a:ext uri="{FF2B5EF4-FFF2-40B4-BE49-F238E27FC236}">
                    <a16:creationId xmlns:a16="http://schemas.microsoft.com/office/drawing/2014/main" id="{B35126B4-7C00-B568-4294-44C633CA30FE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1" name="Flowchart: Connector 10">
                <a:extLst>
                  <a:ext uri="{FF2B5EF4-FFF2-40B4-BE49-F238E27FC236}">
                    <a16:creationId xmlns:a16="http://schemas.microsoft.com/office/drawing/2014/main" id="{55843E82-67D0-2CAA-9C12-BE475AB953B6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6A8596D-A4F0-DB06-726D-F51F9F7C8A00}"/>
                  </a:ext>
                </a:extLst>
              </p:cNvPr>
              <p:cNvCxnSpPr>
                <a:cxnSpLocks/>
                <a:stCxn id="10" idx="7"/>
                <a:endCxn id="9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3653A9C-19CA-FE90-006F-696FA07D2CD6}"/>
                  </a:ext>
                </a:extLst>
              </p:cNvPr>
              <p:cNvCxnSpPr>
                <a:cxnSpLocks/>
                <a:stCxn id="11" idx="1"/>
                <a:endCxn id="9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6EF42E2-8C40-58AC-93FF-2417BDF48AB7}"/>
              </a:ext>
            </a:extLst>
          </p:cNvPr>
          <p:cNvGrpSpPr/>
          <p:nvPr/>
        </p:nvGrpSpPr>
        <p:grpSpPr>
          <a:xfrm>
            <a:off x="855919" y="2681195"/>
            <a:ext cx="2575865" cy="1504176"/>
            <a:chOff x="855919" y="2681195"/>
            <a:chExt cx="2575865" cy="1504176"/>
          </a:xfrm>
        </p:grpSpPr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82B47E82-344A-C364-1FA5-CB983D618CAD}"/>
                </a:ext>
              </a:extLst>
            </p:cNvPr>
            <p:cNvSpPr/>
            <p:nvPr/>
          </p:nvSpPr>
          <p:spPr>
            <a:xfrm rot="8480814">
              <a:off x="3074960" y="2799119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D8CB87D-4274-3588-1E69-DF01AAF6A99F}"/>
                </a:ext>
              </a:extLst>
            </p:cNvPr>
            <p:cNvGrpSpPr/>
            <p:nvPr/>
          </p:nvGrpSpPr>
          <p:grpSpPr>
            <a:xfrm>
              <a:off x="855919" y="2681195"/>
              <a:ext cx="2130251" cy="1504176"/>
              <a:chOff x="794137" y="3084156"/>
              <a:chExt cx="2130251" cy="1504176"/>
            </a:xfrm>
          </p:grpSpPr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F13D0E00-C285-622D-08B8-A59C3191017E}"/>
                  </a:ext>
                </a:extLst>
              </p:cNvPr>
              <p:cNvSpPr/>
              <p:nvPr/>
            </p:nvSpPr>
            <p:spPr>
              <a:xfrm>
                <a:off x="794137" y="3084156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31ABE8AB-797F-75C7-BFC1-ABE60EDB1AA6}"/>
                  </a:ext>
                </a:extLst>
              </p:cNvPr>
              <p:cNvGrpSpPr/>
              <p:nvPr/>
            </p:nvGrpSpPr>
            <p:grpSpPr>
              <a:xfrm>
                <a:off x="859352" y="3190892"/>
                <a:ext cx="1934369" cy="1290705"/>
                <a:chOff x="2203140" y="3029483"/>
                <a:chExt cx="1934369" cy="1290705"/>
              </a:xfrm>
            </p:grpSpPr>
            <p:sp>
              <p:nvSpPr>
                <p:cNvPr id="50" name="Rectangle: Rounded Corners 49">
                  <a:extLst>
                    <a:ext uri="{FF2B5EF4-FFF2-40B4-BE49-F238E27FC236}">
                      <a16:creationId xmlns:a16="http://schemas.microsoft.com/office/drawing/2014/main" id="{B848E8E1-52E0-E12A-1B77-D2E9288281AC}"/>
                    </a:ext>
                  </a:extLst>
                </p:cNvPr>
                <p:cNvSpPr/>
                <p:nvPr/>
              </p:nvSpPr>
              <p:spPr>
                <a:xfrm>
                  <a:off x="2528088" y="3029483"/>
                  <a:ext cx="1256044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51" name="Flowchart: Connector 50">
                  <a:extLst>
                    <a:ext uri="{FF2B5EF4-FFF2-40B4-BE49-F238E27FC236}">
                      <a16:creationId xmlns:a16="http://schemas.microsoft.com/office/drawing/2014/main" id="{6276EAF8-6C4E-81AA-B8A4-0432B5CEB137}"/>
                    </a:ext>
                  </a:extLst>
                </p:cNvPr>
                <p:cNvSpPr/>
                <p:nvPr/>
              </p:nvSpPr>
              <p:spPr>
                <a:xfrm>
                  <a:off x="2203140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52" name="Flowchart: Connector 51">
                  <a:extLst>
                    <a:ext uri="{FF2B5EF4-FFF2-40B4-BE49-F238E27FC236}">
                      <a16:creationId xmlns:a16="http://schemas.microsoft.com/office/drawing/2014/main" id="{CCEDF409-8452-AD33-0710-D53C9C26E2F9}"/>
                    </a:ext>
                  </a:extLst>
                </p:cNvPr>
                <p:cNvSpPr/>
                <p:nvPr/>
              </p:nvSpPr>
              <p:spPr>
                <a:xfrm>
                  <a:off x="3497429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6EA986C8-06E6-44BA-8DCA-0A4B12878EBE}"/>
                    </a:ext>
                  </a:extLst>
                </p:cNvPr>
                <p:cNvCxnSpPr>
                  <a:cxnSpLocks/>
                  <a:stCxn id="51" idx="7"/>
                  <a:endCxn id="50" idx="2"/>
                </p:cNvCxnSpPr>
                <p:nvPr/>
              </p:nvCxnSpPr>
              <p:spPr>
                <a:xfrm flipV="1">
                  <a:off x="2749482" y="3351030"/>
                  <a:ext cx="406628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87AE550-8094-AACE-887A-BD9A33FE12D0}"/>
                    </a:ext>
                  </a:extLst>
                </p:cNvPr>
                <p:cNvCxnSpPr>
                  <a:cxnSpLocks/>
                  <a:stCxn id="52" idx="1"/>
                  <a:endCxn id="50" idx="2"/>
                </p:cNvCxnSpPr>
                <p:nvPr/>
              </p:nvCxnSpPr>
              <p:spPr>
                <a:xfrm flipH="1" flipV="1">
                  <a:off x="3156110" y="3351030"/>
                  <a:ext cx="435057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3176B7BC-DCF2-E5B1-8B54-BFFB9D3A45D0}"/>
              </a:ext>
            </a:extLst>
          </p:cNvPr>
          <p:cNvSpPr/>
          <p:nvPr/>
        </p:nvSpPr>
        <p:spPr>
          <a:xfrm>
            <a:off x="10268416" y="2408916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241E0BB9-2C72-FCF7-FE87-BDAEC522DBA4}"/>
              </a:ext>
            </a:extLst>
          </p:cNvPr>
          <p:cNvSpPr/>
          <p:nvPr/>
        </p:nvSpPr>
        <p:spPr>
          <a:xfrm>
            <a:off x="10268416" y="2922600"/>
            <a:ext cx="1256044" cy="2742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HJ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D39E580-C981-57D2-5BE2-A8BA13ACD4B5}"/>
                  </a:ext>
                </a:extLst>
              </p:cNvPr>
              <p:cNvSpPr txBox="1"/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D39E580-C981-57D2-5BE2-A8BA13ACD4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A9CB8926-9404-4BA8-431C-DAA2453CD5E1}"/>
                  </a:ext>
                </a:extLst>
              </p:cNvPr>
              <p:cNvSpPr txBox="1"/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A9CB8926-9404-4BA8-431C-DAA2453CD5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F1DBB01B-1F54-81CE-1710-74C2FCFE7ED3}"/>
                  </a:ext>
                </a:extLst>
              </p:cNvPr>
              <p:cNvSpPr txBox="1"/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F1DBB01B-1F54-81CE-1710-74C2FCFE7E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74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1769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847"/>
    </mc:Choice>
    <mc:Fallback xmlns="">
      <p:transition spd="slow" advTm="24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2DE4B-70E9-C324-6F2A-2AE376A88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FC60B868-E828-2EAB-125A-E9F666561A50}"/>
              </a:ext>
            </a:extLst>
          </p:cNvPr>
          <p:cNvSpPr/>
          <p:nvPr/>
        </p:nvSpPr>
        <p:spPr>
          <a:xfrm>
            <a:off x="9410337" y="5327763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A33F3A8F-C976-11AB-9EEF-578DA3FFD10D}"/>
              </a:ext>
            </a:extLst>
          </p:cNvPr>
          <p:cNvSpPr/>
          <p:nvPr/>
        </p:nvSpPr>
        <p:spPr>
          <a:xfrm>
            <a:off x="9410337" y="434385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7F3B3F44-740F-BAC0-35E4-B1FB244CB64E}"/>
              </a:ext>
            </a:extLst>
          </p:cNvPr>
          <p:cNvSpPr/>
          <p:nvPr/>
        </p:nvSpPr>
        <p:spPr>
          <a:xfrm>
            <a:off x="9385160" y="2296991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4292FC-E555-7D9B-4811-6AEAF0115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EF5FA-D194-42A7-5564-8FC4B5F24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memo to reuse derived expressions and detect duplicates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68204-1E94-B2F8-2159-8177ED3C9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D6FC857-FB57-E6AA-2871-4C9F9E35FD7A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F199D6-E1BB-4400-9B90-4B6500BC76F8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21AB886-CD67-7979-412C-7B6CDB840D4A}"/>
              </a:ext>
            </a:extLst>
          </p:cNvPr>
          <p:cNvGrpSpPr/>
          <p:nvPr/>
        </p:nvGrpSpPr>
        <p:grpSpPr>
          <a:xfrm>
            <a:off x="3618451" y="2296991"/>
            <a:ext cx="2130251" cy="1504176"/>
            <a:chOff x="3578613" y="2274494"/>
            <a:chExt cx="2130251" cy="1504176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226446A-1361-C7FC-FF1E-94A41734B8A2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3C9BC79-39CF-DAE1-CBB6-90E2BC6A115F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B86625AF-6C20-4AE0-105A-5F2EE3BAC68F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0" name="Flowchart: Connector 9">
                <a:extLst>
                  <a:ext uri="{FF2B5EF4-FFF2-40B4-BE49-F238E27FC236}">
                    <a16:creationId xmlns:a16="http://schemas.microsoft.com/office/drawing/2014/main" id="{7D2B4A20-B0AA-5AC7-8D86-A2C9AB61FE7E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1" name="Flowchart: Connector 10">
                <a:extLst>
                  <a:ext uri="{FF2B5EF4-FFF2-40B4-BE49-F238E27FC236}">
                    <a16:creationId xmlns:a16="http://schemas.microsoft.com/office/drawing/2014/main" id="{2C0432D8-DD6F-3B4D-6D91-8FD13480C8D3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4375913-7B6E-E273-3495-39D085CF1C02}"/>
                  </a:ext>
                </a:extLst>
              </p:cNvPr>
              <p:cNvCxnSpPr>
                <a:cxnSpLocks/>
                <a:stCxn id="10" idx="7"/>
                <a:endCxn id="9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BD47304D-C1A8-BC06-847F-2DEA539F457B}"/>
                  </a:ext>
                </a:extLst>
              </p:cNvPr>
              <p:cNvCxnSpPr>
                <a:cxnSpLocks/>
                <a:stCxn id="11" idx="1"/>
                <a:endCxn id="9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AB0EB1C-9F2C-09A5-DF63-0F444C737822}"/>
              </a:ext>
            </a:extLst>
          </p:cNvPr>
          <p:cNvGrpSpPr/>
          <p:nvPr/>
        </p:nvGrpSpPr>
        <p:grpSpPr>
          <a:xfrm>
            <a:off x="5916959" y="2619931"/>
            <a:ext cx="2634291" cy="1504176"/>
            <a:chOff x="5916959" y="2619931"/>
            <a:chExt cx="2634291" cy="1504176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9ED0CB8-4DCB-3532-1E75-314F0DD7FD9A}"/>
                </a:ext>
              </a:extLst>
            </p:cNvPr>
            <p:cNvGrpSpPr/>
            <p:nvPr/>
          </p:nvGrpSpPr>
          <p:grpSpPr>
            <a:xfrm>
              <a:off x="6420999" y="2619931"/>
              <a:ext cx="2130251" cy="1504176"/>
              <a:chOff x="6422440" y="2941920"/>
              <a:chExt cx="2130251" cy="1504176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CC4DE138-9319-A9C9-DA8D-7229BC74E783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BA310E85-F927-EC85-1C12-A2E87CC37503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:a16="http://schemas.microsoft.com/office/drawing/2014/main" id="{29FE3972-B54D-E1BE-3B46-9BDCC8278484}"/>
                    </a:ext>
                  </a:extLst>
                </p:cNvPr>
                <p:cNvSpPr/>
                <p:nvPr/>
              </p:nvSpPr>
              <p:spPr>
                <a:xfrm>
                  <a:off x="8610600" y="2378858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20" name="Flowchart: Connector 19">
                  <a:extLst>
                    <a:ext uri="{FF2B5EF4-FFF2-40B4-BE49-F238E27FC236}">
                      <a16:creationId xmlns:a16="http://schemas.microsoft.com/office/drawing/2014/main" id="{1DC37988-1D28-9FD9-C8F4-DC26139B1089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21" name="Flowchart: Connector 20">
                  <a:extLst>
                    <a:ext uri="{FF2B5EF4-FFF2-40B4-BE49-F238E27FC236}">
                      <a16:creationId xmlns:a16="http://schemas.microsoft.com/office/drawing/2014/main" id="{AEEE6C40-2709-DE73-DBCB-580F6AC5F460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571C8106-84C8-35E3-A46A-F548B88A6786}"/>
                    </a:ext>
                  </a:extLst>
                </p:cNvPr>
                <p:cNvCxnSpPr>
                  <a:cxnSpLocks/>
                  <a:stCxn id="20" idx="7"/>
                  <a:endCxn id="19" idx="2"/>
                </p:cNvCxnSpPr>
                <p:nvPr/>
              </p:nvCxnSpPr>
              <p:spPr>
                <a:xfrm flipV="1">
                  <a:off x="8516862" y="2700405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B12F3D2A-73E4-33DF-E5A5-17574D8F7ED0}"/>
                    </a:ext>
                  </a:extLst>
                </p:cNvPr>
                <p:cNvCxnSpPr>
                  <a:cxnSpLocks/>
                  <a:stCxn id="21" idx="1"/>
                  <a:endCxn id="19" idx="2"/>
                </p:cNvCxnSpPr>
                <p:nvPr/>
              </p:nvCxnSpPr>
              <p:spPr>
                <a:xfrm flipH="1" flipV="1">
                  <a:off x="8957268" y="2700405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" name="Arrow: Right 15">
              <a:extLst>
                <a:ext uri="{FF2B5EF4-FFF2-40B4-BE49-F238E27FC236}">
                  <a16:creationId xmlns:a16="http://schemas.microsoft.com/office/drawing/2014/main" id="{A45D726E-FF39-5AC6-0E4C-96D20FBA0D00}"/>
                </a:ext>
              </a:extLst>
            </p:cNvPr>
            <p:cNvSpPr/>
            <p:nvPr/>
          </p:nvSpPr>
          <p:spPr>
            <a:xfrm rot="2308536">
              <a:off x="5916959" y="2761827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E80238C-2B23-06F0-BB30-3C236A41E881}"/>
              </a:ext>
            </a:extLst>
          </p:cNvPr>
          <p:cNvGrpSpPr/>
          <p:nvPr/>
        </p:nvGrpSpPr>
        <p:grpSpPr>
          <a:xfrm>
            <a:off x="386280" y="4336395"/>
            <a:ext cx="861812" cy="1156570"/>
            <a:chOff x="386280" y="4336395"/>
            <a:chExt cx="861812" cy="115657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4851CA6-787C-C3CF-A031-D1B2F106447F}"/>
                </a:ext>
              </a:extLst>
            </p:cNvPr>
            <p:cNvGrpSpPr/>
            <p:nvPr/>
          </p:nvGrpSpPr>
          <p:grpSpPr>
            <a:xfrm>
              <a:off x="386280" y="4688430"/>
              <a:ext cx="861812" cy="804535"/>
              <a:chOff x="521099" y="5175877"/>
              <a:chExt cx="861812" cy="804535"/>
            </a:xfrm>
          </p:grpSpPr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56CDC5B7-75D1-E543-E500-30A4AB7EF115}"/>
                  </a:ext>
                </a:extLst>
              </p:cNvPr>
              <p:cNvSpPr/>
              <p:nvPr/>
            </p:nvSpPr>
            <p:spPr>
              <a:xfrm>
                <a:off x="521099" y="5175877"/>
                <a:ext cx="861812" cy="80453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BC47E401-DEF2-F7EA-8C4A-0B9A4AAA94EC}"/>
                  </a:ext>
                </a:extLst>
              </p:cNvPr>
              <p:cNvSpPr/>
              <p:nvPr/>
            </p:nvSpPr>
            <p:spPr>
              <a:xfrm>
                <a:off x="641223" y="5250684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  <p:sp>
          <p:nvSpPr>
            <p:cNvPr id="26" name="Arrow: Right 25">
              <a:extLst>
                <a:ext uri="{FF2B5EF4-FFF2-40B4-BE49-F238E27FC236}">
                  <a16:creationId xmlns:a16="http://schemas.microsoft.com/office/drawing/2014/main" id="{F8253282-3E12-716F-6B45-CA24290F18ED}"/>
                </a:ext>
              </a:extLst>
            </p:cNvPr>
            <p:cNvSpPr/>
            <p:nvPr/>
          </p:nvSpPr>
          <p:spPr>
            <a:xfrm rot="8480814">
              <a:off x="823014" y="4336395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BC826B6-51D1-5EEB-FD72-363F6ED8A1A9}"/>
              </a:ext>
            </a:extLst>
          </p:cNvPr>
          <p:cNvGrpSpPr/>
          <p:nvPr/>
        </p:nvGrpSpPr>
        <p:grpSpPr>
          <a:xfrm>
            <a:off x="2555264" y="4308142"/>
            <a:ext cx="861812" cy="1184823"/>
            <a:chOff x="2555264" y="4308142"/>
            <a:chExt cx="861812" cy="1184823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CF5CEAC-A91D-34C5-1753-260EDDB41DA6}"/>
                </a:ext>
              </a:extLst>
            </p:cNvPr>
            <p:cNvGrpSpPr/>
            <p:nvPr/>
          </p:nvGrpSpPr>
          <p:grpSpPr>
            <a:xfrm>
              <a:off x="2555264" y="4688430"/>
              <a:ext cx="861812" cy="804535"/>
              <a:chOff x="2347666" y="5184283"/>
              <a:chExt cx="861812" cy="804535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F7FD5BC3-7EA9-FF2E-DE40-742BD6EE99DD}"/>
                  </a:ext>
                </a:extLst>
              </p:cNvPr>
              <p:cNvSpPr/>
              <p:nvPr/>
            </p:nvSpPr>
            <p:spPr>
              <a:xfrm>
                <a:off x="2347666" y="5184283"/>
                <a:ext cx="861812" cy="80453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lowchart: Connector 32">
                <a:extLst>
                  <a:ext uri="{FF2B5EF4-FFF2-40B4-BE49-F238E27FC236}">
                    <a16:creationId xmlns:a16="http://schemas.microsoft.com/office/drawing/2014/main" id="{C5C58A71-B8F4-371D-BC3E-4DBD015962EC}"/>
                  </a:ext>
                </a:extLst>
              </p:cNvPr>
              <p:cNvSpPr/>
              <p:nvPr/>
            </p:nvSpPr>
            <p:spPr>
              <a:xfrm>
                <a:off x="2458532" y="525909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</p:grpSp>
        <p:sp>
          <p:nvSpPr>
            <p:cNvPr id="31" name="Arrow: Right 30">
              <a:extLst>
                <a:ext uri="{FF2B5EF4-FFF2-40B4-BE49-F238E27FC236}">
                  <a16:creationId xmlns:a16="http://schemas.microsoft.com/office/drawing/2014/main" id="{F8E0042A-5187-6214-6E64-FEC21FC13B41}"/>
                </a:ext>
              </a:extLst>
            </p:cNvPr>
            <p:cNvSpPr/>
            <p:nvPr/>
          </p:nvSpPr>
          <p:spPr>
            <a:xfrm rot="3173633">
              <a:off x="2630544" y="4325780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227AA90-F6BD-3F9B-5865-E306CCA12E21}"/>
              </a:ext>
            </a:extLst>
          </p:cNvPr>
          <p:cNvGrpSpPr/>
          <p:nvPr/>
        </p:nvGrpSpPr>
        <p:grpSpPr>
          <a:xfrm>
            <a:off x="855919" y="2681195"/>
            <a:ext cx="2575865" cy="1504176"/>
            <a:chOff x="855919" y="2681195"/>
            <a:chExt cx="2575865" cy="1504176"/>
          </a:xfrm>
        </p:grpSpPr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D6A1B489-031F-CFA8-3A02-0197257D00E6}"/>
                </a:ext>
              </a:extLst>
            </p:cNvPr>
            <p:cNvSpPr/>
            <p:nvPr/>
          </p:nvSpPr>
          <p:spPr>
            <a:xfrm rot="8480814">
              <a:off x="3074960" y="2799119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A94FECEB-9115-C36C-81FB-50BA8C00C561}"/>
                </a:ext>
              </a:extLst>
            </p:cNvPr>
            <p:cNvGrpSpPr/>
            <p:nvPr/>
          </p:nvGrpSpPr>
          <p:grpSpPr>
            <a:xfrm>
              <a:off x="855919" y="2681195"/>
              <a:ext cx="2130251" cy="1504176"/>
              <a:chOff x="794137" y="3084156"/>
              <a:chExt cx="2130251" cy="1504176"/>
            </a:xfrm>
          </p:grpSpPr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CB54F6C1-A10E-A064-1309-B1AC005DDA9F}"/>
                  </a:ext>
                </a:extLst>
              </p:cNvPr>
              <p:cNvSpPr/>
              <p:nvPr/>
            </p:nvSpPr>
            <p:spPr>
              <a:xfrm>
                <a:off x="794137" y="3084156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E2947D8-6D7A-2C41-921C-47AFEFB24113}"/>
                  </a:ext>
                </a:extLst>
              </p:cNvPr>
              <p:cNvGrpSpPr/>
              <p:nvPr/>
            </p:nvGrpSpPr>
            <p:grpSpPr>
              <a:xfrm>
                <a:off x="859352" y="3190892"/>
                <a:ext cx="1934369" cy="1290705"/>
                <a:chOff x="2203140" y="3029483"/>
                <a:chExt cx="1934369" cy="1290705"/>
              </a:xfrm>
            </p:grpSpPr>
            <p:sp>
              <p:nvSpPr>
                <p:cNvPr id="50" name="Rectangle: Rounded Corners 49">
                  <a:extLst>
                    <a:ext uri="{FF2B5EF4-FFF2-40B4-BE49-F238E27FC236}">
                      <a16:creationId xmlns:a16="http://schemas.microsoft.com/office/drawing/2014/main" id="{5F70B826-0500-4747-E341-38CDF8DCB6BA}"/>
                    </a:ext>
                  </a:extLst>
                </p:cNvPr>
                <p:cNvSpPr/>
                <p:nvPr/>
              </p:nvSpPr>
              <p:spPr>
                <a:xfrm>
                  <a:off x="2528088" y="3029483"/>
                  <a:ext cx="1256044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51" name="Flowchart: Connector 50">
                  <a:extLst>
                    <a:ext uri="{FF2B5EF4-FFF2-40B4-BE49-F238E27FC236}">
                      <a16:creationId xmlns:a16="http://schemas.microsoft.com/office/drawing/2014/main" id="{B93BFF64-A0AF-0295-861C-8894B5B85253}"/>
                    </a:ext>
                  </a:extLst>
                </p:cNvPr>
                <p:cNvSpPr/>
                <p:nvPr/>
              </p:nvSpPr>
              <p:spPr>
                <a:xfrm>
                  <a:off x="2203140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52" name="Flowchart: Connector 51">
                  <a:extLst>
                    <a:ext uri="{FF2B5EF4-FFF2-40B4-BE49-F238E27FC236}">
                      <a16:creationId xmlns:a16="http://schemas.microsoft.com/office/drawing/2014/main" id="{04EDFFBC-EE77-00EA-09FE-63700FE3BBAA}"/>
                    </a:ext>
                  </a:extLst>
                </p:cNvPr>
                <p:cNvSpPr/>
                <p:nvPr/>
              </p:nvSpPr>
              <p:spPr>
                <a:xfrm>
                  <a:off x="3497429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1B552120-3499-0FDF-25C1-2F97A2D58D5F}"/>
                    </a:ext>
                  </a:extLst>
                </p:cNvPr>
                <p:cNvCxnSpPr>
                  <a:cxnSpLocks/>
                  <a:stCxn id="51" idx="7"/>
                  <a:endCxn id="50" idx="2"/>
                </p:cNvCxnSpPr>
                <p:nvPr/>
              </p:nvCxnSpPr>
              <p:spPr>
                <a:xfrm flipV="1">
                  <a:off x="2749482" y="3351030"/>
                  <a:ext cx="406628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1001B3A-C726-3781-0C45-DC6BF6ED0451}"/>
                    </a:ext>
                  </a:extLst>
                </p:cNvPr>
                <p:cNvCxnSpPr>
                  <a:cxnSpLocks/>
                  <a:stCxn id="52" idx="1"/>
                  <a:endCxn id="50" idx="2"/>
                </p:cNvCxnSpPr>
                <p:nvPr/>
              </p:nvCxnSpPr>
              <p:spPr>
                <a:xfrm flipH="1" flipV="1">
                  <a:off x="3156110" y="3351030"/>
                  <a:ext cx="435057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C15A352-F83E-7CE4-42BA-9CCA6585E2C2}"/>
              </a:ext>
            </a:extLst>
          </p:cNvPr>
          <p:cNvGrpSpPr/>
          <p:nvPr/>
        </p:nvGrpSpPr>
        <p:grpSpPr>
          <a:xfrm>
            <a:off x="237829" y="5609745"/>
            <a:ext cx="1817310" cy="1014622"/>
            <a:chOff x="237829" y="5609745"/>
            <a:chExt cx="1817310" cy="1014622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ECE48E6-AF93-78A3-FB0B-886D0F451200}"/>
                </a:ext>
              </a:extLst>
            </p:cNvPr>
            <p:cNvGrpSpPr/>
            <p:nvPr/>
          </p:nvGrpSpPr>
          <p:grpSpPr>
            <a:xfrm>
              <a:off x="237829" y="6088333"/>
              <a:ext cx="1817310" cy="536034"/>
              <a:chOff x="530356" y="6236880"/>
              <a:chExt cx="1817310" cy="536034"/>
            </a:xfrm>
          </p:grpSpPr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3230C886-178C-6767-F7D1-48C0957E8932}"/>
                  </a:ext>
                </a:extLst>
              </p:cNvPr>
              <p:cNvSpPr/>
              <p:nvPr/>
            </p:nvSpPr>
            <p:spPr>
              <a:xfrm>
                <a:off x="530356" y="6236880"/>
                <a:ext cx="1817310" cy="536034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992AD19D-2953-5D13-2BD5-B66B448B8EA9}"/>
                  </a:ext>
                </a:extLst>
              </p:cNvPr>
              <p:cNvSpPr/>
              <p:nvPr/>
            </p:nvSpPr>
            <p:spPr>
              <a:xfrm>
                <a:off x="641221" y="6345267"/>
                <a:ext cx="1606157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Table Scan (R)</a:t>
                </a:r>
              </a:p>
            </p:txBody>
          </p:sp>
        </p:grpSp>
        <p:sp>
          <p:nvSpPr>
            <p:cNvPr id="57" name="Arrow: Right 56">
              <a:extLst>
                <a:ext uri="{FF2B5EF4-FFF2-40B4-BE49-F238E27FC236}">
                  <a16:creationId xmlns:a16="http://schemas.microsoft.com/office/drawing/2014/main" id="{93EDF87D-2233-28B3-8B33-ADFD17E4CE68}"/>
                </a:ext>
              </a:extLst>
            </p:cNvPr>
            <p:cNvSpPr/>
            <p:nvPr/>
          </p:nvSpPr>
          <p:spPr>
            <a:xfrm rot="5400000">
              <a:off x="619319" y="5627383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AE17AC6-CB63-1EFE-28F9-2601294F2F07}"/>
              </a:ext>
            </a:extLst>
          </p:cNvPr>
          <p:cNvGrpSpPr/>
          <p:nvPr/>
        </p:nvGrpSpPr>
        <p:grpSpPr>
          <a:xfrm>
            <a:off x="2286647" y="5609746"/>
            <a:ext cx="1817310" cy="1014621"/>
            <a:chOff x="2286647" y="5609746"/>
            <a:chExt cx="1817310" cy="1014621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124F1C63-8E96-60E5-F494-F0C6B290E9A6}"/>
                </a:ext>
              </a:extLst>
            </p:cNvPr>
            <p:cNvGrpSpPr/>
            <p:nvPr/>
          </p:nvGrpSpPr>
          <p:grpSpPr>
            <a:xfrm>
              <a:off x="2286647" y="6088333"/>
              <a:ext cx="1817310" cy="536034"/>
              <a:chOff x="530356" y="6236880"/>
              <a:chExt cx="1817310" cy="536034"/>
            </a:xfrm>
          </p:grpSpPr>
          <p:sp>
            <p:nvSpPr>
              <p:cNvPr id="65" name="Rectangle: Rounded Corners 64">
                <a:extLst>
                  <a:ext uri="{FF2B5EF4-FFF2-40B4-BE49-F238E27FC236}">
                    <a16:creationId xmlns:a16="http://schemas.microsoft.com/office/drawing/2014/main" id="{2CADEE2F-B111-AFF9-E00A-F24B26FD029A}"/>
                  </a:ext>
                </a:extLst>
              </p:cNvPr>
              <p:cNvSpPr/>
              <p:nvPr/>
            </p:nvSpPr>
            <p:spPr>
              <a:xfrm>
                <a:off x="530356" y="6236880"/>
                <a:ext cx="1817310" cy="536034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CE9EBFF4-F523-E135-A420-4CC51A232CCC}"/>
                  </a:ext>
                </a:extLst>
              </p:cNvPr>
              <p:cNvSpPr/>
              <p:nvPr/>
            </p:nvSpPr>
            <p:spPr>
              <a:xfrm>
                <a:off x="641221" y="6345267"/>
                <a:ext cx="1606157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Table Scan (S)</a:t>
                </a:r>
              </a:p>
            </p:txBody>
          </p:sp>
        </p:grpSp>
        <p:sp>
          <p:nvSpPr>
            <p:cNvPr id="63" name="Arrow: Right 62">
              <a:extLst>
                <a:ext uri="{FF2B5EF4-FFF2-40B4-BE49-F238E27FC236}">
                  <a16:creationId xmlns:a16="http://schemas.microsoft.com/office/drawing/2014/main" id="{C9C26DB3-412C-4100-3ADD-F00AADCE9E40}"/>
                </a:ext>
              </a:extLst>
            </p:cNvPr>
            <p:cNvSpPr/>
            <p:nvPr/>
          </p:nvSpPr>
          <p:spPr>
            <a:xfrm rot="5400000">
              <a:off x="2844598" y="5627384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B0338FF2-6A06-5DD2-558A-C66CC0B340C2}"/>
              </a:ext>
            </a:extLst>
          </p:cNvPr>
          <p:cNvGrpSpPr/>
          <p:nvPr/>
        </p:nvGrpSpPr>
        <p:grpSpPr>
          <a:xfrm>
            <a:off x="6460027" y="4247273"/>
            <a:ext cx="2130251" cy="1997780"/>
            <a:chOff x="6460027" y="4247273"/>
            <a:chExt cx="2130251" cy="1997780"/>
          </a:xfrm>
        </p:grpSpPr>
        <p:sp>
          <p:nvSpPr>
            <p:cNvPr id="68" name="Arrow: Right 67">
              <a:extLst>
                <a:ext uri="{FF2B5EF4-FFF2-40B4-BE49-F238E27FC236}">
                  <a16:creationId xmlns:a16="http://schemas.microsoft.com/office/drawing/2014/main" id="{D4E24E1E-EAB7-70B0-754B-CAB0D253A8BE}"/>
                </a:ext>
              </a:extLst>
            </p:cNvPr>
            <p:cNvSpPr/>
            <p:nvPr/>
          </p:nvSpPr>
          <p:spPr>
            <a:xfrm rot="5400000">
              <a:off x="7307711" y="4264911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FF5968DF-CA8D-DF81-EE79-3345EB7DF9FA}"/>
                </a:ext>
              </a:extLst>
            </p:cNvPr>
            <p:cNvGrpSpPr/>
            <p:nvPr/>
          </p:nvGrpSpPr>
          <p:grpSpPr>
            <a:xfrm>
              <a:off x="6460027" y="4740877"/>
              <a:ext cx="2130251" cy="1504176"/>
              <a:chOff x="6422440" y="2941920"/>
              <a:chExt cx="2130251" cy="1504176"/>
            </a:xfrm>
          </p:grpSpPr>
          <p:sp>
            <p:nvSpPr>
              <p:cNvPr id="71" name="Rectangle: Rounded Corners 70">
                <a:extLst>
                  <a:ext uri="{FF2B5EF4-FFF2-40B4-BE49-F238E27FC236}">
                    <a16:creationId xmlns:a16="http://schemas.microsoft.com/office/drawing/2014/main" id="{6BA01E50-782B-E45E-E0C0-ED71ADB7E1F4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A48040A-B345-0FCD-131D-620C2E173D2C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73" name="Rectangle: Rounded Corners 72">
                  <a:extLst>
                    <a:ext uri="{FF2B5EF4-FFF2-40B4-BE49-F238E27FC236}">
                      <a16:creationId xmlns:a16="http://schemas.microsoft.com/office/drawing/2014/main" id="{28A58B1A-D661-9C6E-5F39-E2408AE0D932}"/>
                    </a:ext>
                  </a:extLst>
                </p:cNvPr>
                <p:cNvSpPr/>
                <p:nvPr/>
              </p:nvSpPr>
              <p:spPr>
                <a:xfrm>
                  <a:off x="8302034" y="2378858"/>
                  <a:ext cx="1327024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74" name="Flowchart: Connector 73">
                  <a:extLst>
                    <a:ext uri="{FF2B5EF4-FFF2-40B4-BE49-F238E27FC236}">
                      <a16:creationId xmlns:a16="http://schemas.microsoft.com/office/drawing/2014/main" id="{A31986C9-9E26-EAAD-D91A-CC2C5C4FFAC6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75" name="Flowchart: Connector 74">
                  <a:extLst>
                    <a:ext uri="{FF2B5EF4-FFF2-40B4-BE49-F238E27FC236}">
                      <a16:creationId xmlns:a16="http://schemas.microsoft.com/office/drawing/2014/main" id="{509343E0-452E-CBC9-7339-4D8625408E0B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1B4F0F2-87DF-76EF-F7BC-435268EDC668}"/>
                    </a:ext>
                  </a:extLst>
                </p:cNvPr>
                <p:cNvCxnSpPr>
                  <a:cxnSpLocks/>
                  <a:stCxn id="74" idx="7"/>
                  <a:endCxn id="73" idx="2"/>
                </p:cNvCxnSpPr>
                <p:nvPr/>
              </p:nvCxnSpPr>
              <p:spPr>
                <a:xfrm flipV="1">
                  <a:off x="8516862" y="2700405"/>
                  <a:ext cx="448684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5E9A7077-195A-D600-0BB6-3F3A799E8297}"/>
                    </a:ext>
                  </a:extLst>
                </p:cNvPr>
                <p:cNvCxnSpPr>
                  <a:cxnSpLocks/>
                  <a:stCxn id="75" idx="1"/>
                  <a:endCxn id="73" idx="2"/>
                </p:cNvCxnSpPr>
                <p:nvPr/>
              </p:nvCxnSpPr>
              <p:spPr>
                <a:xfrm flipH="1" flipV="1">
                  <a:off x="8965546" y="2700405"/>
                  <a:ext cx="393001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0AFAA529-3A71-A3E3-D770-D611B264C5FA}"/>
              </a:ext>
            </a:extLst>
          </p:cNvPr>
          <p:cNvSpPr/>
          <p:nvPr/>
        </p:nvSpPr>
        <p:spPr>
          <a:xfrm>
            <a:off x="10268416" y="2408916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DC35BF64-22C2-5DB7-7D50-869B2A37AE56}"/>
              </a:ext>
            </a:extLst>
          </p:cNvPr>
          <p:cNvSpPr/>
          <p:nvPr/>
        </p:nvSpPr>
        <p:spPr>
          <a:xfrm>
            <a:off x="10268416" y="2922600"/>
            <a:ext cx="1256044" cy="2742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HJ g3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F666095B-3634-E98F-D7B5-D769FDD28A4E}"/>
              </a:ext>
            </a:extLst>
          </p:cNvPr>
          <p:cNvSpPr/>
          <p:nvPr/>
        </p:nvSpPr>
        <p:spPr>
          <a:xfrm>
            <a:off x="10268416" y="3383378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5C97877B-C57D-2A84-3607-B774ACE085D6}"/>
              </a:ext>
            </a:extLst>
          </p:cNvPr>
          <p:cNvSpPr/>
          <p:nvPr/>
        </p:nvSpPr>
        <p:spPr>
          <a:xfrm>
            <a:off x="10268416" y="3900392"/>
            <a:ext cx="1256044" cy="2849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D36E7A42-4C2B-B493-16F3-D73B95381B34}"/>
              </a:ext>
            </a:extLst>
          </p:cNvPr>
          <p:cNvSpPr/>
          <p:nvPr/>
        </p:nvSpPr>
        <p:spPr>
          <a:xfrm>
            <a:off x="10268416" y="4413801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8A0D3AC1-9F46-8A3A-27F1-B58BBD93C5EB}"/>
              </a:ext>
            </a:extLst>
          </p:cNvPr>
          <p:cNvSpPr/>
          <p:nvPr/>
        </p:nvSpPr>
        <p:spPr>
          <a:xfrm>
            <a:off x="10268416" y="481197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TS(R)</a:t>
            </a: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D545F0D9-72A5-4376-0C8D-2D088D6787D1}"/>
              </a:ext>
            </a:extLst>
          </p:cNvPr>
          <p:cNvSpPr/>
          <p:nvPr/>
        </p:nvSpPr>
        <p:spPr>
          <a:xfrm>
            <a:off x="10275229" y="5391009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F76C3E8B-D850-CB11-9EBA-80DA3ADAC825}"/>
              </a:ext>
            </a:extLst>
          </p:cNvPr>
          <p:cNvSpPr/>
          <p:nvPr/>
        </p:nvSpPr>
        <p:spPr>
          <a:xfrm>
            <a:off x="10268416" y="5813466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004283B3-46F9-F900-8E80-3C7509975F89}"/>
                  </a:ext>
                </a:extLst>
              </p:cNvPr>
              <p:cNvSpPr txBox="1"/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004283B3-46F9-F900-8E80-3C7509975F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1380" y="2959892"/>
                <a:ext cx="830676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17A6961-E75F-B685-828D-4BA3A865342E}"/>
                  </a:ext>
                </a:extLst>
              </p:cNvPr>
              <p:cNvSpPr txBox="1"/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17A6961-E75F-B685-828D-4BA3A86534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677" y="4420216"/>
                <a:ext cx="426079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1159C7A5-1363-1E33-6129-436B05514258}"/>
                  </a:ext>
                </a:extLst>
              </p:cNvPr>
              <p:cNvSpPr txBox="1"/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1159C7A5-1363-1E33-6129-436B05514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3375" y="5432697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74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5ACF59BA-B70C-6ED1-D551-15B7F9B1940F}"/>
              </a:ext>
            </a:extLst>
          </p:cNvPr>
          <p:cNvSpPr/>
          <p:nvPr/>
        </p:nvSpPr>
        <p:spPr>
          <a:xfrm rot="13024707">
            <a:off x="5872649" y="3302506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Arrow: Right 102">
            <a:extLst>
              <a:ext uri="{FF2B5EF4-FFF2-40B4-BE49-F238E27FC236}">
                <a16:creationId xmlns:a16="http://schemas.microsoft.com/office/drawing/2014/main" id="{9D07E643-8412-A5E4-3117-6FFB683A081F}"/>
              </a:ext>
            </a:extLst>
          </p:cNvPr>
          <p:cNvSpPr/>
          <p:nvPr/>
        </p:nvSpPr>
        <p:spPr>
          <a:xfrm>
            <a:off x="9736626" y="2469533"/>
            <a:ext cx="380941" cy="24140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rrow: Right 103">
            <a:extLst>
              <a:ext uri="{FF2B5EF4-FFF2-40B4-BE49-F238E27FC236}">
                <a16:creationId xmlns:a16="http://schemas.microsoft.com/office/drawing/2014/main" id="{BAD88D6C-680C-D8AC-6074-409F3503C1E2}"/>
              </a:ext>
            </a:extLst>
          </p:cNvPr>
          <p:cNvSpPr/>
          <p:nvPr/>
        </p:nvSpPr>
        <p:spPr>
          <a:xfrm>
            <a:off x="8959733" y="5618134"/>
            <a:ext cx="311498" cy="27545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FEC69141-7F36-5200-6800-36A4B0E66821}"/>
              </a:ext>
            </a:extLst>
          </p:cNvPr>
          <p:cNvSpPr/>
          <p:nvPr/>
        </p:nvSpPr>
        <p:spPr>
          <a:xfrm>
            <a:off x="8961054" y="4619916"/>
            <a:ext cx="311498" cy="27545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row: Right 106">
            <a:extLst>
              <a:ext uri="{FF2B5EF4-FFF2-40B4-BE49-F238E27FC236}">
                <a16:creationId xmlns:a16="http://schemas.microsoft.com/office/drawing/2014/main" id="{F33A4E07-6D76-A07B-4AA3-7E1B04228DAF}"/>
              </a:ext>
            </a:extLst>
          </p:cNvPr>
          <p:cNvSpPr/>
          <p:nvPr/>
        </p:nvSpPr>
        <p:spPr>
          <a:xfrm rot="5400000">
            <a:off x="6680032" y="6399472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Arrow: Right 107">
            <a:extLst>
              <a:ext uri="{FF2B5EF4-FFF2-40B4-BE49-F238E27FC236}">
                <a16:creationId xmlns:a16="http://schemas.microsoft.com/office/drawing/2014/main" id="{5260E225-DFE0-DE03-05DF-08B3BE729C83}"/>
              </a:ext>
            </a:extLst>
          </p:cNvPr>
          <p:cNvSpPr/>
          <p:nvPr/>
        </p:nvSpPr>
        <p:spPr>
          <a:xfrm rot="5400000">
            <a:off x="7974321" y="6395686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957"/>
    </mc:Choice>
    <mc:Fallback xmlns="">
      <p:transition spd="slow" advTm="569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1" grpId="0" animBg="1"/>
      <p:bldP spid="103" grpId="0" animBg="1"/>
      <p:bldP spid="104" grpId="0" animBg="1"/>
      <p:bldP spid="106" grpId="0" animBg="1"/>
      <p:bldP spid="107" grpId="0" animBg="1"/>
      <p:bldP spid="10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6F649-9E63-026E-2C35-EC6E4A95E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6DFA7-9B9A-6974-02AA-A8550E4CD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a new transformation in Volcano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88FA2-8829-3FB2-B855-187370123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Group-by push down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3EB86-46EF-4FFB-7521-79DCA1C9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23</a:t>
            </a:fld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F5A87347-5973-10BC-1300-F983383E299B}"/>
              </a:ext>
            </a:extLst>
          </p:cNvPr>
          <p:cNvGrpSpPr/>
          <p:nvPr/>
        </p:nvGrpSpPr>
        <p:grpSpPr>
          <a:xfrm>
            <a:off x="3604461" y="2299718"/>
            <a:ext cx="2165056" cy="2258564"/>
            <a:chOff x="2022802" y="2293257"/>
            <a:chExt cx="2165056" cy="2258564"/>
          </a:xfrm>
        </p:grpSpPr>
        <p:sp>
          <p:nvSpPr>
            <p:cNvPr id="112" name="Rectangle: Rounded Corners 111">
              <a:extLst>
                <a:ext uri="{FF2B5EF4-FFF2-40B4-BE49-F238E27FC236}">
                  <a16:creationId xmlns:a16="http://schemas.microsoft.com/office/drawing/2014/main" id="{67D8D35D-D089-63F4-7C00-E90B6272067C}"/>
                </a:ext>
              </a:extLst>
            </p:cNvPr>
            <p:cNvSpPr/>
            <p:nvPr/>
          </p:nvSpPr>
          <p:spPr>
            <a:xfrm>
              <a:off x="2022802" y="2293257"/>
              <a:ext cx="2165056" cy="2258564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5CEEC7D-6A76-C5E4-811F-6866907BF0E6}"/>
                </a:ext>
              </a:extLst>
            </p:cNvPr>
            <p:cNvGrpSpPr/>
            <p:nvPr/>
          </p:nvGrpSpPr>
          <p:grpSpPr>
            <a:xfrm>
              <a:off x="2182883" y="2411466"/>
              <a:ext cx="1934369" cy="2035068"/>
              <a:chOff x="2436878" y="4673130"/>
              <a:chExt cx="1934369" cy="2035068"/>
            </a:xfrm>
          </p:grpSpPr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7047DB43-621F-9EDC-8D2A-DF300C012158}"/>
                  </a:ext>
                </a:extLst>
              </p:cNvPr>
              <p:cNvSpPr/>
              <p:nvPr/>
            </p:nvSpPr>
            <p:spPr>
              <a:xfrm>
                <a:off x="2768998" y="4673130"/>
                <a:ext cx="1309255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Group By</a:t>
                </a:r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843BA8B9-F212-E987-AB88-A5670399237B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33" name="Flowchart: Connector 32">
                <a:extLst>
                  <a:ext uri="{FF2B5EF4-FFF2-40B4-BE49-F238E27FC236}">
                    <a16:creationId xmlns:a16="http://schemas.microsoft.com/office/drawing/2014/main" id="{639A8862-430B-F9C2-CD9A-A124EAEAFCE8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60" name="Flowchart: Connector 59">
                <a:extLst>
                  <a:ext uri="{FF2B5EF4-FFF2-40B4-BE49-F238E27FC236}">
                    <a16:creationId xmlns:a16="http://schemas.microsoft.com/office/drawing/2014/main" id="{F426C235-3C8C-FCE5-882B-001B7AE01AA5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4E66170C-32BF-F64B-28A1-D96A22DFB4BB}"/>
                  </a:ext>
                </a:extLst>
              </p:cNvPr>
              <p:cNvCxnSpPr>
                <a:cxnSpLocks/>
                <a:stCxn id="33" idx="7"/>
                <a:endCxn id="32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7991B68-7E8D-BF2B-3FEC-E74AE6B0DF67}"/>
                  </a:ext>
                </a:extLst>
              </p:cNvPr>
              <p:cNvCxnSpPr>
                <a:cxnSpLocks/>
                <a:stCxn id="60" idx="1"/>
                <a:endCxn id="32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9E29CE7F-C0B7-8642-2E10-C4A7CC08990D}"/>
                  </a:ext>
                </a:extLst>
              </p:cNvPr>
              <p:cNvCxnSpPr>
                <a:cxnSpLocks/>
                <a:stCxn id="32" idx="0"/>
                <a:endCxn id="26" idx="2"/>
              </p:cNvCxnSpPr>
              <p:nvPr/>
            </p:nvCxnSpPr>
            <p:spPr>
              <a:xfrm flipV="1">
                <a:off x="3423626" y="4994677"/>
                <a:ext cx="0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19254A6E-A775-2BF7-A54D-089CECACB971}"/>
              </a:ext>
            </a:extLst>
          </p:cNvPr>
          <p:cNvGrpSpPr/>
          <p:nvPr/>
        </p:nvGrpSpPr>
        <p:grpSpPr>
          <a:xfrm>
            <a:off x="5998998" y="2261849"/>
            <a:ext cx="3614496" cy="2258564"/>
            <a:chOff x="5998998" y="2261849"/>
            <a:chExt cx="3614496" cy="2258564"/>
          </a:xfrm>
        </p:grpSpPr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49CFE73B-DDE1-F58C-EC72-F1313977EE0F}"/>
                </a:ext>
              </a:extLst>
            </p:cNvPr>
            <p:cNvSpPr/>
            <p:nvPr/>
          </p:nvSpPr>
          <p:spPr>
            <a:xfrm>
              <a:off x="7275454" y="2261849"/>
              <a:ext cx="2338040" cy="2258564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670442C0-0564-C97B-D222-C69A6A8E36D4}"/>
                </a:ext>
              </a:extLst>
            </p:cNvPr>
            <p:cNvGrpSpPr/>
            <p:nvPr/>
          </p:nvGrpSpPr>
          <p:grpSpPr>
            <a:xfrm>
              <a:off x="7317418" y="2383472"/>
              <a:ext cx="2196695" cy="2089549"/>
              <a:chOff x="5271968" y="4671565"/>
              <a:chExt cx="2196695" cy="2089549"/>
            </a:xfrm>
          </p:grpSpPr>
          <p:sp>
            <p:nvSpPr>
              <p:cNvPr id="97" name="Rectangle: Rounded Corners 96">
                <a:extLst>
                  <a:ext uri="{FF2B5EF4-FFF2-40B4-BE49-F238E27FC236}">
                    <a16:creationId xmlns:a16="http://schemas.microsoft.com/office/drawing/2014/main" id="{7938CCFD-211C-BF00-3BB1-03D65B9AC042}"/>
                  </a:ext>
                </a:extLst>
              </p:cNvPr>
              <p:cNvSpPr/>
              <p:nvPr/>
            </p:nvSpPr>
            <p:spPr>
              <a:xfrm>
                <a:off x="6300724" y="5465912"/>
                <a:ext cx="116793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Group By</a:t>
                </a:r>
              </a:p>
            </p:txBody>
          </p:sp>
          <p:sp>
            <p:nvSpPr>
              <p:cNvPr id="98" name="Rectangle: Rounded Corners 97">
                <a:extLst>
                  <a:ext uri="{FF2B5EF4-FFF2-40B4-BE49-F238E27FC236}">
                    <a16:creationId xmlns:a16="http://schemas.microsoft.com/office/drawing/2014/main" id="{3CE0C9DE-1F5A-F42C-B536-5CFC570AA528}"/>
                  </a:ext>
                </a:extLst>
              </p:cNvPr>
              <p:cNvSpPr/>
              <p:nvPr/>
            </p:nvSpPr>
            <p:spPr>
              <a:xfrm>
                <a:off x="5921091" y="4671565"/>
                <a:ext cx="693336" cy="34167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99" name="Flowchart: Connector 98">
                <a:extLst>
                  <a:ext uri="{FF2B5EF4-FFF2-40B4-BE49-F238E27FC236}">
                    <a16:creationId xmlns:a16="http://schemas.microsoft.com/office/drawing/2014/main" id="{474CB622-6925-BE8A-78FC-C20BF89AF970}"/>
                  </a:ext>
                </a:extLst>
              </p:cNvPr>
              <p:cNvSpPr/>
              <p:nvPr/>
            </p:nvSpPr>
            <p:spPr>
              <a:xfrm>
                <a:off x="5271968" y="5329614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00" name="Flowchart: Connector 99">
                <a:extLst>
                  <a:ext uri="{FF2B5EF4-FFF2-40B4-BE49-F238E27FC236}">
                    <a16:creationId xmlns:a16="http://schemas.microsoft.com/office/drawing/2014/main" id="{4169CF57-CD43-9CBB-6CB7-35A808AF9F3C}"/>
                  </a:ext>
                </a:extLst>
              </p:cNvPr>
              <p:cNvSpPr/>
              <p:nvPr/>
            </p:nvSpPr>
            <p:spPr>
              <a:xfrm>
                <a:off x="6564654" y="6121034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ACA5610-E94B-9717-23D8-82C7E5BFBC4F}"/>
                  </a:ext>
                </a:extLst>
              </p:cNvPr>
              <p:cNvCxnSpPr>
                <a:cxnSpLocks/>
                <a:stCxn id="99" idx="7"/>
                <a:endCxn id="98" idx="2"/>
              </p:cNvCxnSpPr>
              <p:nvPr/>
            </p:nvCxnSpPr>
            <p:spPr>
              <a:xfrm flipV="1">
                <a:off x="5818310" y="5013239"/>
                <a:ext cx="449449" cy="41011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91773EA-8D23-6964-E20B-6BCCA5F74D2A}"/>
                  </a:ext>
                </a:extLst>
              </p:cNvPr>
              <p:cNvCxnSpPr>
                <a:cxnSpLocks/>
                <a:stCxn id="100" idx="0"/>
                <a:endCxn id="97" idx="2"/>
              </p:cNvCxnSpPr>
              <p:nvPr/>
            </p:nvCxnSpPr>
            <p:spPr>
              <a:xfrm flipV="1">
                <a:off x="6884694" y="5787459"/>
                <a:ext cx="0" cy="33357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EEA0E3A0-B5CC-99E1-C42A-DC702F34A8D6}"/>
                  </a:ext>
                </a:extLst>
              </p:cNvPr>
              <p:cNvCxnSpPr>
                <a:cxnSpLocks/>
                <a:stCxn id="98" idx="2"/>
                <a:endCxn id="97" idx="0"/>
              </p:cNvCxnSpPr>
              <p:nvPr/>
            </p:nvCxnSpPr>
            <p:spPr>
              <a:xfrm>
                <a:off x="6267759" y="5013239"/>
                <a:ext cx="616935" cy="45267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7" name="Arrow: Right 106">
              <a:extLst>
                <a:ext uri="{FF2B5EF4-FFF2-40B4-BE49-F238E27FC236}">
                  <a16:creationId xmlns:a16="http://schemas.microsoft.com/office/drawing/2014/main" id="{88CE9CAB-27AE-E768-BB91-2463F2592917}"/>
                </a:ext>
              </a:extLst>
            </p:cNvPr>
            <p:cNvSpPr/>
            <p:nvPr/>
          </p:nvSpPr>
          <p:spPr>
            <a:xfrm>
              <a:off x="6158195" y="3201256"/>
              <a:ext cx="645456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3BC2E9F-4768-A3E5-EBC7-B9FEE2347643}"/>
                </a:ext>
              </a:extLst>
            </p:cNvPr>
            <p:cNvSpPr txBox="1"/>
            <p:nvPr/>
          </p:nvSpPr>
          <p:spPr>
            <a:xfrm>
              <a:off x="5998998" y="2569459"/>
              <a:ext cx="12926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Group-by push down</a:t>
              </a:r>
            </a:p>
          </p:txBody>
        </p:sp>
      </p:grpSp>
      <p:sp>
        <p:nvSpPr>
          <p:cNvPr id="138" name="Arrow: Right 137">
            <a:extLst>
              <a:ext uri="{FF2B5EF4-FFF2-40B4-BE49-F238E27FC236}">
                <a16:creationId xmlns:a16="http://schemas.microsoft.com/office/drawing/2014/main" id="{EED623D1-CC8C-25E4-3F49-6CAD170DF911}"/>
              </a:ext>
            </a:extLst>
          </p:cNvPr>
          <p:cNvSpPr/>
          <p:nvPr/>
        </p:nvSpPr>
        <p:spPr>
          <a:xfrm rot="8480814">
            <a:off x="3069266" y="3155700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EDE7C0A0-C521-3466-9EC4-ADF636BAE9A8}"/>
              </a:ext>
            </a:extLst>
          </p:cNvPr>
          <p:cNvGrpSpPr/>
          <p:nvPr/>
        </p:nvGrpSpPr>
        <p:grpSpPr>
          <a:xfrm>
            <a:off x="449523" y="2299718"/>
            <a:ext cx="2461665" cy="2646022"/>
            <a:chOff x="449523" y="2299718"/>
            <a:chExt cx="2461665" cy="2646022"/>
          </a:xfrm>
        </p:grpSpPr>
        <p:sp>
          <p:nvSpPr>
            <p:cNvPr id="128" name="Rectangle: Rounded Corners 127">
              <a:extLst>
                <a:ext uri="{FF2B5EF4-FFF2-40B4-BE49-F238E27FC236}">
                  <a16:creationId xmlns:a16="http://schemas.microsoft.com/office/drawing/2014/main" id="{66BCA19B-3A4C-A699-A204-C09AA56A45C8}"/>
                </a:ext>
              </a:extLst>
            </p:cNvPr>
            <p:cNvSpPr/>
            <p:nvPr/>
          </p:nvSpPr>
          <p:spPr>
            <a:xfrm>
              <a:off x="746132" y="2687176"/>
              <a:ext cx="2165056" cy="2258564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8FD9EA0B-E65B-D564-70BE-44ECB4AD4565}"/>
                </a:ext>
              </a:extLst>
            </p:cNvPr>
            <p:cNvGrpSpPr/>
            <p:nvPr/>
          </p:nvGrpSpPr>
          <p:grpSpPr>
            <a:xfrm>
              <a:off x="906213" y="2805385"/>
              <a:ext cx="1934369" cy="2035068"/>
              <a:chOff x="2436878" y="4673130"/>
              <a:chExt cx="1934369" cy="2035068"/>
            </a:xfrm>
          </p:grpSpPr>
          <p:sp>
            <p:nvSpPr>
              <p:cNvPr id="130" name="Rectangle: Rounded Corners 129">
                <a:extLst>
                  <a:ext uri="{FF2B5EF4-FFF2-40B4-BE49-F238E27FC236}">
                    <a16:creationId xmlns:a16="http://schemas.microsoft.com/office/drawing/2014/main" id="{ABC3434F-7952-1474-C87F-21021B9F2D3A}"/>
                  </a:ext>
                </a:extLst>
              </p:cNvPr>
              <p:cNvSpPr/>
              <p:nvPr/>
            </p:nvSpPr>
            <p:spPr>
              <a:xfrm>
                <a:off x="2768998" y="4673130"/>
                <a:ext cx="1309255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Hash Agg</a:t>
                </a:r>
              </a:p>
            </p:txBody>
          </p:sp>
          <p:sp>
            <p:nvSpPr>
              <p:cNvPr id="131" name="Rectangle: Rounded Corners 130">
                <a:extLst>
                  <a:ext uri="{FF2B5EF4-FFF2-40B4-BE49-F238E27FC236}">
                    <a16:creationId xmlns:a16="http://schemas.microsoft.com/office/drawing/2014/main" id="{881278BF-407C-AB75-8258-DF046EC3C5A3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32" name="Flowchart: Connector 131">
                <a:extLst>
                  <a:ext uri="{FF2B5EF4-FFF2-40B4-BE49-F238E27FC236}">
                    <a16:creationId xmlns:a16="http://schemas.microsoft.com/office/drawing/2014/main" id="{9C17829F-0C40-7630-2A74-F4D7E8E6ED46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33" name="Flowchart: Connector 132">
                <a:extLst>
                  <a:ext uri="{FF2B5EF4-FFF2-40B4-BE49-F238E27FC236}">
                    <a16:creationId xmlns:a16="http://schemas.microsoft.com/office/drawing/2014/main" id="{5C82E0C8-C374-B0B4-56BE-019D27C47AC9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9F2D71AB-4718-C80A-CF44-D0821C856D23}"/>
                  </a:ext>
                </a:extLst>
              </p:cNvPr>
              <p:cNvCxnSpPr>
                <a:cxnSpLocks/>
                <a:stCxn id="132" idx="7"/>
                <a:endCxn id="131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8B024358-157E-3B35-48E6-6823E6524B34}"/>
                  </a:ext>
                </a:extLst>
              </p:cNvPr>
              <p:cNvCxnSpPr>
                <a:cxnSpLocks/>
                <a:stCxn id="133" idx="1"/>
                <a:endCxn id="131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B8521D1-4F24-C3A9-D374-CF36B034E6D9}"/>
                  </a:ext>
                </a:extLst>
              </p:cNvPr>
              <p:cNvCxnSpPr>
                <a:cxnSpLocks/>
                <a:stCxn id="131" idx="0"/>
                <a:endCxn id="130" idx="2"/>
              </p:cNvCxnSpPr>
              <p:nvPr/>
            </p:nvCxnSpPr>
            <p:spPr>
              <a:xfrm flipV="1">
                <a:off x="3423626" y="4994677"/>
                <a:ext cx="0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21FD59EA-AA49-1887-D5FC-62D4D4AD5020}"/>
                </a:ext>
              </a:extLst>
            </p:cNvPr>
            <p:cNvSpPr txBox="1"/>
            <p:nvPr/>
          </p:nvSpPr>
          <p:spPr>
            <a:xfrm>
              <a:off x="449523" y="2299718"/>
              <a:ext cx="1140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Cost: 500</a:t>
              </a: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0350BA66-A0CA-5F2F-E965-9F74026462D7}"/>
              </a:ext>
            </a:extLst>
          </p:cNvPr>
          <p:cNvGrpSpPr/>
          <p:nvPr/>
        </p:nvGrpSpPr>
        <p:grpSpPr>
          <a:xfrm>
            <a:off x="787354" y="5304584"/>
            <a:ext cx="2130251" cy="1504176"/>
            <a:chOff x="3578613" y="2274494"/>
            <a:chExt cx="2130251" cy="1504176"/>
          </a:xfrm>
        </p:grpSpPr>
        <p:sp>
          <p:nvSpPr>
            <p:cNvPr id="141" name="Rectangle: Rounded Corners 140">
              <a:extLst>
                <a:ext uri="{FF2B5EF4-FFF2-40B4-BE49-F238E27FC236}">
                  <a16:creationId xmlns:a16="http://schemas.microsoft.com/office/drawing/2014/main" id="{7D2170F8-0949-5124-FB8E-892DD374EB60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DD34B58F-F063-A4D7-39E9-51578C543D3D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143" name="Rectangle: Rounded Corners 142">
                <a:extLst>
                  <a:ext uri="{FF2B5EF4-FFF2-40B4-BE49-F238E27FC236}">
                    <a16:creationId xmlns:a16="http://schemas.microsoft.com/office/drawing/2014/main" id="{93E6D158-3D8F-F0A2-FAB6-203C6D641F61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44" name="Flowchart: Connector 143">
                <a:extLst>
                  <a:ext uri="{FF2B5EF4-FFF2-40B4-BE49-F238E27FC236}">
                    <a16:creationId xmlns:a16="http://schemas.microsoft.com/office/drawing/2014/main" id="{269F2386-E2BD-0030-0D0D-C94A0563FCA3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45" name="Flowchart: Connector 144">
                <a:extLst>
                  <a:ext uri="{FF2B5EF4-FFF2-40B4-BE49-F238E27FC236}">
                    <a16:creationId xmlns:a16="http://schemas.microsoft.com/office/drawing/2014/main" id="{ABB53A51-2451-C536-4F4E-A34CB7F73EB8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BBBDEB3A-E3BB-A5ED-4FFD-B89E7BD834B6}"/>
                  </a:ext>
                </a:extLst>
              </p:cNvPr>
              <p:cNvCxnSpPr>
                <a:cxnSpLocks/>
                <a:stCxn id="144" idx="7"/>
                <a:endCxn id="143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12B44BBC-F626-5EAD-620A-68BB8FE45F42}"/>
                  </a:ext>
                </a:extLst>
              </p:cNvPr>
              <p:cNvCxnSpPr>
                <a:cxnSpLocks/>
                <a:stCxn id="145" idx="1"/>
                <a:endCxn id="143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48" name="Arrow: Right 147">
            <a:extLst>
              <a:ext uri="{FF2B5EF4-FFF2-40B4-BE49-F238E27FC236}">
                <a16:creationId xmlns:a16="http://schemas.microsoft.com/office/drawing/2014/main" id="{FEF1F5F7-8E47-82D5-0832-6779DC27F316}"/>
              </a:ext>
            </a:extLst>
          </p:cNvPr>
          <p:cNvSpPr/>
          <p:nvPr/>
        </p:nvSpPr>
        <p:spPr>
          <a:xfrm rot="5400000">
            <a:off x="1754482" y="4961932"/>
            <a:ext cx="219396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3433FD8D-36BB-7D9E-BE4C-1E1444F06A04}"/>
              </a:ext>
            </a:extLst>
          </p:cNvPr>
          <p:cNvGrpSpPr/>
          <p:nvPr/>
        </p:nvGrpSpPr>
        <p:grpSpPr>
          <a:xfrm>
            <a:off x="8370959" y="4935584"/>
            <a:ext cx="1291765" cy="804535"/>
            <a:chOff x="386280" y="4688430"/>
            <a:chExt cx="1291765" cy="804535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119DE302-28FC-6A5E-9307-B86287495D16}"/>
                </a:ext>
              </a:extLst>
            </p:cNvPr>
            <p:cNvGrpSpPr/>
            <p:nvPr/>
          </p:nvGrpSpPr>
          <p:grpSpPr>
            <a:xfrm>
              <a:off x="386280" y="4688430"/>
              <a:ext cx="861812" cy="804535"/>
              <a:chOff x="521099" y="5175877"/>
              <a:chExt cx="861812" cy="804535"/>
            </a:xfrm>
          </p:grpSpPr>
          <p:sp>
            <p:nvSpPr>
              <p:cNvPr id="186" name="Rectangle: Rounded Corners 185">
                <a:extLst>
                  <a:ext uri="{FF2B5EF4-FFF2-40B4-BE49-F238E27FC236}">
                    <a16:creationId xmlns:a16="http://schemas.microsoft.com/office/drawing/2014/main" id="{D731DC4A-E486-B3FF-6F3B-EA8153FD555F}"/>
                  </a:ext>
                </a:extLst>
              </p:cNvPr>
              <p:cNvSpPr/>
              <p:nvPr/>
            </p:nvSpPr>
            <p:spPr>
              <a:xfrm>
                <a:off x="521099" y="5175877"/>
                <a:ext cx="861812" cy="80453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lowchart: Connector 186">
                <a:extLst>
                  <a:ext uri="{FF2B5EF4-FFF2-40B4-BE49-F238E27FC236}">
                    <a16:creationId xmlns:a16="http://schemas.microsoft.com/office/drawing/2014/main" id="{3F09E00F-EC0C-46BD-66B8-BD3DDF59AA75}"/>
                  </a:ext>
                </a:extLst>
              </p:cNvPr>
              <p:cNvSpPr/>
              <p:nvPr/>
            </p:nvSpPr>
            <p:spPr>
              <a:xfrm>
                <a:off x="641223" y="5250684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  <p:sp>
          <p:nvSpPr>
            <p:cNvPr id="185" name="Arrow: Right 184">
              <a:extLst>
                <a:ext uri="{FF2B5EF4-FFF2-40B4-BE49-F238E27FC236}">
                  <a16:creationId xmlns:a16="http://schemas.microsoft.com/office/drawing/2014/main" id="{540CA814-C3E1-3171-C44A-4546C8D3DDCB}"/>
                </a:ext>
              </a:extLst>
            </p:cNvPr>
            <p:cNvSpPr/>
            <p:nvPr/>
          </p:nvSpPr>
          <p:spPr>
            <a:xfrm rot="10800000">
              <a:off x="1321221" y="4869279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4A0161F6-DF5E-45CF-D080-183AF311924E}"/>
              </a:ext>
            </a:extLst>
          </p:cNvPr>
          <p:cNvGrpSpPr/>
          <p:nvPr/>
        </p:nvGrpSpPr>
        <p:grpSpPr>
          <a:xfrm>
            <a:off x="6661296" y="4826711"/>
            <a:ext cx="3447248" cy="1706856"/>
            <a:chOff x="6661296" y="4826711"/>
            <a:chExt cx="3447248" cy="1706856"/>
          </a:xfrm>
        </p:grpSpPr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E04EFE03-0442-0E02-E14A-B4796257F5F1}"/>
                </a:ext>
              </a:extLst>
            </p:cNvPr>
            <p:cNvGrpSpPr/>
            <p:nvPr/>
          </p:nvGrpSpPr>
          <p:grpSpPr>
            <a:xfrm>
              <a:off x="6661296" y="4826711"/>
              <a:ext cx="1325312" cy="1471875"/>
              <a:chOff x="5769517" y="5190078"/>
              <a:chExt cx="1325312" cy="1471875"/>
            </a:xfrm>
          </p:grpSpPr>
          <p:sp>
            <p:nvSpPr>
              <p:cNvPr id="189" name="Rectangle: Rounded Corners 188">
                <a:extLst>
                  <a:ext uri="{FF2B5EF4-FFF2-40B4-BE49-F238E27FC236}">
                    <a16:creationId xmlns:a16="http://schemas.microsoft.com/office/drawing/2014/main" id="{E3F306FB-3B8C-1615-F16F-167B6EF1CDA8}"/>
                  </a:ext>
                </a:extLst>
              </p:cNvPr>
              <p:cNvSpPr/>
              <p:nvPr/>
            </p:nvSpPr>
            <p:spPr>
              <a:xfrm>
                <a:off x="5769517" y="5190078"/>
                <a:ext cx="1325312" cy="1471875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05F101AE-C8EE-2554-C298-09F1D47D78F3}"/>
                  </a:ext>
                </a:extLst>
              </p:cNvPr>
              <p:cNvGrpSpPr/>
              <p:nvPr/>
            </p:nvGrpSpPr>
            <p:grpSpPr>
              <a:xfrm>
                <a:off x="5827509" y="5319360"/>
                <a:ext cx="1167939" cy="1295202"/>
                <a:chOff x="6445868" y="5465912"/>
                <a:chExt cx="1167939" cy="1295202"/>
              </a:xfrm>
            </p:grpSpPr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EE53C8F-01B6-9FE7-491E-DC6DB04E5499}"/>
                    </a:ext>
                  </a:extLst>
                </p:cNvPr>
                <p:cNvSpPr/>
                <p:nvPr/>
              </p:nvSpPr>
              <p:spPr>
                <a:xfrm>
                  <a:off x="6445868" y="5465912"/>
                  <a:ext cx="1167939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Group By</a:t>
                  </a:r>
                </a:p>
              </p:txBody>
            </p:sp>
            <p:sp>
              <p:nvSpPr>
                <p:cNvPr id="194" name="Flowchart: Connector 193">
                  <a:extLst>
                    <a:ext uri="{FF2B5EF4-FFF2-40B4-BE49-F238E27FC236}">
                      <a16:creationId xmlns:a16="http://schemas.microsoft.com/office/drawing/2014/main" id="{5A2350D4-2C62-FFF4-BBDE-5D1B0C1879C2}"/>
                    </a:ext>
                  </a:extLst>
                </p:cNvPr>
                <p:cNvSpPr/>
                <p:nvPr/>
              </p:nvSpPr>
              <p:spPr>
                <a:xfrm>
                  <a:off x="6709798" y="6121034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244E2EC6-5E62-1E95-47E1-4BEA1F078F84}"/>
                    </a:ext>
                  </a:extLst>
                </p:cNvPr>
                <p:cNvCxnSpPr>
                  <a:cxnSpLocks/>
                  <a:stCxn id="194" idx="0"/>
                  <a:endCxn id="191" idx="2"/>
                </p:cNvCxnSpPr>
                <p:nvPr/>
              </p:nvCxnSpPr>
              <p:spPr>
                <a:xfrm flipV="1">
                  <a:off x="7029838" y="5787459"/>
                  <a:ext cx="0" cy="33357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99" name="Arrow: Curved Down 198">
              <a:extLst>
                <a:ext uri="{FF2B5EF4-FFF2-40B4-BE49-F238E27FC236}">
                  <a16:creationId xmlns:a16="http://schemas.microsoft.com/office/drawing/2014/main" id="{E07A3FB0-8619-5BF6-CF7C-28C18344CBDE}"/>
                </a:ext>
              </a:extLst>
            </p:cNvPr>
            <p:cNvSpPr/>
            <p:nvPr/>
          </p:nvSpPr>
          <p:spPr>
            <a:xfrm rot="10429637">
              <a:off x="8088579" y="5875719"/>
              <a:ext cx="2019965" cy="657848"/>
            </a:xfrm>
            <a:prstGeom prst="curved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6B839123-B6B7-0751-4303-F1D354B67ECA}"/>
              </a:ext>
            </a:extLst>
          </p:cNvPr>
          <p:cNvGrpSpPr/>
          <p:nvPr/>
        </p:nvGrpSpPr>
        <p:grpSpPr>
          <a:xfrm>
            <a:off x="9735854" y="3002020"/>
            <a:ext cx="2338040" cy="2740381"/>
            <a:chOff x="9735854" y="3002020"/>
            <a:chExt cx="2338040" cy="2740381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F4670C06-C164-452C-FE0C-AE4A2C68F215}"/>
                </a:ext>
              </a:extLst>
            </p:cNvPr>
            <p:cNvGrpSpPr/>
            <p:nvPr/>
          </p:nvGrpSpPr>
          <p:grpSpPr>
            <a:xfrm>
              <a:off x="9735854" y="3483837"/>
              <a:ext cx="2338040" cy="2258564"/>
              <a:chOff x="7420598" y="2261849"/>
              <a:chExt cx="2338040" cy="2258564"/>
            </a:xfrm>
          </p:grpSpPr>
          <p:sp>
            <p:nvSpPr>
              <p:cNvPr id="167" name="Rectangle: Rounded Corners 166">
                <a:extLst>
                  <a:ext uri="{FF2B5EF4-FFF2-40B4-BE49-F238E27FC236}">
                    <a16:creationId xmlns:a16="http://schemas.microsoft.com/office/drawing/2014/main" id="{D5D41B4B-9F6B-C946-1BEA-2592D670C222}"/>
                  </a:ext>
                </a:extLst>
              </p:cNvPr>
              <p:cNvSpPr/>
              <p:nvPr/>
            </p:nvSpPr>
            <p:spPr>
              <a:xfrm>
                <a:off x="7420598" y="2261849"/>
                <a:ext cx="2338040" cy="2258564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5A1712AC-292D-EEBD-2AAD-DBBF99425AB5}"/>
                  </a:ext>
                </a:extLst>
              </p:cNvPr>
              <p:cNvGrpSpPr/>
              <p:nvPr/>
            </p:nvGrpSpPr>
            <p:grpSpPr>
              <a:xfrm>
                <a:off x="7462562" y="2394638"/>
                <a:ext cx="2196695" cy="2078383"/>
                <a:chOff x="5417112" y="4682731"/>
                <a:chExt cx="2196695" cy="2078383"/>
              </a:xfrm>
            </p:grpSpPr>
            <p:sp>
              <p:nvSpPr>
                <p:cNvPr id="171" name="Rectangle: Rounded Corners 170">
                  <a:extLst>
                    <a:ext uri="{FF2B5EF4-FFF2-40B4-BE49-F238E27FC236}">
                      <a16:creationId xmlns:a16="http://schemas.microsoft.com/office/drawing/2014/main" id="{1908A1EF-46CC-CF80-7C71-3191F85C8B2E}"/>
                    </a:ext>
                  </a:extLst>
                </p:cNvPr>
                <p:cNvSpPr/>
                <p:nvPr/>
              </p:nvSpPr>
              <p:spPr>
                <a:xfrm>
                  <a:off x="6445868" y="5465912"/>
                  <a:ext cx="1167939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Group By</a:t>
                  </a:r>
                </a:p>
              </p:txBody>
            </p:sp>
            <p:sp>
              <p:nvSpPr>
                <p:cNvPr id="172" name="Rectangle: Rounded Corners 171">
                  <a:extLst>
                    <a:ext uri="{FF2B5EF4-FFF2-40B4-BE49-F238E27FC236}">
                      <a16:creationId xmlns:a16="http://schemas.microsoft.com/office/drawing/2014/main" id="{1947307B-4A25-BF96-B91A-FA2A731C41F8}"/>
                    </a:ext>
                  </a:extLst>
                </p:cNvPr>
                <p:cNvSpPr/>
                <p:nvPr/>
              </p:nvSpPr>
              <p:spPr>
                <a:xfrm>
                  <a:off x="5960199" y="4682731"/>
                  <a:ext cx="1167938" cy="341674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173" name="Flowchart: Connector 172">
                  <a:extLst>
                    <a:ext uri="{FF2B5EF4-FFF2-40B4-BE49-F238E27FC236}">
                      <a16:creationId xmlns:a16="http://schemas.microsoft.com/office/drawing/2014/main" id="{09C000F0-64D4-D7B7-E2FA-6F5BBD5B9BEB}"/>
                    </a:ext>
                  </a:extLst>
                </p:cNvPr>
                <p:cNvSpPr/>
                <p:nvPr/>
              </p:nvSpPr>
              <p:spPr>
                <a:xfrm>
                  <a:off x="5417112" y="5329614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174" name="Flowchart: Connector 173">
                  <a:extLst>
                    <a:ext uri="{FF2B5EF4-FFF2-40B4-BE49-F238E27FC236}">
                      <a16:creationId xmlns:a16="http://schemas.microsoft.com/office/drawing/2014/main" id="{EB8EB180-EDEC-1FA2-6083-B7654785F3A5}"/>
                    </a:ext>
                  </a:extLst>
                </p:cNvPr>
                <p:cNvSpPr/>
                <p:nvPr/>
              </p:nvSpPr>
              <p:spPr>
                <a:xfrm>
                  <a:off x="6709798" y="6121034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F958200F-2855-24A3-B64E-7640914D8C10}"/>
                    </a:ext>
                  </a:extLst>
                </p:cNvPr>
                <p:cNvCxnSpPr>
                  <a:cxnSpLocks/>
                  <a:stCxn id="173" idx="7"/>
                  <a:endCxn id="172" idx="2"/>
                </p:cNvCxnSpPr>
                <p:nvPr/>
              </p:nvCxnSpPr>
              <p:spPr>
                <a:xfrm flipV="1">
                  <a:off x="5963454" y="5024405"/>
                  <a:ext cx="580714" cy="398947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53AD7C8D-6EA5-D7EC-0C13-6AB77712DB35}"/>
                    </a:ext>
                  </a:extLst>
                </p:cNvPr>
                <p:cNvCxnSpPr>
                  <a:cxnSpLocks/>
                  <a:stCxn id="174" idx="0"/>
                  <a:endCxn id="171" idx="2"/>
                </p:cNvCxnSpPr>
                <p:nvPr/>
              </p:nvCxnSpPr>
              <p:spPr>
                <a:xfrm flipV="1">
                  <a:off x="7029838" y="5787459"/>
                  <a:ext cx="0" cy="33357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4208C0D6-DAAE-F0BF-6B50-174E84DE83F9}"/>
                    </a:ext>
                  </a:extLst>
                </p:cNvPr>
                <p:cNvCxnSpPr>
                  <a:cxnSpLocks/>
                  <a:stCxn id="172" idx="2"/>
                  <a:endCxn id="171" idx="0"/>
                </p:cNvCxnSpPr>
                <p:nvPr/>
              </p:nvCxnSpPr>
              <p:spPr>
                <a:xfrm>
                  <a:off x="6544168" y="5024405"/>
                  <a:ext cx="485670" cy="441507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2" name="Arrow: Right 181">
              <a:extLst>
                <a:ext uri="{FF2B5EF4-FFF2-40B4-BE49-F238E27FC236}">
                  <a16:creationId xmlns:a16="http://schemas.microsoft.com/office/drawing/2014/main" id="{C295709C-748C-8B2D-F899-CF21B91A6BC9}"/>
                </a:ext>
              </a:extLst>
            </p:cNvPr>
            <p:cNvSpPr/>
            <p:nvPr/>
          </p:nvSpPr>
          <p:spPr>
            <a:xfrm rot="1790255">
              <a:off x="9913739" y="3002020"/>
              <a:ext cx="492191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477F9C6E-BD4D-FE7C-BD3B-3CBC697855CB}"/>
                </a:ext>
              </a:extLst>
            </p:cNvPr>
            <p:cNvSpPr txBox="1"/>
            <p:nvPr/>
          </p:nvSpPr>
          <p:spPr>
            <a:xfrm>
              <a:off x="10702158" y="3084890"/>
              <a:ext cx="1016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Cost: 30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4222A12-46A9-274A-B767-6970EBDF57CB}"/>
              </a:ext>
            </a:extLst>
          </p:cNvPr>
          <p:cNvSpPr txBox="1"/>
          <p:nvPr/>
        </p:nvSpPr>
        <p:spPr>
          <a:xfrm>
            <a:off x="3226606" y="5345966"/>
            <a:ext cx="3312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 significant change to the search algorithm!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09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753"/>
    </mc:Choice>
    <mc:Fallback xmlns="">
      <p:transition spd="slow" advTm="567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48" grpId="0" animBg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D07F-8502-E279-5FAC-D3722EBB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Volcano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CF21A-2788-C468-ADCC-D9BB76030F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Generation phase</a:t>
            </a:r>
          </a:p>
          <a:p>
            <a:pPr lvl="1"/>
            <a:r>
              <a:rPr lang="en-US" dirty="0"/>
              <a:t>Top-down search to generate all alternative logical expressions</a:t>
            </a:r>
          </a:p>
          <a:p>
            <a:r>
              <a:rPr lang="en-US" dirty="0"/>
              <a:t>Cost analysis phase</a:t>
            </a:r>
          </a:p>
          <a:p>
            <a:pPr lvl="1"/>
            <a:r>
              <a:rPr lang="en-US" dirty="0"/>
              <a:t>Top-down search to find the best physical subplans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AA45C-E55A-1005-21B0-E4397B63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6EB8588-D977-9B12-4F46-7C43E663EA3D}"/>
              </a:ext>
            </a:extLst>
          </p:cNvPr>
          <p:cNvSpPr/>
          <p:nvPr/>
        </p:nvSpPr>
        <p:spPr>
          <a:xfrm>
            <a:off x="7973422" y="4976071"/>
            <a:ext cx="2309959" cy="827574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4FDDA92-4A2D-9A7E-5C0F-E789206408C4}"/>
              </a:ext>
            </a:extLst>
          </p:cNvPr>
          <p:cNvSpPr/>
          <p:nvPr/>
        </p:nvSpPr>
        <p:spPr>
          <a:xfrm>
            <a:off x="7973422" y="3992165"/>
            <a:ext cx="2309959" cy="827574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D8ED4A7-B779-D53F-3391-51D700ED88E5}"/>
              </a:ext>
            </a:extLst>
          </p:cNvPr>
          <p:cNvSpPr/>
          <p:nvPr/>
        </p:nvSpPr>
        <p:spPr>
          <a:xfrm>
            <a:off x="7948245" y="1945299"/>
            <a:ext cx="2309959" cy="1963185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71F5083-56FF-5F4B-2209-ED5ED84E6607}"/>
              </a:ext>
            </a:extLst>
          </p:cNvPr>
          <p:cNvSpPr/>
          <p:nvPr/>
        </p:nvSpPr>
        <p:spPr>
          <a:xfrm>
            <a:off x="8831501" y="205722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EAC2DD3-C0EC-9EEB-FB0F-A05A5542E074}"/>
              </a:ext>
            </a:extLst>
          </p:cNvPr>
          <p:cNvSpPr/>
          <p:nvPr/>
        </p:nvSpPr>
        <p:spPr>
          <a:xfrm>
            <a:off x="8831501" y="2570908"/>
            <a:ext cx="1256044" cy="27428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HJ g3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471F955-0E8D-8A39-252C-4C6401C197D5}"/>
              </a:ext>
            </a:extLst>
          </p:cNvPr>
          <p:cNvSpPr/>
          <p:nvPr/>
        </p:nvSpPr>
        <p:spPr>
          <a:xfrm>
            <a:off x="8831501" y="303168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685CEC0-D87E-A699-C298-B5176FA0D50A}"/>
              </a:ext>
            </a:extLst>
          </p:cNvPr>
          <p:cNvSpPr/>
          <p:nvPr/>
        </p:nvSpPr>
        <p:spPr>
          <a:xfrm>
            <a:off x="8831501" y="3548700"/>
            <a:ext cx="1256044" cy="2849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1CE4581-FC16-94C9-9AF1-02B5946D8397}"/>
              </a:ext>
            </a:extLst>
          </p:cNvPr>
          <p:cNvSpPr/>
          <p:nvPr/>
        </p:nvSpPr>
        <p:spPr>
          <a:xfrm>
            <a:off x="8831501" y="4062109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7CD7F27-0A84-CC49-819D-D6CA69CEC285}"/>
              </a:ext>
            </a:extLst>
          </p:cNvPr>
          <p:cNvSpPr/>
          <p:nvPr/>
        </p:nvSpPr>
        <p:spPr>
          <a:xfrm>
            <a:off x="8831501" y="4460281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TS(R)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34418C-982C-55C4-E22D-177D78B0E590}"/>
              </a:ext>
            </a:extLst>
          </p:cNvPr>
          <p:cNvSpPr/>
          <p:nvPr/>
        </p:nvSpPr>
        <p:spPr>
          <a:xfrm>
            <a:off x="8838314" y="5039317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99A5FD5-E2B3-7FF4-4EBB-5C2B170B0292}"/>
              </a:ext>
            </a:extLst>
          </p:cNvPr>
          <p:cNvSpPr/>
          <p:nvPr/>
        </p:nvSpPr>
        <p:spPr>
          <a:xfrm>
            <a:off x="8831501" y="5461774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0AE445E-4ACC-D5E6-4F2E-319CA1FF752F}"/>
                  </a:ext>
                </a:extLst>
              </p:cNvPr>
              <p:cNvSpPr txBox="1"/>
              <p:nvPr/>
            </p:nvSpPr>
            <p:spPr>
              <a:xfrm>
                <a:off x="8014465" y="260820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0AE445E-4ACC-D5E6-4F2E-319CA1FF75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465" y="260820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85AB510-04D6-438A-37E2-F1D4B83A7E17}"/>
                  </a:ext>
                </a:extLst>
              </p:cNvPr>
              <p:cNvSpPr txBox="1"/>
              <p:nvPr/>
            </p:nvSpPr>
            <p:spPr>
              <a:xfrm>
                <a:off x="8216761" y="4068524"/>
                <a:ext cx="4260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85AB510-04D6-438A-37E2-F1D4B83A7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761" y="4068524"/>
                <a:ext cx="426079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4CAD1A4-7661-8F78-2214-0F887F99C652}"/>
                  </a:ext>
                </a:extLst>
              </p:cNvPr>
              <p:cNvSpPr txBox="1"/>
              <p:nvPr/>
            </p:nvSpPr>
            <p:spPr>
              <a:xfrm>
                <a:off x="8226459" y="5081005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4CAD1A4-7661-8F78-2214-0F887F99C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6459" y="5081005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38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5354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47"/>
    </mc:Choice>
    <mc:Fallback xmlns="">
      <p:transition spd="slow" advTm="273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A885D-0720-0674-A860-12510D791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3C200-F0CC-BCB0-57AD-458172D4F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strategy in Volcano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DC9AE-61F0-05A5-4E66-A6A4CEC55B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Two-phase derivation: explore then optimize</a:t>
            </a:r>
          </a:p>
          <a:p>
            <a:pPr lvl="1"/>
            <a:r>
              <a:rPr lang="en-US" dirty="0"/>
              <a:t>Generate all logical expressions before deriving any physical subplans</a:t>
            </a:r>
          </a:p>
          <a:p>
            <a:r>
              <a:rPr lang="en-US" dirty="0"/>
              <a:t>Exhaustive in generating equivalent logical expressions</a:t>
            </a:r>
          </a:p>
          <a:p>
            <a:pPr lvl="1"/>
            <a:r>
              <a:rPr lang="en-US" dirty="0"/>
              <a:t>Even if the search is non-exhaustive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DE017A-2CF0-FB2C-5377-A7E672D23C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0CB4A-40D4-F29F-9200-B5112770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25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5CAC35E-482E-1EBB-7870-30025327597B}"/>
              </a:ext>
            </a:extLst>
          </p:cNvPr>
          <p:cNvSpPr/>
          <p:nvPr/>
        </p:nvSpPr>
        <p:spPr>
          <a:xfrm>
            <a:off x="7973422" y="4976071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0B1CB79-2F29-D00C-A399-2D2AC6ED245C}"/>
              </a:ext>
            </a:extLst>
          </p:cNvPr>
          <p:cNvSpPr/>
          <p:nvPr/>
        </p:nvSpPr>
        <p:spPr>
          <a:xfrm>
            <a:off x="7973422" y="3992165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7E9A5EF-DC96-44E0-716B-0620B5821157}"/>
              </a:ext>
            </a:extLst>
          </p:cNvPr>
          <p:cNvSpPr/>
          <p:nvPr/>
        </p:nvSpPr>
        <p:spPr>
          <a:xfrm>
            <a:off x="7948245" y="194529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FB33759-4B58-37F4-66A7-18E40D6E2CC2}"/>
              </a:ext>
            </a:extLst>
          </p:cNvPr>
          <p:cNvSpPr/>
          <p:nvPr/>
        </p:nvSpPr>
        <p:spPr>
          <a:xfrm>
            <a:off x="8831501" y="205722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901AC40-B14C-0AB8-F0E2-F0F8BB48EB33}"/>
              </a:ext>
            </a:extLst>
          </p:cNvPr>
          <p:cNvSpPr/>
          <p:nvPr/>
        </p:nvSpPr>
        <p:spPr>
          <a:xfrm>
            <a:off x="8831501" y="2570908"/>
            <a:ext cx="1256044" cy="27428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HJ g3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F9801A1-A945-846F-F735-1CD24DFC9359}"/>
              </a:ext>
            </a:extLst>
          </p:cNvPr>
          <p:cNvSpPr/>
          <p:nvPr/>
        </p:nvSpPr>
        <p:spPr>
          <a:xfrm>
            <a:off x="8831501" y="303168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6EC183-5B48-6B49-DDC6-0BBBA69E38E0}"/>
              </a:ext>
            </a:extLst>
          </p:cNvPr>
          <p:cNvSpPr/>
          <p:nvPr/>
        </p:nvSpPr>
        <p:spPr>
          <a:xfrm>
            <a:off x="8831501" y="3548700"/>
            <a:ext cx="1256044" cy="2849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25690A5-E28C-5220-BCD6-1F47ECFCFE78}"/>
              </a:ext>
            </a:extLst>
          </p:cNvPr>
          <p:cNvSpPr/>
          <p:nvPr/>
        </p:nvSpPr>
        <p:spPr>
          <a:xfrm>
            <a:off x="8831501" y="4062109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4D63D45-0169-E82A-A09F-340565E382BE}"/>
              </a:ext>
            </a:extLst>
          </p:cNvPr>
          <p:cNvSpPr/>
          <p:nvPr/>
        </p:nvSpPr>
        <p:spPr>
          <a:xfrm>
            <a:off x="8831501" y="4460281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TS(R)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18B9699-F1D2-26D5-A171-5BC6CE876BDF}"/>
              </a:ext>
            </a:extLst>
          </p:cNvPr>
          <p:cNvSpPr/>
          <p:nvPr/>
        </p:nvSpPr>
        <p:spPr>
          <a:xfrm>
            <a:off x="8838314" y="5039317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1B2D36B-EEA1-67ED-98A8-EC47B0281EEE}"/>
              </a:ext>
            </a:extLst>
          </p:cNvPr>
          <p:cNvSpPr/>
          <p:nvPr/>
        </p:nvSpPr>
        <p:spPr>
          <a:xfrm>
            <a:off x="8831501" y="5461774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9091C-D2E4-7490-67B8-8F0493A83EA8}"/>
                  </a:ext>
                </a:extLst>
              </p:cNvPr>
              <p:cNvSpPr txBox="1"/>
              <p:nvPr/>
            </p:nvSpPr>
            <p:spPr>
              <a:xfrm>
                <a:off x="8014464" y="2608200"/>
                <a:ext cx="8306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9091C-D2E4-7490-67B8-8F0493A83E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464" y="2608200"/>
                <a:ext cx="830676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F050065-28FC-FFF5-CE24-8927D84723C3}"/>
                  </a:ext>
                </a:extLst>
              </p:cNvPr>
              <p:cNvSpPr txBox="1"/>
              <p:nvPr/>
            </p:nvSpPr>
            <p:spPr>
              <a:xfrm>
                <a:off x="8216761" y="4068524"/>
                <a:ext cx="4260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F050065-28FC-FFF5-CE24-8927D84723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761" y="4068524"/>
                <a:ext cx="426079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DE73A9-51C9-F027-EE61-9B610B297EAC}"/>
                  </a:ext>
                </a:extLst>
              </p:cNvPr>
              <p:cNvSpPr txBox="1"/>
              <p:nvPr/>
            </p:nvSpPr>
            <p:spPr>
              <a:xfrm>
                <a:off x="8226459" y="5081005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DE73A9-51C9-F027-EE61-9B610B297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6459" y="5081005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38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7962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893"/>
    </mc:Choice>
    <mc:Fallback xmlns="">
      <p:transition spd="slow" advTm="618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4E73-6E8B-4244-8C25-98EB5846A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strategy in Volcano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F7FC0-01B7-5B58-F7E8-79E1F4555C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Recursive depth-first search</a:t>
            </a:r>
          </a:p>
          <a:p>
            <a:pPr lvl="1"/>
            <a:r>
              <a:rPr lang="en-US" dirty="0"/>
              <a:t>Derive all subplans of a child before deriving any subplan of the next child</a:t>
            </a:r>
          </a:p>
          <a:p>
            <a:r>
              <a:rPr lang="en-US" dirty="0"/>
              <a:t>Explore the search space region by region</a:t>
            </a:r>
          </a:p>
          <a:p>
            <a:pPr lvl="1"/>
            <a:r>
              <a:rPr lang="en-US" dirty="0"/>
              <a:t>Can miss out other more promising regions if the search is not exhaustive</a:t>
            </a:r>
          </a:p>
          <a:p>
            <a:pPr lvl="1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C098E1-3EC9-3E57-4D4E-602AD58D22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98ECC-DF30-A201-CC36-3F1680E70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26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386941-8669-BA32-F783-23F9C45B9EB7}"/>
              </a:ext>
            </a:extLst>
          </p:cNvPr>
          <p:cNvSpPr/>
          <p:nvPr/>
        </p:nvSpPr>
        <p:spPr>
          <a:xfrm>
            <a:off x="7973422" y="4976071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5E81B4F-1FDD-A75A-C66B-582262E7C018}"/>
              </a:ext>
            </a:extLst>
          </p:cNvPr>
          <p:cNvSpPr/>
          <p:nvPr/>
        </p:nvSpPr>
        <p:spPr>
          <a:xfrm>
            <a:off x="7973422" y="3992165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1A2EC8-A3D1-F8BF-74AE-0AAB6EA87173}"/>
              </a:ext>
            </a:extLst>
          </p:cNvPr>
          <p:cNvSpPr/>
          <p:nvPr/>
        </p:nvSpPr>
        <p:spPr>
          <a:xfrm>
            <a:off x="7948245" y="194529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9029DEC-8468-8F1D-C02F-1A9053648A10}"/>
              </a:ext>
            </a:extLst>
          </p:cNvPr>
          <p:cNvSpPr/>
          <p:nvPr/>
        </p:nvSpPr>
        <p:spPr>
          <a:xfrm>
            <a:off x="8831501" y="205722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F441C4F-55FC-3709-C75B-E86C9C636243}"/>
              </a:ext>
            </a:extLst>
          </p:cNvPr>
          <p:cNvSpPr/>
          <p:nvPr/>
        </p:nvSpPr>
        <p:spPr>
          <a:xfrm>
            <a:off x="8831501" y="2570908"/>
            <a:ext cx="1256044" cy="27428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HJ g3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66C9F0F-5257-6FCF-DE68-B0EABC222A78}"/>
              </a:ext>
            </a:extLst>
          </p:cNvPr>
          <p:cNvSpPr/>
          <p:nvPr/>
        </p:nvSpPr>
        <p:spPr>
          <a:xfrm>
            <a:off x="8831501" y="303168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5505902-7B89-D702-D7B3-BB86E7210459}"/>
              </a:ext>
            </a:extLst>
          </p:cNvPr>
          <p:cNvSpPr/>
          <p:nvPr/>
        </p:nvSpPr>
        <p:spPr>
          <a:xfrm>
            <a:off x="8831501" y="3548700"/>
            <a:ext cx="1256044" cy="28498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E0E4D5F-CD38-20A0-E9DB-2FC042DEA3C3}"/>
              </a:ext>
            </a:extLst>
          </p:cNvPr>
          <p:cNvSpPr/>
          <p:nvPr/>
        </p:nvSpPr>
        <p:spPr>
          <a:xfrm>
            <a:off x="8831501" y="4062109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B4457BE-7969-E694-DA0C-28A597B83A5A}"/>
              </a:ext>
            </a:extLst>
          </p:cNvPr>
          <p:cNvSpPr/>
          <p:nvPr/>
        </p:nvSpPr>
        <p:spPr>
          <a:xfrm>
            <a:off x="8831501" y="4460281"/>
            <a:ext cx="1256044" cy="28498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TS(R)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09A4479-616D-8252-9FFC-E8BC9154DB2A}"/>
              </a:ext>
            </a:extLst>
          </p:cNvPr>
          <p:cNvSpPr/>
          <p:nvPr/>
        </p:nvSpPr>
        <p:spPr>
          <a:xfrm>
            <a:off x="8838314" y="5039317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15C649D-128B-28FC-2AAF-BBF0FBF4F62B}"/>
              </a:ext>
            </a:extLst>
          </p:cNvPr>
          <p:cNvSpPr/>
          <p:nvPr/>
        </p:nvSpPr>
        <p:spPr>
          <a:xfrm>
            <a:off x="8831501" y="5461774"/>
            <a:ext cx="1256044" cy="28498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CC05948-1B3A-436E-076B-ADD0E50D40D8}"/>
                  </a:ext>
                </a:extLst>
              </p:cNvPr>
              <p:cNvSpPr txBox="1"/>
              <p:nvPr/>
            </p:nvSpPr>
            <p:spPr>
              <a:xfrm>
                <a:off x="8014465" y="260820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CC05948-1B3A-436E-076B-ADD0E50D40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465" y="260820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5987B66-A797-BA12-674B-6033F734D331}"/>
                  </a:ext>
                </a:extLst>
              </p:cNvPr>
              <p:cNvSpPr txBox="1"/>
              <p:nvPr/>
            </p:nvSpPr>
            <p:spPr>
              <a:xfrm>
                <a:off x="8216761" y="4068524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5987B66-A797-BA12-674B-6033F734D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761" y="4068524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3774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59D337-F41D-BD3C-0B5A-B04452457BCD}"/>
                  </a:ext>
                </a:extLst>
              </p:cNvPr>
              <p:cNvSpPr txBox="1"/>
              <p:nvPr/>
            </p:nvSpPr>
            <p:spPr>
              <a:xfrm>
                <a:off x="8226460" y="5081005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59D337-F41D-BD3C-0B5A-B04452457B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6460" y="5081005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3738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5238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662"/>
    </mc:Choice>
    <mc:Fallback xmlns="">
      <p:transition spd="slow" advTm="366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8D751-BEC5-F01A-421F-69E7863E4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C5D0D-B8F5-530C-BF22-9D2EB2CBA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Similar to Volcano: Top-down search with </a:t>
            </a:r>
            <a:r>
              <a:rPr lang="en-US" dirty="0" err="1"/>
              <a:t>memoization</a:t>
            </a:r>
            <a:r>
              <a:rPr lang="en-US" dirty="0"/>
              <a:t> based on dynamic programming</a:t>
            </a:r>
          </a:p>
          <a:p>
            <a:pPr lvl="1"/>
            <a:r>
              <a:rPr lang="en-US" dirty="0"/>
              <a:t>Rule-based transformations, memo, groups, expressions …</a:t>
            </a:r>
          </a:p>
          <a:p>
            <a:r>
              <a:rPr lang="en-US" dirty="0"/>
              <a:t>Goal: Explore the search space incrementally by interleaving the derivation of logical and physical expressions</a:t>
            </a:r>
          </a:p>
          <a:p>
            <a:r>
              <a:rPr lang="en-US" dirty="0"/>
              <a:t>Intuition: Break down the search into fine-grained </a:t>
            </a:r>
            <a:r>
              <a:rPr lang="en-US" i="1" dirty="0">
                <a:solidFill>
                  <a:srgbClr val="FF0000"/>
                </a:solidFill>
              </a:rPr>
              <a:t>tasks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04DF3-1897-0C9A-40C0-214D701D3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75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64"/>
    </mc:Choice>
    <mc:Fallback xmlns="">
      <p:transition spd="slow" advTm="374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FF15A-BB52-6925-FC3A-88F6F85CA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12FEF-04D7-E510-E373-1233F179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14699-3523-F192-C22E-0E6B60C7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28</a:t>
            </a:fld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9B904F5-24B9-0CC2-A49B-7965A3F0BFB6}"/>
              </a:ext>
            </a:extLst>
          </p:cNvPr>
          <p:cNvSpPr/>
          <p:nvPr/>
        </p:nvSpPr>
        <p:spPr>
          <a:xfrm>
            <a:off x="3097762" y="3806615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5B8E62F-A2AB-8E71-71BA-A62F71F4B152}"/>
              </a:ext>
            </a:extLst>
          </p:cNvPr>
          <p:cNvSpPr/>
          <p:nvPr/>
        </p:nvSpPr>
        <p:spPr>
          <a:xfrm>
            <a:off x="3097761" y="4831197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1E67DA-FCF0-90A1-63C0-E738B0723CC9}"/>
              </a:ext>
            </a:extLst>
          </p:cNvPr>
          <p:cNvSpPr/>
          <p:nvPr/>
        </p:nvSpPr>
        <p:spPr>
          <a:xfrm>
            <a:off x="6033556" y="3806615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713E47F-E3C3-6380-0B6D-BAC7E5B2798F}"/>
              </a:ext>
            </a:extLst>
          </p:cNvPr>
          <p:cNvSpPr/>
          <p:nvPr/>
        </p:nvSpPr>
        <p:spPr>
          <a:xfrm>
            <a:off x="6033556" y="4814496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644B50-1708-F9CF-2534-6A6CBF1CCC39}"/>
              </a:ext>
            </a:extLst>
          </p:cNvPr>
          <p:cNvSpPr txBox="1"/>
          <p:nvPr/>
        </p:nvSpPr>
        <p:spPr>
          <a:xfrm>
            <a:off x="3300728" y="1824304"/>
            <a:ext cx="194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Find best physical plans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CBDBAB-34EA-F4A0-0214-93029AA758EC}"/>
              </a:ext>
            </a:extLst>
          </p:cNvPr>
          <p:cNvSpPr txBox="1"/>
          <p:nvPr/>
        </p:nvSpPr>
        <p:spPr>
          <a:xfrm>
            <a:off x="5881839" y="1824304"/>
            <a:ext cx="2530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Derive equivalent logical expressions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C1E4FC1-38DA-96B5-6340-46AAE5CBE704}"/>
              </a:ext>
            </a:extLst>
          </p:cNvPr>
          <p:cNvSpPr/>
          <p:nvPr/>
        </p:nvSpPr>
        <p:spPr>
          <a:xfrm>
            <a:off x="3039470" y="2652273"/>
            <a:ext cx="2036947" cy="55098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Cost analysis phase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683C71-EEC9-5000-9073-2879BFC6DF67}"/>
              </a:ext>
            </a:extLst>
          </p:cNvPr>
          <p:cNvSpPr/>
          <p:nvPr/>
        </p:nvSpPr>
        <p:spPr>
          <a:xfrm>
            <a:off x="5975264" y="2652273"/>
            <a:ext cx="2036947" cy="55098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Generation phase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4DF8BC-31BB-C8AA-59A4-A4A891B6B785}"/>
              </a:ext>
            </a:extLst>
          </p:cNvPr>
          <p:cNvSpPr txBox="1"/>
          <p:nvPr/>
        </p:nvSpPr>
        <p:spPr>
          <a:xfrm>
            <a:off x="1091731" y="2567397"/>
            <a:ext cx="1317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Volcano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F2A840-EDC2-842F-4FAA-849F437BD98F}"/>
              </a:ext>
            </a:extLst>
          </p:cNvPr>
          <p:cNvSpPr txBox="1"/>
          <p:nvPr/>
        </p:nvSpPr>
        <p:spPr>
          <a:xfrm>
            <a:off x="964965" y="4742356"/>
            <a:ext cx="1578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Cascades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0B2F292-4E44-A860-6612-AADFC6679A20}"/>
              </a:ext>
            </a:extLst>
          </p:cNvPr>
          <p:cNvSpPr/>
          <p:nvPr/>
        </p:nvSpPr>
        <p:spPr>
          <a:xfrm>
            <a:off x="6077338" y="5953078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0773DCC-1A04-F357-CCFB-3553277E7509}"/>
              </a:ext>
            </a:extLst>
          </p:cNvPr>
          <p:cNvSpPr/>
          <p:nvPr/>
        </p:nvSpPr>
        <p:spPr>
          <a:xfrm>
            <a:off x="3117681" y="5926600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1AD50B-2AF7-8C59-535E-B159E363CB3C}"/>
              </a:ext>
            </a:extLst>
          </p:cNvPr>
          <p:cNvSpPr txBox="1"/>
          <p:nvPr/>
        </p:nvSpPr>
        <p:spPr>
          <a:xfrm>
            <a:off x="8911058" y="2743098"/>
            <a:ext cx="20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Recursive search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175D1A-DB0C-B2CC-C6D0-71CEDEAF8BEE}"/>
              </a:ext>
            </a:extLst>
          </p:cNvPr>
          <p:cNvSpPr txBox="1"/>
          <p:nvPr/>
        </p:nvSpPr>
        <p:spPr>
          <a:xfrm>
            <a:off x="8911058" y="4650024"/>
            <a:ext cx="2794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Iterative task scheduling using a stack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17CB05D-40EA-A8F4-21E3-73A6455C46C3}"/>
              </a:ext>
            </a:extLst>
          </p:cNvPr>
          <p:cNvCxnSpPr/>
          <p:nvPr/>
        </p:nvCxnSpPr>
        <p:spPr>
          <a:xfrm>
            <a:off x="330646" y="3429000"/>
            <a:ext cx="1128078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1118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241"/>
    </mc:Choice>
    <mc:Fallback xmlns="">
      <p:transition spd="slow" advTm="622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9" grpId="0" animBg="1"/>
      <p:bldP spid="29" grpId="0" animBg="1"/>
      <p:bldP spid="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DC141-3B0C-9D1B-090B-2556E4915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09A0-95F2-8E2C-0E15-F678E079A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EBA3B-0E98-31CE-B328-195EAA895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29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D87B1E9-26B2-5C3C-8400-9A50943FA8F0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55CECCF-13FA-9613-3B51-5C2371671D9E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25A684F-80CC-5EF6-E83E-45B30BE11108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6B7DD94-A807-DE01-401F-F6014CDC4B18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C7D20DD-2E47-6E8C-A900-B09073DFFDDF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E4083CF6-E2EE-F0F1-1A69-581CBF3E503D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07DDD457-DA02-062F-FDBE-07E88E730400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C5F757A-B22B-7060-A481-A8771DD838EC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114BEAB3-67A5-CF79-4FF3-102A9EE75DD7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0EED6F9-80DC-E6C6-588A-6CDA72B2EBC5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0F077B5-9EA5-F39D-142C-4A7E20EC7A40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7CE1A2F-6471-1A94-74E9-EB60C1C9567B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FE3E9A4-7DF8-6998-096B-30A005E151A1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CC69DFF3-B95F-5599-052B-4FB74D7103AA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2D6C87B3-60F2-615F-2788-CE063AEBEB02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76624C5B-85DE-0AE2-25E0-3EADE5807045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66B425D-3836-E783-D6CA-1A4859F070CC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18A27A6-43C7-7AF1-CB2D-B4A4A47B3577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AEA5B197-9955-A7C3-9B35-85E3B0F4EB1A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550A2BF-BF75-EDFA-74F2-2A363673E05A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 join 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DF3E7D9-24FD-10E8-F35C-F49E9B54C6D6}"/>
              </a:ext>
            </a:extLst>
          </p:cNvPr>
          <p:cNvSpPr/>
          <p:nvPr/>
        </p:nvSpPr>
        <p:spPr>
          <a:xfrm>
            <a:off x="9462962" y="4447737"/>
            <a:ext cx="1921449" cy="3651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R join 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C8FEF7-90E6-4451-9466-2D8B166C123B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293E363-C43D-A9E5-8B06-6D0EB38CB035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0B109B5-0D1D-FD2C-B833-AC0B00BFA618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A92E530-2315-40AA-7B8C-AD416B88A102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C456ACB-E126-902D-76B3-8DAD8D2FAC98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C456ACB-E126-902D-76B3-8DAD8D2FA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83A5C26-554C-B961-8CB9-C696B79A588F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83A5C26-554C-B961-8CB9-C696B79A58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09B498E-D813-E95D-5A12-3B42128438B6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09B498E-D813-E95D-5A12-3B4212843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B7CF345F-C68D-4AD6-48DD-555C44746431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4477A5-1880-CB43-E4B3-9E985E3274D1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563C485C-C2FA-5EF8-EEAA-ACE5106728AE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72A6F88-05FF-DAEE-3E41-CB7C3F579D54}"/>
              </a:ext>
            </a:extLst>
          </p:cNvPr>
          <p:cNvSpPr/>
          <p:nvPr/>
        </p:nvSpPr>
        <p:spPr>
          <a:xfrm>
            <a:off x="9462962" y="3657469"/>
            <a:ext cx="1949381" cy="6484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Join Commutativity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98A63153-A918-B542-E662-65DD1113A992}"/>
              </a:ext>
            </a:extLst>
          </p:cNvPr>
          <p:cNvSpPr/>
          <p:nvPr/>
        </p:nvSpPr>
        <p:spPr>
          <a:xfrm>
            <a:off x="9462962" y="3163941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12CDF6F4-AD17-200C-449B-011AEE28C9D0}"/>
              </a:ext>
            </a:extLst>
          </p:cNvPr>
          <p:cNvSpPr/>
          <p:nvPr/>
        </p:nvSpPr>
        <p:spPr>
          <a:xfrm>
            <a:off x="9444278" y="2676837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44FC6F5-CD48-147B-5F36-F4FB73F50C65}"/>
              </a:ext>
            </a:extLst>
          </p:cNvPr>
          <p:cNvSpPr/>
          <p:nvPr/>
        </p:nvSpPr>
        <p:spPr>
          <a:xfrm>
            <a:off x="9440103" y="2200848"/>
            <a:ext cx="1944308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1236CA56-5066-4E06-9F03-31782412D055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E7A6DCE7-BB14-D5C6-0173-5C2C71EAAB52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D3F25CF-7FCE-496D-494A-4F664926E43B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6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355"/>
    </mc:Choice>
    <mc:Fallback xmlns="">
      <p:transition spd="slow" advTm="703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7" grpId="0" animBg="1"/>
      <p:bldP spid="21" grpId="0" animBg="1"/>
      <p:bldP spid="40" grpId="0" animBg="1"/>
      <p:bldP spid="41" grpId="0" animBg="1"/>
      <p:bldP spid="42" grpId="0" animBg="1"/>
      <p:bldP spid="12" grpId="0" animBg="1"/>
      <p:bldP spid="53" grpId="0" animBg="1"/>
      <p:bldP spid="54" grpId="0" animBg="1"/>
      <p:bldP spid="55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9" grpId="0" animBg="1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39593-8913-B372-951D-7D27AEF64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A93DB-9878-BAA2-3225-9E60BD10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92D75-04A1-BB4D-C82F-A79B1686F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Bailu Ding, Vivek Narasayya, and Surajit Chaudhuri. 2024. Extensible Query Optimizers in Practice. Foundations and Trends® in Databases, Volume 14, Issue 3-4, Pages 186 – 402</a:t>
            </a:r>
          </a:p>
          <a:p>
            <a:r>
              <a:rPr lang="en-US" dirty="0"/>
              <a:t>Outline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Basics of query optimization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Extensible optimizers, focusing on Volcano/Cascades</a:t>
            </a:r>
          </a:p>
          <a:p>
            <a:pPr lvl="1"/>
            <a:r>
              <a:rPr lang="en-US" dirty="0"/>
              <a:t>Transformation rules</a:t>
            </a:r>
          </a:p>
          <a:p>
            <a:pPr lvl="1"/>
            <a:r>
              <a:rPr lang="en-US" dirty="0"/>
              <a:t>Cost estimation</a:t>
            </a:r>
          </a:p>
          <a:p>
            <a:pPr lvl="1"/>
            <a:r>
              <a:rPr lang="en-US" dirty="0"/>
              <a:t>Plan management</a:t>
            </a:r>
          </a:p>
          <a:p>
            <a:pPr lvl="1"/>
            <a:r>
              <a:rPr lang="en-US" dirty="0"/>
              <a:t>Open challenges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B269D-4D29-70D2-C415-843CAD16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336C1F3-A4F3-DC50-E43A-49E3E6DE4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2113" y="3022503"/>
            <a:ext cx="2165472" cy="324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30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98"/>
    </mc:Choice>
    <mc:Fallback xmlns="">
      <p:transition spd="slow" advTm="23698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39D08-C504-86F7-532F-0DF7E0E15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BE16-B7CF-3DE5-ACB0-CD6B7471F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7F7C5-2A28-4C83-01A9-46C15AA85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30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611F0CF-0204-EC3D-ADD1-E01E9D1E0E49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2B50871-F14C-F996-D1A8-19F530E9B12F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C01E1BE-82BD-6F89-F6F3-8907A59FE653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E5B74B5-8462-ED79-B0E4-28F5FFDC8980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BC63F4D4-4DF9-DA0F-B661-9AD9EB36A0FE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C553312-6D19-3F8C-86DF-D31CDB31B6BD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AB5D0758-254C-949E-AB0F-D2153FDA0ED6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055EAF7-816B-945D-EA58-CAEDB7571F14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082D0632-439B-F0F3-B511-97D6B5ABA7F5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C2DDE793-A632-0F89-A24B-DAC006EF46C2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7D13712-2D01-69EE-023E-AC30832777C8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B56F2FF8-98E0-F18C-33F5-5C6B50EB835F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94CA318-102F-07B0-0311-CA5A3176D33D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BD6FAEB5-B5AC-273D-36D5-0F713005CC51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F86A093B-DD48-8373-CD70-D279CD8C7A1B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AAA76A6A-A0C3-AA38-9A15-82A4D7A9CAC5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2B681073-42E6-86AF-5AF4-B0C6E1DC0A77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60DBBBF6-12B1-BB46-5CA5-989AF9B470CD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CC69C108-7274-8727-D9C4-C312B1839FD3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3E754AF-7277-8450-B630-18E0C37141D9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 join 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AE05548-2374-4F34-3FE4-5CBB0832416E}"/>
              </a:ext>
            </a:extLst>
          </p:cNvPr>
          <p:cNvSpPr/>
          <p:nvPr/>
        </p:nvSpPr>
        <p:spPr>
          <a:xfrm>
            <a:off x="9462962" y="4447737"/>
            <a:ext cx="1921449" cy="3651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R join 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7AF51C1-E085-B45A-B7ED-4D7B147E18A9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C94C359-E531-BAE9-20C6-52CEE9119535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567909D-935E-5E6D-9EDC-E40C71E22650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559C631-87CD-1472-B52B-18648F2FFE75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F909265-18C3-F4E5-FC03-5BE08B6A4E60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4F909265-18C3-F4E5-FC03-5BE08B6A4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44039D5-6FB3-3CDF-5A72-AC663F47E581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44039D5-6FB3-3CDF-5A72-AC663F47E5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4592DB6-2426-3341-06BC-469735912F42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4592DB6-2426-3341-06BC-469735912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900DBC7F-E883-4272-C916-2E7E08F0AAC0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8DBE93A-D813-CC81-917B-133A1793FC1F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CA12B225-9E2A-1EBA-84D4-2419A36D00C1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56AF6191-6418-696B-B977-647B9141DF90}"/>
              </a:ext>
            </a:extLst>
          </p:cNvPr>
          <p:cNvSpPr/>
          <p:nvPr/>
        </p:nvSpPr>
        <p:spPr>
          <a:xfrm>
            <a:off x="9462962" y="3657469"/>
            <a:ext cx="1949381" cy="6484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Join Commutativity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3AC7D16F-8D05-8055-DB70-4A9EE21E49AC}"/>
              </a:ext>
            </a:extLst>
          </p:cNvPr>
          <p:cNvSpPr/>
          <p:nvPr/>
        </p:nvSpPr>
        <p:spPr>
          <a:xfrm>
            <a:off x="9462962" y="3163941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78D9B778-BEC5-DBFD-082C-1D5D64BB4D6E}"/>
              </a:ext>
            </a:extLst>
          </p:cNvPr>
          <p:cNvSpPr/>
          <p:nvPr/>
        </p:nvSpPr>
        <p:spPr>
          <a:xfrm>
            <a:off x="9444278" y="2676837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R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55641E3-8367-56AD-D9BC-D8A4F0A97F87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AFDF8F61-EEE8-8FE9-F7FB-FE728E8700CA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BFB38D3-F467-86BA-F53F-01D13799B33F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024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45"/>
    </mc:Choice>
    <mc:Fallback xmlns="">
      <p:transition spd="slow" advTm="148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4" grpId="0" animBg="1"/>
      <p:bldP spid="55" grpId="0" animBg="1"/>
      <p:bldP spid="5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F4E16-52A0-8CB5-925F-8B7877AC8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C6130-44D3-0812-7FBE-8C97FA82B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9BD13-84E7-CF65-9A95-DA65B7B6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31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287583C-54EE-E16F-3D99-27823C079AA9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C040E19-4370-D0AC-B820-DC2344E4DBAB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19B9587-E3F3-8804-CC37-96FAF0A8FE71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F9B5DBF-84BB-0472-7D7B-67CA401B9173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389909E2-5A6D-09C9-8A34-F45291F87636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F4876D9C-AF44-4EEE-6E29-3CC42C6ADBF5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6B7BF0A5-2853-5B15-3177-64BF8ED20377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5C52894-0EBA-E834-0165-17F3139DF551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D7EE605A-A4EA-0916-A0F8-46B2EE828DEC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10D48BE-4AE7-BC9F-CB33-392D927D0110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A4FDD59-4ABA-F383-BD50-52ADA6DF2E6B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CE0BEB00-1B29-B4C6-8691-BAF2787EEEA7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C5930D7-DE87-D8BA-4DB0-E8EEA086DEA9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ED097F15-3D99-7231-B47F-04524C8B72F6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3578A447-FA82-F9D1-0C07-F8170229A2CD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298ABEA2-17F4-5009-4CE0-22FA0EFA6C2E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FDA4521-35DA-14BD-A65C-3F2A8EC9E035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8D536562-AFB2-790D-C796-483CB2F570FD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6FA88EE-1E0C-A091-614F-B3F1B5E590EA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41776C2-D391-68AD-474F-73C22D114F66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 join 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B7FAB90-D105-653B-ACDC-8E6AF58F3F12}"/>
              </a:ext>
            </a:extLst>
          </p:cNvPr>
          <p:cNvSpPr/>
          <p:nvPr/>
        </p:nvSpPr>
        <p:spPr>
          <a:xfrm>
            <a:off x="9462962" y="4447737"/>
            <a:ext cx="1921449" cy="3651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R join 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52C7A0B-1DAB-4F77-8119-2F5B41F616AC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A263ED8-4770-4B22-CB57-DC3C867CD96F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FA484E5-62C7-7415-0B75-F9816751F25A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E6A85D-F952-66B2-B60E-0AC6A64DF6BE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26947E0-4C21-C2F8-9D13-C5564B77A210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26947E0-4C21-C2F8-9D13-C5564B77A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8B5AECE-9CC6-F3A0-A8FC-30C6C8D755E6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8B5AECE-9CC6-F3A0-A8FC-30C6C8D75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E925E09-F3B0-4669-9BBB-B9A39C047762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E925E09-F3B0-4669-9BBB-B9A39C047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11798DC3-D074-92CE-99EE-99195E822A0F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050FAA2-F5ED-B66F-0169-07E829F4E308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43F8ED4F-0C36-12B8-7DD3-2497B99CA178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9ABC3003-8AB7-69B7-5AD6-0E335E77CDBA}"/>
              </a:ext>
            </a:extLst>
          </p:cNvPr>
          <p:cNvSpPr/>
          <p:nvPr/>
        </p:nvSpPr>
        <p:spPr>
          <a:xfrm>
            <a:off x="9462962" y="3937577"/>
            <a:ext cx="1949381" cy="3683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S join R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8869796-5B52-0946-C13A-8BDD812DCCC6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16D01665-0729-C42F-A675-17E513FBBA3E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C927BBF-A10A-27CF-B9BC-4B181073B1CC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6B84743E-73F0-36DA-A71E-4A982F871058}"/>
              </a:ext>
            </a:extLst>
          </p:cNvPr>
          <p:cNvSpPr/>
          <p:nvPr/>
        </p:nvSpPr>
        <p:spPr>
          <a:xfrm rot="16200000">
            <a:off x="5324126" y="3225481"/>
            <a:ext cx="322855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C6A533C-FBE2-CCD3-F1AC-D77155043555}"/>
              </a:ext>
            </a:extLst>
          </p:cNvPr>
          <p:cNvSpPr/>
          <p:nvPr/>
        </p:nvSpPr>
        <p:spPr>
          <a:xfrm>
            <a:off x="4571976" y="564884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EBE0CD2-1D13-83F3-A9AF-B45FC0C161C7}"/>
              </a:ext>
            </a:extLst>
          </p:cNvPr>
          <p:cNvSpPr/>
          <p:nvPr/>
        </p:nvSpPr>
        <p:spPr>
          <a:xfrm>
            <a:off x="9462962" y="3124083"/>
            <a:ext cx="1949381" cy="6484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Join Commutativity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65BC39D-C4EA-BDC4-3190-9C3B04F6D2CA}"/>
              </a:ext>
            </a:extLst>
          </p:cNvPr>
          <p:cNvSpPr/>
          <p:nvPr/>
        </p:nvSpPr>
        <p:spPr>
          <a:xfrm>
            <a:off x="9481646" y="2650622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85A4CA7-3B11-A7D0-B13E-75D8D21C23F6}"/>
              </a:ext>
            </a:extLst>
          </p:cNvPr>
          <p:cNvSpPr/>
          <p:nvPr/>
        </p:nvSpPr>
        <p:spPr>
          <a:xfrm>
            <a:off x="9462962" y="2163518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68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145"/>
    </mc:Choice>
    <mc:Fallback xmlns="">
      <p:transition spd="slow" advTm="611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40" grpId="0" animBg="1"/>
      <p:bldP spid="41" grpId="0" animBg="1"/>
      <p:bldP spid="42" grpId="0" animBg="1"/>
      <p:bldP spid="54" grpId="0" animBg="1"/>
      <p:bldP spid="54" grpId="1" animBg="1"/>
      <p:bldP spid="60" grpId="0"/>
      <p:bldP spid="13" grpId="0" animBg="1"/>
      <p:bldP spid="14" grpId="0" animBg="1"/>
      <p:bldP spid="18" grpId="0" animBg="1"/>
      <p:bldP spid="18" grpId="1" animBg="1"/>
      <p:bldP spid="24" grpId="0" animBg="1"/>
      <p:bldP spid="24" grpId="1" animBg="1"/>
      <p:bldP spid="26" grpId="0" animBg="1"/>
      <p:bldP spid="2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0E9AC-961A-FBAC-4CED-AF48BD401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3DE23-1FD5-24F2-09C0-4492CF90E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D942E-FBFA-2973-62F4-547B13B5D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32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9812B3-32A5-5E1D-2B57-00E8B76C5EF8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303AB0E-A960-7A9B-5FA1-900D6122EAB8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6925AD3-6913-9A52-F7E2-90C3C947D745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5251BFA-2306-D9EB-526E-32C11A727CB7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644B5D9C-6086-6279-DD35-0DE94302FFC2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7319036C-FA90-5BB5-185E-5BDBE9B4CE71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7C924F8F-3263-C46B-9F3D-2378CBCB8146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552233D-11B5-C166-4910-895EF75A548A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20AFC120-FFED-3EB8-6098-078746553BBD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F9A5BCF-6492-7AE9-2586-3CFBD67277C0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05EF8C3-18A5-5BA5-AE9B-32E939AF0170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DAD73D7F-14DF-C186-B6AF-325D8D362D9E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ECEDA8F-4A42-75E2-4E69-BC283488A4BE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536BD901-806C-C3EE-2BA1-1D5D5901B836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62B9ADB9-2FE5-9529-2A0C-401875BE7E72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FD2BA556-F358-547A-313F-08FA224F9788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8F26542-1984-5CA1-CC2C-CE4672EE3415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6E16D5D2-F2E1-28C6-A504-71F12A65BA49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D5E864B-3A83-2F81-2FB4-CDCC136BBB68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3CDDCCF-6C11-6E88-111B-5B765448A6F8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S join 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FB17F9-9D20-6627-D068-698F09655D0D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0225C5B-F1FA-E8F4-FD84-8A288E0EFAF0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38CBC5-0AE1-4478-8E0C-BAC636138858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D156D2C-A9D6-2C86-3D88-8E4BE8957BAB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C6D8D66-9BA0-5A9B-E5CE-8F6C5C8F1EB6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C6D8D66-9BA0-5A9B-E5CE-8F6C5C8F1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1058CF8-52F2-0468-9167-F792F668B952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1058CF8-52F2-0468-9167-F792F668B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EC730B-07C5-41A4-2BF8-368D26CACD6B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EC730B-07C5-41A4-2BF8-368D26CAC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C450CA4E-96C2-CADA-EE5C-9687079BD960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68594D-0757-383E-45BB-601A135FE6AF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1D0A8076-A1FC-FCE2-E8E4-E476E8AF6152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A30E7A57-27A5-D25B-1E08-651388E4FCAA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9E86A9F-6C49-32CB-1721-2508C44D6873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6B2C1DE-4FA9-A96C-DF38-C4705A4524ED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4DF596F-E51D-88F5-6B30-5D747E91A727}"/>
              </a:ext>
            </a:extLst>
          </p:cNvPr>
          <p:cNvSpPr/>
          <p:nvPr/>
        </p:nvSpPr>
        <p:spPr>
          <a:xfrm rot="16200000">
            <a:off x="5324126" y="3225481"/>
            <a:ext cx="322855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0AE79D9-5C27-6CC4-8858-E1BCFD6C49F4}"/>
              </a:ext>
            </a:extLst>
          </p:cNvPr>
          <p:cNvSpPr/>
          <p:nvPr/>
        </p:nvSpPr>
        <p:spPr>
          <a:xfrm>
            <a:off x="4571976" y="564884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3AB84E9B-42EB-DA3E-CF50-6F2C56B84CA0}"/>
              </a:ext>
            </a:extLst>
          </p:cNvPr>
          <p:cNvSpPr/>
          <p:nvPr/>
        </p:nvSpPr>
        <p:spPr>
          <a:xfrm>
            <a:off x="2348462" y="2064951"/>
            <a:ext cx="271305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7AA13A98-A867-1919-35C5-8B41BE6C2755}"/>
              </a:ext>
            </a:extLst>
          </p:cNvPr>
          <p:cNvSpPr/>
          <p:nvPr/>
        </p:nvSpPr>
        <p:spPr>
          <a:xfrm rot="2639239">
            <a:off x="3606770" y="310967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CFF333A-DA46-39C9-635C-7A424D5AB21B}"/>
              </a:ext>
            </a:extLst>
          </p:cNvPr>
          <p:cNvSpPr/>
          <p:nvPr/>
        </p:nvSpPr>
        <p:spPr>
          <a:xfrm>
            <a:off x="9444277" y="4284324"/>
            <a:ext cx="1927065" cy="5232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Join to HJ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01D1B88F-E010-AC05-25A3-CA7FC5EB8D7A}"/>
              </a:ext>
            </a:extLst>
          </p:cNvPr>
          <p:cNvSpPr/>
          <p:nvPr/>
        </p:nvSpPr>
        <p:spPr>
          <a:xfrm rot="19373955">
            <a:off x="3712050" y="236090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7218B2EE-90D9-62FF-DA39-22267D312F56}"/>
              </a:ext>
            </a:extLst>
          </p:cNvPr>
          <p:cNvSpPr/>
          <p:nvPr/>
        </p:nvSpPr>
        <p:spPr>
          <a:xfrm rot="10800000">
            <a:off x="3688720" y="3744198"/>
            <a:ext cx="731898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C166D0F3-A136-92DF-5423-AE5BBC10DDB0}"/>
              </a:ext>
            </a:extLst>
          </p:cNvPr>
          <p:cNvSpPr/>
          <p:nvPr/>
        </p:nvSpPr>
        <p:spPr>
          <a:xfrm>
            <a:off x="4571976" y="6165860"/>
            <a:ext cx="1256044" cy="2849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320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64"/>
    </mc:Choice>
    <mc:Fallback xmlns="">
      <p:transition spd="slow" advTm="166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12" grpId="0" animBg="1"/>
      <p:bldP spid="14" grpId="0" animBg="1"/>
      <p:bldP spid="31" grpId="0" animBg="1"/>
      <p:bldP spid="23" grpId="0" animBg="1"/>
      <p:bldP spid="27" grpId="0" animBg="1"/>
      <p:bldP spid="27" grpId="1" animBg="1"/>
      <p:bldP spid="32" grpId="0" animBg="1"/>
      <p:bldP spid="3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C377C-61F9-8B0A-87BA-3D757E2B3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8D5A5-2064-0BFD-BF4E-A6DB0D57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AAE3E-468B-F598-EA03-83E482070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33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E07F426-321C-E4CF-7174-1F6C64EA5488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18CB0ED-D3C7-7B4B-7949-45D31C35B732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C8C7D90-FB01-B49E-0F5D-85F9EA1B9E89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92D2352-12B3-0BEB-6832-6CFECF86F367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F4BAA9B1-C96D-9D84-2B1F-BD4814A497B3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C7BD4ED7-4E0C-8A99-4D5D-26F8F9C4E146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D3F9ABD9-1AC0-8DC0-87BD-02D329DD5A07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81C6231-A533-32C3-058F-21A47B213BEF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FC1C58C8-4493-ADF4-6C71-43ACBD9EA7E3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CE356F80-EE07-3CEA-9A5A-F9A487903D3F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91FAD68-C2CC-488A-E481-75A267D5F82C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2B6AC1B-3BA1-9C75-915E-43F987B87995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5AFACDF-405D-1D7E-DAD5-83C28A87998E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E6A7AE5E-D8BC-9638-CC69-0F298883F610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7AC631DA-4BED-800A-0E07-9778751000EA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01FC0578-B83D-F022-14B9-A1EAFFC7BD38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E1D39D0-23B9-12D9-2F60-1A072C7B73B5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8315B5D-D87A-8E6B-F328-D31E88AC74C4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588C204-A079-24EA-623D-6286F877F69A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5B3DC23-7ECC-BD70-9668-BC622855798E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S join 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1D71294-C4EB-1E9E-C733-9E7BD11D81D9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B7A35DF-67FF-FDF1-54B7-E4CD59F9A74C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68BBA6-A0DF-2511-75C3-000C2329B93E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9BDA627-C815-20AA-4FA0-F5407DB6DA62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54D8715-8E3C-4C43-B253-ED0E8DFAA8A8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54D8715-8E3C-4C43-B253-ED0E8DFAA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73DEB02-7258-B88C-27ED-E59818546889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73DEB02-7258-B88C-27ED-E59818546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95E6BE6-F38C-DC86-5B70-AA920472ECD3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95E6BE6-F38C-DC86-5B70-AA920472E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927089B4-9791-77A7-A55A-C6DFB2A0A824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EA7BA6-51A4-D54B-9A49-42B60FE66A55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2DB86DA1-4388-6150-023E-1271CF50DAD0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2FB3EC1-CF1E-E93A-B282-FA67C179F2AF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A8C81B8B-AFD2-5747-2B57-836690320A6F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9ECB93E-B112-863A-2D63-98133AD3AB80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710ECB0C-E26E-AF5D-2026-987BE1D23820}"/>
              </a:ext>
            </a:extLst>
          </p:cNvPr>
          <p:cNvSpPr/>
          <p:nvPr/>
        </p:nvSpPr>
        <p:spPr>
          <a:xfrm rot="16200000">
            <a:off x="5324126" y="3225481"/>
            <a:ext cx="322855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FDBF131-2F2F-97F1-A2BA-3EAEDBC02F22}"/>
              </a:ext>
            </a:extLst>
          </p:cNvPr>
          <p:cNvSpPr/>
          <p:nvPr/>
        </p:nvSpPr>
        <p:spPr>
          <a:xfrm>
            <a:off x="4571976" y="564884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4D958DDF-FF6A-E046-29B0-15BAFDC07E2B}"/>
              </a:ext>
            </a:extLst>
          </p:cNvPr>
          <p:cNvSpPr/>
          <p:nvPr/>
        </p:nvSpPr>
        <p:spPr>
          <a:xfrm>
            <a:off x="2348462" y="2064951"/>
            <a:ext cx="271305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5B0BDD3-F8CB-0C0A-D74C-2285C6E9100D}"/>
              </a:ext>
            </a:extLst>
          </p:cNvPr>
          <p:cNvSpPr/>
          <p:nvPr/>
        </p:nvSpPr>
        <p:spPr>
          <a:xfrm rot="2639239">
            <a:off x="3606770" y="310967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AB17067-8D23-1527-3E94-297E6F1926E8}"/>
              </a:ext>
            </a:extLst>
          </p:cNvPr>
          <p:cNvSpPr/>
          <p:nvPr/>
        </p:nvSpPr>
        <p:spPr>
          <a:xfrm>
            <a:off x="9444277" y="4284324"/>
            <a:ext cx="1927065" cy="5232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OptInputs: S in S HJ R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F369F889-EFDB-40DD-254B-E333DDC8F35E}"/>
              </a:ext>
            </a:extLst>
          </p:cNvPr>
          <p:cNvSpPr/>
          <p:nvPr/>
        </p:nvSpPr>
        <p:spPr>
          <a:xfrm rot="19373955">
            <a:off x="3712050" y="236090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621DA67B-CEA5-B59B-9792-301127393F04}"/>
              </a:ext>
            </a:extLst>
          </p:cNvPr>
          <p:cNvSpPr/>
          <p:nvPr/>
        </p:nvSpPr>
        <p:spPr>
          <a:xfrm rot="10800000">
            <a:off x="3688720" y="3744198"/>
            <a:ext cx="731898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65E4F5A-8D40-0742-35C9-6B14781055E2}"/>
              </a:ext>
            </a:extLst>
          </p:cNvPr>
          <p:cNvSpPr/>
          <p:nvPr/>
        </p:nvSpPr>
        <p:spPr>
          <a:xfrm>
            <a:off x="4571976" y="6165860"/>
            <a:ext cx="1256044" cy="2849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9852525-EF8C-6525-184A-108B8F34907D}"/>
              </a:ext>
            </a:extLst>
          </p:cNvPr>
          <p:cNvSpPr/>
          <p:nvPr/>
        </p:nvSpPr>
        <p:spPr>
          <a:xfrm>
            <a:off x="9457346" y="3805560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A15CCE4-377B-67D2-6A34-B1E132BBD515}"/>
              </a:ext>
            </a:extLst>
          </p:cNvPr>
          <p:cNvSpPr/>
          <p:nvPr/>
        </p:nvSpPr>
        <p:spPr>
          <a:xfrm>
            <a:off x="9457345" y="3311480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S</a:t>
            </a:r>
          </a:p>
        </p:txBody>
      </p: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BE0D192C-24C5-6681-858D-B30323A5F52D}"/>
              </a:ext>
            </a:extLst>
          </p:cNvPr>
          <p:cNvSpPr/>
          <p:nvPr/>
        </p:nvSpPr>
        <p:spPr>
          <a:xfrm rot="16200000">
            <a:off x="323011" y="2397139"/>
            <a:ext cx="2002455" cy="395859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6742F8FC-DB0B-42BB-8A1C-843454459D3A}"/>
              </a:ext>
            </a:extLst>
          </p:cNvPr>
          <p:cNvSpPr/>
          <p:nvPr/>
        </p:nvSpPr>
        <p:spPr>
          <a:xfrm>
            <a:off x="9457345" y="2569564"/>
            <a:ext cx="1927065" cy="5161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S to Table Scan (S)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04F0863-7B07-FB8F-58F7-448DF636E2E5}"/>
              </a:ext>
            </a:extLst>
          </p:cNvPr>
          <p:cNvSpPr/>
          <p:nvPr/>
        </p:nvSpPr>
        <p:spPr>
          <a:xfrm>
            <a:off x="7245269" y="6066820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16F0B71-6A7D-D813-4F38-58AF6C9DDF21}"/>
              </a:ext>
            </a:extLst>
          </p:cNvPr>
          <p:cNvSpPr txBox="1"/>
          <p:nvPr/>
        </p:nvSpPr>
        <p:spPr>
          <a:xfrm>
            <a:off x="9841" y="2341174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562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279"/>
    </mc:Choice>
    <mc:Fallback xmlns="">
      <p:transition spd="slow" advTm="3727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3" grpId="0" animBg="1"/>
      <p:bldP spid="27" grpId="0" animBg="1"/>
      <p:bldP spid="27" grpId="1" animBg="1"/>
      <p:bldP spid="34" grpId="0" animBg="1"/>
      <p:bldP spid="24" grpId="0" animBg="1"/>
      <p:bldP spid="24" grpId="1" animBg="1"/>
      <p:bldP spid="26" grpId="0" animBg="1"/>
      <p:bldP spid="26" grpId="1" animBg="1"/>
      <p:bldP spid="30" grpId="0" animBg="1"/>
      <p:bldP spid="33" grpId="0" animBg="1"/>
      <p:bldP spid="33" grpId="1" animBg="1"/>
      <p:bldP spid="36" grpId="0" animBg="1"/>
      <p:bldP spid="4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5F438-EE32-3402-0A84-D1031192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ED0FB-80EA-035D-093E-A824ABBF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Tasks in Cascades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043C8-8561-FFF7-2835-89C0A3C2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34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D7C5A0C-5591-ACA7-3BF4-3DEF88417A01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56A4E1D-D8D5-540E-3090-6CC34261A4AA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811505D-4921-F8D4-8B7D-77386F8A68B3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C49DED9-311D-9026-740F-E13D94C28F56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5D0CD9F5-6AF0-EABB-8AF3-B527AAE0F7C4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05976601-5051-ECA6-FF7F-98F2227AA719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760623DA-BEA3-CA03-4B56-B7D2209F4540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538503F-2105-9BB6-7BF5-2F45B6D0DE37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6137ADA7-8939-9009-A37D-66E706CB7CCE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878C351-A1D2-84B8-47B5-AE3F240062AC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C7CFD89-40B0-0AA1-8AA7-FE46D07592D5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C7783D11-D73C-BBD3-6F53-BAAEB328B6C2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2AC4FE8-D591-F9E6-66F5-CC1CDE9FAC01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18DF2950-BCFD-7D54-6990-4EF965DC02C8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2B33352F-5697-4F87-7CA0-F1BD6CB42E13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13B05003-781F-BAC8-460E-A0F8E8A3FAD0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2A83448A-11CA-FD45-F2B1-8AFF00514AEE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4E45EFC-1715-BCA8-7438-6BCF98F1AF95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38271B5-94FE-D6EA-D6BE-21115456AE5C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DC70007-7DEB-A962-9F86-CCF8D9CBAFBC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S join 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9D7F8E-67DB-2F69-502D-225AA3B47692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5195974-E3D2-5679-8566-79495EE38799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4573F67-03DD-523D-E791-BEBB278C5BEE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FB437C5-00B2-C5BB-3F1C-60AE9AA63F98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D5B91C2-0043-7FCA-2565-337E6C9919FD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D5B91C2-0043-7FCA-2565-337E6C991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F08F2F1-F9FA-430E-7E1A-F09D5E24FA61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F08F2F1-F9FA-430E-7E1A-F09D5E24F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CE7387E-B35B-7327-DC51-70F6662D86AB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CE7387E-B35B-7327-DC51-70F6662D86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0A39A0B9-0075-94D5-6B1D-F2B697820D45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758E4B4-8C20-F16F-909A-C046BF407D18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70585E0E-5470-B02A-E4AF-7D0624C473F2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0ADCE607-678F-EA7E-59C6-E002714FB0EE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56C97B2A-F97F-0098-8335-7D52846FB17C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E47121-9DAF-745A-0147-55270D8A8693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692A4D10-DB32-6150-DD89-16D7761C0B44}"/>
              </a:ext>
            </a:extLst>
          </p:cNvPr>
          <p:cNvSpPr/>
          <p:nvPr/>
        </p:nvSpPr>
        <p:spPr>
          <a:xfrm rot="16200000">
            <a:off x="5324126" y="3225481"/>
            <a:ext cx="322855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322A57B-269B-8904-CB3F-E698B52DA058}"/>
              </a:ext>
            </a:extLst>
          </p:cNvPr>
          <p:cNvSpPr/>
          <p:nvPr/>
        </p:nvSpPr>
        <p:spPr>
          <a:xfrm>
            <a:off x="4571976" y="5648846"/>
            <a:ext cx="1256044" cy="3086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Join g2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57E850A5-43CC-341C-1B48-06C17C92FFEC}"/>
              </a:ext>
            </a:extLst>
          </p:cNvPr>
          <p:cNvSpPr/>
          <p:nvPr/>
        </p:nvSpPr>
        <p:spPr>
          <a:xfrm>
            <a:off x="2348462" y="2064951"/>
            <a:ext cx="271305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27B53EFF-D808-27E9-3474-53D102649C8C}"/>
              </a:ext>
            </a:extLst>
          </p:cNvPr>
          <p:cNvSpPr/>
          <p:nvPr/>
        </p:nvSpPr>
        <p:spPr>
          <a:xfrm rot="2639239">
            <a:off x="3606770" y="310967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6EEABE3-A09A-8DF9-5780-23A864C450C5}"/>
              </a:ext>
            </a:extLst>
          </p:cNvPr>
          <p:cNvSpPr/>
          <p:nvPr/>
        </p:nvSpPr>
        <p:spPr>
          <a:xfrm>
            <a:off x="9444277" y="4284324"/>
            <a:ext cx="1927065" cy="5232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OptInputs: R in S HJ R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6AFC5D71-2865-B6B0-5442-11B35F38B8A2}"/>
              </a:ext>
            </a:extLst>
          </p:cNvPr>
          <p:cNvSpPr/>
          <p:nvPr/>
        </p:nvSpPr>
        <p:spPr>
          <a:xfrm rot="19373955">
            <a:off x="3712050" y="236090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A57C2CF-B71D-CB3E-F4E1-406ED2B4644C}"/>
              </a:ext>
            </a:extLst>
          </p:cNvPr>
          <p:cNvSpPr/>
          <p:nvPr/>
        </p:nvSpPr>
        <p:spPr>
          <a:xfrm rot="10800000">
            <a:off x="3688720" y="3744198"/>
            <a:ext cx="731898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DC667245-C613-8E7E-7B4B-A7C20563212D}"/>
              </a:ext>
            </a:extLst>
          </p:cNvPr>
          <p:cNvSpPr/>
          <p:nvPr/>
        </p:nvSpPr>
        <p:spPr>
          <a:xfrm>
            <a:off x="4571976" y="6165860"/>
            <a:ext cx="1256044" cy="28498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g3 HJ g2</a:t>
            </a:r>
          </a:p>
        </p:txBody>
      </p: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6628CFE8-5BC3-D4F1-2F98-A17ADA865290}"/>
              </a:ext>
            </a:extLst>
          </p:cNvPr>
          <p:cNvSpPr/>
          <p:nvPr/>
        </p:nvSpPr>
        <p:spPr>
          <a:xfrm rot="16200000">
            <a:off x="323011" y="2397139"/>
            <a:ext cx="2002455" cy="395859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64D8578-AF6A-3C97-E4D5-9BE74C9BB95C}"/>
              </a:ext>
            </a:extLst>
          </p:cNvPr>
          <p:cNvSpPr/>
          <p:nvPr/>
        </p:nvSpPr>
        <p:spPr>
          <a:xfrm>
            <a:off x="7245269" y="6066820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TS(S)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9A8EF7D-DB51-12EC-8548-907DEF04CA5A}"/>
              </a:ext>
            </a:extLst>
          </p:cNvPr>
          <p:cNvSpPr txBox="1"/>
          <p:nvPr/>
        </p:nvSpPr>
        <p:spPr>
          <a:xfrm>
            <a:off x="9841" y="2341174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8" name="Arrow: Curved Down 17">
            <a:extLst>
              <a:ext uri="{FF2B5EF4-FFF2-40B4-BE49-F238E27FC236}">
                <a16:creationId xmlns:a16="http://schemas.microsoft.com/office/drawing/2014/main" id="{6009EEBD-4786-9408-15D1-EE9A562793C4}"/>
              </a:ext>
            </a:extLst>
          </p:cNvPr>
          <p:cNvSpPr/>
          <p:nvPr/>
        </p:nvSpPr>
        <p:spPr>
          <a:xfrm rot="16200000">
            <a:off x="1083401" y="3663596"/>
            <a:ext cx="461068" cy="395859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6BAA13F-530D-1CB2-076C-B6D2955F67A2}"/>
              </a:ext>
            </a:extLst>
          </p:cNvPr>
          <p:cNvSpPr/>
          <p:nvPr/>
        </p:nvSpPr>
        <p:spPr>
          <a:xfrm>
            <a:off x="9457346" y="3805560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R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D407998D-FFD2-E35B-EDA2-B4F7F5D67D4A}"/>
              </a:ext>
            </a:extLst>
          </p:cNvPr>
          <p:cNvSpPr/>
          <p:nvPr/>
        </p:nvSpPr>
        <p:spPr>
          <a:xfrm>
            <a:off x="9457345" y="3311480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OptExpr</a:t>
            </a:r>
            <a:r>
              <a:rPr lang="en-US" dirty="0"/>
              <a:t>: R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2E7E2389-84BE-B019-1870-0D19CF3DB829}"/>
              </a:ext>
            </a:extLst>
          </p:cNvPr>
          <p:cNvSpPr/>
          <p:nvPr/>
        </p:nvSpPr>
        <p:spPr>
          <a:xfrm>
            <a:off x="9457345" y="2569564"/>
            <a:ext cx="1927065" cy="5161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R to Table Scan (R)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7813FAC-C447-9F9E-BAAA-735F79B9B14F}"/>
              </a:ext>
            </a:extLst>
          </p:cNvPr>
          <p:cNvSpPr/>
          <p:nvPr/>
        </p:nvSpPr>
        <p:spPr>
          <a:xfrm>
            <a:off x="7264108" y="5021210"/>
            <a:ext cx="1256044" cy="28498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TS(R)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289"/>
    </mc:Choice>
    <mc:Fallback xmlns="">
      <p:transition spd="slow" advTm="392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1" grpId="0" animBg="1"/>
      <p:bldP spid="23" grpId="0" animBg="1"/>
      <p:bldP spid="27" grpId="0" animBg="1"/>
      <p:bldP spid="27" grpId="1" animBg="1"/>
      <p:bldP spid="30" grpId="0" animBg="1"/>
      <p:bldP spid="42" grpId="0"/>
      <p:bldP spid="18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D16CA-49FA-0132-AE78-FD0F43227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D78F4-B208-BFED-9BD2-71F25542E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Cascades?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61428-EB71-F82A-7FAB-1073A054C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35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287B48D-7068-0F4E-2657-B15FF5D8495A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827B152-AD77-1AE2-F9B1-BC20D53AD021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9019B4B-4A01-C895-6898-74389B715FF3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559092F-066F-B6B1-5D34-BD778A12BE46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BE15821E-C9D4-AE4F-1099-499DF242E0A3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588E6120-A692-DC93-1A8A-C1ABD60AB946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E50EBE2E-17C1-8AA7-13EE-67495951AD9B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670E2A0-BDDD-0807-EE4A-3ED709992ED1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35254DB6-8BB3-CBAC-DA47-22826BFB849B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8C52ECE-9ED5-FD23-3B4F-85C07C3C419E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1D8AA77B-9EA5-AC60-C07B-F35770F65051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3544600-96AB-3377-1E98-1141B7AB4174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60785C28-9B24-84B9-7056-A10DB3207E5D}"/>
              </a:ext>
            </a:extLst>
          </p:cNvPr>
          <p:cNvSpPr/>
          <p:nvPr/>
        </p:nvSpPr>
        <p:spPr>
          <a:xfrm rot="16200000">
            <a:off x="5324126" y="3225481"/>
            <a:ext cx="322855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DC8F7E5F-DFAB-F5D5-31DE-0EEFC144F97D}"/>
              </a:ext>
            </a:extLst>
          </p:cNvPr>
          <p:cNvSpPr/>
          <p:nvPr/>
        </p:nvSpPr>
        <p:spPr>
          <a:xfrm>
            <a:off x="2348462" y="2064951"/>
            <a:ext cx="271305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7B49D593-7551-2580-D4C1-9342CD409E5E}"/>
              </a:ext>
            </a:extLst>
          </p:cNvPr>
          <p:cNvSpPr/>
          <p:nvPr/>
        </p:nvSpPr>
        <p:spPr>
          <a:xfrm rot="2639239">
            <a:off x="3606770" y="310967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077255E6-1574-44CB-0327-FF01A7260823}"/>
              </a:ext>
            </a:extLst>
          </p:cNvPr>
          <p:cNvSpPr/>
          <p:nvPr/>
        </p:nvSpPr>
        <p:spPr>
          <a:xfrm rot="19373955">
            <a:off x="3712050" y="2360900"/>
            <a:ext cx="832557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E0FFC018-1AF0-573E-C6DA-5CB931C6080B}"/>
              </a:ext>
            </a:extLst>
          </p:cNvPr>
          <p:cNvSpPr/>
          <p:nvPr/>
        </p:nvSpPr>
        <p:spPr>
          <a:xfrm rot="10800000">
            <a:off x="3688720" y="3744198"/>
            <a:ext cx="731898" cy="266532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3F9DBC73-FF25-FBB9-79FB-78DC40C360BF}"/>
              </a:ext>
            </a:extLst>
          </p:cNvPr>
          <p:cNvSpPr/>
          <p:nvPr/>
        </p:nvSpPr>
        <p:spPr>
          <a:xfrm rot="16200000">
            <a:off x="323011" y="2397139"/>
            <a:ext cx="2002455" cy="395859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C0F255-0D74-D901-2AE5-A4194B0DC18C}"/>
              </a:ext>
            </a:extLst>
          </p:cNvPr>
          <p:cNvSpPr txBox="1"/>
          <p:nvPr/>
        </p:nvSpPr>
        <p:spPr>
          <a:xfrm>
            <a:off x="9841" y="2341174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8" name="Arrow: Curved Down 17">
            <a:extLst>
              <a:ext uri="{FF2B5EF4-FFF2-40B4-BE49-F238E27FC236}">
                <a16:creationId xmlns:a16="http://schemas.microsoft.com/office/drawing/2014/main" id="{F5A42179-9CC5-7899-70A9-956A4736233A}"/>
              </a:ext>
            </a:extLst>
          </p:cNvPr>
          <p:cNvSpPr/>
          <p:nvPr/>
        </p:nvSpPr>
        <p:spPr>
          <a:xfrm rot="16200000">
            <a:off x="1083401" y="3663596"/>
            <a:ext cx="461068" cy="395859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A11F78-4422-A60D-701D-0C24E2F0C808}"/>
              </a:ext>
            </a:extLst>
          </p:cNvPr>
          <p:cNvSpPr txBox="1"/>
          <p:nvPr/>
        </p:nvSpPr>
        <p:spPr>
          <a:xfrm>
            <a:off x="865664" y="4605862"/>
            <a:ext cx="780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Interleaved derivation of logical and physical expressions!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0133F5-333B-1586-7C70-8C9458F709C6}"/>
              </a:ext>
            </a:extLst>
          </p:cNvPr>
          <p:cNvSpPr txBox="1"/>
          <p:nvPr/>
        </p:nvSpPr>
        <p:spPr>
          <a:xfrm>
            <a:off x="1364834" y="5277043"/>
            <a:ext cx="8195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// Unfortunately need a bigger example to demonstrate this (see the book)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286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045"/>
    </mc:Choice>
    <mc:Fallback xmlns="">
      <p:transition spd="slow" advTm="290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/>
      <p:bldP spid="2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1FA46-1F94-F6A6-F39D-4D0D07D25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4C4D4F4-0536-B510-A0FE-857E633145E0}"/>
              </a:ext>
            </a:extLst>
          </p:cNvPr>
          <p:cNvSpPr/>
          <p:nvPr/>
        </p:nvSpPr>
        <p:spPr>
          <a:xfrm>
            <a:off x="9257016" y="2535588"/>
            <a:ext cx="2280863" cy="1861337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D5F95-1287-15F5-9A52-B7C0C3258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Cascades?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61DE31-8025-1A97-A868-1C4AB05A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36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8C2E1F3-26D9-E347-7DAD-EE6C466FE32A}"/>
              </a:ext>
            </a:extLst>
          </p:cNvPr>
          <p:cNvSpPr/>
          <p:nvPr/>
        </p:nvSpPr>
        <p:spPr>
          <a:xfrm>
            <a:off x="1580461" y="1511006"/>
            <a:ext cx="1949381" cy="411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group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B412CCE-FCDB-B838-31DD-0429202329A3}"/>
              </a:ext>
            </a:extLst>
          </p:cNvPr>
          <p:cNvSpPr/>
          <p:nvPr/>
        </p:nvSpPr>
        <p:spPr>
          <a:xfrm>
            <a:off x="1580460" y="2535588"/>
            <a:ext cx="1949381" cy="550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expression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DEE04F3-33BF-0335-FBCD-C445093BC495}"/>
              </a:ext>
            </a:extLst>
          </p:cNvPr>
          <p:cNvSpPr/>
          <p:nvPr/>
        </p:nvSpPr>
        <p:spPr>
          <a:xfrm>
            <a:off x="4516255" y="1511006"/>
            <a:ext cx="1949381" cy="411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group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839C186-47CB-3AFF-BFC4-08CEBDB19659}"/>
              </a:ext>
            </a:extLst>
          </p:cNvPr>
          <p:cNvSpPr/>
          <p:nvPr/>
        </p:nvSpPr>
        <p:spPr>
          <a:xfrm>
            <a:off x="4516255" y="2518887"/>
            <a:ext cx="1949381" cy="55098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Explore expression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B41F3A4E-5D5D-8951-7A5A-92AC3A14954E}"/>
              </a:ext>
            </a:extLst>
          </p:cNvPr>
          <p:cNvSpPr/>
          <p:nvPr/>
        </p:nvSpPr>
        <p:spPr>
          <a:xfrm>
            <a:off x="3771595" y="1593842"/>
            <a:ext cx="559746" cy="26175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312DF37A-6886-A340-A361-346A7EB13957}"/>
              </a:ext>
            </a:extLst>
          </p:cNvPr>
          <p:cNvSpPr/>
          <p:nvPr/>
        </p:nvSpPr>
        <p:spPr>
          <a:xfrm>
            <a:off x="5347515" y="2070235"/>
            <a:ext cx="215123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Curved Up 16">
            <a:extLst>
              <a:ext uri="{FF2B5EF4-FFF2-40B4-BE49-F238E27FC236}">
                <a16:creationId xmlns:a16="http://schemas.microsoft.com/office/drawing/2014/main" id="{E1C862CE-8610-5CFF-567F-D0F4210A04F7}"/>
              </a:ext>
            </a:extLst>
          </p:cNvPr>
          <p:cNvSpPr/>
          <p:nvPr/>
        </p:nvSpPr>
        <p:spPr>
          <a:xfrm rot="16200000">
            <a:off x="6367401" y="2152458"/>
            <a:ext cx="997653" cy="411982"/>
          </a:xfrm>
          <a:prstGeom prst="curved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FE232F7-3DF8-1493-E017-878A87DCD87B}"/>
              </a:ext>
            </a:extLst>
          </p:cNvPr>
          <p:cNvSpPr/>
          <p:nvPr/>
        </p:nvSpPr>
        <p:spPr>
          <a:xfrm>
            <a:off x="4560037" y="3657469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 Rule</a:t>
            </a: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EEFECE5A-1556-3246-BCE4-083ED141A729}"/>
              </a:ext>
            </a:extLst>
          </p:cNvPr>
          <p:cNvSpPr/>
          <p:nvPr/>
        </p:nvSpPr>
        <p:spPr>
          <a:xfrm rot="5400000">
            <a:off x="6450821" y="3343810"/>
            <a:ext cx="851671" cy="432842"/>
          </a:xfrm>
          <a:prstGeom prst="curved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02368DB-4D4B-2742-F45B-7C16BA9B5B7B}"/>
              </a:ext>
            </a:extLst>
          </p:cNvPr>
          <p:cNvSpPr/>
          <p:nvPr/>
        </p:nvSpPr>
        <p:spPr>
          <a:xfrm>
            <a:off x="1600380" y="3630991"/>
            <a:ext cx="1949381" cy="41198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Optimize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EE39DC6-FC87-DEB7-B52E-24EF13B4BB23}"/>
              </a:ext>
            </a:extLst>
          </p:cNvPr>
          <p:cNvGrpSpPr/>
          <p:nvPr/>
        </p:nvGrpSpPr>
        <p:grpSpPr>
          <a:xfrm>
            <a:off x="489516" y="4820840"/>
            <a:ext cx="2130251" cy="1504176"/>
            <a:chOff x="3578613" y="2274494"/>
            <a:chExt cx="2130251" cy="150417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B5F5B4E-5411-E8D8-4881-D6A2B51D0C44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E9E71C1-5299-6078-6BD4-061D4A557DF8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BEA628A1-F15E-17A3-5030-56A0FF0A6F74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9923AB88-1071-51DE-AFF9-42D130984739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37" name="Flowchart: Connector 36">
                <a:extLst>
                  <a:ext uri="{FF2B5EF4-FFF2-40B4-BE49-F238E27FC236}">
                    <a16:creationId xmlns:a16="http://schemas.microsoft.com/office/drawing/2014/main" id="{16D87991-BD2F-57E6-243C-544F599D32FA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3A2691D-9304-86FD-E6ED-6039DBF9F65B}"/>
                  </a:ext>
                </a:extLst>
              </p:cNvPr>
              <p:cNvCxnSpPr>
                <a:cxnSpLocks/>
                <a:stCxn id="28" idx="7"/>
                <a:endCxn id="25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2712DF4-9CAC-C07B-70EE-29F52865AEE1}"/>
                  </a:ext>
                </a:extLst>
              </p:cNvPr>
              <p:cNvCxnSpPr>
                <a:cxnSpLocks/>
                <a:stCxn id="37" idx="1"/>
                <a:endCxn id="25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B0E41BE6-EF78-5325-18CE-3949069F98EB}"/>
              </a:ext>
            </a:extLst>
          </p:cNvPr>
          <p:cNvSpPr/>
          <p:nvPr/>
        </p:nvSpPr>
        <p:spPr>
          <a:xfrm>
            <a:off x="9462962" y="5514541"/>
            <a:ext cx="1921449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OptGrp</a:t>
            </a:r>
            <a:r>
              <a:rPr lang="en-US" dirty="0"/>
              <a:t>: R join 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D1237E51-0B9F-4899-50D9-28D59E02AAE9}"/>
              </a:ext>
            </a:extLst>
          </p:cNvPr>
          <p:cNvSpPr/>
          <p:nvPr/>
        </p:nvSpPr>
        <p:spPr>
          <a:xfrm>
            <a:off x="9444278" y="5003946"/>
            <a:ext cx="1927065" cy="3195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 join 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CF138E8-EC05-72B9-B757-0E52B3AC8A38}"/>
              </a:ext>
            </a:extLst>
          </p:cNvPr>
          <p:cNvSpPr/>
          <p:nvPr/>
        </p:nvSpPr>
        <p:spPr>
          <a:xfrm>
            <a:off x="9462962" y="4447737"/>
            <a:ext cx="1921449" cy="3651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ExplExpr</a:t>
            </a:r>
            <a:r>
              <a:rPr lang="en-US" dirty="0"/>
              <a:t>: R join 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E578B8C-D902-7651-0E90-20B7B0F90CA2}"/>
              </a:ext>
            </a:extLst>
          </p:cNvPr>
          <p:cNvSpPr/>
          <p:nvPr/>
        </p:nvSpPr>
        <p:spPr>
          <a:xfrm>
            <a:off x="6387190" y="5581117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18F119-F67B-2DC7-6207-DD8F285D5002}"/>
              </a:ext>
            </a:extLst>
          </p:cNvPr>
          <p:cNvSpPr/>
          <p:nvPr/>
        </p:nvSpPr>
        <p:spPr>
          <a:xfrm>
            <a:off x="6406029" y="4562459"/>
            <a:ext cx="2309959" cy="827574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DFA75E7-0298-0A86-5278-7796DD52B78C}"/>
              </a:ext>
            </a:extLst>
          </p:cNvPr>
          <p:cNvSpPr/>
          <p:nvPr/>
        </p:nvSpPr>
        <p:spPr>
          <a:xfrm>
            <a:off x="3688720" y="4562459"/>
            <a:ext cx="2309959" cy="1963185"/>
          </a:xfrm>
          <a:prstGeom prst="round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8C6E779-6D35-3A5C-5CB6-5D00139D036E}"/>
              </a:ext>
            </a:extLst>
          </p:cNvPr>
          <p:cNvSpPr/>
          <p:nvPr/>
        </p:nvSpPr>
        <p:spPr>
          <a:xfrm>
            <a:off x="4571976" y="4674384"/>
            <a:ext cx="1258718" cy="3376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g2 Join g3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4B91C5F-77E8-3481-33C3-918AC5E63111}"/>
                  </a:ext>
                </a:extLst>
              </p:cNvPr>
              <p:cNvSpPr txBox="1"/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g1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4B91C5F-77E8-3481-33C3-918AC5E63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940" y="5225360"/>
                <a:ext cx="830677" cy="646331"/>
              </a:xfrm>
              <a:prstGeom prst="rect">
                <a:avLst/>
              </a:prstGeom>
              <a:blipFill>
                <a:blip r:embed="rId6"/>
                <a:stretch>
                  <a:fillRect t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70D4CB4-7891-7C76-F8A1-18C090D542A5}"/>
                  </a:ext>
                </a:extLst>
              </p:cNvPr>
              <p:cNvSpPr txBox="1"/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70D4CB4-7891-7C76-F8A1-18C090D542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368" y="4638818"/>
                <a:ext cx="426078" cy="646331"/>
              </a:xfrm>
              <a:prstGeom prst="rect">
                <a:avLst/>
              </a:prstGeom>
              <a:blipFill>
                <a:blip r:embed="rId7"/>
                <a:stretch>
                  <a:fillRect l="-11429" t="-4717" r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1C20672-293F-0B99-9966-DE464C4BD594}"/>
                  </a:ext>
                </a:extLst>
              </p:cNvPr>
              <p:cNvSpPr txBox="1"/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g3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1C20672-293F-0B99-9966-DE464C4BD5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28" y="5686051"/>
                <a:ext cx="420308" cy="646331"/>
              </a:xfrm>
              <a:prstGeom prst="rect">
                <a:avLst/>
              </a:prstGeom>
              <a:blipFill>
                <a:blip r:embed="rId8"/>
                <a:stretch>
                  <a:fillRect l="-11594" t="-4717" r="-11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9E6FFD61-C471-6EBE-4CCB-7E956ECD3E34}"/>
              </a:ext>
            </a:extLst>
          </p:cNvPr>
          <p:cNvSpPr txBox="1"/>
          <p:nvPr/>
        </p:nvSpPr>
        <p:spPr>
          <a:xfrm>
            <a:off x="2747722" y="4447737"/>
            <a:ext cx="880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8A2CB28-DD86-5B2D-4B93-50B8ECC1F7B5}"/>
              </a:ext>
            </a:extLst>
          </p:cNvPr>
          <p:cNvSpPr txBox="1"/>
          <p:nvPr/>
        </p:nvSpPr>
        <p:spPr>
          <a:xfrm>
            <a:off x="9631021" y="5905428"/>
            <a:ext cx="1722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Stack of tasks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07676829-630F-75CF-CD5C-9DDC81F2391F}"/>
              </a:ext>
            </a:extLst>
          </p:cNvPr>
          <p:cNvSpPr/>
          <p:nvPr/>
        </p:nvSpPr>
        <p:spPr>
          <a:xfrm rot="16200000">
            <a:off x="913155" y="1550201"/>
            <a:ext cx="241396" cy="32867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DB0300C3-3C25-42FA-F2D6-F59E4585A574}"/>
              </a:ext>
            </a:extLst>
          </p:cNvPr>
          <p:cNvSpPr/>
          <p:nvPr/>
        </p:nvSpPr>
        <p:spPr>
          <a:xfrm>
            <a:off x="9462962" y="3657469"/>
            <a:ext cx="1949381" cy="6484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ApplyRule: Join Commutativity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3A3F74CB-37C6-D648-8984-F03194C0E63F}"/>
              </a:ext>
            </a:extLst>
          </p:cNvPr>
          <p:cNvSpPr/>
          <p:nvPr/>
        </p:nvSpPr>
        <p:spPr>
          <a:xfrm>
            <a:off x="9462962" y="3163941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R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F3F6A1AE-3F1E-93FC-3C01-EA2B01925FA8}"/>
              </a:ext>
            </a:extLst>
          </p:cNvPr>
          <p:cNvSpPr/>
          <p:nvPr/>
        </p:nvSpPr>
        <p:spPr>
          <a:xfrm>
            <a:off x="9444278" y="2676837"/>
            <a:ext cx="1949381" cy="3316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ExplGrp</a:t>
            </a:r>
            <a:r>
              <a:rPr lang="en-US" dirty="0"/>
              <a:t>: 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1ED0EF9C-DB23-DACD-F5E0-F145AC5DEA5A}"/>
              </a:ext>
            </a:extLst>
          </p:cNvPr>
          <p:cNvSpPr/>
          <p:nvPr/>
        </p:nvSpPr>
        <p:spPr>
          <a:xfrm>
            <a:off x="7264108" y="463240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040B8D9F-E77E-EAA4-6D72-972D5F8FC51F}"/>
              </a:ext>
            </a:extLst>
          </p:cNvPr>
          <p:cNvSpPr/>
          <p:nvPr/>
        </p:nvSpPr>
        <p:spPr>
          <a:xfrm>
            <a:off x="7252082" y="5644363"/>
            <a:ext cx="1256044" cy="28498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FF4A1E5-0C46-8B77-04E4-39ABA4159E6D}"/>
              </a:ext>
            </a:extLst>
          </p:cNvPr>
          <p:cNvSpPr txBox="1"/>
          <p:nvPr/>
        </p:nvSpPr>
        <p:spPr>
          <a:xfrm>
            <a:off x="6791236" y="2115648"/>
            <a:ext cx="1431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</a:t>
            </a:r>
          </a:p>
          <a:p>
            <a:pPr algn="ctr"/>
            <a:r>
              <a:rPr lang="en-US" dirty="0"/>
              <a:t>groups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88FFA8-98B2-8227-2EC0-4BBBFEB63F9F}"/>
              </a:ext>
            </a:extLst>
          </p:cNvPr>
          <p:cNvSpPr txBox="1"/>
          <p:nvPr/>
        </p:nvSpPr>
        <p:spPr>
          <a:xfrm>
            <a:off x="9421668" y="2035470"/>
            <a:ext cx="2031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Parallel tasks!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644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950"/>
    </mc:Choice>
    <mc:Fallback xmlns="">
      <p:transition spd="slow" advTm="339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21" grpId="0" animBg="1"/>
      <p:bldP spid="54" grpId="0" animBg="1"/>
      <p:bldP spid="55" grpId="0" animBg="1"/>
      <p:bldP spid="56" grpId="0" animBg="1"/>
      <p:bldP spid="60" grpId="0"/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B9C10-E10C-9F99-BC3A-1A27F20B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Exercising extensibility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83537-23D0-F461-E88C-F32101831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new transformation rules</a:t>
            </a:r>
          </a:p>
          <a:p>
            <a:pPr lvl="1"/>
            <a:r>
              <a:rPr lang="en-US" dirty="0"/>
              <a:t>Already covered</a:t>
            </a:r>
          </a:p>
          <a:p>
            <a:r>
              <a:rPr lang="en-US" dirty="0"/>
              <a:t>Add new operators</a:t>
            </a:r>
          </a:p>
          <a:p>
            <a:pPr lvl="1"/>
            <a:r>
              <a:rPr lang="en-US" dirty="0"/>
              <a:t>Example: outer join operator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99717-9781-ACA5-903E-59768E66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37</a:t>
            </a:fld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7A4C8D3-C094-8B0C-4CDD-DFCEAEFDE28C}"/>
              </a:ext>
            </a:extLst>
          </p:cNvPr>
          <p:cNvSpPr/>
          <p:nvPr/>
        </p:nvSpPr>
        <p:spPr>
          <a:xfrm>
            <a:off x="838200" y="5022519"/>
            <a:ext cx="1360349" cy="3215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Outer Join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E200158-DAC5-EAD3-EDC6-D76F94687E49}"/>
              </a:ext>
            </a:extLst>
          </p:cNvPr>
          <p:cNvSpPr txBox="1"/>
          <p:nvPr/>
        </p:nvSpPr>
        <p:spPr>
          <a:xfrm>
            <a:off x="635874" y="5479003"/>
            <a:ext cx="1791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Logical operator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0D9E92A-BA79-64B7-C1A0-1BD0F8579486}"/>
              </a:ext>
            </a:extLst>
          </p:cNvPr>
          <p:cNvGrpSpPr/>
          <p:nvPr/>
        </p:nvGrpSpPr>
        <p:grpSpPr>
          <a:xfrm>
            <a:off x="3390472" y="4310252"/>
            <a:ext cx="1222625" cy="712267"/>
            <a:chOff x="2787211" y="5417493"/>
            <a:chExt cx="1222625" cy="712267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63655A1B-F5B9-F30E-B1F2-429A56D7E43F}"/>
                </a:ext>
              </a:extLst>
            </p:cNvPr>
            <p:cNvSpPr/>
            <p:nvPr/>
          </p:nvSpPr>
          <p:spPr>
            <a:xfrm>
              <a:off x="2787211" y="5417493"/>
              <a:ext cx="1222625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Outer Join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E36934D-F427-EC7B-F5BC-BC64679EBAEB}"/>
                </a:ext>
              </a:extLst>
            </p:cNvPr>
            <p:cNvCxnSpPr>
              <a:cxnSpLocks/>
              <a:stCxn id="25" idx="0"/>
              <a:endCxn id="35" idx="2"/>
            </p:cNvCxnSpPr>
            <p:nvPr/>
          </p:nvCxnSpPr>
          <p:spPr>
            <a:xfrm flipV="1">
              <a:off x="2789816" y="5739040"/>
              <a:ext cx="608708" cy="39072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CF1D833-BD4C-F490-0BC1-D022E2DD82DF}"/>
                </a:ext>
              </a:extLst>
            </p:cNvPr>
            <p:cNvCxnSpPr>
              <a:cxnSpLocks/>
              <a:stCxn id="26" idx="0"/>
              <a:endCxn id="35" idx="2"/>
            </p:cNvCxnSpPr>
            <p:nvPr/>
          </p:nvCxnSpPr>
          <p:spPr>
            <a:xfrm flipH="1" flipV="1">
              <a:off x="3398524" y="5739040"/>
              <a:ext cx="582171" cy="39072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CFC4810-FBC9-E57F-9F21-0C83D0B825AB}"/>
              </a:ext>
            </a:extLst>
          </p:cNvPr>
          <p:cNvSpPr/>
          <p:nvPr/>
        </p:nvSpPr>
        <p:spPr>
          <a:xfrm>
            <a:off x="5105373" y="5053096"/>
            <a:ext cx="1119349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A01964-D557-A8CF-A948-B7CF09CBC0B5}"/>
              </a:ext>
            </a:extLst>
          </p:cNvPr>
          <p:cNvSpPr txBox="1"/>
          <p:nvPr/>
        </p:nvSpPr>
        <p:spPr>
          <a:xfrm>
            <a:off x="5017606" y="4438013"/>
            <a:ext cx="1521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Outer Join to Hash Join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B4101330-9110-2989-058F-6635420B441E}"/>
              </a:ext>
            </a:extLst>
          </p:cNvPr>
          <p:cNvSpPr/>
          <p:nvPr/>
        </p:nvSpPr>
        <p:spPr>
          <a:xfrm>
            <a:off x="2970971" y="5022519"/>
            <a:ext cx="844211" cy="704248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T1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DABAD297-238B-9290-0B18-1286A5E531E9}"/>
              </a:ext>
            </a:extLst>
          </p:cNvPr>
          <p:cNvSpPr/>
          <p:nvPr/>
        </p:nvSpPr>
        <p:spPr>
          <a:xfrm>
            <a:off x="4161850" y="5022519"/>
            <a:ext cx="844211" cy="704248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T2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3653A79-84EE-783F-DD9F-9A3A1B8AAF87}"/>
              </a:ext>
            </a:extLst>
          </p:cNvPr>
          <p:cNvGrpSpPr/>
          <p:nvPr/>
        </p:nvGrpSpPr>
        <p:grpSpPr>
          <a:xfrm>
            <a:off x="6750118" y="4078840"/>
            <a:ext cx="1222625" cy="943679"/>
            <a:chOff x="2787211" y="5186081"/>
            <a:chExt cx="1222625" cy="943679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02044CE3-45A8-6C7F-6CB2-17B8EF9296CF}"/>
                </a:ext>
              </a:extLst>
            </p:cNvPr>
            <p:cNvSpPr/>
            <p:nvPr/>
          </p:nvSpPr>
          <p:spPr>
            <a:xfrm>
              <a:off x="2787211" y="5186081"/>
              <a:ext cx="1222625" cy="552959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 (outer)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CB3996F7-E255-9D62-8F9E-D5F0695B27D1}"/>
                </a:ext>
              </a:extLst>
            </p:cNvPr>
            <p:cNvCxnSpPr>
              <a:cxnSpLocks/>
              <a:stCxn id="49" idx="0"/>
              <a:endCxn id="46" idx="2"/>
            </p:cNvCxnSpPr>
            <p:nvPr/>
          </p:nvCxnSpPr>
          <p:spPr>
            <a:xfrm flipV="1">
              <a:off x="2789816" y="5739040"/>
              <a:ext cx="608708" cy="39072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1EB4035-85E7-A9AD-33BF-D24A2924F475}"/>
                </a:ext>
              </a:extLst>
            </p:cNvPr>
            <p:cNvCxnSpPr>
              <a:cxnSpLocks/>
              <a:stCxn id="50" idx="0"/>
              <a:endCxn id="46" idx="2"/>
            </p:cNvCxnSpPr>
            <p:nvPr/>
          </p:nvCxnSpPr>
          <p:spPr>
            <a:xfrm flipH="1" flipV="1">
              <a:off x="3398524" y="5739040"/>
              <a:ext cx="582171" cy="39072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D5001241-67FB-6AFC-560A-0517D6170AB0}"/>
              </a:ext>
            </a:extLst>
          </p:cNvPr>
          <p:cNvSpPr/>
          <p:nvPr/>
        </p:nvSpPr>
        <p:spPr>
          <a:xfrm>
            <a:off x="6330617" y="5022519"/>
            <a:ext cx="844211" cy="704248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T1</a:t>
            </a:r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1511C8CD-B9F4-D969-E479-B3E1292D834E}"/>
              </a:ext>
            </a:extLst>
          </p:cNvPr>
          <p:cNvSpPr/>
          <p:nvPr/>
        </p:nvSpPr>
        <p:spPr>
          <a:xfrm>
            <a:off x="7521496" y="5022519"/>
            <a:ext cx="844211" cy="704248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E83F591-9D34-7251-48A4-CABD63AA6F0D}"/>
              </a:ext>
            </a:extLst>
          </p:cNvPr>
          <p:cNvSpPr txBox="1"/>
          <p:nvPr/>
        </p:nvSpPr>
        <p:spPr>
          <a:xfrm>
            <a:off x="4662469" y="5897325"/>
            <a:ext cx="2209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Implementation rule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72D4D1C-F854-E761-7893-7591DE8295FC}"/>
              </a:ext>
            </a:extLst>
          </p:cNvPr>
          <p:cNvSpPr txBox="1"/>
          <p:nvPr/>
        </p:nvSpPr>
        <p:spPr>
          <a:xfrm>
            <a:off x="9055111" y="4078840"/>
            <a:ext cx="2669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Cardinality estimation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function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D9AB10-7D9B-AFCF-8146-EC3DD6F4CC86}"/>
              </a:ext>
            </a:extLst>
          </p:cNvPr>
          <p:cNvSpPr txBox="1"/>
          <p:nvPr/>
        </p:nvSpPr>
        <p:spPr>
          <a:xfrm>
            <a:off x="8997044" y="5137107"/>
            <a:ext cx="29989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Other 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Redundancy (in the book)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Merge join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534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176"/>
    </mc:Choice>
    <mc:Fallback xmlns="">
      <p:transition spd="slow" advTm="441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3" grpId="0" animBg="1"/>
      <p:bldP spid="24" grpId="0"/>
      <p:bldP spid="25" grpId="0" animBg="1"/>
      <p:bldP spid="26" grpId="0" animBg="1"/>
      <p:bldP spid="49" grpId="0" animBg="1"/>
      <p:bldP spid="50" grpId="0" animBg="1"/>
      <p:bldP spid="57" grpId="0"/>
      <p:bldP spid="62" grpId="0"/>
      <p:bldP spid="6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5721B-AEE9-8B65-DD32-703DB6F01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Exercising extensibility: Distributed query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DBBF2-1D0E-58C9-CFA1-0FCD8D7A7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scale data analytics need to scale to multiple nodes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Data needs to be distributed in a way to ensure the correctness of the join result</a:t>
            </a:r>
          </a:p>
          <a:p>
            <a:pPr lvl="1"/>
            <a:r>
              <a:rPr lang="en-US" dirty="0"/>
              <a:t>Example: Both R and S are partitioned by the join column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D5848-E3C2-F998-72ED-4EEEC512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38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37FD41-CA84-8DC3-3EAE-4CA149CC7D10}"/>
              </a:ext>
            </a:extLst>
          </p:cNvPr>
          <p:cNvGrpSpPr/>
          <p:nvPr/>
        </p:nvGrpSpPr>
        <p:grpSpPr>
          <a:xfrm>
            <a:off x="2363653" y="2482104"/>
            <a:ext cx="1934369" cy="1290705"/>
            <a:chOff x="2436878" y="5417493"/>
            <a:chExt cx="1934369" cy="1290705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BD9F892-CE8B-0EDE-76C9-6DA129D9FCCF}"/>
                </a:ext>
              </a:extLst>
            </p:cNvPr>
            <p:cNvSpPr/>
            <p:nvPr/>
          </p:nvSpPr>
          <p:spPr>
            <a:xfrm>
              <a:off x="2759331" y="5417493"/>
              <a:ext cx="127860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</a:t>
              </a:r>
            </a:p>
          </p:txBody>
        </p:sp>
        <p:sp>
          <p:nvSpPr>
            <p:cNvPr id="12" name="Flowchart: Connector 11">
              <a:extLst>
                <a:ext uri="{FF2B5EF4-FFF2-40B4-BE49-F238E27FC236}">
                  <a16:creationId xmlns:a16="http://schemas.microsoft.com/office/drawing/2014/main" id="{0120E5B2-F96C-C444-7FF5-5CAA274658F1}"/>
                </a:ext>
              </a:extLst>
            </p:cNvPr>
            <p:cNvSpPr/>
            <p:nvPr/>
          </p:nvSpPr>
          <p:spPr>
            <a:xfrm>
              <a:off x="2436878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20F6357C-D7A4-03B1-E60C-3DB7206999CE}"/>
                </a:ext>
              </a:extLst>
            </p:cNvPr>
            <p:cNvSpPr/>
            <p:nvPr/>
          </p:nvSpPr>
          <p:spPr>
            <a:xfrm>
              <a:off x="3731167" y="6068118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250A888-6DC6-D9C1-2DF2-F52755F9EEE6}"/>
                </a:ext>
              </a:extLst>
            </p:cNvPr>
            <p:cNvCxnSpPr>
              <a:cxnSpLocks/>
              <a:stCxn id="12" idx="7"/>
              <a:endCxn id="11" idx="2"/>
            </p:cNvCxnSpPr>
            <p:nvPr/>
          </p:nvCxnSpPr>
          <p:spPr>
            <a:xfrm flipV="1">
              <a:off x="2983220" y="5739040"/>
              <a:ext cx="415414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675A7D1-0019-E076-9107-5C5811E08D2C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flipH="1" flipV="1">
              <a:off x="3398634" y="5739040"/>
              <a:ext cx="426271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3DD480D-32ED-C0C3-1ED7-F02B6163DEA6}"/>
              </a:ext>
            </a:extLst>
          </p:cNvPr>
          <p:cNvGrpSpPr/>
          <p:nvPr/>
        </p:nvGrpSpPr>
        <p:grpSpPr>
          <a:xfrm>
            <a:off x="5518239" y="2477863"/>
            <a:ext cx="4303197" cy="1303173"/>
            <a:chOff x="7316217" y="2560057"/>
            <a:chExt cx="4303197" cy="1303173"/>
          </a:xfrm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C21F2F87-65F6-A60A-7ED8-9FF8CD89B0E0}"/>
                </a:ext>
              </a:extLst>
            </p:cNvPr>
            <p:cNvSpPr/>
            <p:nvPr/>
          </p:nvSpPr>
          <p:spPr>
            <a:xfrm>
              <a:off x="7638670" y="2560057"/>
              <a:ext cx="127860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</a:t>
              </a:r>
            </a:p>
          </p:txBody>
        </p:sp>
        <p:sp>
          <p:nvSpPr>
            <p:cNvPr id="38" name="Flowchart: Connector 37">
              <a:extLst>
                <a:ext uri="{FF2B5EF4-FFF2-40B4-BE49-F238E27FC236}">
                  <a16:creationId xmlns:a16="http://schemas.microsoft.com/office/drawing/2014/main" id="{BDA5C66C-B721-6462-EEF9-0B4021C01D98}"/>
                </a:ext>
              </a:extLst>
            </p:cNvPr>
            <p:cNvSpPr/>
            <p:nvPr/>
          </p:nvSpPr>
          <p:spPr>
            <a:xfrm>
              <a:off x="7316217" y="3210682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  <a:r>
                <a:rPr lang="en-US" sz="1400" dirty="0"/>
                <a:t>1</a:t>
              </a:r>
              <a:endParaRPr lang="en-US" dirty="0"/>
            </a:p>
          </p:txBody>
        </p:sp>
        <p:sp>
          <p:nvSpPr>
            <p:cNvPr id="39" name="Flowchart: Connector 38">
              <a:extLst>
                <a:ext uri="{FF2B5EF4-FFF2-40B4-BE49-F238E27FC236}">
                  <a16:creationId xmlns:a16="http://schemas.microsoft.com/office/drawing/2014/main" id="{250A4F5D-F644-DE7B-0DF9-432DD399C3DC}"/>
                </a:ext>
              </a:extLst>
            </p:cNvPr>
            <p:cNvSpPr/>
            <p:nvPr/>
          </p:nvSpPr>
          <p:spPr>
            <a:xfrm>
              <a:off x="8610506" y="3210682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  <a:r>
                <a:rPr lang="en-US" sz="1400" dirty="0"/>
                <a:t>1</a:t>
              </a:r>
              <a:endParaRPr lang="en-US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7FE59E2-2CBC-39F1-9DDF-19DC40406362}"/>
                </a:ext>
              </a:extLst>
            </p:cNvPr>
            <p:cNvCxnSpPr>
              <a:cxnSpLocks/>
              <a:stCxn id="38" idx="7"/>
              <a:endCxn id="37" idx="2"/>
            </p:cNvCxnSpPr>
            <p:nvPr/>
          </p:nvCxnSpPr>
          <p:spPr>
            <a:xfrm flipV="1">
              <a:off x="7862559" y="2881604"/>
              <a:ext cx="415414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E949C59-513B-2771-8A9E-79F2B8DF279D}"/>
                </a:ext>
              </a:extLst>
            </p:cNvPr>
            <p:cNvCxnSpPr>
              <a:cxnSpLocks/>
              <a:stCxn id="39" idx="1"/>
              <a:endCxn id="37" idx="2"/>
            </p:cNvCxnSpPr>
            <p:nvPr/>
          </p:nvCxnSpPr>
          <p:spPr>
            <a:xfrm flipH="1" flipV="1">
              <a:off x="8277973" y="2881604"/>
              <a:ext cx="426271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0ADF182-8171-C6DD-9F7D-76E52550BF1A}"/>
                </a:ext>
              </a:extLst>
            </p:cNvPr>
            <p:cNvSpPr/>
            <p:nvPr/>
          </p:nvSpPr>
          <p:spPr>
            <a:xfrm>
              <a:off x="10007498" y="2572525"/>
              <a:ext cx="127860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</a:t>
              </a:r>
            </a:p>
          </p:txBody>
        </p:sp>
        <p:sp>
          <p:nvSpPr>
            <p:cNvPr id="48" name="Flowchart: Connector 47">
              <a:extLst>
                <a:ext uri="{FF2B5EF4-FFF2-40B4-BE49-F238E27FC236}">
                  <a16:creationId xmlns:a16="http://schemas.microsoft.com/office/drawing/2014/main" id="{34087436-0698-9A0D-6FEA-1A8FF039E609}"/>
                </a:ext>
              </a:extLst>
            </p:cNvPr>
            <p:cNvSpPr/>
            <p:nvPr/>
          </p:nvSpPr>
          <p:spPr>
            <a:xfrm>
              <a:off x="9685045" y="3223150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  <a:r>
                <a:rPr lang="en-US" sz="1400" dirty="0"/>
                <a:t>2</a:t>
              </a:r>
              <a:endParaRPr lang="en-US" dirty="0"/>
            </a:p>
          </p:txBody>
        </p:sp>
        <p:sp>
          <p:nvSpPr>
            <p:cNvPr id="49" name="Flowchart: Connector 48">
              <a:extLst>
                <a:ext uri="{FF2B5EF4-FFF2-40B4-BE49-F238E27FC236}">
                  <a16:creationId xmlns:a16="http://schemas.microsoft.com/office/drawing/2014/main" id="{FBD78CAC-B7D6-07E4-FD84-FC47CED64D86}"/>
                </a:ext>
              </a:extLst>
            </p:cNvPr>
            <p:cNvSpPr/>
            <p:nvPr/>
          </p:nvSpPr>
          <p:spPr>
            <a:xfrm>
              <a:off x="10979334" y="3223150"/>
              <a:ext cx="640080" cy="64008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  <a:r>
                <a:rPr lang="en-US" sz="1400" dirty="0"/>
                <a:t>2</a:t>
              </a: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4FEC0F0-3DCB-8A4E-2AFA-CC7A8B492375}"/>
                </a:ext>
              </a:extLst>
            </p:cNvPr>
            <p:cNvCxnSpPr>
              <a:cxnSpLocks/>
              <a:stCxn id="48" idx="7"/>
              <a:endCxn id="47" idx="2"/>
            </p:cNvCxnSpPr>
            <p:nvPr/>
          </p:nvCxnSpPr>
          <p:spPr>
            <a:xfrm flipV="1">
              <a:off x="10231387" y="2894072"/>
              <a:ext cx="415414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E530481-2372-4C8D-45A2-824E02955715}"/>
                </a:ext>
              </a:extLst>
            </p:cNvPr>
            <p:cNvCxnSpPr>
              <a:cxnSpLocks/>
              <a:stCxn id="49" idx="1"/>
              <a:endCxn id="47" idx="2"/>
            </p:cNvCxnSpPr>
            <p:nvPr/>
          </p:nvCxnSpPr>
          <p:spPr>
            <a:xfrm flipH="1" flipV="1">
              <a:off x="10646801" y="2894072"/>
              <a:ext cx="426271" cy="4228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5FD6FE5A-8C27-5577-0D2F-4DB86B3CFDCC}"/>
              </a:ext>
            </a:extLst>
          </p:cNvPr>
          <p:cNvSpPr/>
          <p:nvPr/>
        </p:nvSpPr>
        <p:spPr>
          <a:xfrm>
            <a:off x="4441441" y="2959487"/>
            <a:ext cx="713628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5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60"/>
    </mc:Choice>
    <mc:Fallback xmlns="">
      <p:transition spd="slow" advTm="2966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61A78-0A4D-324A-C750-893832A0D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99F03-DFC1-68D6-11BE-BE4712504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Extend the </a:t>
            </a:r>
            <a:r>
              <a:rPr lang="en-US" i="1" dirty="0">
                <a:solidFill>
                  <a:srgbClr val="FF0000"/>
                </a:solidFill>
              </a:rPr>
              <a:t>physical properties</a:t>
            </a:r>
            <a:r>
              <a:rPr lang="en-US" dirty="0"/>
              <a:t> to include data distribution</a:t>
            </a:r>
          </a:p>
          <a:p>
            <a:r>
              <a:rPr lang="en-US" dirty="0"/>
              <a:t>Add a new enforcer</a:t>
            </a:r>
          </a:p>
          <a:p>
            <a:r>
              <a:rPr lang="en-US" dirty="0"/>
              <a:t>Add a new enforcer rule</a:t>
            </a:r>
          </a:p>
          <a:p>
            <a:r>
              <a:rPr lang="en-US" dirty="0"/>
              <a:t>New costing for enforcer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89F689A-BDAE-D1FC-F940-0D5A65C1FE92}"/>
              </a:ext>
            </a:extLst>
          </p:cNvPr>
          <p:cNvSpPr/>
          <p:nvPr/>
        </p:nvSpPr>
        <p:spPr>
          <a:xfrm>
            <a:off x="7181632" y="4497140"/>
            <a:ext cx="3124200" cy="167982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3426D-AAD2-51B7-6E2E-CDDE5BEA1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Exercising extensibility: Distributed query processing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C7AF8-C2BE-8950-CD42-96038087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39</a:t>
            </a:fld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651B42B-3426-B33C-F476-FED688FBF219}"/>
              </a:ext>
            </a:extLst>
          </p:cNvPr>
          <p:cNvGrpSpPr/>
          <p:nvPr/>
        </p:nvGrpSpPr>
        <p:grpSpPr>
          <a:xfrm>
            <a:off x="5075431" y="2414427"/>
            <a:ext cx="3965824" cy="1549695"/>
            <a:chOff x="5075431" y="2414427"/>
            <a:chExt cx="3965824" cy="1549695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22B78CC0-BB1D-316B-1690-82671C62A7DF}"/>
                </a:ext>
              </a:extLst>
            </p:cNvPr>
            <p:cNvSpPr/>
            <p:nvPr/>
          </p:nvSpPr>
          <p:spPr>
            <a:xfrm>
              <a:off x="5075431" y="2414427"/>
              <a:ext cx="3965824" cy="1549695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913AC78-4E62-6631-12A9-0E1429AF98AD}"/>
                </a:ext>
              </a:extLst>
            </p:cNvPr>
            <p:cNvSpPr/>
            <p:nvPr/>
          </p:nvSpPr>
          <p:spPr>
            <a:xfrm>
              <a:off x="6374524" y="2537717"/>
              <a:ext cx="1278606" cy="32154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62C84FBD-2A92-3971-5650-98CF9A9AB1F5}"/>
                </a:ext>
              </a:extLst>
            </p:cNvPr>
            <p:cNvSpPr/>
            <p:nvPr/>
          </p:nvSpPr>
          <p:spPr>
            <a:xfrm>
              <a:off x="5167897" y="3350460"/>
              <a:ext cx="1530850" cy="44178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R, Hash(</a:t>
              </a:r>
              <a:r>
                <a:rPr lang="en-US" dirty="0" err="1"/>
                <a:t>R.a</a:t>
              </a:r>
              <a:r>
                <a:rPr lang="en-US" dirty="0"/>
                <a:t>)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02C1927-12EB-52B8-5B79-7323A98EB72E}"/>
                </a:ext>
              </a:extLst>
            </p:cNvPr>
            <p:cNvSpPr/>
            <p:nvPr/>
          </p:nvSpPr>
          <p:spPr>
            <a:xfrm>
              <a:off x="7366566" y="3350460"/>
              <a:ext cx="1530850" cy="44178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S, Hash(</a:t>
              </a:r>
              <a:r>
                <a:rPr lang="en-US" dirty="0" err="1"/>
                <a:t>S.a</a:t>
              </a:r>
              <a:r>
                <a:rPr lang="en-US" dirty="0"/>
                <a:t>)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5DF2A21-E148-5BB0-698A-06A8D69B0B30}"/>
                </a:ext>
              </a:extLst>
            </p:cNvPr>
            <p:cNvCxnSpPr>
              <a:stCxn id="11" idx="2"/>
            </p:cNvCxnSpPr>
            <p:nvPr/>
          </p:nvCxnSpPr>
          <p:spPr>
            <a:xfrm flipH="1">
              <a:off x="5959007" y="2859264"/>
              <a:ext cx="1054820" cy="4911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64A7FFF-DA8C-08B1-EDBF-A2E6A1B3DCE9}"/>
                </a:ext>
              </a:extLst>
            </p:cNvPr>
            <p:cNvCxnSpPr>
              <a:cxnSpLocks/>
              <a:stCxn id="11" idx="2"/>
              <a:endCxn id="7" idx="0"/>
            </p:cNvCxnSpPr>
            <p:nvPr/>
          </p:nvCxnSpPr>
          <p:spPr>
            <a:xfrm>
              <a:off x="7013827" y="2859264"/>
              <a:ext cx="1118164" cy="4911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050E862-270D-86B4-CBE5-65EDF4CC1AE8}"/>
              </a:ext>
            </a:extLst>
          </p:cNvPr>
          <p:cNvGrpSpPr/>
          <p:nvPr/>
        </p:nvGrpSpPr>
        <p:grpSpPr>
          <a:xfrm>
            <a:off x="4006938" y="4662284"/>
            <a:ext cx="2820415" cy="817290"/>
            <a:chOff x="4006938" y="4662284"/>
            <a:chExt cx="2820415" cy="817290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2631947-6B54-A0F1-9D8C-5785D2AC8A6B}"/>
                </a:ext>
              </a:extLst>
            </p:cNvPr>
            <p:cNvSpPr/>
            <p:nvPr/>
          </p:nvSpPr>
          <p:spPr>
            <a:xfrm>
              <a:off x="4006938" y="4662284"/>
              <a:ext cx="2820415" cy="81729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BF2045B-7293-3489-CBC4-925206E1EA1B}"/>
                </a:ext>
              </a:extLst>
            </p:cNvPr>
            <p:cNvSpPr/>
            <p:nvPr/>
          </p:nvSpPr>
          <p:spPr>
            <a:xfrm>
              <a:off x="4175855" y="4759658"/>
              <a:ext cx="2522892" cy="55742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Partitioned Table Scan(R), Hash(</a:t>
              </a:r>
              <a:r>
                <a:rPr lang="en-US" dirty="0" err="1"/>
                <a:t>R.a</a:t>
              </a:r>
              <a:r>
                <a:rPr lang="en-US" dirty="0"/>
                <a:t>)</a:t>
              </a:r>
            </a:p>
          </p:txBody>
        </p:sp>
      </p:grp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A32C4DD-1C0F-005E-23CF-42058BE8F8FE}"/>
              </a:ext>
            </a:extLst>
          </p:cNvPr>
          <p:cNvSpPr/>
          <p:nvPr/>
        </p:nvSpPr>
        <p:spPr>
          <a:xfrm>
            <a:off x="7344904" y="5479574"/>
            <a:ext cx="2820415" cy="55742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Partitioned Table Scan(S), </a:t>
            </a:r>
            <a:r>
              <a:rPr lang="en-US" dirty="0" err="1"/>
              <a:t>RoundRobin</a:t>
            </a:r>
            <a:endParaRPr lang="en-US" dirty="0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13E13AD4-DAB4-DCEF-AE06-8F9AB5174911}"/>
              </a:ext>
            </a:extLst>
          </p:cNvPr>
          <p:cNvSpPr/>
          <p:nvPr/>
        </p:nvSpPr>
        <p:spPr>
          <a:xfrm rot="1908105">
            <a:off x="5435025" y="4139424"/>
            <a:ext cx="236305" cy="358717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3F08140E-4333-D9FD-C12F-24CF2E1D5FCF}"/>
              </a:ext>
            </a:extLst>
          </p:cNvPr>
          <p:cNvSpPr/>
          <p:nvPr/>
        </p:nvSpPr>
        <p:spPr>
          <a:xfrm rot="19252217">
            <a:off x="8239218" y="4104086"/>
            <a:ext cx="236305" cy="358717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1BAAA85-6457-E975-CFCA-AF4A3206A639}"/>
              </a:ext>
            </a:extLst>
          </p:cNvPr>
          <p:cNvSpPr/>
          <p:nvPr/>
        </p:nvSpPr>
        <p:spPr>
          <a:xfrm>
            <a:off x="7344904" y="4583626"/>
            <a:ext cx="2820415" cy="55742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Shuffle by Hash(</a:t>
            </a:r>
            <a:r>
              <a:rPr lang="en-US" dirty="0" err="1"/>
              <a:t>S.a</a:t>
            </a:r>
            <a:r>
              <a:rPr lang="en-US" dirty="0"/>
              <a:t>)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2A13A32-1A78-BEC6-D0D2-D541E96D9175}"/>
              </a:ext>
            </a:extLst>
          </p:cNvPr>
          <p:cNvCxnSpPr>
            <a:stCxn id="24" idx="2"/>
            <a:endCxn id="21" idx="0"/>
          </p:cNvCxnSpPr>
          <p:nvPr/>
        </p:nvCxnSpPr>
        <p:spPr>
          <a:xfrm>
            <a:off x="8755112" y="5141052"/>
            <a:ext cx="0" cy="3385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AD7A166-C9D0-32F7-DCCE-EABEE6E050FC}"/>
              </a:ext>
            </a:extLst>
          </p:cNvPr>
          <p:cNvSpPr txBox="1"/>
          <p:nvPr/>
        </p:nvSpPr>
        <p:spPr>
          <a:xfrm>
            <a:off x="10380266" y="4662284"/>
            <a:ext cx="1666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New enforcer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634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095"/>
    </mc:Choice>
    <mc:Fallback xmlns="">
      <p:transition spd="slow" advTm="410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1" grpId="0" animBg="1"/>
      <p:bldP spid="22" grpId="0" animBg="1"/>
      <p:bldP spid="23" grpId="0" animBg="1"/>
      <p:bldP spid="24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7F361-F505-DE8D-9927-B7C6B40F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9F07E-9152-2154-D06A-B2459C2F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D40E046-2ED0-112D-0F0E-584B40D7D823}"/>
              </a:ext>
            </a:extLst>
          </p:cNvPr>
          <p:cNvGrpSpPr/>
          <p:nvPr/>
        </p:nvGrpSpPr>
        <p:grpSpPr>
          <a:xfrm>
            <a:off x="541292" y="2540970"/>
            <a:ext cx="11152476" cy="641839"/>
            <a:chOff x="541292" y="2540970"/>
            <a:chExt cx="11152476" cy="64183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2550010-1D77-6A6F-41AE-B364808DA9D1}"/>
                </a:ext>
              </a:extLst>
            </p:cNvPr>
            <p:cNvSpPr/>
            <p:nvPr/>
          </p:nvSpPr>
          <p:spPr>
            <a:xfrm>
              <a:off x="2438238" y="2540970"/>
              <a:ext cx="1531686" cy="64183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Parsing and validation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00FD384-9B3F-0C1A-E844-53A1ACA811C7}"/>
                </a:ext>
              </a:extLst>
            </p:cNvPr>
            <p:cNvSpPr/>
            <p:nvPr/>
          </p:nvSpPr>
          <p:spPr>
            <a:xfrm>
              <a:off x="5461125" y="2540970"/>
              <a:ext cx="1531685" cy="64183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Query optimization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1BA770E-D61A-0ECB-B6C6-AF5D7BC54DCA}"/>
                </a:ext>
              </a:extLst>
            </p:cNvPr>
            <p:cNvSpPr/>
            <p:nvPr/>
          </p:nvSpPr>
          <p:spPr>
            <a:xfrm>
              <a:off x="8290422" y="2540970"/>
              <a:ext cx="1531686" cy="64183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Query execution</a:t>
              </a:r>
            </a:p>
          </p:txBody>
        </p:sp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62304458-741A-00EF-392E-E2C1F549A005}"/>
                </a:ext>
              </a:extLst>
            </p:cNvPr>
            <p:cNvSpPr/>
            <p:nvPr/>
          </p:nvSpPr>
          <p:spPr>
            <a:xfrm>
              <a:off x="4116449" y="2693723"/>
              <a:ext cx="1198151" cy="33633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1ABD3707-5498-48BD-450F-123FB4CF5C78}"/>
                </a:ext>
              </a:extLst>
            </p:cNvPr>
            <p:cNvSpPr/>
            <p:nvPr/>
          </p:nvSpPr>
          <p:spPr>
            <a:xfrm>
              <a:off x="7139335" y="2693723"/>
              <a:ext cx="1004562" cy="33633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F759DB0D-686C-D517-92A9-BDA3C622DD5C}"/>
                </a:ext>
              </a:extLst>
            </p:cNvPr>
            <p:cNvSpPr/>
            <p:nvPr/>
          </p:nvSpPr>
          <p:spPr>
            <a:xfrm>
              <a:off x="1848195" y="2693723"/>
              <a:ext cx="443518" cy="33633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BCE5DD0E-BD17-839E-A5EF-A0A3C8F06AF2}"/>
                </a:ext>
              </a:extLst>
            </p:cNvPr>
            <p:cNvSpPr/>
            <p:nvPr/>
          </p:nvSpPr>
          <p:spPr>
            <a:xfrm>
              <a:off x="9968633" y="2693723"/>
              <a:ext cx="296993" cy="33633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4E236DF-BE9D-70B0-6927-1AA30640E029}"/>
                </a:ext>
              </a:extLst>
            </p:cNvPr>
            <p:cNvSpPr/>
            <p:nvPr/>
          </p:nvSpPr>
          <p:spPr>
            <a:xfrm>
              <a:off x="541292" y="2540970"/>
              <a:ext cx="1160378" cy="64183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SQL query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0FBCA45-5AE6-2745-624B-C08C7644B195}"/>
                </a:ext>
              </a:extLst>
            </p:cNvPr>
            <p:cNvSpPr/>
            <p:nvPr/>
          </p:nvSpPr>
          <p:spPr>
            <a:xfrm>
              <a:off x="10412151" y="2540970"/>
              <a:ext cx="1281617" cy="64183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Query results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662CD31-DAF3-3AD9-EE94-053E06984776}"/>
              </a:ext>
            </a:extLst>
          </p:cNvPr>
          <p:cNvGrpSpPr/>
          <p:nvPr/>
        </p:nvGrpSpPr>
        <p:grpSpPr>
          <a:xfrm>
            <a:off x="2395615" y="3500239"/>
            <a:ext cx="3147737" cy="3265197"/>
            <a:chOff x="2958672" y="3230070"/>
            <a:chExt cx="3147737" cy="3265197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A229152B-189B-C3A7-7E37-9DC3AEAD5928}"/>
                </a:ext>
              </a:extLst>
            </p:cNvPr>
            <p:cNvSpPr/>
            <p:nvPr/>
          </p:nvSpPr>
          <p:spPr>
            <a:xfrm>
              <a:off x="4229101" y="3230070"/>
              <a:ext cx="1085500" cy="66492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  <a:p>
              <a:pPr algn="ctr"/>
              <a:r>
                <a:rPr lang="en-US" dirty="0" err="1"/>
                <a:t>S.c</a:t>
              </a:r>
              <a:r>
                <a:rPr lang="en-US" dirty="0"/>
                <a:t>=</a:t>
              </a:r>
              <a:r>
                <a:rPr lang="en-US" dirty="0" err="1"/>
                <a:t>T.d</a:t>
              </a:r>
              <a:endParaRPr lang="en-US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92AD4EFA-4675-381D-5E4E-E3474E54DE97}"/>
                </a:ext>
              </a:extLst>
            </p:cNvPr>
            <p:cNvSpPr/>
            <p:nvPr/>
          </p:nvSpPr>
          <p:spPr>
            <a:xfrm>
              <a:off x="3427174" y="4166621"/>
              <a:ext cx="1085500" cy="59881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Join</a:t>
              </a:r>
            </a:p>
            <a:p>
              <a:pPr algn="ctr"/>
              <a:r>
                <a:rPr lang="en-US" dirty="0" err="1"/>
                <a:t>R.a</a:t>
              </a:r>
              <a:r>
                <a:rPr lang="en-US" dirty="0"/>
                <a:t>=</a:t>
              </a:r>
              <a:r>
                <a:rPr lang="en-US" dirty="0" err="1"/>
                <a:t>S.b</a:t>
              </a:r>
              <a:endParaRPr lang="en-US" dirty="0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34F4A12-641C-1FA0-2CEA-A42A07EE0574}"/>
                </a:ext>
              </a:extLst>
            </p:cNvPr>
            <p:cNvSpPr/>
            <p:nvPr/>
          </p:nvSpPr>
          <p:spPr>
            <a:xfrm>
              <a:off x="5020909" y="4166621"/>
              <a:ext cx="1085500" cy="59881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Select</a:t>
              </a:r>
            </a:p>
            <a:p>
              <a:pPr algn="ctr"/>
              <a:r>
                <a:rPr lang="en-US" dirty="0" err="1"/>
                <a:t>T.e</a:t>
              </a:r>
              <a:r>
                <a:rPr lang="en-US" dirty="0"/>
                <a:t>=10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2C508CFF-9A22-5D03-07C8-8B9266FBB2B9}"/>
                </a:ext>
              </a:extLst>
            </p:cNvPr>
            <p:cNvSpPr/>
            <p:nvPr/>
          </p:nvSpPr>
          <p:spPr>
            <a:xfrm>
              <a:off x="2958672" y="5023060"/>
              <a:ext cx="886375" cy="33174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Select</a:t>
              </a: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0E8D0557-9525-FB37-77F9-E690B0F7BB58}"/>
                </a:ext>
              </a:extLst>
            </p:cNvPr>
            <p:cNvSpPr/>
            <p:nvPr/>
          </p:nvSpPr>
          <p:spPr>
            <a:xfrm>
              <a:off x="4116448" y="5016275"/>
              <a:ext cx="886374" cy="33174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Select</a:t>
              </a:r>
            </a:p>
          </p:txBody>
        </p:sp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FB304A85-0169-D0A2-8CBF-C07E294144CA}"/>
                </a:ext>
              </a:extLst>
            </p:cNvPr>
            <p:cNvSpPr/>
            <p:nvPr/>
          </p:nvSpPr>
          <p:spPr>
            <a:xfrm>
              <a:off x="3173259" y="556858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31" name="Flowchart: Connector 30">
              <a:extLst>
                <a:ext uri="{FF2B5EF4-FFF2-40B4-BE49-F238E27FC236}">
                  <a16:creationId xmlns:a16="http://schemas.microsoft.com/office/drawing/2014/main" id="{A1BF0424-C962-578C-36D2-0EDFD1493EA5}"/>
                </a:ext>
              </a:extLst>
            </p:cNvPr>
            <p:cNvSpPr/>
            <p:nvPr/>
          </p:nvSpPr>
          <p:spPr>
            <a:xfrm>
              <a:off x="4331036" y="556858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32" name="Flowchart: Connector 31">
              <a:extLst>
                <a:ext uri="{FF2B5EF4-FFF2-40B4-BE49-F238E27FC236}">
                  <a16:creationId xmlns:a16="http://schemas.microsoft.com/office/drawing/2014/main" id="{4BC1D8B5-1D83-340F-63FC-9BC75FF5812E}"/>
                </a:ext>
              </a:extLst>
            </p:cNvPr>
            <p:cNvSpPr/>
            <p:nvPr/>
          </p:nvSpPr>
          <p:spPr>
            <a:xfrm>
              <a:off x="5335059" y="4953548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8FD50FE-9D58-BD32-CCC3-C07C6D853840}"/>
                </a:ext>
              </a:extLst>
            </p:cNvPr>
            <p:cNvCxnSpPr>
              <a:stCxn id="25" idx="2"/>
              <a:endCxn id="26" idx="0"/>
            </p:cNvCxnSpPr>
            <p:nvPr/>
          </p:nvCxnSpPr>
          <p:spPr>
            <a:xfrm flipH="1">
              <a:off x="3969924" y="3894994"/>
              <a:ext cx="801927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3F6C29A-F803-F6C1-0666-0518CAABBCD0}"/>
                </a:ext>
              </a:extLst>
            </p:cNvPr>
            <p:cNvCxnSpPr>
              <a:cxnSpLocks/>
              <a:stCxn id="25" idx="2"/>
              <a:endCxn id="27" idx="0"/>
            </p:cNvCxnSpPr>
            <p:nvPr/>
          </p:nvCxnSpPr>
          <p:spPr>
            <a:xfrm>
              <a:off x="4771851" y="3894994"/>
              <a:ext cx="791808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A5542EA-9A04-BA4B-AE0B-CCE4D0D8077C}"/>
                </a:ext>
              </a:extLst>
            </p:cNvPr>
            <p:cNvCxnSpPr>
              <a:cxnSpLocks/>
              <a:stCxn id="26" idx="2"/>
              <a:endCxn id="28" idx="0"/>
            </p:cNvCxnSpPr>
            <p:nvPr/>
          </p:nvCxnSpPr>
          <p:spPr>
            <a:xfrm flipH="1">
              <a:off x="3401860" y="4765439"/>
              <a:ext cx="568064" cy="25762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B8D242E-D89B-FB89-A929-4242BB7E01E5}"/>
                </a:ext>
              </a:extLst>
            </p:cNvPr>
            <p:cNvCxnSpPr>
              <a:cxnSpLocks/>
              <a:stCxn id="26" idx="2"/>
              <a:endCxn id="29" idx="0"/>
            </p:cNvCxnSpPr>
            <p:nvPr/>
          </p:nvCxnSpPr>
          <p:spPr>
            <a:xfrm>
              <a:off x="3969924" y="4765439"/>
              <a:ext cx="589711" cy="25083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C506C6C-E528-866B-CF2D-BA0FC9D80F45}"/>
                </a:ext>
              </a:extLst>
            </p:cNvPr>
            <p:cNvCxnSpPr>
              <a:cxnSpLocks/>
              <a:stCxn id="27" idx="2"/>
              <a:endCxn id="32" idx="0"/>
            </p:cNvCxnSpPr>
            <p:nvPr/>
          </p:nvCxnSpPr>
          <p:spPr>
            <a:xfrm>
              <a:off x="5563659" y="4765438"/>
              <a:ext cx="0" cy="18811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F65B5CE-4C53-F229-AECD-06DD64D5D7DD}"/>
                </a:ext>
              </a:extLst>
            </p:cNvPr>
            <p:cNvCxnSpPr>
              <a:cxnSpLocks/>
              <a:stCxn id="28" idx="2"/>
              <a:endCxn id="30" idx="0"/>
            </p:cNvCxnSpPr>
            <p:nvPr/>
          </p:nvCxnSpPr>
          <p:spPr>
            <a:xfrm flipH="1">
              <a:off x="3401859" y="5354805"/>
              <a:ext cx="1" cy="21378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859BBDD-BFA3-BB5D-9BA6-3227ECEB2A88}"/>
                </a:ext>
              </a:extLst>
            </p:cNvPr>
            <p:cNvCxnSpPr>
              <a:cxnSpLocks/>
              <a:stCxn id="29" idx="2"/>
              <a:endCxn id="31" idx="0"/>
            </p:cNvCxnSpPr>
            <p:nvPr/>
          </p:nvCxnSpPr>
          <p:spPr>
            <a:xfrm>
              <a:off x="4559635" y="5348020"/>
              <a:ext cx="1" cy="22056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F880504-204F-D06A-A254-5884089EC950}"/>
                </a:ext>
              </a:extLst>
            </p:cNvPr>
            <p:cNvSpPr txBox="1"/>
            <p:nvPr/>
          </p:nvSpPr>
          <p:spPr>
            <a:xfrm>
              <a:off x="3602448" y="6125935"/>
              <a:ext cx="2154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Abstract syntax tree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0F96C63-1492-29FD-4F3F-77C3ED874303}"/>
              </a:ext>
            </a:extLst>
          </p:cNvPr>
          <p:cNvGrpSpPr/>
          <p:nvPr/>
        </p:nvGrpSpPr>
        <p:grpSpPr>
          <a:xfrm>
            <a:off x="5943790" y="3452799"/>
            <a:ext cx="3757257" cy="3312637"/>
            <a:chOff x="5943790" y="3136276"/>
            <a:chExt cx="3757257" cy="3312637"/>
          </a:xfrm>
        </p:grpSpPr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9F903EF8-4D88-2381-070C-63A676A2E1C1}"/>
                </a:ext>
              </a:extLst>
            </p:cNvPr>
            <p:cNvSpPr/>
            <p:nvPr/>
          </p:nvSpPr>
          <p:spPr>
            <a:xfrm>
              <a:off x="6903883" y="3136276"/>
              <a:ext cx="1943152" cy="66492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Nested Loop Join</a:t>
              </a:r>
            </a:p>
            <a:p>
              <a:pPr algn="ctr"/>
              <a:r>
                <a:rPr lang="en-US" dirty="0" err="1"/>
                <a:t>S.b</a:t>
              </a:r>
              <a:r>
                <a:rPr lang="en-US" dirty="0"/>
                <a:t>=</a:t>
              </a:r>
              <a:r>
                <a:rPr lang="en-US" dirty="0" err="1"/>
                <a:t>R.a</a:t>
              </a:r>
              <a:endParaRPr lang="en-US" dirty="0"/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C086F75B-B4FD-F356-0A35-575C097CB882}"/>
                </a:ext>
              </a:extLst>
            </p:cNvPr>
            <p:cNvSpPr/>
            <p:nvPr/>
          </p:nvSpPr>
          <p:spPr>
            <a:xfrm>
              <a:off x="6574406" y="4072827"/>
              <a:ext cx="1221644" cy="59881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Hash Join</a:t>
              </a:r>
            </a:p>
            <a:p>
              <a:pPr algn="ctr"/>
              <a:r>
                <a:rPr lang="en-US" dirty="0" err="1"/>
                <a:t>S.c</a:t>
              </a:r>
              <a:r>
                <a:rPr lang="en-US" dirty="0"/>
                <a:t>=</a:t>
              </a:r>
              <a:r>
                <a:rPr lang="en-US" dirty="0" err="1"/>
                <a:t>T.d</a:t>
              </a:r>
              <a:endParaRPr lang="en-US" dirty="0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ABDC7E07-6FE8-371D-CEF4-F44D389BA2A0}"/>
                </a:ext>
              </a:extLst>
            </p:cNvPr>
            <p:cNvSpPr/>
            <p:nvPr/>
          </p:nvSpPr>
          <p:spPr>
            <a:xfrm>
              <a:off x="8304284" y="4072827"/>
              <a:ext cx="1396763" cy="5988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 Seek (</a:t>
              </a:r>
              <a:r>
                <a:rPr lang="en-US" dirty="0" err="1"/>
                <a:t>R.Ia</a:t>
              </a:r>
              <a:r>
                <a:rPr lang="en-US" dirty="0"/>
                <a:t>)</a:t>
              </a: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849DDB1C-9E71-D8DD-0058-471305E1809D}"/>
                </a:ext>
              </a:extLst>
            </p:cNvPr>
            <p:cNvSpPr/>
            <p:nvPr/>
          </p:nvSpPr>
          <p:spPr>
            <a:xfrm>
              <a:off x="5943790" y="5053004"/>
              <a:ext cx="1174682" cy="5988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Table Scan (S)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F08D102A-BB39-E74E-7905-20A0618DACBE}"/>
                </a:ext>
              </a:extLst>
            </p:cNvPr>
            <p:cNvSpPr/>
            <p:nvPr/>
          </p:nvSpPr>
          <p:spPr>
            <a:xfrm>
              <a:off x="7399825" y="5047864"/>
              <a:ext cx="1396762" cy="61166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Index Scan (</a:t>
              </a:r>
              <a:r>
                <a:rPr lang="en-US" dirty="0" err="1"/>
                <a:t>T.Id</a:t>
              </a:r>
              <a:r>
                <a:rPr lang="en-US" dirty="0"/>
                <a:t>)</a:t>
              </a: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836919A5-006E-CFB8-B851-17B95D9D280E}"/>
                </a:ext>
              </a:extLst>
            </p:cNvPr>
            <p:cNvCxnSpPr>
              <a:cxnSpLocks/>
              <a:stCxn id="58" idx="2"/>
              <a:endCxn id="59" idx="0"/>
            </p:cNvCxnSpPr>
            <p:nvPr/>
          </p:nvCxnSpPr>
          <p:spPr>
            <a:xfrm flipH="1">
              <a:off x="7185228" y="3801200"/>
              <a:ext cx="690231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1C304EF-E16A-D87C-E0BE-E3B642E9048E}"/>
                </a:ext>
              </a:extLst>
            </p:cNvPr>
            <p:cNvCxnSpPr>
              <a:cxnSpLocks/>
              <a:stCxn id="58" idx="2"/>
              <a:endCxn id="60" idx="0"/>
            </p:cNvCxnSpPr>
            <p:nvPr/>
          </p:nvCxnSpPr>
          <p:spPr>
            <a:xfrm>
              <a:off x="7875459" y="3801200"/>
              <a:ext cx="1127207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75B8DE07-F503-3C28-AAF7-F44CCCD07C31}"/>
                </a:ext>
              </a:extLst>
            </p:cNvPr>
            <p:cNvCxnSpPr>
              <a:cxnSpLocks/>
              <a:stCxn id="59" idx="2"/>
              <a:endCxn id="61" idx="0"/>
            </p:cNvCxnSpPr>
            <p:nvPr/>
          </p:nvCxnSpPr>
          <p:spPr>
            <a:xfrm flipH="1">
              <a:off x="6531131" y="4671645"/>
              <a:ext cx="654097" cy="38135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8DD1BCD0-C9C3-7A45-9F1C-1C4EC84F4E91}"/>
                </a:ext>
              </a:extLst>
            </p:cNvPr>
            <p:cNvCxnSpPr>
              <a:cxnSpLocks/>
              <a:stCxn id="59" idx="2"/>
              <a:endCxn id="62" idx="0"/>
            </p:cNvCxnSpPr>
            <p:nvPr/>
          </p:nvCxnSpPr>
          <p:spPr>
            <a:xfrm>
              <a:off x="7185228" y="4671645"/>
              <a:ext cx="912978" cy="37621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FBE94657-A7C6-524E-B7B0-6558EEF7E2CB}"/>
                </a:ext>
              </a:extLst>
            </p:cNvPr>
            <p:cNvSpPr txBox="1"/>
            <p:nvPr/>
          </p:nvSpPr>
          <p:spPr>
            <a:xfrm>
              <a:off x="6730662" y="6079581"/>
              <a:ext cx="2113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Physical query plan</a:t>
              </a: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FD34C9CD-DCD9-7350-0CCC-628EB530910A}"/>
              </a:ext>
            </a:extLst>
          </p:cNvPr>
          <p:cNvSpPr txBox="1"/>
          <p:nvPr/>
        </p:nvSpPr>
        <p:spPr>
          <a:xfrm>
            <a:off x="588622" y="1637018"/>
            <a:ext cx="4550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SELECT</a:t>
            </a:r>
            <a:r>
              <a:rPr lang="en-US" dirty="0"/>
              <a:t> * </a:t>
            </a:r>
            <a:r>
              <a:rPr lang="en-US" dirty="0">
                <a:solidFill>
                  <a:srgbClr val="0070C0"/>
                </a:solidFill>
              </a:rPr>
              <a:t>FROM </a:t>
            </a:r>
            <a:r>
              <a:rPr lang="en-US" dirty="0"/>
              <a:t>R, S, T</a:t>
            </a:r>
          </a:p>
          <a:p>
            <a:r>
              <a:rPr lang="en-US" dirty="0">
                <a:solidFill>
                  <a:srgbClr val="0070C0"/>
                </a:solidFill>
              </a:rPr>
              <a:t>WHERE</a:t>
            </a:r>
            <a:r>
              <a:rPr lang="en-US" dirty="0"/>
              <a:t> </a:t>
            </a:r>
            <a:r>
              <a:rPr lang="en-US" dirty="0" err="1"/>
              <a:t>R.a</a:t>
            </a:r>
            <a:r>
              <a:rPr lang="en-US" dirty="0"/>
              <a:t> = </a:t>
            </a:r>
            <a:r>
              <a:rPr lang="en-US" dirty="0" err="1"/>
              <a:t>S.b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AND</a:t>
            </a:r>
            <a:r>
              <a:rPr lang="en-US" dirty="0"/>
              <a:t> </a:t>
            </a:r>
            <a:r>
              <a:rPr lang="en-US" dirty="0" err="1"/>
              <a:t>S.c</a:t>
            </a:r>
            <a:r>
              <a:rPr lang="en-US" dirty="0"/>
              <a:t> = </a:t>
            </a:r>
            <a:r>
              <a:rPr lang="en-US" dirty="0" err="1"/>
              <a:t>T.d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AND</a:t>
            </a:r>
            <a:r>
              <a:rPr lang="en-US" dirty="0"/>
              <a:t> </a:t>
            </a:r>
            <a:r>
              <a:rPr lang="en-US" dirty="0" err="1"/>
              <a:t>T.e</a:t>
            </a:r>
            <a:r>
              <a:rPr lang="en-US" dirty="0"/>
              <a:t> = 10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51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74"/>
    </mc:Choice>
    <mc:Fallback xmlns="">
      <p:transition spd="slow" advTm="2697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BCBF3-4F20-3FDA-7C79-EEF3F345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techniques to control on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32F37-4735-8765-BF51-6ED7DF209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database developers who want more control of the search</a:t>
            </a:r>
          </a:p>
          <a:p>
            <a:r>
              <a:rPr lang="en-US" dirty="0"/>
              <a:t>Customize search strategy</a:t>
            </a:r>
          </a:p>
          <a:p>
            <a:pPr lvl="1"/>
            <a:r>
              <a:rPr lang="en-US" dirty="0"/>
              <a:t>Promise</a:t>
            </a:r>
          </a:p>
          <a:p>
            <a:pPr lvl="1"/>
            <a:r>
              <a:rPr lang="en-US" dirty="0"/>
              <a:t>Guidance</a:t>
            </a:r>
          </a:p>
          <a:p>
            <a:r>
              <a:rPr lang="en-US" dirty="0"/>
              <a:t>Improve search efficiency</a:t>
            </a:r>
          </a:p>
          <a:p>
            <a:pPr lvl="1"/>
            <a:r>
              <a:rPr lang="en-US" dirty="0"/>
              <a:t>Simplification rules</a:t>
            </a:r>
          </a:p>
          <a:p>
            <a:pPr lvl="1"/>
            <a:r>
              <a:rPr lang="en-US" dirty="0"/>
              <a:t>Macro rules</a:t>
            </a:r>
          </a:p>
          <a:p>
            <a:pPr lvl="1"/>
            <a:r>
              <a:rPr lang="en-US" dirty="0"/>
              <a:t>Multi-stage query optimization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47ACA5-8758-6FBB-EA5E-8F78430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39"/>
    </mc:Choice>
    <mc:Fallback xmlns="">
      <p:transition spd="slow" advTm="16839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FEB67-6337-FD24-A0A0-AD30F049B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Customize search: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1B90E-F38B-6BB2-198B-D5E48B34A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a given expression, some rules are more likely to lead to good plans than others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Promise: a score assigned to an expression and a rule for task prioritization to help the optimizer find good plans early in the search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644D3-8610-5EC6-5357-C76B007C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41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9C4D0C9-1F97-7F8B-9EE0-D7898C3750F5}"/>
              </a:ext>
            </a:extLst>
          </p:cNvPr>
          <p:cNvGrpSpPr/>
          <p:nvPr/>
        </p:nvGrpSpPr>
        <p:grpSpPr>
          <a:xfrm>
            <a:off x="4404151" y="2725307"/>
            <a:ext cx="2130251" cy="1504176"/>
            <a:chOff x="3578613" y="2274494"/>
            <a:chExt cx="2130251" cy="150417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6698246-C710-0757-ABD1-60258572FB75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E0952F3-943F-E32E-6AE1-2DFFD47EDF5A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C1D3A5E4-4663-7210-0525-6A13B919F7FE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9" name="Flowchart: Connector 8">
                <a:extLst>
                  <a:ext uri="{FF2B5EF4-FFF2-40B4-BE49-F238E27FC236}">
                    <a16:creationId xmlns:a16="http://schemas.microsoft.com/office/drawing/2014/main" id="{AF24A650-45B1-5894-9CF5-65483C5A0BE6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0" name="Flowchart: Connector 9">
                <a:extLst>
                  <a:ext uri="{FF2B5EF4-FFF2-40B4-BE49-F238E27FC236}">
                    <a16:creationId xmlns:a16="http://schemas.microsoft.com/office/drawing/2014/main" id="{228BB49E-11E0-CCA5-16F0-A05F2DBC9B6A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9672EC2-2C59-4347-113F-3F562991349F}"/>
                  </a:ext>
                </a:extLst>
              </p:cNvPr>
              <p:cNvCxnSpPr>
                <a:cxnSpLocks/>
                <a:stCxn id="9" idx="7"/>
                <a:endCxn id="8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21286143-EF7A-9876-EE41-FE1EDAC04D98}"/>
                  </a:ext>
                </a:extLst>
              </p:cNvPr>
              <p:cNvCxnSpPr>
                <a:cxnSpLocks/>
                <a:stCxn id="10" idx="1"/>
                <a:endCxn id="8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40CE3E-B604-5A3F-8496-9EA7C6AE0F3F}"/>
              </a:ext>
            </a:extLst>
          </p:cNvPr>
          <p:cNvGrpSpPr/>
          <p:nvPr/>
        </p:nvGrpSpPr>
        <p:grpSpPr>
          <a:xfrm>
            <a:off x="6702659" y="3048247"/>
            <a:ext cx="2634291" cy="1504176"/>
            <a:chOff x="5916959" y="2619931"/>
            <a:chExt cx="2634291" cy="150417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3480EA3-4E55-3534-A9F9-E089E154D82B}"/>
                </a:ext>
              </a:extLst>
            </p:cNvPr>
            <p:cNvGrpSpPr/>
            <p:nvPr/>
          </p:nvGrpSpPr>
          <p:grpSpPr>
            <a:xfrm>
              <a:off x="6420999" y="2619931"/>
              <a:ext cx="2130251" cy="1504176"/>
              <a:chOff x="6422440" y="2941920"/>
              <a:chExt cx="2130251" cy="1504176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EB481C6C-4256-6A18-8CDA-C07C1BDD61EE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D7379826-41BF-6C51-520C-21FCC69ED59E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18" name="Rectangle: Rounded Corners 17">
                  <a:extLst>
                    <a:ext uri="{FF2B5EF4-FFF2-40B4-BE49-F238E27FC236}">
                      <a16:creationId xmlns:a16="http://schemas.microsoft.com/office/drawing/2014/main" id="{52E530DB-7B5D-092E-640B-67E3C013C3D1}"/>
                    </a:ext>
                  </a:extLst>
                </p:cNvPr>
                <p:cNvSpPr/>
                <p:nvPr/>
              </p:nvSpPr>
              <p:spPr>
                <a:xfrm>
                  <a:off x="8610600" y="2378858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19" name="Flowchart: Connector 18">
                  <a:extLst>
                    <a:ext uri="{FF2B5EF4-FFF2-40B4-BE49-F238E27FC236}">
                      <a16:creationId xmlns:a16="http://schemas.microsoft.com/office/drawing/2014/main" id="{870CD44E-2FEF-F7A7-2ED2-7283E67CA924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20" name="Flowchart: Connector 19">
                  <a:extLst>
                    <a:ext uri="{FF2B5EF4-FFF2-40B4-BE49-F238E27FC236}">
                      <a16:creationId xmlns:a16="http://schemas.microsoft.com/office/drawing/2014/main" id="{B309BFB4-078C-C3A5-908A-BE8229A8326B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77867311-5C8B-FF09-ED8F-F3381AA41FB9}"/>
                    </a:ext>
                  </a:extLst>
                </p:cNvPr>
                <p:cNvCxnSpPr>
                  <a:cxnSpLocks/>
                  <a:stCxn id="19" idx="7"/>
                  <a:endCxn id="18" idx="2"/>
                </p:cNvCxnSpPr>
                <p:nvPr/>
              </p:nvCxnSpPr>
              <p:spPr>
                <a:xfrm flipV="1">
                  <a:off x="8516862" y="2700405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70B1441C-428D-64A4-FBD9-8A50F05EAA1E}"/>
                    </a:ext>
                  </a:extLst>
                </p:cNvPr>
                <p:cNvCxnSpPr>
                  <a:cxnSpLocks/>
                  <a:stCxn id="20" idx="1"/>
                  <a:endCxn id="18" idx="2"/>
                </p:cNvCxnSpPr>
                <p:nvPr/>
              </p:nvCxnSpPr>
              <p:spPr>
                <a:xfrm flipH="1" flipV="1">
                  <a:off x="8957268" y="2700405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8B918E2D-72AF-F894-595D-056D7013FD00}"/>
                </a:ext>
              </a:extLst>
            </p:cNvPr>
            <p:cNvSpPr/>
            <p:nvPr/>
          </p:nvSpPr>
          <p:spPr>
            <a:xfrm rot="2308536">
              <a:off x="5916959" y="2761827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BA33B3-722A-76BB-C5AC-2EA88E75BB2F}"/>
              </a:ext>
            </a:extLst>
          </p:cNvPr>
          <p:cNvGrpSpPr/>
          <p:nvPr/>
        </p:nvGrpSpPr>
        <p:grpSpPr>
          <a:xfrm>
            <a:off x="1641619" y="3109511"/>
            <a:ext cx="2575865" cy="1504176"/>
            <a:chOff x="855919" y="2681195"/>
            <a:chExt cx="2575865" cy="1504176"/>
          </a:xfrm>
        </p:grpSpPr>
        <p:sp>
          <p:nvSpPr>
            <p:cNvPr id="24" name="Arrow: Right 23">
              <a:extLst>
                <a:ext uri="{FF2B5EF4-FFF2-40B4-BE49-F238E27FC236}">
                  <a16:creationId xmlns:a16="http://schemas.microsoft.com/office/drawing/2014/main" id="{CFE02F4E-53BB-C763-63F4-6262E5402868}"/>
                </a:ext>
              </a:extLst>
            </p:cNvPr>
            <p:cNvSpPr/>
            <p:nvPr/>
          </p:nvSpPr>
          <p:spPr>
            <a:xfrm rot="8480814">
              <a:off x="3074960" y="2799119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30BFD86-5C2E-FFE6-1400-6C27678332A3}"/>
                </a:ext>
              </a:extLst>
            </p:cNvPr>
            <p:cNvGrpSpPr/>
            <p:nvPr/>
          </p:nvGrpSpPr>
          <p:grpSpPr>
            <a:xfrm>
              <a:off x="855919" y="2681195"/>
              <a:ext cx="2130251" cy="1504176"/>
              <a:chOff x="794137" y="3084156"/>
              <a:chExt cx="2130251" cy="1504176"/>
            </a:xfrm>
          </p:grpSpPr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3C09B2C1-BFEA-840D-FF78-4F981C59A959}"/>
                  </a:ext>
                </a:extLst>
              </p:cNvPr>
              <p:cNvSpPr/>
              <p:nvPr/>
            </p:nvSpPr>
            <p:spPr>
              <a:xfrm>
                <a:off x="794137" y="3084156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F70861C2-2225-078F-0C78-1E65F023865A}"/>
                  </a:ext>
                </a:extLst>
              </p:cNvPr>
              <p:cNvGrpSpPr/>
              <p:nvPr/>
            </p:nvGrpSpPr>
            <p:grpSpPr>
              <a:xfrm>
                <a:off x="859352" y="3190892"/>
                <a:ext cx="1934369" cy="1290705"/>
                <a:chOff x="2203140" y="3029483"/>
                <a:chExt cx="1934369" cy="1290705"/>
              </a:xfrm>
            </p:grpSpPr>
            <p:sp>
              <p:nvSpPr>
                <p:cNvPr id="28" name="Rectangle: Rounded Corners 27">
                  <a:extLst>
                    <a:ext uri="{FF2B5EF4-FFF2-40B4-BE49-F238E27FC236}">
                      <a16:creationId xmlns:a16="http://schemas.microsoft.com/office/drawing/2014/main" id="{ED5B7812-7F74-F653-38DB-AC743AF0B273}"/>
                    </a:ext>
                  </a:extLst>
                </p:cNvPr>
                <p:cNvSpPr/>
                <p:nvPr/>
              </p:nvSpPr>
              <p:spPr>
                <a:xfrm>
                  <a:off x="2528088" y="3029483"/>
                  <a:ext cx="1256044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29" name="Flowchart: Connector 28">
                  <a:extLst>
                    <a:ext uri="{FF2B5EF4-FFF2-40B4-BE49-F238E27FC236}">
                      <a16:creationId xmlns:a16="http://schemas.microsoft.com/office/drawing/2014/main" id="{C9F6A387-2C64-457E-5037-AB9C8A17FEDC}"/>
                    </a:ext>
                  </a:extLst>
                </p:cNvPr>
                <p:cNvSpPr/>
                <p:nvPr/>
              </p:nvSpPr>
              <p:spPr>
                <a:xfrm>
                  <a:off x="2203140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sp>
              <p:nvSpPr>
                <p:cNvPr id="30" name="Flowchart: Connector 29">
                  <a:extLst>
                    <a:ext uri="{FF2B5EF4-FFF2-40B4-BE49-F238E27FC236}">
                      <a16:creationId xmlns:a16="http://schemas.microsoft.com/office/drawing/2014/main" id="{A572190A-8146-9FE7-CEA9-BC658F97153D}"/>
                    </a:ext>
                  </a:extLst>
                </p:cNvPr>
                <p:cNvSpPr/>
                <p:nvPr/>
              </p:nvSpPr>
              <p:spPr>
                <a:xfrm>
                  <a:off x="3497429" y="3680108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62453A16-0487-DDBD-65E6-A75335452AEC}"/>
                    </a:ext>
                  </a:extLst>
                </p:cNvPr>
                <p:cNvCxnSpPr>
                  <a:cxnSpLocks/>
                  <a:stCxn id="29" idx="7"/>
                  <a:endCxn id="28" idx="2"/>
                </p:cNvCxnSpPr>
                <p:nvPr/>
              </p:nvCxnSpPr>
              <p:spPr>
                <a:xfrm flipV="1">
                  <a:off x="2749482" y="3351030"/>
                  <a:ext cx="406628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9600CE25-1AD8-40FF-C641-8D70683B6A7C}"/>
                    </a:ext>
                  </a:extLst>
                </p:cNvPr>
                <p:cNvCxnSpPr>
                  <a:cxnSpLocks/>
                  <a:stCxn id="30" idx="1"/>
                  <a:endCxn id="28" idx="2"/>
                </p:cNvCxnSpPr>
                <p:nvPr/>
              </p:nvCxnSpPr>
              <p:spPr>
                <a:xfrm flipH="1" flipV="1">
                  <a:off x="3156110" y="3351030"/>
                  <a:ext cx="435057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BBA6E2C-8D58-379E-277C-911B27D0ED80}"/>
              </a:ext>
            </a:extLst>
          </p:cNvPr>
          <p:cNvSpPr txBox="1"/>
          <p:nvPr/>
        </p:nvSpPr>
        <p:spPr>
          <a:xfrm>
            <a:off x="9430688" y="3220935"/>
            <a:ext cx="1968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Preferred if S is the smaller table!</a:t>
            </a:r>
          </a:p>
        </p:txBody>
      </p:sp>
    </p:spTree>
    <p:extLst>
      <p:ext uri="{BB962C8B-B14F-4D97-AF65-F5344CB8AC3E}">
        <p14:creationId xmlns:p14="http://schemas.microsoft.com/office/powerpoint/2010/main" val="331404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94"/>
    </mc:Choice>
    <mc:Fallback xmlns="">
      <p:transition spd="slow" advTm="53094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75B64-B85B-A075-7440-79F26B6E3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Customize search: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1A980-B41E-9F4F-E46B-3C64D2BCA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Scope the search space with heuristics</a:t>
            </a:r>
          </a:p>
          <a:p>
            <a:r>
              <a:rPr lang="en-US" dirty="0"/>
              <a:t>Reduce the overhead of duplicate derivation (sound)</a:t>
            </a:r>
          </a:p>
          <a:p>
            <a:pPr lvl="1"/>
            <a:r>
              <a:rPr lang="en-US" dirty="0"/>
              <a:t>Join commutativity is disactivated after it is applied to an expression</a:t>
            </a:r>
          </a:p>
          <a:p>
            <a:r>
              <a:rPr lang="en-US" dirty="0"/>
              <a:t>Trim the search space (heuristic)</a:t>
            </a:r>
          </a:p>
          <a:p>
            <a:pPr lvl="1"/>
            <a:r>
              <a:rPr lang="en-US" dirty="0"/>
              <a:t>No cross product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7C859-D5C7-B799-14BB-554A4B648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42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9E93D9-0452-CD3C-2B1E-5D012B743F5C}"/>
              </a:ext>
            </a:extLst>
          </p:cNvPr>
          <p:cNvGrpSpPr/>
          <p:nvPr/>
        </p:nvGrpSpPr>
        <p:grpSpPr>
          <a:xfrm>
            <a:off x="2262262" y="4296362"/>
            <a:ext cx="2130251" cy="1504176"/>
            <a:chOff x="3578613" y="2274494"/>
            <a:chExt cx="2130251" cy="150417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676FAAEA-8BBF-4C0B-FB4C-BAF2C4549F42}"/>
                </a:ext>
              </a:extLst>
            </p:cNvPr>
            <p:cNvSpPr/>
            <p:nvPr/>
          </p:nvSpPr>
          <p:spPr>
            <a:xfrm>
              <a:off x="3578613" y="2274494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93C38B4-0342-2AC8-2211-9730D8677AA3}"/>
                </a:ext>
              </a:extLst>
            </p:cNvPr>
            <p:cNvGrpSpPr/>
            <p:nvPr/>
          </p:nvGrpSpPr>
          <p:grpSpPr>
            <a:xfrm>
              <a:off x="3668692" y="2378857"/>
              <a:ext cx="1934369" cy="1290705"/>
              <a:chOff x="2436878" y="5417493"/>
              <a:chExt cx="1934369" cy="1290705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4892ADB0-4A7C-5F49-C67D-CB0F36A1A546}"/>
                  </a:ext>
                </a:extLst>
              </p:cNvPr>
              <p:cNvSpPr/>
              <p:nvPr/>
            </p:nvSpPr>
            <p:spPr>
              <a:xfrm>
                <a:off x="3076958" y="5417493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9" name="Flowchart: Connector 8">
                <a:extLst>
                  <a:ext uri="{FF2B5EF4-FFF2-40B4-BE49-F238E27FC236}">
                    <a16:creationId xmlns:a16="http://schemas.microsoft.com/office/drawing/2014/main" id="{6277C6DF-3E38-D8B8-769E-E2AB585BACBC}"/>
                  </a:ext>
                </a:extLst>
              </p:cNvPr>
              <p:cNvSpPr/>
              <p:nvPr/>
            </p:nvSpPr>
            <p:spPr>
              <a:xfrm>
                <a:off x="2436878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10" name="Flowchart: Connector 9">
                <a:extLst>
                  <a:ext uri="{FF2B5EF4-FFF2-40B4-BE49-F238E27FC236}">
                    <a16:creationId xmlns:a16="http://schemas.microsoft.com/office/drawing/2014/main" id="{287086F0-637F-7CD3-BE21-6169CE1B7344}"/>
                  </a:ext>
                </a:extLst>
              </p:cNvPr>
              <p:cNvSpPr/>
              <p:nvPr/>
            </p:nvSpPr>
            <p:spPr>
              <a:xfrm>
                <a:off x="3731167" y="6068118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C443CA5C-959C-B48D-92EA-FDCBEB1082DC}"/>
                  </a:ext>
                </a:extLst>
              </p:cNvPr>
              <p:cNvCxnSpPr>
                <a:cxnSpLocks/>
                <a:stCxn id="9" idx="7"/>
                <a:endCxn id="8" idx="2"/>
              </p:cNvCxnSpPr>
              <p:nvPr/>
            </p:nvCxnSpPr>
            <p:spPr>
              <a:xfrm flipV="1">
                <a:off x="2983220" y="5739040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1B1062B3-D3D6-5A43-ED70-B101164ABA0B}"/>
                  </a:ext>
                </a:extLst>
              </p:cNvPr>
              <p:cNvCxnSpPr>
                <a:cxnSpLocks/>
                <a:stCxn id="10" idx="1"/>
                <a:endCxn id="8" idx="2"/>
              </p:cNvCxnSpPr>
              <p:nvPr/>
            </p:nvCxnSpPr>
            <p:spPr>
              <a:xfrm flipH="1" flipV="1">
                <a:off x="3423626" y="5739040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E865CB-B279-6261-7E44-6C2E34D00DB4}"/>
              </a:ext>
            </a:extLst>
          </p:cNvPr>
          <p:cNvGrpSpPr/>
          <p:nvPr/>
        </p:nvGrpSpPr>
        <p:grpSpPr>
          <a:xfrm>
            <a:off x="4560770" y="4619302"/>
            <a:ext cx="2634291" cy="1504176"/>
            <a:chOff x="5916959" y="2619931"/>
            <a:chExt cx="2634291" cy="150417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FF9B8F4-4AEC-AC81-0F31-CE6BC735C409}"/>
                </a:ext>
              </a:extLst>
            </p:cNvPr>
            <p:cNvGrpSpPr/>
            <p:nvPr/>
          </p:nvGrpSpPr>
          <p:grpSpPr>
            <a:xfrm>
              <a:off x="6420999" y="2619931"/>
              <a:ext cx="2130251" cy="1504176"/>
              <a:chOff x="6422440" y="2941920"/>
              <a:chExt cx="2130251" cy="1504176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8B65F762-77CE-1524-7109-F50DB6089C87}"/>
                  </a:ext>
                </a:extLst>
              </p:cNvPr>
              <p:cNvSpPr/>
              <p:nvPr/>
            </p:nvSpPr>
            <p:spPr>
              <a:xfrm>
                <a:off x="6422440" y="2941920"/>
                <a:ext cx="2130251" cy="1504176"/>
              </a:xfrm>
              <a:prstGeom prst="round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BEB929F1-B948-A4A5-8910-9B867A50F61C}"/>
                  </a:ext>
                </a:extLst>
              </p:cNvPr>
              <p:cNvGrpSpPr/>
              <p:nvPr/>
            </p:nvGrpSpPr>
            <p:grpSpPr>
              <a:xfrm>
                <a:off x="6500818" y="3024210"/>
                <a:ext cx="1934369" cy="1290705"/>
                <a:chOff x="7970520" y="2378858"/>
                <a:chExt cx="1934369" cy="1290705"/>
              </a:xfrm>
            </p:grpSpPr>
            <p:sp>
              <p:nvSpPr>
                <p:cNvPr id="18" name="Rectangle: Rounded Corners 17">
                  <a:extLst>
                    <a:ext uri="{FF2B5EF4-FFF2-40B4-BE49-F238E27FC236}">
                      <a16:creationId xmlns:a16="http://schemas.microsoft.com/office/drawing/2014/main" id="{E3B501BA-6EA4-EC66-E484-8F45E9B2AFCC}"/>
                    </a:ext>
                  </a:extLst>
                </p:cNvPr>
                <p:cNvSpPr/>
                <p:nvPr/>
              </p:nvSpPr>
              <p:spPr>
                <a:xfrm>
                  <a:off x="8610600" y="2378858"/>
                  <a:ext cx="693336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Join</a:t>
                  </a:r>
                </a:p>
              </p:txBody>
            </p:sp>
            <p:sp>
              <p:nvSpPr>
                <p:cNvPr id="19" name="Flowchart: Connector 18">
                  <a:extLst>
                    <a:ext uri="{FF2B5EF4-FFF2-40B4-BE49-F238E27FC236}">
                      <a16:creationId xmlns:a16="http://schemas.microsoft.com/office/drawing/2014/main" id="{962A8333-24D5-E3C6-973C-F456BD63937D}"/>
                    </a:ext>
                  </a:extLst>
                </p:cNvPr>
                <p:cNvSpPr/>
                <p:nvPr/>
              </p:nvSpPr>
              <p:spPr>
                <a:xfrm>
                  <a:off x="7970520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S</a:t>
                  </a:r>
                </a:p>
              </p:txBody>
            </p:sp>
            <p:sp>
              <p:nvSpPr>
                <p:cNvPr id="20" name="Flowchart: Connector 19">
                  <a:extLst>
                    <a:ext uri="{FF2B5EF4-FFF2-40B4-BE49-F238E27FC236}">
                      <a16:creationId xmlns:a16="http://schemas.microsoft.com/office/drawing/2014/main" id="{A92CFA33-3D59-56C6-0047-07BF81ED2EDE}"/>
                    </a:ext>
                  </a:extLst>
                </p:cNvPr>
                <p:cNvSpPr/>
                <p:nvPr/>
              </p:nvSpPr>
              <p:spPr>
                <a:xfrm>
                  <a:off x="9264809" y="3029483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6FA6CA2A-B9E2-60E9-BF69-B0AA2C5B21CA}"/>
                    </a:ext>
                  </a:extLst>
                </p:cNvPr>
                <p:cNvCxnSpPr>
                  <a:cxnSpLocks/>
                  <a:stCxn id="19" idx="7"/>
                  <a:endCxn id="18" idx="2"/>
                </p:cNvCxnSpPr>
                <p:nvPr/>
              </p:nvCxnSpPr>
              <p:spPr>
                <a:xfrm flipV="1">
                  <a:off x="8516862" y="2700405"/>
                  <a:ext cx="440406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93188A44-06DB-D38A-8D5D-D6D56E0CE831}"/>
                    </a:ext>
                  </a:extLst>
                </p:cNvPr>
                <p:cNvCxnSpPr>
                  <a:cxnSpLocks/>
                  <a:stCxn id="20" idx="1"/>
                  <a:endCxn id="18" idx="2"/>
                </p:cNvCxnSpPr>
                <p:nvPr/>
              </p:nvCxnSpPr>
              <p:spPr>
                <a:xfrm flipH="1" flipV="1">
                  <a:off x="8957268" y="2700405"/>
                  <a:ext cx="401279" cy="42281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" name="Arrow: Right 14">
              <a:extLst>
                <a:ext uri="{FF2B5EF4-FFF2-40B4-BE49-F238E27FC236}">
                  <a16:creationId xmlns:a16="http://schemas.microsoft.com/office/drawing/2014/main" id="{7D121C27-A6B9-3B16-472A-A7215FC07EB0}"/>
                </a:ext>
              </a:extLst>
            </p:cNvPr>
            <p:cNvSpPr/>
            <p:nvPr/>
          </p:nvSpPr>
          <p:spPr>
            <a:xfrm rot="2308536">
              <a:off x="5916959" y="2761827"/>
              <a:ext cx="356824" cy="321547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078B4ED-7A95-2A89-9BBA-F62169D882F7}"/>
              </a:ext>
            </a:extLst>
          </p:cNvPr>
          <p:cNvGrpSpPr/>
          <p:nvPr/>
        </p:nvGrpSpPr>
        <p:grpSpPr>
          <a:xfrm>
            <a:off x="8021130" y="4600129"/>
            <a:ext cx="2130251" cy="1504176"/>
            <a:chOff x="6422440" y="2941920"/>
            <a:chExt cx="2130251" cy="1504176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F6C942D-5EB1-20D2-6A3E-3A2D52E6EA77}"/>
                </a:ext>
              </a:extLst>
            </p:cNvPr>
            <p:cNvSpPr/>
            <p:nvPr/>
          </p:nvSpPr>
          <p:spPr>
            <a:xfrm>
              <a:off x="6422440" y="2941920"/>
              <a:ext cx="2130251" cy="1504176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2FE4A6A-4881-3709-8303-82953FFC2966}"/>
                </a:ext>
              </a:extLst>
            </p:cNvPr>
            <p:cNvGrpSpPr/>
            <p:nvPr/>
          </p:nvGrpSpPr>
          <p:grpSpPr>
            <a:xfrm>
              <a:off x="6500818" y="3024210"/>
              <a:ext cx="1934369" cy="1290705"/>
              <a:chOff x="7970520" y="2378858"/>
              <a:chExt cx="1934369" cy="1290705"/>
            </a:xfrm>
          </p:grpSpPr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903E19EA-2822-1E8C-FA4E-51C0CDC39511}"/>
                  </a:ext>
                </a:extLst>
              </p:cNvPr>
              <p:cNvSpPr/>
              <p:nvPr/>
            </p:nvSpPr>
            <p:spPr>
              <a:xfrm>
                <a:off x="8610600" y="2378858"/>
                <a:ext cx="693336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27" name="Flowchart: Connector 26">
                <a:extLst>
                  <a:ext uri="{FF2B5EF4-FFF2-40B4-BE49-F238E27FC236}">
                    <a16:creationId xmlns:a16="http://schemas.microsoft.com/office/drawing/2014/main" id="{BC87CCB2-E3F6-4AD0-68E6-3E1C556A8040}"/>
                  </a:ext>
                </a:extLst>
              </p:cNvPr>
              <p:cNvSpPr/>
              <p:nvPr/>
            </p:nvSpPr>
            <p:spPr>
              <a:xfrm>
                <a:off x="7970520" y="3029483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  <p:sp>
            <p:nvSpPr>
              <p:cNvPr id="28" name="Flowchart: Connector 27">
                <a:extLst>
                  <a:ext uri="{FF2B5EF4-FFF2-40B4-BE49-F238E27FC236}">
                    <a16:creationId xmlns:a16="http://schemas.microsoft.com/office/drawing/2014/main" id="{5C0B39FE-FF29-1B78-4AF5-BDF35D5F46BF}"/>
                  </a:ext>
                </a:extLst>
              </p:cNvPr>
              <p:cNvSpPr/>
              <p:nvPr/>
            </p:nvSpPr>
            <p:spPr>
              <a:xfrm>
                <a:off x="9264809" y="3029483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</a:t>
                </a: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63F4491-5BB9-8ED4-A39D-E870AD2CFF54}"/>
                  </a:ext>
                </a:extLst>
              </p:cNvPr>
              <p:cNvCxnSpPr>
                <a:cxnSpLocks/>
                <a:stCxn id="27" idx="7"/>
                <a:endCxn id="26" idx="2"/>
              </p:cNvCxnSpPr>
              <p:nvPr/>
            </p:nvCxnSpPr>
            <p:spPr>
              <a:xfrm flipV="1">
                <a:off x="8516862" y="2700405"/>
                <a:ext cx="440406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BD8AA59-9B56-AE2F-8D6F-74DD635C8166}"/>
                  </a:ext>
                </a:extLst>
              </p:cNvPr>
              <p:cNvCxnSpPr>
                <a:cxnSpLocks/>
                <a:stCxn id="28" idx="1"/>
                <a:endCxn id="26" idx="2"/>
              </p:cNvCxnSpPr>
              <p:nvPr/>
            </p:nvCxnSpPr>
            <p:spPr>
              <a:xfrm flipH="1" flipV="1">
                <a:off x="8957268" y="2700405"/>
                <a:ext cx="401279" cy="4228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4B35277F-7596-5D2D-D488-45762C0454C9}"/>
              </a:ext>
            </a:extLst>
          </p:cNvPr>
          <p:cNvSpPr/>
          <p:nvPr/>
        </p:nvSpPr>
        <p:spPr>
          <a:xfrm>
            <a:off x="7411020" y="5234547"/>
            <a:ext cx="356824" cy="321547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5082042-07A9-42F4-3B53-8D89D29AED35}"/>
              </a:ext>
            </a:extLst>
          </p:cNvPr>
          <p:cNvSpPr txBox="1"/>
          <p:nvPr/>
        </p:nvSpPr>
        <p:spPr>
          <a:xfrm>
            <a:off x="7841427" y="6186595"/>
            <a:ext cx="2489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Duplicate derivation!</a:t>
            </a:r>
          </a:p>
        </p:txBody>
      </p:sp>
      <p:sp>
        <p:nvSpPr>
          <p:cNvPr id="35" name="&quot;Not Allowed&quot; Symbol 34">
            <a:extLst>
              <a:ext uri="{FF2B5EF4-FFF2-40B4-BE49-F238E27FC236}">
                <a16:creationId xmlns:a16="http://schemas.microsoft.com/office/drawing/2014/main" id="{903B8E9B-B98F-AC59-1A66-C091F266DE4A}"/>
              </a:ext>
            </a:extLst>
          </p:cNvPr>
          <p:cNvSpPr/>
          <p:nvPr/>
        </p:nvSpPr>
        <p:spPr>
          <a:xfrm>
            <a:off x="7211124" y="5093660"/>
            <a:ext cx="709149" cy="687464"/>
          </a:xfrm>
          <a:prstGeom prst="noSmoking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973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811"/>
    </mc:Choice>
    <mc:Fallback xmlns="">
      <p:transition spd="slow" advTm="448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74CA9-E578-3D17-56B2-196D75AA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search efficiency: simplification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6E69A-856C-2047-B5A1-55D9EC9C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rules almost always lead to better plan</a:t>
            </a:r>
          </a:p>
          <a:p>
            <a:pPr lvl="1"/>
            <a:r>
              <a:rPr lang="en-US" dirty="0"/>
              <a:t>Remove duplicate predicates</a:t>
            </a:r>
          </a:p>
          <a:p>
            <a:pPr lvl="1"/>
            <a:r>
              <a:rPr lang="en-US" dirty="0"/>
              <a:t>Coalesce subqueries</a:t>
            </a:r>
          </a:p>
          <a:p>
            <a:r>
              <a:rPr lang="en-US" dirty="0"/>
              <a:t>Instead of deriving an alternative, replace the original expression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393A5-23DE-3F36-CEC8-ABBF6CE75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9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23"/>
    </mc:Choice>
    <mc:Fallback xmlns="">
      <p:transition spd="slow" advTm="29223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51BC4-81DC-287E-87C7-83965BBD0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4693C-0D4A-BC26-05C3-C87F5C5EA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search efficiency: macro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BB5C6-111A-7889-C0F5-0D9A39E42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052938" cy="4351338"/>
          </a:xfrm>
        </p:spPr>
        <p:txBody>
          <a:bodyPr>
            <a:normAutofit/>
          </a:bodyPr>
          <a:lstStyle/>
          <a:p>
            <a:r>
              <a:rPr lang="en-US" dirty="0"/>
              <a:t>Intuition: Certain plan shapes are promising based on heuristics</a:t>
            </a:r>
          </a:p>
          <a:p>
            <a:r>
              <a:rPr lang="en-US" dirty="0"/>
              <a:t>Example: Star queries</a:t>
            </a:r>
          </a:p>
          <a:p>
            <a:pPr lvl="1"/>
            <a:r>
              <a:rPr lang="en-US" dirty="0"/>
              <a:t>Join dimension tables from the most selective to the least selective</a:t>
            </a:r>
          </a:p>
          <a:p>
            <a:r>
              <a:rPr lang="en-US" dirty="0"/>
              <a:t>Challenge: It can take many transformations to derive the desirable plan shape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874008-C6D5-21F4-2ED2-F45C2889689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BB071-8398-F261-9C50-CE52CFF3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44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0B02DD-025B-C578-7621-9B2DF12E287F}"/>
              </a:ext>
            </a:extLst>
          </p:cNvPr>
          <p:cNvGrpSpPr/>
          <p:nvPr/>
        </p:nvGrpSpPr>
        <p:grpSpPr>
          <a:xfrm>
            <a:off x="8514884" y="1379799"/>
            <a:ext cx="3238782" cy="2859346"/>
            <a:chOff x="8141676" y="2800850"/>
            <a:chExt cx="3238782" cy="285934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352B21E-A8E7-3042-9C62-CE41CB6EED2D}"/>
                </a:ext>
              </a:extLst>
            </p:cNvPr>
            <p:cNvGrpSpPr/>
            <p:nvPr/>
          </p:nvGrpSpPr>
          <p:grpSpPr>
            <a:xfrm>
              <a:off x="8141676" y="2800850"/>
              <a:ext cx="3238782" cy="2859346"/>
              <a:chOff x="9887411" y="3540011"/>
              <a:chExt cx="3238782" cy="2859346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14A8D202-3088-8A96-D3D9-F1D0D69CD747}"/>
                  </a:ext>
                </a:extLst>
              </p:cNvPr>
              <p:cNvSpPr/>
              <p:nvPr/>
            </p:nvSpPr>
            <p:spPr>
              <a:xfrm>
                <a:off x="10379446" y="3540011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D5E59118-FA99-C344-AACB-2DC5F4A46064}"/>
                  </a:ext>
                </a:extLst>
              </p:cNvPr>
              <p:cNvSpPr/>
              <p:nvPr/>
            </p:nvSpPr>
            <p:spPr>
              <a:xfrm>
                <a:off x="10884289" y="4332135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1DB38C25-7170-DB9B-719D-61A03F691F7B}"/>
                  </a:ext>
                </a:extLst>
              </p:cNvPr>
              <p:cNvSpPr/>
              <p:nvPr/>
            </p:nvSpPr>
            <p:spPr>
              <a:xfrm>
                <a:off x="11696804" y="5077363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8" name="Flowchart: Connector 17">
                <a:extLst>
                  <a:ext uri="{FF2B5EF4-FFF2-40B4-BE49-F238E27FC236}">
                    <a16:creationId xmlns:a16="http://schemas.microsoft.com/office/drawing/2014/main" id="{04A87F94-6CDD-80AD-AF74-AC1429817A47}"/>
                  </a:ext>
                </a:extLst>
              </p:cNvPr>
              <p:cNvSpPr/>
              <p:nvPr/>
            </p:nvSpPr>
            <p:spPr>
              <a:xfrm>
                <a:off x="9887411" y="414133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1</a:t>
                </a:r>
                <a:endParaRPr lang="en-US" dirty="0"/>
              </a:p>
            </p:txBody>
          </p:sp>
          <p:sp>
            <p:nvSpPr>
              <p:cNvPr id="19" name="Flowchart: Connector 18">
                <a:extLst>
                  <a:ext uri="{FF2B5EF4-FFF2-40B4-BE49-F238E27FC236}">
                    <a16:creationId xmlns:a16="http://schemas.microsoft.com/office/drawing/2014/main" id="{63E86D94-7EF8-EF6F-8EB2-BD9BE3BC7D61}"/>
                  </a:ext>
                </a:extLst>
              </p:cNvPr>
              <p:cNvSpPr/>
              <p:nvPr/>
            </p:nvSpPr>
            <p:spPr>
              <a:xfrm>
                <a:off x="10379446" y="489426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2</a:t>
                </a:r>
                <a:endParaRPr lang="en-US" dirty="0"/>
              </a:p>
            </p:txBody>
          </p:sp>
          <p:sp>
            <p:nvSpPr>
              <p:cNvPr id="20" name="Flowchart: Connector 19">
                <a:extLst>
                  <a:ext uri="{FF2B5EF4-FFF2-40B4-BE49-F238E27FC236}">
                    <a16:creationId xmlns:a16="http://schemas.microsoft.com/office/drawing/2014/main" id="{6B928546-CB68-9AA6-CF85-7964206D1E2E}"/>
                  </a:ext>
                </a:extLst>
              </p:cNvPr>
              <p:cNvSpPr/>
              <p:nvPr/>
            </p:nvSpPr>
            <p:spPr>
              <a:xfrm>
                <a:off x="11132738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3</a:t>
                </a:r>
                <a:endParaRPr lang="en-US" dirty="0"/>
              </a:p>
            </p:txBody>
          </p:sp>
          <p:sp>
            <p:nvSpPr>
              <p:cNvPr id="21" name="Flowchart: Connector 20">
                <a:extLst>
                  <a:ext uri="{FF2B5EF4-FFF2-40B4-BE49-F238E27FC236}">
                    <a16:creationId xmlns:a16="http://schemas.microsoft.com/office/drawing/2014/main" id="{294F4824-442E-6126-4A13-E369D0655ED5}"/>
                  </a:ext>
                </a:extLst>
              </p:cNvPr>
              <p:cNvSpPr/>
              <p:nvPr/>
            </p:nvSpPr>
            <p:spPr>
              <a:xfrm>
                <a:off x="12486113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DB8B1CF-13A4-4304-E830-7AA411EB0FA4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>
            <a:xfrm flipH="1">
              <a:off x="8688018" y="3122397"/>
              <a:ext cx="478658" cy="37351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2A853C-0D45-3EB5-CD60-597836CC50EF}"/>
                </a:ext>
              </a:extLst>
            </p:cNvPr>
            <p:cNvCxnSpPr>
              <a:cxnSpLocks/>
              <a:stCxn id="15" idx="2"/>
              <a:endCxn id="16" idx="0"/>
            </p:cNvCxnSpPr>
            <p:nvPr/>
          </p:nvCxnSpPr>
          <p:spPr>
            <a:xfrm>
              <a:off x="9166676" y="3122397"/>
              <a:ext cx="504843" cy="4705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37175F-7D48-6D00-A88B-4EC65E207D1B}"/>
                </a:ext>
              </a:extLst>
            </p:cNvPr>
            <p:cNvCxnSpPr>
              <a:cxnSpLocks/>
              <a:stCxn id="19" idx="7"/>
              <a:endCxn id="16" idx="2"/>
            </p:cNvCxnSpPr>
            <p:nvPr/>
          </p:nvCxnSpPr>
          <p:spPr>
            <a:xfrm flipV="1">
              <a:off x="9180053" y="3914521"/>
              <a:ext cx="491466" cy="334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1C1B00-1912-83F2-6107-5AF4E5E4971E}"/>
                </a:ext>
              </a:extLst>
            </p:cNvPr>
            <p:cNvCxnSpPr>
              <a:cxnSpLocks/>
              <a:stCxn id="20" idx="7"/>
              <a:endCxn id="17" idx="2"/>
            </p:cNvCxnSpPr>
            <p:nvPr/>
          </p:nvCxnSpPr>
          <p:spPr>
            <a:xfrm flipV="1">
              <a:off x="9933345" y="4659749"/>
              <a:ext cx="550689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4851E86-6B3E-8314-6557-3C1CCA977CD9}"/>
                </a:ext>
              </a:extLst>
            </p:cNvPr>
            <p:cNvCxnSpPr>
              <a:cxnSpLocks/>
              <a:stCxn id="21" idx="1"/>
              <a:endCxn id="17" idx="2"/>
            </p:cNvCxnSpPr>
            <p:nvPr/>
          </p:nvCxnSpPr>
          <p:spPr>
            <a:xfrm flipH="1" flipV="1">
              <a:off x="10484034" y="4659749"/>
              <a:ext cx="350082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D42FABA-890E-8001-B298-2F5C799485B0}"/>
                </a:ext>
              </a:extLst>
            </p:cNvPr>
            <p:cNvCxnSpPr>
              <a:cxnSpLocks/>
              <a:stCxn id="17" idx="0"/>
              <a:endCxn id="16" idx="2"/>
            </p:cNvCxnSpPr>
            <p:nvPr/>
          </p:nvCxnSpPr>
          <p:spPr>
            <a:xfrm flipH="1" flipV="1">
              <a:off x="9671519" y="3914521"/>
              <a:ext cx="812515" cy="42368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25600B6-68BD-57E4-2005-0AF2A7345946}"/>
              </a:ext>
            </a:extLst>
          </p:cNvPr>
          <p:cNvGrpSpPr/>
          <p:nvPr/>
        </p:nvGrpSpPr>
        <p:grpSpPr>
          <a:xfrm>
            <a:off x="7338909" y="3778381"/>
            <a:ext cx="3238782" cy="2859346"/>
            <a:chOff x="8141676" y="2800850"/>
            <a:chExt cx="3238782" cy="285934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5CD0E40-E889-8846-0861-6CA12D211E65}"/>
                </a:ext>
              </a:extLst>
            </p:cNvPr>
            <p:cNvGrpSpPr/>
            <p:nvPr/>
          </p:nvGrpSpPr>
          <p:grpSpPr>
            <a:xfrm>
              <a:off x="8141676" y="2800850"/>
              <a:ext cx="3238782" cy="2859346"/>
              <a:chOff x="9887411" y="3540011"/>
              <a:chExt cx="3238782" cy="2859346"/>
            </a:xfrm>
          </p:grpSpPr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1FCC25DF-A87F-112F-707A-EDAA219E3151}"/>
                  </a:ext>
                </a:extLst>
              </p:cNvPr>
              <p:cNvSpPr/>
              <p:nvPr/>
            </p:nvSpPr>
            <p:spPr>
              <a:xfrm>
                <a:off x="10379446" y="3540011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1A1115CC-E0D2-42F6-5C89-8C0D43FD5250}"/>
                  </a:ext>
                </a:extLst>
              </p:cNvPr>
              <p:cNvSpPr/>
              <p:nvPr/>
            </p:nvSpPr>
            <p:spPr>
              <a:xfrm>
                <a:off x="10884289" y="4332135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F86EC9A4-80E2-4D39-7DE3-EBE1CF57ABB2}"/>
                  </a:ext>
                </a:extLst>
              </p:cNvPr>
              <p:cNvSpPr/>
              <p:nvPr/>
            </p:nvSpPr>
            <p:spPr>
              <a:xfrm>
                <a:off x="11696804" y="5077363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51" name="Flowchart: Connector 50">
                <a:extLst>
                  <a:ext uri="{FF2B5EF4-FFF2-40B4-BE49-F238E27FC236}">
                    <a16:creationId xmlns:a16="http://schemas.microsoft.com/office/drawing/2014/main" id="{8E408DED-F3AD-B822-9E45-8119E84D969A}"/>
                  </a:ext>
                </a:extLst>
              </p:cNvPr>
              <p:cNvSpPr/>
              <p:nvPr/>
            </p:nvSpPr>
            <p:spPr>
              <a:xfrm>
                <a:off x="9887411" y="414133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2</a:t>
                </a:r>
                <a:endParaRPr lang="en-US" dirty="0"/>
              </a:p>
            </p:txBody>
          </p:sp>
          <p:sp>
            <p:nvSpPr>
              <p:cNvPr id="52" name="Flowchart: Connector 51">
                <a:extLst>
                  <a:ext uri="{FF2B5EF4-FFF2-40B4-BE49-F238E27FC236}">
                    <a16:creationId xmlns:a16="http://schemas.microsoft.com/office/drawing/2014/main" id="{BC0DE5E8-3038-DB3F-518C-CF8B0D2861D4}"/>
                  </a:ext>
                </a:extLst>
              </p:cNvPr>
              <p:cNvSpPr/>
              <p:nvPr/>
            </p:nvSpPr>
            <p:spPr>
              <a:xfrm>
                <a:off x="10379446" y="489426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3</a:t>
                </a:r>
                <a:endParaRPr lang="en-US" dirty="0"/>
              </a:p>
            </p:txBody>
          </p:sp>
          <p:sp>
            <p:nvSpPr>
              <p:cNvPr id="53" name="Flowchart: Connector 52">
                <a:extLst>
                  <a:ext uri="{FF2B5EF4-FFF2-40B4-BE49-F238E27FC236}">
                    <a16:creationId xmlns:a16="http://schemas.microsoft.com/office/drawing/2014/main" id="{91427852-31EF-DEF3-CAFD-163A520DE687}"/>
                  </a:ext>
                </a:extLst>
              </p:cNvPr>
              <p:cNvSpPr/>
              <p:nvPr/>
            </p:nvSpPr>
            <p:spPr>
              <a:xfrm>
                <a:off x="11132738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1</a:t>
                </a:r>
                <a:endParaRPr lang="en-US" dirty="0"/>
              </a:p>
            </p:txBody>
          </p:sp>
          <p:sp>
            <p:nvSpPr>
              <p:cNvPr id="54" name="Flowchart: Connector 53">
                <a:extLst>
                  <a:ext uri="{FF2B5EF4-FFF2-40B4-BE49-F238E27FC236}">
                    <a16:creationId xmlns:a16="http://schemas.microsoft.com/office/drawing/2014/main" id="{B7D20E8D-8306-7697-609A-D980BC47948D}"/>
                  </a:ext>
                </a:extLst>
              </p:cNvPr>
              <p:cNvSpPr/>
              <p:nvPr/>
            </p:nvSpPr>
            <p:spPr>
              <a:xfrm>
                <a:off x="12486113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</a:t>
                </a:r>
              </a:p>
            </p:txBody>
          </p: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94E9AB-3BBA-B5BC-C868-33701C5FA59F}"/>
                </a:ext>
              </a:extLst>
            </p:cNvPr>
            <p:cNvCxnSpPr>
              <a:cxnSpLocks/>
              <a:stCxn id="48" idx="2"/>
              <a:endCxn id="51" idx="7"/>
            </p:cNvCxnSpPr>
            <p:nvPr/>
          </p:nvCxnSpPr>
          <p:spPr>
            <a:xfrm flipH="1">
              <a:off x="8688018" y="3122397"/>
              <a:ext cx="478658" cy="37351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80BB3D9-D468-850F-6C99-E53A9484A3AE}"/>
                </a:ext>
              </a:extLst>
            </p:cNvPr>
            <p:cNvCxnSpPr>
              <a:cxnSpLocks/>
              <a:stCxn id="48" idx="2"/>
              <a:endCxn id="49" idx="0"/>
            </p:cNvCxnSpPr>
            <p:nvPr/>
          </p:nvCxnSpPr>
          <p:spPr>
            <a:xfrm>
              <a:off x="9166676" y="3122397"/>
              <a:ext cx="504843" cy="4705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3F67646-9406-4099-878A-BD53B44D2612}"/>
                </a:ext>
              </a:extLst>
            </p:cNvPr>
            <p:cNvCxnSpPr>
              <a:cxnSpLocks/>
              <a:stCxn id="52" idx="7"/>
              <a:endCxn id="49" idx="2"/>
            </p:cNvCxnSpPr>
            <p:nvPr/>
          </p:nvCxnSpPr>
          <p:spPr>
            <a:xfrm flipV="1">
              <a:off x="9180053" y="3914521"/>
              <a:ext cx="491466" cy="334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1CB7AEB-23FB-FEA2-E3ED-4D967E5F66DA}"/>
                </a:ext>
              </a:extLst>
            </p:cNvPr>
            <p:cNvCxnSpPr>
              <a:cxnSpLocks/>
              <a:stCxn id="53" idx="7"/>
              <a:endCxn id="50" idx="2"/>
            </p:cNvCxnSpPr>
            <p:nvPr/>
          </p:nvCxnSpPr>
          <p:spPr>
            <a:xfrm flipV="1">
              <a:off x="9933345" y="4659749"/>
              <a:ext cx="550689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4092DA0-A866-CCF2-953A-76892BE8C091}"/>
                </a:ext>
              </a:extLst>
            </p:cNvPr>
            <p:cNvCxnSpPr>
              <a:cxnSpLocks/>
              <a:stCxn id="54" idx="1"/>
              <a:endCxn id="50" idx="2"/>
            </p:cNvCxnSpPr>
            <p:nvPr/>
          </p:nvCxnSpPr>
          <p:spPr>
            <a:xfrm flipH="1" flipV="1">
              <a:off x="10484034" y="4659749"/>
              <a:ext cx="350082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C4B98C6-339B-12FF-A50E-7C4ABB0C81DF}"/>
                </a:ext>
              </a:extLst>
            </p:cNvPr>
            <p:cNvCxnSpPr>
              <a:cxnSpLocks/>
              <a:stCxn id="50" idx="0"/>
              <a:endCxn id="49" idx="2"/>
            </p:cNvCxnSpPr>
            <p:nvPr/>
          </p:nvCxnSpPr>
          <p:spPr>
            <a:xfrm flipH="1" flipV="1">
              <a:off x="9671519" y="3914521"/>
              <a:ext cx="812515" cy="42368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09C92D50-947F-9E03-3E41-5A4A2291F62A}"/>
              </a:ext>
            </a:extLst>
          </p:cNvPr>
          <p:cNvSpPr txBox="1"/>
          <p:nvPr/>
        </p:nvSpPr>
        <p:spPr>
          <a:xfrm>
            <a:off x="10469820" y="1580063"/>
            <a:ext cx="1243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Desirable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544C988-76B6-F924-C5E9-A030A8592D6F}"/>
              </a:ext>
            </a:extLst>
          </p:cNvPr>
          <p:cNvSpPr txBox="1"/>
          <p:nvPr/>
        </p:nvSpPr>
        <p:spPr>
          <a:xfrm>
            <a:off x="6537601" y="5772710"/>
            <a:ext cx="1050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Original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928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028"/>
    </mc:Choice>
    <mc:Fallback xmlns="">
      <p:transition spd="slow" advTm="320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34F82-5986-859D-E6E6-A482F189E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search efficiency: macro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761E2-600A-F73C-6162-488CEBECD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052938" cy="4351338"/>
          </a:xfrm>
        </p:spPr>
        <p:txBody>
          <a:bodyPr>
            <a:normAutofit/>
          </a:bodyPr>
          <a:lstStyle/>
          <a:p>
            <a:r>
              <a:rPr lang="en-US" dirty="0"/>
              <a:t>Macro rules: Dramatically change plan shape in one transformation</a:t>
            </a:r>
          </a:p>
          <a:p>
            <a:r>
              <a:rPr lang="en-US" dirty="0"/>
              <a:t>Ensure the optimizer to explore good plan shapes early in the search</a:t>
            </a:r>
          </a:p>
          <a:p>
            <a:pPr lvl="1"/>
            <a:r>
              <a:rPr lang="en-US" dirty="0"/>
              <a:t>Cost-based pruning</a:t>
            </a:r>
          </a:p>
          <a:p>
            <a:pPr lvl="1"/>
            <a:r>
              <a:rPr lang="en-US" dirty="0"/>
              <a:t>Non-exhaustive search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E4404FB-CB2E-26E9-E151-7894A1B201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A835C-FD57-FDB1-3D24-82191DBE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45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A226E53-2C24-B9D0-80FC-D45D777FFE95}"/>
              </a:ext>
            </a:extLst>
          </p:cNvPr>
          <p:cNvGrpSpPr/>
          <p:nvPr/>
        </p:nvGrpSpPr>
        <p:grpSpPr>
          <a:xfrm>
            <a:off x="8514884" y="1379799"/>
            <a:ext cx="3238782" cy="2859346"/>
            <a:chOff x="8141676" y="2800850"/>
            <a:chExt cx="3238782" cy="285934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4B34BF0-C1FD-58F7-E6EB-B0F19A13FB1A}"/>
                </a:ext>
              </a:extLst>
            </p:cNvPr>
            <p:cNvGrpSpPr/>
            <p:nvPr/>
          </p:nvGrpSpPr>
          <p:grpSpPr>
            <a:xfrm>
              <a:off x="8141676" y="2800850"/>
              <a:ext cx="3238782" cy="2859346"/>
              <a:chOff x="9887411" y="3540011"/>
              <a:chExt cx="3238782" cy="2859346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0C3BD325-F9F0-3288-2564-23A675F82D32}"/>
                  </a:ext>
                </a:extLst>
              </p:cNvPr>
              <p:cNvSpPr/>
              <p:nvPr/>
            </p:nvSpPr>
            <p:spPr>
              <a:xfrm>
                <a:off x="10379446" y="3540011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1E46CA8-5D73-4A52-525A-E9682145BBDE}"/>
                  </a:ext>
                </a:extLst>
              </p:cNvPr>
              <p:cNvSpPr/>
              <p:nvPr/>
            </p:nvSpPr>
            <p:spPr>
              <a:xfrm>
                <a:off x="10884289" y="4332135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32EBECF7-31FC-628A-4171-5236C1F6C58A}"/>
                  </a:ext>
                </a:extLst>
              </p:cNvPr>
              <p:cNvSpPr/>
              <p:nvPr/>
            </p:nvSpPr>
            <p:spPr>
              <a:xfrm>
                <a:off x="11696804" y="5077363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18" name="Flowchart: Connector 17">
                <a:extLst>
                  <a:ext uri="{FF2B5EF4-FFF2-40B4-BE49-F238E27FC236}">
                    <a16:creationId xmlns:a16="http://schemas.microsoft.com/office/drawing/2014/main" id="{24ED077F-A1EC-A7FE-371E-83F647AAA750}"/>
                  </a:ext>
                </a:extLst>
              </p:cNvPr>
              <p:cNvSpPr/>
              <p:nvPr/>
            </p:nvSpPr>
            <p:spPr>
              <a:xfrm>
                <a:off x="9887411" y="414133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1</a:t>
                </a:r>
                <a:endParaRPr lang="en-US" dirty="0"/>
              </a:p>
            </p:txBody>
          </p:sp>
          <p:sp>
            <p:nvSpPr>
              <p:cNvPr id="19" name="Flowchart: Connector 18">
                <a:extLst>
                  <a:ext uri="{FF2B5EF4-FFF2-40B4-BE49-F238E27FC236}">
                    <a16:creationId xmlns:a16="http://schemas.microsoft.com/office/drawing/2014/main" id="{DD0D320A-2561-F2EE-705B-02302667C65C}"/>
                  </a:ext>
                </a:extLst>
              </p:cNvPr>
              <p:cNvSpPr/>
              <p:nvPr/>
            </p:nvSpPr>
            <p:spPr>
              <a:xfrm>
                <a:off x="10379446" y="489426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2</a:t>
                </a:r>
                <a:endParaRPr lang="en-US" dirty="0"/>
              </a:p>
            </p:txBody>
          </p:sp>
          <p:sp>
            <p:nvSpPr>
              <p:cNvPr id="20" name="Flowchart: Connector 19">
                <a:extLst>
                  <a:ext uri="{FF2B5EF4-FFF2-40B4-BE49-F238E27FC236}">
                    <a16:creationId xmlns:a16="http://schemas.microsoft.com/office/drawing/2014/main" id="{2475DF09-F94D-FFE4-7158-239F81C70A34}"/>
                  </a:ext>
                </a:extLst>
              </p:cNvPr>
              <p:cNvSpPr/>
              <p:nvPr/>
            </p:nvSpPr>
            <p:spPr>
              <a:xfrm>
                <a:off x="11132738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3</a:t>
                </a:r>
                <a:endParaRPr lang="en-US" dirty="0"/>
              </a:p>
            </p:txBody>
          </p:sp>
          <p:sp>
            <p:nvSpPr>
              <p:cNvPr id="21" name="Flowchart: Connector 20">
                <a:extLst>
                  <a:ext uri="{FF2B5EF4-FFF2-40B4-BE49-F238E27FC236}">
                    <a16:creationId xmlns:a16="http://schemas.microsoft.com/office/drawing/2014/main" id="{705193E9-D53C-5FEE-1F29-2BA60A470A1A}"/>
                  </a:ext>
                </a:extLst>
              </p:cNvPr>
              <p:cNvSpPr/>
              <p:nvPr/>
            </p:nvSpPr>
            <p:spPr>
              <a:xfrm>
                <a:off x="12486113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1EAE874-6BC3-E207-938C-422151F9B9F0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>
            <a:xfrm flipH="1">
              <a:off x="8688018" y="3122397"/>
              <a:ext cx="478658" cy="37351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7759184-89C3-EFCB-3B43-3F04827AE94E}"/>
                </a:ext>
              </a:extLst>
            </p:cNvPr>
            <p:cNvCxnSpPr>
              <a:cxnSpLocks/>
              <a:stCxn id="15" idx="2"/>
              <a:endCxn id="16" idx="0"/>
            </p:cNvCxnSpPr>
            <p:nvPr/>
          </p:nvCxnSpPr>
          <p:spPr>
            <a:xfrm>
              <a:off x="9166676" y="3122397"/>
              <a:ext cx="504843" cy="4705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F45D68F-3F6C-456F-AFA4-E8A5048CCA82}"/>
                </a:ext>
              </a:extLst>
            </p:cNvPr>
            <p:cNvCxnSpPr>
              <a:cxnSpLocks/>
              <a:stCxn id="19" idx="7"/>
              <a:endCxn id="16" idx="2"/>
            </p:cNvCxnSpPr>
            <p:nvPr/>
          </p:nvCxnSpPr>
          <p:spPr>
            <a:xfrm flipV="1">
              <a:off x="9180053" y="3914521"/>
              <a:ext cx="491466" cy="334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AC11132-19AA-3325-592E-D9A624FAF211}"/>
                </a:ext>
              </a:extLst>
            </p:cNvPr>
            <p:cNvCxnSpPr>
              <a:cxnSpLocks/>
              <a:stCxn id="20" idx="7"/>
              <a:endCxn id="17" idx="2"/>
            </p:cNvCxnSpPr>
            <p:nvPr/>
          </p:nvCxnSpPr>
          <p:spPr>
            <a:xfrm flipV="1">
              <a:off x="9933345" y="4659749"/>
              <a:ext cx="550689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BED0DF4-DE27-B729-C57C-65A15BFFFDA3}"/>
                </a:ext>
              </a:extLst>
            </p:cNvPr>
            <p:cNvCxnSpPr>
              <a:cxnSpLocks/>
              <a:stCxn id="21" idx="1"/>
              <a:endCxn id="17" idx="2"/>
            </p:cNvCxnSpPr>
            <p:nvPr/>
          </p:nvCxnSpPr>
          <p:spPr>
            <a:xfrm flipH="1" flipV="1">
              <a:off x="10484034" y="4659749"/>
              <a:ext cx="350082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6FB2075-F955-FDD0-8CD1-48FBF29D2C8B}"/>
                </a:ext>
              </a:extLst>
            </p:cNvPr>
            <p:cNvCxnSpPr>
              <a:cxnSpLocks/>
              <a:stCxn id="17" idx="0"/>
              <a:endCxn id="16" idx="2"/>
            </p:cNvCxnSpPr>
            <p:nvPr/>
          </p:nvCxnSpPr>
          <p:spPr>
            <a:xfrm flipH="1" flipV="1">
              <a:off x="9671519" y="3914521"/>
              <a:ext cx="812515" cy="42368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A4314AC-2657-976F-EA63-0045A337916D}"/>
              </a:ext>
            </a:extLst>
          </p:cNvPr>
          <p:cNvGrpSpPr/>
          <p:nvPr/>
        </p:nvGrpSpPr>
        <p:grpSpPr>
          <a:xfrm>
            <a:off x="7338909" y="3778381"/>
            <a:ext cx="3238782" cy="2859346"/>
            <a:chOff x="8141676" y="2800850"/>
            <a:chExt cx="3238782" cy="285934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CEF4729-D2FA-5C0F-CC90-B51D0A8EC9E1}"/>
                </a:ext>
              </a:extLst>
            </p:cNvPr>
            <p:cNvGrpSpPr/>
            <p:nvPr/>
          </p:nvGrpSpPr>
          <p:grpSpPr>
            <a:xfrm>
              <a:off x="8141676" y="2800850"/>
              <a:ext cx="3238782" cy="2859346"/>
              <a:chOff x="9887411" y="3540011"/>
              <a:chExt cx="3238782" cy="2859346"/>
            </a:xfrm>
          </p:grpSpPr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4E2CE281-D3C7-9AAC-34F2-78B443081D17}"/>
                  </a:ext>
                </a:extLst>
              </p:cNvPr>
              <p:cNvSpPr/>
              <p:nvPr/>
            </p:nvSpPr>
            <p:spPr>
              <a:xfrm>
                <a:off x="10379446" y="3540011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0206009D-8D68-9095-2AC2-FE15E2D0EBC5}"/>
                  </a:ext>
                </a:extLst>
              </p:cNvPr>
              <p:cNvSpPr/>
              <p:nvPr/>
            </p:nvSpPr>
            <p:spPr>
              <a:xfrm>
                <a:off x="10884289" y="4332135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DCB86E2B-4237-0444-223E-1531DAFD08B7}"/>
                  </a:ext>
                </a:extLst>
              </p:cNvPr>
              <p:cNvSpPr/>
              <p:nvPr/>
            </p:nvSpPr>
            <p:spPr>
              <a:xfrm>
                <a:off x="11696804" y="5077363"/>
                <a:ext cx="1065929" cy="32154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Join</a:t>
                </a:r>
              </a:p>
            </p:txBody>
          </p:sp>
          <p:sp>
            <p:nvSpPr>
              <p:cNvPr id="51" name="Flowchart: Connector 50">
                <a:extLst>
                  <a:ext uri="{FF2B5EF4-FFF2-40B4-BE49-F238E27FC236}">
                    <a16:creationId xmlns:a16="http://schemas.microsoft.com/office/drawing/2014/main" id="{F429523F-228C-0204-110B-891F90D9CAA2}"/>
                  </a:ext>
                </a:extLst>
              </p:cNvPr>
              <p:cNvSpPr/>
              <p:nvPr/>
            </p:nvSpPr>
            <p:spPr>
              <a:xfrm>
                <a:off x="9887411" y="414133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2</a:t>
                </a:r>
                <a:endParaRPr lang="en-US" dirty="0"/>
              </a:p>
            </p:txBody>
          </p:sp>
          <p:sp>
            <p:nvSpPr>
              <p:cNvPr id="52" name="Flowchart: Connector 51">
                <a:extLst>
                  <a:ext uri="{FF2B5EF4-FFF2-40B4-BE49-F238E27FC236}">
                    <a16:creationId xmlns:a16="http://schemas.microsoft.com/office/drawing/2014/main" id="{0A1FF6A7-554C-0D52-878A-41764B733DAD}"/>
                  </a:ext>
                </a:extLst>
              </p:cNvPr>
              <p:cNvSpPr/>
              <p:nvPr/>
            </p:nvSpPr>
            <p:spPr>
              <a:xfrm>
                <a:off x="10379446" y="4894260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3</a:t>
                </a:r>
                <a:endParaRPr lang="en-US" dirty="0"/>
              </a:p>
            </p:txBody>
          </p:sp>
          <p:sp>
            <p:nvSpPr>
              <p:cNvPr id="53" name="Flowchart: Connector 52">
                <a:extLst>
                  <a:ext uri="{FF2B5EF4-FFF2-40B4-BE49-F238E27FC236}">
                    <a16:creationId xmlns:a16="http://schemas.microsoft.com/office/drawing/2014/main" id="{78C370F8-76B2-4567-4363-61E4C6890D7A}"/>
                  </a:ext>
                </a:extLst>
              </p:cNvPr>
              <p:cNvSpPr/>
              <p:nvPr/>
            </p:nvSpPr>
            <p:spPr>
              <a:xfrm>
                <a:off x="11132738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</a:t>
                </a:r>
                <a:r>
                  <a:rPr lang="en-US" sz="1600" dirty="0"/>
                  <a:t>1</a:t>
                </a:r>
                <a:endParaRPr lang="en-US" dirty="0"/>
              </a:p>
            </p:txBody>
          </p:sp>
          <p:sp>
            <p:nvSpPr>
              <p:cNvPr id="54" name="Flowchart: Connector 53">
                <a:extLst>
                  <a:ext uri="{FF2B5EF4-FFF2-40B4-BE49-F238E27FC236}">
                    <a16:creationId xmlns:a16="http://schemas.microsoft.com/office/drawing/2014/main" id="{9626C458-5CD3-448A-58A1-1C55025A1404}"/>
                  </a:ext>
                </a:extLst>
              </p:cNvPr>
              <p:cNvSpPr/>
              <p:nvPr/>
            </p:nvSpPr>
            <p:spPr>
              <a:xfrm>
                <a:off x="12486113" y="5759277"/>
                <a:ext cx="640080" cy="640080"/>
              </a:xfrm>
              <a:prstGeom prst="flowChartConnector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</a:t>
                </a:r>
              </a:p>
            </p:txBody>
          </p: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81D816F-F2DA-D744-F76E-6872169F6493}"/>
                </a:ext>
              </a:extLst>
            </p:cNvPr>
            <p:cNvCxnSpPr>
              <a:cxnSpLocks/>
              <a:stCxn id="48" idx="2"/>
              <a:endCxn id="51" idx="7"/>
            </p:cNvCxnSpPr>
            <p:nvPr/>
          </p:nvCxnSpPr>
          <p:spPr>
            <a:xfrm flipH="1">
              <a:off x="8688018" y="3122397"/>
              <a:ext cx="478658" cy="37351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DA9C9F7-14D3-0125-E241-210FEB288C6F}"/>
                </a:ext>
              </a:extLst>
            </p:cNvPr>
            <p:cNvCxnSpPr>
              <a:cxnSpLocks/>
              <a:stCxn id="48" idx="2"/>
              <a:endCxn id="49" idx="0"/>
            </p:cNvCxnSpPr>
            <p:nvPr/>
          </p:nvCxnSpPr>
          <p:spPr>
            <a:xfrm>
              <a:off x="9166676" y="3122397"/>
              <a:ext cx="504843" cy="47057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A27EC46-2C8C-9A51-BD4D-EFA32C572CE0}"/>
                </a:ext>
              </a:extLst>
            </p:cNvPr>
            <p:cNvCxnSpPr>
              <a:cxnSpLocks/>
              <a:stCxn id="52" idx="7"/>
              <a:endCxn id="49" idx="2"/>
            </p:cNvCxnSpPr>
            <p:nvPr/>
          </p:nvCxnSpPr>
          <p:spPr>
            <a:xfrm flipV="1">
              <a:off x="9180053" y="3914521"/>
              <a:ext cx="491466" cy="334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5AE29B4-4239-927C-09ED-8669CF41EBA6}"/>
                </a:ext>
              </a:extLst>
            </p:cNvPr>
            <p:cNvCxnSpPr>
              <a:cxnSpLocks/>
              <a:stCxn id="53" idx="7"/>
              <a:endCxn id="50" idx="2"/>
            </p:cNvCxnSpPr>
            <p:nvPr/>
          </p:nvCxnSpPr>
          <p:spPr>
            <a:xfrm flipV="1">
              <a:off x="9933345" y="4659749"/>
              <a:ext cx="550689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39B74CA-383D-897E-1B2E-675F05FF85C3}"/>
                </a:ext>
              </a:extLst>
            </p:cNvPr>
            <p:cNvCxnSpPr>
              <a:cxnSpLocks/>
              <a:stCxn id="54" idx="1"/>
              <a:endCxn id="50" idx="2"/>
            </p:cNvCxnSpPr>
            <p:nvPr/>
          </p:nvCxnSpPr>
          <p:spPr>
            <a:xfrm flipH="1" flipV="1">
              <a:off x="10484034" y="4659749"/>
              <a:ext cx="350082" cy="45410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926E9D0-3DC3-B6DC-8436-ABC381D1C0C9}"/>
                </a:ext>
              </a:extLst>
            </p:cNvPr>
            <p:cNvCxnSpPr>
              <a:cxnSpLocks/>
              <a:stCxn id="50" idx="0"/>
              <a:endCxn id="49" idx="2"/>
            </p:cNvCxnSpPr>
            <p:nvPr/>
          </p:nvCxnSpPr>
          <p:spPr>
            <a:xfrm flipH="1" flipV="1">
              <a:off x="9671519" y="3914521"/>
              <a:ext cx="812515" cy="42368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C380627E-A3B9-1924-C3F7-6E00F953AA02}"/>
              </a:ext>
            </a:extLst>
          </p:cNvPr>
          <p:cNvSpPr txBox="1"/>
          <p:nvPr/>
        </p:nvSpPr>
        <p:spPr>
          <a:xfrm>
            <a:off x="10469820" y="1580063"/>
            <a:ext cx="1243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Desirable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8CB4691-EF59-4922-52C0-904C38E85B25}"/>
              </a:ext>
            </a:extLst>
          </p:cNvPr>
          <p:cNvSpPr txBox="1"/>
          <p:nvPr/>
        </p:nvSpPr>
        <p:spPr>
          <a:xfrm>
            <a:off x="6537601" y="5772710"/>
            <a:ext cx="1050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Original</a:t>
            </a: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3CFE4F5D-B332-FC45-C453-2EAB9BF716A2}"/>
              </a:ext>
            </a:extLst>
          </p:cNvPr>
          <p:cNvSpPr/>
          <p:nvPr/>
        </p:nvSpPr>
        <p:spPr>
          <a:xfrm rot="19401193">
            <a:off x="9637067" y="4516361"/>
            <a:ext cx="550689" cy="29254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878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571"/>
    </mc:Choice>
    <mc:Fallback xmlns="">
      <p:transition spd="slow" advTm="335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36F5-8F54-9DFB-B3CA-F3C6C688E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search efficiency: multi-stage query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F01C5-874A-C4A2-90B2-766962B2C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Incrementally explore the search space with more complex transformations</a:t>
            </a:r>
          </a:p>
          <a:p>
            <a:pPr lvl="1"/>
            <a:r>
              <a:rPr lang="en-US" dirty="0"/>
              <a:t>Quickly get a good plan for simple queries</a:t>
            </a:r>
          </a:p>
          <a:p>
            <a:pPr lvl="1"/>
            <a:r>
              <a:rPr lang="en-US" dirty="0"/>
              <a:t>Progressively improve the plan quality if time permits</a:t>
            </a:r>
          </a:p>
          <a:p>
            <a:r>
              <a:rPr lang="en-US" dirty="0"/>
              <a:t>Multi-stage query optimization: Incrementally enable a larger set of rules in query optimization</a:t>
            </a:r>
          </a:p>
          <a:p>
            <a:pPr lvl="1"/>
            <a:r>
              <a:rPr lang="en-US" dirty="0"/>
              <a:t>Implemented with guidance</a:t>
            </a:r>
          </a:p>
          <a:p>
            <a:pPr lvl="1"/>
            <a:r>
              <a:rPr lang="en-US" dirty="0"/>
              <a:t>Memo is shared across the stages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48BBE-EE9C-D3EB-F243-90CAD33C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909"/>
    </mc:Choice>
    <mc:Fallback xmlns="">
      <p:transition spd="slow" advTm="42909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CE700-33D7-551F-E9C7-D771D0A9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F401B-FE9F-FB51-6F30-1A3563134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Basics for query optimization</a:t>
            </a:r>
          </a:p>
          <a:p>
            <a:pPr lvl="1"/>
            <a:r>
              <a:rPr lang="en-US" dirty="0"/>
              <a:t>System R: Dynamic programming and interesting orders</a:t>
            </a:r>
          </a:p>
          <a:p>
            <a:r>
              <a:rPr lang="en-US" dirty="0"/>
              <a:t>Extensible query optimization frameworks: Volcano and Cascades</a:t>
            </a:r>
          </a:p>
          <a:p>
            <a:pPr lvl="1"/>
            <a:r>
              <a:rPr lang="en-US" dirty="0"/>
              <a:t>Top-down search with </a:t>
            </a:r>
            <a:r>
              <a:rPr lang="en-US" dirty="0" err="1"/>
              <a:t>memoization</a:t>
            </a:r>
            <a:endParaRPr lang="en-US" dirty="0"/>
          </a:p>
          <a:p>
            <a:r>
              <a:rPr lang="en-US" dirty="0"/>
              <a:t>Examples to exercise the extensibility</a:t>
            </a:r>
          </a:p>
          <a:p>
            <a:r>
              <a:rPr lang="en-US" dirty="0"/>
              <a:t>Mechanisms to customize search strategy</a:t>
            </a:r>
          </a:p>
          <a:p>
            <a:r>
              <a:rPr lang="en-US" dirty="0"/>
              <a:t>Techniques to improve search efficiency</a:t>
            </a:r>
          </a:p>
          <a:p>
            <a:r>
              <a:rPr lang="en-US" dirty="0"/>
              <a:t>Check out our book for other important topics in query optimization!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0F615-E8B0-76AF-D676-61ED335E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47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A19B32-69C8-EAC8-66DF-F2A585BF0C31}"/>
              </a:ext>
            </a:extLst>
          </p:cNvPr>
          <p:cNvSpPr txBox="1"/>
          <p:nvPr/>
        </p:nvSpPr>
        <p:spPr>
          <a:xfrm>
            <a:off x="8899358" y="5604014"/>
            <a:ext cx="26038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Contact: Bailu Ding</a:t>
            </a:r>
          </a:p>
          <a:p>
            <a:r>
              <a:rPr lang="en-US" sz="2000" dirty="0"/>
              <a:t>bailuding@gmail.com</a:t>
            </a:r>
          </a:p>
        </p:txBody>
      </p:sp>
    </p:spTree>
    <p:extLst>
      <p:ext uri="{BB962C8B-B14F-4D97-AF65-F5344CB8AC3E}">
        <p14:creationId xmlns:p14="http://schemas.microsoft.com/office/powerpoint/2010/main" val="196919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99"/>
    </mc:Choice>
    <mc:Fallback xmlns="">
      <p:transition spd="slow" advTm="3599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6CE5-7483-6BCD-10F6-CAA58931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812611-8EEE-A9F1-045D-F5737326EA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70680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Goal: For a given logical query plan, find the physical plan of the cheapest cost</a:t>
                </a:r>
              </a:p>
              <a:p>
                <a:pPr lvl="1"/>
                <a:r>
                  <a:rPr lang="en-US" dirty="0"/>
                  <a:t>Among many options of physical plans</a:t>
                </a:r>
              </a:p>
              <a:p>
                <a:r>
                  <a:rPr lang="en-US" dirty="0"/>
                  <a:t>Search space of plans</a:t>
                </a:r>
              </a:p>
              <a:p>
                <a:pPr lvl="1"/>
                <a:r>
                  <a:rPr lang="en-US" dirty="0"/>
                  <a:t>Logical equivalence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2"/>
                <a:r>
                  <a:rPr lang="en-US" b="0" dirty="0"/>
                  <a:t>Join commutativity: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⋈(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Physical implementations</a:t>
                </a:r>
              </a:p>
              <a:p>
                <a:pPr lvl="2"/>
                <a:r>
                  <a:rPr lang="en-US" dirty="0"/>
                  <a:t>Join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Hash Join vs. Nested Loop Join</a:t>
                </a:r>
              </a:p>
              <a:p>
                <a:r>
                  <a:rPr lang="en-US" dirty="0"/>
                  <a:t>Cost model</a:t>
                </a:r>
              </a:p>
              <a:p>
                <a:pPr lvl="1"/>
                <a:r>
                  <a:rPr lang="en-US" dirty="0"/>
                  <a:t>Cardinality estimation and cost functions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812611-8EEE-A9F1-045D-F5737326EA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706805" cy="4351338"/>
              </a:xfrm>
              <a:blipFill>
                <a:blip r:embed="rId6"/>
                <a:stretch>
                  <a:fillRect l="-1424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0771B-C6BA-16F2-16AF-9C34FB46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5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54048D-7A63-7EFC-8375-D25E9EF7DE37}"/>
              </a:ext>
            </a:extLst>
          </p:cNvPr>
          <p:cNvGrpSpPr/>
          <p:nvPr/>
        </p:nvGrpSpPr>
        <p:grpSpPr>
          <a:xfrm>
            <a:off x="9084577" y="1209601"/>
            <a:ext cx="2659728" cy="2340389"/>
            <a:chOff x="2958672" y="3230070"/>
            <a:chExt cx="3343579" cy="335545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8F2CF76-0ABC-A10D-0282-7C202F20616D}"/>
                </a:ext>
              </a:extLst>
            </p:cNvPr>
            <p:cNvSpPr/>
            <p:nvPr/>
          </p:nvSpPr>
          <p:spPr>
            <a:xfrm>
              <a:off x="4229101" y="3230070"/>
              <a:ext cx="1085500" cy="66492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Join</a:t>
              </a:r>
            </a:p>
            <a:p>
              <a:pPr algn="ctr"/>
              <a:r>
                <a:rPr lang="en-US" sz="1400" dirty="0" err="1"/>
                <a:t>S.c</a:t>
              </a:r>
              <a:r>
                <a:rPr lang="en-US" sz="1400" dirty="0"/>
                <a:t>=</a:t>
              </a:r>
              <a:r>
                <a:rPr lang="en-US" sz="1400" dirty="0" err="1"/>
                <a:t>T.d</a:t>
              </a:r>
              <a:endParaRPr lang="en-US" sz="1400" dirty="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3BFD797-9800-B6A7-A4A7-A5FB13A652CE}"/>
                </a:ext>
              </a:extLst>
            </p:cNvPr>
            <p:cNvSpPr/>
            <p:nvPr/>
          </p:nvSpPr>
          <p:spPr>
            <a:xfrm>
              <a:off x="3427174" y="4166621"/>
              <a:ext cx="1085500" cy="59881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Join</a:t>
              </a:r>
            </a:p>
            <a:p>
              <a:pPr algn="ctr"/>
              <a:r>
                <a:rPr lang="en-US" sz="1400" dirty="0" err="1"/>
                <a:t>R.a</a:t>
              </a:r>
              <a:r>
                <a:rPr lang="en-US" sz="1400" dirty="0"/>
                <a:t>=</a:t>
              </a:r>
              <a:r>
                <a:rPr lang="en-US" sz="1400" dirty="0" err="1"/>
                <a:t>S.b</a:t>
              </a:r>
              <a:endParaRPr lang="en-US" sz="1400" dirty="0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8153B384-58F0-1B44-4799-203B2AFF9E13}"/>
                </a:ext>
              </a:extLst>
            </p:cNvPr>
            <p:cNvSpPr/>
            <p:nvPr/>
          </p:nvSpPr>
          <p:spPr>
            <a:xfrm>
              <a:off x="5020909" y="4166621"/>
              <a:ext cx="1085500" cy="59881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Select</a:t>
              </a:r>
            </a:p>
            <a:p>
              <a:pPr algn="ctr"/>
              <a:r>
                <a:rPr lang="en-US" sz="1400" dirty="0" err="1"/>
                <a:t>T.e</a:t>
              </a:r>
              <a:r>
                <a:rPr lang="en-US" sz="1400" dirty="0"/>
                <a:t>=10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0E9F99E2-6F1A-2A0E-7040-E1194C604110}"/>
                </a:ext>
              </a:extLst>
            </p:cNvPr>
            <p:cNvSpPr/>
            <p:nvPr/>
          </p:nvSpPr>
          <p:spPr>
            <a:xfrm>
              <a:off x="2958672" y="5023060"/>
              <a:ext cx="886375" cy="33174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Select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AEFB7D31-5F22-1B69-43B6-0AE0D4052ADC}"/>
                </a:ext>
              </a:extLst>
            </p:cNvPr>
            <p:cNvSpPr/>
            <p:nvPr/>
          </p:nvSpPr>
          <p:spPr>
            <a:xfrm>
              <a:off x="4116448" y="5016275"/>
              <a:ext cx="886374" cy="33174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Select</a:t>
              </a:r>
            </a:p>
          </p:txBody>
        </p:sp>
        <p:sp>
          <p:nvSpPr>
            <p:cNvPr id="11" name="Flowchart: Connector 10">
              <a:extLst>
                <a:ext uri="{FF2B5EF4-FFF2-40B4-BE49-F238E27FC236}">
                  <a16:creationId xmlns:a16="http://schemas.microsoft.com/office/drawing/2014/main" id="{E4ED5590-D432-43E9-3FB5-63581E2038B6}"/>
                </a:ext>
              </a:extLst>
            </p:cNvPr>
            <p:cNvSpPr/>
            <p:nvPr/>
          </p:nvSpPr>
          <p:spPr>
            <a:xfrm>
              <a:off x="3173259" y="556858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R</a:t>
              </a:r>
            </a:p>
          </p:txBody>
        </p:sp>
        <p:sp>
          <p:nvSpPr>
            <p:cNvPr id="12" name="Flowchart: Connector 11">
              <a:extLst>
                <a:ext uri="{FF2B5EF4-FFF2-40B4-BE49-F238E27FC236}">
                  <a16:creationId xmlns:a16="http://schemas.microsoft.com/office/drawing/2014/main" id="{F7745D0E-0BDC-3B6B-6FE5-B6803FD888F2}"/>
                </a:ext>
              </a:extLst>
            </p:cNvPr>
            <p:cNvSpPr/>
            <p:nvPr/>
          </p:nvSpPr>
          <p:spPr>
            <a:xfrm>
              <a:off x="4331036" y="5568587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</a:t>
              </a:r>
            </a:p>
          </p:txBody>
        </p:sp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7CE1A6B4-5D65-CA91-C070-FAEB003EF9A5}"/>
                </a:ext>
              </a:extLst>
            </p:cNvPr>
            <p:cNvSpPr/>
            <p:nvPr/>
          </p:nvSpPr>
          <p:spPr>
            <a:xfrm>
              <a:off x="5335059" y="4953548"/>
              <a:ext cx="457200" cy="457200"/>
            </a:xfrm>
            <a:prstGeom prst="flowChartConnector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4AD8443-84CE-B979-27BF-CC4183BB41D5}"/>
                </a:ext>
              </a:extLst>
            </p:cNvPr>
            <p:cNvCxnSpPr>
              <a:stCxn id="6" idx="2"/>
              <a:endCxn id="7" idx="0"/>
            </p:cNvCxnSpPr>
            <p:nvPr/>
          </p:nvCxnSpPr>
          <p:spPr>
            <a:xfrm flipH="1">
              <a:off x="3969924" y="3894994"/>
              <a:ext cx="801927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F47B411-4503-40AC-83C4-EDBB7060F910}"/>
                </a:ext>
              </a:extLst>
            </p:cNvPr>
            <p:cNvCxnSpPr>
              <a:cxnSpLocks/>
              <a:stCxn id="6" idx="2"/>
              <a:endCxn id="8" idx="0"/>
            </p:cNvCxnSpPr>
            <p:nvPr/>
          </p:nvCxnSpPr>
          <p:spPr>
            <a:xfrm>
              <a:off x="4771851" y="3894994"/>
              <a:ext cx="791808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FAC699D-0E80-75FB-7DCF-F365F7C496FA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>
            <a:xfrm flipH="1">
              <a:off x="3401860" y="4765439"/>
              <a:ext cx="568064" cy="25762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F347302-0276-9802-ABB3-9D9A75C1BE31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>
            <a:xfrm>
              <a:off x="3969924" y="4765439"/>
              <a:ext cx="589711" cy="25083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7D7930B-1918-F646-777E-BF54D32856B9}"/>
                </a:ext>
              </a:extLst>
            </p:cNvPr>
            <p:cNvCxnSpPr>
              <a:cxnSpLocks/>
              <a:stCxn id="8" idx="2"/>
              <a:endCxn id="13" idx="0"/>
            </p:cNvCxnSpPr>
            <p:nvPr/>
          </p:nvCxnSpPr>
          <p:spPr>
            <a:xfrm>
              <a:off x="5563659" y="4765438"/>
              <a:ext cx="0" cy="18811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D9DEDFB-A614-2544-DDA5-9A61F9222EA0}"/>
                </a:ext>
              </a:extLst>
            </p:cNvPr>
            <p:cNvCxnSpPr>
              <a:cxnSpLocks/>
              <a:stCxn id="9" idx="2"/>
              <a:endCxn id="11" idx="0"/>
            </p:cNvCxnSpPr>
            <p:nvPr/>
          </p:nvCxnSpPr>
          <p:spPr>
            <a:xfrm flipH="1">
              <a:off x="3401859" y="5354805"/>
              <a:ext cx="1" cy="21378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8EFAEF6-680C-625F-D23E-FED17B571528}"/>
                </a:ext>
              </a:extLst>
            </p:cNvPr>
            <p:cNvCxnSpPr>
              <a:cxnSpLocks/>
              <a:stCxn id="10" idx="2"/>
              <a:endCxn id="12" idx="0"/>
            </p:cNvCxnSpPr>
            <p:nvPr/>
          </p:nvCxnSpPr>
          <p:spPr>
            <a:xfrm>
              <a:off x="4559635" y="5348020"/>
              <a:ext cx="1" cy="22056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A5CE22C-CFA1-304E-489E-4D39C3F50254}"/>
                </a:ext>
              </a:extLst>
            </p:cNvPr>
            <p:cNvSpPr txBox="1"/>
            <p:nvPr/>
          </p:nvSpPr>
          <p:spPr>
            <a:xfrm>
              <a:off x="3801114" y="6144256"/>
              <a:ext cx="2501137" cy="441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Logical query plan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3C0DD55-44FF-7B75-002C-DCC235E3EEE1}"/>
              </a:ext>
            </a:extLst>
          </p:cNvPr>
          <p:cNvGrpSpPr/>
          <p:nvPr/>
        </p:nvGrpSpPr>
        <p:grpSpPr>
          <a:xfrm>
            <a:off x="8857550" y="3953978"/>
            <a:ext cx="2972972" cy="2223701"/>
            <a:chOff x="5943790" y="3136276"/>
            <a:chExt cx="3737360" cy="3188155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2053F262-A7C5-BCEF-0F27-F9EA4C0D1929}"/>
                </a:ext>
              </a:extLst>
            </p:cNvPr>
            <p:cNvSpPr/>
            <p:nvPr/>
          </p:nvSpPr>
          <p:spPr>
            <a:xfrm>
              <a:off x="6903883" y="3136276"/>
              <a:ext cx="1943152" cy="66492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Nested Loop Join</a:t>
              </a:r>
            </a:p>
            <a:p>
              <a:pPr algn="ctr"/>
              <a:r>
                <a:rPr lang="en-US" sz="1400" dirty="0" err="1"/>
                <a:t>S.b</a:t>
              </a:r>
              <a:r>
                <a:rPr lang="en-US" sz="1400" dirty="0"/>
                <a:t>=</a:t>
              </a:r>
              <a:r>
                <a:rPr lang="en-US" sz="1400" dirty="0" err="1"/>
                <a:t>R.a</a:t>
              </a:r>
              <a:endParaRPr lang="en-US" sz="1400" dirty="0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F14EFA2-81AC-1C07-C1AE-88EE61A7F1B9}"/>
                </a:ext>
              </a:extLst>
            </p:cNvPr>
            <p:cNvSpPr/>
            <p:nvPr/>
          </p:nvSpPr>
          <p:spPr>
            <a:xfrm>
              <a:off x="6574406" y="4072827"/>
              <a:ext cx="1221644" cy="59881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Hash Join</a:t>
              </a:r>
            </a:p>
            <a:p>
              <a:pPr algn="ctr"/>
              <a:r>
                <a:rPr lang="en-US" sz="1400" dirty="0" err="1"/>
                <a:t>S.c</a:t>
              </a:r>
              <a:r>
                <a:rPr lang="en-US" sz="1400" dirty="0"/>
                <a:t>=</a:t>
              </a:r>
              <a:r>
                <a:rPr lang="en-US" sz="1400" dirty="0" err="1"/>
                <a:t>T.d</a:t>
              </a:r>
              <a:endParaRPr lang="en-US" sz="1400" dirty="0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8B15B656-C974-306C-7219-D3E48E7454D6}"/>
                </a:ext>
              </a:extLst>
            </p:cNvPr>
            <p:cNvSpPr/>
            <p:nvPr/>
          </p:nvSpPr>
          <p:spPr>
            <a:xfrm>
              <a:off x="8304285" y="4072828"/>
              <a:ext cx="1376865" cy="59881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Index Seek (</a:t>
              </a:r>
              <a:r>
                <a:rPr lang="en-US" sz="1400" dirty="0" err="1"/>
                <a:t>R.Ia</a:t>
              </a:r>
              <a:r>
                <a:rPr lang="en-US" sz="1400" dirty="0"/>
                <a:t>)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D01ECD88-59C1-72D8-AD81-D238987EEA4A}"/>
                </a:ext>
              </a:extLst>
            </p:cNvPr>
            <p:cNvSpPr/>
            <p:nvPr/>
          </p:nvSpPr>
          <p:spPr>
            <a:xfrm>
              <a:off x="5943790" y="5053004"/>
              <a:ext cx="1174682" cy="5988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Table Scan (S)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5A5A2F43-F387-5B73-DE5E-4868C0D81C28}"/>
                </a:ext>
              </a:extLst>
            </p:cNvPr>
            <p:cNvSpPr/>
            <p:nvPr/>
          </p:nvSpPr>
          <p:spPr>
            <a:xfrm>
              <a:off x="7399825" y="5047865"/>
              <a:ext cx="1380145" cy="61166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Index Scan (</a:t>
              </a:r>
              <a:r>
                <a:rPr lang="en-US" sz="1400" dirty="0" err="1"/>
                <a:t>T.Id</a:t>
              </a:r>
              <a:r>
                <a:rPr lang="en-US" sz="1400" dirty="0"/>
                <a:t>)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483DE58-8F69-64AA-F081-54FA2C223CC1}"/>
                </a:ext>
              </a:extLst>
            </p:cNvPr>
            <p:cNvCxnSpPr>
              <a:cxnSpLocks/>
              <a:stCxn id="23" idx="2"/>
              <a:endCxn id="24" idx="0"/>
            </p:cNvCxnSpPr>
            <p:nvPr/>
          </p:nvCxnSpPr>
          <p:spPr>
            <a:xfrm flipH="1">
              <a:off x="7185228" y="3801200"/>
              <a:ext cx="690231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5DF6786-B087-4D93-36E7-F8E562F6F592}"/>
                </a:ext>
              </a:extLst>
            </p:cNvPr>
            <p:cNvCxnSpPr>
              <a:cxnSpLocks/>
              <a:stCxn id="23" idx="2"/>
              <a:endCxn id="25" idx="0"/>
            </p:cNvCxnSpPr>
            <p:nvPr/>
          </p:nvCxnSpPr>
          <p:spPr>
            <a:xfrm>
              <a:off x="7875460" y="3801200"/>
              <a:ext cx="1117257" cy="27162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B7109-82F7-1724-756D-8CB5F24E1D7E}"/>
                </a:ext>
              </a:extLst>
            </p:cNvPr>
            <p:cNvCxnSpPr>
              <a:cxnSpLocks/>
              <a:stCxn id="24" idx="2"/>
              <a:endCxn id="26" idx="0"/>
            </p:cNvCxnSpPr>
            <p:nvPr/>
          </p:nvCxnSpPr>
          <p:spPr>
            <a:xfrm flipH="1">
              <a:off x="6531131" y="4671645"/>
              <a:ext cx="654097" cy="38135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8482E5F-B1D2-650C-6A66-D1C9E66AAC7B}"/>
                </a:ext>
              </a:extLst>
            </p:cNvPr>
            <p:cNvCxnSpPr>
              <a:cxnSpLocks/>
              <a:stCxn id="24" idx="2"/>
              <a:endCxn id="27" idx="0"/>
            </p:cNvCxnSpPr>
            <p:nvPr/>
          </p:nvCxnSpPr>
          <p:spPr>
            <a:xfrm>
              <a:off x="7185229" y="4671646"/>
              <a:ext cx="904669" cy="37621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A5DEA27-0B73-2F26-5286-4CC71873F3F2}"/>
                </a:ext>
              </a:extLst>
            </p:cNvPr>
            <p:cNvSpPr txBox="1"/>
            <p:nvPr/>
          </p:nvSpPr>
          <p:spPr>
            <a:xfrm>
              <a:off x="7071630" y="5883166"/>
              <a:ext cx="2127198" cy="441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Physical query plan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7540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739"/>
    </mc:Choice>
    <mc:Fallback xmlns="">
      <p:transition spd="slow" advTm="637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715E-06E3-5DBF-0652-3BA0858D9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 up: Join order enumeration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E9F23D-589C-43B5-7065-4EF33B4336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Scope: Join order enumeration for Select-Project-Join (SPJ) queries with linear plans</a:t>
                </a:r>
              </a:p>
              <a:p>
                <a:pPr lvl="1"/>
                <a:r>
                  <a:rPr lang="en-US" dirty="0"/>
                  <a:t>Left/right deep trees</a:t>
                </a:r>
              </a:p>
              <a:p>
                <a:r>
                  <a:rPr lang="en-US" dirty="0"/>
                  <a:t>Naïve join order enumeration: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!)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is the number of relations</a:t>
                </a:r>
              </a:p>
              <a:p>
                <a:r>
                  <a:rPr lang="en-US" dirty="0"/>
                  <a:t>Pioneer in query optimization: System R [1]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E9F23D-589C-43B5-7065-4EF33B4336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6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F7AEC-60A0-4C53-2305-471542A9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0B24AB6-FC14-2E07-71DF-13745D1CB739}"/>
              </a:ext>
            </a:extLst>
          </p:cNvPr>
          <p:cNvGrpSpPr/>
          <p:nvPr/>
        </p:nvGrpSpPr>
        <p:grpSpPr>
          <a:xfrm>
            <a:off x="8416833" y="2957250"/>
            <a:ext cx="3325987" cy="3264396"/>
            <a:chOff x="8141676" y="2800850"/>
            <a:chExt cx="3325987" cy="326439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8DB7EDC-862B-B4E7-2432-C81A532B277F}"/>
                </a:ext>
              </a:extLst>
            </p:cNvPr>
            <p:cNvGrpSpPr/>
            <p:nvPr/>
          </p:nvGrpSpPr>
          <p:grpSpPr>
            <a:xfrm>
              <a:off x="8141676" y="2800850"/>
              <a:ext cx="3325987" cy="2859346"/>
              <a:chOff x="8141676" y="2800850"/>
              <a:chExt cx="3325987" cy="2859346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538EC392-8F2F-1A8E-FEF6-87A7F29BAD47}"/>
                  </a:ext>
                </a:extLst>
              </p:cNvPr>
              <p:cNvGrpSpPr/>
              <p:nvPr/>
            </p:nvGrpSpPr>
            <p:grpSpPr>
              <a:xfrm>
                <a:off x="8141676" y="2800850"/>
                <a:ext cx="3325987" cy="2859346"/>
                <a:chOff x="9887411" y="3540011"/>
                <a:chExt cx="3325987" cy="2859346"/>
              </a:xfrm>
            </p:grpSpPr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F082D18E-5321-EA3D-1D59-B26C35358402}"/>
                    </a:ext>
                  </a:extLst>
                </p:cNvPr>
                <p:cNvSpPr/>
                <p:nvPr/>
              </p:nvSpPr>
              <p:spPr>
                <a:xfrm>
                  <a:off x="10379446" y="3540011"/>
                  <a:ext cx="1198180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16" name="Rectangle: Rounded Corners 15">
                  <a:extLst>
                    <a:ext uri="{FF2B5EF4-FFF2-40B4-BE49-F238E27FC236}">
                      <a16:creationId xmlns:a16="http://schemas.microsoft.com/office/drawing/2014/main" id="{3FE373AF-152D-44F6-ED6C-27CBD048F096}"/>
                    </a:ext>
                  </a:extLst>
                </p:cNvPr>
                <p:cNvSpPr/>
                <p:nvPr/>
              </p:nvSpPr>
              <p:spPr>
                <a:xfrm>
                  <a:off x="10884289" y="4332135"/>
                  <a:ext cx="1239883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17" name="Rectangle: Rounded Corners 16">
                  <a:extLst>
                    <a:ext uri="{FF2B5EF4-FFF2-40B4-BE49-F238E27FC236}">
                      <a16:creationId xmlns:a16="http://schemas.microsoft.com/office/drawing/2014/main" id="{870A2823-FE36-FC1F-6800-81819452F31D}"/>
                    </a:ext>
                  </a:extLst>
                </p:cNvPr>
                <p:cNvSpPr/>
                <p:nvPr/>
              </p:nvSpPr>
              <p:spPr>
                <a:xfrm>
                  <a:off x="11132737" y="5077363"/>
                  <a:ext cx="2080661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Nested Loops Join</a:t>
                  </a:r>
                </a:p>
              </p:txBody>
            </p:sp>
            <p:sp>
              <p:nvSpPr>
                <p:cNvPr id="18" name="Flowchart: Connector 17">
                  <a:extLst>
                    <a:ext uri="{FF2B5EF4-FFF2-40B4-BE49-F238E27FC236}">
                      <a16:creationId xmlns:a16="http://schemas.microsoft.com/office/drawing/2014/main" id="{D2BFD881-F846-3F72-C7E5-1C0C40B0F03D}"/>
                    </a:ext>
                  </a:extLst>
                </p:cNvPr>
                <p:cNvSpPr/>
                <p:nvPr/>
              </p:nvSpPr>
              <p:spPr>
                <a:xfrm>
                  <a:off x="9887411" y="414133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A</a:t>
                  </a:r>
                </a:p>
              </p:txBody>
            </p:sp>
            <p:sp>
              <p:nvSpPr>
                <p:cNvPr id="19" name="Flowchart: Connector 18">
                  <a:extLst>
                    <a:ext uri="{FF2B5EF4-FFF2-40B4-BE49-F238E27FC236}">
                      <a16:creationId xmlns:a16="http://schemas.microsoft.com/office/drawing/2014/main" id="{C6F066E1-3FAA-27CE-F48C-3B3C66456386}"/>
                    </a:ext>
                  </a:extLst>
                </p:cNvPr>
                <p:cNvSpPr/>
                <p:nvPr/>
              </p:nvSpPr>
              <p:spPr>
                <a:xfrm>
                  <a:off x="10379446" y="4894260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B</a:t>
                  </a:r>
                </a:p>
              </p:txBody>
            </p:sp>
            <p:sp>
              <p:nvSpPr>
                <p:cNvPr id="20" name="Flowchart: Connector 19">
                  <a:extLst>
                    <a:ext uri="{FF2B5EF4-FFF2-40B4-BE49-F238E27FC236}">
                      <a16:creationId xmlns:a16="http://schemas.microsoft.com/office/drawing/2014/main" id="{88C95F82-7FAC-B1B7-A052-97AD69F4DA0D}"/>
                    </a:ext>
                  </a:extLst>
                </p:cNvPr>
                <p:cNvSpPr/>
                <p:nvPr/>
              </p:nvSpPr>
              <p:spPr>
                <a:xfrm>
                  <a:off x="11132738" y="575927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C</a:t>
                  </a:r>
                </a:p>
              </p:txBody>
            </p:sp>
            <p:sp>
              <p:nvSpPr>
                <p:cNvPr id="21" name="Flowchart: Connector 20">
                  <a:extLst>
                    <a:ext uri="{FF2B5EF4-FFF2-40B4-BE49-F238E27FC236}">
                      <a16:creationId xmlns:a16="http://schemas.microsoft.com/office/drawing/2014/main" id="{027C6EAB-2787-06B6-3B37-B8A54D8F5F40}"/>
                    </a:ext>
                  </a:extLst>
                </p:cNvPr>
                <p:cNvSpPr/>
                <p:nvPr/>
              </p:nvSpPr>
              <p:spPr>
                <a:xfrm>
                  <a:off x="12486113" y="575927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D</a:t>
                  </a:r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076032C-B5CB-75FF-2949-4F3AF541D3CA}"/>
                  </a:ext>
                </a:extLst>
              </p:cNvPr>
              <p:cNvCxnSpPr>
                <a:cxnSpLocks/>
                <a:stCxn id="15" idx="2"/>
                <a:endCxn id="18" idx="7"/>
              </p:cNvCxnSpPr>
              <p:nvPr/>
            </p:nvCxnSpPr>
            <p:spPr>
              <a:xfrm flipH="1">
                <a:off x="8688018" y="3122397"/>
                <a:ext cx="544783" cy="37351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71A5172-0659-0B76-A0F1-7362DDC06408}"/>
                  </a:ext>
                </a:extLst>
              </p:cNvPr>
              <p:cNvCxnSpPr>
                <a:cxnSpLocks/>
                <a:stCxn id="15" idx="2"/>
                <a:endCxn id="16" idx="0"/>
              </p:cNvCxnSpPr>
              <p:nvPr/>
            </p:nvCxnSpPr>
            <p:spPr>
              <a:xfrm>
                <a:off x="9232801" y="3122397"/>
                <a:ext cx="525695" cy="47057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F622FE0-08B5-E3BD-CF3C-EA65F482B7D1}"/>
                  </a:ext>
                </a:extLst>
              </p:cNvPr>
              <p:cNvCxnSpPr>
                <a:cxnSpLocks/>
                <a:stCxn id="19" idx="7"/>
                <a:endCxn id="16" idx="2"/>
              </p:cNvCxnSpPr>
              <p:nvPr/>
            </p:nvCxnSpPr>
            <p:spPr>
              <a:xfrm flipV="1">
                <a:off x="9180053" y="3914521"/>
                <a:ext cx="578443" cy="3343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A438CABE-1066-6E50-56A0-56BD6F6CAE0F}"/>
                  </a:ext>
                </a:extLst>
              </p:cNvPr>
              <p:cNvCxnSpPr>
                <a:cxnSpLocks/>
                <a:stCxn id="20" idx="7"/>
                <a:endCxn id="17" idx="2"/>
              </p:cNvCxnSpPr>
              <p:nvPr/>
            </p:nvCxnSpPr>
            <p:spPr>
              <a:xfrm flipV="1">
                <a:off x="9933345" y="4659749"/>
                <a:ext cx="493988" cy="45410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450E2CB-07AD-0D07-6BF5-504C66B75717}"/>
                  </a:ext>
                </a:extLst>
              </p:cNvPr>
              <p:cNvCxnSpPr>
                <a:cxnSpLocks/>
                <a:stCxn id="21" idx="1"/>
                <a:endCxn id="17" idx="2"/>
              </p:cNvCxnSpPr>
              <p:nvPr/>
            </p:nvCxnSpPr>
            <p:spPr>
              <a:xfrm flipH="1" flipV="1">
                <a:off x="10427333" y="4659749"/>
                <a:ext cx="406783" cy="45410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738C1C80-D651-1E17-4847-4F44A681F6CF}"/>
                  </a:ext>
                </a:extLst>
              </p:cNvPr>
              <p:cNvCxnSpPr>
                <a:cxnSpLocks/>
                <a:stCxn id="17" idx="0"/>
                <a:endCxn id="16" idx="2"/>
              </p:cNvCxnSpPr>
              <p:nvPr/>
            </p:nvCxnSpPr>
            <p:spPr>
              <a:xfrm flipH="1" flipV="1">
                <a:off x="9758496" y="3914521"/>
                <a:ext cx="668837" cy="42368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96D149B-64E2-0B7A-5E42-8E15ABBD21D3}"/>
                </a:ext>
              </a:extLst>
            </p:cNvPr>
            <p:cNvSpPr txBox="1"/>
            <p:nvPr/>
          </p:nvSpPr>
          <p:spPr>
            <a:xfrm>
              <a:off x="9166999" y="5695914"/>
              <a:ext cx="12891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Linear plan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F8DAAF8D-8AB6-55CC-17BC-E2855F740CA6}"/>
              </a:ext>
            </a:extLst>
          </p:cNvPr>
          <p:cNvSpPr txBox="1"/>
          <p:nvPr/>
        </p:nvSpPr>
        <p:spPr>
          <a:xfrm>
            <a:off x="1245326" y="6337278"/>
            <a:ext cx="9701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[1] P. G. Selinger et al., “Access Path Selection in a Relational Database Management System,” SIGMOD’79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151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045"/>
    </mc:Choice>
    <mc:Fallback xmlns="">
      <p:transition spd="slow" advTm="350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D2BA-457E-C7F6-225B-00AC387FD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insight: subproblem decomposition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9A4EC7-C322-B79F-9A17-47820C8579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optimal plan of joining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relations can be extended from the optimal subplan of joining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relations for linear plans</a:t>
                </a:r>
              </a:p>
              <a:p>
                <a:pPr lvl="1"/>
                <a:r>
                  <a:rPr lang="en-US" dirty="0"/>
                  <a:t>Including the choices of physical join operators</a:t>
                </a:r>
              </a:p>
              <a:p>
                <a:r>
                  <a:rPr lang="en-US" dirty="0"/>
                  <a:t>Bottom-up </a:t>
                </a:r>
                <a:r>
                  <a:rPr lang="en-US" i="1" dirty="0">
                    <a:solidFill>
                      <a:srgbClr val="FF0000"/>
                    </a:solidFill>
                  </a:rPr>
                  <a:t>dynamic programming</a:t>
                </a:r>
              </a:p>
              <a:p>
                <a:pPr lvl="1"/>
                <a:r>
                  <a:rPr lang="en-US" dirty="0"/>
                  <a:t>Complexity reduced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e>
                    </m:d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9A4EC7-C322-B79F-9A17-47820C8579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6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9174D9-A2B4-6537-E02C-7A110654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DDF31A3C-1825-313A-A134-07A7D1EF7143}"/>
                  </a:ext>
                </a:extLst>
              </p:cNvPr>
              <p:cNvSpPr/>
              <p:nvPr/>
            </p:nvSpPr>
            <p:spPr>
              <a:xfrm>
                <a:off x="2226587" y="6268366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DDF31A3C-1825-313A-A134-07A7D1EF71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587" y="6268366"/>
                <a:ext cx="1166446" cy="378070"/>
              </a:xfrm>
              <a:prstGeom prst="roundRect">
                <a:avLst/>
              </a:prstGeom>
              <a:blipFill>
                <a:blip r:embed="rId7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F6EC3947-649C-03D4-71C8-C3D0E24C6B18}"/>
                  </a:ext>
                </a:extLst>
              </p:cNvPr>
              <p:cNvSpPr/>
              <p:nvPr/>
            </p:nvSpPr>
            <p:spPr>
              <a:xfrm>
                <a:off x="3838511" y="6280089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F6EC3947-649C-03D4-71C8-C3D0E24C6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511" y="6280089"/>
                <a:ext cx="1166446" cy="378070"/>
              </a:xfrm>
              <a:prstGeom prst="roundRect">
                <a:avLst/>
              </a:prstGeom>
              <a:blipFill>
                <a:blip r:embed="rId8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62ACF370-01D3-979C-6080-DCD88E295361}"/>
                  </a:ext>
                </a:extLst>
              </p:cNvPr>
              <p:cNvSpPr/>
              <p:nvPr/>
            </p:nvSpPr>
            <p:spPr>
              <a:xfrm>
                <a:off x="5438710" y="6281066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62ACF370-01D3-979C-6080-DCD88E2953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710" y="6281066"/>
                <a:ext cx="1166446" cy="378070"/>
              </a:xfrm>
              <a:prstGeom prst="roundRect">
                <a:avLst/>
              </a:prstGeom>
              <a:blipFill>
                <a:blip r:embed="rId9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A817222-6E17-93CE-F295-EC4DC4491118}"/>
                  </a:ext>
                </a:extLst>
              </p:cNvPr>
              <p:cNvSpPr/>
              <p:nvPr/>
            </p:nvSpPr>
            <p:spPr>
              <a:xfrm>
                <a:off x="5438710" y="5250837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CA817222-6E17-93CE-F295-EC4DC44911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710" y="5250837"/>
                <a:ext cx="1166446" cy="378070"/>
              </a:xfrm>
              <a:prstGeom prst="roundRect">
                <a:avLst/>
              </a:prstGeom>
              <a:blipFill>
                <a:blip r:embed="rId10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F0CB2E8E-65F0-3C54-37E6-8CA7C24A6A2E}"/>
                  </a:ext>
                </a:extLst>
              </p:cNvPr>
              <p:cNvSpPr/>
              <p:nvPr/>
            </p:nvSpPr>
            <p:spPr>
              <a:xfrm>
                <a:off x="2226587" y="5238137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F0CB2E8E-65F0-3C54-37E6-8CA7C24A6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587" y="5238137"/>
                <a:ext cx="1166446" cy="378070"/>
              </a:xfrm>
              <a:prstGeom prst="roundRect">
                <a:avLst/>
              </a:prstGeom>
              <a:blipFill>
                <a:blip r:embed="rId11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906F91E5-1358-C3E2-3616-F8F69FADE9D0}"/>
                  </a:ext>
                </a:extLst>
              </p:cNvPr>
              <p:cNvSpPr/>
              <p:nvPr/>
            </p:nvSpPr>
            <p:spPr>
              <a:xfrm>
                <a:off x="3838511" y="5250837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906F91E5-1358-C3E2-3616-F8F69FADE9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511" y="5250837"/>
                <a:ext cx="1166446" cy="378070"/>
              </a:xfrm>
              <a:prstGeom prst="roundRect">
                <a:avLst/>
              </a:prstGeom>
              <a:blipFill>
                <a:blip r:embed="rId12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5D643150-2581-16ED-9489-5F36E2DB0E77}"/>
                  </a:ext>
                </a:extLst>
              </p:cNvPr>
              <p:cNvSpPr/>
              <p:nvPr/>
            </p:nvSpPr>
            <p:spPr>
              <a:xfrm>
                <a:off x="3838511" y="4159614"/>
                <a:ext cx="1166446" cy="378070"/>
              </a:xfrm>
              <a:prstGeom prst="roundRect">
                <a:avLst/>
              </a:prstGeom>
              <a:ln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5D643150-2581-16ED-9489-5F36E2DB0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511" y="4159614"/>
                <a:ext cx="1166446" cy="378070"/>
              </a:xfrm>
              <a:prstGeom prst="roundRect">
                <a:avLst/>
              </a:prstGeom>
              <a:blipFill>
                <a:blip r:embed="rId13"/>
                <a:stretch>
                  <a:fillRect b="-9231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E0D999E-E694-3ADA-E2FC-5E707BA05037}"/>
              </a:ext>
            </a:extLst>
          </p:cNvPr>
          <p:cNvCxnSpPr>
            <a:cxnSpLocks/>
            <a:stCxn id="10" idx="0"/>
            <a:endCxn id="12" idx="2"/>
          </p:cNvCxnSpPr>
          <p:nvPr/>
        </p:nvCxnSpPr>
        <p:spPr>
          <a:xfrm flipV="1">
            <a:off x="2809810" y="4537684"/>
            <a:ext cx="1611924" cy="70045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2D4F4E0-5C54-3741-050D-9034B11056AD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 flipV="1">
            <a:off x="4421734" y="4537684"/>
            <a:ext cx="0" cy="71315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BE83CAE-68A3-741B-FCED-C622BB4B9E86}"/>
              </a:ext>
            </a:extLst>
          </p:cNvPr>
          <p:cNvCxnSpPr>
            <a:cxnSpLocks/>
            <a:stCxn id="9" idx="0"/>
            <a:endCxn id="12" idx="2"/>
          </p:cNvCxnSpPr>
          <p:nvPr/>
        </p:nvCxnSpPr>
        <p:spPr>
          <a:xfrm flipH="1" flipV="1">
            <a:off x="4421734" y="4537684"/>
            <a:ext cx="1600199" cy="71315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AE44C87-75DF-DDF5-365B-C03B8137D0B9}"/>
              </a:ext>
            </a:extLst>
          </p:cNvPr>
          <p:cNvCxnSpPr>
            <a:cxnSpLocks/>
          </p:cNvCxnSpPr>
          <p:nvPr/>
        </p:nvCxnSpPr>
        <p:spPr>
          <a:xfrm flipV="1">
            <a:off x="4421734" y="5619505"/>
            <a:ext cx="0" cy="6521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58BD38C-4B80-DD66-C293-226D834CC50A}"/>
              </a:ext>
            </a:extLst>
          </p:cNvPr>
          <p:cNvCxnSpPr>
            <a:cxnSpLocks/>
            <a:stCxn id="8" idx="0"/>
            <a:endCxn id="11" idx="2"/>
          </p:cNvCxnSpPr>
          <p:nvPr/>
        </p:nvCxnSpPr>
        <p:spPr>
          <a:xfrm flipH="1" flipV="1">
            <a:off x="4421734" y="5628907"/>
            <a:ext cx="1600199" cy="6521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CD6E0A1-9300-B6E5-5389-9109AEDF74DD}"/>
              </a:ext>
            </a:extLst>
          </p:cNvPr>
          <p:cNvCxnSpPr>
            <a:cxnSpLocks/>
            <a:stCxn id="8" idx="0"/>
            <a:endCxn id="10" idx="2"/>
          </p:cNvCxnSpPr>
          <p:nvPr/>
        </p:nvCxnSpPr>
        <p:spPr>
          <a:xfrm flipH="1" flipV="1">
            <a:off x="2809810" y="5616207"/>
            <a:ext cx="3212123" cy="6648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9010804-7EC1-2ADB-7B2C-FCA652EC9622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V="1">
            <a:off x="4421734" y="5628907"/>
            <a:ext cx="1600199" cy="65118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50F5FFC-6D32-796A-E935-6910FBD5DDE0}"/>
              </a:ext>
            </a:extLst>
          </p:cNvPr>
          <p:cNvCxnSpPr>
            <a:cxnSpLocks/>
            <a:stCxn id="6" idx="0"/>
            <a:endCxn id="9" idx="2"/>
          </p:cNvCxnSpPr>
          <p:nvPr/>
        </p:nvCxnSpPr>
        <p:spPr>
          <a:xfrm flipV="1">
            <a:off x="2809810" y="5628907"/>
            <a:ext cx="3212123" cy="6394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9B27E6E-8D57-BBCA-5C2C-FE06D7AE96E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809810" y="5616207"/>
            <a:ext cx="0" cy="6521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CB976BC-8D74-2523-382F-B60CE7ADD7A1}"/>
                  </a:ext>
                </a:extLst>
              </p:cNvPr>
              <p:cNvSpPr txBox="1"/>
              <p:nvPr/>
            </p:nvSpPr>
            <p:spPr>
              <a:xfrm>
                <a:off x="775378" y="4308049"/>
                <a:ext cx="22193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/>
                  <a:t>Example: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CB976BC-8D74-2523-382F-B60CE7ADD7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78" y="4308049"/>
                <a:ext cx="2219390" cy="369332"/>
              </a:xfrm>
              <a:prstGeom prst="rect">
                <a:avLst/>
              </a:prstGeom>
              <a:blipFill>
                <a:blip r:embed="rId14"/>
                <a:stretch>
                  <a:fillRect l="-2198" t="-8333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F76B07A5-2E2A-6C22-34D3-C769E926F8C7}"/>
              </a:ext>
            </a:extLst>
          </p:cNvPr>
          <p:cNvGrpSpPr/>
          <p:nvPr/>
        </p:nvGrpSpPr>
        <p:grpSpPr>
          <a:xfrm>
            <a:off x="8416833" y="2957250"/>
            <a:ext cx="3325987" cy="3264396"/>
            <a:chOff x="8141676" y="2800850"/>
            <a:chExt cx="3325987" cy="3264396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0F77CCD-2B81-A79A-6E4C-6452C6F23026}"/>
                </a:ext>
              </a:extLst>
            </p:cNvPr>
            <p:cNvGrpSpPr/>
            <p:nvPr/>
          </p:nvGrpSpPr>
          <p:grpSpPr>
            <a:xfrm>
              <a:off x="8141676" y="2800850"/>
              <a:ext cx="3325987" cy="2859346"/>
              <a:chOff x="8141676" y="2800850"/>
              <a:chExt cx="3325987" cy="2859346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1E35346-5BD5-0C5D-F54E-EF7397495573}"/>
                  </a:ext>
                </a:extLst>
              </p:cNvPr>
              <p:cNvGrpSpPr/>
              <p:nvPr/>
            </p:nvGrpSpPr>
            <p:grpSpPr>
              <a:xfrm>
                <a:off x="8141676" y="2800850"/>
                <a:ext cx="3325987" cy="2859346"/>
                <a:chOff x="9887411" y="3540011"/>
                <a:chExt cx="3325987" cy="2859346"/>
              </a:xfrm>
            </p:grpSpPr>
            <p:sp>
              <p:nvSpPr>
                <p:cNvPr id="41" name="Rectangle: Rounded Corners 40">
                  <a:extLst>
                    <a:ext uri="{FF2B5EF4-FFF2-40B4-BE49-F238E27FC236}">
                      <a16:creationId xmlns:a16="http://schemas.microsoft.com/office/drawing/2014/main" id="{239C0C23-A2C1-2851-2FE7-11EE659213CF}"/>
                    </a:ext>
                  </a:extLst>
                </p:cNvPr>
                <p:cNvSpPr/>
                <p:nvPr/>
              </p:nvSpPr>
              <p:spPr>
                <a:xfrm>
                  <a:off x="10379446" y="3540011"/>
                  <a:ext cx="1198180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:a16="http://schemas.microsoft.com/office/drawing/2014/main" id="{11EC73A8-51A0-8204-FB60-0EA4AD7FF0A7}"/>
                    </a:ext>
                  </a:extLst>
                </p:cNvPr>
                <p:cNvSpPr/>
                <p:nvPr/>
              </p:nvSpPr>
              <p:spPr>
                <a:xfrm>
                  <a:off x="10884289" y="4332135"/>
                  <a:ext cx="1239883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Hash Join</a:t>
                  </a:r>
                </a:p>
              </p:txBody>
            </p:sp>
            <p:sp>
              <p:nvSpPr>
                <p:cNvPr id="45" name="Rectangle: Rounded Corners 44">
                  <a:extLst>
                    <a:ext uri="{FF2B5EF4-FFF2-40B4-BE49-F238E27FC236}">
                      <a16:creationId xmlns:a16="http://schemas.microsoft.com/office/drawing/2014/main" id="{D778E16C-A530-4D4C-6143-6F6B670E7FB3}"/>
                    </a:ext>
                  </a:extLst>
                </p:cNvPr>
                <p:cNvSpPr/>
                <p:nvPr/>
              </p:nvSpPr>
              <p:spPr>
                <a:xfrm>
                  <a:off x="11132737" y="5077363"/>
                  <a:ext cx="2080661" cy="321547"/>
                </a:xfrm>
                <a:prstGeom prst="round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Nested Loops Join</a:t>
                  </a:r>
                </a:p>
              </p:txBody>
            </p:sp>
            <p:sp>
              <p:nvSpPr>
                <p:cNvPr id="46" name="Flowchart: Connector 45">
                  <a:extLst>
                    <a:ext uri="{FF2B5EF4-FFF2-40B4-BE49-F238E27FC236}">
                      <a16:creationId xmlns:a16="http://schemas.microsoft.com/office/drawing/2014/main" id="{29BA77AA-386E-E468-7BB5-B1362B5E5CEC}"/>
                    </a:ext>
                  </a:extLst>
                </p:cNvPr>
                <p:cNvSpPr/>
                <p:nvPr/>
              </p:nvSpPr>
              <p:spPr>
                <a:xfrm>
                  <a:off x="9887411" y="414133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A</a:t>
                  </a:r>
                </a:p>
              </p:txBody>
            </p:sp>
            <p:sp>
              <p:nvSpPr>
                <p:cNvPr id="47" name="Flowchart: Connector 46">
                  <a:extLst>
                    <a:ext uri="{FF2B5EF4-FFF2-40B4-BE49-F238E27FC236}">
                      <a16:creationId xmlns:a16="http://schemas.microsoft.com/office/drawing/2014/main" id="{66DC8DF2-93B0-7CDA-6163-385385282D43}"/>
                    </a:ext>
                  </a:extLst>
                </p:cNvPr>
                <p:cNvSpPr/>
                <p:nvPr/>
              </p:nvSpPr>
              <p:spPr>
                <a:xfrm>
                  <a:off x="10379446" y="4894260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B</a:t>
                  </a:r>
                </a:p>
              </p:txBody>
            </p:sp>
            <p:sp>
              <p:nvSpPr>
                <p:cNvPr id="49" name="Flowchart: Connector 48">
                  <a:extLst>
                    <a:ext uri="{FF2B5EF4-FFF2-40B4-BE49-F238E27FC236}">
                      <a16:creationId xmlns:a16="http://schemas.microsoft.com/office/drawing/2014/main" id="{BE21C981-5FF6-27C2-9B78-FD426ED4E51A}"/>
                    </a:ext>
                  </a:extLst>
                </p:cNvPr>
                <p:cNvSpPr/>
                <p:nvPr/>
              </p:nvSpPr>
              <p:spPr>
                <a:xfrm>
                  <a:off x="11132738" y="575927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C</a:t>
                  </a:r>
                </a:p>
              </p:txBody>
            </p:sp>
            <p:sp>
              <p:nvSpPr>
                <p:cNvPr id="50" name="Flowchart: Connector 49">
                  <a:extLst>
                    <a:ext uri="{FF2B5EF4-FFF2-40B4-BE49-F238E27FC236}">
                      <a16:creationId xmlns:a16="http://schemas.microsoft.com/office/drawing/2014/main" id="{0F1B0D0F-2629-BD28-1A6B-03E39FE1564A}"/>
                    </a:ext>
                  </a:extLst>
                </p:cNvPr>
                <p:cNvSpPr/>
                <p:nvPr/>
              </p:nvSpPr>
              <p:spPr>
                <a:xfrm>
                  <a:off x="12486113" y="5759277"/>
                  <a:ext cx="640080" cy="640080"/>
                </a:xfrm>
                <a:prstGeom prst="flowChartConnector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D</a:t>
                  </a:r>
                </a:p>
              </p:txBody>
            </p: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C2A57465-7856-C4E0-3F21-9D4818F732B2}"/>
                  </a:ext>
                </a:extLst>
              </p:cNvPr>
              <p:cNvCxnSpPr>
                <a:cxnSpLocks/>
                <a:stCxn id="41" idx="2"/>
                <a:endCxn id="46" idx="7"/>
              </p:cNvCxnSpPr>
              <p:nvPr/>
            </p:nvCxnSpPr>
            <p:spPr>
              <a:xfrm flipH="1">
                <a:off x="8688018" y="3122397"/>
                <a:ext cx="544783" cy="37351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92201A6D-1311-8372-8A34-D94B6B74E0F7}"/>
                  </a:ext>
                </a:extLst>
              </p:cNvPr>
              <p:cNvCxnSpPr>
                <a:cxnSpLocks/>
                <a:stCxn id="41" idx="2"/>
                <a:endCxn id="44" idx="0"/>
              </p:cNvCxnSpPr>
              <p:nvPr/>
            </p:nvCxnSpPr>
            <p:spPr>
              <a:xfrm>
                <a:off x="9232801" y="3122397"/>
                <a:ext cx="525695" cy="47057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8C9C566C-758A-E82F-43D3-BB8CF3BEC1C8}"/>
                  </a:ext>
                </a:extLst>
              </p:cNvPr>
              <p:cNvCxnSpPr>
                <a:cxnSpLocks/>
                <a:stCxn id="47" idx="7"/>
                <a:endCxn id="44" idx="2"/>
              </p:cNvCxnSpPr>
              <p:nvPr/>
            </p:nvCxnSpPr>
            <p:spPr>
              <a:xfrm flipV="1">
                <a:off x="9180053" y="3914521"/>
                <a:ext cx="578443" cy="33431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3007C833-3A0A-61A6-9248-712A81B2A568}"/>
                  </a:ext>
                </a:extLst>
              </p:cNvPr>
              <p:cNvCxnSpPr>
                <a:cxnSpLocks/>
                <a:stCxn id="49" idx="7"/>
                <a:endCxn id="45" idx="2"/>
              </p:cNvCxnSpPr>
              <p:nvPr/>
            </p:nvCxnSpPr>
            <p:spPr>
              <a:xfrm flipV="1">
                <a:off x="9933345" y="4659749"/>
                <a:ext cx="493988" cy="45410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EC8D83B-EB49-9AB4-8DFD-673FB5F4C3AB}"/>
                  </a:ext>
                </a:extLst>
              </p:cNvPr>
              <p:cNvCxnSpPr>
                <a:cxnSpLocks/>
                <a:stCxn id="50" idx="1"/>
                <a:endCxn id="45" idx="2"/>
              </p:cNvCxnSpPr>
              <p:nvPr/>
            </p:nvCxnSpPr>
            <p:spPr>
              <a:xfrm flipH="1" flipV="1">
                <a:off x="10427333" y="4659749"/>
                <a:ext cx="406783" cy="45410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F7ABAD0-B4FB-A25A-6ECB-F5775CC4C7F4}"/>
                  </a:ext>
                </a:extLst>
              </p:cNvPr>
              <p:cNvCxnSpPr>
                <a:cxnSpLocks/>
                <a:stCxn id="45" idx="0"/>
                <a:endCxn id="44" idx="2"/>
              </p:cNvCxnSpPr>
              <p:nvPr/>
            </p:nvCxnSpPr>
            <p:spPr>
              <a:xfrm flipH="1" flipV="1">
                <a:off x="9758496" y="3914521"/>
                <a:ext cx="668837" cy="42368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E734E3-A9E1-FFD1-A7A3-BA212FDD560C}"/>
                </a:ext>
              </a:extLst>
            </p:cNvPr>
            <p:cNvSpPr txBox="1"/>
            <p:nvPr/>
          </p:nvSpPr>
          <p:spPr>
            <a:xfrm>
              <a:off x="9166999" y="5695914"/>
              <a:ext cx="12891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Linear plan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6045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865"/>
    </mc:Choice>
    <mc:Fallback xmlns="">
      <p:transition spd="slow" advTm="638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D1B0313D-102E-12B5-A680-ADDA795514EC}"/>
              </a:ext>
            </a:extLst>
          </p:cNvPr>
          <p:cNvSpPr/>
          <p:nvPr/>
        </p:nvSpPr>
        <p:spPr>
          <a:xfrm>
            <a:off x="838200" y="4992355"/>
            <a:ext cx="3284621" cy="668337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7AFDB-9153-0AF8-E554-2B84526C5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Interesting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F24C0-5B01-9589-A312-B1A01DB03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Join R and S on </a:t>
            </a:r>
            <a:r>
              <a:rPr lang="en-US" dirty="0" err="1"/>
              <a:t>R.a</a:t>
            </a:r>
            <a:r>
              <a:rPr lang="en-US" dirty="0"/>
              <a:t> = </a:t>
            </a:r>
            <a:r>
              <a:rPr lang="en-US" dirty="0" err="1"/>
              <a:t>S.a</a:t>
            </a:r>
            <a:endParaRPr lang="en-US" dirty="0"/>
          </a:p>
          <a:p>
            <a:r>
              <a:rPr lang="en-US" dirty="0"/>
              <a:t>The </a:t>
            </a:r>
            <a:r>
              <a:rPr lang="en-US" i="1" dirty="0">
                <a:solidFill>
                  <a:srgbClr val="FF0000"/>
                </a:solidFill>
              </a:rPr>
              <a:t>sort order</a:t>
            </a:r>
            <a:r>
              <a:rPr lang="en-US" dirty="0"/>
              <a:t> of the relations makes a difference to the plan cost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6F010-75B6-1B0A-EE10-7565CD29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8</a:t>
            </a:fld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EBC29C0-6B50-5005-A669-F3518C3BA84D}"/>
              </a:ext>
            </a:extLst>
          </p:cNvPr>
          <p:cNvSpPr/>
          <p:nvPr/>
        </p:nvSpPr>
        <p:spPr>
          <a:xfrm>
            <a:off x="1756607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Merge Join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0032870-BD63-87C4-B044-1C10C2BDB425}"/>
              </a:ext>
            </a:extLst>
          </p:cNvPr>
          <p:cNvSpPr/>
          <p:nvPr/>
        </p:nvSpPr>
        <p:spPr>
          <a:xfrm>
            <a:off x="974554" y="5162635"/>
            <a:ext cx="1351549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Sort on </a:t>
            </a:r>
            <a:r>
              <a:rPr lang="en-US" dirty="0" err="1"/>
              <a:t>R.a</a:t>
            </a:r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2FDDF0A-7472-4A0E-9310-AEE0BD93177A}"/>
              </a:ext>
            </a:extLst>
          </p:cNvPr>
          <p:cNvSpPr/>
          <p:nvPr/>
        </p:nvSpPr>
        <p:spPr>
          <a:xfrm>
            <a:off x="2611853" y="5162635"/>
            <a:ext cx="1351549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Sort on </a:t>
            </a:r>
            <a:r>
              <a:rPr lang="en-US" dirty="0" err="1"/>
              <a:t>S.a</a:t>
            </a:r>
            <a:endParaRPr lang="en-US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95BC9BD-A9AC-BA0B-03F7-0B0C38DE6B28}"/>
              </a:ext>
            </a:extLst>
          </p:cNvPr>
          <p:cNvSpPr/>
          <p:nvPr/>
        </p:nvSpPr>
        <p:spPr>
          <a:xfrm>
            <a:off x="627645" y="5840079"/>
            <a:ext cx="1660358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Scan(R)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891BD3D-CC08-60A8-DF1F-FAF0A583B4C4}"/>
              </a:ext>
            </a:extLst>
          </p:cNvPr>
          <p:cNvSpPr/>
          <p:nvPr/>
        </p:nvSpPr>
        <p:spPr>
          <a:xfrm>
            <a:off x="2660481" y="5869114"/>
            <a:ext cx="1660358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Scan(S)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3F8B771-DB83-35FC-F64C-3E7459EC3765}"/>
              </a:ext>
            </a:extLst>
          </p:cNvPr>
          <p:cNvSpPr/>
          <p:nvPr/>
        </p:nvSpPr>
        <p:spPr>
          <a:xfrm>
            <a:off x="9286881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Merge Join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60A472F-53EA-AEF8-26F6-8ECACFED5D3E}"/>
              </a:ext>
            </a:extLst>
          </p:cNvPr>
          <p:cNvSpPr/>
          <p:nvPr/>
        </p:nvSpPr>
        <p:spPr>
          <a:xfrm>
            <a:off x="8109794" y="5892803"/>
            <a:ext cx="1802730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Index Scan(</a:t>
            </a:r>
            <a:r>
              <a:rPr lang="en-US" dirty="0" err="1"/>
              <a:t>R.a</a:t>
            </a:r>
            <a:r>
              <a:rPr lang="en-US" dirty="0"/>
              <a:t>)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6768BA9-BBDA-91DF-9531-B243C02764EE}"/>
              </a:ext>
            </a:extLst>
          </p:cNvPr>
          <p:cNvSpPr/>
          <p:nvPr/>
        </p:nvSpPr>
        <p:spPr>
          <a:xfrm>
            <a:off x="10034360" y="5871415"/>
            <a:ext cx="1802729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Index Scan(</a:t>
            </a:r>
            <a:r>
              <a:rPr lang="en-US" dirty="0" err="1"/>
              <a:t>S.a</a:t>
            </a:r>
            <a:r>
              <a:rPr lang="en-US" dirty="0"/>
              <a:t>)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D08E6C-121A-9CFA-6784-21CCD5D73E94}"/>
              </a:ext>
            </a:extLst>
          </p:cNvPr>
          <p:cNvCxnSpPr>
            <a:cxnSpLocks/>
            <a:stCxn id="28" idx="2"/>
            <a:endCxn id="31" idx="0"/>
          </p:cNvCxnSpPr>
          <p:nvPr/>
        </p:nvCxnSpPr>
        <p:spPr>
          <a:xfrm flipH="1">
            <a:off x="9011159" y="4822075"/>
            <a:ext cx="901365" cy="10707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4FF599-8D9B-F3D7-AC51-D59CB6564918}"/>
              </a:ext>
            </a:extLst>
          </p:cNvPr>
          <p:cNvCxnSpPr>
            <a:cxnSpLocks/>
            <a:stCxn id="28" idx="2"/>
            <a:endCxn id="32" idx="0"/>
          </p:cNvCxnSpPr>
          <p:nvPr/>
        </p:nvCxnSpPr>
        <p:spPr>
          <a:xfrm>
            <a:off x="9912524" y="4822075"/>
            <a:ext cx="1023201" cy="1049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11A8B67-1332-0173-333E-49FB89408687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 flipH="1">
            <a:off x="1650329" y="4822075"/>
            <a:ext cx="731921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2DBE4C0-BFF3-F24C-6A54-991CE061AF5A}"/>
              </a:ext>
            </a:extLst>
          </p:cNvPr>
          <p:cNvCxnSpPr>
            <a:cxnSpLocks/>
            <a:stCxn id="23" idx="2"/>
            <a:endCxn id="25" idx="0"/>
          </p:cNvCxnSpPr>
          <p:nvPr/>
        </p:nvCxnSpPr>
        <p:spPr>
          <a:xfrm>
            <a:off x="2382250" y="4822075"/>
            <a:ext cx="905378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0C6ED43-3B96-CB15-2253-881306D87661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 flipH="1">
            <a:off x="1457824" y="5499519"/>
            <a:ext cx="192505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C2A2322-98E0-7973-41DB-E0123E46EDF2}"/>
              </a:ext>
            </a:extLst>
          </p:cNvPr>
          <p:cNvCxnSpPr>
            <a:cxnSpLocks/>
            <a:stCxn id="25" idx="2"/>
            <a:endCxn id="27" idx="0"/>
          </p:cNvCxnSpPr>
          <p:nvPr/>
        </p:nvCxnSpPr>
        <p:spPr>
          <a:xfrm>
            <a:off x="3287628" y="5499519"/>
            <a:ext cx="203032" cy="3695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D6974D2C-3054-6951-8A18-AB92F928A9A5}"/>
              </a:ext>
            </a:extLst>
          </p:cNvPr>
          <p:cNvSpPr/>
          <p:nvPr/>
        </p:nvSpPr>
        <p:spPr>
          <a:xfrm>
            <a:off x="5576640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Hash Join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520280C2-2B84-4AC6-F2E6-A0DD09A07D02}"/>
              </a:ext>
            </a:extLst>
          </p:cNvPr>
          <p:cNvSpPr/>
          <p:nvPr/>
        </p:nvSpPr>
        <p:spPr>
          <a:xfrm>
            <a:off x="4579520" y="5869114"/>
            <a:ext cx="1585168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Scan(R)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1F9D17A2-6536-5E32-1817-B537A180ED12}"/>
              </a:ext>
            </a:extLst>
          </p:cNvPr>
          <p:cNvSpPr/>
          <p:nvPr/>
        </p:nvSpPr>
        <p:spPr>
          <a:xfrm>
            <a:off x="6289998" y="5869114"/>
            <a:ext cx="1585169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Scan(S)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E622C8B-6A23-2917-1DFB-8A17DCA45C6D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 flipH="1">
            <a:off x="5372104" y="4822075"/>
            <a:ext cx="830179" cy="1047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3DB1606-6FB3-142A-B4CC-22BE7D83F436}"/>
              </a:ext>
            </a:extLst>
          </p:cNvPr>
          <p:cNvCxnSpPr>
            <a:cxnSpLocks/>
            <a:stCxn id="74" idx="2"/>
            <a:endCxn id="78" idx="0"/>
          </p:cNvCxnSpPr>
          <p:nvPr/>
        </p:nvCxnSpPr>
        <p:spPr>
          <a:xfrm>
            <a:off x="6202283" y="4822075"/>
            <a:ext cx="880300" cy="1047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A82627DA-87A5-03D6-3DFA-91BC8B138CDC}"/>
              </a:ext>
            </a:extLst>
          </p:cNvPr>
          <p:cNvSpPr txBox="1"/>
          <p:nvPr/>
        </p:nvSpPr>
        <p:spPr>
          <a:xfrm>
            <a:off x="3283615" y="4423708"/>
            <a:ext cx="1263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1000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740C22B-12B0-8B1B-BE93-56DAB0F8B2F4}"/>
              </a:ext>
            </a:extLst>
          </p:cNvPr>
          <p:cNvSpPr txBox="1"/>
          <p:nvPr/>
        </p:nvSpPr>
        <p:spPr>
          <a:xfrm>
            <a:off x="6920988" y="4421407"/>
            <a:ext cx="11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500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DDC546C-03EE-9329-292B-B66C14E1180E}"/>
              </a:ext>
            </a:extLst>
          </p:cNvPr>
          <p:cNvSpPr txBox="1"/>
          <p:nvPr/>
        </p:nvSpPr>
        <p:spPr>
          <a:xfrm>
            <a:off x="10630147" y="4421407"/>
            <a:ext cx="11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100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648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445"/>
    </mc:Choice>
    <mc:Fallback xmlns="">
      <p:transition spd="slow" advTm="474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28" grpId="0" animBg="1"/>
      <p:bldP spid="31" grpId="0" animBg="1"/>
      <p:bldP spid="32" grpId="0" animBg="1"/>
      <p:bldP spid="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337B-E878-6AA9-F5C4-D12F02813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CE98158A-5E1F-27FF-C5D5-F7D10FC7341C}"/>
              </a:ext>
            </a:extLst>
          </p:cNvPr>
          <p:cNvSpPr/>
          <p:nvPr/>
        </p:nvSpPr>
        <p:spPr>
          <a:xfrm>
            <a:off x="838200" y="4992355"/>
            <a:ext cx="3284621" cy="668337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0992FA-8D1D-1E4B-318D-2D91C3A91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Incorporate interesting orders into 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215BF-AD0B-030C-78F4-CCE1720F09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optimal plan of joining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relations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the optimal plan of joining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relations with specific </a:t>
                </a:r>
                <a:r>
                  <a:rPr lang="en-US" i="1" dirty="0">
                    <a:solidFill>
                      <a:srgbClr val="FF0000"/>
                    </a:solidFill>
                  </a:rPr>
                  <a:t>interesting orders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dirty="0"/>
                  <a:t>Find best plans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𝑠𝑜𝑟𝑡𝑒𝑑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Subproblem decomposition: Sort operators will be added to satisfy the interesting orders if needed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215BF-AD0B-030C-78F4-CCE1720F09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9F1C3-E13D-6C15-2106-F106D078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199D6-E1BB-4400-9B90-4B6500BC76F8}" type="slidenum">
              <a:rPr lang="en-US" smtClean="0"/>
              <a:t>9</a:t>
            </a:fld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EFF66F3-6DBA-F1F4-9140-703A61B360E6}"/>
              </a:ext>
            </a:extLst>
          </p:cNvPr>
          <p:cNvSpPr/>
          <p:nvPr/>
        </p:nvSpPr>
        <p:spPr>
          <a:xfrm>
            <a:off x="1756607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Merge Join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B7115B1-5C57-30AC-34CC-674922E0FFA2}"/>
              </a:ext>
            </a:extLst>
          </p:cNvPr>
          <p:cNvSpPr/>
          <p:nvPr/>
        </p:nvSpPr>
        <p:spPr>
          <a:xfrm>
            <a:off x="974554" y="5162635"/>
            <a:ext cx="1351549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Sort on </a:t>
            </a:r>
            <a:r>
              <a:rPr lang="en-US" dirty="0" err="1"/>
              <a:t>R.a</a:t>
            </a:r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646F55A-5DA7-FD20-BFD4-E4D12EE96E04}"/>
              </a:ext>
            </a:extLst>
          </p:cNvPr>
          <p:cNvSpPr/>
          <p:nvPr/>
        </p:nvSpPr>
        <p:spPr>
          <a:xfrm>
            <a:off x="2611853" y="5162635"/>
            <a:ext cx="1351549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Sort on </a:t>
            </a:r>
            <a:r>
              <a:rPr lang="en-US" dirty="0" err="1"/>
              <a:t>S.a</a:t>
            </a:r>
            <a:endParaRPr lang="en-US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D8F011C-ACC3-DAD0-4AB7-AF67D1D3877A}"/>
              </a:ext>
            </a:extLst>
          </p:cNvPr>
          <p:cNvSpPr/>
          <p:nvPr/>
        </p:nvSpPr>
        <p:spPr>
          <a:xfrm>
            <a:off x="627645" y="5840079"/>
            <a:ext cx="1660358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Scan(R)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A03E60C-B9DD-ABEE-3342-DD915D827A77}"/>
              </a:ext>
            </a:extLst>
          </p:cNvPr>
          <p:cNvSpPr/>
          <p:nvPr/>
        </p:nvSpPr>
        <p:spPr>
          <a:xfrm>
            <a:off x="2660481" y="5869114"/>
            <a:ext cx="1660358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Scan(S)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C0C6297-A04C-0FBA-0A95-315390AF20D8}"/>
              </a:ext>
            </a:extLst>
          </p:cNvPr>
          <p:cNvSpPr/>
          <p:nvPr/>
        </p:nvSpPr>
        <p:spPr>
          <a:xfrm>
            <a:off x="9286881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Merge Join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E54DB6D-5127-DF78-CBD4-992AD764CA1C}"/>
              </a:ext>
            </a:extLst>
          </p:cNvPr>
          <p:cNvSpPr/>
          <p:nvPr/>
        </p:nvSpPr>
        <p:spPr>
          <a:xfrm>
            <a:off x="8109794" y="5892803"/>
            <a:ext cx="1802730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Index Scan(</a:t>
            </a:r>
            <a:r>
              <a:rPr lang="en-US" dirty="0" err="1"/>
              <a:t>R.a</a:t>
            </a:r>
            <a:r>
              <a:rPr lang="en-US" dirty="0"/>
              <a:t>)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BCDDC67-D417-4D81-B1E3-9853D971B4AD}"/>
              </a:ext>
            </a:extLst>
          </p:cNvPr>
          <p:cNvSpPr/>
          <p:nvPr/>
        </p:nvSpPr>
        <p:spPr>
          <a:xfrm>
            <a:off x="10034360" y="5871415"/>
            <a:ext cx="1802729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Index Scan(</a:t>
            </a:r>
            <a:r>
              <a:rPr lang="en-US" dirty="0" err="1"/>
              <a:t>S.a</a:t>
            </a:r>
            <a:r>
              <a:rPr lang="en-US" dirty="0"/>
              <a:t>)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757F182-8725-D2C4-FA43-90C4E082DA80}"/>
              </a:ext>
            </a:extLst>
          </p:cNvPr>
          <p:cNvCxnSpPr>
            <a:cxnSpLocks/>
            <a:stCxn id="28" idx="2"/>
            <a:endCxn id="31" idx="0"/>
          </p:cNvCxnSpPr>
          <p:nvPr/>
        </p:nvCxnSpPr>
        <p:spPr>
          <a:xfrm flipH="1">
            <a:off x="9011159" y="4822075"/>
            <a:ext cx="901365" cy="10707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967175-388A-2133-93E2-61F99B506EF4}"/>
              </a:ext>
            </a:extLst>
          </p:cNvPr>
          <p:cNvCxnSpPr>
            <a:cxnSpLocks/>
            <a:stCxn id="28" idx="2"/>
            <a:endCxn id="32" idx="0"/>
          </p:cNvCxnSpPr>
          <p:nvPr/>
        </p:nvCxnSpPr>
        <p:spPr>
          <a:xfrm>
            <a:off x="9912524" y="4822075"/>
            <a:ext cx="1023201" cy="1049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3301935-1696-D830-5231-D11CFEA57803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 flipH="1">
            <a:off x="1650329" y="4822075"/>
            <a:ext cx="731921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8E20240-B4CD-7A28-C7A1-94EFCF906C74}"/>
              </a:ext>
            </a:extLst>
          </p:cNvPr>
          <p:cNvCxnSpPr>
            <a:cxnSpLocks/>
            <a:stCxn id="23" idx="2"/>
            <a:endCxn id="25" idx="0"/>
          </p:cNvCxnSpPr>
          <p:nvPr/>
        </p:nvCxnSpPr>
        <p:spPr>
          <a:xfrm>
            <a:off x="2382250" y="4822075"/>
            <a:ext cx="905378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E419D60-1180-D51B-E7E5-5720587E3442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 flipH="1">
            <a:off x="1457824" y="5499519"/>
            <a:ext cx="192505" cy="3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1CF7BB2-4E32-AEDA-879B-E1649BD36CAB}"/>
              </a:ext>
            </a:extLst>
          </p:cNvPr>
          <p:cNvCxnSpPr>
            <a:cxnSpLocks/>
            <a:stCxn id="25" idx="2"/>
            <a:endCxn id="27" idx="0"/>
          </p:cNvCxnSpPr>
          <p:nvPr/>
        </p:nvCxnSpPr>
        <p:spPr>
          <a:xfrm>
            <a:off x="3287628" y="5499519"/>
            <a:ext cx="203032" cy="3695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4AA245A4-C0E5-E335-5836-D7923999FFFA}"/>
              </a:ext>
            </a:extLst>
          </p:cNvPr>
          <p:cNvSpPr/>
          <p:nvPr/>
        </p:nvSpPr>
        <p:spPr>
          <a:xfrm>
            <a:off x="5576640" y="4485191"/>
            <a:ext cx="1251286" cy="336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Hash Join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793EDEF9-B2E1-95F0-90A8-535D0CE7A072}"/>
              </a:ext>
            </a:extLst>
          </p:cNvPr>
          <p:cNvSpPr/>
          <p:nvPr/>
        </p:nvSpPr>
        <p:spPr>
          <a:xfrm>
            <a:off x="4579520" y="5869114"/>
            <a:ext cx="1585168" cy="336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Scan(R)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A25ACCB9-3507-7DA2-0E3E-5201252B22DB}"/>
              </a:ext>
            </a:extLst>
          </p:cNvPr>
          <p:cNvSpPr/>
          <p:nvPr/>
        </p:nvSpPr>
        <p:spPr>
          <a:xfrm>
            <a:off x="6289998" y="5869114"/>
            <a:ext cx="1585169" cy="336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Table Scan(S)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3826CE1-6FF1-D18A-E5F8-4B295D3124B7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 flipH="1">
            <a:off x="5372104" y="4822075"/>
            <a:ext cx="830179" cy="1047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F06D33D-4414-B8DB-7003-021610846C32}"/>
              </a:ext>
            </a:extLst>
          </p:cNvPr>
          <p:cNvCxnSpPr>
            <a:cxnSpLocks/>
            <a:stCxn id="74" idx="2"/>
            <a:endCxn id="78" idx="0"/>
          </p:cNvCxnSpPr>
          <p:nvPr/>
        </p:nvCxnSpPr>
        <p:spPr>
          <a:xfrm>
            <a:off x="6202283" y="4822075"/>
            <a:ext cx="880300" cy="1047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81161C59-5385-A2A5-BB9B-0106471DA449}"/>
              </a:ext>
            </a:extLst>
          </p:cNvPr>
          <p:cNvSpPr txBox="1"/>
          <p:nvPr/>
        </p:nvSpPr>
        <p:spPr>
          <a:xfrm>
            <a:off x="3283615" y="4423708"/>
            <a:ext cx="1263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1000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DA78C3F-69D3-4A7B-52EE-22A32685A9D9}"/>
              </a:ext>
            </a:extLst>
          </p:cNvPr>
          <p:cNvSpPr txBox="1"/>
          <p:nvPr/>
        </p:nvSpPr>
        <p:spPr>
          <a:xfrm>
            <a:off x="6920988" y="4421407"/>
            <a:ext cx="11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500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151B060-E509-EC0F-B083-6ADD02FE5761}"/>
              </a:ext>
            </a:extLst>
          </p:cNvPr>
          <p:cNvSpPr txBox="1"/>
          <p:nvPr/>
        </p:nvSpPr>
        <p:spPr>
          <a:xfrm>
            <a:off x="10630147" y="4421407"/>
            <a:ext cx="1140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Cost: 100</a:t>
            </a:r>
          </a:p>
        </p:txBody>
      </p:sp>
    </p:spTree>
    <p:extLst>
      <p:ext uri="{BB962C8B-B14F-4D97-AF65-F5344CB8AC3E}">
        <p14:creationId xmlns:p14="http://schemas.microsoft.com/office/powerpoint/2010/main" val="175879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75"/>
    </mc:Choice>
    <mc:Fallback xmlns="">
      <p:transition spd="slow" advTm="3107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7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8.6|6.9|5.7|12.7|3.6|7.4|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2.5|1.6|1|2.1|3.3|19.8|0.8|10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7.5|4.4|1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6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4.5|7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2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29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7|11.4|8.4|5.3|9.8|10.9|0.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0.6|5.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4.1|19.2|0.6|0.8|9.2|0.7|7.8|1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8.3|4.8|7.2|0.6|0.7|2.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0.6|0.7|3.3|1.1|0.6|4.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6|3.7|6.3|8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8.3|7.7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3.7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6.3|13.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6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10.3|11.3|1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3.9|13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8.6"/>
</p:tagLst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10919</TotalTime>
  <Words>2992</Words>
  <Application>Microsoft Office PowerPoint</Application>
  <PresentationFormat>Widescreen</PresentationFormat>
  <Paragraphs>946</Paragraphs>
  <Slides>47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Aptos</vt:lpstr>
      <vt:lpstr>Aptos Display</vt:lpstr>
      <vt:lpstr>Arial</vt:lpstr>
      <vt:lpstr>Cambria Math</vt:lpstr>
      <vt:lpstr>Office Theme</vt:lpstr>
      <vt:lpstr>Extensible Query Optimizers in Practice</vt:lpstr>
      <vt:lpstr>Book</vt:lpstr>
      <vt:lpstr>This talk</vt:lpstr>
      <vt:lpstr>Query processing</vt:lpstr>
      <vt:lpstr>Query optimization</vt:lpstr>
      <vt:lpstr>Warm up: Join order enumeration</vt:lpstr>
      <vt:lpstr>Key insight: subproblem decomposition</vt:lpstr>
      <vt:lpstr>Interesting orders</vt:lpstr>
      <vt:lpstr>Incorporate interesting orders into search</vt:lpstr>
      <vt:lpstr>Need for extensible query optimizers</vt:lpstr>
      <vt:lpstr>Need for extensible query optimizers</vt:lpstr>
      <vt:lpstr>Extensible query optimizers</vt:lpstr>
      <vt:lpstr>Rules</vt:lpstr>
      <vt:lpstr>Rules</vt:lpstr>
      <vt:lpstr>Rules</vt:lpstr>
      <vt:lpstr>Rules to support new transformations</vt:lpstr>
      <vt:lpstr>Rules to explore equivalent expressions</vt:lpstr>
      <vt:lpstr>Search in Volcano</vt:lpstr>
      <vt:lpstr>Memo</vt:lpstr>
      <vt:lpstr>Memo</vt:lpstr>
      <vt:lpstr>Memo</vt:lpstr>
      <vt:lpstr>Memo</vt:lpstr>
      <vt:lpstr>Support a new transformation in Volcano</vt:lpstr>
      <vt:lpstr>Implementation of Volcano</vt:lpstr>
      <vt:lpstr>Search strategy in Volcano</vt:lpstr>
      <vt:lpstr>Search strategy in Volcano</vt:lpstr>
      <vt:lpstr>Cascades</vt:lpstr>
      <vt:lpstr>Tasks in Cascades</vt:lpstr>
      <vt:lpstr>Tasks in Cascades</vt:lpstr>
      <vt:lpstr>Tasks in Cascades</vt:lpstr>
      <vt:lpstr>Tasks in Cascades</vt:lpstr>
      <vt:lpstr>Tasks in Cascades</vt:lpstr>
      <vt:lpstr>Tasks in Cascades</vt:lpstr>
      <vt:lpstr>Tasks in Cascades</vt:lpstr>
      <vt:lpstr>Why Cascades?</vt:lpstr>
      <vt:lpstr>Why Cascades?</vt:lpstr>
      <vt:lpstr>Exercising extensibility</vt:lpstr>
      <vt:lpstr>Exercising extensibility: Distributed query processing</vt:lpstr>
      <vt:lpstr>Exercising extensibility: Distributed query processing</vt:lpstr>
      <vt:lpstr>Additional techniques to control on search</vt:lpstr>
      <vt:lpstr>Customize search: promise</vt:lpstr>
      <vt:lpstr>Customize search: guidance</vt:lpstr>
      <vt:lpstr>Improve search efficiency: simplification rules</vt:lpstr>
      <vt:lpstr>Improve search efficiency: macro rules</vt:lpstr>
      <vt:lpstr>Improve search efficiency: macro rules</vt:lpstr>
      <vt:lpstr>Improve search efficiency: multi-stage query optimization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Bailu Ding</dc:creator>
  <cp:lastModifiedBy>Bailu Ding</cp:lastModifiedBy>
  <cp:revision>524</cp:revision>
  <dcterms:created xsi:type="dcterms:W3CDTF">2025-03-31T21:03:56Z</dcterms:created>
  <dcterms:modified xsi:type="dcterms:W3CDTF">2025-04-23T02:50:36Z</dcterms:modified>
</cp:coreProperties>
</file>