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header2.xml" ContentType="application/vnd.openxmlformats-officedocument.wordprocessingml.header+xml"/>
  <Override PartName="/word/header3.xml" ContentType="application/vnd.openxmlformats-officedocument.wordprocessingml.header+xml"/>
  <Override PartName="/word/footer2.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3.xml" ContentType="application/vnd.openxmlformats-officedocument.wordprocessingml.footer+xml"/>
  <Override PartName="/word/header6.xml" ContentType="application/vnd.openxmlformats-officedocument.wordprocessingml.header+xml"/>
  <Override PartName="/word/footer4.xml" ContentType="application/vnd.openxmlformats-officedocument.wordprocessingml.footer+xml"/>
  <Override PartName="/word/header7.xml" ContentType="application/vnd.openxmlformats-officedocument.wordprocessingml.head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31B0C5EF" w14:textId="77777777" w:rsidR="001B5F89" w:rsidRPr="00384B28" w:rsidRDefault="001B5F89" w:rsidP="00CD1ED2">
      <w:pPr>
        <w:pStyle w:val="PURTOCHeader"/>
        <w:rPr>
          <w:spacing w:val="0"/>
        </w:rPr>
      </w:pPr>
      <w:bookmarkStart w:id="0" w:name="_Toc284019368"/>
      <w:bookmarkStart w:id="1" w:name="_Toc284162981"/>
      <w:bookmarkStart w:id="2" w:name="_Toc288720721"/>
      <w:bookmarkStart w:id="3" w:name="_Toc288722946"/>
      <w:r w:rsidRPr="00384B28">
        <w:rPr>
          <w:noProof/>
          <w:spacing w:val="0"/>
        </w:rPr>
        <w:drawing>
          <wp:anchor distT="0" distB="0" distL="114300" distR="114300" simplePos="0" relativeHeight="251658240" behindDoc="0" locked="0" layoutInCell="1" allowOverlap="1" wp14:anchorId="31B0CFEA" wp14:editId="31B0CFEB">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9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anchor>
        </w:drawing>
      </w:r>
    </w:p>
    <w:p w14:paraId="31B0C5F0" w14:textId="77777777" w:rsidR="001B5F89" w:rsidRPr="00384B28" w:rsidRDefault="001B5F89" w:rsidP="00176458">
      <w:pPr>
        <w:pStyle w:val="PURTOCHeader"/>
        <w:tabs>
          <w:tab w:val="left" w:pos="1170"/>
        </w:tabs>
        <w:rPr>
          <w:spacing w:val="0"/>
          <w:lang w:val="fr-FR"/>
        </w:rPr>
      </w:pPr>
      <w:r w:rsidRPr="00384B28">
        <w:rPr>
          <w:rFonts w:ascii="Arial Black" w:hAnsi="Arial Black"/>
          <w:b/>
          <w:spacing w:val="0"/>
          <w:sz w:val="32"/>
          <w:lang w:val="fr-FR"/>
        </w:rPr>
        <w:t>Licence en Volume Microsoft</w:t>
      </w:r>
    </w:p>
    <w:p w14:paraId="31B0C5F1" w14:textId="77777777" w:rsidR="001B5F89" w:rsidRPr="00384B28" w:rsidRDefault="00D05436" w:rsidP="00EB0B83">
      <w:pPr>
        <w:pStyle w:val="PURTOCHeader"/>
        <w:tabs>
          <w:tab w:val="left" w:pos="3150"/>
        </w:tabs>
        <w:rPr>
          <w:spacing w:val="0"/>
          <w:lang w:val="fr-FR"/>
        </w:rPr>
      </w:pPr>
      <w:r w:rsidRPr="00384B28">
        <w:rPr>
          <w:spacing w:val="0"/>
          <w:sz w:val="72"/>
          <w:lang w:val="fr-FR"/>
        </w:rPr>
        <w:t>Droits d</w:t>
      </w:r>
      <w:r w:rsidR="000905B8">
        <w:rPr>
          <w:spacing w:val="0"/>
          <w:sz w:val="72"/>
          <w:lang w:val="fr-FR"/>
        </w:rPr>
        <w:t>’</w:t>
      </w:r>
      <w:r w:rsidRPr="00384B28">
        <w:rPr>
          <w:spacing w:val="0"/>
          <w:sz w:val="72"/>
          <w:lang w:val="fr-FR"/>
        </w:rPr>
        <w:t>Utilisation pour le Prestataire de Services</w:t>
      </w:r>
    </w:p>
    <w:p w14:paraId="31B0C5F2" w14:textId="77777777" w:rsidR="001B5F89" w:rsidRPr="00384B28" w:rsidRDefault="001B5F89" w:rsidP="001B5F89">
      <w:pPr>
        <w:pStyle w:val="PURBody"/>
        <w:rPr>
          <w:lang w:val="fr-FR"/>
        </w:rPr>
      </w:pPr>
    </w:p>
    <w:p w14:paraId="31B0C5F3" w14:textId="77777777" w:rsidR="001B5F89" w:rsidRPr="00384B28" w:rsidRDefault="001B5F89" w:rsidP="001B5F89">
      <w:pPr>
        <w:pStyle w:val="PURBody"/>
        <w:rPr>
          <w:lang w:val="fr-FR"/>
        </w:rPr>
      </w:pPr>
      <w:r w:rsidRPr="00384B28">
        <w:rPr>
          <w:lang w:val="fr-FR"/>
        </w:rPr>
        <w:t>Français – neutre | Avril 2014</w:t>
      </w:r>
    </w:p>
    <w:p w14:paraId="31B0C5F4" w14:textId="77777777" w:rsidR="00396FAF" w:rsidRPr="00384B28" w:rsidRDefault="001B5F89" w:rsidP="00CD1ED2">
      <w:pPr>
        <w:pStyle w:val="PURTOCHeader"/>
        <w:rPr>
          <w:spacing w:val="0"/>
          <w:lang w:val="fr-FR"/>
        </w:rPr>
      </w:pPr>
      <w:r w:rsidRPr="00384B28">
        <w:rPr>
          <w:noProof/>
          <w:spacing w:val="0"/>
        </w:rPr>
        <w:drawing>
          <wp:anchor distT="0" distB="0" distL="114300" distR="114300" simplePos="0" relativeHeight="251658241" behindDoc="0" locked="1" layoutInCell="1" allowOverlap="1" wp14:anchorId="31B0CFEC" wp14:editId="31B0CFED">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9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anchor>
        </w:drawing>
      </w:r>
    </w:p>
    <w:p w14:paraId="31B0C5F5" w14:textId="77777777" w:rsidR="00396FAF" w:rsidRPr="00384B28" w:rsidRDefault="00396FAF" w:rsidP="00396FAF">
      <w:pPr>
        <w:rPr>
          <w:lang w:val="fr-FR"/>
        </w:rPr>
      </w:pPr>
    </w:p>
    <w:p w14:paraId="31B0C5F6" w14:textId="77777777" w:rsidR="00396FAF" w:rsidRPr="00384B28" w:rsidRDefault="00396FAF" w:rsidP="00396FAF">
      <w:pPr>
        <w:rPr>
          <w:lang w:val="fr-FR"/>
        </w:rPr>
      </w:pPr>
    </w:p>
    <w:p w14:paraId="31B0C5F7" w14:textId="77777777" w:rsidR="00396FAF" w:rsidRPr="00384B28" w:rsidRDefault="00396FAF" w:rsidP="00396FAF">
      <w:pPr>
        <w:rPr>
          <w:lang w:val="fr-FR"/>
        </w:rPr>
      </w:pPr>
    </w:p>
    <w:p w14:paraId="31B0C5F8" w14:textId="77777777" w:rsidR="00396FAF" w:rsidRPr="00384B28" w:rsidRDefault="00396FAF" w:rsidP="00396FAF">
      <w:pPr>
        <w:rPr>
          <w:lang w:val="fr-FR"/>
        </w:rPr>
      </w:pPr>
    </w:p>
    <w:p w14:paraId="31B0C5F9" w14:textId="77777777" w:rsidR="00396FAF" w:rsidRPr="00384B28" w:rsidRDefault="00396FAF" w:rsidP="00396FAF">
      <w:pPr>
        <w:rPr>
          <w:lang w:val="fr-FR"/>
        </w:rPr>
      </w:pPr>
    </w:p>
    <w:p w14:paraId="31B0C5FA" w14:textId="77777777" w:rsidR="00396FAF" w:rsidRPr="00384B28" w:rsidRDefault="00396FAF" w:rsidP="00396FAF">
      <w:pPr>
        <w:rPr>
          <w:lang w:val="fr-FR"/>
        </w:rPr>
      </w:pPr>
    </w:p>
    <w:p w14:paraId="31B0C5FB" w14:textId="77777777" w:rsidR="00396FAF" w:rsidRPr="00384B28" w:rsidRDefault="00396FAF" w:rsidP="00396FAF">
      <w:pPr>
        <w:rPr>
          <w:lang w:val="fr-FR"/>
        </w:rPr>
      </w:pPr>
    </w:p>
    <w:p w14:paraId="31B0C5FC" w14:textId="77777777" w:rsidR="00396FAF" w:rsidRPr="00384B28" w:rsidRDefault="00396FAF" w:rsidP="00396FAF">
      <w:pPr>
        <w:rPr>
          <w:lang w:val="fr-FR"/>
        </w:rPr>
      </w:pPr>
    </w:p>
    <w:p w14:paraId="31B0C5FD" w14:textId="77777777" w:rsidR="00396FAF" w:rsidRPr="00384B28" w:rsidRDefault="00396FAF" w:rsidP="00396FAF">
      <w:pPr>
        <w:rPr>
          <w:lang w:val="fr-FR"/>
        </w:rPr>
      </w:pPr>
    </w:p>
    <w:p w14:paraId="31B0C5FE" w14:textId="77777777" w:rsidR="00396FAF" w:rsidRPr="00384B28" w:rsidRDefault="00396FAF" w:rsidP="00396FAF">
      <w:pPr>
        <w:rPr>
          <w:lang w:val="fr-FR"/>
        </w:rPr>
      </w:pPr>
    </w:p>
    <w:p w14:paraId="31B0C5FF" w14:textId="77777777" w:rsidR="00396FAF" w:rsidRPr="00384B28" w:rsidRDefault="00396FAF" w:rsidP="00396FAF">
      <w:pPr>
        <w:rPr>
          <w:lang w:val="fr-FR"/>
        </w:rPr>
      </w:pPr>
    </w:p>
    <w:p w14:paraId="31B0C600" w14:textId="77777777" w:rsidR="00396FAF" w:rsidRPr="00384B28" w:rsidRDefault="00396FAF" w:rsidP="00396FAF">
      <w:pPr>
        <w:rPr>
          <w:lang w:val="fr-FR"/>
        </w:rPr>
      </w:pPr>
    </w:p>
    <w:p w14:paraId="31B0C601" w14:textId="77777777" w:rsidR="00396FAF" w:rsidRPr="00384B28" w:rsidRDefault="00396FAF" w:rsidP="00396FAF">
      <w:pPr>
        <w:rPr>
          <w:lang w:val="fr-FR"/>
        </w:rPr>
      </w:pPr>
    </w:p>
    <w:p w14:paraId="31B0C602" w14:textId="77777777" w:rsidR="00396FAF" w:rsidRPr="00384B28" w:rsidRDefault="00396FAF" w:rsidP="00396FAF">
      <w:pPr>
        <w:rPr>
          <w:lang w:val="fr-FR"/>
        </w:rPr>
      </w:pPr>
    </w:p>
    <w:p w14:paraId="31B0C603" w14:textId="77777777" w:rsidR="00396FAF" w:rsidRPr="00384B28" w:rsidRDefault="00396FAF" w:rsidP="00396FAF">
      <w:pPr>
        <w:rPr>
          <w:lang w:val="fr-FR"/>
        </w:rPr>
      </w:pPr>
    </w:p>
    <w:p w14:paraId="31B0C604" w14:textId="77777777" w:rsidR="00396FAF" w:rsidRPr="00384B28" w:rsidRDefault="00396FAF" w:rsidP="00396FAF">
      <w:pPr>
        <w:rPr>
          <w:lang w:val="fr-FR"/>
        </w:rPr>
      </w:pPr>
    </w:p>
    <w:p w14:paraId="31B0C605" w14:textId="77777777" w:rsidR="00396FAF" w:rsidRPr="00384B28" w:rsidRDefault="00974AC5" w:rsidP="00974AC5">
      <w:pPr>
        <w:tabs>
          <w:tab w:val="left" w:pos="1305"/>
        </w:tabs>
        <w:rPr>
          <w:lang w:val="fr-FR"/>
        </w:rPr>
      </w:pPr>
      <w:r>
        <w:rPr>
          <w:lang w:val="fr-FR"/>
        </w:rPr>
        <w:tab/>
      </w:r>
    </w:p>
    <w:p w14:paraId="31B0C606" w14:textId="77777777" w:rsidR="00396FAF" w:rsidRPr="00384B28" w:rsidRDefault="00396FAF" w:rsidP="00396FAF">
      <w:pPr>
        <w:rPr>
          <w:lang w:val="fr-FR"/>
        </w:rPr>
      </w:pPr>
    </w:p>
    <w:p w14:paraId="31B0C607" w14:textId="77777777" w:rsidR="00396FAF" w:rsidRPr="00384B28" w:rsidRDefault="00396FAF" w:rsidP="00396FAF">
      <w:pPr>
        <w:rPr>
          <w:lang w:val="fr-FR"/>
        </w:rPr>
      </w:pPr>
    </w:p>
    <w:p w14:paraId="31B0C608" w14:textId="77777777" w:rsidR="001B5F89" w:rsidRPr="00384B28" w:rsidRDefault="00CB4168" w:rsidP="00396FAF">
      <w:pPr>
        <w:rPr>
          <w:lang w:val="fr-FR"/>
        </w:rPr>
        <w:sectPr w:rsidR="001B5F89" w:rsidRPr="00384B28" w:rsidSect="00176458">
          <w:headerReference w:type="default" r:id="rId93"/>
          <w:footerReference w:type="default" r:id="rId94"/>
          <w:type w:val="continuous"/>
          <w:pgSz w:w="12240" w:h="15840" w:code="1"/>
          <w:pgMar w:top="1800" w:right="720" w:bottom="720" w:left="720" w:header="720" w:footer="720" w:gutter="0"/>
          <w:pgNumType w:start="0"/>
          <w:cols w:space="360"/>
          <w:titlePg/>
          <w:docGrid w:linePitch="360"/>
        </w:sectPr>
      </w:pPr>
      <w:r w:rsidRPr="00384B28">
        <w:rPr>
          <w:noProof/>
        </w:rPr>
        <w:drawing>
          <wp:anchor distT="0" distB="0" distL="114300" distR="114300" simplePos="0" relativeHeight="251658242" behindDoc="0" locked="0" layoutInCell="1" allowOverlap="1" wp14:anchorId="31B0CFEE" wp14:editId="31B0CFEF">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95" cstate="print">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31B0C609" w14:textId="77777777" w:rsidR="000A570B" w:rsidRPr="00384B28" w:rsidRDefault="000A570B" w:rsidP="003A212A">
      <w:pPr>
        <w:pStyle w:val="PURBlueStrong"/>
        <w:spacing w:after="240"/>
        <w:jc w:val="center"/>
        <w:rPr>
          <w:b/>
          <w:spacing w:val="0"/>
          <w:lang w:val="fr-FR"/>
        </w:rPr>
        <w:sectPr w:rsidR="000A570B" w:rsidRPr="00384B28" w:rsidSect="00974AC5">
          <w:headerReference w:type="even" r:id="rId96"/>
          <w:headerReference w:type="default" r:id="rId97"/>
          <w:footerReference w:type="default" r:id="rId98"/>
          <w:headerReference w:type="first" r:id="rId99"/>
          <w:pgSz w:w="12240" w:h="15840" w:code="1"/>
          <w:pgMar w:top="720" w:right="720" w:bottom="720" w:left="720" w:header="432" w:footer="720" w:gutter="0"/>
          <w:pgNumType w:start="1"/>
          <w:cols w:space="360"/>
          <w:titlePg/>
          <w:docGrid w:linePitch="360"/>
        </w:sectPr>
      </w:pPr>
      <w:bookmarkStart w:id="4" w:name="Table_of_Content"/>
      <w:bookmarkStart w:id="5" w:name="TOC"/>
      <w:bookmarkStart w:id="6" w:name="_Toc286933253"/>
      <w:bookmarkEnd w:id="0"/>
      <w:bookmarkEnd w:id="1"/>
      <w:bookmarkEnd w:id="2"/>
      <w:bookmarkEnd w:id="3"/>
      <w:bookmarkEnd w:id="4"/>
      <w:r w:rsidRPr="00384B28">
        <w:rPr>
          <w:b/>
          <w:spacing w:val="0"/>
          <w:lang w:val="fr-FR"/>
        </w:rPr>
        <w:lastRenderedPageBreak/>
        <w:t>Table des matières</w:t>
      </w:r>
    </w:p>
    <w:p w14:paraId="1C3D113F" w14:textId="77777777" w:rsidR="006D60E3" w:rsidRDefault="00BE6B24">
      <w:pPr>
        <w:pStyle w:val="TOC1"/>
        <w:tabs>
          <w:tab w:val="right" w:leader="dot" w:pos="5210"/>
        </w:tabs>
        <w:rPr>
          <w:rFonts w:asciiTheme="minorHAnsi" w:hAnsiTheme="minorHAnsi"/>
          <w:b w:val="0"/>
          <w:caps w:val="0"/>
          <w:noProof/>
          <w:color w:val="auto"/>
          <w:sz w:val="22"/>
          <w:szCs w:val="22"/>
        </w:rPr>
      </w:pPr>
      <w:r w:rsidRPr="00384B28">
        <w:lastRenderedPageBreak/>
        <w:fldChar w:fldCharType="begin"/>
      </w:r>
      <w:r w:rsidR="000A570B" w:rsidRPr="00384B28">
        <w:instrText xml:space="preserve"> TOC \h \z \t "PUR Product Name,2,PUR Section Heading,1" </w:instrText>
      </w:r>
      <w:r w:rsidRPr="00384B28">
        <w:fldChar w:fldCharType="separate"/>
      </w:r>
      <w:hyperlink w:anchor="_Toc381960499" w:history="1">
        <w:r w:rsidR="006D60E3" w:rsidRPr="00AF707B">
          <w:rPr>
            <w:rStyle w:val="Hyperlink"/>
            <w:noProof/>
            <w:lang w:val="fr-FR"/>
          </w:rPr>
          <w:t>Introduction</w:t>
        </w:r>
        <w:r w:rsidR="006D60E3">
          <w:rPr>
            <w:noProof/>
            <w:webHidden/>
          </w:rPr>
          <w:tab/>
        </w:r>
        <w:r w:rsidR="006D60E3">
          <w:rPr>
            <w:noProof/>
            <w:webHidden/>
          </w:rPr>
          <w:fldChar w:fldCharType="begin"/>
        </w:r>
        <w:r w:rsidR="006D60E3">
          <w:rPr>
            <w:noProof/>
            <w:webHidden/>
          </w:rPr>
          <w:instrText xml:space="preserve"> PAGEREF _Toc381960499 \h </w:instrText>
        </w:r>
        <w:r w:rsidR="006D60E3">
          <w:rPr>
            <w:noProof/>
            <w:webHidden/>
          </w:rPr>
        </w:r>
        <w:r w:rsidR="006D60E3">
          <w:rPr>
            <w:noProof/>
            <w:webHidden/>
          </w:rPr>
          <w:fldChar w:fldCharType="separate"/>
        </w:r>
        <w:r w:rsidR="006D60E3">
          <w:rPr>
            <w:noProof/>
            <w:webHidden/>
          </w:rPr>
          <w:t>2</w:t>
        </w:r>
        <w:r w:rsidR="006D60E3">
          <w:rPr>
            <w:noProof/>
            <w:webHidden/>
          </w:rPr>
          <w:fldChar w:fldCharType="end"/>
        </w:r>
      </w:hyperlink>
    </w:p>
    <w:p w14:paraId="6DCB67EA" w14:textId="77777777" w:rsidR="006D60E3" w:rsidRDefault="004E2E3E">
      <w:pPr>
        <w:pStyle w:val="TOC1"/>
        <w:tabs>
          <w:tab w:val="right" w:leader="dot" w:pos="5210"/>
        </w:tabs>
        <w:rPr>
          <w:rFonts w:asciiTheme="minorHAnsi" w:hAnsiTheme="minorHAnsi"/>
          <w:b w:val="0"/>
          <w:caps w:val="0"/>
          <w:noProof/>
          <w:color w:val="auto"/>
          <w:sz w:val="22"/>
          <w:szCs w:val="22"/>
        </w:rPr>
      </w:pPr>
      <w:hyperlink w:anchor="_Toc381960500" w:history="1">
        <w:r w:rsidR="006D60E3" w:rsidRPr="00AF707B">
          <w:rPr>
            <w:rStyle w:val="Hyperlink"/>
            <w:noProof/>
            <w:lang w:val="fr-FR"/>
          </w:rPr>
          <w:t>Conditions universelles de licence</w:t>
        </w:r>
        <w:r w:rsidR="006D60E3">
          <w:rPr>
            <w:noProof/>
            <w:webHidden/>
          </w:rPr>
          <w:tab/>
        </w:r>
        <w:r w:rsidR="006D60E3">
          <w:rPr>
            <w:noProof/>
            <w:webHidden/>
          </w:rPr>
          <w:fldChar w:fldCharType="begin"/>
        </w:r>
        <w:r w:rsidR="006D60E3">
          <w:rPr>
            <w:noProof/>
            <w:webHidden/>
          </w:rPr>
          <w:instrText xml:space="preserve"> PAGEREF _Toc381960500 \h </w:instrText>
        </w:r>
        <w:r w:rsidR="006D60E3">
          <w:rPr>
            <w:noProof/>
            <w:webHidden/>
          </w:rPr>
        </w:r>
        <w:r w:rsidR="006D60E3">
          <w:rPr>
            <w:noProof/>
            <w:webHidden/>
          </w:rPr>
          <w:fldChar w:fldCharType="separate"/>
        </w:r>
        <w:r w:rsidR="006D60E3">
          <w:rPr>
            <w:noProof/>
            <w:webHidden/>
          </w:rPr>
          <w:t>4</w:t>
        </w:r>
        <w:r w:rsidR="006D60E3">
          <w:rPr>
            <w:noProof/>
            <w:webHidden/>
          </w:rPr>
          <w:fldChar w:fldCharType="end"/>
        </w:r>
      </w:hyperlink>
    </w:p>
    <w:p w14:paraId="2F5E6788" w14:textId="77777777" w:rsidR="006D60E3" w:rsidRDefault="004E2E3E">
      <w:pPr>
        <w:pStyle w:val="TOC1"/>
        <w:tabs>
          <w:tab w:val="right" w:leader="dot" w:pos="5210"/>
        </w:tabs>
        <w:rPr>
          <w:rFonts w:asciiTheme="minorHAnsi" w:hAnsiTheme="minorHAnsi"/>
          <w:b w:val="0"/>
          <w:caps w:val="0"/>
          <w:noProof/>
          <w:color w:val="auto"/>
          <w:sz w:val="22"/>
          <w:szCs w:val="22"/>
        </w:rPr>
      </w:pPr>
      <w:hyperlink w:anchor="_Toc381960501" w:history="1">
        <w:r w:rsidR="006D60E3" w:rsidRPr="00AF707B">
          <w:rPr>
            <w:rStyle w:val="Hyperlink"/>
            <w:noProof/>
          </w:rPr>
          <w:t>Modèle de licence par processeur</w:t>
        </w:r>
        <w:r w:rsidR="006D60E3">
          <w:rPr>
            <w:noProof/>
            <w:webHidden/>
          </w:rPr>
          <w:tab/>
        </w:r>
        <w:r w:rsidR="006D60E3">
          <w:rPr>
            <w:noProof/>
            <w:webHidden/>
          </w:rPr>
          <w:fldChar w:fldCharType="begin"/>
        </w:r>
        <w:r w:rsidR="006D60E3">
          <w:rPr>
            <w:noProof/>
            <w:webHidden/>
          </w:rPr>
          <w:instrText xml:space="preserve"> PAGEREF _Toc381960501 \h </w:instrText>
        </w:r>
        <w:r w:rsidR="006D60E3">
          <w:rPr>
            <w:noProof/>
            <w:webHidden/>
          </w:rPr>
        </w:r>
        <w:r w:rsidR="006D60E3">
          <w:rPr>
            <w:noProof/>
            <w:webHidden/>
          </w:rPr>
          <w:fldChar w:fldCharType="separate"/>
        </w:r>
        <w:r w:rsidR="006D60E3">
          <w:rPr>
            <w:noProof/>
            <w:webHidden/>
          </w:rPr>
          <w:t>11</w:t>
        </w:r>
        <w:r w:rsidR="006D60E3">
          <w:rPr>
            <w:noProof/>
            <w:webHidden/>
          </w:rPr>
          <w:fldChar w:fldCharType="end"/>
        </w:r>
      </w:hyperlink>
    </w:p>
    <w:p w14:paraId="53B6990F" w14:textId="77777777" w:rsidR="006D60E3" w:rsidRDefault="004E2E3E">
      <w:pPr>
        <w:pStyle w:val="TOC2"/>
        <w:rPr>
          <w:noProof/>
          <w:color w:val="auto"/>
          <w:sz w:val="22"/>
        </w:rPr>
      </w:pPr>
      <w:hyperlink w:anchor="_Toc381960502" w:history="1">
        <w:r w:rsidR="006D60E3" w:rsidRPr="00AF707B">
          <w:rPr>
            <w:rStyle w:val="Hyperlink"/>
            <w:noProof/>
            <w:lang w:val="fr-FR"/>
          </w:rPr>
          <w:t>BizTalk RFID 2010</w:t>
        </w:r>
        <w:r w:rsidR="006D60E3">
          <w:rPr>
            <w:noProof/>
            <w:webHidden/>
          </w:rPr>
          <w:tab/>
        </w:r>
        <w:r w:rsidR="006D60E3">
          <w:rPr>
            <w:noProof/>
            <w:webHidden/>
          </w:rPr>
          <w:fldChar w:fldCharType="begin"/>
        </w:r>
        <w:r w:rsidR="006D60E3">
          <w:rPr>
            <w:noProof/>
            <w:webHidden/>
          </w:rPr>
          <w:instrText xml:space="preserve"> PAGEREF _Toc381960502 \h </w:instrText>
        </w:r>
        <w:r w:rsidR="006D60E3">
          <w:rPr>
            <w:noProof/>
            <w:webHidden/>
          </w:rPr>
        </w:r>
        <w:r w:rsidR="006D60E3">
          <w:rPr>
            <w:noProof/>
            <w:webHidden/>
          </w:rPr>
          <w:fldChar w:fldCharType="separate"/>
        </w:r>
        <w:r w:rsidR="006D60E3">
          <w:rPr>
            <w:noProof/>
            <w:webHidden/>
          </w:rPr>
          <w:t>13</w:t>
        </w:r>
        <w:r w:rsidR="006D60E3">
          <w:rPr>
            <w:noProof/>
            <w:webHidden/>
          </w:rPr>
          <w:fldChar w:fldCharType="end"/>
        </w:r>
      </w:hyperlink>
    </w:p>
    <w:p w14:paraId="1F1AA752" w14:textId="77777777" w:rsidR="006D60E3" w:rsidRDefault="004E2E3E">
      <w:pPr>
        <w:pStyle w:val="TOC2"/>
        <w:rPr>
          <w:noProof/>
          <w:color w:val="auto"/>
          <w:sz w:val="22"/>
        </w:rPr>
      </w:pPr>
      <w:hyperlink w:anchor="_Toc381960503" w:history="1">
        <w:r w:rsidR="006D60E3" w:rsidRPr="00AF707B">
          <w:rPr>
            <w:rStyle w:val="Hyperlink"/>
            <w:noProof/>
            <w:lang w:val="fr-FR"/>
          </w:rPr>
          <w:t>Core Infrastructure Server Suite Datacenter</w:t>
        </w:r>
        <w:r w:rsidR="006D60E3">
          <w:rPr>
            <w:noProof/>
            <w:webHidden/>
          </w:rPr>
          <w:tab/>
        </w:r>
        <w:r w:rsidR="006D60E3">
          <w:rPr>
            <w:noProof/>
            <w:webHidden/>
          </w:rPr>
          <w:fldChar w:fldCharType="begin"/>
        </w:r>
        <w:r w:rsidR="006D60E3">
          <w:rPr>
            <w:noProof/>
            <w:webHidden/>
          </w:rPr>
          <w:instrText xml:space="preserve"> PAGEREF _Toc381960503 \h </w:instrText>
        </w:r>
        <w:r w:rsidR="006D60E3">
          <w:rPr>
            <w:noProof/>
            <w:webHidden/>
          </w:rPr>
        </w:r>
        <w:r w:rsidR="006D60E3">
          <w:rPr>
            <w:noProof/>
            <w:webHidden/>
          </w:rPr>
          <w:fldChar w:fldCharType="separate"/>
        </w:r>
        <w:r w:rsidR="006D60E3">
          <w:rPr>
            <w:noProof/>
            <w:webHidden/>
          </w:rPr>
          <w:t>13</w:t>
        </w:r>
        <w:r w:rsidR="006D60E3">
          <w:rPr>
            <w:noProof/>
            <w:webHidden/>
          </w:rPr>
          <w:fldChar w:fldCharType="end"/>
        </w:r>
      </w:hyperlink>
    </w:p>
    <w:p w14:paraId="5C91CA95" w14:textId="77777777" w:rsidR="006D60E3" w:rsidRDefault="004E2E3E">
      <w:pPr>
        <w:pStyle w:val="TOC2"/>
        <w:rPr>
          <w:noProof/>
          <w:color w:val="auto"/>
          <w:sz w:val="22"/>
        </w:rPr>
      </w:pPr>
      <w:hyperlink w:anchor="_Toc381960504" w:history="1">
        <w:r w:rsidR="006D60E3" w:rsidRPr="00AF707B">
          <w:rPr>
            <w:rStyle w:val="Hyperlink"/>
            <w:noProof/>
            <w:lang w:val="fr-FR"/>
          </w:rPr>
          <w:t>Core Infrastructure Server Suite Standard</w:t>
        </w:r>
        <w:r w:rsidR="006D60E3">
          <w:rPr>
            <w:noProof/>
            <w:webHidden/>
          </w:rPr>
          <w:tab/>
        </w:r>
        <w:r w:rsidR="006D60E3">
          <w:rPr>
            <w:noProof/>
            <w:webHidden/>
          </w:rPr>
          <w:fldChar w:fldCharType="begin"/>
        </w:r>
        <w:r w:rsidR="006D60E3">
          <w:rPr>
            <w:noProof/>
            <w:webHidden/>
          </w:rPr>
          <w:instrText xml:space="preserve"> PAGEREF _Toc381960504 \h </w:instrText>
        </w:r>
        <w:r w:rsidR="006D60E3">
          <w:rPr>
            <w:noProof/>
            <w:webHidden/>
          </w:rPr>
        </w:r>
        <w:r w:rsidR="006D60E3">
          <w:rPr>
            <w:noProof/>
            <w:webHidden/>
          </w:rPr>
          <w:fldChar w:fldCharType="separate"/>
        </w:r>
        <w:r w:rsidR="006D60E3">
          <w:rPr>
            <w:noProof/>
            <w:webHidden/>
          </w:rPr>
          <w:t>14</w:t>
        </w:r>
        <w:r w:rsidR="006D60E3">
          <w:rPr>
            <w:noProof/>
            <w:webHidden/>
          </w:rPr>
          <w:fldChar w:fldCharType="end"/>
        </w:r>
      </w:hyperlink>
    </w:p>
    <w:p w14:paraId="60158F24" w14:textId="77777777" w:rsidR="006D60E3" w:rsidRDefault="004E2E3E">
      <w:pPr>
        <w:pStyle w:val="TOC2"/>
        <w:rPr>
          <w:noProof/>
          <w:color w:val="auto"/>
          <w:sz w:val="22"/>
        </w:rPr>
      </w:pPr>
      <w:hyperlink w:anchor="_Toc381960505" w:history="1">
        <w:r w:rsidR="006D60E3" w:rsidRPr="00AF707B">
          <w:rPr>
            <w:rStyle w:val="Hyperlink"/>
            <w:noProof/>
            <w:lang w:val="fr-FR"/>
          </w:rPr>
          <w:t>Service de synchronisation de Forefront Identity Manager for Hosting 2010 R2</w:t>
        </w:r>
        <w:r w:rsidR="006D60E3">
          <w:rPr>
            <w:noProof/>
            <w:webHidden/>
          </w:rPr>
          <w:tab/>
        </w:r>
        <w:r w:rsidR="006D60E3">
          <w:rPr>
            <w:noProof/>
            <w:webHidden/>
          </w:rPr>
          <w:fldChar w:fldCharType="begin"/>
        </w:r>
        <w:r w:rsidR="006D60E3">
          <w:rPr>
            <w:noProof/>
            <w:webHidden/>
          </w:rPr>
          <w:instrText xml:space="preserve"> PAGEREF _Toc381960505 \h </w:instrText>
        </w:r>
        <w:r w:rsidR="006D60E3">
          <w:rPr>
            <w:noProof/>
            <w:webHidden/>
          </w:rPr>
        </w:r>
        <w:r w:rsidR="006D60E3">
          <w:rPr>
            <w:noProof/>
            <w:webHidden/>
          </w:rPr>
          <w:fldChar w:fldCharType="separate"/>
        </w:r>
        <w:r w:rsidR="006D60E3">
          <w:rPr>
            <w:noProof/>
            <w:webHidden/>
          </w:rPr>
          <w:t>15</w:t>
        </w:r>
        <w:r w:rsidR="006D60E3">
          <w:rPr>
            <w:noProof/>
            <w:webHidden/>
          </w:rPr>
          <w:fldChar w:fldCharType="end"/>
        </w:r>
      </w:hyperlink>
    </w:p>
    <w:p w14:paraId="36215030" w14:textId="77777777" w:rsidR="006D60E3" w:rsidRDefault="004E2E3E">
      <w:pPr>
        <w:pStyle w:val="TOC2"/>
        <w:rPr>
          <w:noProof/>
          <w:color w:val="auto"/>
          <w:sz w:val="22"/>
        </w:rPr>
      </w:pPr>
      <w:hyperlink w:anchor="_Toc381960506" w:history="1">
        <w:r w:rsidR="006D60E3" w:rsidRPr="00AF707B">
          <w:rPr>
            <w:rStyle w:val="Hyperlink"/>
            <w:noProof/>
            <w:lang w:val="fr-FR"/>
          </w:rPr>
          <w:t>Microsoft Dynamics C5 2012</w:t>
        </w:r>
        <w:r w:rsidR="006D60E3">
          <w:rPr>
            <w:noProof/>
            <w:webHidden/>
          </w:rPr>
          <w:tab/>
        </w:r>
        <w:r w:rsidR="006D60E3">
          <w:rPr>
            <w:noProof/>
            <w:webHidden/>
          </w:rPr>
          <w:fldChar w:fldCharType="begin"/>
        </w:r>
        <w:r w:rsidR="006D60E3">
          <w:rPr>
            <w:noProof/>
            <w:webHidden/>
          </w:rPr>
          <w:instrText xml:space="preserve"> PAGEREF _Toc381960506 \h </w:instrText>
        </w:r>
        <w:r w:rsidR="006D60E3">
          <w:rPr>
            <w:noProof/>
            <w:webHidden/>
          </w:rPr>
        </w:r>
        <w:r w:rsidR="006D60E3">
          <w:rPr>
            <w:noProof/>
            <w:webHidden/>
          </w:rPr>
          <w:fldChar w:fldCharType="separate"/>
        </w:r>
        <w:r w:rsidR="006D60E3">
          <w:rPr>
            <w:noProof/>
            <w:webHidden/>
          </w:rPr>
          <w:t>16</w:t>
        </w:r>
        <w:r w:rsidR="006D60E3">
          <w:rPr>
            <w:noProof/>
            <w:webHidden/>
          </w:rPr>
          <w:fldChar w:fldCharType="end"/>
        </w:r>
      </w:hyperlink>
    </w:p>
    <w:p w14:paraId="370E21CC" w14:textId="77777777" w:rsidR="006D60E3" w:rsidRDefault="004E2E3E">
      <w:pPr>
        <w:pStyle w:val="TOC2"/>
        <w:rPr>
          <w:noProof/>
          <w:color w:val="auto"/>
          <w:sz w:val="22"/>
        </w:rPr>
      </w:pPr>
      <w:hyperlink w:anchor="_Toc381960507" w:history="1">
        <w:r w:rsidR="006D60E3" w:rsidRPr="00AF707B">
          <w:rPr>
            <w:rStyle w:val="Hyperlink"/>
            <w:noProof/>
            <w:lang w:val="fr-FR"/>
          </w:rPr>
          <w:t>Microsoft Dynamics GP 2013</w:t>
        </w:r>
        <w:r w:rsidR="006D60E3">
          <w:rPr>
            <w:noProof/>
            <w:webHidden/>
          </w:rPr>
          <w:tab/>
        </w:r>
        <w:r w:rsidR="006D60E3">
          <w:rPr>
            <w:noProof/>
            <w:webHidden/>
          </w:rPr>
          <w:fldChar w:fldCharType="begin"/>
        </w:r>
        <w:r w:rsidR="006D60E3">
          <w:rPr>
            <w:noProof/>
            <w:webHidden/>
          </w:rPr>
          <w:instrText xml:space="preserve"> PAGEREF _Toc381960507 \h </w:instrText>
        </w:r>
        <w:r w:rsidR="006D60E3">
          <w:rPr>
            <w:noProof/>
            <w:webHidden/>
          </w:rPr>
        </w:r>
        <w:r w:rsidR="006D60E3">
          <w:rPr>
            <w:noProof/>
            <w:webHidden/>
          </w:rPr>
          <w:fldChar w:fldCharType="separate"/>
        </w:r>
        <w:r w:rsidR="006D60E3">
          <w:rPr>
            <w:noProof/>
            <w:webHidden/>
          </w:rPr>
          <w:t>16</w:t>
        </w:r>
        <w:r w:rsidR="006D60E3">
          <w:rPr>
            <w:noProof/>
            <w:webHidden/>
          </w:rPr>
          <w:fldChar w:fldCharType="end"/>
        </w:r>
      </w:hyperlink>
    </w:p>
    <w:p w14:paraId="34335937" w14:textId="77777777" w:rsidR="006D60E3" w:rsidRDefault="004E2E3E">
      <w:pPr>
        <w:pStyle w:val="TOC2"/>
        <w:rPr>
          <w:noProof/>
          <w:color w:val="auto"/>
          <w:sz w:val="22"/>
        </w:rPr>
      </w:pPr>
      <w:hyperlink w:anchor="_Toc381960508" w:history="1">
        <w:r w:rsidR="006D60E3" w:rsidRPr="00AF707B">
          <w:rPr>
            <w:rStyle w:val="Hyperlink"/>
            <w:noProof/>
            <w:lang w:val="fr-FR"/>
          </w:rPr>
          <w:t>Microsoft Dynamics NAV 2013 R2</w:t>
        </w:r>
        <w:r w:rsidR="006D60E3">
          <w:rPr>
            <w:noProof/>
            <w:webHidden/>
          </w:rPr>
          <w:tab/>
        </w:r>
        <w:r w:rsidR="006D60E3">
          <w:rPr>
            <w:noProof/>
            <w:webHidden/>
          </w:rPr>
          <w:fldChar w:fldCharType="begin"/>
        </w:r>
        <w:r w:rsidR="006D60E3">
          <w:rPr>
            <w:noProof/>
            <w:webHidden/>
          </w:rPr>
          <w:instrText xml:space="preserve"> PAGEREF _Toc381960508 \h </w:instrText>
        </w:r>
        <w:r w:rsidR="006D60E3">
          <w:rPr>
            <w:noProof/>
            <w:webHidden/>
          </w:rPr>
        </w:r>
        <w:r w:rsidR="006D60E3">
          <w:rPr>
            <w:noProof/>
            <w:webHidden/>
          </w:rPr>
          <w:fldChar w:fldCharType="separate"/>
        </w:r>
        <w:r w:rsidR="006D60E3">
          <w:rPr>
            <w:noProof/>
            <w:webHidden/>
          </w:rPr>
          <w:t>17</w:t>
        </w:r>
        <w:r w:rsidR="006D60E3">
          <w:rPr>
            <w:noProof/>
            <w:webHidden/>
          </w:rPr>
          <w:fldChar w:fldCharType="end"/>
        </w:r>
      </w:hyperlink>
    </w:p>
    <w:p w14:paraId="30F25F1C" w14:textId="77777777" w:rsidR="006D60E3" w:rsidRDefault="004E2E3E">
      <w:pPr>
        <w:pStyle w:val="TOC2"/>
        <w:rPr>
          <w:noProof/>
          <w:color w:val="auto"/>
          <w:sz w:val="22"/>
        </w:rPr>
      </w:pPr>
      <w:hyperlink w:anchor="_Toc381960509" w:history="1">
        <w:r w:rsidR="006D60E3" w:rsidRPr="00AF707B">
          <w:rPr>
            <w:rStyle w:val="Hyperlink"/>
            <w:noProof/>
            <w:lang w:val="fr-FR"/>
          </w:rPr>
          <w:t>Microsoft Dynamics SL 2011</w:t>
        </w:r>
        <w:r w:rsidR="006D60E3">
          <w:rPr>
            <w:noProof/>
            <w:webHidden/>
          </w:rPr>
          <w:tab/>
        </w:r>
        <w:r w:rsidR="006D60E3">
          <w:rPr>
            <w:noProof/>
            <w:webHidden/>
          </w:rPr>
          <w:fldChar w:fldCharType="begin"/>
        </w:r>
        <w:r w:rsidR="006D60E3">
          <w:rPr>
            <w:noProof/>
            <w:webHidden/>
          </w:rPr>
          <w:instrText xml:space="preserve"> PAGEREF _Toc381960509 \h </w:instrText>
        </w:r>
        <w:r w:rsidR="006D60E3">
          <w:rPr>
            <w:noProof/>
            <w:webHidden/>
          </w:rPr>
        </w:r>
        <w:r w:rsidR="006D60E3">
          <w:rPr>
            <w:noProof/>
            <w:webHidden/>
          </w:rPr>
          <w:fldChar w:fldCharType="separate"/>
        </w:r>
        <w:r w:rsidR="006D60E3">
          <w:rPr>
            <w:noProof/>
            <w:webHidden/>
          </w:rPr>
          <w:t>17</w:t>
        </w:r>
        <w:r w:rsidR="006D60E3">
          <w:rPr>
            <w:noProof/>
            <w:webHidden/>
          </w:rPr>
          <w:fldChar w:fldCharType="end"/>
        </w:r>
      </w:hyperlink>
    </w:p>
    <w:p w14:paraId="5D377DA0" w14:textId="77777777" w:rsidR="006D60E3" w:rsidRDefault="004E2E3E">
      <w:pPr>
        <w:pStyle w:val="TOC2"/>
        <w:rPr>
          <w:noProof/>
          <w:color w:val="auto"/>
          <w:sz w:val="22"/>
        </w:rPr>
      </w:pPr>
      <w:hyperlink w:anchor="_Toc381960510" w:history="1">
        <w:r w:rsidR="006D60E3" w:rsidRPr="00AF707B">
          <w:rPr>
            <w:rStyle w:val="Hyperlink"/>
            <w:noProof/>
            <w:lang w:val="fr-FR"/>
          </w:rPr>
          <w:t>Provisioning System</w:t>
        </w:r>
        <w:r w:rsidR="006D60E3">
          <w:rPr>
            <w:noProof/>
            <w:webHidden/>
          </w:rPr>
          <w:tab/>
        </w:r>
        <w:r w:rsidR="006D60E3">
          <w:rPr>
            <w:noProof/>
            <w:webHidden/>
          </w:rPr>
          <w:fldChar w:fldCharType="begin"/>
        </w:r>
        <w:r w:rsidR="006D60E3">
          <w:rPr>
            <w:noProof/>
            <w:webHidden/>
          </w:rPr>
          <w:instrText xml:space="preserve"> PAGEREF _Toc381960510 \h </w:instrText>
        </w:r>
        <w:r w:rsidR="006D60E3">
          <w:rPr>
            <w:noProof/>
            <w:webHidden/>
          </w:rPr>
        </w:r>
        <w:r w:rsidR="006D60E3">
          <w:rPr>
            <w:noProof/>
            <w:webHidden/>
          </w:rPr>
          <w:fldChar w:fldCharType="separate"/>
        </w:r>
        <w:r w:rsidR="006D60E3">
          <w:rPr>
            <w:noProof/>
            <w:webHidden/>
          </w:rPr>
          <w:t>18</w:t>
        </w:r>
        <w:r w:rsidR="006D60E3">
          <w:rPr>
            <w:noProof/>
            <w:webHidden/>
          </w:rPr>
          <w:fldChar w:fldCharType="end"/>
        </w:r>
      </w:hyperlink>
    </w:p>
    <w:p w14:paraId="34DB55C4" w14:textId="77777777" w:rsidR="006D60E3" w:rsidRDefault="004E2E3E">
      <w:pPr>
        <w:pStyle w:val="TOC2"/>
        <w:rPr>
          <w:noProof/>
          <w:color w:val="auto"/>
          <w:sz w:val="22"/>
        </w:rPr>
      </w:pPr>
      <w:hyperlink w:anchor="_Toc381960511" w:history="1">
        <w:r w:rsidR="006D60E3" w:rsidRPr="00AF707B">
          <w:rPr>
            <w:rStyle w:val="Hyperlink"/>
            <w:noProof/>
            <w:lang w:val="fr-FR"/>
          </w:rPr>
          <w:t>SharePoint 2013 Hosting</w:t>
        </w:r>
        <w:r w:rsidR="006D60E3">
          <w:rPr>
            <w:noProof/>
            <w:webHidden/>
          </w:rPr>
          <w:tab/>
        </w:r>
        <w:r w:rsidR="006D60E3">
          <w:rPr>
            <w:noProof/>
            <w:webHidden/>
          </w:rPr>
          <w:fldChar w:fldCharType="begin"/>
        </w:r>
        <w:r w:rsidR="006D60E3">
          <w:rPr>
            <w:noProof/>
            <w:webHidden/>
          </w:rPr>
          <w:instrText xml:space="preserve"> PAGEREF _Toc381960511 \h </w:instrText>
        </w:r>
        <w:r w:rsidR="006D60E3">
          <w:rPr>
            <w:noProof/>
            <w:webHidden/>
          </w:rPr>
        </w:r>
        <w:r w:rsidR="006D60E3">
          <w:rPr>
            <w:noProof/>
            <w:webHidden/>
          </w:rPr>
          <w:fldChar w:fldCharType="separate"/>
        </w:r>
        <w:r w:rsidR="006D60E3">
          <w:rPr>
            <w:noProof/>
            <w:webHidden/>
          </w:rPr>
          <w:t>18</w:t>
        </w:r>
        <w:r w:rsidR="006D60E3">
          <w:rPr>
            <w:noProof/>
            <w:webHidden/>
          </w:rPr>
          <w:fldChar w:fldCharType="end"/>
        </w:r>
      </w:hyperlink>
    </w:p>
    <w:p w14:paraId="5D761698" w14:textId="77777777" w:rsidR="006D60E3" w:rsidRDefault="004E2E3E">
      <w:pPr>
        <w:pStyle w:val="TOC2"/>
        <w:rPr>
          <w:noProof/>
          <w:color w:val="auto"/>
          <w:sz w:val="22"/>
        </w:rPr>
      </w:pPr>
      <w:hyperlink w:anchor="_Toc381960512" w:history="1">
        <w:r w:rsidR="006D60E3" w:rsidRPr="00AF707B">
          <w:rPr>
            <w:rStyle w:val="Hyperlink"/>
            <w:noProof/>
            <w:lang w:val="fr-FR"/>
          </w:rPr>
          <w:t>System Center 2012 R2 Datacenter</w:t>
        </w:r>
        <w:r w:rsidR="006D60E3">
          <w:rPr>
            <w:noProof/>
            <w:webHidden/>
          </w:rPr>
          <w:tab/>
        </w:r>
        <w:r w:rsidR="006D60E3">
          <w:rPr>
            <w:noProof/>
            <w:webHidden/>
          </w:rPr>
          <w:fldChar w:fldCharType="begin"/>
        </w:r>
        <w:r w:rsidR="006D60E3">
          <w:rPr>
            <w:noProof/>
            <w:webHidden/>
          </w:rPr>
          <w:instrText xml:space="preserve"> PAGEREF _Toc381960512 \h </w:instrText>
        </w:r>
        <w:r w:rsidR="006D60E3">
          <w:rPr>
            <w:noProof/>
            <w:webHidden/>
          </w:rPr>
        </w:r>
        <w:r w:rsidR="006D60E3">
          <w:rPr>
            <w:noProof/>
            <w:webHidden/>
          </w:rPr>
          <w:fldChar w:fldCharType="separate"/>
        </w:r>
        <w:r w:rsidR="006D60E3">
          <w:rPr>
            <w:noProof/>
            <w:webHidden/>
          </w:rPr>
          <w:t>19</w:t>
        </w:r>
        <w:r w:rsidR="006D60E3">
          <w:rPr>
            <w:noProof/>
            <w:webHidden/>
          </w:rPr>
          <w:fldChar w:fldCharType="end"/>
        </w:r>
      </w:hyperlink>
    </w:p>
    <w:p w14:paraId="164DAF9F" w14:textId="77777777" w:rsidR="006D60E3" w:rsidRDefault="004E2E3E">
      <w:pPr>
        <w:pStyle w:val="TOC2"/>
        <w:rPr>
          <w:noProof/>
          <w:color w:val="auto"/>
          <w:sz w:val="22"/>
        </w:rPr>
      </w:pPr>
      <w:hyperlink w:anchor="_Toc381960513" w:history="1">
        <w:r w:rsidR="006D60E3" w:rsidRPr="00AF707B">
          <w:rPr>
            <w:rStyle w:val="Hyperlink"/>
            <w:noProof/>
            <w:lang w:val="fr-FR"/>
          </w:rPr>
          <w:t>System Center 2012 R2 Standard</w:t>
        </w:r>
        <w:r w:rsidR="006D60E3">
          <w:rPr>
            <w:noProof/>
            <w:webHidden/>
          </w:rPr>
          <w:tab/>
        </w:r>
        <w:r w:rsidR="006D60E3">
          <w:rPr>
            <w:noProof/>
            <w:webHidden/>
          </w:rPr>
          <w:fldChar w:fldCharType="begin"/>
        </w:r>
        <w:r w:rsidR="006D60E3">
          <w:rPr>
            <w:noProof/>
            <w:webHidden/>
          </w:rPr>
          <w:instrText xml:space="preserve"> PAGEREF _Toc381960513 \h </w:instrText>
        </w:r>
        <w:r w:rsidR="006D60E3">
          <w:rPr>
            <w:noProof/>
            <w:webHidden/>
          </w:rPr>
        </w:r>
        <w:r w:rsidR="006D60E3">
          <w:rPr>
            <w:noProof/>
            <w:webHidden/>
          </w:rPr>
          <w:fldChar w:fldCharType="separate"/>
        </w:r>
        <w:r w:rsidR="006D60E3">
          <w:rPr>
            <w:noProof/>
            <w:webHidden/>
          </w:rPr>
          <w:t>20</w:t>
        </w:r>
        <w:r w:rsidR="006D60E3">
          <w:rPr>
            <w:noProof/>
            <w:webHidden/>
          </w:rPr>
          <w:fldChar w:fldCharType="end"/>
        </w:r>
      </w:hyperlink>
    </w:p>
    <w:p w14:paraId="3D57178A" w14:textId="77777777" w:rsidR="006D60E3" w:rsidRDefault="004E2E3E">
      <w:pPr>
        <w:pStyle w:val="TOC2"/>
        <w:rPr>
          <w:noProof/>
          <w:color w:val="auto"/>
          <w:sz w:val="22"/>
        </w:rPr>
      </w:pPr>
      <w:hyperlink w:anchor="_Toc381960514" w:history="1">
        <w:r w:rsidR="006D60E3" w:rsidRPr="00AF707B">
          <w:rPr>
            <w:rStyle w:val="Hyperlink"/>
            <w:noProof/>
            <w:lang w:val="fr-FR"/>
          </w:rPr>
          <w:t>Windows Server 2012 R2 Datacenter</w:t>
        </w:r>
        <w:r w:rsidR="006D60E3">
          <w:rPr>
            <w:noProof/>
            <w:webHidden/>
          </w:rPr>
          <w:tab/>
        </w:r>
        <w:r w:rsidR="006D60E3">
          <w:rPr>
            <w:noProof/>
            <w:webHidden/>
          </w:rPr>
          <w:fldChar w:fldCharType="begin"/>
        </w:r>
        <w:r w:rsidR="006D60E3">
          <w:rPr>
            <w:noProof/>
            <w:webHidden/>
          </w:rPr>
          <w:instrText xml:space="preserve"> PAGEREF _Toc381960514 \h </w:instrText>
        </w:r>
        <w:r w:rsidR="006D60E3">
          <w:rPr>
            <w:noProof/>
            <w:webHidden/>
          </w:rPr>
        </w:r>
        <w:r w:rsidR="006D60E3">
          <w:rPr>
            <w:noProof/>
            <w:webHidden/>
          </w:rPr>
          <w:fldChar w:fldCharType="separate"/>
        </w:r>
        <w:r w:rsidR="006D60E3">
          <w:rPr>
            <w:noProof/>
            <w:webHidden/>
          </w:rPr>
          <w:t>21</w:t>
        </w:r>
        <w:r w:rsidR="006D60E3">
          <w:rPr>
            <w:noProof/>
            <w:webHidden/>
          </w:rPr>
          <w:fldChar w:fldCharType="end"/>
        </w:r>
      </w:hyperlink>
    </w:p>
    <w:p w14:paraId="512EEC7D" w14:textId="77777777" w:rsidR="006D60E3" w:rsidRDefault="004E2E3E">
      <w:pPr>
        <w:pStyle w:val="TOC2"/>
        <w:rPr>
          <w:noProof/>
          <w:color w:val="auto"/>
          <w:sz w:val="22"/>
        </w:rPr>
      </w:pPr>
      <w:hyperlink w:anchor="_Toc381960515" w:history="1">
        <w:r w:rsidR="006D60E3" w:rsidRPr="00AF707B">
          <w:rPr>
            <w:rStyle w:val="Hyperlink"/>
            <w:noProof/>
            <w:lang w:val="fr-FR"/>
          </w:rPr>
          <w:t>Windows Server 2012 R2 Standard</w:t>
        </w:r>
        <w:r w:rsidR="006D60E3">
          <w:rPr>
            <w:noProof/>
            <w:webHidden/>
          </w:rPr>
          <w:tab/>
        </w:r>
        <w:r w:rsidR="006D60E3">
          <w:rPr>
            <w:noProof/>
            <w:webHidden/>
          </w:rPr>
          <w:fldChar w:fldCharType="begin"/>
        </w:r>
        <w:r w:rsidR="006D60E3">
          <w:rPr>
            <w:noProof/>
            <w:webHidden/>
          </w:rPr>
          <w:instrText xml:space="preserve"> PAGEREF _Toc381960515 \h </w:instrText>
        </w:r>
        <w:r w:rsidR="006D60E3">
          <w:rPr>
            <w:noProof/>
            <w:webHidden/>
          </w:rPr>
        </w:r>
        <w:r w:rsidR="006D60E3">
          <w:rPr>
            <w:noProof/>
            <w:webHidden/>
          </w:rPr>
          <w:fldChar w:fldCharType="separate"/>
        </w:r>
        <w:r w:rsidR="006D60E3">
          <w:rPr>
            <w:noProof/>
            <w:webHidden/>
          </w:rPr>
          <w:t>22</w:t>
        </w:r>
        <w:r w:rsidR="006D60E3">
          <w:rPr>
            <w:noProof/>
            <w:webHidden/>
          </w:rPr>
          <w:fldChar w:fldCharType="end"/>
        </w:r>
      </w:hyperlink>
    </w:p>
    <w:p w14:paraId="10334BB5" w14:textId="77777777" w:rsidR="006D60E3" w:rsidRDefault="004E2E3E">
      <w:pPr>
        <w:pStyle w:val="TOC2"/>
        <w:rPr>
          <w:noProof/>
          <w:color w:val="auto"/>
          <w:sz w:val="22"/>
        </w:rPr>
      </w:pPr>
      <w:hyperlink w:anchor="_Toc381960516" w:history="1">
        <w:r w:rsidR="006D60E3" w:rsidRPr="00AF707B">
          <w:rPr>
            <w:rStyle w:val="Hyperlink"/>
            <w:noProof/>
            <w:lang w:val="fr-FR"/>
          </w:rPr>
          <w:t>Windows Server 2012 R2 Essentials</w:t>
        </w:r>
        <w:r w:rsidR="006D60E3">
          <w:rPr>
            <w:noProof/>
            <w:webHidden/>
          </w:rPr>
          <w:tab/>
        </w:r>
        <w:r w:rsidR="006D60E3">
          <w:rPr>
            <w:noProof/>
            <w:webHidden/>
          </w:rPr>
          <w:fldChar w:fldCharType="begin"/>
        </w:r>
        <w:r w:rsidR="006D60E3">
          <w:rPr>
            <w:noProof/>
            <w:webHidden/>
          </w:rPr>
          <w:instrText xml:space="preserve"> PAGEREF _Toc381960516 \h </w:instrText>
        </w:r>
        <w:r w:rsidR="006D60E3">
          <w:rPr>
            <w:noProof/>
            <w:webHidden/>
          </w:rPr>
        </w:r>
        <w:r w:rsidR="006D60E3">
          <w:rPr>
            <w:noProof/>
            <w:webHidden/>
          </w:rPr>
          <w:fldChar w:fldCharType="separate"/>
        </w:r>
        <w:r w:rsidR="006D60E3">
          <w:rPr>
            <w:noProof/>
            <w:webHidden/>
          </w:rPr>
          <w:t>23</w:t>
        </w:r>
        <w:r w:rsidR="006D60E3">
          <w:rPr>
            <w:noProof/>
            <w:webHidden/>
          </w:rPr>
          <w:fldChar w:fldCharType="end"/>
        </w:r>
      </w:hyperlink>
    </w:p>
    <w:p w14:paraId="1AEC1F7F" w14:textId="77777777" w:rsidR="006D60E3" w:rsidRDefault="004E2E3E">
      <w:pPr>
        <w:pStyle w:val="TOC1"/>
        <w:tabs>
          <w:tab w:val="right" w:leader="dot" w:pos="5210"/>
        </w:tabs>
        <w:rPr>
          <w:rFonts w:asciiTheme="minorHAnsi" w:hAnsiTheme="minorHAnsi"/>
          <w:b w:val="0"/>
          <w:caps w:val="0"/>
          <w:noProof/>
          <w:color w:val="auto"/>
          <w:sz w:val="22"/>
          <w:szCs w:val="22"/>
        </w:rPr>
      </w:pPr>
      <w:hyperlink w:anchor="_Toc381960517" w:history="1">
        <w:r w:rsidR="006D60E3" w:rsidRPr="00AF707B">
          <w:rPr>
            <w:rStyle w:val="Hyperlink"/>
            <w:noProof/>
            <w:lang w:val="fr-FR"/>
          </w:rPr>
          <w:t>Modèle de licence Par Cœur</w:t>
        </w:r>
        <w:r w:rsidR="006D60E3">
          <w:rPr>
            <w:noProof/>
            <w:webHidden/>
          </w:rPr>
          <w:tab/>
        </w:r>
        <w:r w:rsidR="006D60E3">
          <w:rPr>
            <w:noProof/>
            <w:webHidden/>
          </w:rPr>
          <w:fldChar w:fldCharType="begin"/>
        </w:r>
        <w:r w:rsidR="006D60E3">
          <w:rPr>
            <w:noProof/>
            <w:webHidden/>
          </w:rPr>
          <w:instrText xml:space="preserve"> PAGEREF _Toc381960517 \h </w:instrText>
        </w:r>
        <w:r w:rsidR="006D60E3">
          <w:rPr>
            <w:noProof/>
            <w:webHidden/>
          </w:rPr>
        </w:r>
        <w:r w:rsidR="006D60E3">
          <w:rPr>
            <w:noProof/>
            <w:webHidden/>
          </w:rPr>
          <w:fldChar w:fldCharType="separate"/>
        </w:r>
        <w:r w:rsidR="006D60E3">
          <w:rPr>
            <w:noProof/>
            <w:webHidden/>
          </w:rPr>
          <w:t>25</w:t>
        </w:r>
        <w:r w:rsidR="006D60E3">
          <w:rPr>
            <w:noProof/>
            <w:webHidden/>
          </w:rPr>
          <w:fldChar w:fldCharType="end"/>
        </w:r>
      </w:hyperlink>
    </w:p>
    <w:p w14:paraId="6F80FC36" w14:textId="77777777" w:rsidR="006D60E3" w:rsidRDefault="004E2E3E">
      <w:pPr>
        <w:pStyle w:val="TOC2"/>
        <w:rPr>
          <w:noProof/>
          <w:color w:val="auto"/>
          <w:sz w:val="22"/>
        </w:rPr>
      </w:pPr>
      <w:hyperlink w:anchor="_Toc381960518" w:history="1">
        <w:r w:rsidR="006D60E3" w:rsidRPr="00AF707B">
          <w:rPr>
            <w:rStyle w:val="Hyperlink"/>
            <w:noProof/>
            <w:lang w:val="fr-FR"/>
          </w:rPr>
          <w:t>BizTalk Server 2013 Entreprise</w:t>
        </w:r>
        <w:r w:rsidR="006D60E3">
          <w:rPr>
            <w:noProof/>
            <w:webHidden/>
          </w:rPr>
          <w:tab/>
        </w:r>
        <w:r w:rsidR="006D60E3">
          <w:rPr>
            <w:noProof/>
            <w:webHidden/>
          </w:rPr>
          <w:fldChar w:fldCharType="begin"/>
        </w:r>
        <w:r w:rsidR="006D60E3">
          <w:rPr>
            <w:noProof/>
            <w:webHidden/>
          </w:rPr>
          <w:instrText xml:space="preserve"> PAGEREF _Toc381960518 \h </w:instrText>
        </w:r>
        <w:r w:rsidR="006D60E3">
          <w:rPr>
            <w:noProof/>
            <w:webHidden/>
          </w:rPr>
        </w:r>
        <w:r w:rsidR="006D60E3">
          <w:rPr>
            <w:noProof/>
            <w:webHidden/>
          </w:rPr>
          <w:fldChar w:fldCharType="separate"/>
        </w:r>
        <w:r w:rsidR="006D60E3">
          <w:rPr>
            <w:noProof/>
            <w:webHidden/>
          </w:rPr>
          <w:t>27</w:t>
        </w:r>
        <w:r w:rsidR="006D60E3">
          <w:rPr>
            <w:noProof/>
            <w:webHidden/>
          </w:rPr>
          <w:fldChar w:fldCharType="end"/>
        </w:r>
      </w:hyperlink>
    </w:p>
    <w:p w14:paraId="4258A2D8" w14:textId="77777777" w:rsidR="006D60E3" w:rsidRDefault="004E2E3E">
      <w:pPr>
        <w:pStyle w:val="TOC2"/>
        <w:rPr>
          <w:noProof/>
          <w:color w:val="auto"/>
          <w:sz w:val="22"/>
        </w:rPr>
      </w:pPr>
      <w:hyperlink w:anchor="_Toc381960519" w:history="1">
        <w:r w:rsidR="006D60E3" w:rsidRPr="00AF707B">
          <w:rPr>
            <w:rStyle w:val="Hyperlink"/>
            <w:noProof/>
            <w:lang w:val="fr-FR"/>
          </w:rPr>
          <w:t>BizTalk Server 2013 Standard</w:t>
        </w:r>
        <w:r w:rsidR="006D60E3">
          <w:rPr>
            <w:noProof/>
            <w:webHidden/>
          </w:rPr>
          <w:tab/>
        </w:r>
        <w:r w:rsidR="006D60E3">
          <w:rPr>
            <w:noProof/>
            <w:webHidden/>
          </w:rPr>
          <w:fldChar w:fldCharType="begin"/>
        </w:r>
        <w:r w:rsidR="006D60E3">
          <w:rPr>
            <w:noProof/>
            <w:webHidden/>
          </w:rPr>
          <w:instrText xml:space="preserve"> PAGEREF _Toc381960519 \h </w:instrText>
        </w:r>
        <w:r w:rsidR="006D60E3">
          <w:rPr>
            <w:noProof/>
            <w:webHidden/>
          </w:rPr>
        </w:r>
        <w:r w:rsidR="006D60E3">
          <w:rPr>
            <w:noProof/>
            <w:webHidden/>
          </w:rPr>
          <w:fldChar w:fldCharType="separate"/>
        </w:r>
        <w:r w:rsidR="006D60E3">
          <w:rPr>
            <w:noProof/>
            <w:webHidden/>
          </w:rPr>
          <w:t>27</w:t>
        </w:r>
        <w:r w:rsidR="006D60E3">
          <w:rPr>
            <w:noProof/>
            <w:webHidden/>
          </w:rPr>
          <w:fldChar w:fldCharType="end"/>
        </w:r>
      </w:hyperlink>
    </w:p>
    <w:p w14:paraId="5D6C22CA" w14:textId="77777777" w:rsidR="006D60E3" w:rsidRDefault="004E2E3E">
      <w:pPr>
        <w:pStyle w:val="TOC2"/>
        <w:rPr>
          <w:noProof/>
          <w:color w:val="auto"/>
          <w:sz w:val="22"/>
        </w:rPr>
      </w:pPr>
      <w:hyperlink w:anchor="_Toc381960520" w:history="1">
        <w:r w:rsidR="006D60E3" w:rsidRPr="00AF707B">
          <w:rPr>
            <w:rStyle w:val="Hyperlink"/>
            <w:noProof/>
            <w:lang w:val="fr-FR"/>
          </w:rPr>
          <w:t>BizTalk Server 2013 Branch</w:t>
        </w:r>
        <w:r w:rsidR="006D60E3">
          <w:rPr>
            <w:noProof/>
            <w:webHidden/>
          </w:rPr>
          <w:tab/>
        </w:r>
        <w:r w:rsidR="006D60E3">
          <w:rPr>
            <w:noProof/>
            <w:webHidden/>
          </w:rPr>
          <w:fldChar w:fldCharType="begin"/>
        </w:r>
        <w:r w:rsidR="006D60E3">
          <w:rPr>
            <w:noProof/>
            <w:webHidden/>
          </w:rPr>
          <w:instrText xml:space="preserve"> PAGEREF _Toc381960520 \h </w:instrText>
        </w:r>
        <w:r w:rsidR="006D60E3">
          <w:rPr>
            <w:noProof/>
            <w:webHidden/>
          </w:rPr>
        </w:r>
        <w:r w:rsidR="006D60E3">
          <w:rPr>
            <w:noProof/>
            <w:webHidden/>
          </w:rPr>
          <w:fldChar w:fldCharType="separate"/>
        </w:r>
        <w:r w:rsidR="006D60E3">
          <w:rPr>
            <w:noProof/>
            <w:webHidden/>
          </w:rPr>
          <w:t>27</w:t>
        </w:r>
        <w:r w:rsidR="006D60E3">
          <w:rPr>
            <w:noProof/>
            <w:webHidden/>
          </w:rPr>
          <w:fldChar w:fldCharType="end"/>
        </w:r>
      </w:hyperlink>
    </w:p>
    <w:p w14:paraId="187F95EC" w14:textId="77777777" w:rsidR="006D60E3" w:rsidRDefault="004E2E3E">
      <w:pPr>
        <w:pStyle w:val="TOC2"/>
        <w:rPr>
          <w:noProof/>
          <w:color w:val="auto"/>
          <w:sz w:val="22"/>
        </w:rPr>
      </w:pPr>
      <w:hyperlink w:anchor="_Toc381960521" w:history="1">
        <w:r w:rsidR="006D60E3" w:rsidRPr="00AF707B">
          <w:rPr>
            <w:rStyle w:val="Hyperlink"/>
            <w:noProof/>
            <w:lang w:val="fr-FR"/>
          </w:rPr>
          <w:t>SQL Server 2014 Enterprise Core</w:t>
        </w:r>
        <w:r w:rsidR="006D60E3">
          <w:rPr>
            <w:noProof/>
            <w:webHidden/>
          </w:rPr>
          <w:tab/>
        </w:r>
        <w:r w:rsidR="006D60E3">
          <w:rPr>
            <w:noProof/>
            <w:webHidden/>
          </w:rPr>
          <w:fldChar w:fldCharType="begin"/>
        </w:r>
        <w:r w:rsidR="006D60E3">
          <w:rPr>
            <w:noProof/>
            <w:webHidden/>
          </w:rPr>
          <w:instrText xml:space="preserve"> PAGEREF _Toc381960521 \h </w:instrText>
        </w:r>
        <w:r w:rsidR="006D60E3">
          <w:rPr>
            <w:noProof/>
            <w:webHidden/>
          </w:rPr>
        </w:r>
        <w:r w:rsidR="006D60E3">
          <w:rPr>
            <w:noProof/>
            <w:webHidden/>
          </w:rPr>
          <w:fldChar w:fldCharType="separate"/>
        </w:r>
        <w:r w:rsidR="006D60E3">
          <w:rPr>
            <w:noProof/>
            <w:webHidden/>
          </w:rPr>
          <w:t>28</w:t>
        </w:r>
        <w:r w:rsidR="006D60E3">
          <w:rPr>
            <w:noProof/>
            <w:webHidden/>
          </w:rPr>
          <w:fldChar w:fldCharType="end"/>
        </w:r>
      </w:hyperlink>
    </w:p>
    <w:p w14:paraId="71A73FD8" w14:textId="77777777" w:rsidR="006D60E3" w:rsidRDefault="004E2E3E">
      <w:pPr>
        <w:pStyle w:val="TOC2"/>
        <w:rPr>
          <w:noProof/>
          <w:color w:val="auto"/>
          <w:sz w:val="22"/>
        </w:rPr>
      </w:pPr>
      <w:hyperlink w:anchor="_Toc381960522" w:history="1">
        <w:r w:rsidR="006D60E3" w:rsidRPr="00AF707B">
          <w:rPr>
            <w:rStyle w:val="Hyperlink"/>
            <w:noProof/>
            <w:lang w:val="fr-FR"/>
          </w:rPr>
          <w:t>SQL Server 2014 Standard Core</w:t>
        </w:r>
        <w:r w:rsidR="006D60E3">
          <w:rPr>
            <w:noProof/>
            <w:webHidden/>
          </w:rPr>
          <w:tab/>
        </w:r>
        <w:r w:rsidR="006D60E3">
          <w:rPr>
            <w:noProof/>
            <w:webHidden/>
          </w:rPr>
          <w:fldChar w:fldCharType="begin"/>
        </w:r>
        <w:r w:rsidR="006D60E3">
          <w:rPr>
            <w:noProof/>
            <w:webHidden/>
          </w:rPr>
          <w:instrText xml:space="preserve"> PAGEREF _Toc381960522 \h </w:instrText>
        </w:r>
        <w:r w:rsidR="006D60E3">
          <w:rPr>
            <w:noProof/>
            <w:webHidden/>
          </w:rPr>
        </w:r>
        <w:r w:rsidR="006D60E3">
          <w:rPr>
            <w:noProof/>
            <w:webHidden/>
          </w:rPr>
          <w:fldChar w:fldCharType="separate"/>
        </w:r>
        <w:r w:rsidR="006D60E3">
          <w:rPr>
            <w:noProof/>
            <w:webHidden/>
          </w:rPr>
          <w:t>29</w:t>
        </w:r>
        <w:r w:rsidR="006D60E3">
          <w:rPr>
            <w:noProof/>
            <w:webHidden/>
          </w:rPr>
          <w:fldChar w:fldCharType="end"/>
        </w:r>
      </w:hyperlink>
    </w:p>
    <w:p w14:paraId="38493BC1" w14:textId="77777777" w:rsidR="006D60E3" w:rsidRDefault="004E2E3E">
      <w:pPr>
        <w:pStyle w:val="TOC2"/>
        <w:rPr>
          <w:noProof/>
          <w:color w:val="auto"/>
          <w:sz w:val="22"/>
        </w:rPr>
      </w:pPr>
      <w:hyperlink w:anchor="_Toc381960523" w:history="1">
        <w:r w:rsidR="006D60E3" w:rsidRPr="00AF707B">
          <w:rPr>
            <w:rStyle w:val="Hyperlink"/>
            <w:noProof/>
            <w:lang w:val="fr-FR"/>
          </w:rPr>
          <w:t>SQL Server 2014 Web Core</w:t>
        </w:r>
        <w:r w:rsidR="006D60E3">
          <w:rPr>
            <w:noProof/>
            <w:webHidden/>
          </w:rPr>
          <w:tab/>
        </w:r>
        <w:r w:rsidR="006D60E3">
          <w:rPr>
            <w:noProof/>
            <w:webHidden/>
          </w:rPr>
          <w:fldChar w:fldCharType="begin"/>
        </w:r>
        <w:r w:rsidR="006D60E3">
          <w:rPr>
            <w:noProof/>
            <w:webHidden/>
          </w:rPr>
          <w:instrText xml:space="preserve"> PAGEREF _Toc381960523 \h </w:instrText>
        </w:r>
        <w:r w:rsidR="006D60E3">
          <w:rPr>
            <w:noProof/>
            <w:webHidden/>
          </w:rPr>
        </w:r>
        <w:r w:rsidR="006D60E3">
          <w:rPr>
            <w:noProof/>
            <w:webHidden/>
          </w:rPr>
          <w:fldChar w:fldCharType="separate"/>
        </w:r>
        <w:r w:rsidR="006D60E3">
          <w:rPr>
            <w:noProof/>
            <w:webHidden/>
          </w:rPr>
          <w:t>29</w:t>
        </w:r>
        <w:r w:rsidR="006D60E3">
          <w:rPr>
            <w:noProof/>
            <w:webHidden/>
          </w:rPr>
          <w:fldChar w:fldCharType="end"/>
        </w:r>
      </w:hyperlink>
    </w:p>
    <w:p w14:paraId="6C861F5F" w14:textId="77777777" w:rsidR="006D60E3" w:rsidRDefault="004E2E3E">
      <w:pPr>
        <w:pStyle w:val="TOC1"/>
        <w:tabs>
          <w:tab w:val="right" w:leader="dot" w:pos="5210"/>
        </w:tabs>
        <w:rPr>
          <w:rFonts w:asciiTheme="minorHAnsi" w:hAnsiTheme="minorHAnsi"/>
          <w:b w:val="0"/>
          <w:caps w:val="0"/>
          <w:noProof/>
          <w:color w:val="auto"/>
          <w:sz w:val="22"/>
          <w:szCs w:val="22"/>
        </w:rPr>
      </w:pPr>
      <w:hyperlink w:anchor="_Toc381960524" w:history="1">
        <w:r w:rsidR="006D60E3" w:rsidRPr="00AF707B">
          <w:rPr>
            <w:rStyle w:val="Hyperlink"/>
            <w:noProof/>
            <w:lang w:val="fr-FR"/>
          </w:rPr>
          <w:t>Modèle de licence d’accès SAL (Subscriber Access License) (produits autres que les services en ligne)</w:t>
        </w:r>
        <w:r w:rsidR="006D60E3">
          <w:rPr>
            <w:noProof/>
            <w:webHidden/>
          </w:rPr>
          <w:tab/>
        </w:r>
        <w:r w:rsidR="006D60E3">
          <w:rPr>
            <w:noProof/>
            <w:webHidden/>
          </w:rPr>
          <w:fldChar w:fldCharType="begin"/>
        </w:r>
        <w:r w:rsidR="006D60E3">
          <w:rPr>
            <w:noProof/>
            <w:webHidden/>
          </w:rPr>
          <w:instrText xml:space="preserve"> PAGEREF _Toc381960524 \h </w:instrText>
        </w:r>
        <w:r w:rsidR="006D60E3">
          <w:rPr>
            <w:noProof/>
            <w:webHidden/>
          </w:rPr>
        </w:r>
        <w:r w:rsidR="006D60E3">
          <w:rPr>
            <w:noProof/>
            <w:webHidden/>
          </w:rPr>
          <w:fldChar w:fldCharType="separate"/>
        </w:r>
        <w:r w:rsidR="006D60E3">
          <w:rPr>
            <w:noProof/>
            <w:webHidden/>
          </w:rPr>
          <w:t>31</w:t>
        </w:r>
        <w:r w:rsidR="006D60E3">
          <w:rPr>
            <w:noProof/>
            <w:webHidden/>
          </w:rPr>
          <w:fldChar w:fldCharType="end"/>
        </w:r>
      </w:hyperlink>
    </w:p>
    <w:p w14:paraId="706E6B8E" w14:textId="77777777" w:rsidR="006D60E3" w:rsidRDefault="004E2E3E">
      <w:pPr>
        <w:pStyle w:val="TOC2"/>
        <w:rPr>
          <w:noProof/>
          <w:color w:val="auto"/>
          <w:sz w:val="22"/>
        </w:rPr>
      </w:pPr>
      <w:hyperlink w:anchor="_Toc381960525" w:history="1">
        <w:r w:rsidR="006D60E3" w:rsidRPr="00AF707B">
          <w:rPr>
            <w:rStyle w:val="Hyperlink"/>
            <w:noProof/>
            <w:lang w:val="fr-FR"/>
          </w:rPr>
          <w:t>Exchange Server 2013 Éditions Standard et Entreprise</w:t>
        </w:r>
        <w:r w:rsidR="006D60E3">
          <w:rPr>
            <w:noProof/>
            <w:webHidden/>
          </w:rPr>
          <w:tab/>
        </w:r>
        <w:r w:rsidR="006D60E3">
          <w:rPr>
            <w:noProof/>
            <w:webHidden/>
          </w:rPr>
          <w:fldChar w:fldCharType="begin"/>
        </w:r>
        <w:r w:rsidR="006D60E3">
          <w:rPr>
            <w:noProof/>
            <w:webHidden/>
          </w:rPr>
          <w:instrText xml:space="preserve"> PAGEREF _Toc381960525 \h </w:instrText>
        </w:r>
        <w:r w:rsidR="006D60E3">
          <w:rPr>
            <w:noProof/>
            <w:webHidden/>
          </w:rPr>
        </w:r>
        <w:r w:rsidR="006D60E3">
          <w:rPr>
            <w:noProof/>
            <w:webHidden/>
          </w:rPr>
          <w:fldChar w:fldCharType="separate"/>
        </w:r>
        <w:r w:rsidR="006D60E3">
          <w:rPr>
            <w:noProof/>
            <w:webHidden/>
          </w:rPr>
          <w:t>35</w:t>
        </w:r>
        <w:r w:rsidR="006D60E3">
          <w:rPr>
            <w:noProof/>
            <w:webHidden/>
          </w:rPr>
          <w:fldChar w:fldCharType="end"/>
        </w:r>
      </w:hyperlink>
    </w:p>
    <w:p w14:paraId="57212417" w14:textId="77777777" w:rsidR="006D60E3" w:rsidRDefault="004E2E3E">
      <w:pPr>
        <w:pStyle w:val="TOC2"/>
        <w:rPr>
          <w:noProof/>
          <w:color w:val="auto"/>
          <w:sz w:val="22"/>
        </w:rPr>
      </w:pPr>
      <w:hyperlink w:anchor="_Toc381960526" w:history="1">
        <w:r w:rsidR="006D60E3" w:rsidRPr="00AF707B">
          <w:rPr>
            <w:rStyle w:val="Hyperlink"/>
            <w:noProof/>
            <w:lang w:val="fr-FR"/>
          </w:rPr>
          <w:t>Forefront Identity Manager 2010 R2</w:t>
        </w:r>
        <w:r w:rsidR="006D60E3">
          <w:rPr>
            <w:noProof/>
            <w:webHidden/>
          </w:rPr>
          <w:tab/>
        </w:r>
        <w:r w:rsidR="006D60E3">
          <w:rPr>
            <w:noProof/>
            <w:webHidden/>
          </w:rPr>
          <w:fldChar w:fldCharType="begin"/>
        </w:r>
        <w:r w:rsidR="006D60E3">
          <w:rPr>
            <w:noProof/>
            <w:webHidden/>
          </w:rPr>
          <w:instrText xml:space="preserve"> PAGEREF _Toc381960526 \h </w:instrText>
        </w:r>
        <w:r w:rsidR="006D60E3">
          <w:rPr>
            <w:noProof/>
            <w:webHidden/>
          </w:rPr>
        </w:r>
        <w:r w:rsidR="006D60E3">
          <w:rPr>
            <w:noProof/>
            <w:webHidden/>
          </w:rPr>
          <w:fldChar w:fldCharType="separate"/>
        </w:r>
        <w:r w:rsidR="006D60E3">
          <w:rPr>
            <w:noProof/>
            <w:webHidden/>
          </w:rPr>
          <w:t>37</w:t>
        </w:r>
        <w:r w:rsidR="006D60E3">
          <w:rPr>
            <w:noProof/>
            <w:webHidden/>
          </w:rPr>
          <w:fldChar w:fldCharType="end"/>
        </w:r>
      </w:hyperlink>
    </w:p>
    <w:p w14:paraId="2D7269C9" w14:textId="77777777" w:rsidR="006D60E3" w:rsidRDefault="004E2E3E">
      <w:pPr>
        <w:pStyle w:val="TOC2"/>
        <w:rPr>
          <w:noProof/>
          <w:color w:val="auto"/>
          <w:sz w:val="22"/>
        </w:rPr>
      </w:pPr>
      <w:hyperlink w:anchor="_Toc381960527" w:history="1">
        <w:r w:rsidR="006D60E3" w:rsidRPr="00AF707B">
          <w:rPr>
            <w:rStyle w:val="Hyperlink"/>
            <w:noProof/>
            <w:lang w:val="fr-FR"/>
          </w:rPr>
          <w:t>Lync Server 2013</w:t>
        </w:r>
        <w:r w:rsidR="006D60E3">
          <w:rPr>
            <w:noProof/>
            <w:webHidden/>
          </w:rPr>
          <w:tab/>
        </w:r>
        <w:r w:rsidR="006D60E3">
          <w:rPr>
            <w:noProof/>
            <w:webHidden/>
          </w:rPr>
          <w:fldChar w:fldCharType="begin"/>
        </w:r>
        <w:r w:rsidR="006D60E3">
          <w:rPr>
            <w:noProof/>
            <w:webHidden/>
          </w:rPr>
          <w:instrText xml:space="preserve"> PAGEREF _Toc381960527 \h </w:instrText>
        </w:r>
        <w:r w:rsidR="006D60E3">
          <w:rPr>
            <w:noProof/>
            <w:webHidden/>
          </w:rPr>
        </w:r>
        <w:r w:rsidR="006D60E3">
          <w:rPr>
            <w:noProof/>
            <w:webHidden/>
          </w:rPr>
          <w:fldChar w:fldCharType="separate"/>
        </w:r>
        <w:r w:rsidR="006D60E3">
          <w:rPr>
            <w:noProof/>
            <w:webHidden/>
          </w:rPr>
          <w:t>37</w:t>
        </w:r>
        <w:r w:rsidR="006D60E3">
          <w:rPr>
            <w:noProof/>
            <w:webHidden/>
          </w:rPr>
          <w:fldChar w:fldCharType="end"/>
        </w:r>
      </w:hyperlink>
    </w:p>
    <w:p w14:paraId="19511F49" w14:textId="77777777" w:rsidR="006D60E3" w:rsidRDefault="004E2E3E">
      <w:pPr>
        <w:pStyle w:val="TOC2"/>
        <w:rPr>
          <w:noProof/>
          <w:color w:val="auto"/>
          <w:sz w:val="22"/>
        </w:rPr>
      </w:pPr>
      <w:hyperlink w:anchor="_Toc381960528" w:history="1">
        <w:r w:rsidR="006D60E3" w:rsidRPr="00AF707B">
          <w:rPr>
            <w:rStyle w:val="Hyperlink"/>
            <w:noProof/>
          </w:rPr>
          <w:t>Microsoft Application Virtualization Hosting pour Desktop</w:t>
        </w:r>
        <w:r w:rsidR="006D60E3">
          <w:rPr>
            <w:noProof/>
            <w:webHidden/>
          </w:rPr>
          <w:tab/>
        </w:r>
        <w:r w:rsidR="006D60E3">
          <w:rPr>
            <w:noProof/>
            <w:webHidden/>
          </w:rPr>
          <w:fldChar w:fldCharType="begin"/>
        </w:r>
        <w:r w:rsidR="006D60E3">
          <w:rPr>
            <w:noProof/>
            <w:webHidden/>
          </w:rPr>
          <w:instrText xml:space="preserve"> PAGEREF _Toc381960528 \h </w:instrText>
        </w:r>
        <w:r w:rsidR="006D60E3">
          <w:rPr>
            <w:noProof/>
            <w:webHidden/>
          </w:rPr>
        </w:r>
        <w:r w:rsidR="006D60E3">
          <w:rPr>
            <w:noProof/>
            <w:webHidden/>
          </w:rPr>
          <w:fldChar w:fldCharType="separate"/>
        </w:r>
        <w:r w:rsidR="006D60E3">
          <w:rPr>
            <w:noProof/>
            <w:webHidden/>
          </w:rPr>
          <w:t>39</w:t>
        </w:r>
        <w:r w:rsidR="006D60E3">
          <w:rPr>
            <w:noProof/>
            <w:webHidden/>
          </w:rPr>
          <w:fldChar w:fldCharType="end"/>
        </w:r>
      </w:hyperlink>
    </w:p>
    <w:p w14:paraId="5829F023" w14:textId="77777777" w:rsidR="006D60E3" w:rsidRDefault="004E2E3E">
      <w:pPr>
        <w:pStyle w:val="TOC2"/>
        <w:rPr>
          <w:noProof/>
          <w:color w:val="auto"/>
          <w:sz w:val="22"/>
        </w:rPr>
      </w:pPr>
      <w:hyperlink w:anchor="_Toc381960529" w:history="1">
        <w:r w:rsidR="006D60E3" w:rsidRPr="00AF707B">
          <w:rPr>
            <w:rStyle w:val="Hyperlink"/>
            <w:noProof/>
            <w:lang w:val="fr-FR"/>
          </w:rPr>
          <w:t>Microsoft Application Virtualization pour les Services Bureau à Distance</w:t>
        </w:r>
        <w:r w:rsidR="006D60E3">
          <w:rPr>
            <w:noProof/>
            <w:webHidden/>
          </w:rPr>
          <w:tab/>
        </w:r>
        <w:r w:rsidR="006D60E3">
          <w:rPr>
            <w:noProof/>
            <w:webHidden/>
          </w:rPr>
          <w:fldChar w:fldCharType="begin"/>
        </w:r>
        <w:r w:rsidR="006D60E3">
          <w:rPr>
            <w:noProof/>
            <w:webHidden/>
          </w:rPr>
          <w:instrText xml:space="preserve"> PAGEREF _Toc381960529 \h </w:instrText>
        </w:r>
        <w:r w:rsidR="006D60E3">
          <w:rPr>
            <w:noProof/>
            <w:webHidden/>
          </w:rPr>
        </w:r>
        <w:r w:rsidR="006D60E3">
          <w:rPr>
            <w:noProof/>
            <w:webHidden/>
          </w:rPr>
          <w:fldChar w:fldCharType="separate"/>
        </w:r>
        <w:r w:rsidR="006D60E3">
          <w:rPr>
            <w:noProof/>
            <w:webHidden/>
          </w:rPr>
          <w:t>40</w:t>
        </w:r>
        <w:r w:rsidR="006D60E3">
          <w:rPr>
            <w:noProof/>
            <w:webHidden/>
          </w:rPr>
          <w:fldChar w:fldCharType="end"/>
        </w:r>
      </w:hyperlink>
    </w:p>
    <w:p w14:paraId="5BEE4688" w14:textId="77777777" w:rsidR="006D60E3" w:rsidRDefault="004E2E3E">
      <w:pPr>
        <w:pStyle w:val="TOC2"/>
        <w:rPr>
          <w:noProof/>
          <w:color w:val="auto"/>
          <w:sz w:val="22"/>
        </w:rPr>
      </w:pPr>
      <w:hyperlink w:anchor="_Toc381960530" w:history="1">
        <w:r w:rsidR="006D60E3" w:rsidRPr="00AF707B">
          <w:rPr>
            <w:rStyle w:val="Hyperlink"/>
            <w:noProof/>
            <w:lang w:val="fr-FR"/>
          </w:rPr>
          <w:t>Microsoft Dynamics AX 2012 R2</w:t>
        </w:r>
        <w:r w:rsidR="006D60E3">
          <w:rPr>
            <w:noProof/>
            <w:webHidden/>
          </w:rPr>
          <w:tab/>
        </w:r>
        <w:r w:rsidR="006D60E3">
          <w:rPr>
            <w:noProof/>
            <w:webHidden/>
          </w:rPr>
          <w:fldChar w:fldCharType="begin"/>
        </w:r>
        <w:r w:rsidR="006D60E3">
          <w:rPr>
            <w:noProof/>
            <w:webHidden/>
          </w:rPr>
          <w:instrText xml:space="preserve"> PAGEREF _Toc381960530 \h </w:instrText>
        </w:r>
        <w:r w:rsidR="006D60E3">
          <w:rPr>
            <w:noProof/>
            <w:webHidden/>
          </w:rPr>
        </w:r>
        <w:r w:rsidR="006D60E3">
          <w:rPr>
            <w:noProof/>
            <w:webHidden/>
          </w:rPr>
          <w:fldChar w:fldCharType="separate"/>
        </w:r>
        <w:r w:rsidR="006D60E3">
          <w:rPr>
            <w:noProof/>
            <w:webHidden/>
          </w:rPr>
          <w:t>40</w:t>
        </w:r>
        <w:r w:rsidR="006D60E3">
          <w:rPr>
            <w:noProof/>
            <w:webHidden/>
          </w:rPr>
          <w:fldChar w:fldCharType="end"/>
        </w:r>
      </w:hyperlink>
    </w:p>
    <w:p w14:paraId="5F14A4BF" w14:textId="77777777" w:rsidR="006D60E3" w:rsidRDefault="004E2E3E">
      <w:pPr>
        <w:pStyle w:val="TOC2"/>
        <w:rPr>
          <w:noProof/>
          <w:color w:val="auto"/>
          <w:sz w:val="22"/>
        </w:rPr>
      </w:pPr>
      <w:hyperlink w:anchor="_Toc381960531" w:history="1">
        <w:r w:rsidR="006D60E3" w:rsidRPr="00AF707B">
          <w:rPr>
            <w:rStyle w:val="Hyperlink"/>
            <w:noProof/>
            <w:lang w:val="fr-FR"/>
          </w:rPr>
          <w:t>Microsoft Dynamics C5 2012</w:t>
        </w:r>
        <w:r w:rsidR="006D60E3">
          <w:rPr>
            <w:noProof/>
            <w:webHidden/>
          </w:rPr>
          <w:tab/>
        </w:r>
        <w:r w:rsidR="006D60E3">
          <w:rPr>
            <w:noProof/>
            <w:webHidden/>
          </w:rPr>
          <w:fldChar w:fldCharType="begin"/>
        </w:r>
        <w:r w:rsidR="006D60E3">
          <w:rPr>
            <w:noProof/>
            <w:webHidden/>
          </w:rPr>
          <w:instrText xml:space="preserve"> PAGEREF _Toc381960531 \h </w:instrText>
        </w:r>
        <w:r w:rsidR="006D60E3">
          <w:rPr>
            <w:noProof/>
            <w:webHidden/>
          </w:rPr>
        </w:r>
        <w:r w:rsidR="006D60E3">
          <w:rPr>
            <w:noProof/>
            <w:webHidden/>
          </w:rPr>
          <w:fldChar w:fldCharType="separate"/>
        </w:r>
        <w:r w:rsidR="006D60E3">
          <w:rPr>
            <w:noProof/>
            <w:webHidden/>
          </w:rPr>
          <w:t>42</w:t>
        </w:r>
        <w:r w:rsidR="006D60E3">
          <w:rPr>
            <w:noProof/>
            <w:webHidden/>
          </w:rPr>
          <w:fldChar w:fldCharType="end"/>
        </w:r>
      </w:hyperlink>
    </w:p>
    <w:p w14:paraId="36012F52" w14:textId="77777777" w:rsidR="006D60E3" w:rsidRDefault="004E2E3E">
      <w:pPr>
        <w:pStyle w:val="TOC2"/>
        <w:rPr>
          <w:noProof/>
          <w:color w:val="auto"/>
          <w:sz w:val="22"/>
        </w:rPr>
      </w:pPr>
      <w:hyperlink w:anchor="_Toc381960532" w:history="1">
        <w:r w:rsidR="006D60E3" w:rsidRPr="00AF707B">
          <w:rPr>
            <w:rStyle w:val="Hyperlink"/>
            <w:noProof/>
            <w:lang w:val="fr-FR"/>
          </w:rPr>
          <w:t>Microsoft Dynamics CRM 2013 Service Provider</w:t>
        </w:r>
        <w:r w:rsidR="006D60E3">
          <w:rPr>
            <w:noProof/>
            <w:webHidden/>
          </w:rPr>
          <w:tab/>
        </w:r>
        <w:r w:rsidR="006D60E3">
          <w:rPr>
            <w:noProof/>
            <w:webHidden/>
          </w:rPr>
          <w:fldChar w:fldCharType="begin"/>
        </w:r>
        <w:r w:rsidR="006D60E3">
          <w:rPr>
            <w:noProof/>
            <w:webHidden/>
          </w:rPr>
          <w:instrText xml:space="preserve"> PAGEREF _Toc381960532 \h </w:instrText>
        </w:r>
        <w:r w:rsidR="006D60E3">
          <w:rPr>
            <w:noProof/>
            <w:webHidden/>
          </w:rPr>
        </w:r>
        <w:r w:rsidR="006D60E3">
          <w:rPr>
            <w:noProof/>
            <w:webHidden/>
          </w:rPr>
          <w:fldChar w:fldCharType="separate"/>
        </w:r>
        <w:r w:rsidR="006D60E3">
          <w:rPr>
            <w:noProof/>
            <w:webHidden/>
          </w:rPr>
          <w:t>42</w:t>
        </w:r>
        <w:r w:rsidR="006D60E3">
          <w:rPr>
            <w:noProof/>
            <w:webHidden/>
          </w:rPr>
          <w:fldChar w:fldCharType="end"/>
        </w:r>
      </w:hyperlink>
    </w:p>
    <w:p w14:paraId="668120E6" w14:textId="77777777" w:rsidR="006D60E3" w:rsidRDefault="004E2E3E">
      <w:pPr>
        <w:pStyle w:val="TOC2"/>
        <w:rPr>
          <w:noProof/>
          <w:color w:val="auto"/>
          <w:sz w:val="22"/>
        </w:rPr>
      </w:pPr>
      <w:hyperlink w:anchor="_Toc381960533" w:history="1">
        <w:r w:rsidR="006D60E3" w:rsidRPr="00AF707B">
          <w:rPr>
            <w:rStyle w:val="Hyperlink"/>
            <w:noProof/>
            <w:lang w:val="fr-FR"/>
          </w:rPr>
          <w:t>Microsoft Dynamics GP 2013</w:t>
        </w:r>
        <w:r w:rsidR="006D60E3">
          <w:rPr>
            <w:noProof/>
            <w:webHidden/>
          </w:rPr>
          <w:tab/>
        </w:r>
        <w:r w:rsidR="006D60E3">
          <w:rPr>
            <w:noProof/>
            <w:webHidden/>
          </w:rPr>
          <w:fldChar w:fldCharType="begin"/>
        </w:r>
        <w:r w:rsidR="006D60E3">
          <w:rPr>
            <w:noProof/>
            <w:webHidden/>
          </w:rPr>
          <w:instrText xml:space="preserve"> PAGEREF _Toc381960533 \h </w:instrText>
        </w:r>
        <w:r w:rsidR="006D60E3">
          <w:rPr>
            <w:noProof/>
            <w:webHidden/>
          </w:rPr>
        </w:r>
        <w:r w:rsidR="006D60E3">
          <w:rPr>
            <w:noProof/>
            <w:webHidden/>
          </w:rPr>
          <w:fldChar w:fldCharType="separate"/>
        </w:r>
        <w:r w:rsidR="006D60E3">
          <w:rPr>
            <w:noProof/>
            <w:webHidden/>
          </w:rPr>
          <w:t>43</w:t>
        </w:r>
        <w:r w:rsidR="006D60E3">
          <w:rPr>
            <w:noProof/>
            <w:webHidden/>
          </w:rPr>
          <w:fldChar w:fldCharType="end"/>
        </w:r>
      </w:hyperlink>
    </w:p>
    <w:p w14:paraId="02D7F5AB" w14:textId="77777777" w:rsidR="006D60E3" w:rsidRDefault="004E2E3E">
      <w:pPr>
        <w:pStyle w:val="TOC2"/>
        <w:rPr>
          <w:noProof/>
          <w:color w:val="auto"/>
          <w:sz w:val="22"/>
        </w:rPr>
      </w:pPr>
      <w:hyperlink w:anchor="_Toc381960534" w:history="1">
        <w:r w:rsidR="006D60E3" w:rsidRPr="00AF707B">
          <w:rPr>
            <w:rStyle w:val="Hyperlink"/>
            <w:noProof/>
            <w:lang w:val="fr-FR"/>
          </w:rPr>
          <w:t>Microsoft Dynamics NAV 2013 R2</w:t>
        </w:r>
        <w:r w:rsidR="006D60E3">
          <w:rPr>
            <w:noProof/>
            <w:webHidden/>
          </w:rPr>
          <w:tab/>
        </w:r>
        <w:r w:rsidR="006D60E3">
          <w:rPr>
            <w:noProof/>
            <w:webHidden/>
          </w:rPr>
          <w:fldChar w:fldCharType="begin"/>
        </w:r>
        <w:r w:rsidR="006D60E3">
          <w:rPr>
            <w:noProof/>
            <w:webHidden/>
          </w:rPr>
          <w:instrText xml:space="preserve"> PAGEREF _Toc381960534 \h </w:instrText>
        </w:r>
        <w:r w:rsidR="006D60E3">
          <w:rPr>
            <w:noProof/>
            <w:webHidden/>
          </w:rPr>
        </w:r>
        <w:r w:rsidR="006D60E3">
          <w:rPr>
            <w:noProof/>
            <w:webHidden/>
          </w:rPr>
          <w:fldChar w:fldCharType="separate"/>
        </w:r>
        <w:r w:rsidR="006D60E3">
          <w:rPr>
            <w:noProof/>
            <w:webHidden/>
          </w:rPr>
          <w:t>44</w:t>
        </w:r>
        <w:r w:rsidR="006D60E3">
          <w:rPr>
            <w:noProof/>
            <w:webHidden/>
          </w:rPr>
          <w:fldChar w:fldCharType="end"/>
        </w:r>
      </w:hyperlink>
    </w:p>
    <w:p w14:paraId="31F859FE" w14:textId="77777777" w:rsidR="006D60E3" w:rsidRDefault="004E2E3E">
      <w:pPr>
        <w:pStyle w:val="TOC2"/>
        <w:rPr>
          <w:noProof/>
          <w:color w:val="auto"/>
          <w:sz w:val="22"/>
        </w:rPr>
      </w:pPr>
      <w:hyperlink w:anchor="_Toc381960535" w:history="1">
        <w:r w:rsidR="006D60E3" w:rsidRPr="00AF707B">
          <w:rPr>
            <w:rStyle w:val="Hyperlink"/>
            <w:noProof/>
            <w:lang w:val="fr-FR"/>
          </w:rPr>
          <w:t>Microsoft Dynamics SL 2011</w:t>
        </w:r>
        <w:r w:rsidR="006D60E3">
          <w:rPr>
            <w:noProof/>
            <w:webHidden/>
          </w:rPr>
          <w:tab/>
        </w:r>
        <w:r w:rsidR="006D60E3">
          <w:rPr>
            <w:noProof/>
            <w:webHidden/>
          </w:rPr>
          <w:fldChar w:fldCharType="begin"/>
        </w:r>
        <w:r w:rsidR="006D60E3">
          <w:rPr>
            <w:noProof/>
            <w:webHidden/>
          </w:rPr>
          <w:instrText xml:space="preserve"> PAGEREF _Toc381960535 \h </w:instrText>
        </w:r>
        <w:r w:rsidR="006D60E3">
          <w:rPr>
            <w:noProof/>
            <w:webHidden/>
          </w:rPr>
        </w:r>
        <w:r w:rsidR="006D60E3">
          <w:rPr>
            <w:noProof/>
            <w:webHidden/>
          </w:rPr>
          <w:fldChar w:fldCharType="separate"/>
        </w:r>
        <w:r w:rsidR="006D60E3">
          <w:rPr>
            <w:noProof/>
            <w:webHidden/>
          </w:rPr>
          <w:t>46</w:t>
        </w:r>
        <w:r w:rsidR="006D60E3">
          <w:rPr>
            <w:noProof/>
            <w:webHidden/>
          </w:rPr>
          <w:fldChar w:fldCharType="end"/>
        </w:r>
      </w:hyperlink>
    </w:p>
    <w:p w14:paraId="1FA139F2" w14:textId="77777777" w:rsidR="006D60E3" w:rsidRDefault="004E2E3E">
      <w:pPr>
        <w:pStyle w:val="TOC2"/>
        <w:rPr>
          <w:noProof/>
          <w:color w:val="auto"/>
          <w:sz w:val="22"/>
        </w:rPr>
      </w:pPr>
      <w:hyperlink w:anchor="_Toc381960536" w:history="1">
        <w:r w:rsidR="006D60E3" w:rsidRPr="00AF707B">
          <w:rPr>
            <w:rStyle w:val="Hyperlink"/>
            <w:noProof/>
          </w:rPr>
          <w:t>Microsoft User Experience Virtualization Hosting for Desktops v2.0</w:t>
        </w:r>
        <w:r w:rsidR="006D60E3">
          <w:rPr>
            <w:noProof/>
            <w:webHidden/>
          </w:rPr>
          <w:tab/>
        </w:r>
        <w:r w:rsidR="006D60E3">
          <w:rPr>
            <w:noProof/>
            <w:webHidden/>
          </w:rPr>
          <w:fldChar w:fldCharType="begin"/>
        </w:r>
        <w:r w:rsidR="006D60E3">
          <w:rPr>
            <w:noProof/>
            <w:webHidden/>
          </w:rPr>
          <w:instrText xml:space="preserve"> PAGEREF _Toc381960536 \h </w:instrText>
        </w:r>
        <w:r w:rsidR="006D60E3">
          <w:rPr>
            <w:noProof/>
            <w:webHidden/>
          </w:rPr>
        </w:r>
        <w:r w:rsidR="006D60E3">
          <w:rPr>
            <w:noProof/>
            <w:webHidden/>
          </w:rPr>
          <w:fldChar w:fldCharType="separate"/>
        </w:r>
        <w:r w:rsidR="006D60E3">
          <w:rPr>
            <w:noProof/>
            <w:webHidden/>
          </w:rPr>
          <w:t>47</w:t>
        </w:r>
        <w:r w:rsidR="006D60E3">
          <w:rPr>
            <w:noProof/>
            <w:webHidden/>
          </w:rPr>
          <w:fldChar w:fldCharType="end"/>
        </w:r>
      </w:hyperlink>
    </w:p>
    <w:p w14:paraId="0738CD23" w14:textId="77777777" w:rsidR="006D60E3" w:rsidRDefault="004E2E3E">
      <w:pPr>
        <w:pStyle w:val="TOC2"/>
        <w:rPr>
          <w:noProof/>
          <w:color w:val="auto"/>
          <w:sz w:val="22"/>
        </w:rPr>
      </w:pPr>
      <w:hyperlink w:anchor="_Toc381960537" w:history="1">
        <w:r w:rsidR="006D60E3" w:rsidRPr="00AF707B">
          <w:rPr>
            <w:rStyle w:val="Hyperlink"/>
            <w:noProof/>
            <w:lang w:val="fr-FR"/>
          </w:rPr>
          <w:t>Pack multilingue Office 2013</w:t>
        </w:r>
        <w:r w:rsidR="006D60E3">
          <w:rPr>
            <w:noProof/>
            <w:webHidden/>
          </w:rPr>
          <w:tab/>
        </w:r>
        <w:r w:rsidR="006D60E3">
          <w:rPr>
            <w:noProof/>
            <w:webHidden/>
          </w:rPr>
          <w:fldChar w:fldCharType="begin"/>
        </w:r>
        <w:r w:rsidR="006D60E3">
          <w:rPr>
            <w:noProof/>
            <w:webHidden/>
          </w:rPr>
          <w:instrText xml:space="preserve"> PAGEREF _Toc381960537 \h </w:instrText>
        </w:r>
        <w:r w:rsidR="006D60E3">
          <w:rPr>
            <w:noProof/>
            <w:webHidden/>
          </w:rPr>
        </w:r>
        <w:r w:rsidR="006D60E3">
          <w:rPr>
            <w:noProof/>
            <w:webHidden/>
          </w:rPr>
          <w:fldChar w:fldCharType="separate"/>
        </w:r>
        <w:r w:rsidR="006D60E3">
          <w:rPr>
            <w:noProof/>
            <w:webHidden/>
          </w:rPr>
          <w:t>47</w:t>
        </w:r>
        <w:r w:rsidR="006D60E3">
          <w:rPr>
            <w:noProof/>
            <w:webHidden/>
          </w:rPr>
          <w:fldChar w:fldCharType="end"/>
        </w:r>
      </w:hyperlink>
    </w:p>
    <w:p w14:paraId="2922717C" w14:textId="77777777" w:rsidR="006D60E3" w:rsidRDefault="004E2E3E">
      <w:pPr>
        <w:pStyle w:val="TOC2"/>
        <w:rPr>
          <w:noProof/>
          <w:color w:val="auto"/>
          <w:sz w:val="22"/>
        </w:rPr>
      </w:pPr>
      <w:hyperlink w:anchor="_Toc381960538" w:history="1">
        <w:r w:rsidR="006D60E3" w:rsidRPr="00AF707B">
          <w:rPr>
            <w:rStyle w:val="Hyperlink"/>
            <w:noProof/>
            <w:lang w:val="fr-FR"/>
          </w:rPr>
          <w:t>Office Professional Plus 2013</w:t>
        </w:r>
        <w:r w:rsidR="006D60E3">
          <w:rPr>
            <w:noProof/>
            <w:webHidden/>
          </w:rPr>
          <w:tab/>
        </w:r>
        <w:r w:rsidR="006D60E3">
          <w:rPr>
            <w:noProof/>
            <w:webHidden/>
          </w:rPr>
          <w:fldChar w:fldCharType="begin"/>
        </w:r>
        <w:r w:rsidR="006D60E3">
          <w:rPr>
            <w:noProof/>
            <w:webHidden/>
          </w:rPr>
          <w:instrText xml:space="preserve"> PAGEREF _Toc381960538 \h </w:instrText>
        </w:r>
        <w:r w:rsidR="006D60E3">
          <w:rPr>
            <w:noProof/>
            <w:webHidden/>
          </w:rPr>
        </w:r>
        <w:r w:rsidR="006D60E3">
          <w:rPr>
            <w:noProof/>
            <w:webHidden/>
          </w:rPr>
          <w:fldChar w:fldCharType="separate"/>
        </w:r>
        <w:r w:rsidR="006D60E3">
          <w:rPr>
            <w:noProof/>
            <w:webHidden/>
          </w:rPr>
          <w:t>48</w:t>
        </w:r>
        <w:r w:rsidR="006D60E3">
          <w:rPr>
            <w:noProof/>
            <w:webHidden/>
          </w:rPr>
          <w:fldChar w:fldCharType="end"/>
        </w:r>
      </w:hyperlink>
    </w:p>
    <w:p w14:paraId="29687D9C" w14:textId="77777777" w:rsidR="006D60E3" w:rsidRDefault="004E2E3E">
      <w:pPr>
        <w:pStyle w:val="TOC2"/>
        <w:rPr>
          <w:noProof/>
          <w:color w:val="auto"/>
          <w:sz w:val="22"/>
        </w:rPr>
      </w:pPr>
      <w:hyperlink w:anchor="_Toc381960539" w:history="1">
        <w:r w:rsidR="006D60E3" w:rsidRPr="00AF707B">
          <w:rPr>
            <w:rStyle w:val="Hyperlink"/>
            <w:noProof/>
            <w:lang w:val="fr-FR"/>
          </w:rPr>
          <w:t>Office Standard 2013</w:t>
        </w:r>
        <w:r w:rsidR="006D60E3">
          <w:rPr>
            <w:noProof/>
            <w:webHidden/>
          </w:rPr>
          <w:tab/>
        </w:r>
        <w:r w:rsidR="006D60E3">
          <w:rPr>
            <w:noProof/>
            <w:webHidden/>
          </w:rPr>
          <w:fldChar w:fldCharType="begin"/>
        </w:r>
        <w:r w:rsidR="006D60E3">
          <w:rPr>
            <w:noProof/>
            <w:webHidden/>
          </w:rPr>
          <w:instrText xml:space="preserve"> PAGEREF _Toc381960539 \h </w:instrText>
        </w:r>
        <w:r w:rsidR="006D60E3">
          <w:rPr>
            <w:noProof/>
            <w:webHidden/>
          </w:rPr>
        </w:r>
        <w:r w:rsidR="006D60E3">
          <w:rPr>
            <w:noProof/>
            <w:webHidden/>
          </w:rPr>
          <w:fldChar w:fldCharType="separate"/>
        </w:r>
        <w:r w:rsidR="006D60E3">
          <w:rPr>
            <w:noProof/>
            <w:webHidden/>
          </w:rPr>
          <w:t>48</w:t>
        </w:r>
        <w:r w:rsidR="006D60E3">
          <w:rPr>
            <w:noProof/>
            <w:webHidden/>
          </w:rPr>
          <w:fldChar w:fldCharType="end"/>
        </w:r>
      </w:hyperlink>
    </w:p>
    <w:p w14:paraId="28A7A22A" w14:textId="77777777" w:rsidR="006D60E3" w:rsidRDefault="004E2E3E">
      <w:pPr>
        <w:pStyle w:val="TOC2"/>
        <w:rPr>
          <w:noProof/>
          <w:color w:val="auto"/>
          <w:sz w:val="22"/>
        </w:rPr>
      </w:pPr>
      <w:hyperlink w:anchor="_Toc381960540" w:history="1">
        <w:r w:rsidR="006D60E3" w:rsidRPr="00AF707B">
          <w:rPr>
            <w:rStyle w:val="Hyperlink"/>
            <w:noProof/>
            <w:lang w:val="fr-FR"/>
          </w:rPr>
          <w:t>Productivity Suite</w:t>
        </w:r>
        <w:r w:rsidR="006D60E3">
          <w:rPr>
            <w:noProof/>
            <w:webHidden/>
          </w:rPr>
          <w:tab/>
        </w:r>
        <w:r w:rsidR="006D60E3">
          <w:rPr>
            <w:noProof/>
            <w:webHidden/>
          </w:rPr>
          <w:fldChar w:fldCharType="begin"/>
        </w:r>
        <w:r w:rsidR="006D60E3">
          <w:rPr>
            <w:noProof/>
            <w:webHidden/>
          </w:rPr>
          <w:instrText xml:space="preserve"> PAGEREF _Toc381960540 \h </w:instrText>
        </w:r>
        <w:r w:rsidR="006D60E3">
          <w:rPr>
            <w:noProof/>
            <w:webHidden/>
          </w:rPr>
        </w:r>
        <w:r w:rsidR="006D60E3">
          <w:rPr>
            <w:noProof/>
            <w:webHidden/>
          </w:rPr>
          <w:fldChar w:fldCharType="separate"/>
        </w:r>
        <w:r w:rsidR="006D60E3">
          <w:rPr>
            <w:noProof/>
            <w:webHidden/>
          </w:rPr>
          <w:t>49</w:t>
        </w:r>
        <w:r w:rsidR="006D60E3">
          <w:rPr>
            <w:noProof/>
            <w:webHidden/>
          </w:rPr>
          <w:fldChar w:fldCharType="end"/>
        </w:r>
      </w:hyperlink>
    </w:p>
    <w:p w14:paraId="4204EC97" w14:textId="77777777" w:rsidR="006D60E3" w:rsidRDefault="004E2E3E">
      <w:pPr>
        <w:pStyle w:val="TOC2"/>
        <w:rPr>
          <w:noProof/>
          <w:color w:val="auto"/>
          <w:sz w:val="22"/>
        </w:rPr>
      </w:pPr>
      <w:hyperlink w:anchor="_Toc381960541" w:history="1">
        <w:r w:rsidR="006D60E3" w:rsidRPr="00AF707B">
          <w:rPr>
            <w:rStyle w:val="Hyperlink"/>
            <w:noProof/>
            <w:lang w:val="fr-FR"/>
          </w:rPr>
          <w:t>Project 2013 Édition Professionnelle</w:t>
        </w:r>
        <w:r w:rsidR="006D60E3">
          <w:rPr>
            <w:noProof/>
            <w:webHidden/>
          </w:rPr>
          <w:tab/>
        </w:r>
        <w:r w:rsidR="006D60E3">
          <w:rPr>
            <w:noProof/>
            <w:webHidden/>
          </w:rPr>
          <w:fldChar w:fldCharType="begin"/>
        </w:r>
        <w:r w:rsidR="006D60E3">
          <w:rPr>
            <w:noProof/>
            <w:webHidden/>
          </w:rPr>
          <w:instrText xml:space="preserve"> PAGEREF _Toc381960541 \h </w:instrText>
        </w:r>
        <w:r w:rsidR="006D60E3">
          <w:rPr>
            <w:noProof/>
            <w:webHidden/>
          </w:rPr>
        </w:r>
        <w:r w:rsidR="006D60E3">
          <w:rPr>
            <w:noProof/>
            <w:webHidden/>
          </w:rPr>
          <w:fldChar w:fldCharType="separate"/>
        </w:r>
        <w:r w:rsidR="006D60E3">
          <w:rPr>
            <w:noProof/>
            <w:webHidden/>
          </w:rPr>
          <w:t>49</w:t>
        </w:r>
        <w:r w:rsidR="006D60E3">
          <w:rPr>
            <w:noProof/>
            <w:webHidden/>
          </w:rPr>
          <w:fldChar w:fldCharType="end"/>
        </w:r>
      </w:hyperlink>
    </w:p>
    <w:p w14:paraId="51F533B2" w14:textId="77777777" w:rsidR="006D60E3" w:rsidRDefault="004E2E3E">
      <w:pPr>
        <w:pStyle w:val="TOC2"/>
        <w:rPr>
          <w:noProof/>
          <w:color w:val="auto"/>
          <w:sz w:val="22"/>
        </w:rPr>
      </w:pPr>
      <w:hyperlink w:anchor="_Toc381960542" w:history="1">
        <w:r w:rsidR="006D60E3" w:rsidRPr="00AF707B">
          <w:rPr>
            <w:rStyle w:val="Hyperlink"/>
            <w:noProof/>
            <w:lang w:val="fr-FR"/>
          </w:rPr>
          <w:t>Project 2013 Édition Standard</w:t>
        </w:r>
        <w:r w:rsidR="006D60E3">
          <w:rPr>
            <w:noProof/>
            <w:webHidden/>
          </w:rPr>
          <w:tab/>
        </w:r>
        <w:r w:rsidR="006D60E3">
          <w:rPr>
            <w:noProof/>
            <w:webHidden/>
          </w:rPr>
          <w:fldChar w:fldCharType="begin"/>
        </w:r>
        <w:r w:rsidR="006D60E3">
          <w:rPr>
            <w:noProof/>
            <w:webHidden/>
          </w:rPr>
          <w:instrText xml:space="preserve"> PAGEREF _Toc381960542 \h </w:instrText>
        </w:r>
        <w:r w:rsidR="006D60E3">
          <w:rPr>
            <w:noProof/>
            <w:webHidden/>
          </w:rPr>
        </w:r>
        <w:r w:rsidR="006D60E3">
          <w:rPr>
            <w:noProof/>
            <w:webHidden/>
          </w:rPr>
          <w:fldChar w:fldCharType="separate"/>
        </w:r>
        <w:r w:rsidR="006D60E3">
          <w:rPr>
            <w:noProof/>
            <w:webHidden/>
          </w:rPr>
          <w:t>49</w:t>
        </w:r>
        <w:r w:rsidR="006D60E3">
          <w:rPr>
            <w:noProof/>
            <w:webHidden/>
          </w:rPr>
          <w:fldChar w:fldCharType="end"/>
        </w:r>
      </w:hyperlink>
    </w:p>
    <w:p w14:paraId="46CD2182" w14:textId="77777777" w:rsidR="006D60E3" w:rsidRDefault="004E2E3E">
      <w:pPr>
        <w:pStyle w:val="TOC2"/>
        <w:rPr>
          <w:noProof/>
          <w:color w:val="auto"/>
          <w:sz w:val="22"/>
        </w:rPr>
      </w:pPr>
      <w:hyperlink w:anchor="_Toc381960543" w:history="1">
        <w:r w:rsidR="006D60E3" w:rsidRPr="00AF707B">
          <w:rPr>
            <w:rStyle w:val="Hyperlink"/>
            <w:noProof/>
            <w:lang w:val="fr-FR"/>
          </w:rPr>
          <w:t>Project Server 2013</w:t>
        </w:r>
        <w:r w:rsidR="006D60E3">
          <w:rPr>
            <w:noProof/>
            <w:webHidden/>
          </w:rPr>
          <w:tab/>
        </w:r>
        <w:r w:rsidR="006D60E3">
          <w:rPr>
            <w:noProof/>
            <w:webHidden/>
          </w:rPr>
          <w:fldChar w:fldCharType="begin"/>
        </w:r>
        <w:r w:rsidR="006D60E3">
          <w:rPr>
            <w:noProof/>
            <w:webHidden/>
          </w:rPr>
          <w:instrText xml:space="preserve"> PAGEREF _Toc381960543 \h </w:instrText>
        </w:r>
        <w:r w:rsidR="006D60E3">
          <w:rPr>
            <w:noProof/>
            <w:webHidden/>
          </w:rPr>
        </w:r>
        <w:r w:rsidR="006D60E3">
          <w:rPr>
            <w:noProof/>
            <w:webHidden/>
          </w:rPr>
          <w:fldChar w:fldCharType="separate"/>
        </w:r>
        <w:r w:rsidR="006D60E3">
          <w:rPr>
            <w:noProof/>
            <w:webHidden/>
          </w:rPr>
          <w:t>50</w:t>
        </w:r>
        <w:r w:rsidR="006D60E3">
          <w:rPr>
            <w:noProof/>
            <w:webHidden/>
          </w:rPr>
          <w:fldChar w:fldCharType="end"/>
        </w:r>
      </w:hyperlink>
    </w:p>
    <w:p w14:paraId="468B5D01" w14:textId="77777777" w:rsidR="006D60E3" w:rsidRDefault="004E2E3E">
      <w:pPr>
        <w:pStyle w:val="TOC2"/>
        <w:rPr>
          <w:noProof/>
          <w:color w:val="auto"/>
          <w:sz w:val="22"/>
        </w:rPr>
      </w:pPr>
      <w:hyperlink w:anchor="_Toc381960544" w:history="1">
        <w:r w:rsidR="006D60E3" w:rsidRPr="00AF707B">
          <w:rPr>
            <w:rStyle w:val="Hyperlink"/>
            <w:noProof/>
            <w:lang w:val="fr-FR"/>
          </w:rPr>
          <w:t>SharePoint Server 2013</w:t>
        </w:r>
        <w:r w:rsidR="006D60E3">
          <w:rPr>
            <w:noProof/>
            <w:webHidden/>
          </w:rPr>
          <w:tab/>
        </w:r>
        <w:r w:rsidR="006D60E3">
          <w:rPr>
            <w:noProof/>
            <w:webHidden/>
          </w:rPr>
          <w:fldChar w:fldCharType="begin"/>
        </w:r>
        <w:r w:rsidR="006D60E3">
          <w:rPr>
            <w:noProof/>
            <w:webHidden/>
          </w:rPr>
          <w:instrText xml:space="preserve"> PAGEREF _Toc381960544 \h </w:instrText>
        </w:r>
        <w:r w:rsidR="006D60E3">
          <w:rPr>
            <w:noProof/>
            <w:webHidden/>
          </w:rPr>
        </w:r>
        <w:r w:rsidR="006D60E3">
          <w:rPr>
            <w:noProof/>
            <w:webHidden/>
          </w:rPr>
          <w:fldChar w:fldCharType="separate"/>
        </w:r>
        <w:r w:rsidR="006D60E3">
          <w:rPr>
            <w:noProof/>
            <w:webHidden/>
          </w:rPr>
          <w:t>50</w:t>
        </w:r>
        <w:r w:rsidR="006D60E3">
          <w:rPr>
            <w:noProof/>
            <w:webHidden/>
          </w:rPr>
          <w:fldChar w:fldCharType="end"/>
        </w:r>
      </w:hyperlink>
    </w:p>
    <w:p w14:paraId="6B7BD4F7" w14:textId="77777777" w:rsidR="006D60E3" w:rsidRDefault="004E2E3E">
      <w:pPr>
        <w:pStyle w:val="TOC2"/>
        <w:rPr>
          <w:noProof/>
          <w:color w:val="auto"/>
          <w:sz w:val="22"/>
        </w:rPr>
      </w:pPr>
      <w:hyperlink w:anchor="_Toc381960545" w:history="1">
        <w:r w:rsidR="006D60E3" w:rsidRPr="00AF707B">
          <w:rPr>
            <w:rStyle w:val="Hyperlink"/>
            <w:noProof/>
            <w:lang w:val="fr-FR"/>
          </w:rPr>
          <w:t>SQL Server 2014 Standard</w:t>
        </w:r>
        <w:r w:rsidR="006D60E3">
          <w:rPr>
            <w:noProof/>
            <w:webHidden/>
          </w:rPr>
          <w:tab/>
        </w:r>
        <w:r w:rsidR="006D60E3">
          <w:rPr>
            <w:noProof/>
            <w:webHidden/>
          </w:rPr>
          <w:fldChar w:fldCharType="begin"/>
        </w:r>
        <w:r w:rsidR="006D60E3">
          <w:rPr>
            <w:noProof/>
            <w:webHidden/>
          </w:rPr>
          <w:instrText xml:space="preserve"> PAGEREF _Toc381960545 \h </w:instrText>
        </w:r>
        <w:r w:rsidR="006D60E3">
          <w:rPr>
            <w:noProof/>
            <w:webHidden/>
          </w:rPr>
        </w:r>
        <w:r w:rsidR="006D60E3">
          <w:rPr>
            <w:noProof/>
            <w:webHidden/>
          </w:rPr>
          <w:fldChar w:fldCharType="separate"/>
        </w:r>
        <w:r w:rsidR="006D60E3">
          <w:rPr>
            <w:noProof/>
            <w:webHidden/>
          </w:rPr>
          <w:t>51</w:t>
        </w:r>
        <w:r w:rsidR="006D60E3">
          <w:rPr>
            <w:noProof/>
            <w:webHidden/>
          </w:rPr>
          <w:fldChar w:fldCharType="end"/>
        </w:r>
      </w:hyperlink>
    </w:p>
    <w:p w14:paraId="08A5ED43" w14:textId="77777777" w:rsidR="006D60E3" w:rsidRDefault="004E2E3E">
      <w:pPr>
        <w:pStyle w:val="TOC2"/>
        <w:rPr>
          <w:noProof/>
          <w:color w:val="auto"/>
          <w:sz w:val="22"/>
        </w:rPr>
      </w:pPr>
      <w:hyperlink w:anchor="_Toc381960546" w:history="1">
        <w:r w:rsidR="006D60E3" w:rsidRPr="00AF707B">
          <w:rPr>
            <w:rStyle w:val="Hyperlink"/>
            <w:noProof/>
            <w:lang w:val="fr-FR"/>
          </w:rPr>
          <w:t>SQL Server 2014 Business Intelligence</w:t>
        </w:r>
        <w:r w:rsidR="006D60E3">
          <w:rPr>
            <w:noProof/>
            <w:webHidden/>
          </w:rPr>
          <w:tab/>
        </w:r>
        <w:r w:rsidR="006D60E3">
          <w:rPr>
            <w:noProof/>
            <w:webHidden/>
          </w:rPr>
          <w:fldChar w:fldCharType="begin"/>
        </w:r>
        <w:r w:rsidR="006D60E3">
          <w:rPr>
            <w:noProof/>
            <w:webHidden/>
          </w:rPr>
          <w:instrText xml:space="preserve"> PAGEREF _Toc381960546 \h </w:instrText>
        </w:r>
        <w:r w:rsidR="006D60E3">
          <w:rPr>
            <w:noProof/>
            <w:webHidden/>
          </w:rPr>
        </w:r>
        <w:r w:rsidR="006D60E3">
          <w:rPr>
            <w:noProof/>
            <w:webHidden/>
          </w:rPr>
          <w:fldChar w:fldCharType="separate"/>
        </w:r>
        <w:r w:rsidR="006D60E3">
          <w:rPr>
            <w:noProof/>
            <w:webHidden/>
          </w:rPr>
          <w:t>51</w:t>
        </w:r>
        <w:r w:rsidR="006D60E3">
          <w:rPr>
            <w:noProof/>
            <w:webHidden/>
          </w:rPr>
          <w:fldChar w:fldCharType="end"/>
        </w:r>
      </w:hyperlink>
    </w:p>
    <w:p w14:paraId="608BDB9C" w14:textId="77777777" w:rsidR="006D60E3" w:rsidRDefault="004E2E3E">
      <w:pPr>
        <w:pStyle w:val="TOC2"/>
        <w:rPr>
          <w:noProof/>
          <w:color w:val="auto"/>
          <w:sz w:val="22"/>
        </w:rPr>
      </w:pPr>
      <w:hyperlink w:anchor="_Toc381960547" w:history="1">
        <w:r w:rsidR="006D60E3" w:rsidRPr="00AF707B">
          <w:rPr>
            <w:rStyle w:val="Hyperlink"/>
            <w:noProof/>
            <w:lang w:val="fr-FR"/>
          </w:rPr>
          <w:t>System Center 2012 R2 Client Management Suite</w:t>
        </w:r>
        <w:r w:rsidR="006D60E3">
          <w:rPr>
            <w:noProof/>
            <w:webHidden/>
          </w:rPr>
          <w:tab/>
        </w:r>
        <w:r w:rsidR="006D60E3">
          <w:rPr>
            <w:noProof/>
            <w:webHidden/>
          </w:rPr>
          <w:fldChar w:fldCharType="begin"/>
        </w:r>
        <w:r w:rsidR="006D60E3">
          <w:rPr>
            <w:noProof/>
            <w:webHidden/>
          </w:rPr>
          <w:instrText xml:space="preserve"> PAGEREF _Toc381960547 \h </w:instrText>
        </w:r>
        <w:r w:rsidR="006D60E3">
          <w:rPr>
            <w:noProof/>
            <w:webHidden/>
          </w:rPr>
        </w:r>
        <w:r w:rsidR="006D60E3">
          <w:rPr>
            <w:noProof/>
            <w:webHidden/>
          </w:rPr>
          <w:fldChar w:fldCharType="separate"/>
        </w:r>
        <w:r w:rsidR="006D60E3">
          <w:rPr>
            <w:noProof/>
            <w:webHidden/>
          </w:rPr>
          <w:t>52</w:t>
        </w:r>
        <w:r w:rsidR="006D60E3">
          <w:rPr>
            <w:noProof/>
            <w:webHidden/>
          </w:rPr>
          <w:fldChar w:fldCharType="end"/>
        </w:r>
      </w:hyperlink>
    </w:p>
    <w:p w14:paraId="7074D951" w14:textId="77777777" w:rsidR="006D60E3" w:rsidRDefault="004E2E3E">
      <w:pPr>
        <w:pStyle w:val="TOC2"/>
        <w:rPr>
          <w:noProof/>
          <w:color w:val="auto"/>
          <w:sz w:val="22"/>
        </w:rPr>
      </w:pPr>
      <w:hyperlink w:anchor="_Toc381960548" w:history="1">
        <w:r w:rsidR="006D60E3" w:rsidRPr="00AF707B">
          <w:rPr>
            <w:rStyle w:val="Hyperlink"/>
            <w:noProof/>
          </w:rPr>
          <w:t>System Center 2012 R2 Configuration Manager</w:t>
        </w:r>
        <w:r w:rsidR="006D60E3">
          <w:rPr>
            <w:noProof/>
            <w:webHidden/>
          </w:rPr>
          <w:tab/>
        </w:r>
        <w:r w:rsidR="006D60E3">
          <w:rPr>
            <w:noProof/>
            <w:webHidden/>
          </w:rPr>
          <w:fldChar w:fldCharType="begin"/>
        </w:r>
        <w:r w:rsidR="006D60E3">
          <w:rPr>
            <w:noProof/>
            <w:webHidden/>
          </w:rPr>
          <w:instrText xml:space="preserve"> PAGEREF _Toc381960548 \h </w:instrText>
        </w:r>
        <w:r w:rsidR="006D60E3">
          <w:rPr>
            <w:noProof/>
            <w:webHidden/>
          </w:rPr>
        </w:r>
        <w:r w:rsidR="006D60E3">
          <w:rPr>
            <w:noProof/>
            <w:webHidden/>
          </w:rPr>
          <w:fldChar w:fldCharType="separate"/>
        </w:r>
        <w:r w:rsidR="006D60E3">
          <w:rPr>
            <w:noProof/>
            <w:webHidden/>
          </w:rPr>
          <w:t>52</w:t>
        </w:r>
        <w:r w:rsidR="006D60E3">
          <w:rPr>
            <w:noProof/>
            <w:webHidden/>
          </w:rPr>
          <w:fldChar w:fldCharType="end"/>
        </w:r>
      </w:hyperlink>
    </w:p>
    <w:p w14:paraId="4DC1FCF9" w14:textId="77777777" w:rsidR="006D60E3" w:rsidRDefault="004E2E3E">
      <w:pPr>
        <w:pStyle w:val="TOC2"/>
        <w:rPr>
          <w:noProof/>
          <w:color w:val="auto"/>
          <w:sz w:val="22"/>
        </w:rPr>
      </w:pPr>
      <w:hyperlink w:anchor="_Toc381960549" w:history="1">
        <w:r w:rsidR="006D60E3" w:rsidRPr="00AF707B">
          <w:rPr>
            <w:rStyle w:val="Hyperlink"/>
            <w:noProof/>
            <w:lang w:val="fr-FR"/>
          </w:rPr>
          <w:t>Visio 2013 Édition Professionnelle</w:t>
        </w:r>
        <w:r w:rsidR="006D60E3">
          <w:rPr>
            <w:noProof/>
            <w:webHidden/>
          </w:rPr>
          <w:tab/>
        </w:r>
        <w:r w:rsidR="006D60E3">
          <w:rPr>
            <w:noProof/>
            <w:webHidden/>
          </w:rPr>
          <w:fldChar w:fldCharType="begin"/>
        </w:r>
        <w:r w:rsidR="006D60E3">
          <w:rPr>
            <w:noProof/>
            <w:webHidden/>
          </w:rPr>
          <w:instrText xml:space="preserve"> PAGEREF _Toc381960549 \h </w:instrText>
        </w:r>
        <w:r w:rsidR="006D60E3">
          <w:rPr>
            <w:noProof/>
            <w:webHidden/>
          </w:rPr>
        </w:r>
        <w:r w:rsidR="006D60E3">
          <w:rPr>
            <w:noProof/>
            <w:webHidden/>
          </w:rPr>
          <w:fldChar w:fldCharType="separate"/>
        </w:r>
        <w:r w:rsidR="006D60E3">
          <w:rPr>
            <w:noProof/>
            <w:webHidden/>
          </w:rPr>
          <w:t>53</w:t>
        </w:r>
        <w:r w:rsidR="006D60E3">
          <w:rPr>
            <w:noProof/>
            <w:webHidden/>
          </w:rPr>
          <w:fldChar w:fldCharType="end"/>
        </w:r>
      </w:hyperlink>
    </w:p>
    <w:p w14:paraId="2612C2BC" w14:textId="77777777" w:rsidR="006D60E3" w:rsidRDefault="004E2E3E">
      <w:pPr>
        <w:pStyle w:val="TOC2"/>
        <w:rPr>
          <w:noProof/>
          <w:color w:val="auto"/>
          <w:sz w:val="22"/>
        </w:rPr>
      </w:pPr>
      <w:hyperlink w:anchor="_Toc381960550" w:history="1">
        <w:r w:rsidR="006D60E3" w:rsidRPr="00AF707B">
          <w:rPr>
            <w:rStyle w:val="Hyperlink"/>
            <w:noProof/>
            <w:lang w:val="fr-FR"/>
          </w:rPr>
          <w:t>Visio 2013 Édition Standard</w:t>
        </w:r>
        <w:r w:rsidR="006D60E3">
          <w:rPr>
            <w:noProof/>
            <w:webHidden/>
          </w:rPr>
          <w:tab/>
        </w:r>
        <w:r w:rsidR="006D60E3">
          <w:rPr>
            <w:noProof/>
            <w:webHidden/>
          </w:rPr>
          <w:fldChar w:fldCharType="begin"/>
        </w:r>
        <w:r w:rsidR="006D60E3">
          <w:rPr>
            <w:noProof/>
            <w:webHidden/>
          </w:rPr>
          <w:instrText xml:space="preserve"> PAGEREF _Toc381960550 \h </w:instrText>
        </w:r>
        <w:r w:rsidR="006D60E3">
          <w:rPr>
            <w:noProof/>
            <w:webHidden/>
          </w:rPr>
        </w:r>
        <w:r w:rsidR="006D60E3">
          <w:rPr>
            <w:noProof/>
            <w:webHidden/>
          </w:rPr>
          <w:fldChar w:fldCharType="separate"/>
        </w:r>
        <w:r w:rsidR="006D60E3">
          <w:rPr>
            <w:noProof/>
            <w:webHidden/>
          </w:rPr>
          <w:t>53</w:t>
        </w:r>
        <w:r w:rsidR="006D60E3">
          <w:rPr>
            <w:noProof/>
            <w:webHidden/>
          </w:rPr>
          <w:fldChar w:fldCharType="end"/>
        </w:r>
      </w:hyperlink>
    </w:p>
    <w:p w14:paraId="38C57DD0" w14:textId="77777777" w:rsidR="006D60E3" w:rsidRDefault="004E2E3E">
      <w:pPr>
        <w:pStyle w:val="TOC2"/>
        <w:rPr>
          <w:noProof/>
          <w:color w:val="auto"/>
          <w:sz w:val="22"/>
        </w:rPr>
      </w:pPr>
      <w:hyperlink w:anchor="_Toc381960551" w:history="1">
        <w:r w:rsidR="006D60E3" w:rsidRPr="00AF707B">
          <w:rPr>
            <w:rStyle w:val="Hyperlink"/>
            <w:noProof/>
            <w:lang w:val="fr-FR"/>
          </w:rPr>
          <w:t>Visual Studio 2013 Premium</w:t>
        </w:r>
        <w:r w:rsidR="006D60E3">
          <w:rPr>
            <w:noProof/>
            <w:webHidden/>
          </w:rPr>
          <w:tab/>
        </w:r>
        <w:r w:rsidR="006D60E3">
          <w:rPr>
            <w:noProof/>
            <w:webHidden/>
          </w:rPr>
          <w:fldChar w:fldCharType="begin"/>
        </w:r>
        <w:r w:rsidR="006D60E3">
          <w:rPr>
            <w:noProof/>
            <w:webHidden/>
          </w:rPr>
          <w:instrText xml:space="preserve"> PAGEREF _Toc381960551 \h </w:instrText>
        </w:r>
        <w:r w:rsidR="006D60E3">
          <w:rPr>
            <w:noProof/>
            <w:webHidden/>
          </w:rPr>
        </w:r>
        <w:r w:rsidR="006D60E3">
          <w:rPr>
            <w:noProof/>
            <w:webHidden/>
          </w:rPr>
          <w:fldChar w:fldCharType="separate"/>
        </w:r>
        <w:r w:rsidR="006D60E3">
          <w:rPr>
            <w:noProof/>
            <w:webHidden/>
          </w:rPr>
          <w:t>53</w:t>
        </w:r>
        <w:r w:rsidR="006D60E3">
          <w:rPr>
            <w:noProof/>
            <w:webHidden/>
          </w:rPr>
          <w:fldChar w:fldCharType="end"/>
        </w:r>
      </w:hyperlink>
    </w:p>
    <w:p w14:paraId="0B787466" w14:textId="77777777" w:rsidR="006D60E3" w:rsidRDefault="004E2E3E">
      <w:pPr>
        <w:pStyle w:val="TOC2"/>
        <w:rPr>
          <w:noProof/>
          <w:color w:val="auto"/>
          <w:sz w:val="22"/>
        </w:rPr>
      </w:pPr>
      <w:hyperlink w:anchor="_Toc381960552" w:history="1">
        <w:r w:rsidR="006D60E3" w:rsidRPr="00AF707B">
          <w:rPr>
            <w:rStyle w:val="Hyperlink"/>
            <w:noProof/>
            <w:lang w:val="fr-FR"/>
          </w:rPr>
          <w:t>Visual Studio 2013 Professional</w:t>
        </w:r>
        <w:r w:rsidR="006D60E3">
          <w:rPr>
            <w:noProof/>
            <w:webHidden/>
          </w:rPr>
          <w:tab/>
        </w:r>
        <w:r w:rsidR="006D60E3">
          <w:rPr>
            <w:noProof/>
            <w:webHidden/>
          </w:rPr>
          <w:fldChar w:fldCharType="begin"/>
        </w:r>
        <w:r w:rsidR="006D60E3">
          <w:rPr>
            <w:noProof/>
            <w:webHidden/>
          </w:rPr>
          <w:instrText xml:space="preserve"> PAGEREF _Toc381960552 \h </w:instrText>
        </w:r>
        <w:r w:rsidR="006D60E3">
          <w:rPr>
            <w:noProof/>
            <w:webHidden/>
          </w:rPr>
        </w:r>
        <w:r w:rsidR="006D60E3">
          <w:rPr>
            <w:noProof/>
            <w:webHidden/>
          </w:rPr>
          <w:fldChar w:fldCharType="separate"/>
        </w:r>
        <w:r w:rsidR="006D60E3">
          <w:rPr>
            <w:noProof/>
            <w:webHidden/>
          </w:rPr>
          <w:t>55</w:t>
        </w:r>
        <w:r w:rsidR="006D60E3">
          <w:rPr>
            <w:noProof/>
            <w:webHidden/>
          </w:rPr>
          <w:fldChar w:fldCharType="end"/>
        </w:r>
      </w:hyperlink>
    </w:p>
    <w:p w14:paraId="27162CBF" w14:textId="77777777" w:rsidR="006D60E3" w:rsidRDefault="004E2E3E">
      <w:pPr>
        <w:pStyle w:val="TOC2"/>
        <w:rPr>
          <w:noProof/>
          <w:color w:val="auto"/>
          <w:sz w:val="22"/>
        </w:rPr>
      </w:pPr>
      <w:hyperlink w:anchor="_Toc381960553" w:history="1">
        <w:r w:rsidR="006D60E3" w:rsidRPr="00AF707B">
          <w:rPr>
            <w:rStyle w:val="Hyperlink"/>
            <w:noProof/>
            <w:lang w:val="fr-FR"/>
          </w:rPr>
          <w:t>Visual Studio 2013 Ultimate</w:t>
        </w:r>
        <w:r w:rsidR="006D60E3">
          <w:rPr>
            <w:noProof/>
            <w:webHidden/>
          </w:rPr>
          <w:tab/>
        </w:r>
        <w:r w:rsidR="006D60E3">
          <w:rPr>
            <w:noProof/>
            <w:webHidden/>
          </w:rPr>
          <w:fldChar w:fldCharType="begin"/>
        </w:r>
        <w:r w:rsidR="006D60E3">
          <w:rPr>
            <w:noProof/>
            <w:webHidden/>
          </w:rPr>
          <w:instrText xml:space="preserve"> PAGEREF _Toc381960553 \h </w:instrText>
        </w:r>
        <w:r w:rsidR="006D60E3">
          <w:rPr>
            <w:noProof/>
            <w:webHidden/>
          </w:rPr>
        </w:r>
        <w:r w:rsidR="006D60E3">
          <w:rPr>
            <w:noProof/>
            <w:webHidden/>
          </w:rPr>
          <w:fldChar w:fldCharType="separate"/>
        </w:r>
        <w:r w:rsidR="006D60E3">
          <w:rPr>
            <w:noProof/>
            <w:webHidden/>
          </w:rPr>
          <w:t>57</w:t>
        </w:r>
        <w:r w:rsidR="006D60E3">
          <w:rPr>
            <w:noProof/>
            <w:webHidden/>
          </w:rPr>
          <w:fldChar w:fldCharType="end"/>
        </w:r>
      </w:hyperlink>
    </w:p>
    <w:p w14:paraId="18BF5E00" w14:textId="77777777" w:rsidR="006D60E3" w:rsidRDefault="004E2E3E">
      <w:pPr>
        <w:pStyle w:val="TOC2"/>
        <w:rPr>
          <w:noProof/>
          <w:color w:val="auto"/>
          <w:sz w:val="22"/>
        </w:rPr>
      </w:pPr>
      <w:hyperlink w:anchor="_Toc381960554" w:history="1">
        <w:r w:rsidR="006D60E3" w:rsidRPr="00AF707B">
          <w:rPr>
            <w:rStyle w:val="Hyperlink"/>
            <w:noProof/>
            <w:lang w:val="fr-FR"/>
          </w:rPr>
          <w:t>Visual Studio Team Foundation Server 2013 avec la technologie SQL Server 2012</w:t>
        </w:r>
        <w:r w:rsidR="006D60E3">
          <w:rPr>
            <w:noProof/>
            <w:webHidden/>
          </w:rPr>
          <w:tab/>
        </w:r>
        <w:r w:rsidR="006D60E3">
          <w:rPr>
            <w:noProof/>
            <w:webHidden/>
          </w:rPr>
          <w:fldChar w:fldCharType="begin"/>
        </w:r>
        <w:r w:rsidR="006D60E3">
          <w:rPr>
            <w:noProof/>
            <w:webHidden/>
          </w:rPr>
          <w:instrText xml:space="preserve"> PAGEREF _Toc381960554 \h </w:instrText>
        </w:r>
        <w:r w:rsidR="006D60E3">
          <w:rPr>
            <w:noProof/>
            <w:webHidden/>
          </w:rPr>
        </w:r>
        <w:r w:rsidR="006D60E3">
          <w:rPr>
            <w:noProof/>
            <w:webHidden/>
          </w:rPr>
          <w:fldChar w:fldCharType="separate"/>
        </w:r>
        <w:r w:rsidR="006D60E3">
          <w:rPr>
            <w:noProof/>
            <w:webHidden/>
          </w:rPr>
          <w:t>58</w:t>
        </w:r>
        <w:r w:rsidR="006D60E3">
          <w:rPr>
            <w:noProof/>
            <w:webHidden/>
          </w:rPr>
          <w:fldChar w:fldCharType="end"/>
        </w:r>
      </w:hyperlink>
    </w:p>
    <w:p w14:paraId="0085EBD6" w14:textId="77777777" w:rsidR="006D60E3" w:rsidRDefault="004E2E3E">
      <w:pPr>
        <w:pStyle w:val="TOC2"/>
        <w:rPr>
          <w:noProof/>
          <w:color w:val="auto"/>
          <w:sz w:val="22"/>
        </w:rPr>
      </w:pPr>
      <w:hyperlink w:anchor="_Toc381960555" w:history="1">
        <w:r w:rsidR="006D60E3" w:rsidRPr="00AF707B">
          <w:rPr>
            <w:rStyle w:val="Hyperlink"/>
            <w:noProof/>
            <w:lang w:val="fr-FR"/>
          </w:rPr>
          <w:t>Visual Studio Test Professional 2013</w:t>
        </w:r>
        <w:r w:rsidR="006D60E3">
          <w:rPr>
            <w:noProof/>
            <w:webHidden/>
          </w:rPr>
          <w:tab/>
        </w:r>
        <w:r w:rsidR="006D60E3">
          <w:rPr>
            <w:noProof/>
            <w:webHidden/>
          </w:rPr>
          <w:fldChar w:fldCharType="begin"/>
        </w:r>
        <w:r w:rsidR="006D60E3">
          <w:rPr>
            <w:noProof/>
            <w:webHidden/>
          </w:rPr>
          <w:instrText xml:space="preserve"> PAGEREF _Toc381960555 \h </w:instrText>
        </w:r>
        <w:r w:rsidR="006D60E3">
          <w:rPr>
            <w:noProof/>
            <w:webHidden/>
          </w:rPr>
        </w:r>
        <w:r w:rsidR="006D60E3">
          <w:rPr>
            <w:noProof/>
            <w:webHidden/>
          </w:rPr>
          <w:fldChar w:fldCharType="separate"/>
        </w:r>
        <w:r w:rsidR="006D60E3">
          <w:rPr>
            <w:noProof/>
            <w:webHidden/>
          </w:rPr>
          <w:t>59</w:t>
        </w:r>
        <w:r w:rsidR="006D60E3">
          <w:rPr>
            <w:noProof/>
            <w:webHidden/>
          </w:rPr>
          <w:fldChar w:fldCharType="end"/>
        </w:r>
      </w:hyperlink>
    </w:p>
    <w:p w14:paraId="2CB52F4F" w14:textId="77777777" w:rsidR="006D60E3" w:rsidRDefault="004E2E3E">
      <w:pPr>
        <w:pStyle w:val="TOC2"/>
        <w:rPr>
          <w:noProof/>
          <w:color w:val="auto"/>
          <w:sz w:val="22"/>
        </w:rPr>
      </w:pPr>
      <w:hyperlink w:anchor="_Toc381960556" w:history="1">
        <w:r w:rsidR="006D60E3" w:rsidRPr="00AF707B">
          <w:rPr>
            <w:rStyle w:val="Hyperlink"/>
            <w:noProof/>
          </w:rPr>
          <w:t>Services Active Directory RMS Windows Server 2012 R2</w:t>
        </w:r>
        <w:r w:rsidR="006D60E3">
          <w:rPr>
            <w:noProof/>
            <w:webHidden/>
          </w:rPr>
          <w:tab/>
        </w:r>
        <w:r w:rsidR="006D60E3">
          <w:rPr>
            <w:noProof/>
            <w:webHidden/>
          </w:rPr>
          <w:fldChar w:fldCharType="begin"/>
        </w:r>
        <w:r w:rsidR="006D60E3">
          <w:rPr>
            <w:noProof/>
            <w:webHidden/>
          </w:rPr>
          <w:instrText xml:space="preserve"> PAGEREF _Toc381960556 \h </w:instrText>
        </w:r>
        <w:r w:rsidR="006D60E3">
          <w:rPr>
            <w:noProof/>
            <w:webHidden/>
          </w:rPr>
        </w:r>
        <w:r w:rsidR="006D60E3">
          <w:rPr>
            <w:noProof/>
            <w:webHidden/>
          </w:rPr>
          <w:fldChar w:fldCharType="separate"/>
        </w:r>
        <w:r w:rsidR="006D60E3">
          <w:rPr>
            <w:noProof/>
            <w:webHidden/>
          </w:rPr>
          <w:t>61</w:t>
        </w:r>
        <w:r w:rsidR="006D60E3">
          <w:rPr>
            <w:noProof/>
            <w:webHidden/>
          </w:rPr>
          <w:fldChar w:fldCharType="end"/>
        </w:r>
      </w:hyperlink>
    </w:p>
    <w:p w14:paraId="3DE4B6E1" w14:textId="77777777" w:rsidR="006D60E3" w:rsidRDefault="004E2E3E">
      <w:pPr>
        <w:pStyle w:val="TOC2"/>
        <w:rPr>
          <w:noProof/>
          <w:color w:val="auto"/>
          <w:sz w:val="22"/>
        </w:rPr>
      </w:pPr>
      <w:hyperlink w:anchor="_Toc381960557" w:history="1">
        <w:r w:rsidR="006D60E3" w:rsidRPr="00AF707B">
          <w:rPr>
            <w:rStyle w:val="Hyperlink"/>
            <w:noProof/>
            <w:lang w:val="fr-FR"/>
          </w:rPr>
          <w:t>Services Bureau à Distance pour Windows Server 2012 R2</w:t>
        </w:r>
        <w:r w:rsidR="006D60E3">
          <w:rPr>
            <w:noProof/>
            <w:webHidden/>
          </w:rPr>
          <w:tab/>
        </w:r>
        <w:r w:rsidR="006D60E3">
          <w:rPr>
            <w:noProof/>
            <w:webHidden/>
          </w:rPr>
          <w:fldChar w:fldCharType="begin"/>
        </w:r>
        <w:r w:rsidR="006D60E3">
          <w:rPr>
            <w:noProof/>
            <w:webHidden/>
          </w:rPr>
          <w:instrText xml:space="preserve"> PAGEREF _Toc381960557 \h </w:instrText>
        </w:r>
        <w:r w:rsidR="006D60E3">
          <w:rPr>
            <w:noProof/>
            <w:webHidden/>
          </w:rPr>
        </w:r>
        <w:r w:rsidR="006D60E3">
          <w:rPr>
            <w:noProof/>
            <w:webHidden/>
          </w:rPr>
          <w:fldChar w:fldCharType="separate"/>
        </w:r>
        <w:r w:rsidR="006D60E3">
          <w:rPr>
            <w:noProof/>
            <w:webHidden/>
          </w:rPr>
          <w:t>61</w:t>
        </w:r>
        <w:r w:rsidR="006D60E3">
          <w:rPr>
            <w:noProof/>
            <w:webHidden/>
          </w:rPr>
          <w:fldChar w:fldCharType="end"/>
        </w:r>
      </w:hyperlink>
    </w:p>
    <w:p w14:paraId="0A48982A" w14:textId="77777777" w:rsidR="006D60E3" w:rsidRDefault="004E2E3E">
      <w:pPr>
        <w:pStyle w:val="TOC1"/>
        <w:tabs>
          <w:tab w:val="right" w:leader="dot" w:pos="5210"/>
        </w:tabs>
        <w:rPr>
          <w:rFonts w:asciiTheme="minorHAnsi" w:hAnsiTheme="minorHAnsi"/>
          <w:b w:val="0"/>
          <w:caps w:val="0"/>
          <w:noProof/>
          <w:color w:val="auto"/>
          <w:sz w:val="22"/>
          <w:szCs w:val="22"/>
        </w:rPr>
      </w:pPr>
      <w:hyperlink w:anchor="_Toc381960558" w:history="1">
        <w:r w:rsidR="006D60E3" w:rsidRPr="00AF707B">
          <w:rPr>
            <w:rStyle w:val="Hyperlink"/>
            <w:noProof/>
            <w:lang w:val="fr-FR"/>
          </w:rPr>
          <w:t>Modèle de licence par hôte/invité</w:t>
        </w:r>
        <w:r w:rsidR="006D60E3">
          <w:rPr>
            <w:noProof/>
            <w:webHidden/>
          </w:rPr>
          <w:tab/>
        </w:r>
        <w:r w:rsidR="006D60E3">
          <w:rPr>
            <w:noProof/>
            <w:webHidden/>
          </w:rPr>
          <w:fldChar w:fldCharType="begin"/>
        </w:r>
        <w:r w:rsidR="006D60E3">
          <w:rPr>
            <w:noProof/>
            <w:webHidden/>
          </w:rPr>
          <w:instrText xml:space="preserve"> PAGEREF _Toc381960558 \h </w:instrText>
        </w:r>
        <w:r w:rsidR="006D60E3">
          <w:rPr>
            <w:noProof/>
            <w:webHidden/>
          </w:rPr>
        </w:r>
        <w:r w:rsidR="006D60E3">
          <w:rPr>
            <w:noProof/>
            <w:webHidden/>
          </w:rPr>
          <w:fldChar w:fldCharType="separate"/>
        </w:r>
        <w:r w:rsidR="006D60E3">
          <w:rPr>
            <w:noProof/>
            <w:webHidden/>
          </w:rPr>
          <w:t>63</w:t>
        </w:r>
        <w:r w:rsidR="006D60E3">
          <w:rPr>
            <w:noProof/>
            <w:webHidden/>
          </w:rPr>
          <w:fldChar w:fldCharType="end"/>
        </w:r>
      </w:hyperlink>
    </w:p>
    <w:p w14:paraId="1E024AE4" w14:textId="77777777" w:rsidR="006D60E3" w:rsidRDefault="004E2E3E">
      <w:pPr>
        <w:pStyle w:val="TOC2"/>
        <w:rPr>
          <w:noProof/>
          <w:color w:val="auto"/>
          <w:sz w:val="22"/>
        </w:rPr>
      </w:pPr>
      <w:hyperlink w:anchor="_Toc381960559" w:history="1">
        <w:r w:rsidR="006D60E3" w:rsidRPr="00AF707B">
          <w:rPr>
            <w:rStyle w:val="Hyperlink"/>
            <w:noProof/>
            <w:lang w:val="fr-FR"/>
          </w:rPr>
          <w:t>Cloud Platform Suite</w:t>
        </w:r>
        <w:r w:rsidR="006D60E3">
          <w:rPr>
            <w:noProof/>
            <w:webHidden/>
          </w:rPr>
          <w:tab/>
        </w:r>
        <w:r w:rsidR="006D60E3">
          <w:rPr>
            <w:noProof/>
            <w:webHidden/>
          </w:rPr>
          <w:fldChar w:fldCharType="begin"/>
        </w:r>
        <w:r w:rsidR="006D60E3">
          <w:rPr>
            <w:noProof/>
            <w:webHidden/>
          </w:rPr>
          <w:instrText xml:space="preserve"> PAGEREF _Toc381960559 \h </w:instrText>
        </w:r>
        <w:r w:rsidR="006D60E3">
          <w:rPr>
            <w:noProof/>
            <w:webHidden/>
          </w:rPr>
        </w:r>
        <w:r w:rsidR="006D60E3">
          <w:rPr>
            <w:noProof/>
            <w:webHidden/>
          </w:rPr>
          <w:fldChar w:fldCharType="separate"/>
        </w:r>
        <w:r w:rsidR="006D60E3">
          <w:rPr>
            <w:noProof/>
            <w:webHidden/>
          </w:rPr>
          <w:t>63</w:t>
        </w:r>
        <w:r w:rsidR="006D60E3">
          <w:rPr>
            <w:noProof/>
            <w:webHidden/>
          </w:rPr>
          <w:fldChar w:fldCharType="end"/>
        </w:r>
      </w:hyperlink>
    </w:p>
    <w:p w14:paraId="58FFD92E" w14:textId="77777777" w:rsidR="006D60E3" w:rsidRDefault="004E2E3E">
      <w:pPr>
        <w:pStyle w:val="TOC2"/>
        <w:rPr>
          <w:noProof/>
          <w:color w:val="auto"/>
          <w:sz w:val="22"/>
        </w:rPr>
      </w:pPr>
      <w:hyperlink w:anchor="_Toc381960560" w:history="1">
        <w:r w:rsidR="006D60E3" w:rsidRPr="00AF707B">
          <w:rPr>
            <w:rStyle w:val="Hyperlink"/>
            <w:noProof/>
            <w:lang w:val="fr-FR"/>
          </w:rPr>
          <w:t>Cloud Platform Guest</w:t>
        </w:r>
        <w:r w:rsidR="006D60E3">
          <w:rPr>
            <w:noProof/>
            <w:webHidden/>
          </w:rPr>
          <w:tab/>
        </w:r>
        <w:r w:rsidR="006D60E3">
          <w:rPr>
            <w:noProof/>
            <w:webHidden/>
          </w:rPr>
          <w:fldChar w:fldCharType="begin"/>
        </w:r>
        <w:r w:rsidR="006D60E3">
          <w:rPr>
            <w:noProof/>
            <w:webHidden/>
          </w:rPr>
          <w:instrText xml:space="preserve"> PAGEREF _Toc381960560 \h </w:instrText>
        </w:r>
        <w:r w:rsidR="006D60E3">
          <w:rPr>
            <w:noProof/>
            <w:webHidden/>
          </w:rPr>
        </w:r>
        <w:r w:rsidR="006D60E3">
          <w:rPr>
            <w:noProof/>
            <w:webHidden/>
          </w:rPr>
          <w:fldChar w:fldCharType="separate"/>
        </w:r>
        <w:r w:rsidR="006D60E3">
          <w:rPr>
            <w:noProof/>
            <w:webHidden/>
          </w:rPr>
          <w:t>64</w:t>
        </w:r>
        <w:r w:rsidR="006D60E3">
          <w:rPr>
            <w:noProof/>
            <w:webHidden/>
          </w:rPr>
          <w:fldChar w:fldCharType="end"/>
        </w:r>
      </w:hyperlink>
    </w:p>
    <w:p w14:paraId="6A3B9712" w14:textId="77777777" w:rsidR="006D60E3" w:rsidRDefault="004E2E3E">
      <w:pPr>
        <w:pStyle w:val="TOC1"/>
        <w:tabs>
          <w:tab w:val="right" w:leader="dot" w:pos="5210"/>
        </w:tabs>
        <w:rPr>
          <w:rFonts w:asciiTheme="minorHAnsi" w:hAnsiTheme="minorHAnsi"/>
          <w:b w:val="0"/>
          <w:caps w:val="0"/>
          <w:noProof/>
          <w:color w:val="auto"/>
          <w:sz w:val="22"/>
          <w:szCs w:val="22"/>
        </w:rPr>
      </w:pPr>
      <w:hyperlink w:anchor="_Toc381960561" w:history="1">
        <w:r w:rsidR="006D60E3" w:rsidRPr="00AF707B">
          <w:rPr>
            <w:rStyle w:val="Hyperlink"/>
            <w:noProof/>
          </w:rPr>
          <w:t>Services en Ligne</w:t>
        </w:r>
        <w:r w:rsidR="006D60E3">
          <w:rPr>
            <w:noProof/>
            <w:webHidden/>
          </w:rPr>
          <w:tab/>
        </w:r>
        <w:r w:rsidR="006D60E3">
          <w:rPr>
            <w:noProof/>
            <w:webHidden/>
          </w:rPr>
          <w:fldChar w:fldCharType="begin"/>
        </w:r>
        <w:r w:rsidR="006D60E3">
          <w:rPr>
            <w:noProof/>
            <w:webHidden/>
          </w:rPr>
          <w:instrText xml:space="preserve"> PAGEREF _Toc381960561 \h </w:instrText>
        </w:r>
        <w:r w:rsidR="006D60E3">
          <w:rPr>
            <w:noProof/>
            <w:webHidden/>
          </w:rPr>
        </w:r>
        <w:r w:rsidR="006D60E3">
          <w:rPr>
            <w:noProof/>
            <w:webHidden/>
          </w:rPr>
          <w:fldChar w:fldCharType="separate"/>
        </w:r>
        <w:r w:rsidR="006D60E3">
          <w:rPr>
            <w:noProof/>
            <w:webHidden/>
          </w:rPr>
          <w:t>66</w:t>
        </w:r>
        <w:r w:rsidR="006D60E3">
          <w:rPr>
            <w:noProof/>
            <w:webHidden/>
          </w:rPr>
          <w:fldChar w:fldCharType="end"/>
        </w:r>
      </w:hyperlink>
    </w:p>
    <w:p w14:paraId="0B1F73D2" w14:textId="77777777" w:rsidR="006D60E3" w:rsidRDefault="004E2E3E">
      <w:pPr>
        <w:pStyle w:val="TOC2"/>
        <w:rPr>
          <w:noProof/>
          <w:color w:val="auto"/>
          <w:sz w:val="22"/>
        </w:rPr>
      </w:pPr>
      <w:hyperlink w:anchor="_Toc381960562" w:history="1">
        <w:r w:rsidR="006D60E3" w:rsidRPr="00AF707B">
          <w:rPr>
            <w:rStyle w:val="Hyperlink"/>
            <w:rFonts w:cs="Arial"/>
            <w:noProof/>
            <w:lang w:val="fr-FR"/>
          </w:rPr>
          <w:t>System Center Endpoint Protection</w:t>
        </w:r>
        <w:r w:rsidR="006D60E3">
          <w:rPr>
            <w:noProof/>
            <w:webHidden/>
          </w:rPr>
          <w:tab/>
        </w:r>
        <w:r w:rsidR="006D60E3">
          <w:rPr>
            <w:noProof/>
            <w:webHidden/>
          </w:rPr>
          <w:fldChar w:fldCharType="begin"/>
        </w:r>
        <w:r w:rsidR="006D60E3">
          <w:rPr>
            <w:noProof/>
            <w:webHidden/>
          </w:rPr>
          <w:instrText xml:space="preserve"> PAGEREF _Toc381960562 \h </w:instrText>
        </w:r>
        <w:r w:rsidR="006D60E3">
          <w:rPr>
            <w:noProof/>
            <w:webHidden/>
          </w:rPr>
        </w:r>
        <w:r w:rsidR="006D60E3">
          <w:rPr>
            <w:noProof/>
            <w:webHidden/>
          </w:rPr>
          <w:fldChar w:fldCharType="separate"/>
        </w:r>
        <w:r w:rsidR="006D60E3">
          <w:rPr>
            <w:noProof/>
            <w:webHidden/>
          </w:rPr>
          <w:t>69</w:t>
        </w:r>
        <w:r w:rsidR="006D60E3">
          <w:rPr>
            <w:noProof/>
            <w:webHidden/>
          </w:rPr>
          <w:fldChar w:fldCharType="end"/>
        </w:r>
      </w:hyperlink>
    </w:p>
    <w:p w14:paraId="50AAF071" w14:textId="77777777" w:rsidR="006D60E3" w:rsidRDefault="004E2E3E">
      <w:pPr>
        <w:pStyle w:val="TOC1"/>
        <w:tabs>
          <w:tab w:val="right" w:leader="dot" w:pos="5210"/>
        </w:tabs>
        <w:rPr>
          <w:rFonts w:asciiTheme="minorHAnsi" w:hAnsiTheme="minorHAnsi"/>
          <w:b w:val="0"/>
          <w:caps w:val="0"/>
          <w:noProof/>
          <w:color w:val="auto"/>
          <w:sz w:val="22"/>
          <w:szCs w:val="22"/>
        </w:rPr>
      </w:pPr>
      <w:hyperlink w:anchor="_Toc381960563" w:history="1">
        <w:r w:rsidR="006D60E3" w:rsidRPr="00AF707B">
          <w:rPr>
            <w:rStyle w:val="Hyperlink"/>
            <w:noProof/>
          </w:rPr>
          <w:t>Annexe 1 : Logiciels client/supplémentaires</w:t>
        </w:r>
        <w:r w:rsidR="006D60E3">
          <w:rPr>
            <w:noProof/>
            <w:webHidden/>
          </w:rPr>
          <w:tab/>
        </w:r>
        <w:r w:rsidR="006D60E3">
          <w:rPr>
            <w:noProof/>
            <w:webHidden/>
          </w:rPr>
          <w:fldChar w:fldCharType="begin"/>
        </w:r>
        <w:r w:rsidR="006D60E3">
          <w:rPr>
            <w:noProof/>
            <w:webHidden/>
          </w:rPr>
          <w:instrText xml:space="preserve"> PAGEREF _Toc381960563 \h </w:instrText>
        </w:r>
        <w:r w:rsidR="006D60E3">
          <w:rPr>
            <w:noProof/>
            <w:webHidden/>
          </w:rPr>
        </w:r>
        <w:r w:rsidR="006D60E3">
          <w:rPr>
            <w:noProof/>
            <w:webHidden/>
          </w:rPr>
          <w:fldChar w:fldCharType="separate"/>
        </w:r>
        <w:r w:rsidR="006D60E3">
          <w:rPr>
            <w:noProof/>
            <w:webHidden/>
          </w:rPr>
          <w:t>70</w:t>
        </w:r>
        <w:r w:rsidR="006D60E3">
          <w:rPr>
            <w:noProof/>
            <w:webHidden/>
          </w:rPr>
          <w:fldChar w:fldCharType="end"/>
        </w:r>
      </w:hyperlink>
    </w:p>
    <w:p w14:paraId="48D6FEE2" w14:textId="77777777" w:rsidR="006D60E3" w:rsidRDefault="004E2E3E">
      <w:pPr>
        <w:pStyle w:val="TOC1"/>
        <w:tabs>
          <w:tab w:val="right" w:leader="dot" w:pos="5210"/>
        </w:tabs>
        <w:rPr>
          <w:rFonts w:asciiTheme="minorHAnsi" w:hAnsiTheme="minorHAnsi"/>
          <w:b w:val="0"/>
          <w:caps w:val="0"/>
          <w:noProof/>
          <w:color w:val="auto"/>
          <w:sz w:val="22"/>
          <w:szCs w:val="22"/>
        </w:rPr>
      </w:pPr>
      <w:hyperlink w:anchor="_Toc381960564" w:history="1">
        <w:r w:rsidR="006D60E3" w:rsidRPr="00AF707B">
          <w:rPr>
            <w:rStyle w:val="Hyperlink"/>
            <w:noProof/>
            <w:lang w:val="fr-FR"/>
          </w:rPr>
          <w:t>Annexe 2 : au transfert de données</w:t>
        </w:r>
        <w:r w:rsidR="006D60E3">
          <w:rPr>
            <w:noProof/>
            <w:webHidden/>
          </w:rPr>
          <w:tab/>
        </w:r>
        <w:r w:rsidR="006D60E3">
          <w:rPr>
            <w:noProof/>
            <w:webHidden/>
          </w:rPr>
          <w:fldChar w:fldCharType="begin"/>
        </w:r>
        <w:r w:rsidR="006D60E3">
          <w:rPr>
            <w:noProof/>
            <w:webHidden/>
          </w:rPr>
          <w:instrText xml:space="preserve"> PAGEREF _Toc381960564 \h </w:instrText>
        </w:r>
        <w:r w:rsidR="006D60E3">
          <w:rPr>
            <w:noProof/>
            <w:webHidden/>
          </w:rPr>
        </w:r>
        <w:r w:rsidR="006D60E3">
          <w:rPr>
            <w:noProof/>
            <w:webHidden/>
          </w:rPr>
          <w:fldChar w:fldCharType="separate"/>
        </w:r>
        <w:r w:rsidR="006D60E3">
          <w:rPr>
            <w:noProof/>
            <w:webHidden/>
          </w:rPr>
          <w:t>73</w:t>
        </w:r>
        <w:r w:rsidR="006D60E3">
          <w:rPr>
            <w:noProof/>
            <w:webHidden/>
          </w:rPr>
          <w:fldChar w:fldCharType="end"/>
        </w:r>
      </w:hyperlink>
    </w:p>
    <w:p w14:paraId="7AFD0A27" w14:textId="77777777" w:rsidR="006D60E3" w:rsidRDefault="004E2E3E">
      <w:pPr>
        <w:pStyle w:val="TOC1"/>
        <w:tabs>
          <w:tab w:val="right" w:leader="dot" w:pos="5210"/>
        </w:tabs>
        <w:rPr>
          <w:rFonts w:asciiTheme="minorHAnsi" w:hAnsiTheme="minorHAnsi"/>
          <w:b w:val="0"/>
          <w:caps w:val="0"/>
          <w:noProof/>
          <w:color w:val="auto"/>
          <w:sz w:val="22"/>
          <w:szCs w:val="22"/>
        </w:rPr>
      </w:pPr>
      <w:hyperlink w:anchor="_Toc381960565" w:history="1">
        <w:r w:rsidR="006D60E3" w:rsidRPr="00AF707B">
          <w:rPr>
            <w:rStyle w:val="Hyperlink"/>
            <w:noProof/>
            <w:lang w:val="fr-FR"/>
          </w:rPr>
          <w:t>Index des produits</w:t>
        </w:r>
        <w:r w:rsidR="006D60E3">
          <w:rPr>
            <w:noProof/>
            <w:webHidden/>
          </w:rPr>
          <w:tab/>
        </w:r>
        <w:r w:rsidR="006D60E3">
          <w:rPr>
            <w:noProof/>
            <w:webHidden/>
          </w:rPr>
          <w:fldChar w:fldCharType="begin"/>
        </w:r>
        <w:r w:rsidR="006D60E3">
          <w:rPr>
            <w:noProof/>
            <w:webHidden/>
          </w:rPr>
          <w:instrText xml:space="preserve"> PAGEREF _Toc381960565 \h </w:instrText>
        </w:r>
        <w:r w:rsidR="006D60E3">
          <w:rPr>
            <w:noProof/>
            <w:webHidden/>
          </w:rPr>
        </w:r>
        <w:r w:rsidR="006D60E3">
          <w:rPr>
            <w:noProof/>
            <w:webHidden/>
          </w:rPr>
          <w:fldChar w:fldCharType="separate"/>
        </w:r>
        <w:r w:rsidR="006D60E3">
          <w:rPr>
            <w:noProof/>
            <w:webHidden/>
          </w:rPr>
          <w:t>75</w:t>
        </w:r>
        <w:r w:rsidR="006D60E3">
          <w:rPr>
            <w:noProof/>
            <w:webHidden/>
          </w:rPr>
          <w:fldChar w:fldCharType="end"/>
        </w:r>
      </w:hyperlink>
    </w:p>
    <w:p w14:paraId="31B0C64D" w14:textId="77777777" w:rsidR="000A570B" w:rsidRPr="00384B28" w:rsidRDefault="00BE6B24" w:rsidP="000A570B">
      <w:pPr>
        <w:pStyle w:val="TOC1"/>
        <w:tabs>
          <w:tab w:val="right" w:leader="dot" w:pos="5210"/>
        </w:tabs>
      </w:pPr>
      <w:r w:rsidRPr="00384B28">
        <w:fldChar w:fldCharType="end"/>
      </w:r>
    </w:p>
    <w:p w14:paraId="31B0C64E" w14:textId="77777777" w:rsidR="0000799F" w:rsidRPr="00384B28" w:rsidRDefault="0000799F" w:rsidP="0000799F"/>
    <w:p w14:paraId="31B0C64F" w14:textId="77777777" w:rsidR="0000799F" w:rsidRPr="00384B28" w:rsidRDefault="0000799F" w:rsidP="0052042E">
      <w:pPr>
        <w:sectPr w:rsidR="0000799F" w:rsidRPr="00384B28" w:rsidSect="00176458">
          <w:type w:val="continuous"/>
          <w:pgSz w:w="12240" w:h="15840" w:code="1"/>
          <w:pgMar w:top="1166" w:right="720" w:bottom="720" w:left="720" w:header="720" w:footer="720" w:gutter="0"/>
          <w:cols w:num="2" w:space="360"/>
          <w:titlePg/>
          <w:docGrid w:linePitch="360"/>
        </w:sectPr>
      </w:pPr>
    </w:p>
    <w:p w14:paraId="31B0C650" w14:textId="77777777" w:rsidR="000A570B" w:rsidRPr="00384B28" w:rsidRDefault="000A570B" w:rsidP="000A570B">
      <w:pPr>
        <w:pStyle w:val="PURBody"/>
      </w:pPr>
      <w:bookmarkStart w:id="7" w:name="_Toc285616875"/>
      <w:bookmarkStart w:id="8" w:name="_Toc286933071"/>
      <w:bookmarkEnd w:id="5"/>
    </w:p>
    <w:p w14:paraId="31B0C651" w14:textId="77777777" w:rsidR="000C3222" w:rsidRPr="00384B28" w:rsidRDefault="000C3222" w:rsidP="000A570B">
      <w:pPr>
        <w:pStyle w:val="PURBody"/>
        <w:sectPr w:rsidR="000C3222" w:rsidRPr="00384B28" w:rsidSect="00176458">
          <w:headerReference w:type="even" r:id="rId100"/>
          <w:footerReference w:type="default" r:id="rId101"/>
          <w:headerReference w:type="first" r:id="rId102"/>
          <w:type w:val="continuous"/>
          <w:pgSz w:w="12240" w:h="15840" w:code="1"/>
          <w:pgMar w:top="1166" w:right="720" w:bottom="720" w:left="720" w:header="720" w:footer="720" w:gutter="0"/>
          <w:cols w:space="360"/>
          <w:docGrid w:linePitch="360"/>
        </w:sectPr>
      </w:pPr>
    </w:p>
    <w:p w14:paraId="31B0C652" w14:textId="77777777" w:rsidR="000C3222" w:rsidRPr="00384B28" w:rsidRDefault="000C3222" w:rsidP="000A570B">
      <w:pPr>
        <w:pStyle w:val="PURSectionHeading"/>
        <w:rPr>
          <w:spacing w:val="0"/>
        </w:rPr>
        <w:sectPr w:rsidR="000C3222" w:rsidRPr="00384B28" w:rsidSect="00176458">
          <w:footerReference w:type="default" r:id="rId103"/>
          <w:headerReference w:type="first" r:id="rId104"/>
          <w:type w:val="continuous"/>
          <w:pgSz w:w="12240" w:h="15840" w:code="1"/>
          <w:pgMar w:top="1166" w:right="720" w:bottom="720" w:left="720" w:header="720" w:footer="720"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31B0C653" w14:textId="77777777" w:rsidR="000A570B" w:rsidRPr="00384B28" w:rsidRDefault="000A570B" w:rsidP="000A570B">
      <w:pPr>
        <w:pStyle w:val="PURSectionHeading"/>
        <w:rPr>
          <w:spacing w:val="0"/>
          <w:lang w:val="fr-FR"/>
        </w:rPr>
      </w:pPr>
      <w:bookmarkStart w:id="15" w:name="_Toc346536829"/>
      <w:bookmarkStart w:id="16" w:name="_Toc339280296"/>
      <w:bookmarkStart w:id="17" w:name="_Toc363552766"/>
      <w:bookmarkStart w:id="18" w:name="_Toc378682231"/>
      <w:bookmarkStart w:id="19" w:name="_Toc371268243"/>
      <w:bookmarkStart w:id="20" w:name="_Toc381960499"/>
      <w:r w:rsidRPr="00384B28">
        <w:rPr>
          <w:spacing w:val="0"/>
          <w:lang w:val="fr-FR"/>
        </w:rPr>
        <w:lastRenderedPageBreak/>
        <w:t>Introduction</w:t>
      </w:r>
      <w:bookmarkEnd w:id="7"/>
      <w:bookmarkEnd w:id="8"/>
      <w:bookmarkEnd w:id="9"/>
      <w:bookmarkEnd w:id="10"/>
      <w:bookmarkEnd w:id="11"/>
      <w:bookmarkEnd w:id="12"/>
      <w:bookmarkEnd w:id="13"/>
      <w:bookmarkEnd w:id="14"/>
      <w:bookmarkEnd w:id="15"/>
      <w:bookmarkEnd w:id="16"/>
      <w:bookmarkEnd w:id="17"/>
      <w:bookmarkEnd w:id="18"/>
      <w:bookmarkEnd w:id="19"/>
      <w:bookmarkEnd w:id="20"/>
    </w:p>
    <w:p w14:paraId="31B0C654" w14:textId="77777777" w:rsidR="000A570B" w:rsidRPr="00384B28" w:rsidRDefault="000A570B" w:rsidP="000A570B">
      <w:pPr>
        <w:pStyle w:val="PURBody"/>
        <w:rPr>
          <w:lang w:val="fr-FR"/>
        </w:rPr>
      </w:pPr>
      <w:bookmarkStart w:id="21" w:name="_Toc286933072"/>
      <w:r w:rsidRPr="00384B28">
        <w:rPr>
          <w:lang w:val="fr-FR"/>
        </w:rPr>
        <w:t>Les présents Droits d</w:t>
      </w:r>
      <w:r w:rsidR="000905B8">
        <w:rPr>
          <w:lang w:val="fr-FR"/>
        </w:rPr>
        <w:t>’</w:t>
      </w:r>
      <w:r w:rsidRPr="00384B28">
        <w:rPr>
          <w:lang w:val="fr-FR"/>
        </w:rPr>
        <w:t>Utilisation pour le Prestataire de Services définissent les conditions d</w:t>
      </w:r>
      <w:r w:rsidR="000905B8">
        <w:rPr>
          <w:lang w:val="fr-FR"/>
        </w:rPr>
        <w:t>’</w:t>
      </w:r>
      <w:r w:rsidRPr="00384B28">
        <w:rPr>
          <w:lang w:val="fr-FR"/>
        </w:rPr>
        <w:t>utilisation des produits acquis dans le cadre du Contrat de Licence Prestataire de Services Microsoft.</w:t>
      </w:r>
    </w:p>
    <w:p w14:paraId="31B0C655" w14:textId="77777777" w:rsidR="000A570B" w:rsidRPr="00384B28" w:rsidRDefault="000A570B" w:rsidP="000A570B">
      <w:pPr>
        <w:pStyle w:val="PURHeading2"/>
        <w:rPr>
          <w:lang w:val="fr-FR"/>
        </w:rPr>
      </w:pPr>
      <w:r w:rsidRPr="00384B28">
        <w:rPr>
          <w:lang w:val="fr-FR"/>
        </w:rPr>
        <w:t>Date d</w:t>
      </w:r>
      <w:r w:rsidR="000905B8">
        <w:rPr>
          <w:lang w:val="fr-FR"/>
        </w:rPr>
        <w:t>’</w:t>
      </w:r>
      <w:r w:rsidRPr="00384B28">
        <w:rPr>
          <w:lang w:val="fr-FR"/>
        </w:rPr>
        <w:t>entrée en vigueur</w:t>
      </w:r>
    </w:p>
    <w:p w14:paraId="31B0C656" w14:textId="77777777" w:rsidR="000A570B" w:rsidRPr="00384B28" w:rsidRDefault="000A570B" w:rsidP="005215C8">
      <w:pPr>
        <w:pStyle w:val="PURBody-Indented"/>
        <w:rPr>
          <w:lang w:val="fr-FR"/>
        </w:rPr>
      </w:pPr>
      <w:r w:rsidRPr="00384B28">
        <w:rPr>
          <w:lang w:val="fr-FR"/>
        </w:rPr>
        <w:t>Cette version des Droits d</w:t>
      </w:r>
      <w:r w:rsidR="000905B8">
        <w:rPr>
          <w:lang w:val="fr-FR"/>
        </w:rPr>
        <w:t>’</w:t>
      </w:r>
      <w:r w:rsidRPr="00384B28">
        <w:rPr>
          <w:lang w:val="fr-FR"/>
        </w:rPr>
        <w:t>Utilisation pour le Prestataire de Services entrera en vigueur le 1er avril 2014.</w:t>
      </w:r>
    </w:p>
    <w:p w14:paraId="31B0C657" w14:textId="77777777" w:rsidR="000A570B" w:rsidRPr="00384B28" w:rsidRDefault="000A570B" w:rsidP="000A570B">
      <w:pPr>
        <w:pStyle w:val="PURHeading1"/>
        <w:rPr>
          <w:lang w:val="fr-FR"/>
        </w:rPr>
      </w:pPr>
      <w:r w:rsidRPr="00384B28">
        <w:rPr>
          <w:lang w:val="fr-FR"/>
        </w:rPr>
        <w:t>Détermination des conditions de licence applicables à un produit</w:t>
      </w:r>
    </w:p>
    <w:p w14:paraId="31B0C658" w14:textId="77777777" w:rsidR="000A570B" w:rsidRPr="00384B28" w:rsidRDefault="000A570B" w:rsidP="000A570B">
      <w:pPr>
        <w:pStyle w:val="PURBody"/>
        <w:rPr>
          <w:lang w:val="fr-FR"/>
        </w:rPr>
      </w:pPr>
      <w:r w:rsidRPr="00384B28">
        <w:rPr>
          <w:lang w:val="fr-FR"/>
        </w:rPr>
        <w:t>Les conditions de licence applicables à l</w:t>
      </w:r>
      <w:r w:rsidR="000905B8">
        <w:rPr>
          <w:lang w:val="fr-FR"/>
        </w:rPr>
        <w:t>’</w:t>
      </w:r>
      <w:r w:rsidRPr="00384B28">
        <w:rPr>
          <w:lang w:val="fr-FR"/>
        </w:rPr>
        <w:t>utilisation d</w:t>
      </w:r>
      <w:r w:rsidR="000905B8">
        <w:rPr>
          <w:lang w:val="fr-FR"/>
        </w:rPr>
        <w:t>’</w:t>
      </w:r>
      <w:r w:rsidRPr="00384B28">
        <w:rPr>
          <w:lang w:val="fr-FR"/>
        </w:rPr>
        <w:t>un produit sous licence donné incluent les conditions universelles de licence, les conditions générales de licence pour le modèle de licence associé au produit et toute condition de licence spécifique audit produit.</w:t>
      </w:r>
    </w:p>
    <w:p w14:paraId="31B0C659" w14:textId="77777777" w:rsidR="000A570B" w:rsidRPr="00384B28" w:rsidRDefault="000A570B" w:rsidP="000A570B">
      <w:pPr>
        <w:pStyle w:val="PURHeading2"/>
        <w:rPr>
          <w:lang w:val="fr-FR"/>
        </w:rPr>
      </w:pPr>
      <w:r w:rsidRPr="00384B28">
        <w:rPr>
          <w:lang w:val="fr-FR"/>
        </w:rPr>
        <w:t>Conditions universelles de licence</w:t>
      </w:r>
    </w:p>
    <w:p w14:paraId="31B0C65A" w14:textId="77777777" w:rsidR="000A570B" w:rsidRPr="00384B28" w:rsidRDefault="000A570B" w:rsidP="000A570B">
      <w:pPr>
        <w:pStyle w:val="PURBody-Indented"/>
        <w:rPr>
          <w:lang w:val="fr-FR"/>
        </w:rPr>
      </w:pPr>
      <w:r w:rsidRPr="00384B28">
        <w:rPr>
          <w:lang w:val="fr-FR"/>
        </w:rPr>
        <w:t>Ces conditions de licence s</w:t>
      </w:r>
      <w:r w:rsidR="000905B8">
        <w:rPr>
          <w:lang w:val="fr-FR"/>
        </w:rPr>
        <w:t>’</w:t>
      </w:r>
      <w:r w:rsidRPr="00384B28">
        <w:rPr>
          <w:lang w:val="fr-FR"/>
        </w:rPr>
        <w:t>appliquent à tout produit (sauf mention contraire dans les conditions générales de licence et/ou les conditions de licence spécifiques au produit).</w:t>
      </w:r>
    </w:p>
    <w:p w14:paraId="31B0C65B" w14:textId="77777777" w:rsidR="000A570B" w:rsidRPr="00601334" w:rsidRDefault="000A570B" w:rsidP="000A570B">
      <w:pPr>
        <w:pStyle w:val="PURHeading2"/>
        <w:rPr>
          <w:lang w:val="fr-FR"/>
        </w:rPr>
      </w:pPr>
      <w:r w:rsidRPr="00601334">
        <w:rPr>
          <w:lang w:val="fr-FR"/>
        </w:rPr>
        <w:t>Conditions générales de licence</w:t>
      </w:r>
    </w:p>
    <w:p w14:paraId="31B0C65C" w14:textId="77777777" w:rsidR="000A570B" w:rsidRPr="00384B28" w:rsidRDefault="000A570B" w:rsidP="000A570B">
      <w:pPr>
        <w:pStyle w:val="PURBody-Indented"/>
        <w:rPr>
          <w:lang w:val="fr-FR"/>
        </w:rPr>
      </w:pPr>
      <w:r w:rsidRPr="00384B28">
        <w:rPr>
          <w:lang w:val="fr-FR"/>
        </w:rPr>
        <w:t>Ces conditions de licence s</w:t>
      </w:r>
      <w:r w:rsidR="000905B8">
        <w:rPr>
          <w:lang w:val="fr-FR"/>
        </w:rPr>
        <w:t>’</w:t>
      </w:r>
      <w:r w:rsidRPr="00384B28">
        <w:rPr>
          <w:lang w:val="fr-FR"/>
        </w:rPr>
        <w:t>appliquent à tout produit concédé sous un modèle de licence donné, sauf mention contraire dans les conditions de licence spécifiques au produit.</w:t>
      </w:r>
    </w:p>
    <w:p w14:paraId="31B0C65D" w14:textId="77777777" w:rsidR="000A570B" w:rsidRPr="00601334" w:rsidRDefault="000A570B" w:rsidP="000A570B">
      <w:pPr>
        <w:pStyle w:val="PURHeading2"/>
        <w:rPr>
          <w:lang w:val="fr-FR"/>
        </w:rPr>
      </w:pPr>
      <w:r w:rsidRPr="00601334">
        <w:rPr>
          <w:lang w:val="fr-FR"/>
        </w:rPr>
        <w:t>Conditions de licence spécifiques</w:t>
      </w:r>
    </w:p>
    <w:p w14:paraId="31B0C65E" w14:textId="77777777" w:rsidR="000A570B" w:rsidRPr="00384B28" w:rsidRDefault="000A570B" w:rsidP="000A570B">
      <w:pPr>
        <w:pStyle w:val="PURBody-Indented"/>
        <w:rPr>
          <w:lang w:val="fr-FR"/>
        </w:rPr>
      </w:pPr>
      <w:r w:rsidRPr="00384B28">
        <w:rPr>
          <w:lang w:val="fr-FR"/>
        </w:rPr>
        <w:t>Ces conditions de licence ne s</w:t>
      </w:r>
      <w:r w:rsidR="000905B8">
        <w:rPr>
          <w:lang w:val="fr-FR"/>
        </w:rPr>
        <w:t>’</w:t>
      </w:r>
      <w:r w:rsidRPr="00384B28">
        <w:rPr>
          <w:lang w:val="fr-FR"/>
        </w:rPr>
        <w:t>appliquent qu</w:t>
      </w:r>
      <w:r w:rsidR="000905B8">
        <w:rPr>
          <w:lang w:val="fr-FR"/>
        </w:rPr>
        <w:t>’</w:t>
      </w:r>
      <w:r w:rsidRPr="00384B28">
        <w:rPr>
          <w:lang w:val="fr-FR"/>
        </w:rPr>
        <w:t>à des produits particuliers.</w:t>
      </w:r>
    </w:p>
    <w:p w14:paraId="31B0C65F" w14:textId="77777777" w:rsidR="000A570B" w:rsidRPr="00601334" w:rsidRDefault="000A570B" w:rsidP="000A570B">
      <w:pPr>
        <w:pStyle w:val="PURHeading1"/>
        <w:rPr>
          <w:lang w:val="fr-FR"/>
        </w:rPr>
      </w:pPr>
      <w:r w:rsidRPr="00601334">
        <w:rPr>
          <w:lang w:val="fr-FR"/>
        </w:rPr>
        <w:t>Modèles de licence</w:t>
      </w:r>
    </w:p>
    <w:p w14:paraId="31B0C660" w14:textId="77777777" w:rsidR="000A570B" w:rsidRPr="00384B28" w:rsidRDefault="000A570B" w:rsidP="000A570B">
      <w:pPr>
        <w:pStyle w:val="PURBody"/>
        <w:rPr>
          <w:lang w:val="fr-FR"/>
        </w:rPr>
      </w:pPr>
      <w:r w:rsidRPr="00384B28">
        <w:rPr>
          <w:lang w:val="fr-FR"/>
        </w:rPr>
        <w:t xml:space="preserve">Quatre modèles de licence sont proposés : </w:t>
      </w:r>
      <w:hyperlink w:anchor="Per_Processor" w:history="1">
        <w:r w:rsidRPr="00384B28">
          <w:rPr>
            <w:rStyle w:val="Hyperlink"/>
            <w:lang w:val="fr-FR"/>
          </w:rPr>
          <w:t>par processeur</w:t>
        </w:r>
      </w:hyperlink>
      <w:r w:rsidRPr="00384B28">
        <w:rPr>
          <w:lang w:val="fr-FR"/>
        </w:rPr>
        <w:t xml:space="preserve">, </w:t>
      </w:r>
      <w:hyperlink w:anchor="SAL" w:history="1">
        <w:r w:rsidRPr="00384B28">
          <w:rPr>
            <w:rStyle w:val="Hyperlink"/>
            <w:lang w:val="fr-FR"/>
          </w:rPr>
          <w:t>SAL (Subscriber Access License)</w:t>
        </w:r>
      </w:hyperlink>
      <w:r w:rsidRPr="00384B28">
        <w:rPr>
          <w:lang w:val="fr-FR"/>
        </w:rPr>
        <w:t xml:space="preserve">, </w:t>
      </w:r>
      <w:hyperlink w:anchor="Par_Cœur" w:history="1">
        <w:r w:rsidRPr="00384B28">
          <w:rPr>
            <w:rStyle w:val="Hyperlink"/>
            <w:lang w:val="fr-FR"/>
          </w:rPr>
          <w:t>par cœur</w:t>
        </w:r>
      </w:hyperlink>
      <w:r w:rsidRPr="00384B28">
        <w:rPr>
          <w:lang w:val="fr-FR"/>
        </w:rPr>
        <w:t xml:space="preserve"> et</w:t>
      </w:r>
      <w:r w:rsidRPr="00384B28">
        <w:rPr>
          <w:rStyle w:val="Hyperlink"/>
          <w:u w:val="none"/>
          <w:lang w:val="fr-FR"/>
        </w:rPr>
        <w:t xml:space="preserve"> </w:t>
      </w:r>
      <w:hyperlink w:anchor="HI" w:history="1">
        <w:r w:rsidRPr="00384B28">
          <w:rPr>
            <w:rStyle w:val="Hyperlink"/>
            <w:lang w:val="fr-FR"/>
          </w:rPr>
          <w:t>par hôte/invité</w:t>
        </w:r>
      </w:hyperlink>
      <w:r w:rsidRPr="00384B28">
        <w:rPr>
          <w:lang w:val="fr-FR"/>
        </w:rPr>
        <w:t>. Certains produits sont disponibles sous plusieurs modèles de licence.</w:t>
      </w:r>
    </w:p>
    <w:p w14:paraId="31B0C661" w14:textId="77777777" w:rsidR="000A570B" w:rsidRPr="00384B28" w:rsidRDefault="004E2E3E" w:rsidP="000A570B">
      <w:pPr>
        <w:pStyle w:val="PURBody"/>
        <w:rPr>
          <w:lang w:val="fr-FR"/>
        </w:rPr>
      </w:pPr>
      <w:hyperlink w:anchor="OLS" w:history="1">
        <w:r w:rsidR="00BE6B24" w:rsidRPr="00384B28">
          <w:rPr>
            <w:rStyle w:val="Hyperlink"/>
            <w:lang w:val="fr-FR"/>
          </w:rPr>
          <w:t>Les services en ligne</w:t>
        </w:r>
      </w:hyperlink>
      <w:r w:rsidR="00BE6B24" w:rsidRPr="00384B28">
        <w:rPr>
          <w:lang w:val="fr-FR"/>
        </w:rPr>
        <w:t xml:space="preserve"> ne sont disponibles que sous licence SAL (Subscriber Access License). Les conditions générales de licence et conditions de licence spécifiques applicables aux services en ligne sont détaillées dans une section distincte.</w:t>
      </w:r>
    </w:p>
    <w:p w14:paraId="31B0C662" w14:textId="77777777" w:rsidR="000A570B" w:rsidRPr="00384B28" w:rsidRDefault="000A570B" w:rsidP="000A570B">
      <w:pPr>
        <w:pStyle w:val="PURHeading2"/>
        <w:rPr>
          <w:lang w:val="fr-FR"/>
        </w:rPr>
      </w:pPr>
      <w:r w:rsidRPr="00384B28">
        <w:rPr>
          <w:lang w:val="fr-FR"/>
        </w:rPr>
        <w:t>Produits proposés sous les deux modèles de licence</w:t>
      </w:r>
    </w:p>
    <w:p w14:paraId="31B0C663" w14:textId="77777777" w:rsidR="000A570B" w:rsidRPr="00384B28" w:rsidRDefault="000A570B" w:rsidP="000A570B">
      <w:pPr>
        <w:pStyle w:val="PURBody-Indented"/>
      </w:pPr>
      <w:r w:rsidRPr="00384B28">
        <w:rPr>
          <w:lang w:val="fr-FR"/>
        </w:rPr>
        <w:t xml:space="preserve">Certains produits peuvent être commercialisés sous un modèle de licence par processeur et/ou SAL. </w:t>
      </w:r>
      <w:r w:rsidRPr="00384B28">
        <w:t>Il s</w:t>
      </w:r>
      <w:r w:rsidR="000905B8">
        <w:t>’</w:t>
      </w:r>
      <w:r w:rsidRPr="00384B28">
        <w:t>agit des produits suivants :</w:t>
      </w:r>
    </w:p>
    <w:p w14:paraId="31B0C664" w14:textId="77777777" w:rsidR="000A570B" w:rsidRPr="00384B28" w:rsidRDefault="000A570B" w:rsidP="00754C3C">
      <w:pPr>
        <w:pStyle w:val="PURBullet"/>
      </w:pPr>
      <w:r w:rsidRPr="00384B28">
        <w:t>Microsoft Dynamics C5 2012</w:t>
      </w:r>
    </w:p>
    <w:p w14:paraId="31B0C665" w14:textId="77777777" w:rsidR="000A570B" w:rsidRPr="00384B28" w:rsidRDefault="000A570B" w:rsidP="00754C3C">
      <w:pPr>
        <w:pStyle w:val="PURBullet"/>
      </w:pPr>
      <w:r w:rsidRPr="00384B28">
        <w:t>Microsoft Dynamics GP 2013</w:t>
      </w:r>
    </w:p>
    <w:p w14:paraId="31B0C666" w14:textId="77777777" w:rsidR="000A570B" w:rsidRPr="00384B28" w:rsidRDefault="000A570B" w:rsidP="00754C3C">
      <w:pPr>
        <w:pStyle w:val="PURBullet"/>
      </w:pPr>
      <w:r w:rsidRPr="00384B28">
        <w:t>Microsoft Dynamics NAV 2013 R2</w:t>
      </w:r>
    </w:p>
    <w:p w14:paraId="31B0C667" w14:textId="77777777" w:rsidR="000A570B" w:rsidRPr="00384B28" w:rsidRDefault="000A570B" w:rsidP="00754C3C">
      <w:pPr>
        <w:pStyle w:val="PURBullet"/>
      </w:pPr>
      <w:r w:rsidRPr="00384B28">
        <w:t>Microsoft Dynamics SL 2011</w:t>
      </w:r>
    </w:p>
    <w:p w14:paraId="31B0C668" w14:textId="77777777" w:rsidR="00F25CA2" w:rsidRPr="00384B28" w:rsidRDefault="00F25CA2" w:rsidP="00F25CA2">
      <w:pPr>
        <w:pStyle w:val="PURBody-Indented"/>
      </w:pPr>
      <w:r w:rsidRPr="00384B28">
        <w:rPr>
          <w:lang w:val="fr-FR"/>
        </w:rPr>
        <w:t xml:space="preserve">Certains produits peuvent être commercialisés sous un modèle de licence par cœur et/ou SAL. </w:t>
      </w:r>
      <w:r w:rsidRPr="00384B28">
        <w:t>Il s</w:t>
      </w:r>
      <w:r w:rsidR="000905B8">
        <w:t>’</w:t>
      </w:r>
      <w:r w:rsidRPr="00384B28">
        <w:t>agit des produits suivants :</w:t>
      </w:r>
    </w:p>
    <w:p w14:paraId="31B0C669" w14:textId="77777777" w:rsidR="00F25CA2" w:rsidRPr="00384B28" w:rsidRDefault="00F25CA2" w:rsidP="00D6363C">
      <w:pPr>
        <w:pStyle w:val="PURBullet"/>
      </w:pPr>
      <w:r w:rsidRPr="00384B28">
        <w:t>SQL Server 2014 Standard</w:t>
      </w:r>
    </w:p>
    <w:p w14:paraId="31B0C66A" w14:textId="77777777" w:rsidR="000A570B" w:rsidRPr="00384B28" w:rsidRDefault="000A570B" w:rsidP="000A570B">
      <w:pPr>
        <w:pStyle w:val="PURHeading1"/>
        <w:rPr>
          <w:lang w:val="fr-FR"/>
        </w:rPr>
      </w:pPr>
      <w:r w:rsidRPr="00384B28">
        <w:rPr>
          <w:lang w:val="fr-FR"/>
        </w:rPr>
        <w:t>Versions précédentes des Droits d</w:t>
      </w:r>
      <w:r w:rsidR="000905B8">
        <w:rPr>
          <w:lang w:val="fr-FR"/>
        </w:rPr>
        <w:t>’</w:t>
      </w:r>
      <w:r w:rsidRPr="00384B28">
        <w:rPr>
          <w:lang w:val="fr-FR"/>
        </w:rPr>
        <w:t>Utilisation pour le Prestataire de Services Microsoft</w:t>
      </w:r>
    </w:p>
    <w:p w14:paraId="31B0C66B" w14:textId="77777777" w:rsidR="00FE21C7" w:rsidRPr="00384B28" w:rsidRDefault="000A570B" w:rsidP="000A570B">
      <w:pPr>
        <w:pStyle w:val="PURBody"/>
        <w:rPr>
          <w:lang w:val="fr-FR"/>
        </w:rPr>
      </w:pPr>
      <w:r w:rsidRPr="00384B28">
        <w:rPr>
          <w:lang w:val="fr-FR"/>
        </w:rPr>
        <w:t>Les présents Droits d</w:t>
      </w:r>
      <w:r w:rsidR="000905B8">
        <w:rPr>
          <w:lang w:val="fr-FR"/>
        </w:rPr>
        <w:t>’</w:t>
      </w:r>
      <w:r w:rsidRPr="00384B28">
        <w:rPr>
          <w:lang w:val="fr-FR"/>
        </w:rPr>
        <w:t>Utilisation pour le Prestataire de Services couvrent généralement les versions les plus récentes des produits disponibles dans le monde entier. Pour connaître les conditions de licence des produits qui n</w:t>
      </w:r>
      <w:r w:rsidR="000905B8">
        <w:rPr>
          <w:lang w:val="fr-FR"/>
        </w:rPr>
        <w:t>’</w:t>
      </w:r>
      <w:r w:rsidRPr="00384B28">
        <w:rPr>
          <w:lang w:val="fr-FR"/>
        </w:rPr>
        <w:t xml:space="preserve">apparaissent plus dans le présent document des </w:t>
      </w:r>
      <w:r w:rsidRPr="00384B28">
        <w:rPr>
          <w:rStyle w:val="PURBodyChar"/>
          <w:lang w:val="fr-FR"/>
        </w:rPr>
        <w:t>Droits d</w:t>
      </w:r>
      <w:r w:rsidR="000905B8">
        <w:rPr>
          <w:rStyle w:val="PURBodyChar"/>
          <w:lang w:val="fr-FR"/>
        </w:rPr>
        <w:t>’</w:t>
      </w:r>
      <w:r w:rsidRPr="00384B28">
        <w:rPr>
          <w:rStyle w:val="PURBodyChar"/>
          <w:lang w:val="fr-FR"/>
        </w:rPr>
        <w:t>Utilisation pour le Prestataire de Services Microsoft, consultez une version antérieure. Pour obtenir la dernière version des Droits d</w:t>
      </w:r>
      <w:r w:rsidR="000905B8">
        <w:rPr>
          <w:rStyle w:val="PURBodyChar"/>
          <w:lang w:val="fr-FR"/>
        </w:rPr>
        <w:t>’</w:t>
      </w:r>
      <w:r w:rsidRPr="00384B28">
        <w:rPr>
          <w:rStyle w:val="PURBodyChar"/>
          <w:lang w:val="fr-FR"/>
        </w:rPr>
        <w:t>Utilisation pour le Prestataire de Services Microsoft, dans laquelle figure un produit spécifique, consultez la liste fournie à l</w:t>
      </w:r>
      <w:r w:rsidR="000905B8">
        <w:rPr>
          <w:rStyle w:val="PURBodyChar"/>
          <w:lang w:val="fr-FR"/>
        </w:rPr>
        <w:t>’</w:t>
      </w:r>
      <w:r w:rsidRPr="00384B28">
        <w:rPr>
          <w:rStyle w:val="PURBodyChar"/>
          <w:lang w:val="fr-FR"/>
        </w:rPr>
        <w:t xml:space="preserve">adresse </w:t>
      </w:r>
      <w:hyperlink r:id="rId105" w:history="1">
        <w:r w:rsidRPr="00384B28">
          <w:rPr>
            <w:rStyle w:val="Hyperlink"/>
            <w:lang w:val="fr-FR"/>
          </w:rPr>
          <w:t>http://www.microsoftvolumelicensing.com/userights/DocumentSearch.aspx?Mode=3&amp;DocumentTypeId=2</w:t>
        </w:r>
      </w:hyperlink>
      <w:r w:rsidRPr="00384B28">
        <w:rPr>
          <w:rStyle w:val="PURBodyChar"/>
          <w:lang w:val="fr-FR"/>
        </w:rPr>
        <w:t xml:space="preserve">. Si vous ne disposez </w:t>
      </w:r>
      <w:r w:rsidRPr="00384B28">
        <w:rPr>
          <w:lang w:val="fr-FR"/>
        </w:rPr>
        <w:t>pas de la version souhaitée des Droits d</w:t>
      </w:r>
      <w:r w:rsidR="000905B8">
        <w:rPr>
          <w:lang w:val="fr-FR"/>
        </w:rPr>
        <w:t>’</w:t>
      </w:r>
      <w:r w:rsidRPr="00384B28">
        <w:rPr>
          <w:lang w:val="fr-FR"/>
        </w:rPr>
        <w:t xml:space="preserve">Utilisation pour le Prestataire de Services Microsoft, contactez votre Responsable de Compte Microsoft. </w:t>
      </w:r>
    </w:p>
    <w:p w14:paraId="31B0C66C" w14:textId="77777777" w:rsidR="000A570B" w:rsidRPr="00384B28" w:rsidRDefault="00FE21C7" w:rsidP="00FE21C7">
      <w:pPr>
        <w:pStyle w:val="PURBody"/>
        <w:rPr>
          <w:lang w:val="fr-FR"/>
        </w:rPr>
      </w:pPr>
      <w:r w:rsidRPr="00384B28">
        <w:rPr>
          <w:lang w:val="fr-FR"/>
        </w:rPr>
        <w:t>Nonobstant ce qui précède, les anciennes versions et la version la plus récente de SQL seront disponibles jusqu</w:t>
      </w:r>
      <w:r w:rsidR="000905B8">
        <w:rPr>
          <w:lang w:val="fr-FR"/>
        </w:rPr>
        <w:t>’</w:t>
      </w:r>
      <w:r w:rsidRPr="00384B28">
        <w:rPr>
          <w:lang w:val="fr-FR"/>
        </w:rPr>
        <w:t>au 31 décembre 2012. À compter du 31 décembre 2012, les anciennes versions seront retirées des Droits d</w:t>
      </w:r>
      <w:r w:rsidR="000905B8">
        <w:rPr>
          <w:lang w:val="fr-FR"/>
        </w:rPr>
        <w:t>’</w:t>
      </w:r>
      <w:r w:rsidRPr="00384B28">
        <w:rPr>
          <w:lang w:val="fr-FR"/>
        </w:rPr>
        <w:t>Utilisation pour le Prestataire de Services et de la Liste des Prix.</w:t>
      </w:r>
    </w:p>
    <w:p w14:paraId="31B0C66D" w14:textId="77777777" w:rsidR="000A570B" w:rsidRPr="00384B28" w:rsidRDefault="000A570B" w:rsidP="000A570B">
      <w:pPr>
        <w:pStyle w:val="PURHeading1"/>
        <w:rPr>
          <w:lang w:val="fr-FR"/>
        </w:rPr>
      </w:pPr>
      <w:r w:rsidRPr="00384B28">
        <w:rPr>
          <w:lang w:val="fr-FR"/>
        </w:rPr>
        <w:lastRenderedPageBreak/>
        <w:t>Clarifications et synthèse des modifications apportées</w:t>
      </w:r>
    </w:p>
    <w:p w14:paraId="31B0C66E" w14:textId="77777777" w:rsidR="000A570B" w:rsidRPr="00384B28" w:rsidRDefault="000A570B" w:rsidP="000A570B">
      <w:pPr>
        <w:pStyle w:val="PURBody"/>
        <w:rPr>
          <w:lang w:val="fr-FR"/>
        </w:rPr>
      </w:pPr>
      <w:r w:rsidRPr="00384B28">
        <w:rPr>
          <w:lang w:val="fr-FR"/>
        </w:rPr>
        <w:t>Les présents Droits d</w:t>
      </w:r>
      <w:r w:rsidR="000905B8">
        <w:rPr>
          <w:lang w:val="fr-FR"/>
        </w:rPr>
        <w:t>’</w:t>
      </w:r>
      <w:r w:rsidRPr="00384B28">
        <w:rPr>
          <w:lang w:val="fr-FR"/>
        </w:rPr>
        <w:t>Utilisation pour le Prestataire de Services sont destinés à vous aider à acquérir et à gérer des licences d</w:t>
      </w:r>
      <w:r w:rsidR="000905B8">
        <w:rPr>
          <w:lang w:val="fr-FR"/>
        </w:rPr>
        <w:t>’</w:t>
      </w:r>
      <w:r w:rsidRPr="00384B28">
        <w:rPr>
          <w:lang w:val="fr-FR"/>
        </w:rPr>
        <w:t>utilisation des produits Microsoft. Pour utiliser un produit existant, reportez-vous aux présents droits d</w:t>
      </w:r>
      <w:r w:rsidR="000905B8">
        <w:rPr>
          <w:lang w:val="fr-FR"/>
        </w:rPr>
        <w:t>’</w:t>
      </w:r>
      <w:r w:rsidRPr="00384B28">
        <w:rPr>
          <w:lang w:val="fr-FR"/>
        </w:rPr>
        <w:t>utilisation des produits ou à une mise à jour antérieure des droits d</w:t>
      </w:r>
      <w:r w:rsidR="000905B8">
        <w:rPr>
          <w:lang w:val="fr-FR"/>
        </w:rPr>
        <w:t>’</w:t>
      </w:r>
      <w:r w:rsidRPr="00384B28">
        <w:rPr>
          <w:lang w:val="fr-FR"/>
        </w:rPr>
        <w:t>utilisation des produits qui s</w:t>
      </w:r>
      <w:r w:rsidR="000905B8">
        <w:rPr>
          <w:lang w:val="fr-FR"/>
        </w:rPr>
        <w:t>’</w:t>
      </w:r>
      <w:r w:rsidRPr="00384B28">
        <w:rPr>
          <w:lang w:val="fr-FR"/>
        </w:rPr>
        <w:t>appliquent à votre utilisation du produit ou de la mise à jour. Sont identifiés ci-dessous les ajouts, suppressions, clarifications et autres modifications apportées aux doits d</w:t>
      </w:r>
      <w:r w:rsidR="000905B8">
        <w:rPr>
          <w:lang w:val="fr-FR"/>
        </w:rPr>
        <w:t>’</w:t>
      </w:r>
      <w:r w:rsidRPr="00384B28">
        <w:rPr>
          <w:lang w:val="fr-FR"/>
        </w:rPr>
        <w:t>utilisation de logiciels. Des clarifications sont également fournies en réponse aux questions des Clients. Elles tiennent compte des règles Microsoft existantes relatives aux licences.</w:t>
      </w:r>
    </w:p>
    <w:tbl>
      <w:tblPr>
        <w:tblStyle w:val="PURTable"/>
        <w:tblW w:w="0" w:type="auto"/>
        <w:tblLook w:val="04A0" w:firstRow="1" w:lastRow="0" w:firstColumn="1" w:lastColumn="0" w:noHBand="0" w:noVBand="1"/>
      </w:tblPr>
      <w:tblGrid>
        <w:gridCol w:w="5254"/>
        <w:gridCol w:w="5272"/>
      </w:tblGrid>
      <w:tr w:rsidR="003F72BE" w:rsidRPr="00384B28" w14:paraId="31B0C671"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31B0C66F" w14:textId="77777777" w:rsidR="003F72BE" w:rsidRPr="00384B28" w:rsidRDefault="003F72BE" w:rsidP="003F72BE">
            <w:pPr>
              <w:pStyle w:val="PURHeading2"/>
            </w:pPr>
            <w:r w:rsidRPr="00384B28">
              <w:t>Ajouts</w:t>
            </w:r>
          </w:p>
        </w:tc>
        <w:tc>
          <w:tcPr>
            <w:tcW w:w="5272" w:type="dxa"/>
          </w:tcPr>
          <w:p w14:paraId="31B0C670" w14:textId="77777777" w:rsidR="003F72BE" w:rsidRPr="00384B28" w:rsidRDefault="003F72BE" w:rsidP="003F72BE">
            <w:pPr>
              <w:pStyle w:val="PURHeading2"/>
            </w:pPr>
            <w:r w:rsidRPr="00384B28">
              <w:t>Suppressions</w:t>
            </w:r>
          </w:p>
        </w:tc>
      </w:tr>
      <w:tr w:rsidR="005215C8" w:rsidRPr="00384B28" w14:paraId="31B0C674" w14:textId="77777777" w:rsidTr="00377F92">
        <w:tc>
          <w:tcPr>
            <w:tcW w:w="5254" w:type="dxa"/>
          </w:tcPr>
          <w:p w14:paraId="31B0C672" w14:textId="77777777" w:rsidR="005215C8" w:rsidRPr="00384B28" w:rsidRDefault="005215C8" w:rsidP="005215C8">
            <w:pPr>
              <w:pStyle w:val="PURBullet-Indented"/>
              <w:numPr>
                <w:ilvl w:val="0"/>
                <w:numId w:val="20"/>
              </w:numPr>
              <w:ind w:left="716"/>
            </w:pPr>
            <w:r w:rsidRPr="00384B28">
              <w:t>Service de synchronisation de Forefront Identity Manager for Hosting 2010 R2</w:t>
            </w:r>
          </w:p>
        </w:tc>
        <w:tc>
          <w:tcPr>
            <w:tcW w:w="5272" w:type="dxa"/>
          </w:tcPr>
          <w:p w14:paraId="31B0C673" w14:textId="77777777" w:rsidR="005215C8" w:rsidRPr="00384B28" w:rsidRDefault="005215C8" w:rsidP="005215C8">
            <w:pPr>
              <w:pStyle w:val="PURBullet-Indented"/>
              <w:numPr>
                <w:ilvl w:val="0"/>
                <w:numId w:val="20"/>
              </w:numPr>
              <w:ind w:left="716"/>
              <w:rPr>
                <w:noProof/>
              </w:rPr>
            </w:pPr>
            <w:r w:rsidRPr="00384B28">
              <w:t>Forefront Unified Access Gateway 2010</w:t>
            </w:r>
          </w:p>
        </w:tc>
      </w:tr>
      <w:tr w:rsidR="005215C8" w:rsidRPr="00384B28" w14:paraId="31B0C67A" w14:textId="77777777" w:rsidTr="00377F92">
        <w:tc>
          <w:tcPr>
            <w:tcW w:w="5254" w:type="dxa"/>
          </w:tcPr>
          <w:p w14:paraId="31B0C678" w14:textId="77777777" w:rsidR="005215C8" w:rsidRPr="00384B28" w:rsidRDefault="005215C8" w:rsidP="005215C8">
            <w:pPr>
              <w:pStyle w:val="PURBullet-Indented"/>
              <w:numPr>
                <w:ilvl w:val="0"/>
                <w:numId w:val="20"/>
              </w:numPr>
              <w:ind w:left="716"/>
            </w:pPr>
            <w:r w:rsidRPr="00384B28">
              <w:t>SQL Server 2014 Business Intelligence</w:t>
            </w:r>
          </w:p>
        </w:tc>
        <w:tc>
          <w:tcPr>
            <w:tcW w:w="5272" w:type="dxa"/>
          </w:tcPr>
          <w:p w14:paraId="31B0C679" w14:textId="77777777" w:rsidR="005215C8" w:rsidRPr="00384B28" w:rsidRDefault="005215C8" w:rsidP="005215C8">
            <w:pPr>
              <w:pStyle w:val="PURBullet-Indented"/>
              <w:numPr>
                <w:ilvl w:val="0"/>
                <w:numId w:val="20"/>
              </w:numPr>
              <w:ind w:left="716"/>
              <w:rPr>
                <w:noProof/>
              </w:rPr>
            </w:pPr>
            <w:r w:rsidRPr="00384B28">
              <w:t>SQL Server 2012 Business Intelligence</w:t>
            </w:r>
          </w:p>
        </w:tc>
      </w:tr>
      <w:tr w:rsidR="005215C8" w:rsidRPr="00384B28" w14:paraId="31B0C67D" w14:textId="77777777" w:rsidTr="00377F92">
        <w:tc>
          <w:tcPr>
            <w:tcW w:w="5254" w:type="dxa"/>
          </w:tcPr>
          <w:p w14:paraId="31B0C67B" w14:textId="77777777" w:rsidR="005215C8" w:rsidRPr="00384B28" w:rsidRDefault="005215C8" w:rsidP="005215C8">
            <w:pPr>
              <w:pStyle w:val="PURBullet-Indented"/>
              <w:numPr>
                <w:ilvl w:val="0"/>
                <w:numId w:val="20"/>
              </w:numPr>
              <w:ind w:left="716"/>
            </w:pPr>
            <w:r w:rsidRPr="00384B28">
              <w:t>SQL Server 2014 Enterprise</w:t>
            </w:r>
          </w:p>
        </w:tc>
        <w:tc>
          <w:tcPr>
            <w:tcW w:w="5272" w:type="dxa"/>
          </w:tcPr>
          <w:p w14:paraId="31B0C67C" w14:textId="77777777" w:rsidR="005215C8" w:rsidRPr="00384B28" w:rsidRDefault="005215C8" w:rsidP="005215C8">
            <w:pPr>
              <w:pStyle w:val="PURBullet-Indented"/>
              <w:numPr>
                <w:ilvl w:val="0"/>
                <w:numId w:val="20"/>
              </w:numPr>
              <w:ind w:left="716"/>
              <w:rPr>
                <w:noProof/>
              </w:rPr>
            </w:pPr>
            <w:r w:rsidRPr="00384B28">
              <w:t>SQL Server 2012 Enterprise</w:t>
            </w:r>
          </w:p>
        </w:tc>
      </w:tr>
      <w:tr w:rsidR="005215C8" w:rsidRPr="00384B28" w14:paraId="31B0C680" w14:textId="77777777" w:rsidTr="00377F92">
        <w:tc>
          <w:tcPr>
            <w:tcW w:w="5254" w:type="dxa"/>
          </w:tcPr>
          <w:p w14:paraId="31B0C67E" w14:textId="77777777" w:rsidR="005215C8" w:rsidRPr="00384B28" w:rsidRDefault="005215C8" w:rsidP="005215C8">
            <w:pPr>
              <w:pStyle w:val="PURBullet-Indented"/>
              <w:numPr>
                <w:ilvl w:val="0"/>
                <w:numId w:val="20"/>
              </w:numPr>
              <w:ind w:left="716"/>
              <w:rPr>
                <w:noProof/>
              </w:rPr>
            </w:pPr>
            <w:r w:rsidRPr="00384B28">
              <w:t>SQL Server 2014 Standard</w:t>
            </w:r>
          </w:p>
        </w:tc>
        <w:tc>
          <w:tcPr>
            <w:tcW w:w="5272" w:type="dxa"/>
          </w:tcPr>
          <w:p w14:paraId="31B0C67F" w14:textId="77777777" w:rsidR="005215C8" w:rsidRPr="00384B28" w:rsidRDefault="005215C8" w:rsidP="005215C8">
            <w:pPr>
              <w:pStyle w:val="PURBullet-Indented"/>
              <w:numPr>
                <w:ilvl w:val="0"/>
                <w:numId w:val="20"/>
              </w:numPr>
              <w:ind w:left="716"/>
              <w:rPr>
                <w:noProof/>
              </w:rPr>
            </w:pPr>
            <w:r w:rsidRPr="00384B28">
              <w:t>SQL Server 2012 Standard</w:t>
            </w:r>
          </w:p>
        </w:tc>
      </w:tr>
      <w:tr w:rsidR="005215C8" w:rsidRPr="00384B28" w14:paraId="31B0C683" w14:textId="77777777" w:rsidTr="00377F92">
        <w:tc>
          <w:tcPr>
            <w:tcW w:w="5254" w:type="dxa"/>
          </w:tcPr>
          <w:p w14:paraId="31B0C681" w14:textId="77777777" w:rsidR="005215C8" w:rsidRPr="00384B28" w:rsidRDefault="005215C8" w:rsidP="005215C8">
            <w:pPr>
              <w:pStyle w:val="PURBullet-Indented"/>
              <w:numPr>
                <w:ilvl w:val="0"/>
                <w:numId w:val="20"/>
              </w:numPr>
              <w:ind w:left="716"/>
              <w:rPr>
                <w:noProof/>
              </w:rPr>
            </w:pPr>
            <w:r w:rsidRPr="00384B28">
              <w:t>SQL Server 2014 Web</w:t>
            </w:r>
          </w:p>
        </w:tc>
        <w:tc>
          <w:tcPr>
            <w:tcW w:w="5272" w:type="dxa"/>
          </w:tcPr>
          <w:p w14:paraId="31B0C682" w14:textId="77777777" w:rsidR="005215C8" w:rsidRPr="00384B28" w:rsidRDefault="005215C8" w:rsidP="005215C8">
            <w:pPr>
              <w:pStyle w:val="PURBullet-Indented"/>
              <w:numPr>
                <w:ilvl w:val="0"/>
                <w:numId w:val="20"/>
              </w:numPr>
              <w:ind w:left="716"/>
              <w:rPr>
                <w:noProof/>
              </w:rPr>
            </w:pPr>
            <w:r w:rsidRPr="00384B28">
              <w:t>SQL Server 2012 Web</w:t>
            </w:r>
          </w:p>
        </w:tc>
      </w:tr>
      <w:tr w:rsidR="00F46667" w:rsidRPr="00384B28" w14:paraId="31B0C686" w14:textId="77777777" w:rsidTr="00377F92">
        <w:tc>
          <w:tcPr>
            <w:tcW w:w="5254" w:type="dxa"/>
          </w:tcPr>
          <w:p w14:paraId="31B0C684" w14:textId="77777777" w:rsidR="00F46667" w:rsidRPr="00384B28" w:rsidRDefault="00F46667" w:rsidP="00781567">
            <w:pPr>
              <w:pStyle w:val="PURBullet-Indented"/>
              <w:numPr>
                <w:ilvl w:val="0"/>
                <w:numId w:val="0"/>
              </w:numPr>
              <w:ind w:left="356"/>
              <w:rPr>
                <w:noProof/>
              </w:rPr>
            </w:pPr>
          </w:p>
        </w:tc>
        <w:tc>
          <w:tcPr>
            <w:tcW w:w="5272" w:type="dxa"/>
          </w:tcPr>
          <w:p w14:paraId="31B0C685" w14:textId="77777777" w:rsidR="00F46667" w:rsidRPr="00384B28" w:rsidRDefault="00F46667" w:rsidP="005215C8">
            <w:pPr>
              <w:pStyle w:val="PURBullet-Indented"/>
              <w:numPr>
                <w:ilvl w:val="0"/>
                <w:numId w:val="20"/>
              </w:numPr>
              <w:ind w:left="716"/>
              <w:rPr>
                <w:noProof/>
              </w:rPr>
            </w:pPr>
            <w:r w:rsidRPr="00384B28">
              <w:t>Biztalk Server 2010 Édition Agence</w:t>
            </w:r>
          </w:p>
        </w:tc>
      </w:tr>
      <w:tr w:rsidR="00F46667" w:rsidRPr="00384B28" w14:paraId="31B0C689" w14:textId="77777777" w:rsidTr="00377F92">
        <w:tc>
          <w:tcPr>
            <w:tcW w:w="5254" w:type="dxa"/>
          </w:tcPr>
          <w:p w14:paraId="31B0C687" w14:textId="77777777" w:rsidR="00F46667" w:rsidRPr="00384B28" w:rsidRDefault="00F46667" w:rsidP="00781567">
            <w:pPr>
              <w:pStyle w:val="PURBullet-Indented"/>
              <w:numPr>
                <w:ilvl w:val="0"/>
                <w:numId w:val="0"/>
              </w:numPr>
              <w:ind w:left="356"/>
              <w:rPr>
                <w:noProof/>
              </w:rPr>
            </w:pPr>
          </w:p>
        </w:tc>
        <w:tc>
          <w:tcPr>
            <w:tcW w:w="5272" w:type="dxa"/>
          </w:tcPr>
          <w:p w14:paraId="31B0C688" w14:textId="77777777" w:rsidR="00F46667" w:rsidRPr="00384B28" w:rsidRDefault="00F46667" w:rsidP="005215C8">
            <w:pPr>
              <w:pStyle w:val="PURBullet-Indented"/>
              <w:numPr>
                <w:ilvl w:val="0"/>
                <w:numId w:val="20"/>
              </w:numPr>
              <w:ind w:left="716"/>
              <w:rPr>
                <w:noProof/>
              </w:rPr>
            </w:pPr>
            <w:r w:rsidRPr="00384B28">
              <w:t>Biztalk Server 2010 Édition Enterprise</w:t>
            </w:r>
          </w:p>
        </w:tc>
      </w:tr>
      <w:tr w:rsidR="00F46667" w:rsidRPr="00384B28" w14:paraId="31B0C68C" w14:textId="77777777" w:rsidTr="00377F92">
        <w:tc>
          <w:tcPr>
            <w:tcW w:w="5254" w:type="dxa"/>
          </w:tcPr>
          <w:p w14:paraId="31B0C68A" w14:textId="77777777" w:rsidR="00F46667" w:rsidRPr="00384B28" w:rsidRDefault="00F46667" w:rsidP="00781567">
            <w:pPr>
              <w:pStyle w:val="PURBullet-Indented"/>
              <w:numPr>
                <w:ilvl w:val="0"/>
                <w:numId w:val="0"/>
              </w:numPr>
              <w:ind w:left="356"/>
              <w:rPr>
                <w:noProof/>
              </w:rPr>
            </w:pPr>
          </w:p>
        </w:tc>
        <w:tc>
          <w:tcPr>
            <w:tcW w:w="5272" w:type="dxa"/>
          </w:tcPr>
          <w:p w14:paraId="31B0C68B" w14:textId="77777777" w:rsidR="00F46667" w:rsidRPr="00384B28" w:rsidRDefault="00F46667" w:rsidP="005215C8">
            <w:pPr>
              <w:pStyle w:val="PURBullet-Indented"/>
              <w:numPr>
                <w:ilvl w:val="0"/>
                <w:numId w:val="20"/>
              </w:numPr>
              <w:ind w:left="716"/>
              <w:rPr>
                <w:noProof/>
              </w:rPr>
            </w:pPr>
            <w:r w:rsidRPr="00384B28">
              <w:t>Biztalk Server 2010 Édition Standard</w:t>
            </w:r>
          </w:p>
        </w:tc>
      </w:tr>
    </w:tbl>
    <w:p w14:paraId="31B0C68D" w14:textId="77777777" w:rsidR="00C245A7" w:rsidRPr="00384B28" w:rsidRDefault="00C245A7" w:rsidP="00A9232B">
      <w:pPr>
        <w:pStyle w:val="PURBlueStrong"/>
        <w:rPr>
          <w:spacing w:val="0"/>
        </w:rPr>
      </w:pPr>
    </w:p>
    <w:p w14:paraId="31B0C68E" w14:textId="77777777" w:rsidR="00A9232B" w:rsidRPr="00384B28" w:rsidRDefault="00FC1431" w:rsidP="00A9232B">
      <w:pPr>
        <w:pStyle w:val="PURBlueStrong"/>
        <w:rPr>
          <w:spacing w:val="0"/>
          <w:lang w:val="fr-FR"/>
        </w:rPr>
      </w:pPr>
      <w:r w:rsidRPr="00384B28">
        <w:rPr>
          <w:spacing w:val="0"/>
          <w:lang w:val="fr-FR"/>
        </w:rPr>
        <w:t>Modifications :</w:t>
      </w:r>
    </w:p>
    <w:p w14:paraId="31B0C68F" w14:textId="77777777" w:rsidR="005215C8" w:rsidRPr="00384B28" w:rsidRDefault="005215C8" w:rsidP="00AB2E89">
      <w:pPr>
        <w:pStyle w:val="PURHeading2"/>
        <w:rPr>
          <w:lang w:val="fr-FR"/>
        </w:rPr>
      </w:pPr>
      <w:r w:rsidRPr="00384B28">
        <w:rPr>
          <w:lang w:val="fr-FR"/>
        </w:rPr>
        <w:t>Droits de récupération en cas de sinistre.</w:t>
      </w:r>
      <w:r w:rsidRPr="00384B28">
        <w:rPr>
          <w:rFonts w:asciiTheme="majorHAnsi" w:hAnsiTheme="majorHAnsi" w:cstheme="majorHAnsi"/>
          <w:sz w:val="18"/>
          <w:szCs w:val="18"/>
          <w:lang w:val="fr-FR"/>
        </w:rPr>
        <w:t xml:space="preserve"> Nous avons aligné ces droits sur la version d</w:t>
      </w:r>
      <w:r w:rsidR="000905B8">
        <w:rPr>
          <w:rFonts w:asciiTheme="majorHAnsi" w:hAnsiTheme="majorHAnsi" w:cstheme="majorHAnsi"/>
          <w:sz w:val="18"/>
          <w:szCs w:val="18"/>
          <w:lang w:val="fr-FR"/>
        </w:rPr>
        <w:t>’</w:t>
      </w:r>
      <w:r w:rsidRPr="00384B28">
        <w:rPr>
          <w:rFonts w:asciiTheme="majorHAnsi" w:hAnsiTheme="majorHAnsi" w:cstheme="majorHAnsi"/>
          <w:sz w:val="18"/>
          <w:szCs w:val="18"/>
          <w:lang w:val="fr-FR"/>
        </w:rPr>
        <w:t>avril 2014 des Droits d</w:t>
      </w:r>
      <w:r w:rsidR="000905B8">
        <w:rPr>
          <w:rFonts w:asciiTheme="majorHAnsi" w:hAnsiTheme="majorHAnsi" w:cstheme="majorHAnsi"/>
          <w:sz w:val="18"/>
          <w:szCs w:val="18"/>
          <w:lang w:val="fr-FR"/>
        </w:rPr>
        <w:t>’</w:t>
      </w:r>
      <w:r w:rsidRPr="00384B28">
        <w:rPr>
          <w:rFonts w:asciiTheme="majorHAnsi" w:hAnsiTheme="majorHAnsi" w:cstheme="majorHAnsi"/>
          <w:sz w:val="18"/>
          <w:szCs w:val="18"/>
          <w:lang w:val="fr-FR"/>
        </w:rPr>
        <w:t>Utilisation de Logiciels en ce qui concerne la Récupération en cas de sinistre.</w:t>
      </w:r>
    </w:p>
    <w:p w14:paraId="31B0C690" w14:textId="77777777" w:rsidR="005215C8" w:rsidRPr="00384B28" w:rsidRDefault="00AB2E89" w:rsidP="004E1A7E">
      <w:pPr>
        <w:pStyle w:val="PURBody"/>
        <w:rPr>
          <w:lang w:val="fr-FR"/>
        </w:rPr>
      </w:pPr>
      <w:r w:rsidRPr="00384B28">
        <w:rPr>
          <w:rFonts w:ascii="Arial Black" w:hAnsi="Arial Black"/>
          <w:sz w:val="20"/>
          <w:lang w:val="fr-FR"/>
        </w:rPr>
        <w:t>Exchange Server 2013 Standard.</w:t>
      </w:r>
      <w:r w:rsidRPr="00384B28">
        <w:rPr>
          <w:rFonts w:asciiTheme="majorHAnsi" w:hAnsiTheme="majorHAnsi" w:cstheme="majorHAnsi"/>
          <w:szCs w:val="18"/>
          <w:lang w:val="fr-FR"/>
        </w:rPr>
        <w:t xml:space="preserve"> Nous avons ajouté la disponibilité des fonctionnalités de messagerie unifiée avec les licences d</w:t>
      </w:r>
      <w:r w:rsidR="000905B8">
        <w:rPr>
          <w:rFonts w:asciiTheme="majorHAnsi" w:hAnsiTheme="majorHAnsi" w:cstheme="majorHAnsi"/>
          <w:szCs w:val="18"/>
          <w:lang w:val="fr-FR"/>
        </w:rPr>
        <w:t>’</w:t>
      </w:r>
      <w:r w:rsidRPr="00384B28">
        <w:rPr>
          <w:rFonts w:asciiTheme="majorHAnsi" w:hAnsiTheme="majorHAnsi" w:cstheme="majorHAnsi"/>
          <w:szCs w:val="18"/>
          <w:lang w:val="fr-FR"/>
        </w:rPr>
        <w:t>accès SAL Exchange Server 2013 Hosted Exchange Standard, Exchange Server 2013 Hosted Exchange Standard Plus et Productivity Suite.</w:t>
      </w:r>
    </w:p>
    <w:p w14:paraId="31B0C691" w14:textId="77777777" w:rsidR="004E1A7E" w:rsidRPr="00384B28" w:rsidRDefault="004E1A7E" w:rsidP="004E1A7E">
      <w:pPr>
        <w:pStyle w:val="PURBody"/>
        <w:rPr>
          <w:lang w:val="fr-FR"/>
        </w:rPr>
      </w:pPr>
      <w:r w:rsidRPr="00384B28">
        <w:rPr>
          <w:rFonts w:ascii="Arial Black" w:hAnsi="Arial Black"/>
          <w:sz w:val="20"/>
          <w:lang w:val="fr-FR"/>
        </w:rPr>
        <w:t>Lync Server 2013.</w:t>
      </w:r>
      <w:r w:rsidRPr="00384B28">
        <w:rPr>
          <w:rFonts w:asciiTheme="majorHAnsi" w:hAnsiTheme="majorHAnsi" w:cstheme="majorHAnsi"/>
          <w:szCs w:val="18"/>
          <w:lang w:val="fr-FR"/>
        </w:rPr>
        <w:t xml:space="preserve"> Nous avons ajouté les fonctionnalités de systèmes de salles de conférence et de flux vidéo HD multiples à la licence d</w:t>
      </w:r>
      <w:r w:rsidR="000905B8">
        <w:rPr>
          <w:rFonts w:asciiTheme="majorHAnsi" w:hAnsiTheme="majorHAnsi" w:cstheme="majorHAnsi"/>
          <w:szCs w:val="18"/>
          <w:lang w:val="fr-FR"/>
        </w:rPr>
        <w:t>’</w:t>
      </w:r>
      <w:r w:rsidRPr="00384B28">
        <w:rPr>
          <w:rFonts w:asciiTheme="majorHAnsi" w:hAnsiTheme="majorHAnsi" w:cstheme="majorHAnsi"/>
          <w:szCs w:val="18"/>
          <w:lang w:val="fr-FR"/>
        </w:rPr>
        <w:t xml:space="preserve">accès SAL </w:t>
      </w:r>
      <w:r w:rsidRPr="00384B28">
        <w:rPr>
          <w:lang w:val="fr-FR"/>
        </w:rPr>
        <w:t>Lync Server Enterprise.</w:t>
      </w:r>
    </w:p>
    <w:p w14:paraId="31B0C692" w14:textId="77777777" w:rsidR="00554C78" w:rsidRPr="00384B28" w:rsidRDefault="00554C78" w:rsidP="00554C78">
      <w:pPr>
        <w:pStyle w:val="PURBody"/>
        <w:rPr>
          <w:lang w:val="fr-FR"/>
        </w:rPr>
      </w:pPr>
      <w:r w:rsidRPr="00384B28">
        <w:rPr>
          <w:rFonts w:ascii="Arial Black" w:hAnsi="Arial Black"/>
          <w:sz w:val="20"/>
          <w:lang w:val="fr-FR"/>
        </w:rPr>
        <w:t>Microsoft Dynamics.</w:t>
      </w:r>
      <w:r w:rsidRPr="00384B28">
        <w:rPr>
          <w:rFonts w:asciiTheme="majorHAnsi" w:hAnsiTheme="majorHAnsi" w:cstheme="majorHAnsi"/>
          <w:szCs w:val="18"/>
          <w:lang w:val="fr-FR"/>
        </w:rPr>
        <w:t xml:space="preserve"> Nous avons clarifié les droits de passage à une version antérieure pour les offres du modèle de licence d</w:t>
      </w:r>
      <w:r w:rsidR="000905B8">
        <w:rPr>
          <w:rFonts w:asciiTheme="majorHAnsi" w:hAnsiTheme="majorHAnsi" w:cstheme="majorHAnsi"/>
          <w:szCs w:val="18"/>
          <w:lang w:val="fr-FR"/>
        </w:rPr>
        <w:t>’</w:t>
      </w:r>
      <w:r w:rsidRPr="00384B28">
        <w:rPr>
          <w:rFonts w:asciiTheme="majorHAnsi" w:hAnsiTheme="majorHAnsi" w:cstheme="majorHAnsi"/>
          <w:szCs w:val="18"/>
          <w:lang w:val="fr-FR"/>
        </w:rPr>
        <w:t xml:space="preserve">accès SAL (Subscriber Access License) (produits autres que les services en ligne) </w:t>
      </w:r>
      <w:r w:rsidRPr="00384B28">
        <w:rPr>
          <w:rFonts w:asciiTheme="majorHAnsi" w:hAnsiTheme="majorHAnsi"/>
          <w:lang w:val="fr-FR"/>
        </w:rPr>
        <w:t>Microsoft Dynamics</w:t>
      </w:r>
      <w:r w:rsidRPr="00384B28">
        <w:rPr>
          <w:lang w:val="fr-FR"/>
        </w:rPr>
        <w:t>.</w:t>
      </w:r>
    </w:p>
    <w:p w14:paraId="31B0C693" w14:textId="77777777" w:rsidR="00554C78" w:rsidRPr="00384B28" w:rsidRDefault="00554C78" w:rsidP="00554C78">
      <w:pPr>
        <w:pStyle w:val="PURBody"/>
        <w:rPr>
          <w:lang w:val="fr-FR"/>
        </w:rPr>
      </w:pPr>
      <w:r w:rsidRPr="00384B28">
        <w:rPr>
          <w:rFonts w:ascii="Arial Black" w:hAnsi="Arial Black"/>
          <w:sz w:val="20"/>
          <w:lang w:val="fr-FR"/>
        </w:rPr>
        <w:t>SQL Server 2014 Business Intelligence.</w:t>
      </w:r>
      <w:r w:rsidRPr="00384B28">
        <w:rPr>
          <w:lang w:val="fr-FR"/>
        </w:rPr>
        <w:t xml:space="preserve"> Nous avons ajouté une stipulation concernant la SAL pour le traitement par lot.</w:t>
      </w:r>
    </w:p>
    <w:p w14:paraId="31B0C694" w14:textId="77777777" w:rsidR="00554C78" w:rsidRPr="00384B28" w:rsidRDefault="00554C78" w:rsidP="00554C78">
      <w:pPr>
        <w:pStyle w:val="PURBody"/>
        <w:rPr>
          <w:lang w:val="fr-FR"/>
        </w:rPr>
      </w:pPr>
      <w:r w:rsidRPr="00384B28">
        <w:rPr>
          <w:rFonts w:ascii="Arial Black" w:hAnsi="Arial Black"/>
          <w:sz w:val="20"/>
          <w:lang w:val="fr-FR"/>
        </w:rPr>
        <w:t>Logiciel invité.</w:t>
      </w:r>
      <w:r w:rsidRPr="00384B28">
        <w:rPr>
          <w:lang w:val="fr-FR"/>
        </w:rPr>
        <w:t xml:space="preserve"> Nous avons clarifié quel logiciel serveur hôte devait s</w:t>
      </w:r>
      <w:r w:rsidR="000905B8">
        <w:rPr>
          <w:lang w:val="fr-FR"/>
        </w:rPr>
        <w:t>’</w:t>
      </w:r>
      <w:r w:rsidRPr="00384B28">
        <w:rPr>
          <w:lang w:val="fr-FR"/>
        </w:rPr>
        <w:t>exécuter sur quel logiciel serveur invité.</w:t>
      </w:r>
    </w:p>
    <w:p w14:paraId="31B0C695" w14:textId="77777777" w:rsidR="00A40F92" w:rsidRPr="00384B28" w:rsidRDefault="004E2E3E" w:rsidP="00CD6E9D">
      <w:pPr>
        <w:pStyle w:val="PURBreadcrumb"/>
        <w:keepNext w:val="0"/>
        <w:rPr>
          <w:rStyle w:val="Hyperlink"/>
          <w:rFonts w:ascii="Arial Narrow" w:hAnsi="Arial Narrow"/>
          <w:sz w:val="16"/>
          <w:lang w:val="fr-FR"/>
        </w:rPr>
        <w:sectPr w:rsidR="00A40F92" w:rsidRPr="00384B28" w:rsidSect="00176458">
          <w:footerReference w:type="default" r:id="rId106"/>
          <w:pgSz w:w="12240" w:h="15840" w:code="1"/>
          <w:pgMar w:top="1166" w:right="720" w:bottom="720" w:left="720" w:header="432" w:footer="288" w:gutter="0"/>
          <w:cols w:space="360"/>
          <w:docGrid w:linePitch="360"/>
        </w:sectPr>
      </w:pPr>
      <w:hyperlink w:anchor="Table_of_Content" w:history="1">
        <w:r w:rsidR="00BE6B24" w:rsidRPr="00384B28">
          <w:rPr>
            <w:rStyle w:val="Hyperlink"/>
            <w:rFonts w:ascii="Arial Narrow" w:hAnsi="Arial Narrow"/>
            <w:sz w:val="16"/>
            <w:lang w:val="fr-FR"/>
          </w:rPr>
          <w:t>Table des matières</w:t>
        </w:r>
      </w:hyperlink>
      <w:r w:rsidR="00515E8B">
        <w:rPr>
          <w:rStyle w:val="Hyperlink"/>
          <w:rFonts w:ascii="Arial Narrow" w:hAnsi="Arial Narrow"/>
          <w:sz w:val="16"/>
          <w:lang w:val="fr-FR"/>
        </w:rPr>
        <w:t xml:space="preserve"> </w:t>
      </w:r>
      <w:r w:rsidR="00BE6B24" w:rsidRPr="00384B28">
        <w:rPr>
          <w:rFonts w:ascii="Arial Narrow" w:hAnsi="Arial Narrow"/>
          <w:sz w:val="16"/>
          <w:lang w:val="fr-FR"/>
        </w:rPr>
        <w:t>/</w:t>
      </w:r>
      <w:r w:rsidR="00515E8B">
        <w:rPr>
          <w:rFonts w:ascii="Arial Narrow" w:hAnsi="Arial Narrow"/>
          <w:sz w:val="16"/>
          <w:lang w:val="fr-FR"/>
        </w:rPr>
        <w:t xml:space="preserve"> </w:t>
      </w:r>
      <w:hyperlink w:anchor="Universal_License_Terms" w:history="1">
        <w:r w:rsidR="00BE6B24" w:rsidRPr="00384B28">
          <w:rPr>
            <w:rStyle w:val="Hyperlink"/>
            <w:rFonts w:ascii="Arial Narrow" w:hAnsi="Arial Narrow"/>
            <w:sz w:val="16"/>
            <w:lang w:val="fr-FR"/>
          </w:rPr>
          <w:t>Conditions universelles de licence</w:t>
        </w:r>
      </w:hyperlink>
      <w:bookmarkStart w:id="22" w:name="_Toc299519079"/>
      <w:bookmarkStart w:id="23" w:name="_Toc299524943"/>
      <w:bookmarkStart w:id="24" w:name="_Toc299531294"/>
      <w:bookmarkStart w:id="25" w:name="_Toc299531402"/>
      <w:bookmarkStart w:id="26" w:name="_Toc299531510"/>
    </w:p>
    <w:p w14:paraId="31B0C696" w14:textId="77777777" w:rsidR="000A570B" w:rsidRPr="00601334" w:rsidRDefault="000A570B" w:rsidP="000A570B">
      <w:pPr>
        <w:pStyle w:val="PURSectionHeading"/>
        <w:rPr>
          <w:spacing w:val="0"/>
          <w:lang w:val="fr-FR"/>
        </w:rPr>
      </w:pPr>
      <w:bookmarkStart w:id="27" w:name="Universal_License_Terms"/>
      <w:bookmarkStart w:id="28" w:name="_Toc299957119"/>
      <w:bookmarkStart w:id="29" w:name="_Toc346536830"/>
      <w:bookmarkStart w:id="30" w:name="_Toc339280297"/>
      <w:bookmarkStart w:id="31" w:name="_Toc363552767"/>
      <w:bookmarkStart w:id="32" w:name="_Toc378682232"/>
      <w:bookmarkStart w:id="33" w:name="_Toc371268244"/>
      <w:bookmarkStart w:id="34" w:name="_Toc381960500"/>
      <w:bookmarkStart w:id="35" w:name="UniversalTerms"/>
      <w:bookmarkEnd w:id="27"/>
      <w:r w:rsidRPr="00601334">
        <w:rPr>
          <w:spacing w:val="0"/>
          <w:lang w:val="fr-FR"/>
        </w:rPr>
        <w:lastRenderedPageBreak/>
        <w:t>Conditions universelles de licence</w:t>
      </w:r>
      <w:bookmarkEnd w:id="22"/>
      <w:bookmarkEnd w:id="23"/>
      <w:bookmarkEnd w:id="24"/>
      <w:bookmarkEnd w:id="25"/>
      <w:bookmarkEnd w:id="26"/>
      <w:bookmarkEnd w:id="28"/>
      <w:bookmarkEnd w:id="29"/>
      <w:bookmarkEnd w:id="30"/>
      <w:bookmarkEnd w:id="31"/>
      <w:bookmarkEnd w:id="32"/>
      <w:bookmarkEnd w:id="33"/>
      <w:bookmarkEnd w:id="34"/>
    </w:p>
    <w:p w14:paraId="31B0C697" w14:textId="77777777" w:rsidR="00F81C03" w:rsidRPr="00384B28" w:rsidRDefault="000A570B" w:rsidP="00F81C03">
      <w:pPr>
        <w:pStyle w:val="PURBody-Indented"/>
        <w:rPr>
          <w:lang w:val="fr-FR"/>
        </w:rPr>
      </w:pPr>
      <w:r w:rsidRPr="00384B28">
        <w:rPr>
          <w:lang w:val="fr-FR"/>
        </w:rPr>
        <w:t>Les présentes conditions de licence s</w:t>
      </w:r>
      <w:r w:rsidR="000905B8">
        <w:rPr>
          <w:lang w:val="fr-FR"/>
        </w:rPr>
        <w:t>’</w:t>
      </w:r>
      <w:r w:rsidRPr="00384B28">
        <w:rPr>
          <w:lang w:val="fr-FR"/>
        </w:rPr>
        <w:t>appliquent à votre utilisation de tous les logiciels et services en ligne Microsoft concédés conformément aux termes de votre Contrat de Licence Prestataire de Services.</w:t>
      </w:r>
    </w:p>
    <w:p w14:paraId="31B0C698" w14:textId="77777777" w:rsidR="0000799F" w:rsidRPr="00601334" w:rsidRDefault="0000799F" w:rsidP="0000799F">
      <w:pPr>
        <w:pStyle w:val="PURHeading2"/>
        <w:rPr>
          <w:lang w:val="fr-FR"/>
        </w:rPr>
      </w:pPr>
      <w:bookmarkStart w:id="36" w:name="Definitions"/>
      <w:r w:rsidRPr="00601334">
        <w:rPr>
          <w:lang w:val="fr-FR"/>
        </w:rPr>
        <w:t>Définitions</w:t>
      </w:r>
    </w:p>
    <w:p w14:paraId="31B0C699" w14:textId="77777777" w:rsidR="000A570B" w:rsidRPr="00601334" w:rsidRDefault="000A570B" w:rsidP="00CD6E9D">
      <w:pPr>
        <w:pStyle w:val="PURBody-Indented"/>
        <w:rPr>
          <w:lang w:val="fr-FR"/>
        </w:rPr>
      </w:pPr>
      <w:r w:rsidRPr="00384B28">
        <w:rPr>
          <w:lang w:val="fr-FR"/>
        </w:rPr>
        <w:t>Les conditions utilisées mais non définies dans les présents Droits d</w:t>
      </w:r>
      <w:r w:rsidR="000905B8">
        <w:rPr>
          <w:lang w:val="fr-FR"/>
        </w:rPr>
        <w:t>’</w:t>
      </w:r>
      <w:r w:rsidRPr="00384B28">
        <w:rPr>
          <w:lang w:val="fr-FR"/>
        </w:rPr>
        <w:t xml:space="preserve">Utilisation pour le Prestataire de Services Microsoft ont la signification indiquée dans les termes du Contrat de Licence Prestataire de Services. </w:t>
      </w:r>
      <w:r w:rsidRPr="00601334">
        <w:rPr>
          <w:lang w:val="fr-FR"/>
        </w:rPr>
        <w:t>Les définitions suivantes s</w:t>
      </w:r>
      <w:r w:rsidR="000905B8">
        <w:rPr>
          <w:lang w:val="fr-FR"/>
        </w:rPr>
        <w:t>’</w:t>
      </w:r>
      <w:r w:rsidRPr="00601334">
        <w:rPr>
          <w:lang w:val="fr-FR"/>
        </w:rPr>
        <w:t>appliquent également :</w:t>
      </w:r>
    </w:p>
    <w:p w14:paraId="31B0C69A" w14:textId="77777777" w:rsidR="00F81C03" w:rsidRPr="00601334" w:rsidRDefault="00F81C03" w:rsidP="00CD6E9D">
      <w:pPr>
        <w:pStyle w:val="PURBody-Indented"/>
        <w:keepNext/>
        <w:ind w:left="274"/>
        <w:rPr>
          <w:lang w:val="fr-FR"/>
        </w:rPr>
      </w:pPr>
      <w:r w:rsidRPr="00601334">
        <w:rPr>
          <w:b/>
          <w:lang w:val="fr-FR"/>
        </w:rPr>
        <w:t>Instance</w:t>
      </w:r>
    </w:p>
    <w:p w14:paraId="31B0C69B" w14:textId="77777777" w:rsidR="00F81C03" w:rsidRPr="00384B28" w:rsidRDefault="00F81C03" w:rsidP="00F81C03">
      <w:pPr>
        <w:pStyle w:val="PURBody-Indented"/>
        <w:rPr>
          <w:lang w:val="fr-FR"/>
        </w:rPr>
      </w:pPr>
      <w:r w:rsidRPr="00384B28">
        <w:rPr>
          <w:lang w:val="fr-FR"/>
        </w:rPr>
        <w:t>Vous créez une « instance » d</w:t>
      </w:r>
      <w:r w:rsidR="000905B8">
        <w:rPr>
          <w:lang w:val="fr-FR"/>
        </w:rPr>
        <w:t>’</w:t>
      </w:r>
      <w:r w:rsidRPr="00384B28">
        <w:rPr>
          <w:lang w:val="fr-FR"/>
        </w:rPr>
        <w:t>un logiciel en exécutant le programme ou la procédure d</w:t>
      </w:r>
      <w:r w:rsidR="000905B8">
        <w:rPr>
          <w:lang w:val="fr-FR"/>
        </w:rPr>
        <w:t>’</w:t>
      </w:r>
      <w:r w:rsidRPr="00384B28">
        <w:rPr>
          <w:lang w:val="fr-FR"/>
        </w:rPr>
        <w:t>installation dudit logiciel. Vous pouvez également créer une instance en dupliquant une instance existante. Les références au logiciel comprennent les « instances » de ce dernier.</w:t>
      </w:r>
    </w:p>
    <w:p w14:paraId="31B0C69C" w14:textId="77777777" w:rsidR="00F81C03" w:rsidRPr="00601334" w:rsidRDefault="00F81C03" w:rsidP="00CD6E9D">
      <w:pPr>
        <w:pStyle w:val="PURBody-Indented"/>
        <w:keepNext/>
        <w:ind w:left="274"/>
        <w:rPr>
          <w:lang w:val="fr-FR"/>
        </w:rPr>
      </w:pPr>
      <w:r w:rsidRPr="00601334">
        <w:rPr>
          <w:b/>
          <w:lang w:val="fr-FR"/>
        </w:rPr>
        <w:t>Exécution d</w:t>
      </w:r>
      <w:r w:rsidR="000905B8">
        <w:rPr>
          <w:b/>
          <w:lang w:val="fr-FR"/>
        </w:rPr>
        <w:t>’</w:t>
      </w:r>
      <w:r w:rsidRPr="00601334">
        <w:rPr>
          <w:b/>
          <w:lang w:val="fr-FR"/>
        </w:rPr>
        <w:t>une Instance</w:t>
      </w:r>
    </w:p>
    <w:p w14:paraId="31B0C69D" w14:textId="77777777" w:rsidR="00F81C03" w:rsidRPr="00384B28" w:rsidRDefault="00F81C03" w:rsidP="00F81C03">
      <w:pPr>
        <w:pStyle w:val="PURBody-Indented"/>
        <w:rPr>
          <w:lang w:val="fr-FR"/>
        </w:rPr>
      </w:pPr>
      <w:r w:rsidRPr="00384B28">
        <w:rPr>
          <w:lang w:val="fr-FR"/>
        </w:rPr>
        <w:t>Vous « exécutez une instance » du logiciel en le chargeant en mémoire et en exécutant une ou plusieurs de ses instructions. Une fois en cours d</w:t>
      </w:r>
      <w:r w:rsidR="000905B8">
        <w:rPr>
          <w:lang w:val="fr-FR"/>
        </w:rPr>
        <w:t>’</w:t>
      </w:r>
      <w:r w:rsidRPr="00384B28">
        <w:rPr>
          <w:lang w:val="fr-FR"/>
        </w:rPr>
        <w:t>exécution, une instance est considérée active (que ses instructions continuent de s</w:t>
      </w:r>
      <w:r w:rsidR="000905B8">
        <w:rPr>
          <w:lang w:val="fr-FR"/>
        </w:rPr>
        <w:t>’</w:t>
      </w:r>
      <w:r w:rsidRPr="00384B28">
        <w:rPr>
          <w:lang w:val="fr-FR"/>
        </w:rPr>
        <w:t>exécuter ou non) tant qu</w:t>
      </w:r>
      <w:r w:rsidR="000905B8">
        <w:rPr>
          <w:lang w:val="fr-FR"/>
        </w:rPr>
        <w:t>’</w:t>
      </w:r>
      <w:r w:rsidRPr="00384B28">
        <w:rPr>
          <w:lang w:val="fr-FR"/>
        </w:rPr>
        <w:t>elle n</w:t>
      </w:r>
      <w:r w:rsidR="000905B8">
        <w:rPr>
          <w:lang w:val="fr-FR"/>
        </w:rPr>
        <w:t>’</w:t>
      </w:r>
      <w:r w:rsidRPr="00384B28">
        <w:rPr>
          <w:lang w:val="fr-FR"/>
        </w:rPr>
        <w:t>est pas supprimée de la mémoire.</w:t>
      </w:r>
    </w:p>
    <w:p w14:paraId="31B0C69E" w14:textId="77777777" w:rsidR="00F81C03" w:rsidRPr="00384B28" w:rsidRDefault="00F81C03" w:rsidP="00CD6E9D">
      <w:pPr>
        <w:pStyle w:val="PURBody-Indented"/>
        <w:keepNext/>
        <w:ind w:left="274"/>
        <w:rPr>
          <w:lang w:val="fr-FR"/>
        </w:rPr>
      </w:pPr>
      <w:r w:rsidRPr="00384B28">
        <w:rPr>
          <w:b/>
          <w:lang w:val="fr-FR"/>
        </w:rPr>
        <w:t>Environnement de Système d</w:t>
      </w:r>
      <w:r w:rsidR="000905B8">
        <w:rPr>
          <w:b/>
          <w:lang w:val="fr-FR"/>
        </w:rPr>
        <w:t>’</w:t>
      </w:r>
      <w:r w:rsidRPr="00384B28">
        <w:rPr>
          <w:b/>
          <w:lang w:val="fr-FR"/>
        </w:rPr>
        <w:t>Exploitation (« OSE »)</w:t>
      </w:r>
    </w:p>
    <w:p w14:paraId="31B0C69F" w14:textId="77777777" w:rsidR="00F81C03" w:rsidRPr="00384B28" w:rsidRDefault="00F81C03" w:rsidP="00F81C03">
      <w:pPr>
        <w:ind w:left="270"/>
        <w:rPr>
          <w:lang w:val="fr-FR"/>
        </w:rPr>
      </w:pPr>
      <w:r w:rsidRPr="00384B28">
        <w:rPr>
          <w:color w:val="404040" w:themeColor="text1" w:themeTint="BF"/>
          <w:sz w:val="18"/>
          <w:lang w:val="fr-FR"/>
        </w:rPr>
        <w:t>Environnement de Système d</w:t>
      </w:r>
      <w:r w:rsidR="000905B8">
        <w:rPr>
          <w:color w:val="404040" w:themeColor="text1" w:themeTint="BF"/>
          <w:sz w:val="18"/>
          <w:lang w:val="fr-FR"/>
        </w:rPr>
        <w:t>’</w:t>
      </w:r>
      <w:r w:rsidRPr="00384B28">
        <w:rPr>
          <w:color w:val="404040" w:themeColor="text1" w:themeTint="BF"/>
          <w:sz w:val="18"/>
          <w:lang w:val="fr-FR"/>
        </w:rPr>
        <w:t>Exploitation (OSE)</w:t>
      </w:r>
      <w:r w:rsidRPr="00384B28">
        <w:rPr>
          <w:rFonts w:eastAsiaTheme="minorHAnsi"/>
          <w:color w:val="404040" w:themeColor="text1" w:themeTint="BF"/>
          <w:sz w:val="18"/>
          <w:lang w:val="fr-FR"/>
        </w:rPr>
        <w:t xml:space="preserve"> désigne tout ou partie d</w:t>
      </w:r>
      <w:r w:rsidR="000905B8">
        <w:rPr>
          <w:rFonts w:eastAsiaTheme="minorHAnsi"/>
          <w:color w:val="404040" w:themeColor="text1" w:themeTint="BF"/>
          <w:sz w:val="18"/>
          <w:lang w:val="fr-FR"/>
        </w:rPr>
        <w:t>’</w:t>
      </w:r>
      <w:r w:rsidRPr="00384B28">
        <w:rPr>
          <w:rFonts w:eastAsiaTheme="minorHAnsi"/>
          <w:color w:val="404040" w:themeColor="text1" w:themeTint="BF"/>
          <w:sz w:val="18"/>
          <w:lang w:val="fr-FR"/>
        </w:rPr>
        <w:t>une Instance d</w:t>
      </w:r>
      <w:r w:rsidR="000905B8">
        <w:rPr>
          <w:rFonts w:eastAsiaTheme="minorHAnsi"/>
          <w:color w:val="404040" w:themeColor="text1" w:themeTint="BF"/>
          <w:sz w:val="18"/>
          <w:lang w:val="fr-FR"/>
        </w:rPr>
        <w:t>’</w:t>
      </w:r>
      <w:r w:rsidRPr="00384B28">
        <w:rPr>
          <w:rFonts w:eastAsiaTheme="minorHAnsi"/>
          <w:color w:val="404040" w:themeColor="text1" w:themeTint="BF"/>
          <w:sz w:val="18"/>
          <w:lang w:val="fr-FR"/>
        </w:rPr>
        <w:t>un système d</w:t>
      </w:r>
      <w:r w:rsidR="000905B8">
        <w:rPr>
          <w:rFonts w:eastAsiaTheme="minorHAnsi"/>
          <w:color w:val="404040" w:themeColor="text1" w:themeTint="BF"/>
          <w:sz w:val="18"/>
          <w:lang w:val="fr-FR"/>
        </w:rPr>
        <w:t>’</w:t>
      </w:r>
      <w:r w:rsidRPr="00384B28">
        <w:rPr>
          <w:rFonts w:eastAsiaTheme="minorHAnsi"/>
          <w:color w:val="404040" w:themeColor="text1" w:themeTint="BF"/>
          <w:sz w:val="18"/>
          <w:lang w:val="fr-FR"/>
        </w:rPr>
        <w:t>exploitation (voir la définition d</w:t>
      </w:r>
      <w:r w:rsidR="000905B8">
        <w:rPr>
          <w:rFonts w:eastAsiaTheme="minorHAnsi"/>
          <w:color w:val="404040" w:themeColor="text1" w:themeTint="BF"/>
          <w:sz w:val="18"/>
          <w:lang w:val="fr-FR"/>
        </w:rPr>
        <w:t>’</w:t>
      </w:r>
      <w:r w:rsidRPr="00384B28">
        <w:rPr>
          <w:rFonts w:eastAsiaTheme="minorHAnsi"/>
          <w:color w:val="404040" w:themeColor="text1" w:themeTint="BF"/>
          <w:sz w:val="18"/>
          <w:lang w:val="fr-FR"/>
        </w:rPr>
        <w:t>« Instance »), ou tout ou partie d</w:t>
      </w:r>
      <w:r w:rsidR="000905B8">
        <w:rPr>
          <w:rFonts w:eastAsiaTheme="minorHAnsi"/>
          <w:color w:val="404040" w:themeColor="text1" w:themeTint="BF"/>
          <w:sz w:val="18"/>
          <w:lang w:val="fr-FR"/>
        </w:rPr>
        <w:t>’</w:t>
      </w:r>
      <w:r w:rsidRPr="00384B28">
        <w:rPr>
          <w:rFonts w:eastAsiaTheme="minorHAnsi"/>
          <w:color w:val="404040" w:themeColor="text1" w:themeTint="BF"/>
          <w:sz w:val="18"/>
          <w:lang w:val="fr-FR"/>
        </w:rPr>
        <w:t>une Instance d</w:t>
      </w:r>
      <w:r w:rsidR="000905B8">
        <w:rPr>
          <w:rFonts w:eastAsiaTheme="minorHAnsi"/>
          <w:color w:val="404040" w:themeColor="text1" w:themeTint="BF"/>
          <w:sz w:val="18"/>
          <w:lang w:val="fr-FR"/>
        </w:rPr>
        <w:t>’</w:t>
      </w:r>
      <w:r w:rsidRPr="00384B28">
        <w:rPr>
          <w:rFonts w:eastAsiaTheme="minorHAnsi"/>
          <w:color w:val="404040" w:themeColor="text1" w:themeTint="BF"/>
          <w:sz w:val="18"/>
          <w:lang w:val="fr-FR"/>
        </w:rPr>
        <w:t>un système d</w:t>
      </w:r>
      <w:r w:rsidR="000905B8">
        <w:rPr>
          <w:rFonts w:eastAsiaTheme="minorHAnsi"/>
          <w:color w:val="404040" w:themeColor="text1" w:themeTint="BF"/>
          <w:sz w:val="18"/>
          <w:lang w:val="fr-FR"/>
        </w:rPr>
        <w:t>’</w:t>
      </w:r>
      <w:r w:rsidRPr="00384B28">
        <w:rPr>
          <w:rFonts w:eastAsiaTheme="minorHAnsi"/>
          <w:color w:val="404040" w:themeColor="text1" w:themeTint="BF"/>
          <w:sz w:val="18"/>
          <w:lang w:val="fr-FR"/>
        </w:rPr>
        <w:t>exploitation virtuel (ou émulé d</w:t>
      </w:r>
      <w:r w:rsidR="000905B8">
        <w:rPr>
          <w:rFonts w:eastAsiaTheme="minorHAnsi"/>
          <w:color w:val="404040" w:themeColor="text1" w:themeTint="BF"/>
          <w:sz w:val="18"/>
          <w:lang w:val="fr-FR"/>
        </w:rPr>
        <w:t>’</w:t>
      </w:r>
      <w:r w:rsidRPr="00384B28">
        <w:rPr>
          <w:rFonts w:eastAsiaTheme="minorHAnsi"/>
          <w:color w:val="404040" w:themeColor="text1" w:themeTint="BF"/>
          <w:sz w:val="18"/>
          <w:lang w:val="fr-FR"/>
        </w:rPr>
        <w:t>une quelconque autre manière) qui active une identité de machine distincte (nom d</w:t>
      </w:r>
      <w:r w:rsidR="000905B8">
        <w:rPr>
          <w:rFonts w:eastAsiaTheme="minorHAnsi"/>
          <w:color w:val="404040" w:themeColor="text1" w:themeTint="BF"/>
          <w:sz w:val="18"/>
          <w:lang w:val="fr-FR"/>
        </w:rPr>
        <w:t>’</w:t>
      </w:r>
      <w:r w:rsidRPr="00384B28">
        <w:rPr>
          <w:rFonts w:eastAsiaTheme="minorHAnsi"/>
          <w:color w:val="404040" w:themeColor="text1" w:themeTint="BF"/>
          <w:sz w:val="18"/>
          <w:lang w:val="fr-FR"/>
        </w:rPr>
        <w:t>ordinateur principal ou identificateur unique similaire) ou des droits d</w:t>
      </w:r>
      <w:r w:rsidR="000905B8">
        <w:rPr>
          <w:rFonts w:eastAsiaTheme="minorHAnsi"/>
          <w:color w:val="404040" w:themeColor="text1" w:themeTint="BF"/>
          <w:sz w:val="18"/>
          <w:lang w:val="fr-FR"/>
        </w:rPr>
        <w:t>’</w:t>
      </w:r>
      <w:r w:rsidRPr="00384B28">
        <w:rPr>
          <w:rFonts w:eastAsiaTheme="minorHAnsi"/>
          <w:color w:val="404040" w:themeColor="text1" w:themeTint="BF"/>
          <w:sz w:val="18"/>
          <w:lang w:val="fr-FR"/>
        </w:rPr>
        <w:t>administration distincts et des Instances d</w:t>
      </w:r>
      <w:r w:rsidR="000905B8">
        <w:rPr>
          <w:rFonts w:eastAsiaTheme="minorHAnsi"/>
          <w:color w:val="404040" w:themeColor="text1" w:themeTint="BF"/>
          <w:sz w:val="18"/>
          <w:lang w:val="fr-FR"/>
        </w:rPr>
        <w:t>’</w:t>
      </w:r>
      <w:r w:rsidRPr="00384B28">
        <w:rPr>
          <w:rFonts w:eastAsiaTheme="minorHAnsi"/>
          <w:color w:val="404040" w:themeColor="text1" w:themeTint="BF"/>
          <w:sz w:val="18"/>
          <w:lang w:val="fr-FR"/>
        </w:rPr>
        <w:t>applications, le cas échéant, configuré pour s</w:t>
      </w:r>
      <w:r w:rsidR="000905B8">
        <w:rPr>
          <w:rFonts w:eastAsiaTheme="minorHAnsi"/>
          <w:color w:val="404040" w:themeColor="text1" w:themeTint="BF"/>
          <w:sz w:val="18"/>
          <w:lang w:val="fr-FR"/>
        </w:rPr>
        <w:t>’</w:t>
      </w:r>
      <w:r w:rsidRPr="00384B28">
        <w:rPr>
          <w:rFonts w:eastAsiaTheme="minorHAnsi"/>
          <w:color w:val="404040" w:themeColor="text1" w:themeTint="BF"/>
          <w:sz w:val="18"/>
          <w:lang w:val="fr-FR"/>
        </w:rPr>
        <w:t>exécuter sur l</w:t>
      </w:r>
      <w:r w:rsidR="000905B8">
        <w:rPr>
          <w:rFonts w:eastAsiaTheme="minorHAnsi"/>
          <w:color w:val="404040" w:themeColor="text1" w:themeTint="BF"/>
          <w:sz w:val="18"/>
          <w:lang w:val="fr-FR"/>
        </w:rPr>
        <w:t>’</w:t>
      </w:r>
      <w:r w:rsidRPr="00384B28">
        <w:rPr>
          <w:rFonts w:eastAsiaTheme="minorHAnsi"/>
          <w:color w:val="404040" w:themeColor="text1" w:themeTint="BF"/>
          <w:sz w:val="18"/>
          <w:lang w:val="fr-FR"/>
        </w:rPr>
        <w:t>Instance du système d</w:t>
      </w:r>
      <w:r w:rsidR="000905B8">
        <w:rPr>
          <w:rFonts w:eastAsiaTheme="minorHAnsi"/>
          <w:color w:val="404040" w:themeColor="text1" w:themeTint="BF"/>
          <w:sz w:val="18"/>
          <w:lang w:val="fr-FR"/>
        </w:rPr>
        <w:t>’</w:t>
      </w:r>
      <w:r w:rsidRPr="00384B28">
        <w:rPr>
          <w:rFonts w:eastAsiaTheme="minorHAnsi"/>
          <w:color w:val="404040" w:themeColor="text1" w:themeTint="BF"/>
          <w:sz w:val="18"/>
          <w:lang w:val="fr-FR"/>
        </w:rPr>
        <w:t>exploitation ou les parties identifiées ci-dessus. Il existe deux types d</w:t>
      </w:r>
      <w:r w:rsidR="000905B8">
        <w:rPr>
          <w:rFonts w:eastAsiaTheme="minorHAnsi"/>
          <w:color w:val="404040" w:themeColor="text1" w:themeTint="BF"/>
          <w:sz w:val="18"/>
          <w:lang w:val="fr-FR"/>
        </w:rPr>
        <w:t>’</w:t>
      </w:r>
      <w:r w:rsidRPr="00384B28">
        <w:rPr>
          <w:rFonts w:eastAsiaTheme="minorHAnsi"/>
          <w:color w:val="404040" w:themeColor="text1" w:themeTint="BF"/>
          <w:sz w:val="18"/>
          <w:lang w:val="fr-FR"/>
        </w:rPr>
        <w:t>OSE, physique et virtuel. Un système matériel physique peut disposer d</w:t>
      </w:r>
      <w:r w:rsidR="000905B8">
        <w:rPr>
          <w:rFonts w:eastAsiaTheme="minorHAnsi"/>
          <w:color w:val="404040" w:themeColor="text1" w:themeTint="BF"/>
          <w:sz w:val="18"/>
          <w:lang w:val="fr-FR"/>
        </w:rPr>
        <w:t>’</w:t>
      </w:r>
      <w:r w:rsidRPr="00384B28">
        <w:rPr>
          <w:rFonts w:eastAsiaTheme="minorHAnsi"/>
          <w:color w:val="404040" w:themeColor="text1" w:themeTint="BF"/>
          <w:sz w:val="18"/>
          <w:lang w:val="fr-FR"/>
        </w:rPr>
        <w:t>un OSE Physique et/ou d</w:t>
      </w:r>
      <w:r w:rsidR="000905B8">
        <w:rPr>
          <w:rFonts w:eastAsiaTheme="minorHAnsi"/>
          <w:color w:val="404040" w:themeColor="text1" w:themeTint="BF"/>
          <w:sz w:val="18"/>
          <w:lang w:val="fr-FR"/>
        </w:rPr>
        <w:t>’</w:t>
      </w:r>
      <w:r w:rsidRPr="00384B28">
        <w:rPr>
          <w:rFonts w:eastAsiaTheme="minorHAnsi"/>
          <w:color w:val="404040" w:themeColor="text1" w:themeTint="BF"/>
          <w:sz w:val="18"/>
          <w:lang w:val="fr-FR"/>
        </w:rPr>
        <w:t>un ou plusieurs OSE Virtuels.</w:t>
      </w:r>
    </w:p>
    <w:p w14:paraId="31B0C6A0" w14:textId="77777777" w:rsidR="00F81C03" w:rsidRPr="00384B28" w:rsidRDefault="00F81C03" w:rsidP="00F81C03">
      <w:pPr>
        <w:pStyle w:val="PURBody-Indented"/>
        <w:rPr>
          <w:lang w:val="fr-FR"/>
        </w:rPr>
      </w:pPr>
      <w:r w:rsidRPr="00384B28">
        <w:rPr>
          <w:rStyle w:val="PURBlueStrongChar"/>
          <w:b/>
          <w:smallCaps w:val="0"/>
          <w:color w:val="404040" w:themeColor="text1" w:themeTint="BF"/>
          <w:spacing w:val="0"/>
          <w:lang w:val="fr-FR"/>
        </w:rPr>
        <w:t>OSE Physique</w:t>
      </w:r>
      <w:r w:rsidRPr="00384B28">
        <w:rPr>
          <w:b/>
          <w:lang w:val="fr-FR"/>
        </w:rPr>
        <w:t xml:space="preserve"> </w:t>
      </w:r>
      <w:r w:rsidRPr="00384B28">
        <w:rPr>
          <w:lang w:val="fr-FR"/>
        </w:rPr>
        <w:t>désigne un OSE (voir la définition d</w:t>
      </w:r>
      <w:r w:rsidR="000905B8">
        <w:rPr>
          <w:lang w:val="fr-FR"/>
        </w:rPr>
        <w:t>’</w:t>
      </w:r>
      <w:r w:rsidRPr="00384B28">
        <w:rPr>
          <w:lang w:val="fr-FR"/>
        </w:rPr>
        <w:t>« Environnement de Système d</w:t>
      </w:r>
      <w:r w:rsidR="000905B8">
        <w:rPr>
          <w:lang w:val="fr-FR"/>
        </w:rPr>
        <w:t>’</w:t>
      </w:r>
      <w:r w:rsidRPr="00384B28">
        <w:rPr>
          <w:lang w:val="fr-FR"/>
        </w:rPr>
        <w:t>Exploitation (OSE) ») configuré pour s</w:t>
      </w:r>
      <w:r w:rsidR="000905B8">
        <w:rPr>
          <w:lang w:val="fr-FR"/>
        </w:rPr>
        <w:t>’</w:t>
      </w:r>
      <w:r w:rsidRPr="00384B28">
        <w:rPr>
          <w:lang w:val="fr-FR"/>
        </w:rPr>
        <w:t>exécuter directement sur un système matériel physique. l</w:t>
      </w:r>
      <w:r w:rsidR="000905B8">
        <w:rPr>
          <w:lang w:val="fr-FR"/>
        </w:rPr>
        <w:t>’</w:t>
      </w:r>
      <w:r w:rsidRPr="00384B28">
        <w:rPr>
          <w:lang w:val="fr-FR"/>
        </w:rPr>
        <w:t>Instance (voir la définition d</w:t>
      </w:r>
      <w:r w:rsidR="000905B8">
        <w:rPr>
          <w:lang w:val="fr-FR"/>
        </w:rPr>
        <w:t>’</w:t>
      </w:r>
      <w:r w:rsidRPr="00384B28">
        <w:rPr>
          <w:lang w:val="fr-FR"/>
        </w:rPr>
        <w:t>« Instance ») du système d</w:t>
      </w:r>
      <w:r w:rsidR="000905B8">
        <w:rPr>
          <w:lang w:val="fr-FR"/>
        </w:rPr>
        <w:t>’</w:t>
      </w:r>
      <w:r w:rsidRPr="00384B28">
        <w:rPr>
          <w:lang w:val="fr-FR"/>
        </w:rPr>
        <w:t>exploitation utilisée pour exécuter le logiciel de virtualisation matérielle (par exemple Microsoft Hyper-V Server ou des technologies similaires) ou pour fournir des services de virtualisation matérielle (par exemple la technologie de virtualisation Microsoft ou des technologies similaires) est considérée comme un élément de l</w:t>
      </w:r>
      <w:r w:rsidR="000905B8">
        <w:rPr>
          <w:lang w:val="fr-FR"/>
        </w:rPr>
        <w:t>’</w:t>
      </w:r>
      <w:r w:rsidRPr="00384B28">
        <w:rPr>
          <w:lang w:val="fr-FR"/>
        </w:rPr>
        <w:t>OSE Physique.</w:t>
      </w:r>
    </w:p>
    <w:p w14:paraId="31B0C6A1" w14:textId="77777777" w:rsidR="00F81C03" w:rsidRPr="00384B28" w:rsidRDefault="00F81C03" w:rsidP="00F81C03">
      <w:pPr>
        <w:pStyle w:val="PURBody-Indented"/>
        <w:rPr>
          <w:lang w:val="fr-FR"/>
        </w:rPr>
      </w:pPr>
      <w:r w:rsidRPr="00384B28">
        <w:rPr>
          <w:rStyle w:val="PURBlueStrongChar"/>
          <w:b/>
          <w:smallCaps w:val="0"/>
          <w:color w:val="404040" w:themeColor="text1" w:themeTint="BF"/>
          <w:spacing w:val="0"/>
          <w:lang w:val="fr-FR"/>
        </w:rPr>
        <w:t>OSE Virtuel</w:t>
      </w:r>
      <w:r w:rsidRPr="00384B28">
        <w:rPr>
          <w:b/>
          <w:lang w:val="fr-FR"/>
        </w:rPr>
        <w:t xml:space="preserve"> </w:t>
      </w:r>
      <w:r w:rsidRPr="00384B28">
        <w:rPr>
          <w:lang w:val="fr-FR"/>
        </w:rPr>
        <w:t>désigne un OSE (voir la définition d</w:t>
      </w:r>
      <w:r w:rsidR="000905B8">
        <w:rPr>
          <w:lang w:val="fr-FR"/>
        </w:rPr>
        <w:t>’</w:t>
      </w:r>
      <w:r w:rsidRPr="00384B28">
        <w:rPr>
          <w:lang w:val="fr-FR"/>
        </w:rPr>
        <w:t>« Environnement de Système d</w:t>
      </w:r>
      <w:r w:rsidR="000905B8">
        <w:rPr>
          <w:lang w:val="fr-FR"/>
        </w:rPr>
        <w:t>’</w:t>
      </w:r>
      <w:r w:rsidRPr="00384B28">
        <w:rPr>
          <w:lang w:val="fr-FR"/>
        </w:rPr>
        <w:t>Exploitation (OSE) ») configuré pour s</w:t>
      </w:r>
      <w:r w:rsidR="000905B8">
        <w:rPr>
          <w:lang w:val="fr-FR"/>
        </w:rPr>
        <w:t>’</w:t>
      </w:r>
      <w:r w:rsidRPr="00384B28">
        <w:rPr>
          <w:lang w:val="fr-FR"/>
        </w:rPr>
        <w:t>exécuter sur un système matériel virtuel (ou émulé d</w:t>
      </w:r>
      <w:r w:rsidR="000905B8">
        <w:rPr>
          <w:lang w:val="fr-FR"/>
        </w:rPr>
        <w:t>’</w:t>
      </w:r>
      <w:r w:rsidRPr="00384B28">
        <w:rPr>
          <w:lang w:val="fr-FR"/>
        </w:rPr>
        <w:t>une quelconque autre manière).</w:t>
      </w:r>
    </w:p>
    <w:p w14:paraId="31B0C6A2" w14:textId="77777777" w:rsidR="00F81C03" w:rsidRPr="00601334" w:rsidRDefault="00F81C03" w:rsidP="00CD6E9D">
      <w:pPr>
        <w:pStyle w:val="PURBody-Indented"/>
        <w:keepNext/>
        <w:ind w:left="274"/>
        <w:rPr>
          <w:lang w:val="fr-FR"/>
        </w:rPr>
      </w:pPr>
      <w:r w:rsidRPr="00601334">
        <w:rPr>
          <w:b/>
          <w:lang w:val="fr-FR"/>
        </w:rPr>
        <w:t>Gestion d</w:t>
      </w:r>
      <w:r w:rsidR="000905B8">
        <w:rPr>
          <w:b/>
          <w:lang w:val="fr-FR"/>
        </w:rPr>
        <w:t>’</w:t>
      </w:r>
      <w:r w:rsidRPr="00601334">
        <w:rPr>
          <w:b/>
          <w:lang w:val="fr-FR"/>
        </w:rPr>
        <w:t>un OSE</w:t>
      </w:r>
    </w:p>
    <w:p w14:paraId="31B0C6A3" w14:textId="77777777" w:rsidR="00F81C03" w:rsidRPr="00384B28" w:rsidRDefault="00F81C03" w:rsidP="00F81C03">
      <w:pPr>
        <w:pStyle w:val="PURBody-Indented"/>
        <w:rPr>
          <w:lang w:val="fr-FR"/>
        </w:rPr>
      </w:pPr>
      <w:r w:rsidRPr="00384B28">
        <w:rPr>
          <w:lang w:val="fr-FR"/>
        </w:rPr>
        <w:t>« Gérer un OSE » signifie solliciter ou recevoir des données sur, configurer ou donner des instructions au matériel ou logiciel directement ou indirectement associé à l</w:t>
      </w:r>
      <w:r w:rsidR="000905B8">
        <w:rPr>
          <w:lang w:val="fr-FR"/>
        </w:rPr>
        <w:t>’</w:t>
      </w:r>
      <w:r w:rsidRPr="00384B28">
        <w:rPr>
          <w:lang w:val="fr-FR"/>
        </w:rPr>
        <w:t>OSE. Cela n</w:t>
      </w:r>
      <w:r w:rsidR="000905B8">
        <w:rPr>
          <w:lang w:val="fr-FR"/>
        </w:rPr>
        <w:t>’</w:t>
      </w:r>
      <w:r w:rsidRPr="00384B28">
        <w:rPr>
          <w:lang w:val="fr-FR"/>
        </w:rPr>
        <w:t>inclut pas la découverte de la présence d</w:t>
      </w:r>
      <w:r w:rsidR="000905B8">
        <w:rPr>
          <w:lang w:val="fr-FR"/>
        </w:rPr>
        <w:t>’</w:t>
      </w:r>
      <w:r w:rsidRPr="00384B28">
        <w:rPr>
          <w:lang w:val="fr-FR"/>
        </w:rPr>
        <w:t>un dispositif ou OSE.</w:t>
      </w:r>
    </w:p>
    <w:p w14:paraId="31B0C6A4" w14:textId="77777777" w:rsidR="00F81C03" w:rsidRPr="00601334" w:rsidRDefault="00F81C03" w:rsidP="00CD6E9D">
      <w:pPr>
        <w:pStyle w:val="PURBody-Indented"/>
        <w:keepNext/>
        <w:ind w:left="274"/>
        <w:rPr>
          <w:lang w:val="fr-FR"/>
        </w:rPr>
      </w:pPr>
      <w:r w:rsidRPr="00601334">
        <w:rPr>
          <w:b/>
          <w:lang w:val="fr-FR"/>
        </w:rPr>
        <w:t>Serveur</w:t>
      </w:r>
    </w:p>
    <w:p w14:paraId="31B0C6A5" w14:textId="77777777" w:rsidR="00F81C03" w:rsidRPr="00384B28" w:rsidRDefault="00F81C03" w:rsidP="00F81C03">
      <w:pPr>
        <w:pStyle w:val="PURBody-Indented"/>
        <w:rPr>
          <w:lang w:val="fr-FR"/>
        </w:rPr>
      </w:pPr>
      <w:r w:rsidRPr="00384B28">
        <w:rPr>
          <w:lang w:val="fr-FR"/>
        </w:rPr>
        <w:t>Un serveur est un système matériel physique capable d</w:t>
      </w:r>
      <w:r w:rsidR="000905B8">
        <w:rPr>
          <w:lang w:val="fr-FR"/>
        </w:rPr>
        <w:t>’</w:t>
      </w:r>
      <w:r w:rsidRPr="00384B28">
        <w:rPr>
          <w:lang w:val="fr-FR"/>
        </w:rPr>
        <w:t>exécuter le logiciel serveur. Une partition matérielle ou une lame est considérée comme un système matériel physique distinct.</w:t>
      </w:r>
    </w:p>
    <w:p w14:paraId="31B0C6A6" w14:textId="77777777" w:rsidR="00F81C03" w:rsidRPr="00601334" w:rsidRDefault="00F81C03" w:rsidP="00CD6E9D">
      <w:pPr>
        <w:pStyle w:val="PURBody-Indented"/>
        <w:keepNext/>
        <w:ind w:left="274"/>
        <w:rPr>
          <w:lang w:val="fr-FR"/>
        </w:rPr>
      </w:pPr>
      <w:r w:rsidRPr="00601334">
        <w:rPr>
          <w:b/>
          <w:lang w:val="fr-FR"/>
        </w:rPr>
        <w:t>Structure Hôte</w:t>
      </w:r>
    </w:p>
    <w:p w14:paraId="31B0C6A7" w14:textId="77777777" w:rsidR="00F81C03" w:rsidRPr="00384B28" w:rsidRDefault="00F81C03" w:rsidP="00F81C03">
      <w:pPr>
        <w:pStyle w:val="PURBody-Indented"/>
        <w:rPr>
          <w:lang w:val="fr-FR"/>
        </w:rPr>
      </w:pPr>
      <w:r w:rsidRPr="00384B28">
        <w:rPr>
          <w:rFonts w:asciiTheme="majorHAnsi" w:hAnsiTheme="majorHAnsi" w:cstheme="majorHAnsi"/>
          <w:szCs w:val="18"/>
          <w:lang w:val="fr-FR"/>
        </w:rPr>
        <w:t>« Structure Hôte » désigne un ensemble d</w:t>
      </w:r>
      <w:r w:rsidR="000905B8">
        <w:rPr>
          <w:rFonts w:asciiTheme="majorHAnsi" w:hAnsiTheme="majorHAnsi" w:cstheme="majorHAnsi"/>
          <w:szCs w:val="18"/>
          <w:lang w:val="fr-FR"/>
        </w:rPr>
        <w:t>’</w:t>
      </w:r>
      <w:r w:rsidRPr="00384B28">
        <w:rPr>
          <w:rFonts w:asciiTheme="majorHAnsi" w:hAnsiTheme="majorHAnsi" w:cstheme="majorHAnsi"/>
          <w:szCs w:val="18"/>
          <w:lang w:val="fr-FR"/>
        </w:rPr>
        <w:t>OSE physiques et virtuels configurés et exploités telle une même unité pour fournir des services réseau, de virtualisation, d</w:t>
      </w:r>
      <w:r w:rsidR="000905B8">
        <w:rPr>
          <w:rFonts w:asciiTheme="majorHAnsi" w:hAnsiTheme="majorHAnsi" w:cstheme="majorHAnsi"/>
          <w:szCs w:val="18"/>
          <w:lang w:val="fr-FR"/>
        </w:rPr>
        <w:t>’</w:t>
      </w:r>
      <w:r w:rsidRPr="00384B28">
        <w:rPr>
          <w:rFonts w:asciiTheme="majorHAnsi" w:hAnsiTheme="majorHAnsi" w:cstheme="majorHAnsi"/>
          <w:szCs w:val="18"/>
          <w:lang w:val="fr-FR"/>
        </w:rPr>
        <w:t>administration et de fichiers.</w:t>
      </w:r>
    </w:p>
    <w:p w14:paraId="31B0C6A8" w14:textId="77777777" w:rsidR="00F81C03" w:rsidRPr="00601334" w:rsidRDefault="00F81C03" w:rsidP="00CD6E9D">
      <w:pPr>
        <w:pStyle w:val="PURBody-Indented"/>
        <w:keepNext/>
        <w:ind w:left="274"/>
        <w:rPr>
          <w:lang w:val="fr-FR"/>
        </w:rPr>
      </w:pPr>
      <w:r w:rsidRPr="00601334">
        <w:rPr>
          <w:b/>
          <w:lang w:val="fr-FR"/>
        </w:rPr>
        <w:t>Attribution d</w:t>
      </w:r>
      <w:r w:rsidR="000905B8">
        <w:rPr>
          <w:b/>
          <w:lang w:val="fr-FR"/>
        </w:rPr>
        <w:t>’</w:t>
      </w:r>
      <w:r w:rsidRPr="00601334">
        <w:rPr>
          <w:b/>
          <w:lang w:val="fr-FR"/>
        </w:rPr>
        <w:t>une licence</w:t>
      </w:r>
    </w:p>
    <w:p w14:paraId="31B0C6A9" w14:textId="77777777" w:rsidR="00F81C03" w:rsidRPr="00384B28" w:rsidRDefault="00F81C03" w:rsidP="00F81C03">
      <w:pPr>
        <w:pStyle w:val="PURBody-Indented"/>
        <w:rPr>
          <w:lang w:val="fr-FR"/>
        </w:rPr>
      </w:pPr>
      <w:r w:rsidRPr="00384B28">
        <w:rPr>
          <w:lang w:val="fr-FR"/>
        </w:rPr>
        <w:t>Attribuer une licence signifie simplement désigner une licence pour un dispositif ou un utilisateur.</w:t>
      </w:r>
    </w:p>
    <w:p w14:paraId="31B0C6AA" w14:textId="77777777" w:rsidR="00F81C03" w:rsidRPr="00384B28" w:rsidRDefault="00F81C03" w:rsidP="00CD6E9D">
      <w:pPr>
        <w:pStyle w:val="PURBody-Indented"/>
        <w:keepNext/>
        <w:ind w:left="274"/>
        <w:rPr>
          <w:lang w:val="fr-FR"/>
        </w:rPr>
      </w:pPr>
      <w:r w:rsidRPr="00384B28">
        <w:rPr>
          <w:b/>
          <w:lang w:val="fr-FR"/>
        </w:rPr>
        <w:t>Processeurs Physiques et Virtuels</w:t>
      </w:r>
    </w:p>
    <w:p w14:paraId="31B0C6AB" w14:textId="77777777" w:rsidR="00F81C03" w:rsidRPr="00384B28" w:rsidRDefault="00F81C03" w:rsidP="00F81C03">
      <w:pPr>
        <w:pStyle w:val="PURBody-Indented"/>
        <w:rPr>
          <w:lang w:val="fr-FR"/>
        </w:rPr>
      </w:pPr>
      <w:r w:rsidRPr="00384B28">
        <w:rPr>
          <w:lang w:val="fr-FR"/>
        </w:rPr>
        <w:t>Un processeur physique est un système matériel physique. Les environnements de système d</w:t>
      </w:r>
      <w:r w:rsidR="000905B8">
        <w:rPr>
          <w:lang w:val="fr-FR"/>
        </w:rPr>
        <w:t>’</w:t>
      </w:r>
      <w:r w:rsidRPr="00384B28">
        <w:rPr>
          <w:lang w:val="fr-FR"/>
        </w:rPr>
        <w:t>exploitation physiques utilisent des processeurs physiques. Un processeur virtuel est un processeur d</w:t>
      </w:r>
      <w:r w:rsidR="000905B8">
        <w:rPr>
          <w:lang w:val="fr-FR"/>
        </w:rPr>
        <w:t>’</w:t>
      </w:r>
      <w:r w:rsidRPr="00384B28">
        <w:rPr>
          <w:lang w:val="fr-FR"/>
        </w:rPr>
        <w:t>un système matériel virtuel (ou émulé). Les OSE virtuels utilisent des processeurs virtuels. Uniquement dans le cadre d</w:t>
      </w:r>
      <w:r w:rsidR="000905B8">
        <w:rPr>
          <w:lang w:val="fr-FR"/>
        </w:rPr>
        <w:t>’</w:t>
      </w:r>
      <w:r w:rsidRPr="00384B28">
        <w:rPr>
          <w:lang w:val="fr-FR"/>
        </w:rPr>
        <w:t>une licence, un processeur virtuel est considéré comme possédant le même nombre de threads et de cœurs que chaque processeur physique du système matériel physique sous-jacent.</w:t>
      </w:r>
    </w:p>
    <w:p w14:paraId="31B0C6AC" w14:textId="77777777" w:rsidR="00F81C03" w:rsidRPr="00601334" w:rsidRDefault="00F81C03" w:rsidP="00CD6E9D">
      <w:pPr>
        <w:pStyle w:val="PURBody-Indented"/>
        <w:keepNext/>
        <w:ind w:left="274"/>
        <w:rPr>
          <w:lang w:val="fr-FR"/>
        </w:rPr>
      </w:pPr>
      <w:r w:rsidRPr="00601334">
        <w:rPr>
          <w:b/>
          <w:lang w:val="fr-FR"/>
        </w:rPr>
        <w:t>Cœur Physique</w:t>
      </w:r>
    </w:p>
    <w:p w14:paraId="31B0C6AD" w14:textId="77777777" w:rsidR="00F81C03" w:rsidRPr="00384B28" w:rsidRDefault="00F81C03" w:rsidP="00F81C03">
      <w:pPr>
        <w:pStyle w:val="PURBody-Indented"/>
        <w:rPr>
          <w:lang w:val="fr-FR"/>
        </w:rPr>
      </w:pPr>
      <w:r w:rsidRPr="00384B28">
        <w:rPr>
          <w:lang w:val="fr-FR"/>
        </w:rPr>
        <w:t>Un cœur physique est un cœur d</w:t>
      </w:r>
      <w:r w:rsidR="000905B8">
        <w:rPr>
          <w:lang w:val="fr-FR"/>
        </w:rPr>
        <w:t>’</w:t>
      </w:r>
      <w:r w:rsidRPr="00384B28">
        <w:rPr>
          <w:lang w:val="fr-FR"/>
        </w:rPr>
        <w:t>un Processeur Physique. Un Processeur Physique peut inclure un ou plusieurs Cœurs Physiques.</w:t>
      </w:r>
    </w:p>
    <w:p w14:paraId="31B0C6AE" w14:textId="77777777" w:rsidR="00F81C03" w:rsidRPr="00601334" w:rsidRDefault="00F81C03" w:rsidP="00CD6E9D">
      <w:pPr>
        <w:pStyle w:val="PURBody-Indented"/>
        <w:keepNext/>
        <w:ind w:left="274"/>
        <w:rPr>
          <w:lang w:val="fr-FR"/>
        </w:rPr>
      </w:pPr>
      <w:r w:rsidRPr="00601334">
        <w:rPr>
          <w:b/>
          <w:lang w:val="fr-FR"/>
        </w:rPr>
        <w:lastRenderedPageBreak/>
        <w:t>Thread Matérielle</w:t>
      </w:r>
    </w:p>
    <w:p w14:paraId="31B0C6AF" w14:textId="77777777" w:rsidR="00F81C03" w:rsidRPr="00384B28" w:rsidRDefault="00F81C03" w:rsidP="00F81C03">
      <w:pPr>
        <w:pStyle w:val="PURBody-Indented"/>
        <w:rPr>
          <w:lang w:val="fr-FR"/>
        </w:rPr>
      </w:pPr>
      <w:r w:rsidRPr="00384B28">
        <w:rPr>
          <w:lang w:val="fr-FR"/>
        </w:rPr>
        <w:t>Une thread matérielle désigne soit un Cœur Physique, soit une hyper-thread de Processeur Physique.</w:t>
      </w:r>
    </w:p>
    <w:p w14:paraId="31B0C6B0" w14:textId="77777777" w:rsidR="00F81C03" w:rsidRPr="00601334" w:rsidRDefault="00F81C03" w:rsidP="00CD6E9D">
      <w:pPr>
        <w:pStyle w:val="PURBody-Indented"/>
        <w:keepNext/>
        <w:ind w:left="274"/>
        <w:rPr>
          <w:lang w:val="fr-FR"/>
        </w:rPr>
      </w:pPr>
      <w:r w:rsidRPr="00601334">
        <w:rPr>
          <w:b/>
          <w:lang w:val="fr-FR"/>
        </w:rPr>
        <w:t>Cœur Virtuel</w:t>
      </w:r>
    </w:p>
    <w:p w14:paraId="31B0C6B1" w14:textId="77777777" w:rsidR="00F81C03" w:rsidRPr="00601334" w:rsidRDefault="00F81C03" w:rsidP="00F81C03">
      <w:pPr>
        <w:pStyle w:val="PURBody-Indented"/>
        <w:rPr>
          <w:lang w:val="fr-FR"/>
        </w:rPr>
      </w:pPr>
      <w:r w:rsidRPr="00384B28">
        <w:rPr>
          <w:lang w:val="fr-FR"/>
        </w:rPr>
        <w:t>Un cœur virtuel désigne l</w:t>
      </w:r>
      <w:r w:rsidR="000905B8">
        <w:rPr>
          <w:lang w:val="fr-FR"/>
        </w:rPr>
        <w:t>’</w:t>
      </w:r>
      <w:r w:rsidRPr="00384B28">
        <w:rPr>
          <w:lang w:val="fr-FR"/>
        </w:rPr>
        <w:t>unité de traitement d</w:t>
      </w:r>
      <w:r w:rsidR="000905B8">
        <w:rPr>
          <w:lang w:val="fr-FR"/>
        </w:rPr>
        <w:t>’</w:t>
      </w:r>
      <w:r w:rsidRPr="00384B28">
        <w:rPr>
          <w:lang w:val="fr-FR"/>
        </w:rPr>
        <w:t>un système matériel virtuel (ou émulé d</w:t>
      </w:r>
      <w:r w:rsidR="000905B8">
        <w:rPr>
          <w:lang w:val="fr-FR"/>
        </w:rPr>
        <w:t>’</w:t>
      </w:r>
      <w:r w:rsidRPr="00384B28">
        <w:rPr>
          <w:lang w:val="fr-FR"/>
        </w:rPr>
        <w:t>une quelconque autre manière). Un Cœur Virtuel est la représentation virtuelle d</w:t>
      </w:r>
      <w:r w:rsidR="000905B8">
        <w:rPr>
          <w:lang w:val="fr-FR"/>
        </w:rPr>
        <w:t>’</w:t>
      </w:r>
      <w:r w:rsidRPr="00384B28">
        <w:rPr>
          <w:lang w:val="fr-FR"/>
        </w:rPr>
        <w:t xml:space="preserve">une ou de plusieurs Threads Matérielles. </w:t>
      </w:r>
      <w:r w:rsidRPr="00601334">
        <w:rPr>
          <w:lang w:val="fr-FR"/>
        </w:rPr>
        <w:t>Un OSE Virtuel peut exploiter plusieurs Cœurs Virtuels.</w:t>
      </w:r>
    </w:p>
    <w:p w14:paraId="31B0C6B2" w14:textId="77777777" w:rsidR="00F81C03" w:rsidRPr="00601334" w:rsidRDefault="00F81C03" w:rsidP="00CD6E9D">
      <w:pPr>
        <w:pStyle w:val="PURBody-Indented"/>
        <w:keepNext/>
        <w:ind w:left="274"/>
        <w:rPr>
          <w:lang w:val="fr-FR"/>
        </w:rPr>
      </w:pPr>
      <w:r w:rsidRPr="00601334">
        <w:rPr>
          <w:b/>
          <w:lang w:val="fr-FR"/>
        </w:rPr>
        <w:t>Coefficient Cœur</w:t>
      </w:r>
    </w:p>
    <w:p w14:paraId="31B0C6B3" w14:textId="77777777" w:rsidR="00F81C03" w:rsidRPr="00384B28" w:rsidRDefault="00F81C03" w:rsidP="00F81C03">
      <w:pPr>
        <w:pStyle w:val="PURBody-Indented"/>
        <w:rPr>
          <w:lang w:val="fr-FR"/>
        </w:rPr>
      </w:pPr>
      <w:r w:rsidRPr="00384B28">
        <w:rPr>
          <w:lang w:val="fr-FR"/>
        </w:rPr>
        <w:t>Le coefficient cœur désigne la valeur numérique associée à un Processeur Physique spécifique, qui permet de déterminer le nombre de licences requises pour couvrir tous les Cœurs Physiques d</w:t>
      </w:r>
      <w:r w:rsidR="000905B8">
        <w:rPr>
          <w:lang w:val="fr-FR"/>
        </w:rPr>
        <w:t>’</w:t>
      </w:r>
      <w:r w:rsidRPr="00384B28">
        <w:rPr>
          <w:lang w:val="fr-FR"/>
        </w:rPr>
        <w:t>un Serveur.</w:t>
      </w:r>
    </w:p>
    <w:bookmarkEnd w:id="36"/>
    <w:p w14:paraId="31B0C6B4" w14:textId="77777777" w:rsidR="000A570B" w:rsidRPr="00384B28" w:rsidRDefault="000A570B" w:rsidP="000A570B">
      <w:pPr>
        <w:pStyle w:val="PURHeading2"/>
        <w:rPr>
          <w:lang w:val="fr-FR"/>
        </w:rPr>
      </w:pPr>
      <w:r w:rsidRPr="00384B28">
        <w:rPr>
          <w:lang w:val="fr-FR"/>
        </w:rPr>
        <w:t>Vos droits d</w:t>
      </w:r>
      <w:r w:rsidR="000905B8">
        <w:rPr>
          <w:lang w:val="fr-FR"/>
        </w:rPr>
        <w:t>’</w:t>
      </w:r>
      <w:r w:rsidRPr="00384B28">
        <w:rPr>
          <w:lang w:val="fr-FR"/>
        </w:rPr>
        <w:t>utilisation</w:t>
      </w:r>
    </w:p>
    <w:p w14:paraId="31B0C6B5" w14:textId="77777777" w:rsidR="000A570B" w:rsidRPr="00384B28" w:rsidRDefault="000A570B" w:rsidP="000A570B">
      <w:pPr>
        <w:pStyle w:val="PURBody-Indented"/>
        <w:rPr>
          <w:lang w:val="fr-FR"/>
        </w:rPr>
      </w:pPr>
      <w:r w:rsidRPr="00384B28">
        <w:rPr>
          <w:lang w:val="fr-FR"/>
        </w:rPr>
        <w:t>Conformément à votre Contrat de Licence Prestataire de Services, qui comprend les présents Droits d</w:t>
      </w:r>
      <w:r w:rsidR="000905B8">
        <w:rPr>
          <w:lang w:val="fr-FR"/>
        </w:rPr>
        <w:t>’</w:t>
      </w:r>
      <w:r w:rsidRPr="00384B28">
        <w:rPr>
          <w:lang w:val="fr-FR"/>
        </w:rPr>
        <w:t>Utilisation pour le Prestataire de Services, vous pouvez utiliser les logiciels et les services en ligne uniquement de la manière décrite dans les présents Droits d</w:t>
      </w:r>
      <w:r w:rsidR="000905B8">
        <w:rPr>
          <w:lang w:val="fr-FR"/>
        </w:rPr>
        <w:t>’</w:t>
      </w:r>
      <w:r w:rsidRPr="00384B28">
        <w:rPr>
          <w:lang w:val="fr-FR"/>
        </w:rPr>
        <w:t>Utilisation pour le Prestataire de Services.</w:t>
      </w:r>
    </w:p>
    <w:p w14:paraId="31B0C6B6" w14:textId="77777777" w:rsidR="000A570B" w:rsidRPr="00384B28" w:rsidRDefault="000A570B" w:rsidP="000A570B">
      <w:pPr>
        <w:pStyle w:val="PURHeading2"/>
        <w:rPr>
          <w:lang w:val="fr-FR"/>
        </w:rPr>
      </w:pPr>
      <w:r w:rsidRPr="00384B28">
        <w:rPr>
          <w:lang w:val="fr-FR"/>
        </w:rPr>
        <w:t>Droits d</w:t>
      </w:r>
      <w:r w:rsidR="000905B8">
        <w:rPr>
          <w:lang w:val="fr-FR"/>
        </w:rPr>
        <w:t>’</w:t>
      </w:r>
      <w:r w:rsidRPr="00384B28">
        <w:rPr>
          <w:lang w:val="fr-FR"/>
        </w:rPr>
        <w:t>utilisation d</w:t>
      </w:r>
      <w:r w:rsidR="000905B8">
        <w:rPr>
          <w:lang w:val="fr-FR"/>
        </w:rPr>
        <w:t>’</w:t>
      </w:r>
      <w:r w:rsidRPr="00384B28">
        <w:rPr>
          <w:lang w:val="fr-FR"/>
        </w:rPr>
        <w:t>autres versions</w:t>
      </w:r>
    </w:p>
    <w:p w14:paraId="31B0C6B7" w14:textId="77777777" w:rsidR="000A570B" w:rsidRPr="00384B28" w:rsidRDefault="000A570B" w:rsidP="000A570B">
      <w:pPr>
        <w:pStyle w:val="PURBody-Indented"/>
        <w:rPr>
          <w:lang w:val="fr-FR"/>
        </w:rPr>
      </w:pPr>
      <w:r w:rsidRPr="00384B28">
        <w:rPr>
          <w:lang w:val="fr-FR"/>
        </w:rPr>
        <w:t>Les conditions de licence de certains produits permettent l</w:t>
      </w:r>
      <w:r w:rsidR="000905B8">
        <w:rPr>
          <w:lang w:val="fr-FR"/>
        </w:rPr>
        <w:t>’</w:t>
      </w:r>
      <w:r w:rsidRPr="00384B28">
        <w:rPr>
          <w:lang w:val="fr-FR"/>
        </w:rPr>
        <w:t>utilisation d</w:t>
      </w:r>
      <w:r w:rsidR="000905B8">
        <w:rPr>
          <w:lang w:val="fr-FR"/>
        </w:rPr>
        <w:t>’</w:t>
      </w:r>
      <w:r w:rsidRPr="00384B28">
        <w:rPr>
          <w:lang w:val="fr-FR"/>
        </w:rPr>
        <w:t>une ou de plusieurs copies ou Instances à la fois. Pour chacun de ces produits, pour chaque copie ou Instance autorisée, vous pouvez créer, stocker et exécuter, au lieu de la version concédée sous licence, une copie ou une Instance de :</w:t>
      </w:r>
    </w:p>
    <w:p w14:paraId="31B0C6B8" w14:textId="77777777" w:rsidR="000A570B" w:rsidRPr="00384B28" w:rsidRDefault="000A570B" w:rsidP="000A570B">
      <w:pPr>
        <w:pStyle w:val="PURBullet-Indented"/>
      </w:pPr>
      <w:r w:rsidRPr="00384B28">
        <w:t>la version antérieure ;</w:t>
      </w:r>
    </w:p>
    <w:p w14:paraId="31B0C6B9" w14:textId="77777777" w:rsidR="000A570B" w:rsidRPr="00384B28" w:rsidRDefault="000A570B" w:rsidP="000A570B">
      <w:pPr>
        <w:pStyle w:val="PURBullet-Indented"/>
        <w:rPr>
          <w:lang w:val="fr-FR"/>
        </w:rPr>
      </w:pPr>
      <w:r w:rsidRPr="00384B28">
        <w:rPr>
          <w:lang w:val="fr-FR"/>
        </w:rPr>
        <w:t>la version linguistique autorisée différente ; ou</w:t>
      </w:r>
    </w:p>
    <w:p w14:paraId="31B0C6BA" w14:textId="77777777" w:rsidR="000A570B" w:rsidRPr="00384B28" w:rsidRDefault="000A570B" w:rsidP="000A570B">
      <w:pPr>
        <w:pStyle w:val="PURBullet-Indented"/>
        <w:rPr>
          <w:lang w:val="fr-FR"/>
        </w:rPr>
      </w:pPr>
      <w:r w:rsidRPr="00384B28">
        <w:rPr>
          <w:lang w:val="fr-FR"/>
        </w:rPr>
        <w:t>la version de plateforme disponible différente (par exemple, 32 bits ou 64 bits).</w:t>
      </w:r>
    </w:p>
    <w:p w14:paraId="31B0C6BB" w14:textId="77777777" w:rsidR="000A570B" w:rsidRPr="00384B28" w:rsidRDefault="000A570B" w:rsidP="000A570B">
      <w:pPr>
        <w:pStyle w:val="PURBody-Indented"/>
        <w:rPr>
          <w:lang w:val="fr-FR"/>
        </w:rPr>
      </w:pPr>
      <w:r w:rsidRPr="00384B28">
        <w:rPr>
          <w:lang w:val="fr-FR"/>
        </w:rPr>
        <w:t>Vous ne pouvez pas utiliser de versions différentes de composants différents, tels qu</w:t>
      </w:r>
      <w:r w:rsidR="000905B8">
        <w:rPr>
          <w:lang w:val="fr-FR"/>
        </w:rPr>
        <w:t>’</w:t>
      </w:r>
      <w:r w:rsidRPr="00384B28">
        <w:rPr>
          <w:lang w:val="fr-FR"/>
        </w:rPr>
        <w:t>un logiciel serveur et un logiciel supplémentaire, sauf si la licence concédée pour le produit vous y autorise expressément.</w:t>
      </w:r>
    </w:p>
    <w:p w14:paraId="31B0C6BC" w14:textId="77777777" w:rsidR="000A570B" w:rsidRPr="00384B28" w:rsidRDefault="000A570B" w:rsidP="000A570B">
      <w:pPr>
        <w:pStyle w:val="PURHeading2"/>
        <w:rPr>
          <w:lang w:val="fr-FR"/>
        </w:rPr>
      </w:pPr>
      <w:r w:rsidRPr="00384B28">
        <w:rPr>
          <w:lang w:val="fr-FR"/>
        </w:rPr>
        <w:t>Droits d</w:t>
      </w:r>
      <w:r w:rsidR="000905B8">
        <w:rPr>
          <w:lang w:val="fr-FR"/>
        </w:rPr>
        <w:t>’</w:t>
      </w:r>
      <w:r w:rsidRPr="00384B28">
        <w:rPr>
          <w:lang w:val="fr-FR"/>
        </w:rPr>
        <w:t>utilisation applicables</w:t>
      </w:r>
    </w:p>
    <w:p w14:paraId="31B0C6BD" w14:textId="77777777" w:rsidR="000A570B" w:rsidRPr="00384B28" w:rsidRDefault="000A570B" w:rsidP="000A570B">
      <w:pPr>
        <w:pStyle w:val="PURBody-Indented"/>
        <w:rPr>
          <w:lang w:val="fr-FR"/>
        </w:rPr>
      </w:pPr>
      <w:r w:rsidRPr="00CF2E41">
        <w:rPr>
          <w:rFonts w:cs="Arial"/>
          <w:bCs/>
          <w:szCs w:val="18"/>
          <w:lang w:val="fr-FR"/>
        </w:rPr>
        <w:t>Les Droits d</w:t>
      </w:r>
      <w:r w:rsidR="000905B8" w:rsidRPr="00CF2E41">
        <w:rPr>
          <w:rFonts w:cs="Arial"/>
          <w:bCs/>
          <w:szCs w:val="18"/>
          <w:lang w:val="fr-FR"/>
        </w:rPr>
        <w:t>’</w:t>
      </w:r>
      <w:r w:rsidRPr="00CF2E41">
        <w:rPr>
          <w:rFonts w:cs="Arial"/>
          <w:bCs/>
          <w:szCs w:val="18"/>
          <w:lang w:val="fr-FR"/>
        </w:rPr>
        <w:t>Utilisation de Logiciels définis dans le document Droits d</w:t>
      </w:r>
      <w:r w:rsidR="000905B8" w:rsidRPr="00CF2E41">
        <w:rPr>
          <w:rFonts w:cs="Arial"/>
          <w:bCs/>
          <w:szCs w:val="18"/>
          <w:lang w:val="fr-FR"/>
        </w:rPr>
        <w:t>’</w:t>
      </w:r>
      <w:r w:rsidRPr="00CF2E41">
        <w:rPr>
          <w:rFonts w:cs="Arial"/>
          <w:bCs/>
          <w:szCs w:val="18"/>
          <w:lang w:val="fr-FR"/>
        </w:rPr>
        <w:t>Utilisation pour le Prestataire de Services Microsoft appliqué lorsque le Client fournit pour la première fois les services logiciels, avec une version de produit donnée, restent en vigueur pendant toute la durée d</w:t>
      </w:r>
      <w:r w:rsidR="000905B8" w:rsidRPr="00CF2E41">
        <w:rPr>
          <w:rFonts w:cs="Arial"/>
          <w:bCs/>
          <w:szCs w:val="18"/>
          <w:lang w:val="fr-FR"/>
        </w:rPr>
        <w:t>’</w:t>
      </w:r>
      <w:r w:rsidRPr="00CF2E41">
        <w:rPr>
          <w:rFonts w:cs="Arial"/>
          <w:bCs/>
          <w:szCs w:val="18"/>
          <w:lang w:val="fr-FR"/>
        </w:rPr>
        <w:t>application du contrat, sous réserve des conditions suivantes : (1) si Microsoft introduit une nouvelle version du produit et si le Client utilise cette nouvelle version, le Client est tenu de se conformer aux droits d</w:t>
      </w:r>
      <w:r w:rsidR="000905B8" w:rsidRPr="00CF2E41">
        <w:rPr>
          <w:rFonts w:cs="Arial"/>
          <w:bCs/>
          <w:szCs w:val="18"/>
          <w:lang w:val="fr-FR"/>
        </w:rPr>
        <w:t>’</w:t>
      </w:r>
      <w:r w:rsidRPr="00CF2E41">
        <w:rPr>
          <w:rFonts w:cs="Arial"/>
          <w:bCs/>
          <w:szCs w:val="18"/>
          <w:lang w:val="fr-FR"/>
        </w:rPr>
        <w:t>utilisation relatifs à la nouvelle version ; et (2) si le Client fournit des services logiciels faisant appel à une version antérieure du produit, les droits applicables sont les droits d</w:t>
      </w:r>
      <w:r w:rsidR="000905B8" w:rsidRPr="00CF2E41">
        <w:rPr>
          <w:rFonts w:cs="Arial"/>
          <w:bCs/>
          <w:szCs w:val="18"/>
          <w:lang w:val="fr-FR"/>
        </w:rPr>
        <w:t>’</w:t>
      </w:r>
      <w:r w:rsidRPr="00CF2E41">
        <w:rPr>
          <w:rFonts w:cs="Arial"/>
          <w:bCs/>
          <w:szCs w:val="18"/>
          <w:lang w:val="fr-FR"/>
        </w:rPr>
        <w:t>utilisation relatifs à cette version, définis dans le document Droits d</w:t>
      </w:r>
      <w:r w:rsidR="000905B8" w:rsidRPr="00CF2E41">
        <w:rPr>
          <w:rFonts w:cs="Arial"/>
          <w:bCs/>
          <w:szCs w:val="18"/>
          <w:lang w:val="fr-FR"/>
        </w:rPr>
        <w:t>’</w:t>
      </w:r>
      <w:r w:rsidRPr="00CF2E41">
        <w:rPr>
          <w:rFonts w:cs="Arial"/>
          <w:bCs/>
          <w:szCs w:val="18"/>
          <w:lang w:val="fr-FR"/>
        </w:rPr>
        <w:t>Utilisation pour le Prestataire de Services Microsoft appliqué lorsque le Client a fourni pour la première fois les services logiciels avec le produit concerné par le contrat en cours ; dans la mesure où, si le produit dispose de composants ne faisant pas partie de la version initialement utilisée, tous les droits d</w:t>
      </w:r>
      <w:r w:rsidR="000905B8" w:rsidRPr="00CF2E41">
        <w:rPr>
          <w:rFonts w:cs="Arial"/>
          <w:bCs/>
          <w:szCs w:val="18"/>
          <w:lang w:val="fr-FR"/>
        </w:rPr>
        <w:t>’</w:t>
      </w:r>
      <w:r w:rsidRPr="00CF2E41">
        <w:rPr>
          <w:rFonts w:cs="Arial"/>
          <w:bCs/>
          <w:szCs w:val="18"/>
          <w:lang w:val="fr-FR"/>
        </w:rPr>
        <w:t>utilisation ultérieurement définis pour ces composants leur sont appliqués.</w:t>
      </w:r>
    </w:p>
    <w:p w14:paraId="31B0C6BE" w14:textId="77777777" w:rsidR="000A570B" w:rsidRPr="00384B28" w:rsidRDefault="000A570B" w:rsidP="000A570B">
      <w:pPr>
        <w:pStyle w:val="PURHeading2"/>
        <w:rPr>
          <w:lang w:val="fr-FR"/>
        </w:rPr>
      </w:pPr>
      <w:r w:rsidRPr="00384B28">
        <w:rPr>
          <w:lang w:val="fr-FR"/>
        </w:rPr>
        <w:t>Droits de récupération en cas de sinistre</w:t>
      </w:r>
    </w:p>
    <w:p w14:paraId="31B0C6BF" w14:textId="77777777" w:rsidR="000A570B" w:rsidRPr="00384B28" w:rsidRDefault="000A570B" w:rsidP="00D6363C">
      <w:pPr>
        <w:pStyle w:val="PURBody-Indented"/>
        <w:rPr>
          <w:lang w:val="fr-FR"/>
        </w:rPr>
      </w:pPr>
      <w:r w:rsidRPr="00384B28">
        <w:rPr>
          <w:lang w:val="fr-FR"/>
        </w:rPr>
        <w:t>Pour chaque instance du logiciel serveur concerné, octroyée sous licence selon les modèles de Licence Par Processeur ou Par Cœur et exécutée dans un OSE physique ou virtuel sur un serveur sous licence, vous êtes autorisé à exécuter de façon temporaire une instance de sauvegarde dans un OSE physique ou virtuel sur un serveur dédié à la récupération en cas de sinistre. Les conditions de licence de logiciel et les restrictions ci-après s</w:t>
      </w:r>
      <w:r w:rsidR="000905B8">
        <w:rPr>
          <w:lang w:val="fr-FR"/>
        </w:rPr>
        <w:t>’</w:t>
      </w:r>
      <w:r w:rsidRPr="00384B28">
        <w:rPr>
          <w:lang w:val="fr-FR"/>
        </w:rPr>
        <w:t>appliquent à l</w:t>
      </w:r>
      <w:r w:rsidR="000905B8">
        <w:rPr>
          <w:lang w:val="fr-FR"/>
        </w:rPr>
        <w:t>’</w:t>
      </w:r>
      <w:r w:rsidRPr="00384B28">
        <w:rPr>
          <w:lang w:val="fr-FR"/>
        </w:rPr>
        <w:t>utilisation du logiciel sur un Serveur de récupération en cas de sinistre :</w:t>
      </w:r>
    </w:p>
    <w:p w14:paraId="31B0C6C0" w14:textId="77777777" w:rsidR="00D6363C" w:rsidRPr="00384B28" w:rsidRDefault="00D6363C" w:rsidP="00D6363C">
      <w:pPr>
        <w:pStyle w:val="PURBody-Indented"/>
        <w:rPr>
          <w:lang w:val="fr-FR"/>
        </w:rPr>
      </w:pPr>
      <w:r w:rsidRPr="00384B28">
        <w:rPr>
          <w:lang w:val="fr-FR"/>
        </w:rPr>
        <w:t>Le serveur de récupération en cas de sinistre peut fonctionner uniquement pendant les périodes exceptionnelles suivantes :</w:t>
      </w:r>
    </w:p>
    <w:p w14:paraId="31B0C6C1" w14:textId="77777777" w:rsidR="00D6363C" w:rsidRPr="00384B28" w:rsidRDefault="00D6363C" w:rsidP="00D6363C">
      <w:pPr>
        <w:pStyle w:val="PURBullet"/>
        <w:rPr>
          <w:lang w:val="fr-FR"/>
        </w:rPr>
      </w:pPr>
      <w:r w:rsidRPr="00384B28">
        <w:rPr>
          <w:lang w:val="fr-FR"/>
        </w:rPr>
        <w:t>Pour des tests de récupération en cas de sinistre de courte durée, pendant une semaine tous les quatre-vingt-dix (90) jours</w:t>
      </w:r>
    </w:p>
    <w:p w14:paraId="31B0C6C2" w14:textId="77777777" w:rsidR="00D6363C" w:rsidRPr="00384B28" w:rsidRDefault="00D6363C" w:rsidP="00D6363C">
      <w:pPr>
        <w:pStyle w:val="PURBullet"/>
        <w:rPr>
          <w:lang w:val="fr-FR"/>
        </w:rPr>
      </w:pPr>
      <w:r w:rsidRPr="00384B28">
        <w:rPr>
          <w:lang w:val="fr-FR"/>
        </w:rPr>
        <w:t>Pendant un sinistre, lorsque le serveur de production à récupérer est hors service</w:t>
      </w:r>
    </w:p>
    <w:p w14:paraId="31B0C6C3" w14:textId="77777777" w:rsidR="00D6363C" w:rsidRPr="00384B28" w:rsidRDefault="00D6363C" w:rsidP="00D6363C">
      <w:pPr>
        <w:pStyle w:val="PURBullet"/>
        <w:rPr>
          <w:lang w:val="fr-FR"/>
        </w:rPr>
      </w:pPr>
      <w:r w:rsidRPr="00384B28">
        <w:rPr>
          <w:lang w:val="fr-FR"/>
        </w:rPr>
        <w:t>Pendant la période entourant un sinistre, pour une courte durée, pour aider au transfert entre le serveur de production principal et le serveur de récupération après sinistre</w:t>
      </w:r>
    </w:p>
    <w:p w14:paraId="31B0C6C4" w14:textId="77777777" w:rsidR="000B134A" w:rsidRPr="00384B28" w:rsidRDefault="000B134A" w:rsidP="000B134A">
      <w:pPr>
        <w:pStyle w:val="PURBody-Indented"/>
        <w:rPr>
          <w:lang w:val="fr-FR"/>
        </w:rPr>
      </w:pPr>
      <w:r w:rsidRPr="00384B28">
        <w:rPr>
          <w:lang w:val="fr-FR"/>
        </w:rPr>
        <w:t>Pour utiliser le logiciel dans le cadre des droits de récupération en cas de sinistre, vous devez respecter les conditions suivantes :</w:t>
      </w:r>
    </w:p>
    <w:p w14:paraId="31B0C6C5" w14:textId="77777777" w:rsidR="000B134A" w:rsidRPr="00384B28" w:rsidRDefault="000B134A" w:rsidP="00E25C61">
      <w:pPr>
        <w:pStyle w:val="PURBullet-Indented"/>
        <w:numPr>
          <w:ilvl w:val="0"/>
          <w:numId w:val="31"/>
        </w:numPr>
        <w:rPr>
          <w:lang w:val="fr-FR"/>
        </w:rPr>
      </w:pPr>
      <w:r w:rsidRPr="00384B28">
        <w:rPr>
          <w:lang w:val="fr-FR"/>
        </w:rPr>
        <w:t>Le serveur de récupération en cas de sinistre ne doit pas fonctionner en dehors des périodes exceptionnelles exposées ci</w:t>
      </w:r>
      <w:r w:rsidR="00E25C61">
        <w:rPr>
          <w:lang w:val="fr-FR"/>
        </w:rPr>
        <w:t>­</w:t>
      </w:r>
      <w:r w:rsidRPr="00384B28">
        <w:rPr>
          <w:lang w:val="fr-FR"/>
        </w:rPr>
        <w:t>dessus.</w:t>
      </w:r>
    </w:p>
    <w:p w14:paraId="31B0C6C6" w14:textId="77777777" w:rsidR="000B134A" w:rsidRPr="00384B28" w:rsidRDefault="000B134A" w:rsidP="000B134A">
      <w:pPr>
        <w:pStyle w:val="PURBullet-Indented"/>
        <w:numPr>
          <w:ilvl w:val="0"/>
          <w:numId w:val="31"/>
        </w:numPr>
        <w:rPr>
          <w:lang w:val="fr-FR"/>
        </w:rPr>
      </w:pPr>
      <w:r w:rsidRPr="00384B28">
        <w:rPr>
          <w:lang w:val="fr-FR"/>
        </w:rPr>
        <w:t>Le serveur de récupération en cas de sinistre ne doit pas se trouver dans le même cluster que le serveur de production.</w:t>
      </w:r>
    </w:p>
    <w:p w14:paraId="31B0C6C7" w14:textId="77777777" w:rsidR="000B134A" w:rsidRPr="00384B28" w:rsidRDefault="000B134A" w:rsidP="000B134A">
      <w:pPr>
        <w:pStyle w:val="PURBullet-Indented"/>
        <w:numPr>
          <w:ilvl w:val="0"/>
          <w:numId w:val="31"/>
        </w:numPr>
        <w:rPr>
          <w:lang w:val="fr-FR"/>
        </w:rPr>
      </w:pPr>
      <w:r w:rsidRPr="00384B28">
        <w:rPr>
          <w:lang w:val="fr-FR"/>
        </w:rPr>
        <w:t>Aucune licence Windows Server n</w:t>
      </w:r>
      <w:r w:rsidR="000905B8">
        <w:rPr>
          <w:lang w:val="fr-FR"/>
        </w:rPr>
        <w:t>’</w:t>
      </w:r>
      <w:r w:rsidRPr="00384B28">
        <w:rPr>
          <w:lang w:val="fr-FR"/>
        </w:rPr>
        <w:t>est nécessaire pour le serveur de récupération en cas de sinistre sous réserve que :</w:t>
      </w:r>
    </w:p>
    <w:p w14:paraId="31B0C6C8" w14:textId="77777777" w:rsidR="000B134A" w:rsidRPr="00384B28" w:rsidRDefault="000B134A" w:rsidP="000B134A">
      <w:pPr>
        <w:pStyle w:val="PURBullet-Indented"/>
        <w:numPr>
          <w:ilvl w:val="0"/>
          <w:numId w:val="31"/>
        </w:numPr>
        <w:ind w:left="720"/>
        <w:rPr>
          <w:lang w:val="fr-FR"/>
        </w:rPr>
      </w:pPr>
      <w:r w:rsidRPr="00384B28">
        <w:rPr>
          <w:rFonts w:cs="Arial"/>
          <w:szCs w:val="18"/>
          <w:lang w:val="fr-FR"/>
        </w:rPr>
        <w:t>Le rôle Hyper-V dans Windows Server est utilisé pour répliquer des OSE virtuels du serveur de production d</w:t>
      </w:r>
      <w:r w:rsidR="000905B8">
        <w:rPr>
          <w:rFonts w:cs="Arial"/>
          <w:szCs w:val="18"/>
          <w:lang w:val="fr-FR"/>
        </w:rPr>
        <w:t>’</w:t>
      </w:r>
      <w:r w:rsidRPr="00384B28">
        <w:rPr>
          <w:rFonts w:cs="Arial"/>
          <w:szCs w:val="18"/>
          <w:lang w:val="fr-FR"/>
        </w:rPr>
        <w:t>un site principal vers un serveur de récupération en cas de sinistre.</w:t>
      </w:r>
    </w:p>
    <w:p w14:paraId="31B0C6C9" w14:textId="77777777" w:rsidR="000B134A" w:rsidRPr="00384B28" w:rsidRDefault="000B134A" w:rsidP="000B134A">
      <w:pPr>
        <w:pStyle w:val="PURBullet-Indented"/>
        <w:numPr>
          <w:ilvl w:val="0"/>
          <w:numId w:val="31"/>
        </w:numPr>
        <w:ind w:left="720"/>
        <w:rPr>
          <w:lang w:val="fr-FR"/>
        </w:rPr>
      </w:pPr>
      <w:r w:rsidRPr="00384B28">
        <w:rPr>
          <w:rFonts w:cs="Arial"/>
          <w:szCs w:val="18"/>
          <w:lang w:val="fr-FR"/>
        </w:rPr>
        <w:lastRenderedPageBreak/>
        <w:t xml:space="preserve">Le serveur de récupération en cas de sinistre ne peut être utilisé que pour </w:t>
      </w:r>
    </w:p>
    <w:p w14:paraId="31B0C6CA" w14:textId="77777777" w:rsidR="000B134A" w:rsidRPr="00384B28" w:rsidRDefault="000B134A" w:rsidP="000B134A">
      <w:pPr>
        <w:pStyle w:val="PURBullet-Indented"/>
        <w:numPr>
          <w:ilvl w:val="0"/>
          <w:numId w:val="31"/>
        </w:numPr>
        <w:ind w:left="990"/>
        <w:rPr>
          <w:lang w:val="fr-FR"/>
        </w:rPr>
      </w:pPr>
      <w:r w:rsidRPr="00384B28">
        <w:rPr>
          <w:rFonts w:cs="Arial"/>
          <w:szCs w:val="18"/>
          <w:lang w:val="fr-FR"/>
        </w:rPr>
        <w:t xml:space="preserve">exécuter le logiciel de virtualisation matérielle,comme Hyper-V, </w:t>
      </w:r>
    </w:p>
    <w:p w14:paraId="31B0C6CB" w14:textId="77777777" w:rsidR="000B134A" w:rsidRPr="00384B28" w:rsidRDefault="000B134A" w:rsidP="000B134A">
      <w:pPr>
        <w:pStyle w:val="PURBullet-Indented"/>
        <w:numPr>
          <w:ilvl w:val="0"/>
          <w:numId w:val="31"/>
        </w:numPr>
        <w:ind w:left="990"/>
        <w:rPr>
          <w:lang w:val="fr-FR"/>
        </w:rPr>
      </w:pPr>
      <w:r w:rsidRPr="00384B28">
        <w:rPr>
          <w:rFonts w:cs="Arial"/>
          <w:szCs w:val="18"/>
          <w:lang w:val="fr-FR"/>
        </w:rPr>
        <w:t xml:space="preserve">fournir des services de virtualisation matérielle, </w:t>
      </w:r>
    </w:p>
    <w:p w14:paraId="31B0C6CC" w14:textId="77777777" w:rsidR="000B134A" w:rsidRPr="00384B28" w:rsidRDefault="000B134A" w:rsidP="000B134A">
      <w:pPr>
        <w:pStyle w:val="PURBullet-Indented"/>
        <w:numPr>
          <w:ilvl w:val="0"/>
          <w:numId w:val="31"/>
        </w:numPr>
        <w:ind w:left="990"/>
        <w:rPr>
          <w:lang w:val="fr-FR"/>
        </w:rPr>
      </w:pPr>
      <w:r w:rsidRPr="00384B28">
        <w:rPr>
          <w:rFonts w:cs="Arial"/>
          <w:szCs w:val="18"/>
          <w:lang w:val="fr-FR"/>
        </w:rPr>
        <w:t xml:space="preserve">exécuter des agents logiciels pour gérer le logiciel de virtualisation matérielle, </w:t>
      </w:r>
    </w:p>
    <w:p w14:paraId="31B0C6CD" w14:textId="77777777" w:rsidR="000B134A" w:rsidRPr="00384B28" w:rsidRDefault="000B134A" w:rsidP="000B134A">
      <w:pPr>
        <w:pStyle w:val="PURBullet-Indented"/>
        <w:numPr>
          <w:ilvl w:val="0"/>
          <w:numId w:val="31"/>
        </w:numPr>
        <w:ind w:left="990"/>
        <w:rPr>
          <w:lang w:val="fr-FR"/>
        </w:rPr>
      </w:pPr>
      <w:r w:rsidRPr="00384B28">
        <w:rPr>
          <w:rFonts w:cs="Arial"/>
          <w:szCs w:val="18"/>
          <w:lang w:val="fr-FR"/>
        </w:rPr>
        <w:t>servir de destination pour la réplication,</w:t>
      </w:r>
    </w:p>
    <w:p w14:paraId="31B0C6CE" w14:textId="77777777" w:rsidR="000B134A" w:rsidRPr="00384B28" w:rsidRDefault="000B134A" w:rsidP="000B134A">
      <w:pPr>
        <w:pStyle w:val="PURBullet-Indented"/>
        <w:numPr>
          <w:ilvl w:val="0"/>
          <w:numId w:val="31"/>
        </w:numPr>
        <w:ind w:left="990"/>
        <w:rPr>
          <w:lang w:val="fr-FR"/>
        </w:rPr>
      </w:pPr>
      <w:r w:rsidRPr="00384B28">
        <w:rPr>
          <w:rFonts w:cs="Arial"/>
          <w:szCs w:val="18"/>
          <w:lang w:val="fr-FR"/>
        </w:rPr>
        <w:t xml:space="preserve">recevoir des OSE virtuels répliqués, tester le basculement, et </w:t>
      </w:r>
    </w:p>
    <w:p w14:paraId="31B0C6CF" w14:textId="77777777" w:rsidR="000B134A" w:rsidRPr="00384B28" w:rsidRDefault="000B134A" w:rsidP="000B134A">
      <w:pPr>
        <w:pStyle w:val="PURBullet-Indented"/>
        <w:numPr>
          <w:ilvl w:val="0"/>
          <w:numId w:val="31"/>
        </w:numPr>
        <w:ind w:left="990"/>
        <w:rPr>
          <w:lang w:val="fr-FR"/>
        </w:rPr>
      </w:pPr>
      <w:r w:rsidRPr="00384B28">
        <w:rPr>
          <w:rFonts w:cs="Arial"/>
          <w:szCs w:val="18"/>
          <w:lang w:val="fr-FR"/>
        </w:rPr>
        <w:t>attendre le basculement des OSE virtuels.</w:t>
      </w:r>
    </w:p>
    <w:p w14:paraId="31B0C6D0" w14:textId="77777777" w:rsidR="000B134A" w:rsidRPr="00384B28" w:rsidRDefault="000B134A" w:rsidP="000B134A">
      <w:pPr>
        <w:pStyle w:val="PURBullet-Indented"/>
        <w:numPr>
          <w:ilvl w:val="0"/>
          <w:numId w:val="31"/>
        </w:numPr>
        <w:ind w:left="990"/>
        <w:rPr>
          <w:lang w:val="fr-FR"/>
        </w:rPr>
      </w:pPr>
      <w:r w:rsidRPr="00384B28">
        <w:rPr>
          <w:rFonts w:cs="Arial"/>
          <w:szCs w:val="18"/>
          <w:lang w:val="fr-FR"/>
        </w:rPr>
        <w:t>exécuter les charges de travail de récupération en cas de sinistre décrites ci-dessus</w:t>
      </w:r>
    </w:p>
    <w:p w14:paraId="31B0C6D1" w14:textId="77777777" w:rsidR="000B134A" w:rsidRPr="00384B28" w:rsidRDefault="000B134A" w:rsidP="000B134A">
      <w:pPr>
        <w:pStyle w:val="PURBullet-Indented"/>
        <w:numPr>
          <w:ilvl w:val="0"/>
          <w:numId w:val="31"/>
        </w:numPr>
        <w:ind w:left="720"/>
        <w:rPr>
          <w:lang w:val="fr-FR"/>
        </w:rPr>
      </w:pPr>
      <w:r w:rsidRPr="00384B28">
        <w:rPr>
          <w:rFonts w:cs="Arial"/>
          <w:szCs w:val="18"/>
          <w:lang w:val="fr-FR"/>
        </w:rPr>
        <w:t>Le serveur de récupération en cas de sinistre ne peut pas être utilisé comme serveur de production.</w:t>
      </w:r>
    </w:p>
    <w:p w14:paraId="31B0C6D2" w14:textId="77777777" w:rsidR="000B134A" w:rsidRPr="00384B28" w:rsidRDefault="000B134A" w:rsidP="000B134A">
      <w:pPr>
        <w:pStyle w:val="PURBullet-Indented"/>
        <w:numPr>
          <w:ilvl w:val="0"/>
          <w:numId w:val="31"/>
        </w:numPr>
        <w:rPr>
          <w:lang w:val="fr-FR"/>
        </w:rPr>
      </w:pPr>
      <w:r w:rsidRPr="00384B28">
        <w:rPr>
          <w:lang w:val="fr-FR"/>
        </w:rPr>
        <w:t>L</w:t>
      </w:r>
      <w:r w:rsidR="000905B8">
        <w:rPr>
          <w:lang w:val="fr-FR"/>
        </w:rPr>
        <w:t>’</w:t>
      </w:r>
      <w:r w:rsidRPr="00384B28">
        <w:rPr>
          <w:lang w:val="fr-FR"/>
        </w:rPr>
        <w:t>utilisation du logiciel du serveur de récupération en cas de sinistre doit respecter les conditions générales de licence du logiciel.</w:t>
      </w:r>
    </w:p>
    <w:p w14:paraId="31B0C6D3" w14:textId="77777777" w:rsidR="000B134A" w:rsidRPr="00384B28" w:rsidRDefault="000B134A" w:rsidP="000B134A">
      <w:pPr>
        <w:pStyle w:val="PURBullet-Indented"/>
        <w:numPr>
          <w:ilvl w:val="0"/>
          <w:numId w:val="31"/>
        </w:numPr>
        <w:rPr>
          <w:lang w:val="fr-FR"/>
        </w:rPr>
      </w:pPr>
      <w:r w:rsidRPr="00384B28">
        <w:rPr>
          <w:lang w:val="fr-FR"/>
        </w:rPr>
        <w:t>Une fois le processus de récupération en cas de sinistre terminé et lorsque le serveur de production a été récupéré, le serveur de récupération en cas de sinistre ne doit pas fonctionner à d</w:t>
      </w:r>
      <w:r w:rsidR="000905B8">
        <w:rPr>
          <w:lang w:val="fr-FR"/>
        </w:rPr>
        <w:t>’</w:t>
      </w:r>
      <w:r w:rsidRPr="00384B28">
        <w:rPr>
          <w:lang w:val="fr-FR"/>
        </w:rPr>
        <w:t>autres moments que ceux autorisés ici.</w:t>
      </w:r>
    </w:p>
    <w:p w14:paraId="31B0C6D4" w14:textId="77777777" w:rsidR="000A570B" w:rsidRPr="00601334" w:rsidRDefault="000A570B" w:rsidP="000A570B">
      <w:pPr>
        <w:pStyle w:val="PURHeading2"/>
        <w:rPr>
          <w:lang w:val="fr-FR"/>
        </w:rPr>
      </w:pPr>
      <w:r w:rsidRPr="00601334">
        <w:rPr>
          <w:lang w:val="fr-FR"/>
        </w:rPr>
        <w:t>Interdiction de louer</w:t>
      </w:r>
    </w:p>
    <w:p w14:paraId="31B0C6D5" w14:textId="77777777" w:rsidR="000A570B" w:rsidRPr="00384B28" w:rsidRDefault="00687039" w:rsidP="000A570B">
      <w:pPr>
        <w:pStyle w:val="PURBody-Indented"/>
        <w:rPr>
          <w:lang w:val="fr-FR"/>
        </w:rPr>
      </w:pPr>
      <w:r w:rsidRPr="00384B28">
        <w:rPr>
          <w:lang w:val="fr-FR"/>
        </w:rPr>
        <w:t>La location des logiciels est interdite.</w:t>
      </w:r>
    </w:p>
    <w:p w14:paraId="31B0C6D6" w14:textId="77777777" w:rsidR="00D73DED" w:rsidRPr="00384B28" w:rsidRDefault="00D73DED" w:rsidP="00D73DED">
      <w:pPr>
        <w:pStyle w:val="PURHeading2"/>
        <w:rPr>
          <w:lang w:val="fr-FR"/>
        </w:rPr>
      </w:pPr>
      <w:r w:rsidRPr="00384B28">
        <w:rPr>
          <w:lang w:val="fr-FR"/>
        </w:rPr>
        <w:t>Recours à des Prestataires de Services de centre de données</w:t>
      </w:r>
    </w:p>
    <w:p w14:paraId="31B0C6D7" w14:textId="77777777" w:rsidR="00D73DED" w:rsidRPr="00384B28" w:rsidRDefault="00D73DED" w:rsidP="00D73DED">
      <w:pPr>
        <w:pStyle w:val="PURBody-Indented"/>
        <w:rPr>
          <w:lang w:val="fr-FR"/>
        </w:rPr>
      </w:pPr>
      <w:r w:rsidRPr="00384B28">
        <w:rPr>
          <w:lang w:val="fr-FR"/>
        </w:rPr>
        <w:t>Vous êtes autorisé à avoir recours à des Prestataires de Services de centre de données pour distribuer des Services Logiciels aux Utilisateurs Finaux sous réserve que les Produits soient signalés dans le SPLA comme éligibles aux Services Logiciels sur serveurs de Prestataires de Services de centre de données. Un Prestataire de Services de centre de données désigne une entité qui fournit à un autre Prestataire de Services des Services Logiciels, habituellement d</w:t>
      </w:r>
      <w:r w:rsidR="000905B8">
        <w:rPr>
          <w:lang w:val="fr-FR"/>
        </w:rPr>
        <w:t>’</w:t>
      </w:r>
      <w:r w:rsidRPr="00384B28">
        <w:rPr>
          <w:lang w:val="fr-FR"/>
        </w:rPr>
        <w:t>infrastructure, par le biais de Produits acquis sous licence auprès de Microsoft dans le cadre de son propre SPLA.</w:t>
      </w:r>
    </w:p>
    <w:p w14:paraId="31B0C6D8" w14:textId="77777777" w:rsidR="000A570B" w:rsidRPr="00601334" w:rsidRDefault="00B70FA2" w:rsidP="000A570B">
      <w:pPr>
        <w:pStyle w:val="PURHeading2"/>
        <w:rPr>
          <w:lang w:val="fr-FR"/>
        </w:rPr>
      </w:pPr>
      <w:r w:rsidRPr="00601334">
        <w:rPr>
          <w:lang w:val="fr-FR"/>
        </w:rPr>
        <w:t>Logiciel tiers</w:t>
      </w:r>
    </w:p>
    <w:p w14:paraId="31B0C6D9" w14:textId="77777777" w:rsidR="000A570B" w:rsidRPr="00384B28" w:rsidRDefault="000A570B" w:rsidP="000A570B">
      <w:pPr>
        <w:pStyle w:val="PURBody-Indented"/>
        <w:rPr>
          <w:lang w:val="fr-FR"/>
        </w:rPr>
      </w:pPr>
      <w:r w:rsidRPr="00384B28">
        <w:rPr>
          <w:lang w:val="fr-FR"/>
        </w:rPr>
        <w:t>Si d</w:t>
      </w:r>
      <w:r w:rsidR="000905B8">
        <w:rPr>
          <w:lang w:val="fr-FR"/>
        </w:rPr>
        <w:t>’</w:t>
      </w:r>
      <w:r w:rsidRPr="00384B28">
        <w:rPr>
          <w:lang w:val="fr-FR"/>
        </w:rPr>
        <w:t>autres conditions accompagnent un programme concédé sous licence par un tiers, ces conditions s</w:t>
      </w:r>
      <w:r w:rsidR="000905B8">
        <w:rPr>
          <w:lang w:val="fr-FR"/>
        </w:rPr>
        <w:t>’</w:t>
      </w:r>
      <w:r w:rsidRPr="00384B28">
        <w:rPr>
          <w:lang w:val="fr-FR"/>
        </w:rPr>
        <w:t>appliquent à son utilisation.</w:t>
      </w:r>
    </w:p>
    <w:p w14:paraId="31B0C6DA" w14:textId="77777777" w:rsidR="000A570B" w:rsidRPr="00384B28" w:rsidRDefault="000A570B" w:rsidP="000A570B">
      <w:pPr>
        <w:pStyle w:val="PURHeading2"/>
        <w:rPr>
          <w:lang w:val="fr-FR"/>
        </w:rPr>
      </w:pPr>
      <w:r w:rsidRPr="00384B28">
        <w:rPr>
          <w:lang w:val="fr-FR"/>
        </w:rPr>
        <w:t>Code en version précommerciale/préliminaire</w:t>
      </w:r>
    </w:p>
    <w:p w14:paraId="31B0C6DB" w14:textId="77777777" w:rsidR="000A570B" w:rsidRPr="00384B28" w:rsidRDefault="000A570B" w:rsidP="000A570B">
      <w:pPr>
        <w:pStyle w:val="PURBody-Indented"/>
        <w:rPr>
          <w:lang w:val="fr-FR"/>
        </w:rPr>
      </w:pPr>
      <w:r w:rsidRPr="00384B28">
        <w:rPr>
          <w:lang w:val="fr-FR"/>
        </w:rPr>
        <w:t>Si d</w:t>
      </w:r>
      <w:r w:rsidR="000905B8">
        <w:rPr>
          <w:lang w:val="fr-FR"/>
        </w:rPr>
        <w:t>’</w:t>
      </w:r>
      <w:r w:rsidRPr="00384B28">
        <w:rPr>
          <w:lang w:val="fr-FR"/>
        </w:rPr>
        <w:t>autres conditions accompagnent le code en version précommerciale/préliminaire, lesdites conditions s</w:t>
      </w:r>
      <w:r w:rsidR="000905B8">
        <w:rPr>
          <w:lang w:val="fr-FR"/>
        </w:rPr>
        <w:t>’</w:t>
      </w:r>
      <w:r w:rsidRPr="00384B28">
        <w:rPr>
          <w:lang w:val="fr-FR"/>
        </w:rPr>
        <w:t>appliquent à son utilisation.</w:t>
      </w:r>
    </w:p>
    <w:p w14:paraId="31B0C6DC" w14:textId="77777777" w:rsidR="000A570B" w:rsidRPr="00384B28" w:rsidRDefault="000A570B" w:rsidP="000A570B">
      <w:pPr>
        <w:pStyle w:val="PURHeading2"/>
        <w:rPr>
          <w:lang w:val="fr-FR"/>
        </w:rPr>
      </w:pPr>
      <w:r w:rsidRPr="00384B28">
        <w:rPr>
          <w:lang w:val="fr-FR"/>
        </w:rPr>
        <w:t>Mises à jour et suppléments</w:t>
      </w:r>
    </w:p>
    <w:p w14:paraId="31B0C6DD" w14:textId="77777777" w:rsidR="000A570B" w:rsidRPr="00384B28" w:rsidRDefault="000A570B" w:rsidP="000A570B">
      <w:pPr>
        <w:pStyle w:val="PURBody-Indented"/>
        <w:rPr>
          <w:lang w:val="fr-FR"/>
        </w:rPr>
      </w:pPr>
      <w:r w:rsidRPr="00384B28">
        <w:rPr>
          <w:lang w:val="fr-FR"/>
        </w:rPr>
        <w:t>Il est possible que nous vous fournissions une mise à jour ou un complément du logiciel concédé sous licence. Dans ce cas, vous êtes autorisé à utiliser la mise à jour ou le complément avec le logiciel. Si d</w:t>
      </w:r>
      <w:r w:rsidR="000905B8">
        <w:rPr>
          <w:lang w:val="fr-FR"/>
        </w:rPr>
        <w:t>’</w:t>
      </w:r>
      <w:r w:rsidRPr="00384B28">
        <w:rPr>
          <w:lang w:val="fr-FR"/>
        </w:rPr>
        <w:t>autres conditions accompagnent une mise à jour ou un complément, lesdites conditions s</w:t>
      </w:r>
      <w:r w:rsidR="000905B8">
        <w:rPr>
          <w:lang w:val="fr-FR"/>
        </w:rPr>
        <w:t>’</w:t>
      </w:r>
      <w:r w:rsidRPr="00384B28">
        <w:rPr>
          <w:lang w:val="fr-FR"/>
        </w:rPr>
        <w:t>appliquent à son utilisation.</w:t>
      </w:r>
    </w:p>
    <w:p w14:paraId="31B0C6DE" w14:textId="77777777" w:rsidR="000A570B" w:rsidRPr="00601334" w:rsidRDefault="000A570B" w:rsidP="000A570B">
      <w:pPr>
        <w:pStyle w:val="PURHeading2"/>
        <w:rPr>
          <w:lang w:val="fr-FR"/>
        </w:rPr>
      </w:pPr>
      <w:r w:rsidRPr="00601334">
        <w:rPr>
          <w:lang w:val="fr-FR"/>
        </w:rPr>
        <w:t>Restrictions techniques</w:t>
      </w:r>
    </w:p>
    <w:p w14:paraId="31B0C6DF" w14:textId="77777777" w:rsidR="000A570B" w:rsidRPr="00384B28" w:rsidRDefault="000A570B" w:rsidP="000A570B">
      <w:pPr>
        <w:pStyle w:val="PURBody-Indented"/>
        <w:rPr>
          <w:lang w:val="fr-FR"/>
        </w:rPr>
      </w:pPr>
      <w:r w:rsidRPr="00384B28">
        <w:rPr>
          <w:lang w:val="fr-FR"/>
        </w:rPr>
        <w:t>Vous devez respecter les restrictions techniques du logiciel qui autorisent uniquement son utilisation de certaines façons. Vous ne pouvez pas les contourner.</w:t>
      </w:r>
    </w:p>
    <w:p w14:paraId="31B0C6E0" w14:textId="77777777" w:rsidR="000A570B" w:rsidRPr="00384B28" w:rsidRDefault="000A570B" w:rsidP="000A570B">
      <w:pPr>
        <w:pStyle w:val="PURHeading2"/>
        <w:rPr>
          <w:lang w:val="fr-FR"/>
        </w:rPr>
      </w:pPr>
      <w:r w:rsidRPr="00384B28">
        <w:rPr>
          <w:lang w:val="fr-FR"/>
        </w:rPr>
        <w:t>Autres droits</w:t>
      </w:r>
    </w:p>
    <w:p w14:paraId="31B0C6E1" w14:textId="77777777" w:rsidR="000A570B" w:rsidRPr="00384B28" w:rsidRDefault="000A570B" w:rsidP="000A570B">
      <w:pPr>
        <w:pStyle w:val="PURBody-Indented"/>
        <w:rPr>
          <w:lang w:val="fr-FR"/>
        </w:rPr>
      </w:pPr>
      <w:r w:rsidRPr="00384B28">
        <w:rPr>
          <w:lang w:val="fr-FR"/>
        </w:rPr>
        <w:t>Les droits d</w:t>
      </w:r>
      <w:r w:rsidR="000905B8">
        <w:rPr>
          <w:lang w:val="fr-FR"/>
        </w:rPr>
        <w:t>’</w:t>
      </w:r>
      <w:r w:rsidRPr="00384B28">
        <w:rPr>
          <w:lang w:val="fr-FR"/>
        </w:rPr>
        <w:t>accès au logiciel sur un dispositif quelconque ne vous autorisent pas à exploiter des brevets appartenant à Microsoft ou tous autres droits de propriété intellectuelle de Microsoft sur le logiciel ou tous dispositifs qui accèdent à ce dispositif.</w:t>
      </w:r>
    </w:p>
    <w:p w14:paraId="31B0C6E2" w14:textId="77777777" w:rsidR="000A570B" w:rsidRPr="00601334" w:rsidRDefault="000A570B" w:rsidP="000A570B">
      <w:pPr>
        <w:pStyle w:val="PURHeading2"/>
        <w:rPr>
          <w:lang w:val="fr-FR"/>
        </w:rPr>
      </w:pPr>
      <w:r w:rsidRPr="00601334">
        <w:rPr>
          <w:lang w:val="fr-FR"/>
        </w:rPr>
        <w:t>Documentation</w:t>
      </w:r>
    </w:p>
    <w:p w14:paraId="31B0C6E3" w14:textId="77777777" w:rsidR="000A570B" w:rsidRPr="00384B28" w:rsidRDefault="000A570B" w:rsidP="000A570B">
      <w:pPr>
        <w:pStyle w:val="PURBody-Indented"/>
        <w:rPr>
          <w:lang w:val="fr-FR"/>
        </w:rPr>
      </w:pPr>
      <w:r w:rsidRPr="00384B28">
        <w:rPr>
          <w:lang w:val="fr-FR"/>
        </w:rPr>
        <w:t>Tout utilisateur disposant d</w:t>
      </w:r>
      <w:r w:rsidR="000905B8">
        <w:rPr>
          <w:lang w:val="fr-FR"/>
        </w:rPr>
        <w:t>’</w:t>
      </w:r>
      <w:r w:rsidRPr="00384B28">
        <w:rPr>
          <w:lang w:val="fr-FR"/>
        </w:rPr>
        <w:t>un accès valide à votre ordinateur ou à votre réseau interne peut copier et utiliser la documentation à des fins de référence interne. La documentation ne comprend pas la documentation électronique.</w:t>
      </w:r>
    </w:p>
    <w:p w14:paraId="31B0C6E4" w14:textId="77777777" w:rsidR="000A570B" w:rsidRPr="00384B28" w:rsidRDefault="000A570B" w:rsidP="000A570B">
      <w:pPr>
        <w:pStyle w:val="PURHeading2"/>
        <w:rPr>
          <w:lang w:val="fr-FR"/>
        </w:rPr>
      </w:pPr>
      <w:r w:rsidRPr="00384B28">
        <w:rPr>
          <w:lang w:val="fr-FR"/>
        </w:rPr>
        <w:t>Activation du produit</w:t>
      </w:r>
    </w:p>
    <w:p w14:paraId="31B0C6E5" w14:textId="77777777" w:rsidR="000A570B" w:rsidRPr="00384B28" w:rsidRDefault="000A570B" w:rsidP="000A570B">
      <w:pPr>
        <w:pStyle w:val="PURBody-Indented"/>
        <w:rPr>
          <w:lang w:val="fr-FR"/>
        </w:rPr>
      </w:pPr>
      <w:r w:rsidRPr="00384B28">
        <w:rPr>
          <w:lang w:val="fr-FR"/>
        </w:rPr>
        <w:t>Certains produits et services en ligne nécessitent une activation et une clé de licence en volume en vue de leur installation ou accès. L</w:t>
      </w:r>
      <w:r w:rsidR="000905B8">
        <w:rPr>
          <w:lang w:val="fr-FR"/>
        </w:rPr>
        <w:t>’</w:t>
      </w:r>
      <w:r w:rsidRPr="00384B28">
        <w:rPr>
          <w:lang w:val="fr-FR"/>
        </w:rPr>
        <w:t>activation associe l</w:t>
      </w:r>
      <w:r w:rsidR="000905B8">
        <w:rPr>
          <w:lang w:val="fr-FR"/>
        </w:rPr>
        <w:t>’</w:t>
      </w:r>
      <w:r w:rsidRPr="00384B28">
        <w:rPr>
          <w:lang w:val="fr-FR"/>
        </w:rPr>
        <w:t>utilisation du logiciel à un dispositif spécifique. Pour plus d</w:t>
      </w:r>
      <w:r w:rsidR="000905B8">
        <w:rPr>
          <w:lang w:val="fr-FR"/>
        </w:rPr>
        <w:t>’</w:t>
      </w:r>
      <w:r w:rsidRPr="00384B28">
        <w:rPr>
          <w:lang w:val="fr-FR"/>
        </w:rPr>
        <w:t xml:space="preserve">informations, consultez la section Product Activation (Activation du Produit) sur le site </w:t>
      </w:r>
      <w:hyperlink r:id="rId107" w:history="1">
        <w:r w:rsidRPr="00384B28">
          <w:rPr>
            <w:rStyle w:val="Hyperlink"/>
            <w:lang w:val="fr-FR"/>
          </w:rPr>
          <w:t>http://www.microsoft.com/licensing</w:t>
        </w:r>
      </w:hyperlink>
      <w:r w:rsidRPr="00384B28">
        <w:rPr>
          <w:lang w:val="fr-FR"/>
        </w:rPr>
        <w:t>. Vous êtes responsable de l</w:t>
      </w:r>
      <w:r w:rsidR="000905B8">
        <w:rPr>
          <w:lang w:val="fr-FR"/>
        </w:rPr>
        <w:t>’</w:t>
      </w:r>
      <w:r w:rsidRPr="00384B28">
        <w:rPr>
          <w:lang w:val="fr-FR"/>
        </w:rPr>
        <w:t>utilisation des clés qui vous sont attribuées et de l</w:t>
      </w:r>
      <w:r w:rsidR="000905B8">
        <w:rPr>
          <w:lang w:val="fr-FR"/>
        </w:rPr>
        <w:t>’</w:t>
      </w:r>
      <w:r w:rsidRPr="00384B28">
        <w:rPr>
          <w:lang w:val="fr-FR"/>
        </w:rPr>
        <w:t>activation des produits qui utilisent vos ordinateurs de service de gestion des clés (KMS). Vous n</w:t>
      </w:r>
      <w:r w:rsidR="000905B8">
        <w:rPr>
          <w:lang w:val="fr-FR"/>
        </w:rPr>
        <w:t>’</w:t>
      </w:r>
      <w:r w:rsidRPr="00384B28">
        <w:rPr>
          <w:lang w:val="fr-FR"/>
        </w:rPr>
        <w:t>êtes pas autorisé à révéler les clés à des tiers.</w:t>
      </w:r>
    </w:p>
    <w:p w14:paraId="31B0C6E6" w14:textId="77777777" w:rsidR="000A570B" w:rsidRPr="00384B28" w:rsidRDefault="000A570B" w:rsidP="000A570B">
      <w:pPr>
        <w:pStyle w:val="PURBullet-Indented"/>
        <w:rPr>
          <w:lang w:val="fr-FR"/>
        </w:rPr>
      </w:pPr>
      <w:r w:rsidRPr="00384B28">
        <w:rPr>
          <w:lang w:val="fr-FR"/>
        </w:rPr>
        <w:t>Si cela est nécessaire dans le cas d</w:t>
      </w:r>
      <w:r w:rsidR="000905B8">
        <w:rPr>
          <w:lang w:val="fr-FR"/>
        </w:rPr>
        <w:t>’</w:t>
      </w:r>
      <w:r w:rsidRPr="00384B28">
        <w:rPr>
          <w:lang w:val="fr-FR"/>
        </w:rPr>
        <w:t>un logiciel client, vous pouvez utiliser les clés de Licence en Volume fournies uniquement avec le produit d</w:t>
      </w:r>
      <w:r w:rsidR="000905B8">
        <w:rPr>
          <w:lang w:val="fr-FR"/>
        </w:rPr>
        <w:t>’</w:t>
      </w:r>
      <w:r w:rsidRPr="00384B28">
        <w:rPr>
          <w:lang w:val="fr-FR"/>
        </w:rPr>
        <w:t>origine, pour les applications nécessitant une activation.</w:t>
      </w:r>
    </w:p>
    <w:p w14:paraId="31B0C6E7" w14:textId="77777777" w:rsidR="000A570B" w:rsidRPr="00384B28" w:rsidRDefault="000A570B" w:rsidP="000A570B">
      <w:pPr>
        <w:pStyle w:val="PURBullet-Indented"/>
        <w:rPr>
          <w:lang w:val="fr-FR"/>
        </w:rPr>
      </w:pPr>
      <w:r w:rsidRPr="00384B28">
        <w:rPr>
          <w:lang w:val="fr-FR"/>
        </w:rPr>
        <w:t xml:space="preserve">Vous pouvez utiliser vos postes KMS uniquement pour activer des copies du logiciel concédé sous licence au titre de votre contrat. </w:t>
      </w:r>
    </w:p>
    <w:p w14:paraId="31B0C6E8" w14:textId="77777777" w:rsidR="000A570B" w:rsidRPr="00384B28" w:rsidRDefault="000A570B" w:rsidP="000A570B">
      <w:pPr>
        <w:pStyle w:val="PURBlueStrong"/>
        <w:rPr>
          <w:spacing w:val="0"/>
          <w:lang w:val="fr-FR"/>
        </w:rPr>
      </w:pPr>
      <w:r w:rsidRPr="00384B28">
        <w:rPr>
          <w:spacing w:val="0"/>
          <w:lang w:val="fr-FR"/>
        </w:rPr>
        <w:lastRenderedPageBreak/>
        <w:t>Activation KMS et à l</w:t>
      </w:r>
      <w:r w:rsidR="000905B8">
        <w:rPr>
          <w:spacing w:val="0"/>
          <w:lang w:val="fr-FR"/>
        </w:rPr>
        <w:t>’</w:t>
      </w:r>
      <w:r w:rsidRPr="00384B28">
        <w:rPr>
          <w:spacing w:val="0"/>
          <w:lang w:val="fr-FR"/>
        </w:rPr>
        <w:t>aide d</w:t>
      </w:r>
      <w:r w:rsidR="000905B8">
        <w:rPr>
          <w:spacing w:val="0"/>
          <w:lang w:val="fr-FR"/>
        </w:rPr>
        <w:t>’</w:t>
      </w:r>
      <w:r w:rsidRPr="00384B28">
        <w:rPr>
          <w:spacing w:val="0"/>
          <w:lang w:val="fr-FR"/>
        </w:rPr>
        <w:t>une clé d</w:t>
      </w:r>
      <w:r w:rsidR="000905B8">
        <w:rPr>
          <w:spacing w:val="0"/>
          <w:lang w:val="fr-FR"/>
        </w:rPr>
        <w:t>’</w:t>
      </w:r>
      <w:r w:rsidRPr="00384B28">
        <w:rPr>
          <w:spacing w:val="0"/>
          <w:lang w:val="fr-FR"/>
        </w:rPr>
        <w:t>activation multiple (MAK)</w:t>
      </w:r>
    </w:p>
    <w:p w14:paraId="31B0C6E9" w14:textId="77777777" w:rsidR="000A570B" w:rsidRPr="00384B28" w:rsidRDefault="000A570B" w:rsidP="000A570B">
      <w:pPr>
        <w:pStyle w:val="PURBody-Indented"/>
        <w:rPr>
          <w:lang w:val="fr-FR"/>
        </w:rPr>
      </w:pPr>
      <w:r w:rsidRPr="00384B28">
        <w:rPr>
          <w:lang w:val="fr-FR"/>
        </w:rPr>
        <w:t>Au cours de l</w:t>
      </w:r>
      <w:r w:rsidR="000905B8">
        <w:rPr>
          <w:lang w:val="fr-FR"/>
        </w:rPr>
        <w:t>’</w:t>
      </w:r>
      <w:r w:rsidRPr="00384B28">
        <w:rPr>
          <w:lang w:val="fr-FR"/>
        </w:rPr>
        <w:t>activation à l</w:t>
      </w:r>
      <w:r w:rsidR="000905B8">
        <w:rPr>
          <w:lang w:val="fr-FR"/>
        </w:rPr>
        <w:t>’</w:t>
      </w:r>
      <w:r w:rsidRPr="00384B28">
        <w:rPr>
          <w:lang w:val="fr-FR"/>
        </w:rPr>
        <w:t>aide d</w:t>
      </w:r>
      <w:r w:rsidR="000905B8">
        <w:rPr>
          <w:lang w:val="fr-FR"/>
        </w:rPr>
        <w:t>’</w:t>
      </w:r>
      <w:r w:rsidRPr="00384B28">
        <w:rPr>
          <w:lang w:val="fr-FR"/>
        </w:rPr>
        <w:t>une clé d</w:t>
      </w:r>
      <w:r w:rsidR="000905B8">
        <w:rPr>
          <w:lang w:val="fr-FR"/>
        </w:rPr>
        <w:t>’</w:t>
      </w:r>
      <w:r w:rsidRPr="00384B28">
        <w:rPr>
          <w:lang w:val="fr-FR"/>
        </w:rPr>
        <w:t>activation multiple (MAK), le logiciel envoie des informations sur le logiciel et le dispositif à Microsoft. Au cours de l</w:t>
      </w:r>
      <w:r w:rsidR="000905B8">
        <w:rPr>
          <w:lang w:val="fr-FR"/>
        </w:rPr>
        <w:t>’</w:t>
      </w:r>
      <w:r w:rsidRPr="00384B28">
        <w:rPr>
          <w:lang w:val="fr-FR"/>
        </w:rPr>
        <w:t>activation à l</w:t>
      </w:r>
      <w:r w:rsidR="000905B8">
        <w:rPr>
          <w:lang w:val="fr-FR"/>
        </w:rPr>
        <w:t>’</w:t>
      </w:r>
      <w:r w:rsidRPr="00384B28">
        <w:rPr>
          <w:lang w:val="fr-FR"/>
        </w:rPr>
        <w:t>aide d</w:t>
      </w:r>
      <w:r w:rsidR="000905B8">
        <w:rPr>
          <w:lang w:val="fr-FR"/>
        </w:rPr>
        <w:t>’</w:t>
      </w:r>
      <w:r w:rsidRPr="00384B28">
        <w:rPr>
          <w:lang w:val="fr-FR"/>
        </w:rPr>
        <w:t>un service de gestion des clés (KMS), le logiciel envoie des informations sur le logiciel hôte KMS et le dispositif hôte à Microsoft. Les dispositifs clients KMS activés avec le service KMS n</w:t>
      </w:r>
      <w:r w:rsidR="000905B8">
        <w:rPr>
          <w:lang w:val="fr-FR"/>
        </w:rPr>
        <w:t>’</w:t>
      </w:r>
      <w:r w:rsidRPr="00384B28">
        <w:rPr>
          <w:lang w:val="fr-FR"/>
        </w:rPr>
        <w:t>envoient aucune information à Microsoft. Cependant, ils doivent être régulièrement réactivés avec votre hôte KMS. Les informations envoyées à Microsoft au cours de l</w:t>
      </w:r>
      <w:r w:rsidR="000905B8">
        <w:rPr>
          <w:lang w:val="fr-FR"/>
        </w:rPr>
        <w:t>’</w:t>
      </w:r>
      <w:r w:rsidRPr="00384B28">
        <w:rPr>
          <w:lang w:val="fr-FR"/>
        </w:rPr>
        <w:t>activation MAK ou KMS de l</w:t>
      </w:r>
      <w:r w:rsidR="000905B8">
        <w:rPr>
          <w:lang w:val="fr-FR"/>
        </w:rPr>
        <w:t>’</w:t>
      </w:r>
      <w:r w:rsidRPr="00384B28">
        <w:rPr>
          <w:lang w:val="fr-FR"/>
        </w:rPr>
        <w:t>hôte comprennent :</w:t>
      </w:r>
    </w:p>
    <w:p w14:paraId="31B0C6EA" w14:textId="77777777" w:rsidR="000A570B" w:rsidRPr="00384B28" w:rsidRDefault="000A570B" w:rsidP="000A570B">
      <w:pPr>
        <w:pStyle w:val="PURBullet-Indented"/>
        <w:rPr>
          <w:lang w:val="fr-FR"/>
        </w:rPr>
      </w:pPr>
      <w:r w:rsidRPr="00384B28">
        <w:rPr>
          <w:lang w:val="fr-FR"/>
        </w:rPr>
        <w:t>la version, la langue et la clé de produit du logiciel ;</w:t>
      </w:r>
    </w:p>
    <w:p w14:paraId="31B0C6EB" w14:textId="77777777" w:rsidR="000A570B" w:rsidRPr="00384B28" w:rsidRDefault="000A570B" w:rsidP="000A570B">
      <w:pPr>
        <w:pStyle w:val="PURBullet-Indented"/>
      </w:pPr>
      <w:r w:rsidRPr="00384B28">
        <w:t>l</w:t>
      </w:r>
      <w:r w:rsidR="000905B8">
        <w:t>’</w:t>
      </w:r>
      <w:r w:rsidRPr="00384B28">
        <w:t>adresse IP du dispositif ;</w:t>
      </w:r>
    </w:p>
    <w:p w14:paraId="31B0C6EC" w14:textId="77777777" w:rsidR="000A570B" w:rsidRPr="00384B28" w:rsidRDefault="000A570B" w:rsidP="000A570B">
      <w:pPr>
        <w:pStyle w:val="PURBullet-Indented"/>
        <w:rPr>
          <w:lang w:val="fr-FR"/>
        </w:rPr>
      </w:pPr>
      <w:r w:rsidRPr="00384B28">
        <w:rPr>
          <w:lang w:val="fr-FR"/>
        </w:rPr>
        <w:t>des informations dérivées de la configuration matérielle du dispositif.</w:t>
      </w:r>
    </w:p>
    <w:p w14:paraId="31B0C6ED" w14:textId="77777777" w:rsidR="000A570B" w:rsidRPr="00384B28" w:rsidRDefault="000A570B" w:rsidP="00424A94">
      <w:pPr>
        <w:pStyle w:val="PURBody-Indented"/>
        <w:rPr>
          <w:lang w:val="fr-FR"/>
        </w:rPr>
      </w:pPr>
      <w:r w:rsidRPr="00384B28">
        <w:rPr>
          <w:lang w:val="fr-FR"/>
        </w:rPr>
        <w:t>Pour plus d</w:t>
      </w:r>
      <w:r w:rsidR="000905B8">
        <w:rPr>
          <w:lang w:val="fr-FR"/>
        </w:rPr>
        <w:t>’</w:t>
      </w:r>
      <w:r w:rsidRPr="00384B28">
        <w:rPr>
          <w:lang w:val="fr-FR"/>
        </w:rPr>
        <w:t xml:space="preserve">informations, consultez la page </w:t>
      </w:r>
      <w:hyperlink r:id="rId108" w:history="1">
        <w:r w:rsidRPr="00384B28">
          <w:rPr>
            <w:rStyle w:val="Hyperlink"/>
            <w:lang w:val="fr-FR"/>
          </w:rPr>
          <w:t>http://www.microsoft.com/licensing/existing-customers/product-activation.aspx</w:t>
        </w:r>
      </w:hyperlink>
      <w:r w:rsidRPr="00384B28">
        <w:rPr>
          <w:lang w:val="fr-FR"/>
        </w:rPr>
        <w:t>. En</w:t>
      </w:r>
      <w:r w:rsidR="00424A94">
        <w:rPr>
          <w:lang w:val="fr-FR"/>
        </w:rPr>
        <w:t> </w:t>
      </w:r>
      <w:r w:rsidRPr="00384B28">
        <w:rPr>
          <w:lang w:val="fr-FR"/>
        </w:rPr>
        <w:t>utilisant le logiciel, vous consentez à la transmission de ces informations. Avant de l</w:t>
      </w:r>
      <w:r w:rsidR="000905B8">
        <w:rPr>
          <w:lang w:val="fr-FR"/>
        </w:rPr>
        <w:t>’</w:t>
      </w:r>
      <w:r w:rsidRPr="00384B28">
        <w:rPr>
          <w:lang w:val="fr-FR"/>
        </w:rPr>
        <w:t>activer, vous avez le droit d</w:t>
      </w:r>
      <w:r w:rsidR="000905B8">
        <w:rPr>
          <w:lang w:val="fr-FR"/>
        </w:rPr>
        <w:t>’</w:t>
      </w:r>
      <w:r w:rsidRPr="00384B28">
        <w:rPr>
          <w:lang w:val="fr-FR"/>
        </w:rPr>
        <w:t>utiliser la version du logiciel installée au cours du processus d</w:t>
      </w:r>
      <w:r w:rsidR="000905B8">
        <w:rPr>
          <w:lang w:val="fr-FR"/>
        </w:rPr>
        <w:t>’</w:t>
      </w:r>
      <w:r w:rsidRPr="00384B28">
        <w:rPr>
          <w:lang w:val="fr-FR"/>
        </w:rPr>
        <w:t>installation. Votre droit à utiliser ce logiciel après le délai spécifié lors de l</w:t>
      </w:r>
      <w:r w:rsidR="000905B8">
        <w:rPr>
          <w:lang w:val="fr-FR"/>
        </w:rPr>
        <w:t>’</w:t>
      </w:r>
      <w:r w:rsidRPr="00384B28">
        <w:rPr>
          <w:lang w:val="fr-FR"/>
        </w:rPr>
        <w:t>installation est limité, à moins de l</w:t>
      </w:r>
      <w:r w:rsidR="000905B8">
        <w:rPr>
          <w:lang w:val="fr-FR"/>
        </w:rPr>
        <w:t>’</w:t>
      </w:r>
      <w:r w:rsidRPr="00384B28">
        <w:rPr>
          <w:lang w:val="fr-FR"/>
        </w:rPr>
        <w:t>activer. Ceci vise à empêcher son utilisation sans licence. Vous n</w:t>
      </w:r>
      <w:r w:rsidR="000905B8">
        <w:rPr>
          <w:lang w:val="fr-FR"/>
        </w:rPr>
        <w:t>’</w:t>
      </w:r>
      <w:r w:rsidRPr="00384B28">
        <w:rPr>
          <w:lang w:val="fr-FR"/>
        </w:rPr>
        <w:t>êtes pas autorisé à continuer à utiliser le logiciel après cette période si vous ne l</w:t>
      </w:r>
      <w:r w:rsidR="000905B8">
        <w:rPr>
          <w:lang w:val="fr-FR"/>
        </w:rPr>
        <w:t>’</w:t>
      </w:r>
      <w:r w:rsidRPr="00384B28">
        <w:rPr>
          <w:lang w:val="fr-FR"/>
        </w:rPr>
        <w:t>activez pas. Si le dispositif est connecté à Internet, le logiciel peut automatiquement se connecter à Microsoft pour être activé. Vous pouvez également activer le logiciel par Internet ou téléphone. Dans ce cas, des frais de service Internet et téléphonique peuvent s</w:t>
      </w:r>
      <w:r w:rsidR="000905B8">
        <w:rPr>
          <w:lang w:val="fr-FR"/>
        </w:rPr>
        <w:t>’</w:t>
      </w:r>
      <w:r w:rsidRPr="00384B28">
        <w:rPr>
          <w:lang w:val="fr-FR"/>
        </w:rPr>
        <w:t>appliquer. Il est possible que vous deviez réactiver le logiciel si vous modifiez vos composants informatiques ou le logiciel. Le logiciel affichera un rappel d</w:t>
      </w:r>
      <w:r w:rsidR="000905B8">
        <w:rPr>
          <w:lang w:val="fr-FR"/>
        </w:rPr>
        <w:t>’</w:t>
      </w:r>
      <w:r w:rsidRPr="00384B28">
        <w:rPr>
          <w:lang w:val="fr-FR"/>
        </w:rPr>
        <w:t>activation tant que vous ne l</w:t>
      </w:r>
      <w:r w:rsidR="000905B8">
        <w:rPr>
          <w:lang w:val="fr-FR"/>
        </w:rPr>
        <w:t>’</w:t>
      </w:r>
      <w:r w:rsidRPr="00384B28">
        <w:rPr>
          <w:lang w:val="fr-FR"/>
        </w:rPr>
        <w:t>aurez pas activé.</w:t>
      </w:r>
    </w:p>
    <w:p w14:paraId="31B0C6EE" w14:textId="77777777" w:rsidR="000A570B" w:rsidRPr="00601334" w:rsidRDefault="000A570B" w:rsidP="000A570B">
      <w:pPr>
        <w:pStyle w:val="PURBlueStrong"/>
        <w:rPr>
          <w:spacing w:val="0"/>
          <w:lang w:val="fr-FR"/>
        </w:rPr>
      </w:pPr>
      <w:r w:rsidRPr="00601334">
        <w:rPr>
          <w:spacing w:val="0"/>
          <w:lang w:val="fr-FR"/>
        </w:rPr>
        <w:t>Utilisation correcte de KMS</w:t>
      </w:r>
    </w:p>
    <w:p w14:paraId="31B0C6EF" w14:textId="77777777" w:rsidR="000A570B" w:rsidRPr="00384B28" w:rsidRDefault="000A570B" w:rsidP="000A570B">
      <w:pPr>
        <w:pStyle w:val="PURBody-Indented"/>
        <w:rPr>
          <w:lang w:val="fr-FR"/>
        </w:rPr>
      </w:pPr>
      <w:r w:rsidRPr="00384B28">
        <w:rPr>
          <w:lang w:val="fr-FR"/>
        </w:rPr>
        <w:t>Vous n</w:t>
      </w:r>
      <w:r w:rsidR="000905B8">
        <w:rPr>
          <w:lang w:val="fr-FR"/>
        </w:rPr>
        <w:t>’</w:t>
      </w:r>
      <w:r w:rsidRPr="00384B28">
        <w:rPr>
          <w:lang w:val="fr-FR"/>
        </w:rPr>
        <w:t>êtes pas autorisé à fournir un accès non sécurisé aux ordinateurs KMS sur un réseau dépourvu de contrôle comme Internet.</w:t>
      </w:r>
    </w:p>
    <w:p w14:paraId="31B0C6F0" w14:textId="77777777" w:rsidR="000A570B" w:rsidRPr="00384B28" w:rsidRDefault="000A570B" w:rsidP="000A570B">
      <w:pPr>
        <w:pStyle w:val="PURBlueStrong"/>
        <w:rPr>
          <w:spacing w:val="0"/>
          <w:lang w:val="fr-FR"/>
        </w:rPr>
      </w:pPr>
      <w:r w:rsidRPr="00384B28">
        <w:rPr>
          <w:spacing w:val="0"/>
          <w:lang w:val="fr-FR"/>
        </w:rPr>
        <w:t>Utilisation non autorisée des clés MAK ou KMS</w:t>
      </w:r>
    </w:p>
    <w:p w14:paraId="31B0C6F1" w14:textId="77777777" w:rsidR="000A570B" w:rsidRPr="00384B28" w:rsidRDefault="000A570B" w:rsidP="000A570B">
      <w:pPr>
        <w:pStyle w:val="PURBody-Indented"/>
        <w:rPr>
          <w:lang w:val="fr-FR"/>
        </w:rPr>
      </w:pPr>
      <w:r w:rsidRPr="00384B28">
        <w:rPr>
          <w:lang w:val="fr-FR"/>
        </w:rPr>
        <w:t>Microsoft peut être amené à prendre les mesures suivantes en cas d</w:t>
      </w:r>
      <w:r w:rsidR="000905B8">
        <w:rPr>
          <w:lang w:val="fr-FR"/>
        </w:rPr>
        <w:t>’</w:t>
      </w:r>
      <w:r w:rsidRPr="00384B28">
        <w:rPr>
          <w:lang w:val="fr-FR"/>
        </w:rPr>
        <w:t>utilisation non autorisée de clés MAK ou KMS : interdire toute activation et désactivation ultérieure ou bloquer l</w:t>
      </w:r>
      <w:r w:rsidR="000905B8">
        <w:rPr>
          <w:lang w:val="fr-FR"/>
        </w:rPr>
        <w:t>’</w:t>
      </w:r>
      <w:r w:rsidRPr="00384B28">
        <w:rPr>
          <w:lang w:val="fr-FR"/>
        </w:rPr>
        <w:t>activation ou la validation de la clé.</w:t>
      </w:r>
    </w:p>
    <w:p w14:paraId="31B0C6F2" w14:textId="77777777" w:rsidR="000A570B" w:rsidRPr="00384B28" w:rsidRDefault="000A570B" w:rsidP="000A570B">
      <w:pPr>
        <w:pStyle w:val="PURBody-Indented"/>
        <w:rPr>
          <w:lang w:val="fr-FR"/>
        </w:rPr>
      </w:pPr>
      <w:r w:rsidRPr="00384B28">
        <w:rPr>
          <w:lang w:val="fr-FR"/>
        </w:rPr>
        <w:t>Après la désactivation de la clé, le Client devra peut-être acquérir une nouvelle clé auprès de Microsoft.</w:t>
      </w:r>
    </w:p>
    <w:p w14:paraId="31B0C6F3" w14:textId="77777777" w:rsidR="000A570B" w:rsidRPr="00601334" w:rsidRDefault="000A570B" w:rsidP="000A570B">
      <w:pPr>
        <w:pStyle w:val="PURHeading2"/>
        <w:rPr>
          <w:lang w:val="fr-FR"/>
        </w:rPr>
      </w:pPr>
      <w:r w:rsidRPr="00601334">
        <w:rPr>
          <w:rStyle w:val="Strong"/>
          <w:lang w:val="fr-FR"/>
        </w:rPr>
        <w:t>Fonctionnalités supplémentaires</w:t>
      </w:r>
    </w:p>
    <w:p w14:paraId="31B0C6F4" w14:textId="77777777" w:rsidR="000A570B" w:rsidRPr="00384B28" w:rsidRDefault="000A570B" w:rsidP="000A570B">
      <w:pPr>
        <w:pStyle w:val="PURBody-Indented"/>
        <w:rPr>
          <w:lang w:val="fr-FR"/>
        </w:rPr>
      </w:pPr>
      <w:r w:rsidRPr="00384B28">
        <w:rPr>
          <w:lang w:val="fr-FR"/>
        </w:rPr>
        <w:t>Nous pouvons ajouter des fonctionnalités aux logiciels ou services en ligne. d</w:t>
      </w:r>
      <w:r w:rsidR="000905B8">
        <w:rPr>
          <w:lang w:val="fr-FR"/>
        </w:rPr>
        <w:t>’</w:t>
      </w:r>
      <w:r w:rsidRPr="00384B28">
        <w:rPr>
          <w:lang w:val="fr-FR"/>
        </w:rPr>
        <w:t>autres conditions de licence et redevances peuvent s</w:t>
      </w:r>
      <w:r w:rsidR="000905B8">
        <w:rPr>
          <w:lang w:val="fr-FR"/>
        </w:rPr>
        <w:t>’</w:t>
      </w:r>
      <w:r w:rsidRPr="00384B28">
        <w:rPr>
          <w:lang w:val="fr-FR"/>
        </w:rPr>
        <w:t>appliquer.</w:t>
      </w:r>
    </w:p>
    <w:p w14:paraId="31B0C6F5" w14:textId="77777777" w:rsidR="000A570B" w:rsidRPr="00384B28" w:rsidRDefault="000A570B" w:rsidP="000A570B">
      <w:pPr>
        <w:pStyle w:val="PURHeading2"/>
        <w:rPr>
          <w:lang w:val="fr-FR"/>
        </w:rPr>
      </w:pPr>
      <w:r w:rsidRPr="00384B28">
        <w:rPr>
          <w:rStyle w:val="Strong"/>
          <w:lang w:val="fr-FR"/>
        </w:rPr>
        <w:t>Utilisation simultanée de plusieurs produits ou fonctionnalités</w:t>
      </w:r>
    </w:p>
    <w:p w14:paraId="31B0C6F6" w14:textId="77777777" w:rsidR="000A570B" w:rsidRPr="00384B28" w:rsidRDefault="000A570B" w:rsidP="00A748AB">
      <w:pPr>
        <w:pStyle w:val="PURBody-Indented"/>
        <w:rPr>
          <w:lang w:val="fr-FR"/>
        </w:rPr>
      </w:pPr>
      <w:r w:rsidRPr="00384B28">
        <w:rPr>
          <w:lang w:val="fr-FR"/>
        </w:rPr>
        <w:t>Vous avez besoin d</w:t>
      </w:r>
      <w:r w:rsidR="000905B8">
        <w:rPr>
          <w:lang w:val="fr-FR"/>
        </w:rPr>
        <w:t>’</w:t>
      </w:r>
      <w:r w:rsidRPr="00384B28">
        <w:rPr>
          <w:lang w:val="fr-FR"/>
        </w:rPr>
        <w:t>une licence pour chaque produit et pour chaque fonctionnalité acquise sous licence séparément qui sont utilisés sur un dispositif ou par un utilisateur. Par exemple, si vous utilisez Office sur Windows, vous avez besoin de licences pour Office et pour Windows. De la même façon, pour accéder aux Services Bureau à Distance dans Windows Server, vous avez besoin d</w:t>
      </w:r>
      <w:r w:rsidR="000905B8">
        <w:rPr>
          <w:lang w:val="fr-FR"/>
        </w:rPr>
        <w:t>’</w:t>
      </w:r>
      <w:r w:rsidRPr="00384B28">
        <w:rPr>
          <w:lang w:val="fr-FR"/>
        </w:rPr>
        <w:t>une SAL Windows Server (ou d</w:t>
      </w:r>
      <w:r w:rsidR="000905B8">
        <w:rPr>
          <w:lang w:val="fr-FR"/>
        </w:rPr>
        <w:t>’</w:t>
      </w:r>
      <w:r w:rsidRPr="00384B28">
        <w:rPr>
          <w:lang w:val="fr-FR"/>
        </w:rPr>
        <w:t>une licence de processeur Windows Server) et d</w:t>
      </w:r>
      <w:r w:rsidR="000905B8">
        <w:rPr>
          <w:lang w:val="fr-FR"/>
        </w:rPr>
        <w:t>’</w:t>
      </w:r>
      <w:r w:rsidRPr="00384B28">
        <w:rPr>
          <w:lang w:val="fr-FR"/>
        </w:rPr>
        <w:t>une SAL pour les Services Bureau à Distance.</w:t>
      </w:r>
    </w:p>
    <w:p w14:paraId="31B0C6F7" w14:textId="77777777" w:rsidR="00E113E4" w:rsidRPr="00384B28" w:rsidRDefault="00E113E4" w:rsidP="00E113E4">
      <w:pPr>
        <w:pStyle w:val="PURHeading2"/>
        <w:rPr>
          <w:lang w:val="fr-FR"/>
        </w:rPr>
      </w:pPr>
      <w:r w:rsidRPr="00384B28">
        <w:rPr>
          <w:lang w:val="fr-FR"/>
        </w:rPr>
        <w:t>Microsoft .NET Framework, logiciel PowerShell et correctif Windows KB975759</w:t>
      </w:r>
    </w:p>
    <w:p w14:paraId="31B0C6F8" w14:textId="77777777" w:rsidR="00E113E4" w:rsidRPr="00384B28" w:rsidRDefault="00E113E4" w:rsidP="00E113E4">
      <w:pPr>
        <w:pStyle w:val="PURBody-Indented"/>
        <w:rPr>
          <w:lang w:val="fr-FR"/>
        </w:rPr>
      </w:pPr>
      <w:r w:rsidRPr="00384B28">
        <w:rPr>
          <w:lang w:val="fr-FR"/>
        </w:rPr>
        <w:t>Microsoft .NET Framework, le logiciel PowerShell et le correctif Windows KB975759 sont inclus dans Microsoft Windows. Sauf stipulation contraire dans l</w:t>
      </w:r>
      <w:r w:rsidR="000905B8">
        <w:rPr>
          <w:lang w:val="fr-FR"/>
        </w:rPr>
        <w:t>’</w:t>
      </w:r>
      <w:r w:rsidRPr="00384B28">
        <w:rPr>
          <w:lang w:val="fr-FR"/>
        </w:rPr>
        <w:t>article Tests d</w:t>
      </w:r>
      <w:r w:rsidR="000905B8">
        <w:rPr>
          <w:lang w:val="fr-FR"/>
        </w:rPr>
        <w:t>’</w:t>
      </w:r>
      <w:r w:rsidRPr="00384B28">
        <w:rPr>
          <w:lang w:val="fr-FR"/>
        </w:rPr>
        <w:t>évaluation ci-dessous, les conditions de licence de Microsoft s</w:t>
      </w:r>
      <w:r w:rsidR="000905B8">
        <w:rPr>
          <w:lang w:val="fr-FR"/>
        </w:rPr>
        <w:t>’</w:t>
      </w:r>
      <w:r w:rsidRPr="00384B28">
        <w:rPr>
          <w:lang w:val="fr-FR"/>
        </w:rPr>
        <w:t>appliquent à l</w:t>
      </w:r>
      <w:r w:rsidR="000905B8">
        <w:rPr>
          <w:lang w:val="fr-FR"/>
        </w:rPr>
        <w:t>’</w:t>
      </w:r>
      <w:r w:rsidRPr="00384B28">
        <w:rPr>
          <w:lang w:val="fr-FR"/>
        </w:rPr>
        <w:t>utilisation de ces composants.</w:t>
      </w:r>
    </w:p>
    <w:p w14:paraId="31B0C6F9" w14:textId="77777777" w:rsidR="00E113E4" w:rsidRPr="00384B28" w:rsidRDefault="00E113E4" w:rsidP="00B17E00">
      <w:pPr>
        <w:pStyle w:val="PURBody-Indented"/>
        <w:rPr>
          <w:lang w:val="fr-FR"/>
        </w:rPr>
      </w:pPr>
      <w:r w:rsidRPr="00384B28">
        <w:rPr>
          <w:lang w:val="fr-FR"/>
        </w:rPr>
        <w:t>D</w:t>
      </w:r>
      <w:r w:rsidR="000905B8">
        <w:rPr>
          <w:lang w:val="fr-FR"/>
        </w:rPr>
        <w:t>’</w:t>
      </w:r>
      <w:r w:rsidRPr="00384B28">
        <w:rPr>
          <w:lang w:val="fr-FR"/>
        </w:rPr>
        <w:t>autres produits peuvent également contenir .NET Framework, le logiciel PowerShell ou le correctif Windows KB975759. Les</w:t>
      </w:r>
      <w:r w:rsidR="00B17E00">
        <w:rPr>
          <w:lang w:val="fr-FR"/>
        </w:rPr>
        <w:t> </w:t>
      </w:r>
      <w:r w:rsidRPr="00384B28">
        <w:rPr>
          <w:lang w:val="fr-FR"/>
        </w:rPr>
        <w:t>présentes conditions de licence s</w:t>
      </w:r>
      <w:r w:rsidR="000905B8">
        <w:rPr>
          <w:lang w:val="fr-FR"/>
        </w:rPr>
        <w:t>’</w:t>
      </w:r>
      <w:r w:rsidRPr="00384B28">
        <w:rPr>
          <w:lang w:val="fr-FR"/>
        </w:rPr>
        <w:t xml:space="preserve">appliquent à votre utilisation de ce logiciel. </w:t>
      </w:r>
    </w:p>
    <w:p w14:paraId="31B0C6FA" w14:textId="77777777" w:rsidR="000A570B" w:rsidRPr="00384B28" w:rsidRDefault="000A570B" w:rsidP="00A50403">
      <w:pPr>
        <w:pStyle w:val="PURHeading2"/>
        <w:rPr>
          <w:lang w:val="fr-FR"/>
        </w:rPr>
      </w:pPr>
      <w:bookmarkStart w:id="37" w:name="SQLServerTechnology"/>
      <w:r w:rsidRPr="00384B28">
        <w:rPr>
          <w:lang w:val="fr-FR"/>
        </w:rPr>
        <w:t>Technologie</w:t>
      </w:r>
      <w:r w:rsidRPr="00384B28">
        <w:rPr>
          <w:rStyle w:val="Strong"/>
          <w:lang w:val="fr-FR"/>
        </w:rPr>
        <w:t xml:space="preserve"> SQL Server</w:t>
      </w:r>
      <w:bookmarkEnd w:id="37"/>
    </w:p>
    <w:p w14:paraId="31B0C6FB" w14:textId="77777777" w:rsidR="00E42CBD" w:rsidRPr="00384B28" w:rsidRDefault="00E42CBD" w:rsidP="00E42CBD">
      <w:pPr>
        <w:pStyle w:val="PURBody-Indented"/>
        <w:rPr>
          <w:lang w:val="fr-FR"/>
        </w:rPr>
      </w:pPr>
      <w:r w:rsidRPr="00384B28">
        <w:rPr>
          <w:lang w:val="fr-FR"/>
        </w:rPr>
        <w:t>Si votre édition du logiciel intègre une base de données SQL Server (« Base de Données SQL Server »), vous pouvez exécuter une seule instance à la fois de la Base de Données SQL Server dans un Environnement de Système d</w:t>
      </w:r>
      <w:r w:rsidR="000905B8">
        <w:rPr>
          <w:lang w:val="fr-FR"/>
        </w:rPr>
        <w:t>’</w:t>
      </w:r>
      <w:r w:rsidRPr="00384B28">
        <w:rPr>
          <w:lang w:val="fr-FR"/>
        </w:rPr>
        <w:t>Exploitation physique ou virtuel sur un seul Serveur à des fins de prise en charge de ce logiciel. Vous êtes également autorisé à utiliser cette instance de la Base de Données SQL Server pour prendre en charge d</w:t>
      </w:r>
      <w:r w:rsidR="000905B8">
        <w:rPr>
          <w:lang w:val="fr-FR"/>
        </w:rPr>
        <w:t>’</w:t>
      </w:r>
      <w:r w:rsidRPr="00384B28">
        <w:rPr>
          <w:lang w:val="fr-FR"/>
        </w:rPr>
        <w:t>autres produits qui intègrent une version de la Base de Données SQL Server. Aucune SAL SQL Server n</w:t>
      </w:r>
      <w:r w:rsidR="000905B8">
        <w:rPr>
          <w:lang w:val="fr-FR"/>
        </w:rPr>
        <w:t>’</w:t>
      </w:r>
      <w:r w:rsidRPr="00384B28">
        <w:rPr>
          <w:lang w:val="fr-FR"/>
        </w:rPr>
        <w:t>est requise pour cette utilisation.</w:t>
      </w:r>
    </w:p>
    <w:p w14:paraId="31B0C6FC" w14:textId="77777777" w:rsidR="00E42CBD" w:rsidRPr="00384B28" w:rsidRDefault="00E42CBD" w:rsidP="00E42CBD">
      <w:pPr>
        <w:pStyle w:val="PURBody-Indented"/>
        <w:rPr>
          <w:lang w:val="fr-FR"/>
        </w:rPr>
      </w:pPr>
      <w:r w:rsidRPr="00384B28">
        <w:rPr>
          <w:lang w:val="fr-FR"/>
        </w:rPr>
        <w:t>Vous n</w:t>
      </w:r>
      <w:r w:rsidR="000905B8">
        <w:rPr>
          <w:lang w:val="fr-FR"/>
        </w:rPr>
        <w:t>’</w:t>
      </w:r>
      <w:r w:rsidRPr="00384B28">
        <w:rPr>
          <w:lang w:val="fr-FR"/>
        </w:rPr>
        <w:t>êtes pas autorisé à partager cette instance pour prendre en charge un produit n</w:t>
      </w:r>
      <w:r w:rsidR="000905B8">
        <w:rPr>
          <w:lang w:val="fr-FR"/>
        </w:rPr>
        <w:t>’</w:t>
      </w:r>
      <w:r w:rsidRPr="00384B28">
        <w:rPr>
          <w:lang w:val="fr-FR"/>
        </w:rPr>
        <w:t>étant pas concédé sous licence avec la Base de Données SQL Server.</w:t>
      </w:r>
    </w:p>
    <w:p w14:paraId="31B0C6FD" w14:textId="77777777" w:rsidR="00E42CBD" w:rsidRPr="00384B28" w:rsidRDefault="00E42CBD" w:rsidP="00E42CBD">
      <w:pPr>
        <w:pStyle w:val="PURBody-Indented"/>
      </w:pPr>
      <w:r w:rsidRPr="00384B28">
        <w:rPr>
          <w:lang w:val="fr-FR"/>
        </w:rPr>
        <w:t>Si votre édition du logiciel intègre des composants SQL Server autres qu</w:t>
      </w:r>
      <w:r w:rsidR="000905B8">
        <w:rPr>
          <w:lang w:val="fr-FR"/>
        </w:rPr>
        <w:t>’</w:t>
      </w:r>
      <w:r w:rsidRPr="00384B28">
        <w:rPr>
          <w:lang w:val="fr-FR"/>
        </w:rPr>
        <w:t xml:space="preserve">une Base de Données SQL Server, lesdits composants vous sont concédés sous licence conformément aux termes de leurs contrats de licence respectifs. </w:t>
      </w:r>
      <w:r w:rsidRPr="00384B28">
        <w:t>De telles licences figurent :</w:t>
      </w:r>
    </w:p>
    <w:p w14:paraId="31B0C6FE" w14:textId="77777777" w:rsidR="00E42CBD" w:rsidRPr="00384B28" w:rsidRDefault="00E42CBD" w:rsidP="00C02A4F">
      <w:pPr>
        <w:pStyle w:val="PURBullet-Indented"/>
        <w:rPr>
          <w:lang w:val="fr-FR"/>
        </w:rPr>
      </w:pPr>
      <w:r w:rsidRPr="00384B28">
        <w:rPr>
          <w:lang w:val="fr-FR"/>
        </w:rPr>
        <w:t>dans le dossier « juridique », « licences » ou portant un nom similaire dans le répertoire d</w:t>
      </w:r>
      <w:r w:rsidR="000905B8">
        <w:rPr>
          <w:lang w:val="fr-FR"/>
        </w:rPr>
        <w:t>’</w:t>
      </w:r>
      <w:r w:rsidRPr="00384B28">
        <w:rPr>
          <w:lang w:val="fr-FR"/>
        </w:rPr>
        <w:t>installation du logiciel, et peuvent être contenues dans des contrats de licence autonomes ou jointes aux contrats de licence du logiciel ; ou</w:t>
      </w:r>
    </w:p>
    <w:p w14:paraId="31B0C6FF" w14:textId="77777777" w:rsidR="00E42CBD" w:rsidRPr="00384B28" w:rsidRDefault="00E42CBD" w:rsidP="00C02A4F">
      <w:pPr>
        <w:pStyle w:val="PURBullet-Indented"/>
        <w:rPr>
          <w:lang w:val="fr-FR"/>
        </w:rPr>
      </w:pPr>
      <w:r w:rsidRPr="00384B28">
        <w:rPr>
          <w:lang w:val="fr-FR"/>
        </w:rPr>
        <w:t>par le biais d</w:t>
      </w:r>
      <w:r w:rsidR="000905B8">
        <w:rPr>
          <w:lang w:val="fr-FR"/>
        </w:rPr>
        <w:t>’</w:t>
      </w:r>
      <w:r w:rsidRPr="00384B28">
        <w:rPr>
          <w:lang w:val="fr-FR"/>
        </w:rPr>
        <w:t>Unified Installer pour le logiciel.</w:t>
      </w:r>
    </w:p>
    <w:p w14:paraId="31B0C700" w14:textId="77777777" w:rsidR="00E42CBD" w:rsidRPr="00384B28" w:rsidRDefault="00E42CBD" w:rsidP="00E42CBD">
      <w:pPr>
        <w:pStyle w:val="PURBody-Indented"/>
        <w:rPr>
          <w:lang w:val="fr-FR"/>
        </w:rPr>
      </w:pPr>
      <w:r w:rsidRPr="00384B28">
        <w:rPr>
          <w:lang w:val="fr-FR"/>
        </w:rPr>
        <w:lastRenderedPageBreak/>
        <w:t>Si vous êtes en désaccord avec les conditions de licence des composants SQL Server, ne les utilisez pas.</w:t>
      </w:r>
    </w:p>
    <w:p w14:paraId="31B0C701" w14:textId="77777777" w:rsidR="000A570B" w:rsidRPr="00601334" w:rsidRDefault="000A570B" w:rsidP="000A570B">
      <w:pPr>
        <w:pStyle w:val="PURHeading2"/>
        <w:rPr>
          <w:lang w:val="fr-FR"/>
        </w:rPr>
      </w:pPr>
      <w:r w:rsidRPr="00601334">
        <w:rPr>
          <w:rStyle w:val="Strong"/>
          <w:lang w:val="fr-FR"/>
        </w:rPr>
        <w:t>Consentement à l</w:t>
      </w:r>
      <w:r w:rsidR="000905B8">
        <w:rPr>
          <w:rStyle w:val="Strong"/>
          <w:lang w:val="fr-FR"/>
        </w:rPr>
        <w:t>’</w:t>
      </w:r>
      <w:r w:rsidRPr="00601334">
        <w:rPr>
          <w:rStyle w:val="Strong"/>
          <w:lang w:val="fr-FR"/>
        </w:rPr>
        <w:t>utilisation des données</w:t>
      </w:r>
    </w:p>
    <w:p w14:paraId="31B0C702" w14:textId="77777777" w:rsidR="000A570B" w:rsidRPr="00384B28" w:rsidRDefault="000A570B" w:rsidP="00051075">
      <w:pPr>
        <w:pStyle w:val="PURBody-Indented"/>
        <w:rPr>
          <w:lang w:val="fr-FR"/>
        </w:rPr>
      </w:pPr>
      <w:r w:rsidRPr="00384B28">
        <w:rPr>
          <w:rStyle w:val="Strong"/>
          <w:b w:val="0"/>
          <w:bCs w:val="0"/>
          <w:lang w:val="fr-FR"/>
        </w:rPr>
        <w:t>Nous nous réservons le droit de recueillir et d</w:t>
      </w:r>
      <w:r w:rsidR="000905B8">
        <w:rPr>
          <w:rStyle w:val="Strong"/>
          <w:b w:val="0"/>
          <w:bCs w:val="0"/>
          <w:lang w:val="fr-FR"/>
        </w:rPr>
        <w:t>’</w:t>
      </w:r>
      <w:r w:rsidRPr="00384B28">
        <w:rPr>
          <w:rStyle w:val="Strong"/>
          <w:b w:val="0"/>
          <w:bCs w:val="0"/>
          <w:lang w:val="fr-FR"/>
        </w:rPr>
        <w:t>utiliser des informations techniques en rapport avec le logiciel, obtenues dans le cadre des services d</w:t>
      </w:r>
      <w:r w:rsidR="000905B8">
        <w:rPr>
          <w:rStyle w:val="Strong"/>
          <w:b w:val="0"/>
          <w:bCs w:val="0"/>
          <w:lang w:val="fr-FR"/>
        </w:rPr>
        <w:t>’</w:t>
      </w:r>
      <w:r w:rsidRPr="00384B28">
        <w:rPr>
          <w:rStyle w:val="Strong"/>
          <w:b w:val="0"/>
          <w:bCs w:val="0"/>
          <w:lang w:val="fr-FR"/>
        </w:rPr>
        <w:t>assistance, le cas échéant. Il est possible que nous utilisions ces informations aux fins d</w:t>
      </w:r>
      <w:r w:rsidR="000905B8">
        <w:rPr>
          <w:rStyle w:val="Strong"/>
          <w:b w:val="0"/>
          <w:bCs w:val="0"/>
          <w:lang w:val="fr-FR"/>
        </w:rPr>
        <w:t>’</w:t>
      </w:r>
      <w:r w:rsidRPr="00384B28">
        <w:rPr>
          <w:rStyle w:val="Strong"/>
          <w:b w:val="0"/>
          <w:bCs w:val="0"/>
          <w:lang w:val="fr-FR"/>
        </w:rPr>
        <w:t>améliorer la qualité de nos produits ou de proposer des technologies ou des services personnalisés, à vous-même et à vos clients. Nous nous engageons à ne pas divulguer lesdites informations dans un format permettant de vous identifier personnellement.</w:t>
      </w:r>
    </w:p>
    <w:p w14:paraId="31B0C703" w14:textId="77777777" w:rsidR="000A570B" w:rsidRPr="00601334" w:rsidRDefault="000A570B" w:rsidP="000A570B">
      <w:pPr>
        <w:pStyle w:val="PURHeading2"/>
        <w:rPr>
          <w:lang w:val="fr-FR"/>
        </w:rPr>
      </w:pPr>
      <w:r w:rsidRPr="00601334">
        <w:rPr>
          <w:rStyle w:val="Strong"/>
          <w:lang w:val="fr-FR"/>
        </w:rPr>
        <w:t>Sites Internet tiers</w:t>
      </w:r>
    </w:p>
    <w:p w14:paraId="31B0C704" w14:textId="77777777" w:rsidR="000A570B" w:rsidRPr="00384B28" w:rsidRDefault="000A570B" w:rsidP="00051075">
      <w:pPr>
        <w:pStyle w:val="PURBody-Indented"/>
        <w:rPr>
          <w:lang w:val="fr-FR"/>
        </w:rPr>
      </w:pPr>
      <w:r w:rsidRPr="00384B28">
        <w:rPr>
          <w:rStyle w:val="Strong"/>
          <w:b w:val="0"/>
          <w:bCs w:val="0"/>
          <w:lang w:val="fr-FR"/>
        </w:rPr>
        <w:t>Vous et vos clients peuvent être en lien avec des sites Internet tiers, dans le cadre de l</w:t>
      </w:r>
      <w:r w:rsidR="000905B8">
        <w:rPr>
          <w:rStyle w:val="Strong"/>
          <w:b w:val="0"/>
          <w:bCs w:val="0"/>
          <w:lang w:val="fr-FR"/>
        </w:rPr>
        <w:t>’</w:t>
      </w:r>
      <w:r w:rsidRPr="00384B28">
        <w:rPr>
          <w:rStyle w:val="Strong"/>
          <w:b w:val="0"/>
          <w:bCs w:val="0"/>
          <w:lang w:val="fr-FR"/>
        </w:rPr>
        <w:t>utilisation des produits. Nous ne contrôlons en aucun cas les sites tiers. Nous ne portons donc aucune responsabilité concernant le contenu desdits sites tiers, les liens proposés sur ces sites ou toute modification apportées à ces sites tiers. Nous proposons des liens vers des sites tiers à des fins de commodité uniquement. l</w:t>
      </w:r>
      <w:r w:rsidR="000905B8">
        <w:rPr>
          <w:rStyle w:val="Strong"/>
          <w:b w:val="0"/>
          <w:bCs w:val="0"/>
          <w:lang w:val="fr-FR"/>
        </w:rPr>
        <w:t>’</w:t>
      </w:r>
      <w:r w:rsidRPr="00384B28">
        <w:rPr>
          <w:rStyle w:val="Strong"/>
          <w:b w:val="0"/>
          <w:bCs w:val="0"/>
          <w:lang w:val="fr-FR"/>
        </w:rPr>
        <w:t>inclusion desdits liens n</w:t>
      </w:r>
      <w:r w:rsidR="000905B8">
        <w:rPr>
          <w:rStyle w:val="Strong"/>
          <w:b w:val="0"/>
          <w:bCs w:val="0"/>
          <w:lang w:val="fr-FR"/>
        </w:rPr>
        <w:t>’</w:t>
      </w:r>
      <w:r w:rsidRPr="00384B28">
        <w:rPr>
          <w:rStyle w:val="Strong"/>
          <w:b w:val="0"/>
          <w:bCs w:val="0"/>
          <w:lang w:val="fr-FR"/>
        </w:rPr>
        <w:t>implique, de notre part, aucune approbation des sites tiers auxquels ces liens se rapportent.</w:t>
      </w:r>
    </w:p>
    <w:p w14:paraId="31B0C705" w14:textId="77777777" w:rsidR="000A570B" w:rsidRPr="00384B28" w:rsidRDefault="000A570B" w:rsidP="000A570B">
      <w:pPr>
        <w:pStyle w:val="PURHeading2"/>
        <w:rPr>
          <w:lang w:val="fr-FR"/>
        </w:rPr>
      </w:pPr>
      <w:r w:rsidRPr="00384B28">
        <w:rPr>
          <w:lang w:val="fr-FR"/>
        </w:rPr>
        <w:t>Absence de transfert d</w:t>
      </w:r>
      <w:r w:rsidR="000905B8">
        <w:rPr>
          <w:lang w:val="fr-FR"/>
        </w:rPr>
        <w:t>’</w:t>
      </w:r>
      <w:r w:rsidRPr="00384B28">
        <w:rPr>
          <w:lang w:val="fr-FR"/>
        </w:rPr>
        <w:t>informations personnelles identifiantes</w:t>
      </w:r>
    </w:p>
    <w:p w14:paraId="31B0C706" w14:textId="77777777" w:rsidR="000A570B" w:rsidRPr="00384B28" w:rsidRDefault="000A570B" w:rsidP="000A570B">
      <w:pPr>
        <w:pStyle w:val="PURBody-Indented"/>
        <w:rPr>
          <w:lang w:val="fr-FR"/>
        </w:rPr>
      </w:pPr>
      <w:r w:rsidRPr="00384B28">
        <w:rPr>
          <w:lang w:val="fr-FR"/>
        </w:rPr>
        <w:t>Les produits ne transmettent aucune information personnelle identifiante sans votre consentement, entre votre serveur et des systèmes informatiques Microsoft.</w:t>
      </w:r>
    </w:p>
    <w:p w14:paraId="31B0C707" w14:textId="77777777" w:rsidR="00587CDD" w:rsidRPr="00601334" w:rsidRDefault="00587CDD" w:rsidP="00587CDD">
      <w:pPr>
        <w:pStyle w:val="PURHeading2"/>
        <w:rPr>
          <w:lang w:val="fr-FR"/>
        </w:rPr>
      </w:pPr>
      <w:r w:rsidRPr="00601334">
        <w:rPr>
          <w:lang w:val="fr-FR"/>
        </w:rPr>
        <w:t>Dissociation du logiciel</w:t>
      </w:r>
    </w:p>
    <w:p w14:paraId="31B0C708" w14:textId="77777777" w:rsidR="00587CDD" w:rsidRPr="00384B28" w:rsidRDefault="00587CDD" w:rsidP="00587CDD">
      <w:pPr>
        <w:pStyle w:val="PURBody-Indented"/>
        <w:rPr>
          <w:lang w:val="fr-FR"/>
        </w:rPr>
      </w:pPr>
      <w:r w:rsidRPr="00384B28">
        <w:rPr>
          <w:lang w:val="fr-FR"/>
        </w:rPr>
        <w:t>Vous n</w:t>
      </w:r>
      <w:r w:rsidR="000905B8">
        <w:rPr>
          <w:lang w:val="fr-FR"/>
        </w:rPr>
        <w:t>’</w:t>
      </w:r>
      <w:r w:rsidRPr="00384B28">
        <w:rPr>
          <w:lang w:val="fr-FR"/>
        </w:rPr>
        <w:t>êtes pas autorisé à dissocier le logiciel afin de l</w:t>
      </w:r>
      <w:r w:rsidR="000905B8">
        <w:rPr>
          <w:lang w:val="fr-FR"/>
        </w:rPr>
        <w:t>’</w:t>
      </w:r>
      <w:r w:rsidRPr="00384B28">
        <w:rPr>
          <w:lang w:val="fr-FR"/>
        </w:rPr>
        <w:t>utiliser dans plusieurs OSE sous une licence unique, sauf si cette opération est expressément permise. Cela s</w:t>
      </w:r>
      <w:r w:rsidR="000905B8">
        <w:rPr>
          <w:lang w:val="fr-FR"/>
        </w:rPr>
        <w:t>’</w:t>
      </w:r>
      <w:r w:rsidRPr="00384B28">
        <w:rPr>
          <w:lang w:val="fr-FR"/>
        </w:rPr>
        <w:t>applique même si les OSE se trouvent sur le même matériel physique.</w:t>
      </w:r>
    </w:p>
    <w:p w14:paraId="31B0C709" w14:textId="77777777" w:rsidR="000A570B" w:rsidRPr="00601334" w:rsidRDefault="000A570B" w:rsidP="000A570B">
      <w:pPr>
        <w:pStyle w:val="PURHeading2"/>
        <w:rPr>
          <w:lang w:val="fr-FR"/>
        </w:rPr>
      </w:pPr>
      <w:r w:rsidRPr="00601334">
        <w:rPr>
          <w:rStyle w:val="Strong"/>
          <w:lang w:val="fr-FR"/>
        </w:rPr>
        <w:t>Tests d</w:t>
      </w:r>
      <w:r w:rsidR="000905B8">
        <w:rPr>
          <w:rStyle w:val="Strong"/>
          <w:lang w:val="fr-FR"/>
        </w:rPr>
        <w:t>’</w:t>
      </w:r>
      <w:r w:rsidRPr="00601334">
        <w:rPr>
          <w:rStyle w:val="Strong"/>
          <w:lang w:val="fr-FR"/>
        </w:rPr>
        <w:t>évaluation</w:t>
      </w:r>
    </w:p>
    <w:p w14:paraId="31B0C70A" w14:textId="77777777" w:rsidR="000A570B" w:rsidRPr="00601334" w:rsidRDefault="000A570B" w:rsidP="000A570B">
      <w:pPr>
        <w:pStyle w:val="PURBlueStrong"/>
        <w:rPr>
          <w:spacing w:val="0"/>
          <w:lang w:val="fr-FR"/>
        </w:rPr>
      </w:pPr>
      <w:r w:rsidRPr="00601334">
        <w:rPr>
          <w:spacing w:val="0"/>
          <w:lang w:val="fr-FR"/>
        </w:rPr>
        <w:t>Logiciel</w:t>
      </w:r>
    </w:p>
    <w:p w14:paraId="31B0C70B" w14:textId="77777777" w:rsidR="000A570B" w:rsidRPr="00384B28" w:rsidRDefault="000A570B" w:rsidP="000A570B">
      <w:pPr>
        <w:pStyle w:val="PURBody-Indented"/>
        <w:rPr>
          <w:lang w:val="fr-FR"/>
        </w:rPr>
      </w:pPr>
      <w:r w:rsidRPr="00384B28">
        <w:rPr>
          <w:lang w:val="fr-FR"/>
        </w:rPr>
        <w:t>Vous devez obtenir l</w:t>
      </w:r>
      <w:r w:rsidR="000905B8">
        <w:rPr>
          <w:lang w:val="fr-FR"/>
        </w:rPr>
        <w:t>’</w:t>
      </w:r>
      <w:r w:rsidRPr="00384B28">
        <w:rPr>
          <w:lang w:val="fr-FR"/>
        </w:rPr>
        <w:t>accord écrit préalable de Microsoft avant de révéler à des tiers les résultats des tests d</w:t>
      </w:r>
      <w:r w:rsidR="000905B8">
        <w:rPr>
          <w:lang w:val="fr-FR"/>
        </w:rPr>
        <w:t>’</w:t>
      </w:r>
      <w:r w:rsidRPr="00384B28">
        <w:rPr>
          <w:lang w:val="fr-FR"/>
        </w:rPr>
        <w:t>évaluation du logiciel Serveur ou du logiciel client qui l</w:t>
      </w:r>
      <w:r w:rsidR="000905B8">
        <w:rPr>
          <w:lang w:val="fr-FR"/>
        </w:rPr>
        <w:t>’</w:t>
      </w:r>
      <w:r w:rsidRPr="00384B28">
        <w:rPr>
          <w:lang w:val="fr-FR"/>
        </w:rPr>
        <w:t>accompagne. Cela ne s</w:t>
      </w:r>
      <w:r w:rsidR="000905B8">
        <w:rPr>
          <w:lang w:val="fr-FR"/>
        </w:rPr>
        <w:t>’</w:t>
      </w:r>
      <w:r w:rsidRPr="00384B28">
        <w:rPr>
          <w:lang w:val="fr-FR"/>
        </w:rPr>
        <w:t>applique pas à Microsoft .NET Framework (voir ci-après) ni aux produits suivants : Live Communications Server, Windows Server et Windows Small Business Server. En revanche, cela s</w:t>
      </w:r>
      <w:r w:rsidR="000905B8">
        <w:rPr>
          <w:lang w:val="fr-FR"/>
        </w:rPr>
        <w:t>’</w:t>
      </w:r>
      <w:r w:rsidRPr="00384B28">
        <w:rPr>
          <w:lang w:val="fr-FR"/>
        </w:rPr>
        <w:t>applique à la technologie SQL, le cas échéant, qui est concédée sous licence avec ces produits.</w:t>
      </w:r>
    </w:p>
    <w:p w14:paraId="31B0C70C" w14:textId="77777777" w:rsidR="000A570B" w:rsidRPr="00601334" w:rsidRDefault="000A570B" w:rsidP="000A570B">
      <w:pPr>
        <w:pStyle w:val="PURBlueStrong"/>
        <w:rPr>
          <w:spacing w:val="0"/>
          <w:lang w:val="fr-FR"/>
        </w:rPr>
      </w:pPr>
      <w:r w:rsidRPr="00601334">
        <w:rPr>
          <w:spacing w:val="0"/>
          <w:lang w:val="fr-FR"/>
        </w:rPr>
        <w:t>Microsoft .NET Framework</w:t>
      </w:r>
    </w:p>
    <w:p w14:paraId="31B0C70D" w14:textId="77777777" w:rsidR="000A570B" w:rsidRPr="00384B28" w:rsidRDefault="000A570B" w:rsidP="000A570B">
      <w:pPr>
        <w:pStyle w:val="PURBody-Indented"/>
        <w:rPr>
          <w:lang w:val="fr-FR"/>
        </w:rPr>
      </w:pPr>
      <w:r w:rsidRPr="00384B28">
        <w:rPr>
          <w:lang w:val="fr-FR"/>
        </w:rPr>
        <w:t>Le logiciel peut inclure un ou plusieurs composants de .NET Framework (les « Composants .NET »). Dans ce cas, vous pouvez effectuer des tests d</w:t>
      </w:r>
      <w:r w:rsidR="000905B8">
        <w:rPr>
          <w:lang w:val="fr-FR"/>
        </w:rPr>
        <w:t>’</w:t>
      </w:r>
      <w:r w:rsidRPr="00384B28">
        <w:rPr>
          <w:lang w:val="fr-FR"/>
        </w:rPr>
        <w:t>évaluation interne de ces composants. Vous êtes autorisé à divulguer les résultats des tests d</w:t>
      </w:r>
      <w:r w:rsidR="000905B8">
        <w:rPr>
          <w:lang w:val="fr-FR"/>
        </w:rPr>
        <w:t>’</w:t>
      </w:r>
      <w:r w:rsidRPr="00384B28">
        <w:rPr>
          <w:lang w:val="fr-FR"/>
        </w:rPr>
        <w:t>évaluation de ces composants, à condition de respecter les conditions stipulées à l</w:t>
      </w:r>
      <w:r w:rsidR="000905B8">
        <w:rPr>
          <w:lang w:val="fr-FR"/>
        </w:rPr>
        <w:t>’</w:t>
      </w:r>
      <w:r w:rsidRPr="00384B28">
        <w:rPr>
          <w:lang w:val="fr-FR"/>
        </w:rPr>
        <w:t xml:space="preserve">adresse suivante : </w:t>
      </w:r>
      <w:hyperlink r:id="rId109" w:history="1">
        <w:r w:rsidRPr="00384B28">
          <w:rPr>
            <w:rStyle w:val="Hyperlink"/>
            <w:lang w:val="fr-FR"/>
          </w:rPr>
          <w:t>http://go.microsoft.com/fwlink/?LinkID=66406</w:t>
        </w:r>
      </w:hyperlink>
      <w:r w:rsidRPr="00384B28">
        <w:rPr>
          <w:lang w:val="fr-FR"/>
        </w:rPr>
        <w:t>. Nonobstant tout autre contrat conclu avec Microsoft, si vous divulguez lesdits résultats des tests, Microsoft est autorisée à divulguer les résultats des tests d</w:t>
      </w:r>
      <w:r w:rsidR="000905B8">
        <w:rPr>
          <w:lang w:val="fr-FR"/>
        </w:rPr>
        <w:t>’</w:t>
      </w:r>
      <w:r w:rsidRPr="00384B28">
        <w:rPr>
          <w:lang w:val="fr-FR"/>
        </w:rPr>
        <w:t>évaluation effectués sur vos produits concurrents du composant .NET applicable, à condition de respecter les conditions stipulées à l</w:t>
      </w:r>
      <w:r w:rsidR="000905B8">
        <w:rPr>
          <w:lang w:val="fr-FR"/>
        </w:rPr>
        <w:t>’</w:t>
      </w:r>
      <w:r w:rsidRPr="00384B28">
        <w:rPr>
          <w:lang w:val="fr-FR"/>
        </w:rPr>
        <w:t xml:space="preserve">adresse suivante : </w:t>
      </w:r>
      <w:hyperlink r:id="rId110" w:history="1">
        <w:r w:rsidRPr="00384B28">
          <w:rPr>
            <w:rStyle w:val="Hyperlink"/>
            <w:lang w:val="fr-FR"/>
          </w:rPr>
          <w:t>http://go.microsoft.com/fwlink/?LinkID=66406</w:t>
        </w:r>
      </w:hyperlink>
      <w:r w:rsidRPr="00384B28">
        <w:rPr>
          <w:lang w:val="fr-FR"/>
        </w:rPr>
        <w:t>.</w:t>
      </w:r>
    </w:p>
    <w:p w14:paraId="31B0C70E" w14:textId="77777777" w:rsidR="000A570B" w:rsidRPr="00384B28" w:rsidRDefault="000A570B" w:rsidP="000A570B">
      <w:pPr>
        <w:pStyle w:val="PURHeading2"/>
        <w:rPr>
          <w:lang w:val="fr-FR"/>
        </w:rPr>
      </w:pPr>
      <w:r w:rsidRPr="00384B28">
        <w:rPr>
          <w:lang w:val="fr-FR"/>
        </w:rPr>
        <w:t>Rapports de données de cartes de SQL Server Reporting Services</w:t>
      </w:r>
    </w:p>
    <w:p w14:paraId="31B0C70F" w14:textId="77777777" w:rsidR="000A570B" w:rsidRPr="00384B28" w:rsidRDefault="000A570B" w:rsidP="000A570B">
      <w:pPr>
        <w:pStyle w:val="PURBody-Indented"/>
        <w:rPr>
          <w:lang w:val="fr-FR"/>
        </w:rPr>
      </w:pPr>
      <w:r w:rsidRPr="00384B28">
        <w:rPr>
          <w:lang w:val="fr-FR"/>
        </w:rPr>
        <w:t>Ce logiciel peut inclure des fonctionnalités permettant de récupérer du contenu tel que des cartes, des images et d</w:t>
      </w:r>
      <w:r w:rsidR="000905B8">
        <w:rPr>
          <w:lang w:val="fr-FR"/>
        </w:rPr>
        <w:t>’</w:t>
      </w:r>
      <w:r w:rsidRPr="00384B28">
        <w:rPr>
          <w:lang w:val="fr-FR"/>
        </w:rPr>
        <w:t>autres données via l</w:t>
      </w:r>
      <w:r w:rsidR="000905B8">
        <w:rPr>
          <w:lang w:val="fr-FR"/>
        </w:rPr>
        <w:t>’</w:t>
      </w:r>
      <w:r w:rsidRPr="00384B28">
        <w:rPr>
          <w:lang w:val="fr-FR"/>
        </w:rPr>
        <w:t>interface de programmation d</w:t>
      </w:r>
      <w:r w:rsidR="000905B8">
        <w:rPr>
          <w:lang w:val="fr-FR"/>
        </w:rPr>
        <w:t>’</w:t>
      </w:r>
      <w:r w:rsidRPr="00384B28">
        <w:rPr>
          <w:lang w:val="fr-FR"/>
        </w:rPr>
        <w:t>application Bing Maps (l</w:t>
      </w:r>
      <w:r w:rsidR="000905B8">
        <w:rPr>
          <w:lang w:val="fr-FR"/>
        </w:rPr>
        <w:t>’</w:t>
      </w:r>
      <w:r w:rsidRPr="00384B28">
        <w:rPr>
          <w:lang w:val="fr-FR"/>
        </w:rPr>
        <w:t>« API Bing Maps ») ou des produits successeurs pour générer des rapports affichant des données sur des cartes, des vues aériennes et des images hybrides. Si ces fonctionnalités sont incluses, vous pouvez les utiliser pour créer et afficher des documents dynamiques ou statiques uniquement avec les méthodes et les moyens d</w:t>
      </w:r>
      <w:r w:rsidR="000905B8">
        <w:rPr>
          <w:lang w:val="fr-FR"/>
        </w:rPr>
        <w:t>’</w:t>
      </w:r>
      <w:r w:rsidRPr="00384B28">
        <w:rPr>
          <w:lang w:val="fr-FR"/>
        </w:rPr>
        <w:t>accès intégrés dans le logiciel. Vous n</w:t>
      </w:r>
      <w:r w:rsidR="000905B8">
        <w:rPr>
          <w:lang w:val="fr-FR"/>
        </w:rPr>
        <w:t>’</w:t>
      </w:r>
      <w:r w:rsidRPr="00384B28">
        <w:rPr>
          <w:lang w:val="fr-FR"/>
        </w:rPr>
        <w:t>êtes pas autorisé à copier, stocker, archiver ou créer de toute autre manière une base de données avec le contenu disponible via l</w:t>
      </w:r>
      <w:r w:rsidR="000905B8">
        <w:rPr>
          <w:lang w:val="fr-FR"/>
        </w:rPr>
        <w:t>’</w:t>
      </w:r>
      <w:r w:rsidRPr="00384B28">
        <w:rPr>
          <w:lang w:val="fr-FR"/>
        </w:rPr>
        <w:t>API Bing Maps. Vous n</w:t>
      </w:r>
      <w:r w:rsidR="000905B8">
        <w:rPr>
          <w:lang w:val="fr-FR"/>
        </w:rPr>
        <w:t>’</w:t>
      </w:r>
      <w:r w:rsidRPr="00384B28">
        <w:rPr>
          <w:lang w:val="fr-FR"/>
        </w:rPr>
        <w:t>êtes pas autorisé à utiliser l</w:t>
      </w:r>
      <w:r w:rsidR="000905B8">
        <w:rPr>
          <w:lang w:val="fr-FR"/>
        </w:rPr>
        <w:t>’</w:t>
      </w:r>
      <w:r w:rsidRPr="00384B28">
        <w:rPr>
          <w:lang w:val="fr-FR"/>
        </w:rPr>
        <w:t>API Bing Maps pour fournir un guidage/routage basé sur capteur, ou utiliser des Données du trafic routier ou des vues aériennes de Bird</w:t>
      </w:r>
      <w:r w:rsidR="000905B8">
        <w:rPr>
          <w:lang w:val="fr-FR"/>
        </w:rPr>
        <w:t>’</w:t>
      </w:r>
      <w:r w:rsidRPr="00384B28">
        <w:rPr>
          <w:lang w:val="fr-FR"/>
        </w:rPr>
        <w:t>s Eye View (ou des métadonnées associées) même si elles sont disponibles via l</w:t>
      </w:r>
      <w:r w:rsidR="000905B8">
        <w:rPr>
          <w:lang w:val="fr-FR"/>
        </w:rPr>
        <w:t>’</w:t>
      </w:r>
      <w:r w:rsidRPr="00384B28">
        <w:rPr>
          <w:lang w:val="fr-FR"/>
        </w:rPr>
        <w:t>API Bing Maps à quelque fin que ce soit. Votre utilisation de l</w:t>
      </w:r>
      <w:r w:rsidR="000905B8">
        <w:rPr>
          <w:lang w:val="fr-FR"/>
        </w:rPr>
        <w:t>’</w:t>
      </w:r>
      <w:r w:rsidRPr="00384B28">
        <w:rPr>
          <w:lang w:val="fr-FR"/>
        </w:rPr>
        <w:t>API Bing Maps et des contenus associés est également régie par les conditions supplémentaires stipulées à l</w:t>
      </w:r>
      <w:r w:rsidR="000905B8">
        <w:rPr>
          <w:lang w:val="fr-FR"/>
        </w:rPr>
        <w:t>’</w:t>
      </w:r>
      <w:r w:rsidRPr="00384B28">
        <w:rPr>
          <w:lang w:val="fr-FR"/>
        </w:rPr>
        <w:t xml:space="preserve">adresse </w:t>
      </w:r>
      <w:hyperlink r:id="rId111" w:history="1">
        <w:r w:rsidRPr="00384B28">
          <w:rPr>
            <w:rStyle w:val="Hyperlink"/>
            <w:lang w:val="fr-FR"/>
          </w:rPr>
          <w:t>http://go.microsoft.com/fwlink/?LinkId=21969</w:t>
        </w:r>
      </w:hyperlink>
      <w:r w:rsidRPr="00384B28">
        <w:rPr>
          <w:lang w:val="fr-FR"/>
        </w:rPr>
        <w:t>.</w:t>
      </w:r>
    </w:p>
    <w:p w14:paraId="31B0C710" w14:textId="77777777" w:rsidR="000A570B" w:rsidRPr="00384B28" w:rsidRDefault="000A570B" w:rsidP="000A570B">
      <w:pPr>
        <w:pStyle w:val="PURBody-Indented"/>
        <w:rPr>
          <w:lang w:val="fr-FR"/>
        </w:rPr>
      </w:pPr>
      <w:r w:rsidRPr="00384B28">
        <w:rPr>
          <w:lang w:val="fr-FR"/>
        </w:rPr>
        <w:t>Vous n</w:t>
      </w:r>
      <w:r w:rsidR="000905B8">
        <w:rPr>
          <w:lang w:val="fr-FR"/>
        </w:rPr>
        <w:t>’</w:t>
      </w:r>
      <w:r w:rsidRPr="00384B28">
        <w:rPr>
          <w:lang w:val="fr-FR"/>
        </w:rPr>
        <w:t>êtes pas autorisé à :</w:t>
      </w:r>
    </w:p>
    <w:p w14:paraId="31B0C711" w14:textId="77777777" w:rsidR="000A570B" w:rsidRPr="00384B28" w:rsidRDefault="000A570B" w:rsidP="000A570B">
      <w:pPr>
        <w:pStyle w:val="PURBullet-Indented"/>
        <w:rPr>
          <w:lang w:val="fr-FR"/>
        </w:rPr>
      </w:pPr>
      <w:r w:rsidRPr="00384B28">
        <w:rPr>
          <w:lang w:val="fr-FR"/>
        </w:rPr>
        <w:t>à supprimer, réduire, occulter ou modifier les logos, les marques, les mentions de droits d</w:t>
      </w:r>
      <w:r w:rsidR="000905B8">
        <w:rPr>
          <w:lang w:val="fr-FR"/>
        </w:rPr>
        <w:t>’</w:t>
      </w:r>
      <w:r w:rsidRPr="00384B28">
        <w:rPr>
          <w:lang w:val="fr-FR"/>
        </w:rPr>
        <w:t>auteur, les tatouages numériques ou autres notifications de Microsoft ou de ses fournisseurs inclus dans le logiciel, y compris dans les contenus accessibles via le logiciel ; ou</w:t>
      </w:r>
    </w:p>
    <w:p w14:paraId="31B0C712" w14:textId="77777777" w:rsidR="000A570B" w:rsidRPr="00384B28" w:rsidRDefault="000A570B" w:rsidP="00A50403">
      <w:pPr>
        <w:pStyle w:val="PURBullet-Indented"/>
        <w:ind w:left="490"/>
        <w:rPr>
          <w:lang w:val="fr-FR"/>
        </w:rPr>
      </w:pPr>
      <w:r w:rsidRPr="00384B28">
        <w:rPr>
          <w:lang w:val="fr-FR"/>
        </w:rPr>
        <w:t>à publier le logiciel, y compris ses interfaces API, afin que des tiers puissent le(s) copier ; ou</w:t>
      </w:r>
    </w:p>
    <w:p w14:paraId="31B0C713" w14:textId="77777777" w:rsidR="000A570B" w:rsidRPr="00384B28" w:rsidRDefault="000A570B" w:rsidP="000A570B">
      <w:pPr>
        <w:pStyle w:val="PURBullet-Indented"/>
        <w:rPr>
          <w:lang w:val="fr-FR"/>
        </w:rPr>
      </w:pPr>
      <w:r w:rsidRPr="00384B28">
        <w:rPr>
          <w:lang w:val="fr-FR"/>
        </w:rPr>
        <w:t>à partager ou diffuser les documents, textes ou images créés au moyen des fonctions Data Mapping Services du logiciel.</w:t>
      </w:r>
    </w:p>
    <w:p w14:paraId="31B0C714" w14:textId="77777777" w:rsidR="00E86EE6" w:rsidRDefault="00E86EE6" w:rsidP="00E86EE6">
      <w:pPr>
        <w:pStyle w:val="PURHeading2"/>
        <w:keepNext w:val="0"/>
        <w:keepLines w:val="0"/>
        <w:rPr>
          <w:lang w:val="fr-FR"/>
        </w:rPr>
      </w:pPr>
    </w:p>
    <w:p w14:paraId="31B0C715" w14:textId="77777777" w:rsidR="000A570B" w:rsidRPr="00601334" w:rsidRDefault="000A570B" w:rsidP="000A570B">
      <w:pPr>
        <w:pStyle w:val="PURHeading2"/>
        <w:rPr>
          <w:lang w:val="fr-FR"/>
        </w:rPr>
      </w:pPr>
      <w:r w:rsidRPr="00601334">
        <w:rPr>
          <w:lang w:val="fr-FR"/>
        </w:rPr>
        <w:lastRenderedPageBreak/>
        <w:t>Multiplexage</w:t>
      </w:r>
    </w:p>
    <w:p w14:paraId="31B0C716" w14:textId="77777777" w:rsidR="000A570B" w:rsidRPr="00384B28" w:rsidRDefault="000A570B" w:rsidP="000A570B">
      <w:pPr>
        <w:pStyle w:val="PURBody-Indented"/>
        <w:rPr>
          <w:lang w:val="fr-FR"/>
        </w:rPr>
      </w:pPr>
      <w:r w:rsidRPr="00384B28">
        <w:rPr>
          <w:lang w:val="fr-FR"/>
        </w:rPr>
        <w:t>Les matériels et logiciels que vous utilisez pour :</w:t>
      </w:r>
    </w:p>
    <w:p w14:paraId="31B0C717" w14:textId="77777777" w:rsidR="000A570B" w:rsidRPr="00384B28" w:rsidRDefault="000A570B" w:rsidP="000A570B">
      <w:pPr>
        <w:pStyle w:val="PURBullet-Indented"/>
      </w:pPr>
      <w:r w:rsidRPr="00384B28">
        <w:t>regrouper les connexions ;</w:t>
      </w:r>
    </w:p>
    <w:p w14:paraId="31B0C718" w14:textId="77777777" w:rsidR="000A570B" w:rsidRPr="00384B28" w:rsidRDefault="000A570B" w:rsidP="000A570B">
      <w:pPr>
        <w:pStyle w:val="PURBullet-Indented"/>
      </w:pPr>
      <w:r w:rsidRPr="00384B28">
        <w:t>réacheminer l</w:t>
      </w:r>
      <w:r w:rsidR="000905B8">
        <w:t>’</w:t>
      </w:r>
      <w:r w:rsidRPr="00384B28">
        <w:t>information ;</w:t>
      </w:r>
    </w:p>
    <w:p w14:paraId="31B0C719" w14:textId="77777777" w:rsidR="000A570B" w:rsidRPr="00384B28" w:rsidRDefault="000A570B" w:rsidP="000A570B">
      <w:pPr>
        <w:pStyle w:val="PURBullet-Indented"/>
        <w:rPr>
          <w:lang w:val="fr-FR"/>
        </w:rPr>
      </w:pPr>
      <w:r w:rsidRPr="00384B28">
        <w:rPr>
          <w:lang w:val="fr-FR"/>
        </w:rPr>
        <w:t>réduire le nombre de dispositifs ou d</w:t>
      </w:r>
      <w:r w:rsidR="000905B8">
        <w:rPr>
          <w:lang w:val="fr-FR"/>
        </w:rPr>
        <w:t>’</w:t>
      </w:r>
      <w:r w:rsidRPr="00384B28">
        <w:rPr>
          <w:lang w:val="fr-FR"/>
        </w:rPr>
        <w:t>utilisateurs qui accèdent directement au produit ou qui l</w:t>
      </w:r>
      <w:r w:rsidR="000905B8">
        <w:rPr>
          <w:lang w:val="fr-FR"/>
        </w:rPr>
        <w:t>’</w:t>
      </w:r>
      <w:r w:rsidRPr="00384B28">
        <w:rPr>
          <w:lang w:val="fr-FR"/>
        </w:rPr>
        <w:t>utilisent ; ou</w:t>
      </w:r>
    </w:p>
    <w:p w14:paraId="31B0C71A" w14:textId="77777777" w:rsidR="000A570B" w:rsidRPr="00384B28" w:rsidRDefault="000A570B" w:rsidP="000A570B">
      <w:pPr>
        <w:pStyle w:val="PURBullet-Indented"/>
        <w:rPr>
          <w:lang w:val="fr-FR"/>
        </w:rPr>
      </w:pPr>
      <w:r w:rsidRPr="00384B28">
        <w:rPr>
          <w:lang w:val="fr-FR"/>
        </w:rPr>
        <w:t>réduire le nombre d</w:t>
      </w:r>
      <w:r w:rsidR="000905B8">
        <w:rPr>
          <w:lang w:val="fr-FR"/>
        </w:rPr>
        <w:t>’</w:t>
      </w:r>
      <w:r w:rsidRPr="00384B28">
        <w:rPr>
          <w:lang w:val="fr-FR"/>
        </w:rPr>
        <w:t>environnements de système d</w:t>
      </w:r>
      <w:r w:rsidR="000905B8">
        <w:rPr>
          <w:lang w:val="fr-FR"/>
        </w:rPr>
        <w:t>’</w:t>
      </w:r>
      <w:r w:rsidRPr="00384B28">
        <w:rPr>
          <w:lang w:val="fr-FR"/>
        </w:rPr>
        <w:t>exploitation (ou OSE), de dispositifs ou d</w:t>
      </w:r>
      <w:r w:rsidR="000905B8">
        <w:rPr>
          <w:lang w:val="fr-FR"/>
        </w:rPr>
        <w:t>’</w:t>
      </w:r>
      <w:r w:rsidRPr="00384B28">
        <w:rPr>
          <w:lang w:val="fr-FR"/>
        </w:rPr>
        <w:t>utilisateurs gérés directement par le produit,</w:t>
      </w:r>
    </w:p>
    <w:p w14:paraId="31B0C71B" w14:textId="77777777" w:rsidR="000A570B" w:rsidRPr="00384B28" w:rsidRDefault="000A570B" w:rsidP="000A570B">
      <w:pPr>
        <w:pStyle w:val="PURBody-Indented"/>
        <w:rPr>
          <w:lang w:val="fr-FR"/>
        </w:rPr>
      </w:pPr>
      <w:r w:rsidRPr="00384B28">
        <w:rPr>
          <w:lang w:val="fr-FR"/>
        </w:rPr>
        <w:t>(parfois également appelé matériel ou logiciel de « multiplexage » ou de « concentration »), ne réduit pas le nombre de licences de tout type dont vous avez besoin.</w:t>
      </w:r>
    </w:p>
    <w:p w14:paraId="31B0C71C" w14:textId="77777777" w:rsidR="000A570B" w:rsidRPr="00601334" w:rsidRDefault="005267B6" w:rsidP="000A570B">
      <w:pPr>
        <w:pStyle w:val="PURHeading2"/>
        <w:rPr>
          <w:lang w:val="fr-FR"/>
        </w:rPr>
      </w:pPr>
      <w:r w:rsidRPr="00601334">
        <w:rPr>
          <w:lang w:val="fr-FR"/>
        </w:rPr>
        <w:t>Code Distribuable</w:t>
      </w:r>
    </w:p>
    <w:p w14:paraId="31B0C71D" w14:textId="77777777" w:rsidR="000A570B" w:rsidRPr="00384B28" w:rsidRDefault="000A570B" w:rsidP="000A570B">
      <w:pPr>
        <w:pStyle w:val="PURBody-Indented"/>
        <w:rPr>
          <w:lang w:val="fr-FR"/>
        </w:rPr>
      </w:pPr>
      <w:r w:rsidRPr="00384B28">
        <w:rPr>
          <w:lang w:val="fr-FR"/>
        </w:rPr>
        <w:t>Le logiciel ou le service en ligne peut contenir du code que vous êtes autorisé à distribuer dans des programmes que vous développez (également appelés « logiciels de redistribution »), sous réserve des conditions ci-après. Pour les besoins du présent paragraphe, les termes « vous » et « vôtre/vos » incluent également vos utilisateurs finaux.</w:t>
      </w:r>
    </w:p>
    <w:p w14:paraId="31B0C71E" w14:textId="77777777" w:rsidR="009B27A8" w:rsidRPr="00601334" w:rsidRDefault="009B27A8" w:rsidP="009B27A8">
      <w:pPr>
        <w:pStyle w:val="PURBlueStrong"/>
        <w:rPr>
          <w:spacing w:val="0"/>
          <w:lang w:val="fr-FR"/>
        </w:rPr>
      </w:pPr>
      <w:r w:rsidRPr="00601334">
        <w:rPr>
          <w:spacing w:val="0"/>
          <w:lang w:val="fr-FR"/>
        </w:rPr>
        <w:t>Droit d</w:t>
      </w:r>
      <w:r w:rsidR="000905B8">
        <w:rPr>
          <w:spacing w:val="0"/>
          <w:lang w:val="fr-FR"/>
        </w:rPr>
        <w:t>’</w:t>
      </w:r>
      <w:r w:rsidRPr="00601334">
        <w:rPr>
          <w:spacing w:val="0"/>
          <w:lang w:val="fr-FR"/>
        </w:rPr>
        <w:t>utilisation et de distribution</w:t>
      </w:r>
    </w:p>
    <w:p w14:paraId="31B0C71F" w14:textId="77777777" w:rsidR="009B27A8" w:rsidRPr="00384B28" w:rsidRDefault="009B27A8" w:rsidP="009B27A8">
      <w:pPr>
        <w:pStyle w:val="PURBody-Indented"/>
        <w:rPr>
          <w:lang w:val="fr-FR"/>
        </w:rPr>
      </w:pPr>
      <w:r w:rsidRPr="00384B28">
        <w:rPr>
          <w:lang w:val="fr-FR"/>
        </w:rPr>
        <w:t>Le code et les fichiers texte répertoriés ci-après constituent le « Code Distribuable ». Les présents Droits d</w:t>
      </w:r>
      <w:r w:rsidR="000905B8">
        <w:rPr>
          <w:lang w:val="fr-FR"/>
        </w:rPr>
        <w:t>’</w:t>
      </w:r>
      <w:r w:rsidRPr="00384B28">
        <w:rPr>
          <w:lang w:val="fr-FR"/>
        </w:rPr>
        <w:t>Utilisation pour le Prestataire de Services peuvent fournir des droits pour un autre Code Distribuable.</w:t>
      </w:r>
    </w:p>
    <w:p w14:paraId="31B0C720" w14:textId="77777777" w:rsidR="000A570B" w:rsidRPr="00384B28" w:rsidRDefault="000A570B" w:rsidP="000A570B">
      <w:pPr>
        <w:pStyle w:val="PURBullet-Indented"/>
        <w:rPr>
          <w:lang w:val="fr-FR"/>
        </w:rPr>
      </w:pPr>
      <w:r w:rsidRPr="00384B28">
        <w:rPr>
          <w:b/>
          <w:lang w:val="fr-FR"/>
        </w:rPr>
        <w:t>Fichiers REDIST.TXT :</w:t>
      </w:r>
      <w:r w:rsidRPr="00384B28">
        <w:rPr>
          <w:lang w:val="fr-FR"/>
        </w:rPr>
        <w:t xml:space="preserve"> vous êtes autorisé à copier et distribuer la version en code objet du code contenu dans les fichiers REDIST.TXT.</w:t>
      </w:r>
    </w:p>
    <w:p w14:paraId="31B0C721" w14:textId="77777777" w:rsidR="000A570B" w:rsidRPr="00384B28" w:rsidRDefault="000A570B" w:rsidP="00CC45AA">
      <w:pPr>
        <w:pStyle w:val="PURBullet-Indented"/>
        <w:rPr>
          <w:lang w:val="fr-FR"/>
        </w:rPr>
      </w:pPr>
      <w:r w:rsidRPr="00384B28">
        <w:rPr>
          <w:b/>
          <w:lang w:val="fr-FR"/>
        </w:rPr>
        <w:t>Code Échantillon :</w:t>
      </w:r>
      <w:r w:rsidRPr="00384B28">
        <w:rPr>
          <w:lang w:val="fr-FR"/>
        </w:rPr>
        <w:t xml:space="preserve"> Vous êtes autorisé à modifier, copier et distribuer les versions en code source et objet du « code</w:t>
      </w:r>
      <w:r w:rsidR="00CC45AA">
        <w:rPr>
          <w:lang w:val="fr-FR"/>
        </w:rPr>
        <w:t> </w:t>
      </w:r>
      <w:r w:rsidRPr="00384B28">
        <w:rPr>
          <w:lang w:val="fr-FR"/>
        </w:rPr>
        <w:t>échantillon ».</w:t>
      </w:r>
    </w:p>
    <w:p w14:paraId="31B0C722" w14:textId="77777777" w:rsidR="000A570B" w:rsidRPr="00384B28" w:rsidRDefault="000A570B" w:rsidP="000A570B">
      <w:pPr>
        <w:pStyle w:val="PURBullet-Indented"/>
        <w:rPr>
          <w:lang w:val="fr-FR"/>
        </w:rPr>
      </w:pPr>
      <w:r w:rsidRPr="00384B28">
        <w:rPr>
          <w:b/>
          <w:lang w:val="fr-FR"/>
        </w:rPr>
        <w:t>Fichiers OTHER-DIST.TXT :</w:t>
      </w:r>
      <w:r w:rsidRPr="00384B28">
        <w:rPr>
          <w:lang w:val="fr-FR"/>
        </w:rPr>
        <w:t xml:space="preserve"> vous êtes autorisé à copier et distribuer la version en code objet du code répertorié dans les fichiers OTHER-DIST.TXT.</w:t>
      </w:r>
    </w:p>
    <w:p w14:paraId="31B0C723" w14:textId="77777777" w:rsidR="000A570B" w:rsidRPr="00384B28" w:rsidRDefault="000A570B" w:rsidP="000A570B">
      <w:pPr>
        <w:pStyle w:val="PURBullet-Indented"/>
        <w:rPr>
          <w:lang w:val="fr-FR"/>
        </w:rPr>
      </w:pPr>
      <w:r w:rsidRPr="00384B28">
        <w:rPr>
          <w:b/>
          <w:lang w:val="fr-FR"/>
        </w:rPr>
        <w:t>Distribution par des tiers :</w:t>
      </w:r>
      <w:r w:rsidRPr="00384B28">
        <w:rPr>
          <w:lang w:val="fr-FR"/>
        </w:rPr>
        <w:t xml:space="preserve"> vous pouvez autoriser les distributeurs de vos programmes à copier et à distribuer le Code Distribuable en tant que partie intégrante de ces programmes.</w:t>
      </w:r>
    </w:p>
    <w:p w14:paraId="31B0C724" w14:textId="77777777" w:rsidR="000A570B" w:rsidRPr="00384B28" w:rsidRDefault="000A570B" w:rsidP="000A570B">
      <w:pPr>
        <w:pStyle w:val="PURBullet-Indented"/>
        <w:rPr>
          <w:lang w:val="fr-FR"/>
        </w:rPr>
      </w:pPr>
      <w:r w:rsidRPr="00384B28">
        <w:rPr>
          <w:b/>
          <w:lang w:val="fr-FR"/>
        </w:rPr>
        <w:t>Bibliothèques Silverlight :</w:t>
      </w:r>
      <w:r w:rsidRPr="00384B28">
        <w:rPr>
          <w:lang w:val="fr-FR"/>
        </w:rPr>
        <w:t xml:space="preserve"> Copier et distribuer les versions en code objet du code marqué en tant que « Bibliothèques Silverlight », « Bibliothèques clientes » Silverlight et « Bibliothèques serveur » Silverlight.</w:t>
      </w:r>
    </w:p>
    <w:p w14:paraId="31B0C725" w14:textId="77777777" w:rsidR="000A570B" w:rsidRPr="00384B28" w:rsidRDefault="000A570B" w:rsidP="000A570B">
      <w:pPr>
        <w:pStyle w:val="PURBody-Indented"/>
        <w:rPr>
          <w:lang w:val="fr-FR"/>
        </w:rPr>
      </w:pPr>
      <w:r w:rsidRPr="00384B28">
        <w:rPr>
          <w:b/>
          <w:lang w:val="fr-FR"/>
        </w:rPr>
        <w:t>Conditions de licence supplémentaires pour tous les produits Visual Studio</w:t>
      </w:r>
    </w:p>
    <w:p w14:paraId="31B0C726" w14:textId="77777777" w:rsidR="000A570B" w:rsidRPr="00384B28" w:rsidRDefault="000A570B" w:rsidP="000A570B">
      <w:pPr>
        <w:pStyle w:val="PURBody-Indented"/>
      </w:pPr>
      <w:r w:rsidRPr="00384B28">
        <w:rPr>
          <w:lang w:val="fr-FR"/>
        </w:rPr>
        <w:t xml:space="preserve">Le logiciel peut également contenir le Code Distribuable ci-après. </w:t>
      </w:r>
      <w:r w:rsidRPr="00384B28">
        <w:t>Vous êtes autorisé à :</w:t>
      </w:r>
    </w:p>
    <w:p w14:paraId="31B0C727" w14:textId="77777777" w:rsidR="000A570B" w:rsidRPr="00384B28" w:rsidRDefault="000A570B" w:rsidP="000A570B">
      <w:pPr>
        <w:pStyle w:val="PURBullet-Indented"/>
        <w:rPr>
          <w:lang w:val="fr-FR"/>
        </w:rPr>
      </w:pPr>
      <w:r w:rsidRPr="00384B28">
        <w:rPr>
          <w:b/>
          <w:lang w:val="fr-FR"/>
        </w:rPr>
        <w:t xml:space="preserve">Fichiers REDIST.TXT : </w:t>
      </w:r>
      <w:r w:rsidRPr="00384B28">
        <w:rPr>
          <w:lang w:val="fr-FR"/>
        </w:rPr>
        <w:t>copier et distribuer les fichiers figurant dans la liste REDIST à l</w:t>
      </w:r>
      <w:r w:rsidR="000905B8">
        <w:rPr>
          <w:lang w:val="fr-FR"/>
        </w:rPr>
        <w:t>’</w:t>
      </w:r>
      <w:r w:rsidRPr="00384B28">
        <w:rPr>
          <w:lang w:val="fr-FR"/>
        </w:rPr>
        <w:t xml:space="preserve">adresse </w:t>
      </w:r>
      <w:hyperlink r:id="rId112" w:history="1">
        <w:r w:rsidRPr="00384B28">
          <w:rPr>
            <w:rStyle w:val="Hyperlink"/>
            <w:lang w:val="fr-FR"/>
          </w:rPr>
          <w:t>http://go.microsoft.com/fwlink/?LinkId=286955</w:t>
        </w:r>
      </w:hyperlink>
      <w:r w:rsidRPr="00384B28">
        <w:rPr>
          <w:lang w:val="fr-FR"/>
        </w:rPr>
        <w:t xml:space="preserve"> ; </w:t>
      </w:r>
    </w:p>
    <w:p w14:paraId="31B0C728" w14:textId="77777777" w:rsidR="000A570B" w:rsidRPr="00384B28" w:rsidRDefault="000A570B" w:rsidP="000A570B">
      <w:pPr>
        <w:pStyle w:val="PURBullet-Indented"/>
        <w:rPr>
          <w:lang w:val="fr-FR"/>
        </w:rPr>
      </w:pPr>
      <w:r w:rsidRPr="00384B28">
        <w:rPr>
          <w:b/>
          <w:lang w:val="fr-FR"/>
        </w:rPr>
        <w:t>Code Échantillon :</w:t>
      </w:r>
      <w:r w:rsidRPr="00384B28">
        <w:rPr>
          <w:lang w:val="fr-FR"/>
        </w:rPr>
        <w:t xml:space="preserve"> modifier, copier et distribuer les versions en code source et objet du « Code Échantillon » ;</w:t>
      </w:r>
    </w:p>
    <w:p w14:paraId="31B0C729" w14:textId="77777777" w:rsidR="000A570B" w:rsidRPr="00384B28" w:rsidRDefault="000A570B" w:rsidP="000A570B">
      <w:pPr>
        <w:pStyle w:val="PURBullet-Indented"/>
        <w:rPr>
          <w:lang w:val="fr-FR"/>
        </w:rPr>
      </w:pPr>
      <w:r w:rsidRPr="00384B28">
        <w:rPr>
          <w:b/>
          <w:lang w:val="fr-FR"/>
        </w:rPr>
        <w:t>Bibliothèque d</w:t>
      </w:r>
      <w:r w:rsidR="000905B8">
        <w:rPr>
          <w:b/>
          <w:lang w:val="fr-FR"/>
        </w:rPr>
        <w:t>’</w:t>
      </w:r>
      <w:r w:rsidRPr="00384B28">
        <w:rPr>
          <w:b/>
          <w:lang w:val="fr-FR"/>
        </w:rPr>
        <w:t>images :</w:t>
      </w:r>
      <w:r w:rsidRPr="00384B28">
        <w:rPr>
          <w:lang w:val="fr-FR"/>
        </w:rPr>
        <w:t xml:space="preserve"> Copier et distribuer les images et les animations de la Bibliothèque d</w:t>
      </w:r>
      <w:r w:rsidR="000905B8">
        <w:rPr>
          <w:lang w:val="fr-FR"/>
        </w:rPr>
        <w:t>’</w:t>
      </w:r>
      <w:r w:rsidRPr="00384B28">
        <w:rPr>
          <w:lang w:val="fr-FR"/>
        </w:rPr>
        <w:t>Images de la façon décrite dans la documentation du logiciel. Vous êtes également autorisé à modifier ce contenu. Si vous modifiez le contenu, celui-ci doit être utilisé en conformité avec les droits d</w:t>
      </w:r>
      <w:r w:rsidR="000905B8">
        <w:rPr>
          <w:lang w:val="fr-FR"/>
        </w:rPr>
        <w:t>’</w:t>
      </w:r>
      <w:r w:rsidRPr="00384B28">
        <w:rPr>
          <w:lang w:val="fr-FR"/>
        </w:rPr>
        <w:t>utilisation du contenu non modifié.</w:t>
      </w:r>
    </w:p>
    <w:p w14:paraId="31B0C72A" w14:textId="77777777" w:rsidR="000A570B" w:rsidRPr="00384B28" w:rsidRDefault="000A570B" w:rsidP="000A570B">
      <w:pPr>
        <w:pStyle w:val="PURBullet-Indented"/>
        <w:rPr>
          <w:lang w:val="fr-FR"/>
        </w:rPr>
      </w:pPr>
      <w:r w:rsidRPr="00384B28">
        <w:rPr>
          <w:b/>
          <w:lang w:val="fr-FR"/>
        </w:rPr>
        <w:t>Modèles, modèles de sites et modèles de sites Expression Blend pour Visual Studio :</w:t>
      </w:r>
      <w:r w:rsidRPr="00384B28">
        <w:rPr>
          <w:lang w:val="fr-FR"/>
        </w:rPr>
        <w:t xml:space="preserve"> Modifier, copier, déployer et distribuer les versions en code source et objet des modèles et du code marqué en tant que « modèles de site ».</w:t>
      </w:r>
    </w:p>
    <w:p w14:paraId="31B0C72B" w14:textId="77777777" w:rsidR="000A570B" w:rsidRPr="00384B28" w:rsidRDefault="000A570B" w:rsidP="000A570B">
      <w:pPr>
        <w:pStyle w:val="PURBullet-Indented"/>
        <w:rPr>
          <w:lang w:val="fr-FR"/>
        </w:rPr>
      </w:pPr>
      <w:r w:rsidRPr="00384B28">
        <w:rPr>
          <w:b/>
          <w:lang w:val="fr-FR"/>
        </w:rPr>
        <w:t>Polices et polices Expression Blend pour Visual Studio :</w:t>
      </w:r>
      <w:r w:rsidRPr="00384B28">
        <w:rPr>
          <w:lang w:val="fr-FR"/>
        </w:rPr>
        <w:t xml:space="preserve"> Distribuer des copies non modifiées des polices Buxton Sketch, SketchFlow Print et SegoeMarker.</w:t>
      </w:r>
    </w:p>
    <w:p w14:paraId="31B0C72C" w14:textId="77777777" w:rsidR="000A570B" w:rsidRPr="00384B28" w:rsidRDefault="000A570B" w:rsidP="000A570B">
      <w:pPr>
        <w:pStyle w:val="PURBullet-Indented"/>
        <w:rPr>
          <w:lang w:val="fr-FR"/>
        </w:rPr>
      </w:pPr>
      <w:r w:rsidRPr="00384B28">
        <w:rPr>
          <w:b/>
          <w:lang w:val="fr-FR"/>
        </w:rPr>
        <w:t xml:space="preserve">Styles et styles Expression Blend pour Visual Studio : </w:t>
      </w:r>
      <w:r w:rsidRPr="00384B28">
        <w:rPr>
          <w:lang w:val="fr-FR"/>
        </w:rPr>
        <w:t>Copier, modifier et distribuer les versions en code source et objet des « Styles X ».</w:t>
      </w:r>
    </w:p>
    <w:p w14:paraId="31B0C72D" w14:textId="77777777" w:rsidR="004313A2" w:rsidRPr="00384B28" w:rsidRDefault="000A570B" w:rsidP="00B70FA2">
      <w:pPr>
        <w:pStyle w:val="PURBullet-Indented"/>
        <w:rPr>
          <w:lang w:val="fr-FR"/>
        </w:rPr>
      </w:pPr>
      <w:r w:rsidRPr="00384B28">
        <w:rPr>
          <w:b/>
          <w:lang w:val="fr-FR"/>
        </w:rPr>
        <w:t xml:space="preserve">Icônes : </w:t>
      </w:r>
      <w:r w:rsidRPr="00384B28">
        <w:rPr>
          <w:lang w:val="fr-FR"/>
        </w:rPr>
        <w:t>Distribuer des copies non modifiées du code marqué en tant qu</w:t>
      </w:r>
      <w:r w:rsidR="000905B8">
        <w:rPr>
          <w:lang w:val="fr-FR"/>
        </w:rPr>
        <w:t>’</w:t>
      </w:r>
      <w:r w:rsidRPr="00384B28">
        <w:rPr>
          <w:lang w:val="fr-FR"/>
        </w:rPr>
        <w:t>« icônes ».</w:t>
      </w:r>
    </w:p>
    <w:p w14:paraId="31B0C72E" w14:textId="77777777" w:rsidR="004313A2" w:rsidRPr="00384B28" w:rsidRDefault="00407900" w:rsidP="00B70FA2">
      <w:pPr>
        <w:pStyle w:val="PURBullet-Indented"/>
        <w:rPr>
          <w:lang w:val="fr-FR"/>
        </w:rPr>
      </w:pPr>
      <w:r w:rsidRPr="00384B28">
        <w:rPr>
          <w:b/>
          <w:lang w:val="fr-FR"/>
        </w:rPr>
        <w:t xml:space="preserve">ASP.NET MVC et Web Tooling Extensions : </w:t>
      </w:r>
      <w:r w:rsidRPr="00384B28">
        <w:rPr>
          <w:lang w:val="fr-FR"/>
        </w:rPr>
        <w:t>modifier, copier et distribuer ou déployer un quelconque fichier .js d</w:t>
      </w:r>
      <w:r w:rsidR="000905B8">
        <w:rPr>
          <w:lang w:val="fr-FR"/>
        </w:rPr>
        <w:t>’</w:t>
      </w:r>
      <w:r w:rsidRPr="00384B28">
        <w:rPr>
          <w:lang w:val="fr-FR"/>
        </w:rPr>
        <w:t>ASP.NET Model View Controller, des pages Web ASP .NET ou de Web Tooling Extensions dans le cadre de vos programmes ASP.NET ;</w:t>
      </w:r>
    </w:p>
    <w:p w14:paraId="31B0C72F" w14:textId="77777777" w:rsidR="00407900" w:rsidRPr="00384B28" w:rsidRDefault="004313A2" w:rsidP="00B70FA2">
      <w:pPr>
        <w:pStyle w:val="PURBullet-Indented"/>
        <w:rPr>
          <w:lang w:val="fr-FR"/>
        </w:rPr>
      </w:pPr>
      <w:r w:rsidRPr="00384B28">
        <w:rPr>
          <w:b/>
          <w:bCs/>
          <w:lang w:val="fr-FR"/>
        </w:rPr>
        <w:t>Modèles de projet Visual Studio LightSwitch</w:t>
      </w:r>
      <w:r w:rsidR="000A2308">
        <w:rPr>
          <w:b/>
          <w:bCs/>
          <w:lang w:val="fr-FR"/>
        </w:rPr>
        <w:t xml:space="preserve"> </w:t>
      </w:r>
      <w:r w:rsidRPr="00384B28">
        <w:rPr>
          <w:b/>
          <w:lang w:val="fr-FR"/>
        </w:rPr>
        <w:t>:</w:t>
      </w:r>
      <w:r w:rsidRPr="00384B28">
        <w:rPr>
          <w:lang w:val="fr-FR"/>
        </w:rPr>
        <w:t xml:space="preserve"> modifier, copier et distribuer ou déployer les fichiers .js des modèles de projet Visual Studio LightSwitch dans le cadre de vos programmes LightSwitch.</w:t>
      </w:r>
    </w:p>
    <w:p w14:paraId="31B0C730" w14:textId="77777777" w:rsidR="00407900" w:rsidRPr="00384B28" w:rsidRDefault="00407900" w:rsidP="00B70FA2">
      <w:pPr>
        <w:pStyle w:val="PURBullet-Indented"/>
        <w:rPr>
          <w:lang w:val="fr-FR"/>
        </w:rPr>
      </w:pPr>
      <w:r w:rsidRPr="00384B28">
        <w:rPr>
          <w:b/>
          <w:lang w:val="fr-FR"/>
        </w:rPr>
        <w:t xml:space="preserve">Bibliothèque Windows pour JavaScript : </w:t>
      </w:r>
      <w:r w:rsidRPr="00384B28">
        <w:rPr>
          <w:lang w:val="fr-FR"/>
        </w:rPr>
        <w:t>copier et utiliser la Bibliothèque Windows pour JavaScript, sans la modifier, dans les programmes que vous développez pour un usage interne ou pour les distribuer à des tiers. Les dispositions suivantes s</w:t>
      </w:r>
      <w:r w:rsidR="000905B8">
        <w:rPr>
          <w:lang w:val="fr-FR"/>
        </w:rPr>
        <w:t>’</w:t>
      </w:r>
      <w:r w:rsidRPr="00384B28">
        <w:rPr>
          <w:lang w:val="fr-FR"/>
        </w:rPr>
        <w:t>appliquent également à ceux de vos programmes exploitant la Bibliothèque Windows pour JavaScript. Les fichiers de la Bibliothèque Windows pour JavaScript permettent à vos programmes de mettre en œuvre le modèle de conception Windows et l</w:t>
      </w:r>
      <w:r w:rsidR="000905B8">
        <w:rPr>
          <w:lang w:val="fr-FR"/>
        </w:rPr>
        <w:t>’</w:t>
      </w:r>
      <w:r w:rsidRPr="00384B28">
        <w:rPr>
          <w:lang w:val="fr-FR"/>
        </w:rPr>
        <w:t>interface utilisateur. Vous êtes autorisé à distribuer les programmes que vous développez et qui contiennent des fichiers de la Bibliothèque Windows pour JavaScript uniquement via le magasin Windows.</w:t>
      </w:r>
    </w:p>
    <w:p w14:paraId="31B0C731" w14:textId="77777777" w:rsidR="000A570B" w:rsidRPr="00384B28" w:rsidRDefault="000A570B" w:rsidP="00B70FA2">
      <w:pPr>
        <w:pStyle w:val="PURBullet-Indented"/>
      </w:pPr>
      <w:r w:rsidRPr="00384B28">
        <w:rPr>
          <w:b/>
          <w:lang w:val="fr-FR"/>
        </w:rPr>
        <w:lastRenderedPageBreak/>
        <w:t>Programme d</w:t>
      </w:r>
      <w:r w:rsidR="000905B8">
        <w:rPr>
          <w:b/>
          <w:lang w:val="fr-FR"/>
        </w:rPr>
        <w:t>’</w:t>
      </w:r>
      <w:r w:rsidRPr="00384B28">
        <w:rPr>
          <w:b/>
          <w:lang w:val="fr-FR"/>
        </w:rPr>
        <w:t xml:space="preserve">installation : </w:t>
      </w:r>
      <w:r w:rsidRPr="00384B28">
        <w:rPr>
          <w:lang w:val="fr-FR"/>
        </w:rPr>
        <w:t>distribuer le Code Distribuable inclus dans un programme d</w:t>
      </w:r>
      <w:r w:rsidR="000905B8">
        <w:rPr>
          <w:lang w:val="fr-FR"/>
        </w:rPr>
        <w:t>’</w:t>
      </w:r>
      <w:r w:rsidRPr="00384B28">
        <w:rPr>
          <w:lang w:val="fr-FR"/>
        </w:rPr>
        <w:t xml:space="preserve">installation seulement en tant que partie intégrante de ce programme. </w:t>
      </w:r>
      <w:r w:rsidRPr="00384B28">
        <w:t>Vous n</w:t>
      </w:r>
      <w:r w:rsidR="000905B8">
        <w:t>’</w:t>
      </w:r>
      <w:r w:rsidRPr="00384B28">
        <w:t>êtes pas autorisé à le modifier.</w:t>
      </w:r>
    </w:p>
    <w:p w14:paraId="31B0C732" w14:textId="77777777" w:rsidR="000A570B" w:rsidRPr="00384B28" w:rsidRDefault="000A570B" w:rsidP="00B70FA2">
      <w:pPr>
        <w:pStyle w:val="PURBullet-Indented"/>
        <w:rPr>
          <w:lang w:val="fr-FR"/>
        </w:rPr>
      </w:pPr>
      <w:r w:rsidRPr="00384B28">
        <w:rPr>
          <w:b/>
          <w:lang w:val="fr-FR"/>
        </w:rPr>
        <w:t>Fichiers KIT d</w:t>
      </w:r>
      <w:r w:rsidR="000905B8">
        <w:rPr>
          <w:b/>
          <w:lang w:val="fr-FR"/>
        </w:rPr>
        <w:t>’</w:t>
      </w:r>
      <w:r w:rsidRPr="00384B28">
        <w:rPr>
          <w:b/>
          <w:lang w:val="fr-FR"/>
        </w:rPr>
        <w:t>EXTENSIBILITÉ pour Microsoft Commerce Server 2009 Éditions Standard et Enterprise :</w:t>
      </w:r>
      <w:r w:rsidRPr="00384B28">
        <w:rPr>
          <w:lang w:val="fr-FR"/>
        </w:rPr>
        <w:t xml:space="preserve"> Copier et distribuer les versions en code source et objet du code marqué en tant que « Kit d</w:t>
      </w:r>
      <w:r w:rsidR="000905B8">
        <w:rPr>
          <w:lang w:val="fr-FR"/>
        </w:rPr>
        <w:t>’</w:t>
      </w:r>
      <w:r w:rsidRPr="00384B28">
        <w:rPr>
          <w:lang w:val="fr-FR"/>
        </w:rPr>
        <w:t>extensibilité » et</w:t>
      </w:r>
    </w:p>
    <w:p w14:paraId="31B0C733" w14:textId="77777777" w:rsidR="000A570B" w:rsidRPr="00384B28" w:rsidRDefault="000A570B" w:rsidP="00B70FA2">
      <w:pPr>
        <w:pStyle w:val="PURBullet-Indented"/>
        <w:rPr>
          <w:lang w:val="fr-FR"/>
        </w:rPr>
      </w:pPr>
      <w:r w:rsidRPr="00384B28">
        <w:rPr>
          <w:b/>
          <w:lang w:val="fr-FR"/>
        </w:rPr>
        <w:t>Fichiers Access Runtime :</w:t>
      </w:r>
      <w:r w:rsidRPr="00384B28">
        <w:rPr>
          <w:lang w:val="fr-FR"/>
        </w:rPr>
        <w:t xml:space="preserve"> Copier et distribuer la version en code objet des fichiers SETUP.EXE, ACCESSRT.MSI et ACCESSRT.CAB d</w:t>
      </w:r>
      <w:r w:rsidR="000905B8">
        <w:rPr>
          <w:lang w:val="fr-FR"/>
        </w:rPr>
        <w:t>’</w:t>
      </w:r>
      <w:r w:rsidRPr="00384B28">
        <w:rPr>
          <w:lang w:val="fr-FR"/>
        </w:rPr>
        <w:t>une copie sous licence de Microsoft Office Édition Professionnelle Plus 2013 ou de Microsoft Office Access 2013. Vous et vos utilisateurs finaux pouvez utiliser ces fichiers uniquement pour fournir des fonctionnalités de base de données aux programmes de gestion non base de données.</w:t>
      </w:r>
    </w:p>
    <w:p w14:paraId="31B0C734" w14:textId="77777777" w:rsidR="00B0332A" w:rsidRPr="00601334" w:rsidRDefault="00B0332A" w:rsidP="00B0332A">
      <w:pPr>
        <w:pStyle w:val="PURBlueStrong-Indented"/>
        <w:rPr>
          <w:spacing w:val="0"/>
          <w:lang w:val="fr-FR"/>
        </w:rPr>
      </w:pPr>
      <w:r w:rsidRPr="00601334">
        <w:rPr>
          <w:spacing w:val="0"/>
          <w:lang w:val="fr-FR"/>
        </w:rPr>
        <w:t>Conditions de distribution</w:t>
      </w:r>
    </w:p>
    <w:p w14:paraId="31B0C735" w14:textId="77777777" w:rsidR="00B0332A" w:rsidRPr="00384B28" w:rsidRDefault="00B0332A" w:rsidP="00B0332A">
      <w:pPr>
        <w:pStyle w:val="PURBody-Indented"/>
        <w:rPr>
          <w:lang w:val="fr-FR"/>
        </w:rPr>
      </w:pPr>
      <w:r w:rsidRPr="00384B28">
        <w:rPr>
          <w:lang w:val="fr-FR"/>
        </w:rPr>
        <w:t>Pour tout Code Distribuable que vous distribuez, vous devez :</w:t>
      </w:r>
    </w:p>
    <w:p w14:paraId="31B0C736" w14:textId="77777777" w:rsidR="00B0332A" w:rsidRPr="00384B28" w:rsidRDefault="00B0332A" w:rsidP="003B5A77">
      <w:pPr>
        <w:pStyle w:val="PURBullet-Indented"/>
        <w:numPr>
          <w:ilvl w:val="0"/>
          <w:numId w:val="5"/>
        </w:numPr>
        <w:rPr>
          <w:lang w:val="fr-FR"/>
        </w:rPr>
      </w:pPr>
      <w:r w:rsidRPr="00384B28">
        <w:rPr>
          <w:lang w:val="fr-FR"/>
        </w:rPr>
        <w:t>y ajouter des fonctionnalités importantes et principales au sein de vos programmes,</w:t>
      </w:r>
    </w:p>
    <w:p w14:paraId="31B0C737" w14:textId="77777777" w:rsidR="00B0332A" w:rsidRPr="00384B28" w:rsidRDefault="00B0332A" w:rsidP="003B5A77">
      <w:pPr>
        <w:pStyle w:val="PURBullet-Indented"/>
        <w:numPr>
          <w:ilvl w:val="0"/>
          <w:numId w:val="5"/>
        </w:numPr>
        <w:rPr>
          <w:lang w:val="fr-FR"/>
        </w:rPr>
      </w:pPr>
      <w:r w:rsidRPr="00384B28">
        <w:rPr>
          <w:lang w:val="fr-FR"/>
        </w:rPr>
        <w:t>pour tout Code Distribuable ayant un nom d</w:t>
      </w:r>
      <w:r w:rsidR="000905B8">
        <w:rPr>
          <w:lang w:val="fr-FR"/>
        </w:rPr>
        <w:t>’</w:t>
      </w:r>
      <w:r w:rsidRPr="00384B28">
        <w:rPr>
          <w:lang w:val="fr-FR"/>
        </w:rPr>
        <w:t>extension de fichier .lib, distribuer uniquement les résultats de l</w:t>
      </w:r>
      <w:r w:rsidR="000905B8">
        <w:rPr>
          <w:lang w:val="fr-FR"/>
        </w:rPr>
        <w:t>’</w:t>
      </w:r>
      <w:r w:rsidRPr="00384B28">
        <w:rPr>
          <w:lang w:val="fr-FR"/>
        </w:rPr>
        <w:t>exécution de ce Code Distribuable à l</w:t>
      </w:r>
      <w:r w:rsidR="000905B8">
        <w:rPr>
          <w:lang w:val="fr-FR"/>
        </w:rPr>
        <w:t>’</w:t>
      </w:r>
      <w:r w:rsidRPr="00384B28">
        <w:rPr>
          <w:lang w:val="fr-FR"/>
        </w:rPr>
        <w:t>aide d</w:t>
      </w:r>
      <w:r w:rsidR="000905B8">
        <w:rPr>
          <w:lang w:val="fr-FR"/>
        </w:rPr>
        <w:t>’</w:t>
      </w:r>
      <w:r w:rsidRPr="00384B28">
        <w:rPr>
          <w:lang w:val="fr-FR"/>
        </w:rPr>
        <w:t>un éditeur de liens avec votre programme ;</w:t>
      </w:r>
    </w:p>
    <w:p w14:paraId="31B0C738" w14:textId="77777777" w:rsidR="00B0332A" w:rsidRPr="00384B28" w:rsidRDefault="00B0332A" w:rsidP="003B5A77">
      <w:pPr>
        <w:pStyle w:val="PURBullet-Indented"/>
        <w:numPr>
          <w:ilvl w:val="0"/>
          <w:numId w:val="5"/>
        </w:numPr>
        <w:rPr>
          <w:lang w:val="fr-FR"/>
        </w:rPr>
      </w:pPr>
      <w:r w:rsidRPr="00384B28">
        <w:rPr>
          <w:lang w:val="fr-FR"/>
        </w:rPr>
        <w:t>distribuer le Code distribuable inclus dans un programme d</w:t>
      </w:r>
      <w:r w:rsidR="000905B8">
        <w:rPr>
          <w:lang w:val="fr-FR"/>
        </w:rPr>
        <w:t>’</w:t>
      </w:r>
      <w:r w:rsidRPr="00384B28">
        <w:rPr>
          <w:lang w:val="fr-FR"/>
        </w:rPr>
        <w:t>installation seulement en tant que partie intégrante de ce programme sans modification ;</w:t>
      </w:r>
    </w:p>
    <w:p w14:paraId="31B0C739" w14:textId="77777777" w:rsidR="008D4FD8" w:rsidRPr="00384B28" w:rsidRDefault="008D4FD8" w:rsidP="003B5A77">
      <w:pPr>
        <w:pStyle w:val="PURBullet-Indented"/>
        <w:numPr>
          <w:ilvl w:val="0"/>
          <w:numId w:val="5"/>
        </w:numPr>
        <w:rPr>
          <w:lang w:val="fr-FR"/>
        </w:rPr>
      </w:pPr>
      <w:r w:rsidRPr="00384B28">
        <w:rPr>
          <w:lang w:val="fr-FR"/>
        </w:rPr>
        <w:t xml:space="preserve">exiger que les distributeurs et les utilisateurs finaux acceptent des conditions qui protègent le Code Distribuable au moins autant que votre Contrat de Licence Prestataire de Services ; </w:t>
      </w:r>
    </w:p>
    <w:p w14:paraId="31B0C73A" w14:textId="77777777" w:rsidR="00B0332A" w:rsidRPr="00384B28" w:rsidRDefault="00B0332A" w:rsidP="003B5A77">
      <w:pPr>
        <w:pStyle w:val="PURBullet-Indented"/>
        <w:numPr>
          <w:ilvl w:val="0"/>
          <w:numId w:val="5"/>
        </w:numPr>
        <w:rPr>
          <w:lang w:val="fr-FR"/>
        </w:rPr>
      </w:pPr>
      <w:r w:rsidRPr="00384B28">
        <w:rPr>
          <w:lang w:val="fr-FR"/>
        </w:rPr>
        <w:t>afficher votre propre mention de droits d</w:t>
      </w:r>
      <w:r w:rsidR="000905B8">
        <w:rPr>
          <w:lang w:val="fr-FR"/>
        </w:rPr>
        <w:t>’</w:t>
      </w:r>
      <w:r w:rsidRPr="00384B28">
        <w:rPr>
          <w:lang w:val="fr-FR"/>
        </w:rPr>
        <w:t>auteur valable dans vos programmes ; et</w:t>
      </w:r>
    </w:p>
    <w:p w14:paraId="31B0C73B" w14:textId="77777777" w:rsidR="00B0332A" w:rsidRPr="00384B28" w:rsidRDefault="00B0332A" w:rsidP="003B5A77">
      <w:pPr>
        <w:pStyle w:val="PURBullet-Indented"/>
        <w:numPr>
          <w:ilvl w:val="0"/>
          <w:numId w:val="5"/>
        </w:numPr>
        <w:rPr>
          <w:lang w:val="fr-FR"/>
        </w:rPr>
      </w:pPr>
      <w:r w:rsidRPr="00384B28">
        <w:rPr>
          <w:lang w:val="fr-FR"/>
        </w:rPr>
        <w:t>garantir et défendre Microsoft contre toute réclamation, y compris pour les honoraires d</w:t>
      </w:r>
      <w:r w:rsidR="000905B8">
        <w:rPr>
          <w:lang w:val="fr-FR"/>
        </w:rPr>
        <w:t>’</w:t>
      </w:r>
      <w:r w:rsidRPr="00384B28">
        <w:rPr>
          <w:lang w:val="fr-FR"/>
        </w:rPr>
        <w:t>avocats, qui résulterait de la distribution ou l</w:t>
      </w:r>
      <w:r w:rsidR="000905B8">
        <w:rPr>
          <w:lang w:val="fr-FR"/>
        </w:rPr>
        <w:t>’</w:t>
      </w:r>
      <w:r w:rsidRPr="00384B28">
        <w:rPr>
          <w:lang w:val="fr-FR"/>
        </w:rPr>
        <w:t>utilisation de vos programmes.</w:t>
      </w:r>
    </w:p>
    <w:p w14:paraId="31B0C73C" w14:textId="77777777" w:rsidR="00B0332A" w:rsidRPr="00601334" w:rsidRDefault="00B0332A" w:rsidP="00B0332A">
      <w:pPr>
        <w:pStyle w:val="PURBlueStrong-Indented"/>
        <w:rPr>
          <w:spacing w:val="0"/>
          <w:lang w:val="fr-FR"/>
        </w:rPr>
      </w:pPr>
      <w:r w:rsidRPr="00601334">
        <w:rPr>
          <w:spacing w:val="0"/>
          <w:lang w:val="fr-FR"/>
        </w:rPr>
        <w:t>Restrictions de distribution</w:t>
      </w:r>
    </w:p>
    <w:p w14:paraId="31B0C73D" w14:textId="77777777" w:rsidR="00B0332A" w:rsidRPr="00384B28" w:rsidRDefault="00B0332A" w:rsidP="00B0332A">
      <w:pPr>
        <w:pStyle w:val="PURBody-Indented"/>
        <w:rPr>
          <w:lang w:val="fr-FR"/>
        </w:rPr>
      </w:pPr>
      <w:r w:rsidRPr="00384B28">
        <w:rPr>
          <w:lang w:val="fr-FR"/>
        </w:rPr>
        <w:t>Vous n</w:t>
      </w:r>
      <w:r w:rsidR="000905B8">
        <w:rPr>
          <w:lang w:val="fr-FR"/>
        </w:rPr>
        <w:t>’</w:t>
      </w:r>
      <w:r w:rsidRPr="00384B28">
        <w:rPr>
          <w:lang w:val="fr-FR"/>
        </w:rPr>
        <w:t>êtes pas autorisé à :</w:t>
      </w:r>
    </w:p>
    <w:p w14:paraId="31B0C73E" w14:textId="77777777" w:rsidR="00B0332A" w:rsidRPr="00384B28" w:rsidRDefault="00B0332A" w:rsidP="003B5A77">
      <w:pPr>
        <w:pStyle w:val="PURBullet-Indented"/>
        <w:numPr>
          <w:ilvl w:val="0"/>
          <w:numId w:val="6"/>
        </w:numPr>
        <w:rPr>
          <w:lang w:val="fr-FR"/>
        </w:rPr>
      </w:pPr>
      <w:r w:rsidRPr="00384B28">
        <w:rPr>
          <w:lang w:val="fr-FR"/>
        </w:rPr>
        <w:t>modifier toute mention de droits d</w:t>
      </w:r>
      <w:r w:rsidR="000905B8">
        <w:rPr>
          <w:lang w:val="fr-FR"/>
        </w:rPr>
        <w:t>’</w:t>
      </w:r>
      <w:r w:rsidRPr="00384B28">
        <w:rPr>
          <w:lang w:val="fr-FR"/>
        </w:rPr>
        <w:t>auteur, de marques ou de droits de propriété industrielle pouvant figurer dans le Code Distribuable ;</w:t>
      </w:r>
    </w:p>
    <w:p w14:paraId="31B0C73F" w14:textId="77777777" w:rsidR="00B0332A" w:rsidRPr="00384B28" w:rsidRDefault="00B0332A" w:rsidP="003B5A77">
      <w:pPr>
        <w:pStyle w:val="PURBullet-Indented"/>
        <w:numPr>
          <w:ilvl w:val="0"/>
          <w:numId w:val="6"/>
        </w:numPr>
        <w:rPr>
          <w:lang w:val="fr-FR"/>
        </w:rPr>
      </w:pPr>
      <w:r w:rsidRPr="00384B28">
        <w:rPr>
          <w:lang w:val="fr-FR"/>
        </w:rPr>
        <w:t>utiliser les marques de Microsoft dans les noms de vos programmes ou d</w:t>
      </w:r>
      <w:r w:rsidR="000905B8">
        <w:rPr>
          <w:lang w:val="fr-FR"/>
        </w:rPr>
        <w:t>’</w:t>
      </w:r>
      <w:r w:rsidRPr="00384B28">
        <w:rPr>
          <w:lang w:val="fr-FR"/>
        </w:rPr>
        <w:t>une façon qui suggère que vos programmes sont fournis ou recommandés par Microsoft ;</w:t>
      </w:r>
    </w:p>
    <w:p w14:paraId="31B0C740" w14:textId="77777777" w:rsidR="00B0332A" w:rsidRPr="00384B28" w:rsidRDefault="00B0332A" w:rsidP="003B5A77">
      <w:pPr>
        <w:pStyle w:val="PURBullet-Indented"/>
        <w:numPr>
          <w:ilvl w:val="0"/>
          <w:numId w:val="6"/>
        </w:numPr>
        <w:rPr>
          <w:lang w:val="fr-FR"/>
        </w:rPr>
      </w:pPr>
      <w:r w:rsidRPr="00384B28">
        <w:rPr>
          <w:lang w:val="fr-FR"/>
        </w:rPr>
        <w:t>distribuer de Code Distribuable en vue de son exécution sur une plateforme autre que les systèmes d</w:t>
      </w:r>
      <w:r w:rsidR="000905B8">
        <w:rPr>
          <w:lang w:val="fr-FR"/>
        </w:rPr>
        <w:t>’</w:t>
      </w:r>
      <w:r w:rsidRPr="00384B28">
        <w:rPr>
          <w:lang w:val="fr-FR"/>
        </w:rPr>
        <w:t>exploitation Windows, les technologies d</w:t>
      </w:r>
      <w:r w:rsidR="000905B8">
        <w:rPr>
          <w:lang w:val="fr-FR"/>
        </w:rPr>
        <w:t>’</w:t>
      </w:r>
      <w:r w:rsidRPr="00384B28">
        <w:rPr>
          <w:lang w:val="fr-FR"/>
        </w:rPr>
        <w:t>exécution ou les plateformes d</w:t>
      </w:r>
      <w:r w:rsidR="000905B8">
        <w:rPr>
          <w:lang w:val="fr-FR"/>
        </w:rPr>
        <w:t>’</w:t>
      </w:r>
      <w:r w:rsidRPr="00384B28">
        <w:rPr>
          <w:lang w:val="fr-FR"/>
        </w:rPr>
        <w:t>application, exception faite des fichiers JavaScript, CSS et HTML inclus à des fins d</w:t>
      </w:r>
      <w:r w:rsidR="000905B8">
        <w:rPr>
          <w:lang w:val="fr-FR"/>
        </w:rPr>
        <w:t>’</w:t>
      </w:r>
      <w:r w:rsidRPr="00384B28">
        <w:rPr>
          <w:lang w:val="fr-FR"/>
        </w:rPr>
        <w:t>utilisation dans des sites et applications Web (contrairement à la Bibliothèque Windows pour fichiers JavaScript), qui peuvent être distribués et exécutés sur n</w:t>
      </w:r>
      <w:r w:rsidR="000905B8">
        <w:rPr>
          <w:lang w:val="fr-FR"/>
        </w:rPr>
        <w:t>’</w:t>
      </w:r>
      <w:r w:rsidRPr="00384B28">
        <w:rPr>
          <w:lang w:val="fr-FR"/>
        </w:rPr>
        <w:t>importe quelle plateforme ;</w:t>
      </w:r>
    </w:p>
    <w:p w14:paraId="31B0C741" w14:textId="77777777" w:rsidR="00B0332A" w:rsidRPr="00384B28" w:rsidRDefault="00B0332A" w:rsidP="003B5A77">
      <w:pPr>
        <w:pStyle w:val="PURBullet-Indented"/>
        <w:numPr>
          <w:ilvl w:val="0"/>
          <w:numId w:val="6"/>
        </w:numPr>
        <w:rPr>
          <w:lang w:val="fr-FR"/>
        </w:rPr>
      </w:pPr>
      <w:r w:rsidRPr="00384B28">
        <w:rPr>
          <w:lang w:val="fr-FR"/>
        </w:rPr>
        <w:t>inclure le Code distribuable dans des programmes malveillants, trompeurs ou interdits par la loi ; ou</w:t>
      </w:r>
    </w:p>
    <w:p w14:paraId="31B0C742" w14:textId="77777777" w:rsidR="00B0332A" w:rsidRPr="00384B28" w:rsidRDefault="00B0332A" w:rsidP="003B5A77">
      <w:pPr>
        <w:pStyle w:val="PURBullet-Indented"/>
        <w:numPr>
          <w:ilvl w:val="0"/>
          <w:numId w:val="6"/>
        </w:numPr>
        <w:rPr>
          <w:lang w:val="fr-FR"/>
        </w:rPr>
      </w:pPr>
      <w:r w:rsidRPr="00384B28">
        <w:rPr>
          <w:lang w:val="fr-FR"/>
        </w:rPr>
        <w:t>modifier ou distribuer le code source de tout Code distribuable de manière à ce qu</w:t>
      </w:r>
      <w:r w:rsidR="000905B8">
        <w:rPr>
          <w:lang w:val="fr-FR"/>
        </w:rPr>
        <w:t>’</w:t>
      </w:r>
      <w:r w:rsidRPr="00384B28">
        <w:rPr>
          <w:lang w:val="fr-FR"/>
        </w:rPr>
        <w:t>il fasse l</w:t>
      </w:r>
      <w:r w:rsidR="000905B8">
        <w:rPr>
          <w:lang w:val="fr-FR"/>
        </w:rPr>
        <w:t>’</w:t>
      </w:r>
      <w:r w:rsidRPr="00384B28">
        <w:rPr>
          <w:lang w:val="fr-FR"/>
        </w:rPr>
        <w:t>objet, en tout ou partie, d</w:t>
      </w:r>
      <w:r w:rsidR="000905B8">
        <w:rPr>
          <w:lang w:val="fr-FR"/>
        </w:rPr>
        <w:t>’</w:t>
      </w:r>
      <w:r w:rsidRPr="00384B28">
        <w:rPr>
          <w:lang w:val="fr-FR"/>
        </w:rPr>
        <w:t>une Licence Exclue. Une Licence Exclue implique comme condition d</w:t>
      </w:r>
      <w:r w:rsidR="000905B8">
        <w:rPr>
          <w:lang w:val="fr-FR"/>
        </w:rPr>
        <w:t>’</w:t>
      </w:r>
      <w:r w:rsidRPr="00384B28">
        <w:rPr>
          <w:lang w:val="fr-FR"/>
        </w:rPr>
        <w:t>utilisation, de modification ou de distribution, que le code soit divulgué ou distribué sous forme de code source ou que d</w:t>
      </w:r>
      <w:r w:rsidR="000905B8">
        <w:rPr>
          <w:lang w:val="fr-FR"/>
        </w:rPr>
        <w:t>’</w:t>
      </w:r>
      <w:r w:rsidRPr="00384B28">
        <w:rPr>
          <w:lang w:val="fr-FR"/>
        </w:rPr>
        <w:t>autres personnes aient le droit de le modifier.</w:t>
      </w:r>
    </w:p>
    <w:bookmarkEnd w:id="21"/>
    <w:p w14:paraId="31B0C743" w14:textId="77777777" w:rsidR="000A570B" w:rsidRPr="00384B28" w:rsidRDefault="00BE6B24" w:rsidP="00CD6E9D">
      <w:pPr>
        <w:pStyle w:val="PURBreadcrumb"/>
        <w:keepNext w:val="0"/>
        <w:rPr>
          <w:lang w:val="fr-FR"/>
        </w:rPr>
      </w:pPr>
      <w:r w:rsidRPr="00384B28">
        <w:fldChar w:fldCharType="begin"/>
      </w:r>
      <w:r w:rsidR="0051630E" w:rsidRPr="0051630E">
        <w:rPr>
          <w:lang w:val="fr-FR"/>
        </w:rPr>
        <w:instrText>HYPERLINK  \l "Table_of_Content"</w:instrText>
      </w:r>
      <w:r w:rsidRPr="00384B28">
        <w:fldChar w:fldCharType="separate"/>
      </w:r>
      <w:r w:rsidRPr="00384B28">
        <w:rPr>
          <w:rStyle w:val="Hyperlink"/>
          <w:rFonts w:ascii="Arial Narrow" w:hAnsi="Arial Narrow"/>
          <w:sz w:val="16"/>
          <w:lang w:val="fr-FR"/>
        </w:rPr>
        <w:t>Table des matières</w:t>
      </w:r>
      <w:r w:rsidRPr="00384B28">
        <w:fldChar w:fldCharType="end"/>
      </w:r>
      <w:r w:rsidR="0051630E" w:rsidRPr="0051630E">
        <w:rPr>
          <w:lang w:val="fr-FR"/>
        </w:rPr>
        <w:t xml:space="preserve"> </w:t>
      </w:r>
      <w:r w:rsidRPr="00384B28">
        <w:rPr>
          <w:rFonts w:ascii="Arial Narrow" w:hAnsi="Arial Narrow"/>
          <w:sz w:val="16"/>
          <w:lang w:val="fr-FR"/>
        </w:rPr>
        <w:t>/</w:t>
      </w:r>
      <w:r w:rsidR="0051630E">
        <w:rPr>
          <w:rFonts w:ascii="Arial Narrow" w:hAnsi="Arial Narrow"/>
          <w:sz w:val="16"/>
          <w:lang w:val="fr-FR"/>
        </w:rPr>
        <w:t xml:space="preserve"> </w:t>
      </w:r>
      <w:hyperlink w:anchor="Universal_License_Terms" w:history="1">
        <w:r w:rsidRPr="00384B28">
          <w:rPr>
            <w:rStyle w:val="Hyperlink"/>
            <w:rFonts w:ascii="Arial Narrow" w:hAnsi="Arial Narrow"/>
            <w:sz w:val="16"/>
            <w:lang w:val="fr-FR"/>
          </w:rPr>
          <w:t>Conditions universelles de license</w:t>
        </w:r>
      </w:hyperlink>
    </w:p>
    <w:p w14:paraId="31B0C744" w14:textId="77777777" w:rsidR="009950B2" w:rsidRPr="00384B28" w:rsidRDefault="009950B2" w:rsidP="00CD6E9D">
      <w:pPr>
        <w:pStyle w:val="PURBreadcrumb"/>
        <w:keepNext w:val="0"/>
        <w:rPr>
          <w:rFonts w:ascii="Arial Narrow" w:hAnsi="Arial Narrow"/>
          <w:sz w:val="16"/>
          <w:lang w:val="fr-FR"/>
        </w:rPr>
        <w:sectPr w:rsidR="009950B2" w:rsidRPr="00384B28" w:rsidSect="00176458">
          <w:footerReference w:type="default" r:id="rId113"/>
          <w:pgSz w:w="12240" w:h="15840" w:code="1"/>
          <w:pgMar w:top="1166" w:right="720" w:bottom="720" w:left="720" w:header="432" w:footer="288" w:gutter="0"/>
          <w:cols w:space="360"/>
          <w:docGrid w:linePitch="360"/>
        </w:sectPr>
      </w:pPr>
    </w:p>
    <w:p w14:paraId="31B0C745" w14:textId="77777777" w:rsidR="005E0251" w:rsidRPr="00384B28" w:rsidRDefault="000A570B" w:rsidP="000A570B">
      <w:pPr>
        <w:pStyle w:val="PURSectionHeading"/>
        <w:rPr>
          <w:spacing w:val="0"/>
        </w:rPr>
      </w:pPr>
      <w:bookmarkStart w:id="38" w:name="_Toc299519080"/>
      <w:bookmarkStart w:id="39" w:name="_Toc299524944"/>
      <w:bookmarkStart w:id="40" w:name="_Toc299531295"/>
      <w:bookmarkStart w:id="41" w:name="_Toc299531403"/>
      <w:bookmarkStart w:id="42" w:name="_Toc299531511"/>
      <w:bookmarkStart w:id="43" w:name="_Toc299957120"/>
      <w:bookmarkStart w:id="44" w:name="_Toc346536831"/>
      <w:bookmarkStart w:id="45" w:name="_Toc339280298"/>
      <w:bookmarkStart w:id="46" w:name="_Toc363552768"/>
      <w:bookmarkStart w:id="47" w:name="_Toc378682233"/>
      <w:bookmarkStart w:id="48" w:name="_Toc371268245"/>
      <w:bookmarkStart w:id="49" w:name="_Toc381960501"/>
      <w:bookmarkStart w:id="50" w:name="Per_Processor"/>
      <w:bookmarkEnd w:id="35"/>
      <w:r w:rsidRPr="00384B28">
        <w:rPr>
          <w:spacing w:val="0"/>
        </w:rPr>
        <w:lastRenderedPageBreak/>
        <w:t>Modèle de licence par processeur</w:t>
      </w:r>
      <w:bookmarkEnd w:id="38"/>
      <w:bookmarkEnd w:id="39"/>
      <w:bookmarkEnd w:id="40"/>
      <w:bookmarkEnd w:id="41"/>
      <w:bookmarkEnd w:id="42"/>
      <w:bookmarkEnd w:id="43"/>
      <w:bookmarkEnd w:id="44"/>
      <w:bookmarkEnd w:id="45"/>
      <w:bookmarkEnd w:id="46"/>
      <w:bookmarkEnd w:id="47"/>
      <w:bookmarkEnd w:id="48"/>
      <w:bookmarkEnd w:id="49"/>
    </w:p>
    <w:p w14:paraId="31B0C746" w14:textId="77777777" w:rsidR="009950B2" w:rsidRPr="00384B28" w:rsidRDefault="009950B2" w:rsidP="000A570B">
      <w:pPr>
        <w:pStyle w:val="PURSectionHeading"/>
        <w:rPr>
          <w:spacing w:val="0"/>
        </w:rPr>
        <w:sectPr w:rsidR="009950B2" w:rsidRPr="00384B28" w:rsidSect="00176458">
          <w:footerReference w:type="default" r:id="rId114"/>
          <w:pgSz w:w="12240" w:h="15840" w:code="1"/>
          <w:pgMar w:top="1166" w:right="720" w:bottom="720" w:left="720" w:header="432" w:footer="288" w:gutter="0"/>
          <w:cols w:space="360"/>
          <w:docGrid w:linePitch="360"/>
        </w:sectPr>
      </w:pPr>
    </w:p>
    <w:p w14:paraId="31B0C747" w14:textId="77777777" w:rsidR="00507C55" w:rsidRPr="00384B28" w:rsidRDefault="00BE6B24">
      <w:pPr>
        <w:pStyle w:val="TOC2"/>
        <w:rPr>
          <w:noProof/>
          <w:color w:val="auto"/>
          <w:sz w:val="22"/>
        </w:rPr>
      </w:pPr>
      <w:r w:rsidRPr="00384B28">
        <w:rPr>
          <w:szCs w:val="16"/>
        </w:rPr>
        <w:lastRenderedPageBreak/>
        <w:fldChar w:fldCharType="begin"/>
      </w:r>
      <w:r w:rsidR="0006656D" w:rsidRPr="00384B28">
        <w:rPr>
          <w:szCs w:val="16"/>
        </w:rPr>
        <w:instrText xml:space="preserve"> TOC \b Per_Processor \h \z \t "PUR Product Name,2" </w:instrText>
      </w:r>
      <w:r w:rsidRPr="00384B28">
        <w:rPr>
          <w:szCs w:val="16"/>
        </w:rPr>
        <w:fldChar w:fldCharType="separate"/>
      </w:r>
      <w:hyperlink w:anchor="_Toc379842891" w:history="1">
        <w:r w:rsidR="00507C55" w:rsidRPr="00384B28">
          <w:rPr>
            <w:rStyle w:val="Hyperlink"/>
            <w:noProof/>
          </w:rPr>
          <w:t>BizTalk RFID 2010</w:t>
        </w:r>
        <w:r w:rsidR="00507C55" w:rsidRPr="00384B28">
          <w:rPr>
            <w:noProof/>
            <w:webHidden/>
          </w:rPr>
          <w:tab/>
        </w:r>
        <w:r w:rsidR="00507C55" w:rsidRPr="00384B28">
          <w:rPr>
            <w:noProof/>
            <w:webHidden/>
          </w:rPr>
          <w:fldChar w:fldCharType="begin"/>
        </w:r>
        <w:r w:rsidR="00507C55" w:rsidRPr="00384B28">
          <w:rPr>
            <w:noProof/>
            <w:webHidden/>
          </w:rPr>
          <w:instrText xml:space="preserve"> PAGEREF _Toc379842891 \h </w:instrText>
        </w:r>
        <w:r w:rsidR="00507C55" w:rsidRPr="00384B28">
          <w:rPr>
            <w:noProof/>
            <w:webHidden/>
          </w:rPr>
        </w:r>
        <w:r w:rsidR="00507C55" w:rsidRPr="00384B28">
          <w:rPr>
            <w:noProof/>
            <w:webHidden/>
          </w:rPr>
          <w:fldChar w:fldCharType="separate"/>
        </w:r>
        <w:r w:rsidR="00974AC5">
          <w:rPr>
            <w:noProof/>
            <w:webHidden/>
          </w:rPr>
          <w:t>13</w:t>
        </w:r>
        <w:r w:rsidR="00507C55" w:rsidRPr="00384B28">
          <w:rPr>
            <w:noProof/>
            <w:webHidden/>
          </w:rPr>
          <w:fldChar w:fldCharType="end"/>
        </w:r>
      </w:hyperlink>
    </w:p>
    <w:p w14:paraId="31B0C748" w14:textId="77777777" w:rsidR="00507C55" w:rsidRPr="00384B28" w:rsidRDefault="004E2E3E">
      <w:pPr>
        <w:pStyle w:val="TOC2"/>
        <w:rPr>
          <w:noProof/>
          <w:color w:val="auto"/>
          <w:sz w:val="22"/>
        </w:rPr>
      </w:pPr>
      <w:hyperlink w:anchor="_Toc379842892" w:history="1">
        <w:r w:rsidR="00507C55" w:rsidRPr="00384B28">
          <w:rPr>
            <w:rStyle w:val="Hyperlink"/>
            <w:noProof/>
          </w:rPr>
          <w:t>Core Infrastructure Server Suite Datacenter</w:t>
        </w:r>
        <w:r w:rsidR="00507C55" w:rsidRPr="00384B28">
          <w:rPr>
            <w:noProof/>
            <w:webHidden/>
          </w:rPr>
          <w:tab/>
        </w:r>
        <w:r w:rsidR="00507C55" w:rsidRPr="00384B28">
          <w:rPr>
            <w:noProof/>
            <w:webHidden/>
          </w:rPr>
          <w:fldChar w:fldCharType="begin"/>
        </w:r>
        <w:r w:rsidR="00507C55" w:rsidRPr="00384B28">
          <w:rPr>
            <w:noProof/>
            <w:webHidden/>
          </w:rPr>
          <w:instrText xml:space="preserve"> PAGEREF _Toc379842892 \h </w:instrText>
        </w:r>
        <w:r w:rsidR="00507C55" w:rsidRPr="00384B28">
          <w:rPr>
            <w:noProof/>
            <w:webHidden/>
          </w:rPr>
        </w:r>
        <w:r w:rsidR="00507C55" w:rsidRPr="00384B28">
          <w:rPr>
            <w:noProof/>
            <w:webHidden/>
          </w:rPr>
          <w:fldChar w:fldCharType="separate"/>
        </w:r>
        <w:r w:rsidR="00974AC5">
          <w:rPr>
            <w:noProof/>
            <w:webHidden/>
          </w:rPr>
          <w:t>13</w:t>
        </w:r>
        <w:r w:rsidR="00507C55" w:rsidRPr="00384B28">
          <w:rPr>
            <w:noProof/>
            <w:webHidden/>
          </w:rPr>
          <w:fldChar w:fldCharType="end"/>
        </w:r>
      </w:hyperlink>
    </w:p>
    <w:p w14:paraId="31B0C749" w14:textId="77777777" w:rsidR="00507C55" w:rsidRPr="00384B28" w:rsidRDefault="004E2E3E">
      <w:pPr>
        <w:pStyle w:val="TOC2"/>
        <w:rPr>
          <w:noProof/>
          <w:color w:val="auto"/>
          <w:sz w:val="22"/>
        </w:rPr>
      </w:pPr>
      <w:hyperlink w:anchor="_Toc379842893" w:history="1">
        <w:r w:rsidR="00507C55" w:rsidRPr="00384B28">
          <w:rPr>
            <w:rStyle w:val="Hyperlink"/>
            <w:noProof/>
          </w:rPr>
          <w:t>Core Infrastructure Server Suite Standard</w:t>
        </w:r>
        <w:r w:rsidR="00507C55" w:rsidRPr="00384B28">
          <w:rPr>
            <w:noProof/>
            <w:webHidden/>
          </w:rPr>
          <w:tab/>
        </w:r>
        <w:r w:rsidR="00507C55" w:rsidRPr="00384B28">
          <w:rPr>
            <w:noProof/>
            <w:webHidden/>
          </w:rPr>
          <w:fldChar w:fldCharType="begin"/>
        </w:r>
        <w:r w:rsidR="00507C55" w:rsidRPr="00384B28">
          <w:rPr>
            <w:noProof/>
            <w:webHidden/>
          </w:rPr>
          <w:instrText xml:space="preserve"> PAGEREF _Toc379842893 \h </w:instrText>
        </w:r>
        <w:r w:rsidR="00507C55" w:rsidRPr="00384B28">
          <w:rPr>
            <w:noProof/>
            <w:webHidden/>
          </w:rPr>
        </w:r>
        <w:r w:rsidR="00507C55" w:rsidRPr="00384B28">
          <w:rPr>
            <w:noProof/>
            <w:webHidden/>
          </w:rPr>
          <w:fldChar w:fldCharType="separate"/>
        </w:r>
        <w:r w:rsidR="00974AC5">
          <w:rPr>
            <w:noProof/>
            <w:webHidden/>
          </w:rPr>
          <w:t>14</w:t>
        </w:r>
        <w:r w:rsidR="00507C55" w:rsidRPr="00384B28">
          <w:rPr>
            <w:noProof/>
            <w:webHidden/>
          </w:rPr>
          <w:fldChar w:fldCharType="end"/>
        </w:r>
      </w:hyperlink>
    </w:p>
    <w:p w14:paraId="31B0C74A" w14:textId="77777777" w:rsidR="00507C55" w:rsidRPr="00384B28" w:rsidRDefault="004E2E3E">
      <w:pPr>
        <w:pStyle w:val="TOC2"/>
        <w:rPr>
          <w:noProof/>
          <w:color w:val="auto"/>
          <w:sz w:val="22"/>
        </w:rPr>
      </w:pPr>
      <w:hyperlink w:anchor="_Toc379842894" w:history="1">
        <w:r w:rsidR="00507C55" w:rsidRPr="00384B28">
          <w:rPr>
            <w:rStyle w:val="Hyperlink"/>
            <w:noProof/>
          </w:rPr>
          <w:t xml:space="preserve">Service de synchronisation de Forefront Identity Manager </w:t>
        </w:r>
        <w:r w:rsidR="00EF4BAD">
          <w:rPr>
            <w:rStyle w:val="Hyperlink"/>
            <w:noProof/>
          </w:rPr>
          <w:br/>
        </w:r>
        <w:r w:rsidR="00507C55" w:rsidRPr="00384B28">
          <w:rPr>
            <w:rStyle w:val="Hyperlink"/>
            <w:noProof/>
          </w:rPr>
          <w:t>for Hosting 2010 R2</w:t>
        </w:r>
        <w:r w:rsidR="00507C55" w:rsidRPr="00384B28">
          <w:rPr>
            <w:noProof/>
            <w:webHidden/>
          </w:rPr>
          <w:tab/>
        </w:r>
        <w:r w:rsidR="00507C55" w:rsidRPr="00384B28">
          <w:rPr>
            <w:noProof/>
            <w:webHidden/>
          </w:rPr>
          <w:fldChar w:fldCharType="begin"/>
        </w:r>
        <w:r w:rsidR="00507C55" w:rsidRPr="00384B28">
          <w:rPr>
            <w:noProof/>
            <w:webHidden/>
          </w:rPr>
          <w:instrText xml:space="preserve"> PAGEREF _Toc379842894 \h </w:instrText>
        </w:r>
        <w:r w:rsidR="00507C55" w:rsidRPr="00384B28">
          <w:rPr>
            <w:noProof/>
            <w:webHidden/>
          </w:rPr>
        </w:r>
        <w:r w:rsidR="00507C55" w:rsidRPr="00384B28">
          <w:rPr>
            <w:noProof/>
            <w:webHidden/>
          </w:rPr>
          <w:fldChar w:fldCharType="separate"/>
        </w:r>
        <w:r w:rsidR="00974AC5">
          <w:rPr>
            <w:noProof/>
            <w:webHidden/>
          </w:rPr>
          <w:t>15</w:t>
        </w:r>
        <w:r w:rsidR="00507C55" w:rsidRPr="00384B28">
          <w:rPr>
            <w:noProof/>
            <w:webHidden/>
          </w:rPr>
          <w:fldChar w:fldCharType="end"/>
        </w:r>
      </w:hyperlink>
    </w:p>
    <w:p w14:paraId="31B0C74B" w14:textId="77777777" w:rsidR="00507C55" w:rsidRPr="00384B28" w:rsidRDefault="004E2E3E">
      <w:pPr>
        <w:pStyle w:val="TOC2"/>
        <w:rPr>
          <w:noProof/>
          <w:color w:val="auto"/>
          <w:sz w:val="22"/>
        </w:rPr>
      </w:pPr>
      <w:hyperlink w:anchor="_Toc379842895" w:history="1">
        <w:r w:rsidR="00507C55" w:rsidRPr="00384B28">
          <w:rPr>
            <w:rStyle w:val="Hyperlink"/>
            <w:noProof/>
          </w:rPr>
          <w:t>Microsoft Dynamics C5 2012</w:t>
        </w:r>
        <w:r w:rsidR="00507C55" w:rsidRPr="00384B28">
          <w:rPr>
            <w:noProof/>
            <w:webHidden/>
          </w:rPr>
          <w:tab/>
        </w:r>
        <w:r w:rsidR="00507C55" w:rsidRPr="00384B28">
          <w:rPr>
            <w:noProof/>
            <w:webHidden/>
          </w:rPr>
          <w:fldChar w:fldCharType="begin"/>
        </w:r>
        <w:r w:rsidR="00507C55" w:rsidRPr="00384B28">
          <w:rPr>
            <w:noProof/>
            <w:webHidden/>
          </w:rPr>
          <w:instrText xml:space="preserve"> PAGEREF _Toc379842895 \h </w:instrText>
        </w:r>
        <w:r w:rsidR="00507C55" w:rsidRPr="00384B28">
          <w:rPr>
            <w:noProof/>
            <w:webHidden/>
          </w:rPr>
        </w:r>
        <w:r w:rsidR="00507C55" w:rsidRPr="00384B28">
          <w:rPr>
            <w:noProof/>
            <w:webHidden/>
          </w:rPr>
          <w:fldChar w:fldCharType="separate"/>
        </w:r>
        <w:r w:rsidR="00974AC5">
          <w:rPr>
            <w:noProof/>
            <w:webHidden/>
          </w:rPr>
          <w:t>16</w:t>
        </w:r>
        <w:r w:rsidR="00507C55" w:rsidRPr="00384B28">
          <w:rPr>
            <w:noProof/>
            <w:webHidden/>
          </w:rPr>
          <w:fldChar w:fldCharType="end"/>
        </w:r>
      </w:hyperlink>
    </w:p>
    <w:p w14:paraId="31B0C74C" w14:textId="77777777" w:rsidR="00507C55" w:rsidRPr="00384B28" w:rsidRDefault="004E2E3E">
      <w:pPr>
        <w:pStyle w:val="TOC2"/>
        <w:rPr>
          <w:noProof/>
          <w:color w:val="auto"/>
          <w:sz w:val="22"/>
        </w:rPr>
      </w:pPr>
      <w:hyperlink w:anchor="_Toc379842896" w:history="1">
        <w:r w:rsidR="00507C55" w:rsidRPr="00384B28">
          <w:rPr>
            <w:rStyle w:val="Hyperlink"/>
            <w:noProof/>
          </w:rPr>
          <w:t>Microsoft Dynamics GP 2013</w:t>
        </w:r>
        <w:r w:rsidR="00507C55" w:rsidRPr="00384B28">
          <w:rPr>
            <w:noProof/>
            <w:webHidden/>
          </w:rPr>
          <w:tab/>
        </w:r>
        <w:r w:rsidR="00507C55" w:rsidRPr="00384B28">
          <w:rPr>
            <w:noProof/>
            <w:webHidden/>
          </w:rPr>
          <w:fldChar w:fldCharType="begin"/>
        </w:r>
        <w:r w:rsidR="00507C55" w:rsidRPr="00384B28">
          <w:rPr>
            <w:noProof/>
            <w:webHidden/>
          </w:rPr>
          <w:instrText xml:space="preserve"> PAGEREF _Toc379842896 \h </w:instrText>
        </w:r>
        <w:r w:rsidR="00507C55" w:rsidRPr="00384B28">
          <w:rPr>
            <w:noProof/>
            <w:webHidden/>
          </w:rPr>
        </w:r>
        <w:r w:rsidR="00507C55" w:rsidRPr="00384B28">
          <w:rPr>
            <w:noProof/>
            <w:webHidden/>
          </w:rPr>
          <w:fldChar w:fldCharType="separate"/>
        </w:r>
        <w:r w:rsidR="00974AC5">
          <w:rPr>
            <w:noProof/>
            <w:webHidden/>
          </w:rPr>
          <w:t>16</w:t>
        </w:r>
        <w:r w:rsidR="00507C55" w:rsidRPr="00384B28">
          <w:rPr>
            <w:noProof/>
            <w:webHidden/>
          </w:rPr>
          <w:fldChar w:fldCharType="end"/>
        </w:r>
      </w:hyperlink>
    </w:p>
    <w:p w14:paraId="31B0C74D" w14:textId="77777777" w:rsidR="00507C55" w:rsidRPr="00384B28" w:rsidRDefault="004E2E3E">
      <w:pPr>
        <w:pStyle w:val="TOC2"/>
        <w:rPr>
          <w:noProof/>
          <w:color w:val="auto"/>
          <w:sz w:val="22"/>
        </w:rPr>
      </w:pPr>
      <w:hyperlink w:anchor="_Toc379842897" w:history="1">
        <w:r w:rsidR="00507C55" w:rsidRPr="00384B28">
          <w:rPr>
            <w:rStyle w:val="Hyperlink"/>
            <w:noProof/>
          </w:rPr>
          <w:t>Microsoft Dynamics NAV 2013 R2</w:t>
        </w:r>
        <w:r w:rsidR="00507C55" w:rsidRPr="00384B28">
          <w:rPr>
            <w:noProof/>
            <w:webHidden/>
          </w:rPr>
          <w:tab/>
        </w:r>
        <w:r w:rsidR="00507C55" w:rsidRPr="00384B28">
          <w:rPr>
            <w:noProof/>
            <w:webHidden/>
          </w:rPr>
          <w:fldChar w:fldCharType="begin"/>
        </w:r>
        <w:r w:rsidR="00507C55" w:rsidRPr="00384B28">
          <w:rPr>
            <w:noProof/>
            <w:webHidden/>
          </w:rPr>
          <w:instrText xml:space="preserve"> PAGEREF _Toc379842897 \h </w:instrText>
        </w:r>
        <w:r w:rsidR="00507C55" w:rsidRPr="00384B28">
          <w:rPr>
            <w:noProof/>
            <w:webHidden/>
          </w:rPr>
        </w:r>
        <w:r w:rsidR="00507C55" w:rsidRPr="00384B28">
          <w:rPr>
            <w:noProof/>
            <w:webHidden/>
          </w:rPr>
          <w:fldChar w:fldCharType="separate"/>
        </w:r>
        <w:r w:rsidR="00974AC5">
          <w:rPr>
            <w:noProof/>
            <w:webHidden/>
          </w:rPr>
          <w:t>17</w:t>
        </w:r>
        <w:r w:rsidR="00507C55" w:rsidRPr="00384B28">
          <w:rPr>
            <w:noProof/>
            <w:webHidden/>
          </w:rPr>
          <w:fldChar w:fldCharType="end"/>
        </w:r>
      </w:hyperlink>
    </w:p>
    <w:p w14:paraId="31B0C74E" w14:textId="77777777" w:rsidR="00507C55" w:rsidRPr="00384B28" w:rsidRDefault="004E2E3E">
      <w:pPr>
        <w:pStyle w:val="TOC2"/>
        <w:rPr>
          <w:noProof/>
          <w:color w:val="auto"/>
          <w:sz w:val="22"/>
        </w:rPr>
      </w:pPr>
      <w:hyperlink w:anchor="_Toc379842898" w:history="1">
        <w:r w:rsidR="00507C55" w:rsidRPr="00384B28">
          <w:rPr>
            <w:rStyle w:val="Hyperlink"/>
            <w:noProof/>
          </w:rPr>
          <w:t>Microsoft Dynamics SL 2011</w:t>
        </w:r>
        <w:r w:rsidR="00507C55" w:rsidRPr="00384B28">
          <w:rPr>
            <w:noProof/>
            <w:webHidden/>
          </w:rPr>
          <w:tab/>
        </w:r>
        <w:r w:rsidR="00507C55" w:rsidRPr="00384B28">
          <w:rPr>
            <w:noProof/>
            <w:webHidden/>
          </w:rPr>
          <w:fldChar w:fldCharType="begin"/>
        </w:r>
        <w:r w:rsidR="00507C55" w:rsidRPr="00384B28">
          <w:rPr>
            <w:noProof/>
            <w:webHidden/>
          </w:rPr>
          <w:instrText xml:space="preserve"> PAGEREF _Toc379842898 \h </w:instrText>
        </w:r>
        <w:r w:rsidR="00507C55" w:rsidRPr="00384B28">
          <w:rPr>
            <w:noProof/>
            <w:webHidden/>
          </w:rPr>
        </w:r>
        <w:r w:rsidR="00507C55" w:rsidRPr="00384B28">
          <w:rPr>
            <w:noProof/>
            <w:webHidden/>
          </w:rPr>
          <w:fldChar w:fldCharType="separate"/>
        </w:r>
        <w:r w:rsidR="00974AC5">
          <w:rPr>
            <w:noProof/>
            <w:webHidden/>
          </w:rPr>
          <w:t>17</w:t>
        </w:r>
        <w:r w:rsidR="00507C55" w:rsidRPr="00384B28">
          <w:rPr>
            <w:noProof/>
            <w:webHidden/>
          </w:rPr>
          <w:fldChar w:fldCharType="end"/>
        </w:r>
      </w:hyperlink>
    </w:p>
    <w:p w14:paraId="31B0C74F" w14:textId="77777777" w:rsidR="00507C55" w:rsidRPr="00384B28" w:rsidRDefault="004E2E3E">
      <w:pPr>
        <w:pStyle w:val="TOC2"/>
        <w:rPr>
          <w:noProof/>
          <w:color w:val="auto"/>
          <w:sz w:val="22"/>
        </w:rPr>
      </w:pPr>
      <w:hyperlink w:anchor="_Toc379842899" w:history="1">
        <w:r w:rsidR="00507C55" w:rsidRPr="00384B28">
          <w:rPr>
            <w:rStyle w:val="Hyperlink"/>
            <w:noProof/>
          </w:rPr>
          <w:t>Provisioning System</w:t>
        </w:r>
        <w:r w:rsidR="00507C55" w:rsidRPr="00384B28">
          <w:rPr>
            <w:noProof/>
            <w:webHidden/>
          </w:rPr>
          <w:tab/>
        </w:r>
        <w:r w:rsidR="00507C55" w:rsidRPr="00384B28">
          <w:rPr>
            <w:noProof/>
            <w:webHidden/>
          </w:rPr>
          <w:fldChar w:fldCharType="begin"/>
        </w:r>
        <w:r w:rsidR="00507C55" w:rsidRPr="00384B28">
          <w:rPr>
            <w:noProof/>
            <w:webHidden/>
          </w:rPr>
          <w:instrText xml:space="preserve"> PAGEREF _Toc379842899 \h </w:instrText>
        </w:r>
        <w:r w:rsidR="00507C55" w:rsidRPr="00384B28">
          <w:rPr>
            <w:noProof/>
            <w:webHidden/>
          </w:rPr>
        </w:r>
        <w:r w:rsidR="00507C55" w:rsidRPr="00384B28">
          <w:rPr>
            <w:noProof/>
            <w:webHidden/>
          </w:rPr>
          <w:fldChar w:fldCharType="separate"/>
        </w:r>
        <w:r w:rsidR="00974AC5">
          <w:rPr>
            <w:noProof/>
            <w:webHidden/>
          </w:rPr>
          <w:t>18</w:t>
        </w:r>
        <w:r w:rsidR="00507C55" w:rsidRPr="00384B28">
          <w:rPr>
            <w:noProof/>
            <w:webHidden/>
          </w:rPr>
          <w:fldChar w:fldCharType="end"/>
        </w:r>
      </w:hyperlink>
    </w:p>
    <w:p w14:paraId="31B0C750" w14:textId="77777777" w:rsidR="00507C55" w:rsidRPr="00384B28" w:rsidRDefault="004E2E3E">
      <w:pPr>
        <w:pStyle w:val="TOC2"/>
        <w:rPr>
          <w:noProof/>
          <w:color w:val="auto"/>
          <w:sz w:val="22"/>
        </w:rPr>
      </w:pPr>
      <w:hyperlink w:anchor="_Toc379842900" w:history="1">
        <w:r w:rsidR="00507C55" w:rsidRPr="00384B28">
          <w:rPr>
            <w:rStyle w:val="Hyperlink"/>
            <w:noProof/>
          </w:rPr>
          <w:t>SharePoint 2013 Hosting</w:t>
        </w:r>
        <w:r w:rsidR="00507C55" w:rsidRPr="00384B28">
          <w:rPr>
            <w:noProof/>
            <w:webHidden/>
          </w:rPr>
          <w:tab/>
        </w:r>
        <w:r w:rsidR="00507C55" w:rsidRPr="00384B28">
          <w:rPr>
            <w:noProof/>
            <w:webHidden/>
          </w:rPr>
          <w:fldChar w:fldCharType="begin"/>
        </w:r>
        <w:r w:rsidR="00507C55" w:rsidRPr="00384B28">
          <w:rPr>
            <w:noProof/>
            <w:webHidden/>
          </w:rPr>
          <w:instrText xml:space="preserve"> PAGEREF _Toc379842900 \h </w:instrText>
        </w:r>
        <w:r w:rsidR="00507C55" w:rsidRPr="00384B28">
          <w:rPr>
            <w:noProof/>
            <w:webHidden/>
          </w:rPr>
        </w:r>
        <w:r w:rsidR="00507C55" w:rsidRPr="00384B28">
          <w:rPr>
            <w:noProof/>
            <w:webHidden/>
          </w:rPr>
          <w:fldChar w:fldCharType="separate"/>
        </w:r>
        <w:r w:rsidR="00974AC5">
          <w:rPr>
            <w:noProof/>
            <w:webHidden/>
          </w:rPr>
          <w:t>18</w:t>
        </w:r>
        <w:r w:rsidR="00507C55" w:rsidRPr="00384B28">
          <w:rPr>
            <w:noProof/>
            <w:webHidden/>
          </w:rPr>
          <w:fldChar w:fldCharType="end"/>
        </w:r>
      </w:hyperlink>
    </w:p>
    <w:p w14:paraId="31B0C751" w14:textId="77777777" w:rsidR="00507C55" w:rsidRPr="00384B28" w:rsidRDefault="004E2E3E">
      <w:pPr>
        <w:pStyle w:val="TOC2"/>
        <w:rPr>
          <w:noProof/>
          <w:color w:val="auto"/>
          <w:sz w:val="22"/>
        </w:rPr>
      </w:pPr>
      <w:hyperlink w:anchor="_Toc379842901" w:history="1">
        <w:r w:rsidR="00507C55" w:rsidRPr="00384B28">
          <w:rPr>
            <w:rStyle w:val="Hyperlink"/>
            <w:noProof/>
          </w:rPr>
          <w:t>System Center 2012 R2 Datacenter</w:t>
        </w:r>
        <w:r w:rsidR="00507C55" w:rsidRPr="00384B28">
          <w:rPr>
            <w:noProof/>
            <w:webHidden/>
          </w:rPr>
          <w:tab/>
        </w:r>
        <w:r w:rsidR="00507C55" w:rsidRPr="00384B28">
          <w:rPr>
            <w:noProof/>
            <w:webHidden/>
          </w:rPr>
          <w:fldChar w:fldCharType="begin"/>
        </w:r>
        <w:r w:rsidR="00507C55" w:rsidRPr="00384B28">
          <w:rPr>
            <w:noProof/>
            <w:webHidden/>
          </w:rPr>
          <w:instrText xml:space="preserve"> PAGEREF _Toc379842901 \h </w:instrText>
        </w:r>
        <w:r w:rsidR="00507C55" w:rsidRPr="00384B28">
          <w:rPr>
            <w:noProof/>
            <w:webHidden/>
          </w:rPr>
        </w:r>
        <w:r w:rsidR="00507C55" w:rsidRPr="00384B28">
          <w:rPr>
            <w:noProof/>
            <w:webHidden/>
          </w:rPr>
          <w:fldChar w:fldCharType="separate"/>
        </w:r>
        <w:r w:rsidR="00974AC5">
          <w:rPr>
            <w:noProof/>
            <w:webHidden/>
          </w:rPr>
          <w:t>19</w:t>
        </w:r>
        <w:r w:rsidR="00507C55" w:rsidRPr="00384B28">
          <w:rPr>
            <w:noProof/>
            <w:webHidden/>
          </w:rPr>
          <w:fldChar w:fldCharType="end"/>
        </w:r>
      </w:hyperlink>
    </w:p>
    <w:p w14:paraId="31B0C752" w14:textId="77777777" w:rsidR="00507C55" w:rsidRPr="00384B28" w:rsidRDefault="004E2E3E">
      <w:pPr>
        <w:pStyle w:val="TOC2"/>
        <w:rPr>
          <w:noProof/>
          <w:color w:val="auto"/>
          <w:sz w:val="22"/>
        </w:rPr>
      </w:pPr>
      <w:hyperlink w:anchor="_Toc379842902" w:history="1">
        <w:r w:rsidR="00507C55" w:rsidRPr="00384B28">
          <w:rPr>
            <w:rStyle w:val="Hyperlink"/>
            <w:noProof/>
          </w:rPr>
          <w:t>System Center 2012 R2 Standard</w:t>
        </w:r>
        <w:r w:rsidR="00507C55" w:rsidRPr="00384B28">
          <w:rPr>
            <w:noProof/>
            <w:webHidden/>
          </w:rPr>
          <w:tab/>
        </w:r>
        <w:r w:rsidR="00507C55" w:rsidRPr="00384B28">
          <w:rPr>
            <w:noProof/>
            <w:webHidden/>
          </w:rPr>
          <w:fldChar w:fldCharType="begin"/>
        </w:r>
        <w:r w:rsidR="00507C55" w:rsidRPr="00384B28">
          <w:rPr>
            <w:noProof/>
            <w:webHidden/>
          </w:rPr>
          <w:instrText xml:space="preserve"> PAGEREF _Toc379842902 \h </w:instrText>
        </w:r>
        <w:r w:rsidR="00507C55" w:rsidRPr="00384B28">
          <w:rPr>
            <w:noProof/>
            <w:webHidden/>
          </w:rPr>
        </w:r>
        <w:r w:rsidR="00507C55" w:rsidRPr="00384B28">
          <w:rPr>
            <w:noProof/>
            <w:webHidden/>
          </w:rPr>
          <w:fldChar w:fldCharType="separate"/>
        </w:r>
        <w:r w:rsidR="00974AC5">
          <w:rPr>
            <w:noProof/>
            <w:webHidden/>
          </w:rPr>
          <w:t>20</w:t>
        </w:r>
        <w:r w:rsidR="00507C55" w:rsidRPr="00384B28">
          <w:rPr>
            <w:noProof/>
            <w:webHidden/>
          </w:rPr>
          <w:fldChar w:fldCharType="end"/>
        </w:r>
      </w:hyperlink>
    </w:p>
    <w:p w14:paraId="31B0C753" w14:textId="77777777" w:rsidR="00507C55" w:rsidRPr="00384B28" w:rsidRDefault="004E2E3E">
      <w:pPr>
        <w:pStyle w:val="TOC2"/>
        <w:rPr>
          <w:noProof/>
          <w:color w:val="auto"/>
          <w:sz w:val="22"/>
        </w:rPr>
      </w:pPr>
      <w:hyperlink w:anchor="_Toc379842903" w:history="1">
        <w:r w:rsidR="00507C55" w:rsidRPr="00384B28">
          <w:rPr>
            <w:rStyle w:val="Hyperlink"/>
            <w:noProof/>
          </w:rPr>
          <w:t>Windows Server 2012 R2 Datacenter</w:t>
        </w:r>
        <w:r w:rsidR="00507C55" w:rsidRPr="00384B28">
          <w:rPr>
            <w:noProof/>
            <w:webHidden/>
          </w:rPr>
          <w:tab/>
        </w:r>
        <w:r w:rsidR="00507C55" w:rsidRPr="00384B28">
          <w:rPr>
            <w:noProof/>
            <w:webHidden/>
          </w:rPr>
          <w:fldChar w:fldCharType="begin"/>
        </w:r>
        <w:r w:rsidR="00507C55" w:rsidRPr="00384B28">
          <w:rPr>
            <w:noProof/>
            <w:webHidden/>
          </w:rPr>
          <w:instrText xml:space="preserve"> PAGEREF _Toc379842903 \h </w:instrText>
        </w:r>
        <w:r w:rsidR="00507C55" w:rsidRPr="00384B28">
          <w:rPr>
            <w:noProof/>
            <w:webHidden/>
          </w:rPr>
        </w:r>
        <w:r w:rsidR="00507C55" w:rsidRPr="00384B28">
          <w:rPr>
            <w:noProof/>
            <w:webHidden/>
          </w:rPr>
          <w:fldChar w:fldCharType="separate"/>
        </w:r>
        <w:r w:rsidR="00974AC5">
          <w:rPr>
            <w:noProof/>
            <w:webHidden/>
          </w:rPr>
          <w:t>21</w:t>
        </w:r>
        <w:r w:rsidR="00507C55" w:rsidRPr="00384B28">
          <w:rPr>
            <w:noProof/>
            <w:webHidden/>
          </w:rPr>
          <w:fldChar w:fldCharType="end"/>
        </w:r>
      </w:hyperlink>
    </w:p>
    <w:p w14:paraId="31B0C754" w14:textId="77777777" w:rsidR="00507C55" w:rsidRPr="00384B28" w:rsidRDefault="004E2E3E">
      <w:pPr>
        <w:pStyle w:val="TOC2"/>
        <w:rPr>
          <w:noProof/>
          <w:color w:val="auto"/>
          <w:sz w:val="22"/>
        </w:rPr>
      </w:pPr>
      <w:hyperlink w:anchor="_Toc379842904" w:history="1">
        <w:r w:rsidR="00507C55" w:rsidRPr="00384B28">
          <w:rPr>
            <w:rStyle w:val="Hyperlink"/>
            <w:noProof/>
          </w:rPr>
          <w:t>Windows Server 2012 R2 Standard</w:t>
        </w:r>
        <w:r w:rsidR="00507C55" w:rsidRPr="00384B28">
          <w:rPr>
            <w:noProof/>
            <w:webHidden/>
          </w:rPr>
          <w:tab/>
        </w:r>
        <w:r w:rsidR="00507C55" w:rsidRPr="00384B28">
          <w:rPr>
            <w:noProof/>
            <w:webHidden/>
          </w:rPr>
          <w:fldChar w:fldCharType="begin"/>
        </w:r>
        <w:r w:rsidR="00507C55" w:rsidRPr="00384B28">
          <w:rPr>
            <w:noProof/>
            <w:webHidden/>
          </w:rPr>
          <w:instrText xml:space="preserve"> PAGEREF _Toc379842904 \h </w:instrText>
        </w:r>
        <w:r w:rsidR="00507C55" w:rsidRPr="00384B28">
          <w:rPr>
            <w:noProof/>
            <w:webHidden/>
          </w:rPr>
        </w:r>
        <w:r w:rsidR="00507C55" w:rsidRPr="00384B28">
          <w:rPr>
            <w:noProof/>
            <w:webHidden/>
          </w:rPr>
          <w:fldChar w:fldCharType="separate"/>
        </w:r>
        <w:r w:rsidR="00974AC5">
          <w:rPr>
            <w:noProof/>
            <w:webHidden/>
          </w:rPr>
          <w:t>22</w:t>
        </w:r>
        <w:r w:rsidR="00507C55" w:rsidRPr="00384B28">
          <w:rPr>
            <w:noProof/>
            <w:webHidden/>
          </w:rPr>
          <w:fldChar w:fldCharType="end"/>
        </w:r>
      </w:hyperlink>
    </w:p>
    <w:p w14:paraId="31B0C755" w14:textId="77777777" w:rsidR="00507C55" w:rsidRPr="00384B28" w:rsidRDefault="004E2E3E">
      <w:pPr>
        <w:pStyle w:val="TOC2"/>
        <w:rPr>
          <w:noProof/>
          <w:color w:val="auto"/>
          <w:sz w:val="22"/>
        </w:rPr>
      </w:pPr>
      <w:hyperlink w:anchor="_Toc379842905" w:history="1">
        <w:r w:rsidR="00507C55" w:rsidRPr="00384B28">
          <w:rPr>
            <w:rStyle w:val="Hyperlink"/>
            <w:noProof/>
          </w:rPr>
          <w:t>Windows Server 2012 R2 Essentials</w:t>
        </w:r>
        <w:r w:rsidR="00507C55" w:rsidRPr="00384B28">
          <w:rPr>
            <w:noProof/>
            <w:webHidden/>
          </w:rPr>
          <w:tab/>
        </w:r>
        <w:r w:rsidR="00507C55" w:rsidRPr="00384B28">
          <w:rPr>
            <w:noProof/>
            <w:webHidden/>
          </w:rPr>
          <w:fldChar w:fldCharType="begin"/>
        </w:r>
        <w:r w:rsidR="00507C55" w:rsidRPr="00384B28">
          <w:rPr>
            <w:noProof/>
            <w:webHidden/>
          </w:rPr>
          <w:instrText xml:space="preserve"> PAGEREF _Toc379842905 \h </w:instrText>
        </w:r>
        <w:r w:rsidR="00507C55" w:rsidRPr="00384B28">
          <w:rPr>
            <w:noProof/>
            <w:webHidden/>
          </w:rPr>
        </w:r>
        <w:r w:rsidR="00507C55" w:rsidRPr="00384B28">
          <w:rPr>
            <w:noProof/>
            <w:webHidden/>
          </w:rPr>
          <w:fldChar w:fldCharType="separate"/>
        </w:r>
        <w:r w:rsidR="00974AC5">
          <w:rPr>
            <w:noProof/>
            <w:webHidden/>
          </w:rPr>
          <w:t>23</w:t>
        </w:r>
        <w:r w:rsidR="00507C55" w:rsidRPr="00384B28">
          <w:rPr>
            <w:noProof/>
            <w:webHidden/>
          </w:rPr>
          <w:fldChar w:fldCharType="end"/>
        </w:r>
      </w:hyperlink>
    </w:p>
    <w:p w14:paraId="31B0C756" w14:textId="77777777" w:rsidR="009950B2" w:rsidRPr="00384B28" w:rsidRDefault="00BE6B24" w:rsidP="00071E61">
      <w:pPr>
        <w:pStyle w:val="TOC2"/>
        <w:sectPr w:rsidR="009950B2" w:rsidRPr="00384B28" w:rsidSect="00176458">
          <w:footerReference w:type="default" r:id="rId115"/>
          <w:type w:val="continuous"/>
          <w:pgSz w:w="12240" w:h="15840" w:code="1"/>
          <w:pgMar w:top="1166" w:right="720" w:bottom="720" w:left="720" w:header="432" w:footer="288" w:gutter="0"/>
          <w:cols w:num="2" w:space="360"/>
          <w:docGrid w:linePitch="360"/>
        </w:sectPr>
      </w:pPr>
      <w:r w:rsidRPr="00384B28">
        <w:fldChar w:fldCharType="end"/>
      </w:r>
    </w:p>
    <w:p w14:paraId="31B0C757" w14:textId="77777777" w:rsidR="000A570B" w:rsidRPr="00601334" w:rsidRDefault="00F81C03" w:rsidP="000A570B">
      <w:pPr>
        <w:pStyle w:val="PURHeading1"/>
        <w:rPr>
          <w:lang w:val="fr-FR"/>
        </w:rPr>
      </w:pPr>
      <w:r w:rsidRPr="00601334">
        <w:rPr>
          <w:lang w:val="fr-FR"/>
        </w:rPr>
        <w:lastRenderedPageBreak/>
        <w:t>Conditions générales</w:t>
      </w:r>
    </w:p>
    <w:p w14:paraId="31B0C758" w14:textId="77777777" w:rsidR="000A570B" w:rsidRPr="00384B28" w:rsidRDefault="000A570B" w:rsidP="000A570B">
      <w:pPr>
        <w:pStyle w:val="PURHeading2"/>
        <w:rPr>
          <w:lang w:val="fr-FR"/>
        </w:rPr>
      </w:pPr>
      <w:r w:rsidRPr="00384B28">
        <w:rPr>
          <w:lang w:val="fr-FR"/>
        </w:rPr>
        <w:t>Attribution de licence à un Serveur</w:t>
      </w:r>
    </w:p>
    <w:p w14:paraId="31B0C759" w14:textId="77777777" w:rsidR="000A570B" w:rsidRPr="00384B28" w:rsidRDefault="000A570B" w:rsidP="000A570B">
      <w:pPr>
        <w:pStyle w:val="PURBody"/>
        <w:rPr>
          <w:lang w:val="fr-FR"/>
        </w:rPr>
      </w:pPr>
      <w:r w:rsidRPr="00384B28">
        <w:rPr>
          <w:lang w:val="fr-FR"/>
        </w:rPr>
        <w:t>Avant d</w:t>
      </w:r>
      <w:r w:rsidR="000905B8">
        <w:rPr>
          <w:lang w:val="fr-FR"/>
        </w:rPr>
        <w:t>’</w:t>
      </w:r>
      <w:r w:rsidRPr="00384B28">
        <w:rPr>
          <w:lang w:val="fr-FR"/>
        </w:rPr>
        <w:t xml:space="preserve">exécuter des Instances du logiciel Serveur sur un Serveur, vous devez déterminer le nombre de licences de logiciel requises et les attribuer à ce Serveur de la façon décrite ci-après. </w:t>
      </w:r>
    </w:p>
    <w:p w14:paraId="31B0C75A" w14:textId="77777777" w:rsidR="000A570B" w:rsidRPr="00384B28" w:rsidRDefault="000A570B" w:rsidP="000A570B">
      <w:pPr>
        <w:pStyle w:val="PURBlueStrong"/>
        <w:rPr>
          <w:spacing w:val="0"/>
          <w:lang w:val="fr-FR"/>
        </w:rPr>
      </w:pPr>
      <w:r w:rsidRPr="00384B28">
        <w:rPr>
          <w:spacing w:val="0"/>
          <w:lang w:val="fr-FR"/>
        </w:rPr>
        <w:t>Nombre de licences requises</w:t>
      </w:r>
    </w:p>
    <w:p w14:paraId="31B0C75B" w14:textId="77777777" w:rsidR="000A570B" w:rsidRPr="00384B28" w:rsidRDefault="004173E6" w:rsidP="000A570B">
      <w:pPr>
        <w:pStyle w:val="PURBody-Indented"/>
        <w:rPr>
          <w:lang w:val="fr-FR"/>
        </w:rPr>
      </w:pPr>
      <w:r w:rsidRPr="00384B28">
        <w:rPr>
          <w:lang w:val="fr-FR"/>
        </w:rPr>
        <w:t>Sauf stipulation contraire dans les conditions de licence spécifiques d</w:t>
      </w:r>
      <w:r w:rsidR="000905B8">
        <w:rPr>
          <w:lang w:val="fr-FR"/>
        </w:rPr>
        <w:t>’</w:t>
      </w:r>
      <w:r w:rsidRPr="00384B28">
        <w:rPr>
          <w:lang w:val="fr-FR"/>
        </w:rPr>
        <w:t>un produit donné, le nombre de licences requises dépend du nombre total de processeurs physiques sur le serveur (comme décrit dans l</w:t>
      </w:r>
      <w:r w:rsidR="000905B8">
        <w:rPr>
          <w:lang w:val="fr-FR"/>
        </w:rPr>
        <w:t>’</w:t>
      </w:r>
      <w:r w:rsidRPr="00384B28">
        <w:rPr>
          <w:lang w:val="fr-FR"/>
        </w:rPr>
        <w:t>option 1 ci-dessous) ou du nombre de processeurs physiques et virtuels utilisés (comme décrit dans l</w:t>
      </w:r>
      <w:r w:rsidR="000905B8">
        <w:rPr>
          <w:lang w:val="fr-FR"/>
        </w:rPr>
        <w:t>’</w:t>
      </w:r>
      <w:r w:rsidRPr="00384B28">
        <w:rPr>
          <w:lang w:val="fr-FR"/>
        </w:rPr>
        <w:t>option 2 ci-dessous). Pour les éditions Entreprise du logiciel, vous avez le choix entre les deux options. Pour toutes les autres éditions du logiciel, vous devez suivre l</w:t>
      </w:r>
      <w:r w:rsidR="000905B8">
        <w:rPr>
          <w:lang w:val="fr-FR"/>
        </w:rPr>
        <w:t>’</w:t>
      </w:r>
      <w:r w:rsidRPr="00384B28">
        <w:rPr>
          <w:lang w:val="fr-FR"/>
        </w:rPr>
        <w:t>option 2.</w:t>
      </w:r>
    </w:p>
    <w:p w14:paraId="31B0C75C" w14:textId="77777777" w:rsidR="00B70FA2" w:rsidRPr="00384B28" w:rsidRDefault="000A570B" w:rsidP="00165FFC">
      <w:pPr>
        <w:pStyle w:val="PURBody-Indented"/>
        <w:rPr>
          <w:lang w:val="fr-FR"/>
        </w:rPr>
      </w:pPr>
      <w:r w:rsidRPr="00384B28">
        <w:rPr>
          <w:rStyle w:val="Strong"/>
          <w:lang w:val="fr-FR"/>
        </w:rPr>
        <w:t xml:space="preserve">Option 1 : virtualisation illimitée : </w:t>
      </w:r>
      <w:r w:rsidRPr="00384B28">
        <w:rPr>
          <w:lang w:val="fr-FR"/>
        </w:rPr>
        <w:t>Selon cette option, le nombre de licences requises pour un serveur correspond au nombre total de processeurs physiques sur le serveur en question. Le comptage et l</w:t>
      </w:r>
      <w:r w:rsidR="000905B8">
        <w:rPr>
          <w:lang w:val="fr-FR"/>
        </w:rPr>
        <w:t>’</w:t>
      </w:r>
      <w:r w:rsidRPr="00384B28">
        <w:rPr>
          <w:lang w:val="fr-FR"/>
        </w:rPr>
        <w:t>attribution de licences selon cette option vous autorise à exécuter le logiciel Serveur dans un Environnement de Système d</w:t>
      </w:r>
      <w:r w:rsidR="000905B8">
        <w:rPr>
          <w:lang w:val="fr-FR"/>
        </w:rPr>
        <w:t>’</w:t>
      </w:r>
      <w:r w:rsidRPr="00384B28">
        <w:rPr>
          <w:lang w:val="fr-FR"/>
        </w:rPr>
        <w:t>Exploitation Physique et dans un nombre quelconque d</w:t>
      </w:r>
      <w:r w:rsidR="000905B8">
        <w:rPr>
          <w:lang w:val="fr-FR"/>
        </w:rPr>
        <w:t>’</w:t>
      </w:r>
      <w:r w:rsidRPr="00384B28">
        <w:rPr>
          <w:lang w:val="fr-FR"/>
        </w:rPr>
        <w:t>Environnements de Système d</w:t>
      </w:r>
      <w:r w:rsidR="000905B8">
        <w:rPr>
          <w:lang w:val="fr-FR"/>
        </w:rPr>
        <w:t>’</w:t>
      </w:r>
      <w:r w:rsidRPr="00384B28">
        <w:rPr>
          <w:lang w:val="fr-FR"/>
        </w:rPr>
        <w:t>Exploitation (ou OSE) Virtuels quel que soit le nombre de Processeurs Physiques et Virtuels utilisés. Cette option est disponible uniquement pour les éditions entreprise du logiciel.</w:t>
      </w:r>
    </w:p>
    <w:p w14:paraId="31B0C75D" w14:textId="77777777" w:rsidR="000A570B" w:rsidRPr="00384B28" w:rsidRDefault="000A570B" w:rsidP="00165FFC">
      <w:pPr>
        <w:pStyle w:val="PURBody-Indented"/>
        <w:rPr>
          <w:lang w:val="fr-FR"/>
        </w:rPr>
      </w:pPr>
      <w:r w:rsidRPr="00384B28">
        <w:rPr>
          <w:rStyle w:val="Strong"/>
          <w:lang w:val="fr-FR"/>
        </w:rPr>
        <w:t>Option 2 : attribution de licences en fonction des processeurs utilisés</w:t>
      </w:r>
      <w:r w:rsidRPr="00384B28">
        <w:rPr>
          <w:b/>
          <w:lang w:val="fr-FR"/>
        </w:rPr>
        <w:t> :</w:t>
      </w:r>
      <w:r w:rsidRPr="00384B28">
        <w:rPr>
          <w:lang w:val="fr-FR"/>
        </w:rPr>
        <w:t xml:space="preserve"> Avec cette option, le nombre total de licences requises pour un Serveur correspond à la somme des licences requises conformément aux sections (a) et (b) ci-après. C</w:t>
      </w:r>
      <w:r w:rsidR="000905B8">
        <w:rPr>
          <w:lang w:val="fr-FR"/>
        </w:rPr>
        <w:t>’</w:t>
      </w:r>
      <w:r w:rsidRPr="00384B28">
        <w:rPr>
          <w:lang w:val="fr-FR"/>
        </w:rPr>
        <w:t>est la seule option disponible pour les éditions autres que l</w:t>
      </w:r>
      <w:r w:rsidR="000905B8">
        <w:rPr>
          <w:lang w:val="fr-FR"/>
        </w:rPr>
        <w:t>’</w:t>
      </w:r>
      <w:r w:rsidRPr="00384B28">
        <w:rPr>
          <w:lang w:val="fr-FR"/>
        </w:rPr>
        <w:t>édition entreprise du logiciel.</w:t>
      </w:r>
    </w:p>
    <w:p w14:paraId="31B0C75E" w14:textId="77777777" w:rsidR="004C70E5" w:rsidRPr="00384B28" w:rsidRDefault="004C70E5" w:rsidP="00165FFC">
      <w:pPr>
        <w:pStyle w:val="PURBullet-Indented"/>
        <w:numPr>
          <w:ilvl w:val="0"/>
          <w:numId w:val="14"/>
        </w:numPr>
        <w:spacing w:line="240" w:lineRule="auto"/>
        <w:ind w:left="994"/>
        <w:contextualSpacing w:val="0"/>
        <w:rPr>
          <w:lang w:val="fr-FR"/>
        </w:rPr>
      </w:pPr>
      <w:r w:rsidRPr="00384B28">
        <w:rPr>
          <w:lang w:val="fr-FR"/>
        </w:rPr>
        <w:t>Pour exécuter des instances du logiciel serveur dans un OSE physique sur un serveur, vous devez disposer d</w:t>
      </w:r>
      <w:r w:rsidR="000905B8">
        <w:rPr>
          <w:lang w:val="fr-FR"/>
        </w:rPr>
        <w:t>’</w:t>
      </w:r>
      <w:r w:rsidRPr="00384B28">
        <w:rPr>
          <w:lang w:val="fr-FR"/>
        </w:rPr>
        <w:t>une licence pour chaque processeur physique utilisé par l</w:t>
      </w:r>
      <w:r w:rsidR="000905B8">
        <w:rPr>
          <w:lang w:val="fr-FR"/>
        </w:rPr>
        <w:t>’</w:t>
      </w:r>
      <w:r w:rsidRPr="00384B28">
        <w:rPr>
          <w:lang w:val="fr-FR"/>
        </w:rPr>
        <w:t>OSE physique.</w:t>
      </w:r>
    </w:p>
    <w:p w14:paraId="31B0C75F" w14:textId="77777777" w:rsidR="000A570B" w:rsidRPr="00384B28" w:rsidRDefault="000A570B" w:rsidP="00165FFC">
      <w:pPr>
        <w:pStyle w:val="PURBullet-Indented"/>
        <w:numPr>
          <w:ilvl w:val="0"/>
          <w:numId w:val="14"/>
        </w:numPr>
        <w:spacing w:line="240" w:lineRule="auto"/>
        <w:rPr>
          <w:lang w:val="fr-FR"/>
        </w:rPr>
      </w:pPr>
      <w:r w:rsidRPr="00384B28">
        <w:rPr>
          <w:lang w:val="fr-FR"/>
        </w:rPr>
        <w:t>Pour exécuter des Instances du logiciel Serveur dans un OSE Virtuel sur un Serveur, vous devez disposer d</w:t>
      </w:r>
      <w:r w:rsidR="000905B8">
        <w:rPr>
          <w:lang w:val="fr-FR"/>
        </w:rPr>
        <w:t>’</w:t>
      </w:r>
      <w:r w:rsidRPr="00384B28">
        <w:rPr>
          <w:lang w:val="fr-FR"/>
        </w:rPr>
        <w:t>une licence pour chaque Processeur Virtuel* utilisé par les OSE. Cependant, si un OSE virtuel utilise uniquement une partie d</w:t>
      </w:r>
      <w:r w:rsidR="000905B8">
        <w:rPr>
          <w:lang w:val="fr-FR"/>
        </w:rPr>
        <w:t>’</w:t>
      </w:r>
      <w:r w:rsidRPr="00384B28">
        <w:rPr>
          <w:lang w:val="fr-FR"/>
        </w:rPr>
        <w:t>un processeur virtuel, cette partie compte pour un processeur virtuel complet.</w:t>
      </w:r>
    </w:p>
    <w:p w14:paraId="31B0C760" w14:textId="77777777" w:rsidR="000A570B" w:rsidRPr="00384B28" w:rsidRDefault="000A570B" w:rsidP="00165FFC">
      <w:pPr>
        <w:pStyle w:val="PURBody-Indented"/>
        <w:rPr>
          <w:lang w:val="fr-FR"/>
        </w:rPr>
      </w:pPr>
      <w:r w:rsidRPr="00384B28">
        <w:rPr>
          <w:lang w:val="fr-FR"/>
        </w:rPr>
        <w:t>*Un Processeur Virtuel est un processeur d</w:t>
      </w:r>
      <w:r w:rsidR="000905B8">
        <w:rPr>
          <w:lang w:val="fr-FR"/>
        </w:rPr>
        <w:t>’</w:t>
      </w:r>
      <w:r w:rsidRPr="00384B28">
        <w:rPr>
          <w:lang w:val="fr-FR"/>
        </w:rPr>
        <w:t>un système matériel virtuel (ou émulé). Les OSE virtuels utilisent des processeurs virtuels. Uniquement dans le cadre d</w:t>
      </w:r>
      <w:r w:rsidR="000905B8">
        <w:rPr>
          <w:lang w:val="fr-FR"/>
        </w:rPr>
        <w:t>’</w:t>
      </w:r>
      <w:r w:rsidRPr="00384B28">
        <w:rPr>
          <w:lang w:val="fr-FR"/>
        </w:rPr>
        <w:t>une licence, un processeur virtuel est considéré comme possédant le même nombre de threads et de cœurs que chaque processeur physique du système matériel physique sous-jacent. Par conséquent, pour tout OSE Virtuel sur un Serveur dans lequel chaque Processeur Physique fournit X processeurs logiques, le nombre de licences requis est la somme de A) et B), tels que définis ci-dessous :</w:t>
      </w:r>
    </w:p>
    <w:p w14:paraId="31B0C761" w14:textId="77777777" w:rsidR="000A570B" w:rsidRPr="00384B28" w:rsidRDefault="000A570B" w:rsidP="007331A1">
      <w:pPr>
        <w:pStyle w:val="PURBullet-Indented"/>
        <w:numPr>
          <w:ilvl w:val="0"/>
          <w:numId w:val="26"/>
        </w:numPr>
        <w:ind w:left="994"/>
        <w:contextualSpacing w:val="0"/>
        <w:rPr>
          <w:lang w:val="fr-FR"/>
        </w:rPr>
      </w:pPr>
      <w:r w:rsidRPr="00384B28">
        <w:rPr>
          <w:lang w:val="fr-FR"/>
        </w:rPr>
        <w:t>une licence pour chacun des X processeurs logiques utilisés par l</w:t>
      </w:r>
      <w:r w:rsidR="000905B8">
        <w:rPr>
          <w:lang w:val="fr-FR"/>
        </w:rPr>
        <w:t>’</w:t>
      </w:r>
      <w:r w:rsidRPr="00384B28">
        <w:rPr>
          <w:lang w:val="fr-FR"/>
        </w:rPr>
        <w:t>OSE virtuel</w:t>
      </w:r>
    </w:p>
    <w:p w14:paraId="31B0C762" w14:textId="77777777" w:rsidR="000A570B" w:rsidRPr="00384B28" w:rsidRDefault="000A570B" w:rsidP="007331A1">
      <w:pPr>
        <w:pStyle w:val="PURBullet-Indented"/>
        <w:numPr>
          <w:ilvl w:val="0"/>
          <w:numId w:val="26"/>
        </w:numPr>
        <w:rPr>
          <w:lang w:val="fr-FR"/>
        </w:rPr>
      </w:pPr>
      <w:r w:rsidRPr="00384B28">
        <w:rPr>
          <w:lang w:val="fr-FR"/>
        </w:rPr>
        <w:t>une licence si le nombre de processeurs physiques qu</w:t>
      </w:r>
      <w:r w:rsidR="000905B8">
        <w:rPr>
          <w:lang w:val="fr-FR"/>
        </w:rPr>
        <w:t>’</w:t>
      </w:r>
      <w:r w:rsidRPr="00384B28">
        <w:rPr>
          <w:lang w:val="fr-FR"/>
        </w:rPr>
        <w:t>il utilise n</w:t>
      </w:r>
      <w:r w:rsidR="000905B8">
        <w:rPr>
          <w:lang w:val="fr-FR"/>
        </w:rPr>
        <w:t>’</w:t>
      </w:r>
      <w:r w:rsidRPr="00384B28">
        <w:rPr>
          <w:lang w:val="fr-FR"/>
        </w:rPr>
        <w:t>est pas un nombre entier multiple de X</w:t>
      </w:r>
    </w:p>
    <w:p w14:paraId="31B0C763" w14:textId="77777777" w:rsidR="000A570B" w:rsidRPr="00384B28" w:rsidRDefault="000A570B" w:rsidP="000A570B">
      <w:pPr>
        <w:pStyle w:val="PURBody-Indented"/>
        <w:rPr>
          <w:lang w:val="fr-FR"/>
        </w:rPr>
      </w:pPr>
      <w:r w:rsidRPr="00384B28">
        <w:rPr>
          <w:lang w:val="fr-FR"/>
        </w:rPr>
        <w:t>« X », tel qu</w:t>
      </w:r>
      <w:r w:rsidR="000905B8">
        <w:rPr>
          <w:lang w:val="fr-FR"/>
        </w:rPr>
        <w:t>’</w:t>
      </w:r>
      <w:r w:rsidRPr="00384B28">
        <w:rPr>
          <w:lang w:val="fr-FR"/>
        </w:rPr>
        <w:t>utilisé ci-dessus, est égal au nombre de threads dans chaque processeur physique.</w:t>
      </w:r>
    </w:p>
    <w:p w14:paraId="31B0C764" w14:textId="77777777" w:rsidR="000A570B" w:rsidRPr="00384B28" w:rsidRDefault="000A570B" w:rsidP="000A570B">
      <w:pPr>
        <w:pStyle w:val="PURHeading2"/>
        <w:rPr>
          <w:lang w:val="fr-FR"/>
        </w:rPr>
      </w:pPr>
      <w:r w:rsidRPr="00384B28">
        <w:rPr>
          <w:lang w:val="fr-FR"/>
        </w:rPr>
        <w:t>Attribution du nombre de licences requises au Serveur</w:t>
      </w:r>
    </w:p>
    <w:p w14:paraId="31B0C765" w14:textId="77777777" w:rsidR="000A570B" w:rsidRPr="00384B28" w:rsidRDefault="000A570B" w:rsidP="000A570B">
      <w:pPr>
        <w:pStyle w:val="PURBody-Indented"/>
        <w:rPr>
          <w:lang w:val="fr-FR"/>
        </w:rPr>
      </w:pPr>
      <w:r w:rsidRPr="00384B28">
        <w:rPr>
          <w:lang w:val="fr-FR"/>
        </w:rPr>
        <w:t>Après avoir déterminé le nombre de licences requis pour un serveur, vous devez attribuer ce nombre de licences au serveur en question. Ce serveur est le Serveur Sous Licence pour l</w:t>
      </w:r>
      <w:r w:rsidR="000905B8">
        <w:rPr>
          <w:lang w:val="fr-FR"/>
        </w:rPr>
        <w:t>’</w:t>
      </w:r>
      <w:r w:rsidRPr="00384B28">
        <w:rPr>
          <w:lang w:val="fr-FR"/>
        </w:rPr>
        <w:t>ensemble des licences. Vous n</w:t>
      </w:r>
      <w:r w:rsidR="000905B8">
        <w:rPr>
          <w:lang w:val="fr-FR"/>
        </w:rPr>
        <w:t>’</w:t>
      </w:r>
      <w:r w:rsidRPr="00384B28">
        <w:rPr>
          <w:lang w:val="fr-FR"/>
        </w:rPr>
        <w:t>êtes pas autorisé à attribuer la même licence à plusieurs serveurs. Une partition matérielle ou lame est considérée comme un serveur distinct.</w:t>
      </w:r>
    </w:p>
    <w:p w14:paraId="31B0C766" w14:textId="77777777" w:rsidR="000A570B" w:rsidRDefault="000A570B" w:rsidP="000A570B">
      <w:pPr>
        <w:pStyle w:val="PURBody-Indented"/>
        <w:rPr>
          <w:rFonts w:eastAsia="MS PGothic" w:cs="Arial"/>
          <w:color w:val="404040"/>
          <w:szCs w:val="18"/>
          <w:lang w:val="fr-FR"/>
        </w:rPr>
      </w:pPr>
      <w:r w:rsidRPr="00384B28">
        <w:rPr>
          <w:lang w:val="fr-FR"/>
        </w:rPr>
        <w:t xml:space="preserve">Vous êtes autorisé à réattribuer une licence, mais pas au cours du même mois civil, </w:t>
      </w:r>
      <w:r w:rsidRPr="00384B28">
        <w:rPr>
          <w:rFonts w:eastAsia="MS PGothic" w:cs="Arial"/>
          <w:color w:val="404040"/>
          <w:szCs w:val="18"/>
          <w:lang w:val="fr-FR"/>
        </w:rPr>
        <w:t>à moins que vous ne mettiez au rebut le serveur sous licence en raison d</w:t>
      </w:r>
      <w:r w:rsidR="000905B8">
        <w:rPr>
          <w:rFonts w:eastAsia="MS PGothic" w:cs="Arial"/>
          <w:color w:val="404040"/>
          <w:szCs w:val="18"/>
          <w:lang w:val="fr-FR"/>
        </w:rPr>
        <w:t>’</w:t>
      </w:r>
      <w:r w:rsidRPr="00384B28">
        <w:rPr>
          <w:rFonts w:eastAsia="MS PGothic" w:cs="Arial"/>
          <w:color w:val="404040"/>
          <w:szCs w:val="18"/>
          <w:lang w:val="fr-FR"/>
        </w:rPr>
        <w:t>une défaillance matérielle permanente. Si vous réattribuez une licence, le serveur auquel vous la transférez devient le nouveau serveur concédé sous licence.</w:t>
      </w:r>
    </w:p>
    <w:p w14:paraId="31B0C767" w14:textId="77777777" w:rsidR="003029DA" w:rsidRPr="00384B28" w:rsidRDefault="003029DA" w:rsidP="000A570B">
      <w:pPr>
        <w:pStyle w:val="PURBody-Indented"/>
        <w:rPr>
          <w:lang w:val="fr-FR"/>
        </w:rPr>
      </w:pPr>
    </w:p>
    <w:p w14:paraId="31B0C768" w14:textId="77777777" w:rsidR="000A570B" w:rsidRPr="00384B28" w:rsidRDefault="000A570B" w:rsidP="000A570B">
      <w:pPr>
        <w:pStyle w:val="PURHeading2"/>
        <w:rPr>
          <w:lang w:val="fr-FR"/>
        </w:rPr>
      </w:pPr>
      <w:r w:rsidRPr="00384B28">
        <w:rPr>
          <w:lang w:val="fr-FR"/>
        </w:rPr>
        <w:lastRenderedPageBreak/>
        <w:t>Exécution d</w:t>
      </w:r>
      <w:r w:rsidR="000905B8">
        <w:rPr>
          <w:lang w:val="fr-FR"/>
        </w:rPr>
        <w:t>’</w:t>
      </w:r>
      <w:r w:rsidRPr="00384B28">
        <w:rPr>
          <w:lang w:val="fr-FR"/>
        </w:rPr>
        <w:t>Instances du logiciel Serveur</w:t>
      </w:r>
    </w:p>
    <w:p w14:paraId="31B0C769" w14:textId="77777777" w:rsidR="000A570B" w:rsidRPr="00384B28" w:rsidRDefault="000A570B" w:rsidP="000A570B">
      <w:pPr>
        <w:pStyle w:val="PURBody-Indented"/>
        <w:rPr>
          <w:lang w:val="fr-FR"/>
        </w:rPr>
      </w:pPr>
      <w:r w:rsidRPr="00384B28">
        <w:rPr>
          <w:lang w:val="fr-FR"/>
        </w:rPr>
        <w:t>Votre droit d</w:t>
      </w:r>
      <w:r w:rsidR="000905B8">
        <w:rPr>
          <w:lang w:val="fr-FR"/>
        </w:rPr>
        <w:t>’</w:t>
      </w:r>
      <w:r w:rsidRPr="00384B28">
        <w:rPr>
          <w:lang w:val="fr-FR"/>
        </w:rPr>
        <w:t>exécuter le logiciel dépend de l</w:t>
      </w:r>
      <w:r w:rsidR="000905B8">
        <w:rPr>
          <w:lang w:val="fr-FR"/>
        </w:rPr>
        <w:t>’</w:t>
      </w:r>
      <w:r w:rsidRPr="00384B28">
        <w:rPr>
          <w:lang w:val="fr-FR"/>
        </w:rPr>
        <w:t>option utilisée pour déterminer le nombre de licences requis.</w:t>
      </w:r>
    </w:p>
    <w:p w14:paraId="31B0C76A" w14:textId="77777777" w:rsidR="000A570B" w:rsidRPr="00384B28" w:rsidRDefault="000A570B" w:rsidP="000A570B">
      <w:pPr>
        <w:pStyle w:val="PURBody-Indented"/>
        <w:rPr>
          <w:lang w:val="fr-FR"/>
        </w:rPr>
      </w:pPr>
      <w:r w:rsidRPr="00384B28">
        <w:rPr>
          <w:rStyle w:val="Strong"/>
          <w:lang w:val="fr-FR"/>
        </w:rPr>
        <w:t>Option 1 : virtualisation illimitée</w:t>
      </w:r>
      <w:r w:rsidRPr="00384B28">
        <w:rPr>
          <w:b/>
          <w:lang w:val="fr-FR"/>
        </w:rPr>
        <w:t> :</w:t>
      </w:r>
      <w:r w:rsidRPr="00384B28">
        <w:rPr>
          <w:lang w:val="fr-FR"/>
        </w:rPr>
        <w:t xml:space="preserve"> Si vous attribuez à un serveur le même nombre de licences que le nombre total de processeurs physiques résidant sur ce serveur :</w:t>
      </w:r>
    </w:p>
    <w:p w14:paraId="31B0C76B" w14:textId="77777777" w:rsidR="000A570B" w:rsidRPr="00384B28" w:rsidRDefault="000A570B" w:rsidP="00EC27E9">
      <w:pPr>
        <w:pStyle w:val="PURBullet-Indented"/>
        <w:rPr>
          <w:lang w:val="fr-FR"/>
        </w:rPr>
      </w:pPr>
      <w:r w:rsidRPr="00384B28">
        <w:rPr>
          <w:lang w:val="fr-FR"/>
        </w:rPr>
        <w:t>Vous pouvez exécuter simultanément un nombre quelconque d</w:t>
      </w:r>
      <w:r w:rsidR="000905B8">
        <w:rPr>
          <w:lang w:val="fr-FR"/>
        </w:rPr>
        <w:t>’</w:t>
      </w:r>
      <w:r w:rsidRPr="00384B28">
        <w:rPr>
          <w:lang w:val="fr-FR"/>
        </w:rPr>
        <w:t>instances du logiciel serveur dans un OSE physique et dans n</w:t>
      </w:r>
      <w:r w:rsidR="000905B8">
        <w:rPr>
          <w:lang w:val="fr-FR"/>
        </w:rPr>
        <w:t>’</w:t>
      </w:r>
      <w:r w:rsidRPr="00384B28">
        <w:rPr>
          <w:lang w:val="fr-FR"/>
        </w:rPr>
        <w:t>importe quel nombre d</w:t>
      </w:r>
      <w:r w:rsidR="000905B8">
        <w:rPr>
          <w:lang w:val="fr-FR"/>
        </w:rPr>
        <w:t>’</w:t>
      </w:r>
      <w:r w:rsidRPr="00384B28">
        <w:rPr>
          <w:lang w:val="fr-FR"/>
        </w:rPr>
        <w:t>OSE virtuels sur le Serveur Sous Licence.</w:t>
      </w:r>
    </w:p>
    <w:p w14:paraId="31B0C76C" w14:textId="77777777" w:rsidR="000A570B" w:rsidRPr="00384B28" w:rsidRDefault="000A570B" w:rsidP="00EC27E9">
      <w:pPr>
        <w:pStyle w:val="PURBullet-Indented"/>
        <w:rPr>
          <w:lang w:val="fr-FR"/>
        </w:rPr>
      </w:pPr>
      <w:r w:rsidRPr="00384B28">
        <w:rPr>
          <w:lang w:val="fr-FR"/>
        </w:rPr>
        <w:t>Vous n</w:t>
      </w:r>
      <w:r w:rsidR="000905B8">
        <w:rPr>
          <w:lang w:val="fr-FR"/>
        </w:rPr>
        <w:t>’</w:t>
      </w:r>
      <w:r w:rsidRPr="00384B28">
        <w:rPr>
          <w:lang w:val="fr-FR"/>
        </w:rPr>
        <w:t>avez pas besoin de licences pour les processeurs virtuels.</w:t>
      </w:r>
    </w:p>
    <w:p w14:paraId="31B0C76D" w14:textId="77777777" w:rsidR="000A570B" w:rsidRPr="00384B28" w:rsidRDefault="000A570B" w:rsidP="000A570B">
      <w:pPr>
        <w:pStyle w:val="PURBody-Indented"/>
        <w:rPr>
          <w:lang w:val="fr-FR"/>
        </w:rPr>
      </w:pPr>
      <w:r w:rsidRPr="00384B28">
        <w:rPr>
          <w:rStyle w:val="Strong"/>
          <w:lang w:val="fr-FR"/>
        </w:rPr>
        <w:t xml:space="preserve">Option 2 : attribution de licences en fonction des processeurs utilisés : </w:t>
      </w:r>
      <w:r w:rsidRPr="00384B28">
        <w:rPr>
          <w:lang w:val="fr-FR"/>
        </w:rPr>
        <w:t>Vous pouvez exécuter simultanément un nombre quelconque d</w:t>
      </w:r>
      <w:r w:rsidR="000905B8">
        <w:rPr>
          <w:lang w:val="fr-FR"/>
        </w:rPr>
        <w:t>’</w:t>
      </w:r>
      <w:r w:rsidRPr="00384B28">
        <w:rPr>
          <w:lang w:val="fr-FR"/>
        </w:rPr>
        <w:t>instances du logiciel serveur dans des OSE physiques et virtuels sur le Serveur Sous Licence. Toutefois, le nombre total de processeurs physiques et virtuels utilisés par ces OSE ne peut pas excéder le nombre de licences attribué à ce serveur.</w:t>
      </w:r>
    </w:p>
    <w:p w14:paraId="31B0C76E" w14:textId="77777777" w:rsidR="000A570B" w:rsidRPr="00601334" w:rsidRDefault="000A570B" w:rsidP="000A570B">
      <w:pPr>
        <w:pStyle w:val="PURHeading2"/>
        <w:rPr>
          <w:lang w:val="fr-FR"/>
        </w:rPr>
      </w:pPr>
      <w:r w:rsidRPr="00601334">
        <w:rPr>
          <w:lang w:val="fr-FR"/>
        </w:rPr>
        <w:t>Exécution d</w:t>
      </w:r>
      <w:r w:rsidR="000905B8">
        <w:rPr>
          <w:lang w:val="fr-FR"/>
        </w:rPr>
        <w:t>’</w:t>
      </w:r>
      <w:r w:rsidRPr="00601334">
        <w:rPr>
          <w:lang w:val="fr-FR"/>
        </w:rPr>
        <w:t>Instances du logiciel client</w:t>
      </w:r>
    </w:p>
    <w:p w14:paraId="31B0C76F" w14:textId="77777777" w:rsidR="000A570B" w:rsidRPr="00384B28" w:rsidRDefault="000A570B" w:rsidP="003A082C">
      <w:pPr>
        <w:pStyle w:val="PURBody-Indented"/>
        <w:rPr>
          <w:lang w:val="fr-FR"/>
        </w:rPr>
      </w:pPr>
      <w:r w:rsidRPr="00384B28">
        <w:rPr>
          <w:lang w:val="fr-FR"/>
        </w:rPr>
        <w:t>Vous êtes autorisé à exécuter ou utiliser autant d</w:t>
      </w:r>
      <w:r w:rsidR="000905B8">
        <w:rPr>
          <w:lang w:val="fr-FR"/>
        </w:rPr>
        <w:t>’</w:t>
      </w:r>
      <w:r w:rsidRPr="00384B28">
        <w:rPr>
          <w:lang w:val="fr-FR"/>
        </w:rPr>
        <w:t>instances que vous le souhaitez du logiciel client répertorié dans l</w:t>
      </w:r>
      <w:r w:rsidR="000905B8">
        <w:rPr>
          <w:lang w:val="fr-FR"/>
        </w:rPr>
        <w:t>’</w:t>
      </w:r>
      <w:hyperlink w:anchor="Appendix_1" w:history="1">
        <w:hyperlink w:anchor="Appendix_1" w:history="1">
          <w:r w:rsidR="003A082C" w:rsidRPr="00384B28">
            <w:rPr>
              <w:rStyle w:val="Hyperlink"/>
              <w:lang w:val="fr-FR"/>
            </w:rPr>
            <w:t>Annexe 1</w:t>
          </w:r>
        </w:hyperlink>
      </w:hyperlink>
      <w:r w:rsidRPr="00384B28">
        <w:rPr>
          <w:lang w:val="fr-FR"/>
        </w:rPr>
        <w:t xml:space="preserve"> dans des environnements de système d</w:t>
      </w:r>
      <w:r w:rsidR="000905B8">
        <w:rPr>
          <w:lang w:val="fr-FR"/>
        </w:rPr>
        <w:t>’</w:t>
      </w:r>
      <w:r w:rsidRPr="00384B28">
        <w:rPr>
          <w:lang w:val="fr-FR"/>
        </w:rPr>
        <w:t>exploitation (ou OSE) physiques ou virtuels, sur un nombre illimité de vos périphériques ou de ceux de vos clients. Vous ou vos clients pouvez uniquement utiliser les logiciels clients directement avec le logiciel serveur ou indirectement par le biais d</w:t>
      </w:r>
      <w:r w:rsidR="000905B8">
        <w:rPr>
          <w:lang w:val="fr-FR"/>
        </w:rPr>
        <w:t>’</w:t>
      </w:r>
      <w:r w:rsidRPr="00384B28">
        <w:rPr>
          <w:lang w:val="fr-FR"/>
        </w:rPr>
        <w:t>autres logiciels clients.</w:t>
      </w:r>
    </w:p>
    <w:p w14:paraId="31B0C770" w14:textId="77777777" w:rsidR="000A570B" w:rsidRPr="00384B28" w:rsidRDefault="000A570B" w:rsidP="000A570B">
      <w:pPr>
        <w:pStyle w:val="PURHeading2"/>
        <w:rPr>
          <w:lang w:val="fr-FR"/>
        </w:rPr>
      </w:pPr>
      <w:r w:rsidRPr="00384B28">
        <w:rPr>
          <w:lang w:val="fr-FR"/>
        </w:rPr>
        <w:t>Création et stockage d</w:t>
      </w:r>
      <w:r w:rsidR="000905B8">
        <w:rPr>
          <w:lang w:val="fr-FR"/>
        </w:rPr>
        <w:t>’</w:t>
      </w:r>
      <w:r w:rsidRPr="00384B28">
        <w:rPr>
          <w:lang w:val="fr-FR"/>
        </w:rPr>
        <w:t>Instances sur vos Serveurs ou supports de stockage</w:t>
      </w:r>
    </w:p>
    <w:p w14:paraId="31B0C771" w14:textId="77777777" w:rsidR="000A570B" w:rsidRPr="00384B28" w:rsidRDefault="000A570B" w:rsidP="000A570B">
      <w:pPr>
        <w:pStyle w:val="PURBody-Indented"/>
        <w:rPr>
          <w:lang w:val="fr-FR"/>
        </w:rPr>
      </w:pPr>
      <w:r w:rsidRPr="00384B28">
        <w:rPr>
          <w:lang w:val="fr-FR"/>
        </w:rPr>
        <w:t>Pour chaque licence de logiciel acquise, vous disposez des droits supplémentaires stipulés ci-dessous.</w:t>
      </w:r>
    </w:p>
    <w:p w14:paraId="31B0C772" w14:textId="77777777" w:rsidR="000A570B" w:rsidRPr="00384B28" w:rsidRDefault="000A570B" w:rsidP="00EC27E9">
      <w:pPr>
        <w:pStyle w:val="PURBullet-Indented"/>
        <w:rPr>
          <w:lang w:val="fr-FR"/>
        </w:rPr>
      </w:pPr>
      <w:r w:rsidRPr="00384B28">
        <w:rPr>
          <w:lang w:val="fr-FR"/>
        </w:rPr>
        <w:t>Vous pouvez créer un nombre illimité d</w:t>
      </w:r>
      <w:r w:rsidR="000905B8">
        <w:rPr>
          <w:lang w:val="fr-FR"/>
        </w:rPr>
        <w:t>’</w:t>
      </w:r>
      <w:r w:rsidRPr="00384B28">
        <w:rPr>
          <w:lang w:val="fr-FR"/>
        </w:rPr>
        <w:t>instances du logiciel serveur et du logiciel client.</w:t>
      </w:r>
    </w:p>
    <w:p w14:paraId="31B0C773" w14:textId="77777777" w:rsidR="000A570B" w:rsidRPr="00384B28" w:rsidRDefault="000A570B" w:rsidP="00EC27E9">
      <w:pPr>
        <w:pStyle w:val="PURBullet-Indented"/>
        <w:rPr>
          <w:lang w:val="fr-FR"/>
        </w:rPr>
      </w:pPr>
      <w:r w:rsidRPr="00384B28">
        <w:rPr>
          <w:lang w:val="fr-FR"/>
        </w:rPr>
        <w:t>Vous êtes autorisé à stocker les instances du logiciel serveur et du logiciel client sur vos serveurs ou supports de stockage.</w:t>
      </w:r>
    </w:p>
    <w:p w14:paraId="31B0C774" w14:textId="77777777" w:rsidR="000A570B" w:rsidRPr="00384B28" w:rsidRDefault="000A570B" w:rsidP="00D6363C">
      <w:pPr>
        <w:pStyle w:val="PURBullet-Indented"/>
        <w:rPr>
          <w:lang w:val="fr-FR"/>
        </w:rPr>
      </w:pPr>
      <w:r w:rsidRPr="00384B28">
        <w:rPr>
          <w:lang w:val="fr-FR"/>
        </w:rPr>
        <w:t>Vous êtes autorisé à créer et à stocker les instances du logiciel serveur et du logiciel client uniquement aux fins d</w:t>
      </w:r>
      <w:r w:rsidR="000905B8">
        <w:rPr>
          <w:lang w:val="fr-FR"/>
        </w:rPr>
        <w:t>’</w:t>
      </w:r>
      <w:r w:rsidRPr="00384B28">
        <w:rPr>
          <w:lang w:val="fr-FR"/>
        </w:rPr>
        <w:t>exercer vos droits d</w:t>
      </w:r>
      <w:r w:rsidR="000905B8">
        <w:rPr>
          <w:lang w:val="fr-FR"/>
        </w:rPr>
        <w:t>’</w:t>
      </w:r>
      <w:r w:rsidRPr="00384B28">
        <w:rPr>
          <w:lang w:val="fr-FR"/>
        </w:rPr>
        <w:t>exécution des instances du logiciel serveur sous licence logicielle, de la façon décrite ci-avant.</w:t>
      </w:r>
    </w:p>
    <w:p w14:paraId="31B0C775" w14:textId="77777777" w:rsidR="000A570B" w:rsidRPr="00384B28" w:rsidRDefault="000A570B" w:rsidP="000A570B">
      <w:pPr>
        <w:pStyle w:val="PURHeading2"/>
        <w:rPr>
          <w:highlight w:val="yellow"/>
          <w:lang w:val="fr-FR"/>
        </w:rPr>
      </w:pPr>
      <w:r w:rsidRPr="00384B28">
        <w:rPr>
          <w:lang w:val="fr-FR"/>
        </w:rPr>
        <w:t>Conditions de licence et/ou droits d</w:t>
      </w:r>
      <w:r w:rsidR="000905B8">
        <w:rPr>
          <w:lang w:val="fr-FR"/>
        </w:rPr>
        <w:t>’</w:t>
      </w:r>
      <w:r w:rsidRPr="00384B28">
        <w:rPr>
          <w:lang w:val="fr-FR"/>
        </w:rPr>
        <w:t>utilisation supplémentaires</w:t>
      </w:r>
    </w:p>
    <w:p w14:paraId="31B0C776" w14:textId="77777777" w:rsidR="000A570B" w:rsidRPr="00384B28" w:rsidRDefault="000A570B" w:rsidP="000A570B">
      <w:pPr>
        <w:pStyle w:val="PURBlueStrong"/>
        <w:rPr>
          <w:spacing w:val="0"/>
          <w:lang w:val="fr-FR"/>
        </w:rPr>
      </w:pPr>
      <w:r w:rsidRPr="00384B28">
        <w:rPr>
          <w:spacing w:val="0"/>
          <w:lang w:val="fr-FR"/>
        </w:rPr>
        <w:t>Aucune licence d</w:t>
      </w:r>
      <w:r w:rsidR="000905B8">
        <w:rPr>
          <w:spacing w:val="0"/>
          <w:lang w:val="fr-FR"/>
        </w:rPr>
        <w:t>’</w:t>
      </w:r>
      <w:r w:rsidRPr="00384B28">
        <w:rPr>
          <w:spacing w:val="0"/>
          <w:lang w:val="fr-FR"/>
        </w:rPr>
        <w:t>accès SAL (Subscriber Access License) requise pour l</w:t>
      </w:r>
      <w:r w:rsidR="000905B8">
        <w:rPr>
          <w:spacing w:val="0"/>
          <w:lang w:val="fr-FR"/>
        </w:rPr>
        <w:t>’</w:t>
      </w:r>
      <w:r w:rsidRPr="00384B28">
        <w:rPr>
          <w:spacing w:val="0"/>
          <w:lang w:val="fr-FR"/>
        </w:rPr>
        <w:t>accès</w:t>
      </w:r>
    </w:p>
    <w:p w14:paraId="31B0C777" w14:textId="77777777" w:rsidR="000A570B" w:rsidRPr="00384B28" w:rsidRDefault="00094CB3" w:rsidP="000A570B">
      <w:pPr>
        <w:pStyle w:val="PURBody-Indented"/>
        <w:rPr>
          <w:lang w:val="fr-FR"/>
        </w:rPr>
      </w:pPr>
      <w:r w:rsidRPr="00384B28">
        <w:rPr>
          <w:lang w:val="fr-FR"/>
        </w:rPr>
        <w:t>Sauf disposition contraire dans la présente section Par processeur, vous n</w:t>
      </w:r>
      <w:r w:rsidR="000905B8">
        <w:rPr>
          <w:lang w:val="fr-FR"/>
        </w:rPr>
        <w:t>’</w:t>
      </w:r>
      <w:r w:rsidRPr="00384B28">
        <w:rPr>
          <w:lang w:val="fr-FR"/>
        </w:rPr>
        <w:t>avez pas besoin de licence d</w:t>
      </w:r>
      <w:r w:rsidR="000905B8">
        <w:rPr>
          <w:lang w:val="fr-FR"/>
        </w:rPr>
        <w:t>’</w:t>
      </w:r>
      <w:r w:rsidRPr="00384B28">
        <w:rPr>
          <w:lang w:val="fr-FR"/>
        </w:rPr>
        <w:t>accès SAL pour les autres périphériques afin d</w:t>
      </w:r>
      <w:r w:rsidR="000905B8">
        <w:rPr>
          <w:lang w:val="fr-FR"/>
        </w:rPr>
        <w:t>’</w:t>
      </w:r>
      <w:r w:rsidRPr="00384B28">
        <w:rPr>
          <w:lang w:val="fr-FR"/>
        </w:rPr>
        <w:t>accéder à vos instances du logiciel serveur.</w:t>
      </w:r>
    </w:p>
    <w:p w14:paraId="31B0C778" w14:textId="77777777" w:rsidR="000A570B" w:rsidRPr="00601334" w:rsidRDefault="000A570B" w:rsidP="000A570B">
      <w:pPr>
        <w:pStyle w:val="PURBlueStrong"/>
        <w:rPr>
          <w:spacing w:val="0"/>
          <w:lang w:val="fr-FR"/>
        </w:rPr>
      </w:pPr>
      <w:r w:rsidRPr="00601334">
        <w:rPr>
          <w:spacing w:val="0"/>
          <w:lang w:val="fr-FR"/>
        </w:rPr>
        <w:t>Code Distribuable</w:t>
      </w:r>
    </w:p>
    <w:p w14:paraId="31B0C779" w14:textId="77777777" w:rsidR="000A570B" w:rsidRPr="00384B28" w:rsidRDefault="000A570B" w:rsidP="000A570B">
      <w:pPr>
        <w:pStyle w:val="PURBody-Indented"/>
        <w:rPr>
          <w:lang w:val="fr-FR"/>
        </w:rPr>
      </w:pPr>
      <w:r w:rsidRPr="00384B28">
        <w:rPr>
          <w:lang w:val="fr-FR"/>
        </w:rPr>
        <w:t>Vous êtes autorisé à utiliser le Code Distribuable selon les Conditions Universelles de Licence.</w:t>
      </w:r>
    </w:p>
    <w:p w14:paraId="31B0C77A" w14:textId="77777777" w:rsidR="000A570B" w:rsidRPr="00601334" w:rsidRDefault="00400E31" w:rsidP="000A570B">
      <w:pPr>
        <w:pStyle w:val="PURBlueStrong"/>
        <w:rPr>
          <w:spacing w:val="0"/>
          <w:lang w:val="fr-FR"/>
        </w:rPr>
      </w:pPr>
      <w:r w:rsidRPr="00601334">
        <w:rPr>
          <w:spacing w:val="0"/>
          <w:lang w:val="fr-FR"/>
        </w:rPr>
        <w:t>Packs System Center</w:t>
      </w:r>
    </w:p>
    <w:p w14:paraId="31B0C77B" w14:textId="77777777" w:rsidR="000A570B" w:rsidRPr="00384B28" w:rsidRDefault="00400E31" w:rsidP="000A570B">
      <w:pPr>
        <w:pStyle w:val="PURBody-Indented"/>
        <w:rPr>
          <w:lang w:val="fr-FR"/>
        </w:rPr>
      </w:pPr>
      <w:r w:rsidRPr="00384B28">
        <w:rPr>
          <w:lang w:val="fr-FR"/>
        </w:rPr>
        <w:t>Les conditions de licence des produits System Center s</w:t>
      </w:r>
      <w:r w:rsidR="000905B8">
        <w:rPr>
          <w:lang w:val="fr-FR"/>
        </w:rPr>
        <w:t>’</w:t>
      </w:r>
      <w:r w:rsidRPr="00384B28">
        <w:rPr>
          <w:lang w:val="fr-FR"/>
        </w:rPr>
        <w:t>appliquent à l</w:t>
      </w:r>
      <w:r w:rsidR="000905B8">
        <w:rPr>
          <w:lang w:val="fr-FR"/>
        </w:rPr>
        <w:t>’</w:t>
      </w:r>
      <w:r w:rsidRPr="00384B28">
        <w:rPr>
          <w:lang w:val="fr-FR"/>
        </w:rPr>
        <w:t>utilisation des Packs d</w:t>
      </w:r>
      <w:r w:rsidR="000905B8">
        <w:rPr>
          <w:lang w:val="fr-FR"/>
        </w:rPr>
        <w:t>’</w:t>
      </w:r>
      <w:r w:rsidRPr="00384B28">
        <w:rPr>
          <w:lang w:val="fr-FR"/>
        </w:rPr>
        <w:t>administration, de configuration, de processus et d</w:t>
      </w:r>
      <w:r w:rsidR="000905B8">
        <w:rPr>
          <w:lang w:val="fr-FR"/>
        </w:rPr>
        <w:t>’</w:t>
      </w:r>
      <w:r w:rsidRPr="00384B28">
        <w:rPr>
          <w:lang w:val="fr-FR"/>
        </w:rPr>
        <w:t>intégration inclus dans le logiciel.</w:t>
      </w:r>
    </w:p>
    <w:p w14:paraId="31B0C77C" w14:textId="77777777" w:rsidR="000A570B" w:rsidRPr="00384B28" w:rsidRDefault="000A570B" w:rsidP="000A570B">
      <w:pPr>
        <w:pStyle w:val="PURHeading2"/>
        <w:rPr>
          <w:lang w:val="fr-FR"/>
        </w:rPr>
      </w:pPr>
      <w:r w:rsidRPr="00384B28">
        <w:rPr>
          <w:lang w:val="fr-FR"/>
        </w:rPr>
        <w:t>Mobilité de Licence dans les Batteries de Serveurs</w:t>
      </w:r>
    </w:p>
    <w:p w14:paraId="31B0C77D" w14:textId="77777777" w:rsidR="000A570B" w:rsidRPr="00384B28" w:rsidRDefault="000A570B" w:rsidP="000A570B">
      <w:pPr>
        <w:pStyle w:val="PURBody-Indented"/>
        <w:rPr>
          <w:lang w:val="fr-FR"/>
        </w:rPr>
      </w:pPr>
      <w:r w:rsidRPr="00384B28">
        <w:rPr>
          <w:lang w:val="fr-FR"/>
        </w:rPr>
        <w:t>Remarque : s</w:t>
      </w:r>
      <w:r w:rsidR="000905B8">
        <w:rPr>
          <w:lang w:val="fr-FR"/>
        </w:rPr>
        <w:t>’</w:t>
      </w:r>
      <w:r w:rsidRPr="00384B28">
        <w:rPr>
          <w:lang w:val="fr-FR"/>
        </w:rPr>
        <w:t>applique uniquement aux produits associés à la Mobilité de licence dans les Batteries de Serveurs dans la section « Conditions de licence spécifiques » ci-dessous.</w:t>
      </w:r>
    </w:p>
    <w:p w14:paraId="31B0C77E" w14:textId="77777777" w:rsidR="000A570B" w:rsidRPr="00384B28" w:rsidRDefault="000A570B" w:rsidP="000A570B">
      <w:pPr>
        <w:pStyle w:val="PURBlueStrong"/>
        <w:rPr>
          <w:spacing w:val="0"/>
          <w:lang w:val="fr-FR"/>
        </w:rPr>
      </w:pPr>
      <w:r w:rsidRPr="00384B28">
        <w:rPr>
          <w:spacing w:val="0"/>
          <w:lang w:val="fr-FR"/>
        </w:rPr>
        <w:t>Attribution de licences et utilisation d</w:t>
      </w:r>
      <w:r w:rsidR="000905B8">
        <w:rPr>
          <w:spacing w:val="0"/>
          <w:lang w:val="fr-FR"/>
        </w:rPr>
        <w:t>’</w:t>
      </w:r>
      <w:r w:rsidRPr="00384B28">
        <w:rPr>
          <w:spacing w:val="0"/>
          <w:lang w:val="fr-FR"/>
        </w:rPr>
        <w:t>un logiciel dans une batterie de Serveurs</w:t>
      </w:r>
    </w:p>
    <w:p w14:paraId="31B0C77F" w14:textId="77777777" w:rsidR="000A570B" w:rsidRPr="00384B28" w:rsidRDefault="000A570B" w:rsidP="000A570B">
      <w:pPr>
        <w:pStyle w:val="PURBody-Indented"/>
        <w:rPr>
          <w:lang w:val="fr-FR"/>
        </w:rPr>
      </w:pPr>
      <w:r w:rsidRPr="00384B28">
        <w:rPr>
          <w:lang w:val="fr-FR"/>
        </w:rPr>
        <w:t>Vous pouvez déterminer le nombre de licences dont vous avez besoin, attribuer ces licences et utiliser le logiciel serveur selon les Conditions Générales de Licence. Sinon, vous pouvez appliquer les droits d</w:t>
      </w:r>
      <w:r w:rsidR="000905B8">
        <w:rPr>
          <w:lang w:val="fr-FR"/>
        </w:rPr>
        <w:t>’</w:t>
      </w:r>
      <w:r w:rsidRPr="00384B28">
        <w:rPr>
          <w:lang w:val="fr-FR"/>
        </w:rPr>
        <w:t>utilisation ci-dessous.</w:t>
      </w:r>
    </w:p>
    <w:p w14:paraId="31B0C780" w14:textId="77777777" w:rsidR="000A570B" w:rsidRPr="00384B28" w:rsidRDefault="000A570B" w:rsidP="000A570B">
      <w:pPr>
        <w:pStyle w:val="PURBody-Indented"/>
        <w:rPr>
          <w:lang w:val="fr-FR"/>
        </w:rPr>
      </w:pPr>
      <w:r w:rsidRPr="00384B28">
        <w:rPr>
          <w:rStyle w:val="Strong"/>
          <w:lang w:val="fr-FR"/>
        </w:rPr>
        <w:t>Batterie de serveurs.</w:t>
      </w:r>
      <w:r w:rsidRPr="00384B28">
        <w:rPr>
          <w:rStyle w:val="PURBlueStrongChar"/>
          <w:spacing w:val="0"/>
          <w:lang w:val="fr-FR"/>
        </w:rPr>
        <w:t xml:space="preserve"> </w:t>
      </w:r>
      <w:r w:rsidRPr="00384B28">
        <w:rPr>
          <w:lang w:val="fr-FR"/>
        </w:rPr>
        <w:t>Une batterie de serveurs peut comprendre jusqu</w:t>
      </w:r>
      <w:r w:rsidR="000905B8">
        <w:rPr>
          <w:lang w:val="fr-FR"/>
        </w:rPr>
        <w:t>’</w:t>
      </w:r>
      <w:r w:rsidRPr="00384B28">
        <w:rPr>
          <w:lang w:val="fr-FR"/>
        </w:rPr>
        <w:t>à deux centres de données chacun physiquement situé :</w:t>
      </w:r>
    </w:p>
    <w:p w14:paraId="31B0C781" w14:textId="77777777" w:rsidR="000A570B" w:rsidRPr="00384B28" w:rsidRDefault="000A570B" w:rsidP="00EC27E9">
      <w:pPr>
        <w:pStyle w:val="PURBullet-Indented"/>
        <w:rPr>
          <w:lang w:val="fr-FR"/>
        </w:rPr>
      </w:pPr>
      <w:r w:rsidRPr="00384B28">
        <w:rPr>
          <w:lang w:val="fr-FR"/>
        </w:rPr>
        <w:t>dans un fuseau horaire distant de moins de quatre heures de l</w:t>
      </w:r>
      <w:r w:rsidR="000905B8">
        <w:rPr>
          <w:lang w:val="fr-FR"/>
        </w:rPr>
        <w:t>’</w:t>
      </w:r>
      <w:r w:rsidRPr="00384B28">
        <w:rPr>
          <w:lang w:val="fr-FR"/>
        </w:rPr>
        <w:t>autre (Coordinated Universal Time (UTC) et non pas DST), et/ou</w:t>
      </w:r>
    </w:p>
    <w:p w14:paraId="31B0C782" w14:textId="77777777" w:rsidR="000A570B" w:rsidRPr="00384B28" w:rsidRDefault="000A570B" w:rsidP="00EC27E9">
      <w:pPr>
        <w:pStyle w:val="PURBullet-Indented"/>
        <w:rPr>
          <w:lang w:val="fr-FR"/>
        </w:rPr>
      </w:pPr>
      <w:r w:rsidRPr="00384B28">
        <w:rPr>
          <w:lang w:val="fr-FR"/>
        </w:rPr>
        <w:t>au sein de l</w:t>
      </w:r>
      <w:r w:rsidR="000905B8">
        <w:rPr>
          <w:lang w:val="fr-FR"/>
        </w:rPr>
        <w:t>’</w:t>
      </w:r>
      <w:r w:rsidRPr="00384B28">
        <w:rPr>
          <w:lang w:val="fr-FR"/>
        </w:rPr>
        <w:t>Union Européenne (UE) et/ou de l</w:t>
      </w:r>
      <w:r w:rsidR="000905B8">
        <w:rPr>
          <w:lang w:val="fr-FR"/>
        </w:rPr>
        <w:t>’</w:t>
      </w:r>
      <w:r w:rsidRPr="00384B28">
        <w:rPr>
          <w:lang w:val="fr-FR"/>
        </w:rPr>
        <w:t>Association européenne de libre-échange (AELE)</w:t>
      </w:r>
      <w:r w:rsidRPr="00384B28">
        <w:rPr>
          <w:rFonts w:cs="Arial"/>
          <w:lang w:val="fr-FR"/>
        </w:rPr>
        <w:t>.</w:t>
      </w:r>
    </w:p>
    <w:p w14:paraId="31B0C783" w14:textId="77777777" w:rsidR="000A570B" w:rsidRPr="00384B28" w:rsidRDefault="000A570B" w:rsidP="000A570B">
      <w:pPr>
        <w:pStyle w:val="PURBody-Indented"/>
        <w:rPr>
          <w:lang w:val="fr-FR"/>
        </w:rPr>
      </w:pPr>
      <w:r w:rsidRPr="00384B28">
        <w:rPr>
          <w:lang w:val="fr-FR"/>
        </w:rPr>
        <w:t>Chaque centre de données peut faire partie d</w:t>
      </w:r>
      <w:r w:rsidR="000905B8">
        <w:rPr>
          <w:lang w:val="fr-FR"/>
        </w:rPr>
        <w:t>’</w:t>
      </w:r>
      <w:r w:rsidRPr="00384B28">
        <w:rPr>
          <w:lang w:val="fr-FR"/>
        </w:rPr>
        <w:t>une seule batterie de serveurs. Vous êtes autorisé à réattribuer un centre de données d</w:t>
      </w:r>
      <w:r w:rsidR="000905B8">
        <w:rPr>
          <w:lang w:val="fr-FR"/>
        </w:rPr>
        <w:t>’</w:t>
      </w:r>
      <w:r w:rsidRPr="00384B28">
        <w:rPr>
          <w:lang w:val="fr-FR"/>
        </w:rPr>
        <w:t>une batterie de serveurs à une autre, mais pas à court terme (c</w:t>
      </w:r>
      <w:r w:rsidR="000905B8">
        <w:rPr>
          <w:lang w:val="fr-FR"/>
        </w:rPr>
        <w:t>’</w:t>
      </w:r>
      <w:r w:rsidRPr="00384B28">
        <w:rPr>
          <w:lang w:val="fr-FR"/>
        </w:rPr>
        <w:t>est-à-dire pas dans les 30 jours après la dernière attribution).</w:t>
      </w:r>
    </w:p>
    <w:p w14:paraId="31B0C784" w14:textId="77777777" w:rsidR="000A570B" w:rsidRPr="00601334" w:rsidRDefault="000A570B" w:rsidP="000A570B">
      <w:pPr>
        <w:pStyle w:val="PURBlueStrong"/>
        <w:rPr>
          <w:spacing w:val="0"/>
          <w:lang w:val="fr-FR"/>
        </w:rPr>
      </w:pPr>
      <w:r w:rsidRPr="00601334">
        <w:rPr>
          <w:spacing w:val="0"/>
          <w:lang w:val="fr-FR"/>
        </w:rPr>
        <w:t>Réattribution de licence</w:t>
      </w:r>
    </w:p>
    <w:p w14:paraId="31B0C785" w14:textId="77777777" w:rsidR="000A570B" w:rsidRPr="00384B28" w:rsidRDefault="000A570B" w:rsidP="000A570B">
      <w:pPr>
        <w:pStyle w:val="PURBody-Indented"/>
        <w:rPr>
          <w:lang w:val="fr-FR"/>
        </w:rPr>
      </w:pPr>
      <w:r w:rsidRPr="00384B28">
        <w:rPr>
          <w:rStyle w:val="Strong"/>
          <w:lang w:val="fr-FR"/>
        </w:rPr>
        <w:t>Au sein d</w:t>
      </w:r>
      <w:r w:rsidR="000905B8">
        <w:rPr>
          <w:rStyle w:val="Strong"/>
          <w:lang w:val="fr-FR"/>
        </w:rPr>
        <w:t>’</w:t>
      </w:r>
      <w:r w:rsidRPr="00384B28">
        <w:rPr>
          <w:rStyle w:val="Strong"/>
          <w:lang w:val="fr-FR"/>
        </w:rPr>
        <w:t xml:space="preserve">une batterie de Serveurs : </w:t>
      </w:r>
      <w:r w:rsidRPr="00384B28">
        <w:rPr>
          <w:lang w:val="fr-FR"/>
        </w:rPr>
        <w:t>Vous pouvez réattribuer des licences à l</w:t>
      </w:r>
      <w:r w:rsidR="000905B8">
        <w:rPr>
          <w:lang w:val="fr-FR"/>
        </w:rPr>
        <w:t>’</w:t>
      </w:r>
      <w:r w:rsidRPr="00384B28">
        <w:rPr>
          <w:lang w:val="fr-FR"/>
        </w:rPr>
        <w:t>un quelconque de vos serveurs situé dans la même batterie de serveurs aussi souvent que nécessaire. L</w:t>
      </w:r>
      <w:r w:rsidR="000905B8">
        <w:rPr>
          <w:lang w:val="fr-FR"/>
        </w:rPr>
        <w:t>’</w:t>
      </w:r>
      <w:r w:rsidRPr="00384B28">
        <w:rPr>
          <w:lang w:val="fr-FR"/>
        </w:rPr>
        <w:t>interdiction de réattribution au cours du mois civil ne concerne pas les licences attribuées aux serveurs placés dans la même batterie de serveurs.</w:t>
      </w:r>
    </w:p>
    <w:p w14:paraId="31B0C786" w14:textId="77777777" w:rsidR="000A570B" w:rsidRPr="00384B28" w:rsidRDefault="000A570B" w:rsidP="00DA43B1">
      <w:pPr>
        <w:pStyle w:val="PURBody-Indented"/>
        <w:rPr>
          <w:lang w:val="fr-FR"/>
        </w:rPr>
      </w:pPr>
      <w:r w:rsidRPr="00384B28">
        <w:rPr>
          <w:rStyle w:val="Strong"/>
          <w:lang w:val="fr-FR"/>
        </w:rPr>
        <w:t xml:space="preserve">Sur plusieurs batteries de Serveurs : </w:t>
      </w:r>
      <w:r w:rsidRPr="00384B28">
        <w:rPr>
          <w:lang w:val="fr-FR"/>
        </w:rPr>
        <w:t>Vous êtes autorisé à réattribuer des licences à l</w:t>
      </w:r>
      <w:r w:rsidR="000905B8">
        <w:rPr>
          <w:lang w:val="fr-FR"/>
        </w:rPr>
        <w:t>’</w:t>
      </w:r>
      <w:r w:rsidRPr="00384B28">
        <w:rPr>
          <w:lang w:val="fr-FR"/>
        </w:rPr>
        <w:t>un quelconque de vos serveurs situé dans une batterie de serveurs différente, mais pas au cours du même mois civil.</w:t>
      </w:r>
    </w:p>
    <w:p w14:paraId="31B0C787" w14:textId="77777777" w:rsidR="000A570B" w:rsidRPr="00384B28" w:rsidRDefault="000A570B" w:rsidP="000A570B">
      <w:pPr>
        <w:pStyle w:val="PURBlueStrong"/>
        <w:rPr>
          <w:spacing w:val="0"/>
          <w:lang w:val="fr-FR"/>
        </w:rPr>
      </w:pPr>
      <w:r w:rsidRPr="00384B28">
        <w:rPr>
          <w:spacing w:val="0"/>
          <w:lang w:val="fr-FR"/>
        </w:rPr>
        <w:lastRenderedPageBreak/>
        <w:t>Nombre de licences requises</w:t>
      </w:r>
    </w:p>
    <w:p w14:paraId="31B0C788" w14:textId="77777777" w:rsidR="000A570B" w:rsidRPr="00384B28" w:rsidRDefault="000A570B" w:rsidP="000A570B">
      <w:pPr>
        <w:pStyle w:val="PURBody-Indented"/>
        <w:rPr>
          <w:lang w:val="fr-FR"/>
        </w:rPr>
      </w:pPr>
      <w:r w:rsidRPr="00384B28">
        <w:rPr>
          <w:lang w:val="fr-FR"/>
        </w:rPr>
        <w:t>Nonobstant toute disposition contraire des Conditions Générales de Licence concernant le décompte des processeurs virtuels et physiques, vous avez besoin d</w:t>
      </w:r>
      <w:r w:rsidR="000905B8">
        <w:rPr>
          <w:lang w:val="fr-FR"/>
        </w:rPr>
        <w:t>’</w:t>
      </w:r>
      <w:r w:rsidRPr="00384B28">
        <w:rPr>
          <w:lang w:val="fr-FR"/>
        </w:rPr>
        <w:t>un nombre de licences supérieur ou égal au nombre de processeurs physiques sur les serveurs concédés sous licence au sein d</w:t>
      </w:r>
      <w:r w:rsidR="000905B8">
        <w:rPr>
          <w:lang w:val="fr-FR"/>
        </w:rPr>
        <w:t>’</w:t>
      </w:r>
      <w:r w:rsidRPr="00384B28">
        <w:rPr>
          <w:lang w:val="fr-FR"/>
        </w:rPr>
        <w:t>une batterie de serveurs prenant en charge ou utilisés à tout moment dans un OSE dans lequel des instances du logiciel sont exécutées.</w:t>
      </w:r>
    </w:p>
    <w:p w14:paraId="31B0C789" w14:textId="77777777" w:rsidR="000A570B" w:rsidRPr="00384B28" w:rsidRDefault="000A570B" w:rsidP="000A570B">
      <w:pPr>
        <w:pStyle w:val="PURBlueStrong"/>
        <w:rPr>
          <w:spacing w:val="0"/>
          <w:lang w:val="fr-FR"/>
        </w:rPr>
      </w:pPr>
      <w:r w:rsidRPr="00384B28">
        <w:rPr>
          <w:spacing w:val="0"/>
          <w:lang w:val="fr-FR"/>
        </w:rPr>
        <w:t>Exécution d</w:t>
      </w:r>
      <w:r w:rsidR="000905B8">
        <w:rPr>
          <w:spacing w:val="0"/>
          <w:lang w:val="fr-FR"/>
        </w:rPr>
        <w:t>’</w:t>
      </w:r>
      <w:r w:rsidRPr="00384B28">
        <w:rPr>
          <w:spacing w:val="0"/>
          <w:lang w:val="fr-FR"/>
        </w:rPr>
        <w:t>Instances du logiciel Serveur dans une batterie de Serveurs</w:t>
      </w:r>
    </w:p>
    <w:p w14:paraId="31B0C78A" w14:textId="77777777" w:rsidR="00156D47" w:rsidRPr="00384B28" w:rsidRDefault="00156D47" w:rsidP="00156D47">
      <w:pPr>
        <w:pStyle w:val="PURBody-Indented"/>
        <w:rPr>
          <w:lang w:val="fr-FR"/>
        </w:rPr>
      </w:pPr>
      <w:r w:rsidRPr="00384B28">
        <w:rPr>
          <w:b/>
          <w:lang w:val="fr-FR"/>
        </w:rPr>
        <w:t>Pour tous les logiciels serveur couverts par la mobilité de licence :</w:t>
      </w:r>
      <w:r w:rsidRPr="00384B28">
        <w:rPr>
          <w:lang w:val="fr-FR"/>
        </w:rPr>
        <w:t xml:space="preserve"> Parce que vous êtes autorisé à réattribuer les licences selon vos besoins, dans la mesure où vous respectez les conditions suivantes, vous pouvez exécuter le logiciel dans un nombre quelconque d</w:t>
      </w:r>
      <w:r w:rsidR="000905B8">
        <w:rPr>
          <w:lang w:val="fr-FR"/>
        </w:rPr>
        <w:t>’</w:t>
      </w:r>
      <w:r w:rsidRPr="00384B28">
        <w:rPr>
          <w:lang w:val="fr-FR"/>
        </w:rPr>
        <w:t>environnements de systèmes d</w:t>
      </w:r>
      <w:r w:rsidR="000905B8">
        <w:rPr>
          <w:lang w:val="fr-FR"/>
        </w:rPr>
        <w:t>’</w:t>
      </w:r>
      <w:r w:rsidRPr="00384B28">
        <w:rPr>
          <w:lang w:val="fr-FR"/>
        </w:rPr>
        <w:t>exploitation (ou OSE) au sein d</w:t>
      </w:r>
      <w:r w:rsidR="000905B8">
        <w:rPr>
          <w:lang w:val="fr-FR"/>
        </w:rPr>
        <w:t>’</w:t>
      </w:r>
      <w:r w:rsidRPr="00384B28">
        <w:rPr>
          <w:lang w:val="fr-FR"/>
        </w:rPr>
        <w:t>une batterie de Serveurs. Le nombre de processeurs physiques prenant en charge ou utilisés à tout moment par ces environnements de système d</w:t>
      </w:r>
      <w:r w:rsidR="000905B8">
        <w:rPr>
          <w:lang w:val="fr-FR"/>
        </w:rPr>
        <w:t>’</w:t>
      </w:r>
      <w:r w:rsidRPr="00384B28">
        <w:rPr>
          <w:lang w:val="fr-FR"/>
        </w:rPr>
        <w:t>exploitation (ou OSE) ne peut pas dépasser le nombre de licences attribuées aux serveurs de la batterie.</w:t>
      </w:r>
    </w:p>
    <w:p w14:paraId="31B0C78B" w14:textId="77777777" w:rsidR="000A570B" w:rsidRPr="00601334" w:rsidRDefault="000A570B" w:rsidP="000A570B">
      <w:pPr>
        <w:pStyle w:val="PURBlueStrong"/>
        <w:rPr>
          <w:spacing w:val="0"/>
          <w:lang w:val="fr-FR"/>
        </w:rPr>
      </w:pPr>
      <w:r w:rsidRPr="00601334">
        <w:rPr>
          <w:rStyle w:val="PURBlueStrong-IndentedChar"/>
          <w:smallCaps/>
          <w:spacing w:val="0"/>
          <w:lang w:val="fr-FR"/>
        </w:rPr>
        <w:t>Autre méthode de décompte</w:t>
      </w:r>
    </w:p>
    <w:p w14:paraId="31B0C78C" w14:textId="77777777" w:rsidR="000A570B" w:rsidRPr="00384B28" w:rsidRDefault="000A570B" w:rsidP="000A570B">
      <w:pPr>
        <w:pStyle w:val="PURBody-Indented"/>
        <w:rPr>
          <w:lang w:val="fr-FR"/>
        </w:rPr>
      </w:pPr>
      <w:r w:rsidRPr="00384B28">
        <w:rPr>
          <w:lang w:val="fr-FR"/>
        </w:rPr>
        <w:t>Au lieu de compter le nombre de processeurs physiques prenant en charge les OSE virtuels, vous pouvez compter le nombre de processeurs virtuels utilisés par les OSE virtuels dans lesquels des instances s</w:t>
      </w:r>
      <w:r w:rsidR="000905B8">
        <w:rPr>
          <w:lang w:val="fr-FR"/>
        </w:rPr>
        <w:t>’</w:t>
      </w:r>
      <w:r w:rsidRPr="00384B28">
        <w:rPr>
          <w:lang w:val="fr-FR"/>
        </w:rPr>
        <w:t>exécutent. Avec cette méthode de décompte, il ne faut pas tenir compte de la disposition des Conditions Universelles de Licence selon laquelle un processeur virtuel est considéré comme ayant le même nombre d</w:t>
      </w:r>
      <w:r w:rsidR="000905B8">
        <w:rPr>
          <w:lang w:val="fr-FR"/>
        </w:rPr>
        <w:t>’</w:t>
      </w:r>
      <w:r w:rsidRPr="00384B28">
        <w:rPr>
          <w:lang w:val="fr-FR"/>
        </w:rPr>
        <w:t>unités d</w:t>
      </w:r>
      <w:r w:rsidR="000905B8">
        <w:rPr>
          <w:lang w:val="fr-FR"/>
        </w:rPr>
        <w:t>’</w:t>
      </w:r>
      <w:r w:rsidRPr="00384B28">
        <w:rPr>
          <w:lang w:val="fr-FR"/>
        </w:rPr>
        <w:t>exécution et de cœurs que chacun des processeurs physiques sous-jacents. Vous devez attribuer un nombre de licences égal à la somme du plus grand nombre de :</w:t>
      </w:r>
    </w:p>
    <w:p w14:paraId="31B0C78D" w14:textId="77777777" w:rsidR="000A570B" w:rsidRPr="00384B28" w:rsidRDefault="000A570B" w:rsidP="00EC27E9">
      <w:pPr>
        <w:pStyle w:val="PURBullet-Indented"/>
        <w:rPr>
          <w:lang w:val="fr-FR"/>
        </w:rPr>
      </w:pPr>
      <w:r w:rsidRPr="00384B28">
        <w:rPr>
          <w:lang w:val="fr-FR"/>
        </w:rPr>
        <w:t>processeurs virtuels utilisés à tout moment par des OSE virtuels dans lesquels des instances de logiciel s</w:t>
      </w:r>
      <w:r w:rsidR="000905B8">
        <w:rPr>
          <w:lang w:val="fr-FR"/>
        </w:rPr>
        <w:t>’</w:t>
      </w:r>
      <w:r w:rsidRPr="00384B28">
        <w:rPr>
          <w:lang w:val="fr-FR"/>
        </w:rPr>
        <w:t>exécutent ; et de</w:t>
      </w:r>
    </w:p>
    <w:p w14:paraId="31B0C78E" w14:textId="77777777" w:rsidR="000A570B" w:rsidRPr="00384B28" w:rsidRDefault="000A570B" w:rsidP="00EC27E9">
      <w:pPr>
        <w:pStyle w:val="PURBullet-Indented"/>
        <w:rPr>
          <w:lang w:val="fr-FR"/>
        </w:rPr>
      </w:pPr>
      <w:r w:rsidRPr="00384B28">
        <w:rPr>
          <w:lang w:val="fr-FR"/>
        </w:rPr>
        <w:t>Processeurs Physiques utilisés à tout moment par des OSE Physiques dans lesquels des Instances de logiciel s</w:t>
      </w:r>
      <w:r w:rsidR="000905B8">
        <w:rPr>
          <w:lang w:val="fr-FR"/>
        </w:rPr>
        <w:t>’</w:t>
      </w:r>
      <w:r w:rsidRPr="00384B28">
        <w:rPr>
          <w:lang w:val="fr-FR"/>
        </w:rPr>
        <w:t>exécutent.</w:t>
      </w:r>
    </w:p>
    <w:p w14:paraId="31B0C78F" w14:textId="77777777" w:rsidR="000A570B" w:rsidRPr="00384B28" w:rsidRDefault="004E2E3E" w:rsidP="000A570B">
      <w:pPr>
        <w:pStyle w:val="PURBullet"/>
        <w:numPr>
          <w:ilvl w:val="0"/>
          <w:numId w:val="0"/>
        </w:numPr>
        <w:jc w:val="right"/>
        <w:rPr>
          <w:lang w:val="fr-FR"/>
        </w:rPr>
      </w:pPr>
      <w:hyperlink w:anchor="Table_of_Content" w:history="1">
        <w:r w:rsidR="00C14BE5" w:rsidRPr="00384B28">
          <w:rPr>
            <w:rStyle w:val="Hyperlink"/>
            <w:rFonts w:ascii="Arial Narrow" w:hAnsi="Arial Narrow"/>
            <w:sz w:val="16"/>
            <w:lang w:val="fr-FR"/>
          </w:rPr>
          <w:t>Table des matières</w:t>
        </w:r>
      </w:hyperlink>
      <w:r w:rsidR="00515E8B" w:rsidRPr="0051630E">
        <w:rPr>
          <w:rStyle w:val="Hyperlink"/>
          <w:rFonts w:ascii="Arial Narrow" w:hAnsi="Arial Narrow"/>
          <w:sz w:val="16"/>
          <w:u w:val="none"/>
          <w:lang w:val="fr-FR"/>
        </w:rPr>
        <w:t xml:space="preserve"> </w:t>
      </w:r>
      <w:r w:rsidR="00C14BE5" w:rsidRPr="00384B28">
        <w:rPr>
          <w:lang w:val="fr-FR"/>
        </w:rPr>
        <w:t>/</w:t>
      </w:r>
      <w:r w:rsidR="00515E8B">
        <w:rPr>
          <w:lang w:val="fr-FR"/>
        </w:rPr>
        <w:t xml:space="preserve"> </w:t>
      </w:r>
      <w:hyperlink w:anchor="Universal_License_Terms" w:history="1">
        <w:r w:rsidR="00C14BE5" w:rsidRPr="00384B28">
          <w:rPr>
            <w:rStyle w:val="Hyperlink"/>
            <w:rFonts w:ascii="Arial Narrow" w:hAnsi="Arial Narrow"/>
            <w:sz w:val="16"/>
            <w:lang w:val="fr-FR"/>
          </w:rPr>
          <w:t>Conditions universelles de licence</w:t>
        </w:r>
      </w:hyperlink>
    </w:p>
    <w:p w14:paraId="31B0C790" w14:textId="77777777" w:rsidR="000A570B" w:rsidRPr="00384B28" w:rsidRDefault="005F6596" w:rsidP="000A570B">
      <w:pPr>
        <w:pStyle w:val="PURHeading1"/>
        <w:rPr>
          <w:lang w:val="fr-FR"/>
        </w:rPr>
      </w:pPr>
      <w:r w:rsidRPr="00384B28">
        <w:rPr>
          <w:lang w:val="fr-FR"/>
        </w:rPr>
        <w:t>Conditions de licence spécifiques</w:t>
      </w:r>
    </w:p>
    <w:p w14:paraId="31B0C791" w14:textId="77777777" w:rsidR="00E964A3" w:rsidRPr="00384B28" w:rsidRDefault="00E964A3" w:rsidP="00E964A3">
      <w:pPr>
        <w:pStyle w:val="PURProductName"/>
        <w:rPr>
          <w:lang w:val="fr-FR"/>
        </w:rPr>
      </w:pPr>
      <w:bookmarkStart w:id="51" w:name="_Toc363552769"/>
      <w:bookmarkStart w:id="52" w:name="_Toc363552834"/>
      <w:bookmarkStart w:id="53" w:name="_Toc378682214"/>
      <w:bookmarkStart w:id="54" w:name="_Toc378682234"/>
      <w:bookmarkStart w:id="55" w:name="_Toc371268246"/>
      <w:bookmarkStart w:id="56" w:name="_Toc371268313"/>
      <w:bookmarkStart w:id="57" w:name="_Toc379842891"/>
      <w:bookmarkStart w:id="58" w:name="_Toc381960502"/>
      <w:bookmarkStart w:id="59" w:name="_Toc299524945"/>
      <w:bookmarkStart w:id="60" w:name="_Toc299531296"/>
      <w:bookmarkStart w:id="61" w:name="_Toc299531404"/>
      <w:bookmarkStart w:id="62" w:name="_Toc299531512"/>
      <w:bookmarkStart w:id="63" w:name="_Toc299957121"/>
      <w:bookmarkStart w:id="64" w:name="_Toc346536832"/>
      <w:bookmarkStart w:id="65" w:name="_Toc339280299"/>
      <w:bookmarkStart w:id="66" w:name="_Toc339280361"/>
      <w:r w:rsidRPr="00384B28">
        <w:rPr>
          <w:lang w:val="fr-FR"/>
        </w:rPr>
        <w:t>BizTalk RFID 2010</w:t>
      </w:r>
      <w:bookmarkEnd w:id="51"/>
      <w:bookmarkEnd w:id="52"/>
      <w:bookmarkEnd w:id="53"/>
      <w:bookmarkEnd w:id="54"/>
      <w:bookmarkEnd w:id="55"/>
      <w:bookmarkEnd w:id="56"/>
      <w:bookmarkEnd w:id="57"/>
      <w:bookmarkEnd w:id="58"/>
      <w:r w:rsidRPr="00384B28">
        <w:fldChar w:fldCharType="begin"/>
      </w:r>
      <w:r w:rsidRPr="00384B28">
        <w:rPr>
          <w:lang w:val="fr-FR"/>
        </w:rPr>
        <w:instrText>XE "BizTalk RFID 2010"</w:instrText>
      </w:r>
      <w:r w:rsidRPr="00384B28">
        <w:fldChar w:fldCharType="end"/>
      </w:r>
    </w:p>
    <w:p w14:paraId="31B0C792" w14:textId="77777777" w:rsidR="00E964A3" w:rsidRPr="00384B28" w:rsidRDefault="00E964A3" w:rsidP="00E964A3">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E964A3" w:rsidRPr="00D422BD" w14:paraId="31B0C795" w14:textId="77777777" w:rsidTr="00E964A3">
        <w:tc>
          <w:tcPr>
            <w:tcW w:w="2477" w:type="pct"/>
          </w:tcPr>
          <w:p w14:paraId="31B0C793" w14:textId="77777777" w:rsidR="00E964A3" w:rsidRPr="00384B28" w:rsidRDefault="00E964A3" w:rsidP="00E964A3">
            <w:pPr>
              <w:pStyle w:val="PURLMSH"/>
              <w:rPr>
                <w:lang w:val="fr-FR"/>
              </w:rPr>
            </w:pPr>
            <w:r w:rsidRPr="00384B28">
              <w:rPr>
                <w:lang w:val="fr-FR"/>
              </w:rPr>
              <w:t xml:space="preserve">Mobilité de licence dans les Batteries de Serveurs : </w:t>
            </w:r>
            <w:r w:rsidRPr="00384B28">
              <w:rPr>
                <w:b/>
                <w:lang w:val="fr-FR"/>
              </w:rPr>
              <w:t xml:space="preserve">Non </w:t>
            </w:r>
            <w:r w:rsidRPr="00384B28">
              <w:rPr>
                <w:i/>
                <w:lang w:val="fr-FR"/>
              </w:rPr>
              <w:t xml:space="preserve">(voir les </w:t>
            </w:r>
            <w:hyperlink w:anchor="Mobilité" w:history="1">
              <w:r w:rsidRPr="00384B28">
                <w:rPr>
                  <w:rStyle w:val="Hyperlink"/>
                  <w:i/>
                  <w:lang w:val="fr-FR"/>
                </w:rPr>
                <w:t>Conditions générales</w:t>
              </w:r>
            </w:hyperlink>
            <w:r w:rsidRPr="00384B28">
              <w:rPr>
                <w:i/>
                <w:lang w:val="fr-FR"/>
              </w:rPr>
              <w:t>)</w:t>
            </w:r>
            <w:r w:rsidRPr="00384B28">
              <w:rPr>
                <w:lang w:val="fr-FR"/>
              </w:rPr>
              <w:t xml:space="preserve"> </w:t>
            </w:r>
          </w:p>
        </w:tc>
        <w:tc>
          <w:tcPr>
            <w:tcW w:w="2523" w:type="pct"/>
          </w:tcPr>
          <w:p w14:paraId="31B0C794" w14:textId="77777777" w:rsidR="00E964A3" w:rsidRPr="00384B28" w:rsidRDefault="00E964A3" w:rsidP="00E964A3">
            <w:pPr>
              <w:pStyle w:val="PURLMSH"/>
              <w:rPr>
                <w:lang w:val="fr-FR"/>
              </w:rPr>
            </w:pPr>
            <w:r w:rsidRPr="00384B28">
              <w:rPr>
                <w:lang w:val="fr-FR"/>
              </w:rPr>
              <w:t xml:space="preserve">Voir les avertissements applicables : </w:t>
            </w:r>
            <w:r w:rsidRPr="00384B28">
              <w:rPr>
                <w:b/>
                <w:lang w:val="fr-FR"/>
              </w:rPr>
              <w:t>Non</w:t>
            </w:r>
          </w:p>
        </w:tc>
      </w:tr>
      <w:tr w:rsidR="00E964A3" w:rsidRPr="00D422BD" w14:paraId="31B0C798" w14:textId="77777777" w:rsidTr="00E964A3">
        <w:tc>
          <w:tcPr>
            <w:tcW w:w="2477" w:type="pct"/>
          </w:tcPr>
          <w:p w14:paraId="31B0C796" w14:textId="77777777" w:rsidR="00E964A3" w:rsidRPr="00384B28" w:rsidRDefault="00E964A3" w:rsidP="00E964A3">
            <w:pPr>
              <w:pStyle w:val="PURLMSH"/>
              <w:rPr>
                <w:lang w:val="fr-FR"/>
              </w:rPr>
            </w:pPr>
            <w:r w:rsidRPr="00384B28">
              <w:rPr>
                <w:lang w:val="fr-FR"/>
              </w:rPr>
              <w:t xml:space="preserve">Logiciels client/supplémentaires : </w:t>
            </w:r>
            <w:r w:rsidRPr="00384B28">
              <w:rPr>
                <w:b/>
                <w:lang w:val="fr-FR"/>
              </w:rPr>
              <w:t>Oui</w:t>
            </w:r>
            <w:r w:rsidRPr="00384B28">
              <w:rPr>
                <w:lang w:val="fr-FR"/>
              </w:rPr>
              <w:t xml:space="preserve"> </w:t>
            </w:r>
            <w:r w:rsidRPr="00384B28">
              <w:rPr>
                <w:i/>
                <w:lang w:val="fr-FR"/>
              </w:rPr>
              <w:t>(voir l</w:t>
            </w:r>
            <w:r w:rsidR="000905B8">
              <w:rPr>
                <w:i/>
                <w:lang w:val="fr-FR"/>
              </w:rPr>
              <w:t>’</w:t>
            </w:r>
            <w:hyperlink w:anchor="Appendix_1" w:history="1">
              <w:hyperlink w:anchor="Appendix_1" w:history="1">
                <w:r w:rsidR="003A082C" w:rsidRPr="003A082C">
                  <w:rPr>
                    <w:rStyle w:val="Hyperlink"/>
                    <w:i/>
                    <w:iCs/>
                    <w:lang w:val="fr-FR"/>
                  </w:rPr>
                  <w:t>Annexe 1</w:t>
                </w:r>
              </w:hyperlink>
            </w:hyperlink>
            <w:r w:rsidRPr="00384B28">
              <w:rPr>
                <w:i/>
                <w:lang w:val="fr-FR"/>
              </w:rPr>
              <w:t>)</w:t>
            </w:r>
          </w:p>
        </w:tc>
        <w:tc>
          <w:tcPr>
            <w:tcW w:w="2523" w:type="pct"/>
          </w:tcPr>
          <w:p w14:paraId="31B0C797" w14:textId="77777777" w:rsidR="00E964A3" w:rsidRPr="00384B28" w:rsidRDefault="00E964A3" w:rsidP="00E964A3">
            <w:pPr>
              <w:pStyle w:val="PURLMSH"/>
              <w:rPr>
                <w:lang w:val="fr-FR"/>
              </w:rPr>
            </w:pPr>
          </w:p>
        </w:tc>
      </w:tr>
    </w:tbl>
    <w:p w14:paraId="31B0C799" w14:textId="77777777" w:rsidR="00E964A3" w:rsidRPr="00601334" w:rsidRDefault="00E964A3" w:rsidP="00E964A3">
      <w:pPr>
        <w:pStyle w:val="PURADDITIONALTERMSHEADERMB"/>
        <w:rPr>
          <w:lang w:val="fr-FR"/>
        </w:rPr>
      </w:pPr>
      <w:r w:rsidRPr="00601334">
        <w:rPr>
          <w:lang w:val="fr-FR"/>
        </w:rPr>
        <w:t>Conditions supplémentaires.</w:t>
      </w:r>
    </w:p>
    <w:p w14:paraId="31B0C79A" w14:textId="77777777" w:rsidR="00E964A3" w:rsidRPr="00601334" w:rsidRDefault="00E964A3" w:rsidP="00E964A3">
      <w:pPr>
        <w:pStyle w:val="PURBlueStrong-Indented"/>
        <w:rPr>
          <w:spacing w:val="0"/>
          <w:lang w:val="fr-FR"/>
        </w:rPr>
      </w:pPr>
      <w:r w:rsidRPr="00601334">
        <w:rPr>
          <w:spacing w:val="0"/>
          <w:lang w:val="fr-FR"/>
        </w:rPr>
        <w:t>Logiciel .NET Framework</w:t>
      </w:r>
    </w:p>
    <w:p w14:paraId="31B0C79B" w14:textId="77777777" w:rsidR="00E964A3" w:rsidRPr="00384B28" w:rsidRDefault="00E964A3" w:rsidP="00E964A3">
      <w:pPr>
        <w:pStyle w:val="PURBody-Indented"/>
        <w:rPr>
          <w:lang w:val="fr-FR"/>
        </w:rPr>
      </w:pPr>
      <w:r w:rsidRPr="00384B28">
        <w:rPr>
          <w:lang w:val="fr-FR"/>
        </w:rP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31B0C79C" w14:textId="77777777" w:rsidR="00E964A3" w:rsidRPr="00384B28" w:rsidRDefault="004E2E3E" w:rsidP="00E964A3">
      <w:pPr>
        <w:pStyle w:val="PURBullet"/>
        <w:numPr>
          <w:ilvl w:val="0"/>
          <w:numId w:val="0"/>
        </w:numPr>
        <w:jc w:val="right"/>
        <w:rPr>
          <w:lang w:val="fr-FR"/>
        </w:rPr>
      </w:pPr>
      <w:hyperlink w:anchor="Table_of_Content" w:history="1">
        <w:r w:rsidR="00C14BE5" w:rsidRPr="00384B28">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C14BE5" w:rsidRPr="00384B28">
        <w:rPr>
          <w:lang w:val="fr-FR"/>
        </w:rPr>
        <w:t>/</w:t>
      </w:r>
      <w:r w:rsidR="0051630E">
        <w:rPr>
          <w:lang w:val="fr-FR"/>
        </w:rPr>
        <w:t xml:space="preserve"> </w:t>
      </w:r>
      <w:hyperlink w:anchor="Universal_License_Terms" w:history="1">
        <w:r w:rsidR="00C14BE5" w:rsidRPr="00384B28">
          <w:rPr>
            <w:rStyle w:val="Hyperlink"/>
            <w:rFonts w:ascii="Arial Narrow" w:hAnsi="Arial Narrow"/>
            <w:sz w:val="16"/>
            <w:lang w:val="fr-FR"/>
          </w:rPr>
          <w:t>Conditions universelles de licence</w:t>
        </w:r>
      </w:hyperlink>
    </w:p>
    <w:p w14:paraId="31B0C79D" w14:textId="77777777" w:rsidR="000A570B" w:rsidRPr="00384B28" w:rsidRDefault="000A570B" w:rsidP="000A570B">
      <w:pPr>
        <w:pStyle w:val="PURProductName"/>
        <w:rPr>
          <w:lang w:val="fr-FR"/>
        </w:rPr>
      </w:pPr>
      <w:bookmarkStart w:id="67" w:name="_Toc297828693"/>
      <w:bookmarkStart w:id="68" w:name="_Toc297883448"/>
      <w:bookmarkStart w:id="69" w:name="_Toc299531301"/>
      <w:bookmarkStart w:id="70" w:name="_Toc299531409"/>
      <w:bookmarkStart w:id="71" w:name="_Toc299531517"/>
      <w:bookmarkStart w:id="72" w:name="_Toc299957126"/>
      <w:bookmarkStart w:id="73" w:name="_Toc346536835"/>
      <w:bookmarkStart w:id="74" w:name="_Toc339280302"/>
      <w:bookmarkStart w:id="75" w:name="_Toc339280364"/>
      <w:bookmarkStart w:id="76" w:name="_Toc363552773"/>
      <w:bookmarkStart w:id="77" w:name="_Toc363552838"/>
      <w:bookmarkStart w:id="78" w:name="_Toc378682218"/>
      <w:bookmarkStart w:id="79" w:name="_Toc378682238"/>
      <w:bookmarkStart w:id="80" w:name="_Toc371268250"/>
      <w:bookmarkStart w:id="81" w:name="_Toc371268317"/>
      <w:bookmarkStart w:id="82" w:name="_Toc379842892"/>
      <w:bookmarkStart w:id="83" w:name="_Toc381960503"/>
      <w:bookmarkEnd w:id="59"/>
      <w:bookmarkEnd w:id="60"/>
      <w:bookmarkEnd w:id="61"/>
      <w:bookmarkEnd w:id="62"/>
      <w:bookmarkEnd w:id="63"/>
      <w:bookmarkEnd w:id="64"/>
      <w:bookmarkEnd w:id="65"/>
      <w:bookmarkEnd w:id="66"/>
      <w:r w:rsidRPr="00384B28">
        <w:rPr>
          <w:lang w:val="fr-FR"/>
        </w:rPr>
        <w:t>Core Infrastructure Server Suite Datacenter</w:t>
      </w:r>
      <w:bookmarkEnd w:id="67"/>
      <w:bookmarkEnd w:id="68"/>
      <w:bookmarkEnd w:id="69"/>
      <w:bookmarkEnd w:id="70"/>
      <w:bookmarkEnd w:id="71"/>
      <w:bookmarkEnd w:id="72"/>
      <w:bookmarkEnd w:id="73"/>
      <w:bookmarkEnd w:id="74"/>
      <w:bookmarkEnd w:id="75"/>
      <w:bookmarkEnd w:id="76"/>
      <w:bookmarkEnd w:id="77"/>
      <w:bookmarkEnd w:id="78"/>
      <w:bookmarkEnd w:id="79"/>
      <w:bookmarkEnd w:id="80"/>
      <w:bookmarkEnd w:id="81"/>
      <w:bookmarkEnd w:id="82"/>
      <w:bookmarkEnd w:id="83"/>
      <w:r w:rsidRPr="00384B28">
        <w:fldChar w:fldCharType="begin"/>
      </w:r>
      <w:r w:rsidRPr="00384B28">
        <w:rPr>
          <w:lang w:val="fr-FR"/>
        </w:rPr>
        <w:instrText>XE "Core Infrastructure Server Suite Datacenter"</w:instrText>
      </w:r>
      <w:r w:rsidRPr="00384B28">
        <w:fldChar w:fldCharType="end"/>
      </w:r>
    </w:p>
    <w:p w14:paraId="31B0C79E" w14:textId="77777777" w:rsidR="000A570B" w:rsidRPr="00384B28" w:rsidRDefault="000A570B" w:rsidP="000A570B">
      <w:pPr>
        <w:spacing w:line="240" w:lineRule="exact"/>
        <w:rPr>
          <w:lang w:val="fr-FR"/>
        </w:rPr>
      </w:pPr>
      <w:r w:rsidRPr="00384B28">
        <w:rPr>
          <w:color w:val="auto"/>
          <w:sz w:val="12"/>
          <w:lang w:val="fr-FR"/>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D422BD" w14:paraId="31B0C7A1" w14:textId="77777777" w:rsidTr="00AE7BEF">
        <w:tc>
          <w:tcPr>
            <w:tcW w:w="2477" w:type="pct"/>
          </w:tcPr>
          <w:p w14:paraId="31B0C79F" w14:textId="77777777" w:rsidR="000A570B" w:rsidRPr="00384B28" w:rsidRDefault="005E52C7" w:rsidP="00AE7BEF">
            <w:pPr>
              <w:spacing w:after="0"/>
              <w:rPr>
                <w:rFonts w:ascii="Arial Narrow" w:hAnsi="Arial Narrow"/>
                <w:color w:val="404040" w:themeColor="text1" w:themeTint="BF"/>
                <w:sz w:val="18"/>
                <w:lang w:val="fr-FR"/>
              </w:rPr>
            </w:pPr>
            <w:r w:rsidRPr="00384B28">
              <w:rPr>
                <w:rFonts w:ascii="Arial Narrow" w:hAnsi="Arial Narrow"/>
                <w:color w:val="404040" w:themeColor="text1" w:themeTint="BF"/>
                <w:sz w:val="18"/>
                <w:lang w:val="fr-FR"/>
              </w:rPr>
              <w:t xml:space="preserve">Mobilité de licence dans les Batteries de Serveurs : </w:t>
            </w:r>
            <w:r w:rsidRPr="00384B28">
              <w:rPr>
                <w:rFonts w:ascii="Arial Narrow" w:hAnsi="Arial Narrow"/>
                <w:b/>
                <w:color w:val="404040" w:themeColor="text1" w:themeTint="BF"/>
                <w:sz w:val="18"/>
                <w:lang w:val="fr-FR"/>
              </w:rPr>
              <w:t xml:space="preserve">Non </w:t>
            </w:r>
          </w:p>
        </w:tc>
        <w:tc>
          <w:tcPr>
            <w:tcW w:w="2523" w:type="pct"/>
          </w:tcPr>
          <w:p w14:paraId="31B0C7A0" w14:textId="77777777" w:rsidR="000A570B" w:rsidRPr="00384B28" w:rsidRDefault="000A570B" w:rsidP="00AE7BEF">
            <w:pPr>
              <w:spacing w:after="0"/>
              <w:rPr>
                <w:rFonts w:ascii="Arial Narrow" w:hAnsi="Arial Narrow"/>
                <w:color w:val="404040" w:themeColor="text1" w:themeTint="BF"/>
                <w:sz w:val="18"/>
                <w:lang w:val="fr-FR"/>
              </w:rPr>
            </w:pPr>
            <w:r w:rsidRPr="00384B28">
              <w:rPr>
                <w:rFonts w:ascii="Arial Narrow" w:hAnsi="Arial Narrow"/>
                <w:color w:val="404040" w:themeColor="text1" w:themeTint="BF"/>
                <w:sz w:val="18"/>
                <w:lang w:val="fr-FR"/>
              </w:rPr>
              <w:t xml:space="preserve">Voir les avertissements applicables : </w:t>
            </w:r>
            <w:r w:rsidRPr="00384B28">
              <w:rPr>
                <w:rFonts w:ascii="Arial Narrow" w:hAnsi="Arial Narrow"/>
                <w:b/>
                <w:color w:val="404040" w:themeColor="text1" w:themeTint="BF"/>
                <w:sz w:val="18"/>
                <w:lang w:val="fr-FR"/>
              </w:rPr>
              <w:t>Non</w:t>
            </w:r>
          </w:p>
        </w:tc>
      </w:tr>
      <w:tr w:rsidR="000A570B" w:rsidRPr="00384B28" w14:paraId="31B0C7A4" w14:textId="77777777" w:rsidTr="00AE7BEF">
        <w:tc>
          <w:tcPr>
            <w:tcW w:w="2477" w:type="pct"/>
          </w:tcPr>
          <w:p w14:paraId="31B0C7A2" w14:textId="77777777" w:rsidR="000A570B" w:rsidRPr="00384B28" w:rsidRDefault="000A570B" w:rsidP="00AE7BEF">
            <w:pPr>
              <w:spacing w:after="0"/>
              <w:rPr>
                <w:rFonts w:ascii="Arial Narrow" w:hAnsi="Arial Narrow"/>
                <w:color w:val="404040" w:themeColor="text1" w:themeTint="BF"/>
                <w:sz w:val="18"/>
              </w:rPr>
            </w:pPr>
            <w:r w:rsidRPr="00384B28">
              <w:rPr>
                <w:rFonts w:ascii="Arial Narrow" w:hAnsi="Arial Narrow"/>
                <w:color w:val="404040" w:themeColor="text1" w:themeTint="BF"/>
                <w:sz w:val="18"/>
              </w:rPr>
              <w:t xml:space="preserve">Logiciels client/supplémentaires : </w:t>
            </w:r>
            <w:r w:rsidRPr="00384B28">
              <w:rPr>
                <w:rFonts w:ascii="Arial Narrow" w:hAnsi="Arial Narrow"/>
                <w:b/>
                <w:color w:val="404040" w:themeColor="text1" w:themeTint="BF"/>
                <w:sz w:val="18"/>
              </w:rPr>
              <w:t>Non</w:t>
            </w:r>
          </w:p>
        </w:tc>
        <w:tc>
          <w:tcPr>
            <w:tcW w:w="2523" w:type="pct"/>
          </w:tcPr>
          <w:p w14:paraId="31B0C7A3" w14:textId="77777777" w:rsidR="000A570B" w:rsidRPr="00384B28" w:rsidRDefault="000A570B" w:rsidP="00AE7BEF">
            <w:pPr>
              <w:spacing w:after="0"/>
              <w:rPr>
                <w:rFonts w:ascii="Arial Narrow" w:hAnsi="Arial Narrow"/>
                <w:color w:val="404040" w:themeColor="text1" w:themeTint="BF"/>
                <w:sz w:val="18"/>
              </w:rPr>
            </w:pPr>
          </w:p>
        </w:tc>
      </w:tr>
    </w:tbl>
    <w:p w14:paraId="31B0C7A5" w14:textId="77777777" w:rsidR="000A570B" w:rsidRPr="00384B28" w:rsidRDefault="000A570B" w:rsidP="000A570B">
      <w:pPr>
        <w:pStyle w:val="PURADDITIONALTERMSHEADERMB"/>
      </w:pPr>
      <w:r w:rsidRPr="00384B28">
        <w:t xml:space="preserve">Conditions supplémentaires. </w:t>
      </w:r>
    </w:p>
    <w:p w14:paraId="31B0C7A6" w14:textId="77777777" w:rsidR="000A570B" w:rsidRPr="00384B28" w:rsidRDefault="000A570B" w:rsidP="000A570B">
      <w:pPr>
        <w:pStyle w:val="PURBlueStrong"/>
        <w:rPr>
          <w:spacing w:val="0"/>
        </w:rPr>
      </w:pPr>
      <w:r w:rsidRPr="00384B28">
        <w:rPr>
          <w:spacing w:val="0"/>
        </w:rPr>
        <w:t>Suite de produits</w:t>
      </w:r>
    </w:p>
    <w:p w14:paraId="31B0C7A7" w14:textId="77777777" w:rsidR="000A570B" w:rsidRPr="00384B28" w:rsidRDefault="000A570B" w:rsidP="000A570B">
      <w:pPr>
        <w:pStyle w:val="PURBody-Indented"/>
        <w:rPr>
          <w:lang w:val="fr-FR"/>
        </w:rPr>
      </w:pPr>
      <w:r w:rsidRPr="00384B28">
        <w:rPr>
          <w:lang w:val="fr-FR"/>
        </w:rPr>
        <w:t>Core Infrastructure Server Suite Datacenter comprend les droits d</w:t>
      </w:r>
      <w:r w:rsidR="000905B8">
        <w:rPr>
          <w:lang w:val="fr-FR"/>
        </w:rPr>
        <w:t>’</w:t>
      </w:r>
      <w:r w:rsidRPr="00384B28">
        <w:rPr>
          <w:lang w:val="fr-FR"/>
        </w:rPr>
        <w:t>utilisation de plusieurs produits. La licence fournit les droits permettant d</w:t>
      </w:r>
      <w:r w:rsidR="000905B8">
        <w:rPr>
          <w:lang w:val="fr-FR"/>
        </w:rPr>
        <w:t>’</w:t>
      </w:r>
      <w:r w:rsidRPr="00384B28">
        <w:rPr>
          <w:lang w:val="fr-FR"/>
        </w:rPr>
        <w:t>utiliser le logiciel sur un serveur et de gérer le logiciel exécuté sur ce serveur. Ces produits sont également disponibles au titre de licences de logiciel et de gestion individuelles, tel que décrit dans d</w:t>
      </w:r>
      <w:r w:rsidR="000905B8">
        <w:rPr>
          <w:lang w:val="fr-FR"/>
        </w:rPr>
        <w:t>’</w:t>
      </w:r>
      <w:r w:rsidRPr="00384B28">
        <w:rPr>
          <w:lang w:val="fr-FR"/>
        </w:rPr>
        <w:t>autres sections des présents droits d</w:t>
      </w:r>
      <w:r w:rsidR="000905B8">
        <w:rPr>
          <w:lang w:val="fr-FR"/>
        </w:rPr>
        <w:t>’</w:t>
      </w:r>
      <w:r w:rsidRPr="00384B28">
        <w:rPr>
          <w:lang w:val="fr-FR"/>
        </w:rPr>
        <w:t>utilisation des produits. Vous êtes autorisé à utiliser les produits inclus dans la suite, tel que cela est prévu dans cette section.</w:t>
      </w:r>
    </w:p>
    <w:p w14:paraId="31B0C7A8" w14:textId="77777777" w:rsidR="000A570B" w:rsidRPr="00384B28" w:rsidRDefault="000A570B" w:rsidP="000A570B">
      <w:pPr>
        <w:pStyle w:val="PURBody-Indented"/>
        <w:rPr>
          <w:lang w:val="fr-FR"/>
        </w:rPr>
      </w:pPr>
      <w:r w:rsidRPr="00384B28">
        <w:rPr>
          <w:lang w:val="fr-FR"/>
        </w:rPr>
        <w:lastRenderedPageBreak/>
        <w:t>En faisant l</w:t>
      </w:r>
      <w:r w:rsidR="000905B8">
        <w:rPr>
          <w:lang w:val="fr-FR"/>
        </w:rPr>
        <w:t>’</w:t>
      </w:r>
      <w:r w:rsidRPr="00384B28">
        <w:rPr>
          <w:lang w:val="fr-FR"/>
        </w:rPr>
        <w:t>acquisition d</w:t>
      </w:r>
      <w:r w:rsidR="000905B8">
        <w:rPr>
          <w:lang w:val="fr-FR"/>
        </w:rPr>
        <w:t>’</w:t>
      </w:r>
      <w:r w:rsidRPr="00384B28">
        <w:rPr>
          <w:lang w:val="fr-FR"/>
        </w:rPr>
        <w:t>une licence pour Core Infrastructure Server Suite Datacenter, vous faites l</w:t>
      </w:r>
      <w:r w:rsidR="000905B8">
        <w:rPr>
          <w:lang w:val="fr-FR"/>
        </w:rPr>
        <w:t>’</w:t>
      </w:r>
      <w:r w:rsidRPr="00384B28">
        <w:rPr>
          <w:lang w:val="fr-FR"/>
        </w:rPr>
        <w:t>acquisition d</w:t>
      </w:r>
      <w:r w:rsidR="000905B8">
        <w:rPr>
          <w:lang w:val="fr-FR"/>
        </w:rPr>
        <w:t>’</w:t>
      </w:r>
      <w:r w:rsidRPr="00384B28">
        <w:rPr>
          <w:lang w:val="fr-FR"/>
        </w:rPr>
        <w:t>une seule licence qui peut être attribuée à un seul dispositif ou serveur. Vous ne faites pas l</w:t>
      </w:r>
      <w:r w:rsidR="000905B8">
        <w:rPr>
          <w:lang w:val="fr-FR"/>
        </w:rPr>
        <w:t>’</w:t>
      </w:r>
      <w:r w:rsidRPr="00384B28">
        <w:rPr>
          <w:lang w:val="fr-FR"/>
        </w:rPr>
        <w:t>acquisition d</w:t>
      </w:r>
      <w:r w:rsidR="000905B8">
        <w:rPr>
          <w:lang w:val="fr-FR"/>
        </w:rPr>
        <w:t>’</w:t>
      </w:r>
      <w:r w:rsidRPr="00384B28">
        <w:rPr>
          <w:lang w:val="fr-FR"/>
        </w:rPr>
        <w:t>un ensemble de licences de logiciel et de gestion pour les produits inclus dans la suite de produit.</w:t>
      </w:r>
    </w:p>
    <w:p w14:paraId="31B0C7A9" w14:textId="77777777" w:rsidR="000A570B" w:rsidRPr="00384B28" w:rsidRDefault="000A570B" w:rsidP="000A570B">
      <w:pPr>
        <w:pStyle w:val="PURBlueStrong"/>
        <w:rPr>
          <w:spacing w:val="0"/>
          <w:lang w:val="fr-FR"/>
        </w:rPr>
      </w:pPr>
      <w:r w:rsidRPr="00384B28">
        <w:rPr>
          <w:spacing w:val="0"/>
          <w:lang w:val="fr-FR"/>
        </w:rPr>
        <w:t>Core Infrastructure Server (CIS) Suite Datacenter</w:t>
      </w:r>
    </w:p>
    <w:p w14:paraId="31B0C7AA" w14:textId="77777777" w:rsidR="000A570B" w:rsidRPr="00384B28" w:rsidRDefault="000A570B" w:rsidP="000A570B">
      <w:pPr>
        <w:ind w:left="270"/>
        <w:rPr>
          <w:lang w:val="fr-FR"/>
        </w:rPr>
      </w:pPr>
      <w:r w:rsidRPr="00384B28">
        <w:rPr>
          <w:rFonts w:cs="Arial"/>
          <w:b/>
          <w:color w:val="404040" w:themeColor="text1" w:themeTint="BF"/>
          <w:sz w:val="18"/>
          <w:lang w:val="fr-FR"/>
        </w:rPr>
        <w:t>Définitions</w:t>
      </w:r>
      <w:r w:rsidRPr="00384B28">
        <w:rPr>
          <w:b/>
          <w:color w:val="404040" w:themeColor="text1" w:themeTint="BF"/>
          <w:sz w:val="18"/>
          <w:lang w:val="fr-FR"/>
        </w:rPr>
        <w:t>.</w:t>
      </w:r>
      <w:r w:rsidRPr="00384B28">
        <w:rPr>
          <w:rFonts w:cs="Arial"/>
          <w:color w:val="404040" w:themeColor="text1" w:themeTint="BF"/>
          <w:sz w:val="18"/>
          <w:lang w:val="fr-FR"/>
        </w:rPr>
        <w:t xml:space="preserve"> « Logiciel Core Infrastructure Server (« CIS ») » désigne dans le contexte d</w:t>
      </w:r>
      <w:r w:rsidR="000905B8">
        <w:rPr>
          <w:rFonts w:cs="Arial"/>
          <w:color w:val="404040" w:themeColor="text1" w:themeTint="BF"/>
          <w:sz w:val="18"/>
          <w:lang w:val="fr-FR"/>
        </w:rPr>
        <w:t>’</w:t>
      </w:r>
      <w:r w:rsidRPr="00384B28">
        <w:rPr>
          <w:rFonts w:cs="Arial"/>
          <w:color w:val="404040" w:themeColor="text1" w:themeTint="BF"/>
          <w:sz w:val="18"/>
          <w:lang w:val="fr-FR"/>
        </w:rPr>
        <w:t>une licence CIS Suite Datacenter le logiciel Microsoft pour lequel vous disposez de droits d</w:t>
      </w:r>
      <w:r w:rsidR="000905B8">
        <w:rPr>
          <w:rFonts w:cs="Arial"/>
          <w:color w:val="404040" w:themeColor="text1" w:themeTint="BF"/>
          <w:sz w:val="18"/>
          <w:lang w:val="fr-FR"/>
        </w:rPr>
        <w:t>’</w:t>
      </w:r>
      <w:r w:rsidRPr="00384B28">
        <w:rPr>
          <w:rFonts w:cs="Arial"/>
          <w:color w:val="404040" w:themeColor="text1" w:themeTint="BF"/>
          <w:sz w:val="18"/>
          <w:lang w:val="fr-FR"/>
        </w:rPr>
        <w:t>utilisation, d</w:t>
      </w:r>
      <w:r w:rsidR="000905B8">
        <w:rPr>
          <w:rFonts w:cs="Arial"/>
          <w:color w:val="404040" w:themeColor="text1" w:themeTint="BF"/>
          <w:sz w:val="18"/>
          <w:lang w:val="fr-FR"/>
        </w:rPr>
        <w:t>’</w:t>
      </w:r>
      <w:r w:rsidRPr="00384B28">
        <w:rPr>
          <w:rFonts w:cs="Arial"/>
          <w:color w:val="404040" w:themeColor="text1" w:themeTint="BF"/>
          <w:sz w:val="18"/>
          <w:lang w:val="fr-FR"/>
        </w:rPr>
        <w:t>accès ou de gestion au titre la licence CIS Suite Datacenter. Le logiciel CIS comprend les dernières versions de ce logiciel mises à disposition (et toute version antérieure).</w:t>
      </w:r>
    </w:p>
    <w:p w14:paraId="31B0C7AB" w14:textId="77777777" w:rsidR="00570135" w:rsidRPr="00601334" w:rsidRDefault="00570135" w:rsidP="00570135">
      <w:pPr>
        <w:pStyle w:val="PURBlueStrong-Indented"/>
        <w:rPr>
          <w:spacing w:val="0"/>
          <w:lang w:val="fr-FR"/>
        </w:rPr>
      </w:pPr>
      <w:r w:rsidRPr="00601334">
        <w:rPr>
          <w:spacing w:val="0"/>
          <w:lang w:val="fr-FR"/>
        </w:rPr>
        <w:t>Droits d</w:t>
      </w:r>
      <w:r w:rsidR="000905B8">
        <w:rPr>
          <w:spacing w:val="0"/>
          <w:lang w:val="fr-FR"/>
        </w:rPr>
        <w:t>’</w:t>
      </w:r>
      <w:r w:rsidRPr="00601334">
        <w:rPr>
          <w:spacing w:val="0"/>
          <w:lang w:val="fr-FR"/>
        </w:rPr>
        <w:t>utilisation applicables</w:t>
      </w:r>
    </w:p>
    <w:p w14:paraId="31B0C7AC" w14:textId="77777777" w:rsidR="00570135" w:rsidRPr="00384B28" w:rsidRDefault="00570135" w:rsidP="002448BE">
      <w:pPr>
        <w:pStyle w:val="PURBody-Indented"/>
        <w:rPr>
          <w:lang w:val="fr-FR"/>
        </w:rPr>
      </w:pPr>
      <w:r w:rsidRPr="00384B28">
        <w:rPr>
          <w:lang w:val="fr-FR"/>
        </w:rPr>
        <w:t>Votre accès et votre utilisation du logiciel CIS sont régis par les conditions de licence applicables au logiciel CIS, telles que modifiées par les présentes conditions de licence. Vous devez attribuer une licence à chaque processeur physique de chaque serveur sur lequel vous exécutez le logiciel CIS.</w:t>
      </w:r>
    </w:p>
    <w:p w14:paraId="31B0C7AD" w14:textId="77777777" w:rsidR="00570135" w:rsidRPr="00384B28" w:rsidRDefault="00570135" w:rsidP="00570135">
      <w:pPr>
        <w:pStyle w:val="PURBlueStrong-Indented"/>
        <w:rPr>
          <w:spacing w:val="0"/>
        </w:rPr>
      </w:pPr>
      <w:r w:rsidRPr="00384B28">
        <w:rPr>
          <w:spacing w:val="0"/>
        </w:rPr>
        <w:t>Logiciels CIS inclus</w:t>
      </w:r>
    </w:p>
    <w:p w14:paraId="31B0C7AE" w14:textId="77777777" w:rsidR="00570135" w:rsidRPr="00384B28" w:rsidRDefault="00830DCA" w:rsidP="003B5A77">
      <w:pPr>
        <w:pStyle w:val="PURBullet-Indented"/>
        <w:numPr>
          <w:ilvl w:val="0"/>
          <w:numId w:val="7"/>
        </w:numPr>
      </w:pPr>
      <w:r w:rsidRPr="00384B28">
        <w:t>Windows Server Datacenter</w:t>
      </w:r>
    </w:p>
    <w:p w14:paraId="31B0C7AF" w14:textId="77777777" w:rsidR="00570135" w:rsidRPr="00384B28" w:rsidRDefault="00830DCA" w:rsidP="003B5A77">
      <w:pPr>
        <w:pStyle w:val="PURBullet-Indented"/>
        <w:numPr>
          <w:ilvl w:val="0"/>
          <w:numId w:val="7"/>
        </w:numPr>
      </w:pPr>
      <w:r w:rsidRPr="00384B28">
        <w:t>System Center Datacenter</w:t>
      </w:r>
    </w:p>
    <w:p w14:paraId="31B0C7B0" w14:textId="77777777" w:rsidR="00570135" w:rsidRPr="00384B28" w:rsidRDefault="00570135" w:rsidP="00570135">
      <w:pPr>
        <w:pStyle w:val="PURBody-Indented"/>
        <w:rPr>
          <w:lang w:val="fr-FR"/>
        </w:rPr>
      </w:pPr>
      <w:r w:rsidRPr="00384B28">
        <w:rPr>
          <w:b/>
          <w:lang w:val="fr-FR"/>
        </w:rPr>
        <w:t xml:space="preserve">Windows Server Datacenter : </w:t>
      </w:r>
      <w:r w:rsidRPr="00384B28">
        <w:rPr>
          <w:lang w:val="fr-FR"/>
        </w:rPr>
        <w:t>Vous êtes autorisé à exécuter un nombre quelconque d</w:t>
      </w:r>
      <w:r w:rsidR="000905B8">
        <w:rPr>
          <w:lang w:val="fr-FR"/>
        </w:rPr>
        <w:t>’</w:t>
      </w:r>
      <w:r w:rsidRPr="00384B28">
        <w:rPr>
          <w:lang w:val="fr-FR"/>
        </w:rPr>
        <w:t>instances de Windows Server Datacenter dans un nombre quelconque d</w:t>
      </w:r>
      <w:r w:rsidR="000905B8">
        <w:rPr>
          <w:lang w:val="fr-FR"/>
        </w:rPr>
        <w:t>’</w:t>
      </w:r>
      <w:r w:rsidRPr="00384B28">
        <w:rPr>
          <w:lang w:val="fr-FR"/>
        </w:rPr>
        <w:t>environnements de système d</w:t>
      </w:r>
      <w:r w:rsidR="000905B8">
        <w:rPr>
          <w:lang w:val="fr-FR"/>
        </w:rPr>
        <w:t>’</w:t>
      </w:r>
      <w:r w:rsidRPr="00384B28">
        <w:rPr>
          <w:lang w:val="fr-FR"/>
        </w:rPr>
        <w:t>exploitation (ou OSE) sur chaque serveur sous licence.</w:t>
      </w:r>
    </w:p>
    <w:p w14:paraId="31B0C7B1" w14:textId="77777777" w:rsidR="00570135" w:rsidRPr="00384B28" w:rsidRDefault="00570135" w:rsidP="00570135">
      <w:pPr>
        <w:pStyle w:val="PURBody-Indented"/>
        <w:rPr>
          <w:lang w:val="fr-FR"/>
        </w:rPr>
      </w:pPr>
      <w:r w:rsidRPr="00384B28">
        <w:rPr>
          <w:b/>
          <w:lang w:val="fr-FR"/>
        </w:rPr>
        <w:t xml:space="preserve">Licences de gestion : </w:t>
      </w:r>
      <w:r w:rsidRPr="00384B28">
        <w:rPr>
          <w:lang w:val="fr-FR"/>
        </w:rPr>
        <w:t>Vous serez considéré comme ayant attribué au Serveur Sous Licence un nombre de licences System Center Datacenter égal au nombre de licences CIS Suite Datacenter attribuées au Serveur.</w:t>
      </w:r>
    </w:p>
    <w:p w14:paraId="31B0C7B2" w14:textId="77777777" w:rsidR="007C3F0F" w:rsidRPr="00384B28" w:rsidRDefault="007C3F0F" w:rsidP="005365C8">
      <w:pPr>
        <w:pStyle w:val="PURBullet-Indented"/>
        <w:ind w:left="540" w:hanging="270"/>
        <w:rPr>
          <w:lang w:val="fr-FR"/>
        </w:rPr>
      </w:pPr>
      <w:r w:rsidRPr="00384B28">
        <w:rPr>
          <w:lang w:val="fr-FR"/>
        </w:rPr>
        <w:t>Vous êtes autorisé à utiliser le logiciel System Center inclus dans le logiciel CIS pour gérer des OSE sur l</w:t>
      </w:r>
      <w:r w:rsidR="000905B8">
        <w:rPr>
          <w:lang w:val="fr-FR"/>
        </w:rPr>
        <w:t>’</w:t>
      </w:r>
      <w:r w:rsidRPr="00384B28">
        <w:rPr>
          <w:lang w:val="fr-FR"/>
        </w:rPr>
        <w:t>un de vos dispositifs qui n</w:t>
      </w:r>
      <w:r w:rsidR="000905B8">
        <w:rPr>
          <w:lang w:val="fr-FR"/>
        </w:rPr>
        <w:t>’</w:t>
      </w:r>
      <w:r w:rsidRPr="00384B28">
        <w:rPr>
          <w:lang w:val="fr-FR"/>
        </w:rPr>
        <w:t>est pas concédé sous licence avec CIS Suite si vous ou vos utilisateurs faites l</w:t>
      </w:r>
      <w:r w:rsidR="000905B8">
        <w:rPr>
          <w:lang w:val="fr-FR"/>
        </w:rPr>
        <w:t>’</w:t>
      </w:r>
      <w:r w:rsidRPr="00384B28">
        <w:rPr>
          <w:lang w:val="fr-FR"/>
        </w:rPr>
        <w:t>acquisition et attribuez des licences de gestion, tel que décrit dans les Droits d</w:t>
      </w:r>
      <w:r w:rsidR="000905B8">
        <w:rPr>
          <w:lang w:val="fr-FR"/>
        </w:rPr>
        <w:t>’</w:t>
      </w:r>
      <w:r w:rsidRPr="00384B28">
        <w:rPr>
          <w:lang w:val="fr-FR"/>
        </w:rPr>
        <w:t>Utilisation pour le Prestataire de Services ou les Droits d</w:t>
      </w:r>
      <w:r w:rsidR="000905B8">
        <w:rPr>
          <w:lang w:val="fr-FR"/>
        </w:rPr>
        <w:t>’</w:t>
      </w:r>
      <w:r w:rsidRPr="00384B28">
        <w:rPr>
          <w:lang w:val="fr-FR"/>
        </w:rPr>
        <w:t>Utilisation des Logiciels dans le cadre des Licences en Volume, le cas échéant, pour ce logiciel.</w:t>
      </w:r>
    </w:p>
    <w:p w14:paraId="31B0C7B3" w14:textId="77777777" w:rsidR="00570135" w:rsidRPr="00384B28" w:rsidRDefault="00570135" w:rsidP="00570135">
      <w:pPr>
        <w:pStyle w:val="PURBlueStrong-Indented"/>
        <w:rPr>
          <w:spacing w:val="0"/>
        </w:rPr>
      </w:pPr>
      <w:r w:rsidRPr="00384B28">
        <w:rPr>
          <w:spacing w:val="0"/>
        </w:rPr>
        <w:t>Conditions supplémentaires</w:t>
      </w:r>
    </w:p>
    <w:p w14:paraId="31B0C7B4" w14:textId="77777777" w:rsidR="00570135" w:rsidRPr="00384B28" w:rsidRDefault="00570135" w:rsidP="003B5A77">
      <w:pPr>
        <w:pStyle w:val="PURBullet-Indented"/>
        <w:numPr>
          <w:ilvl w:val="0"/>
          <w:numId w:val="8"/>
        </w:numPr>
        <w:rPr>
          <w:lang w:val="fr-FR"/>
        </w:rPr>
      </w:pPr>
      <w:r w:rsidRPr="00384B28">
        <w:rPr>
          <w:lang w:val="fr-FR"/>
        </w:rPr>
        <w:t>Nonobstant toute stipulation contraire dans votre contrat de licence et dans les Conditions Universelles de Licence des présents Droits d</w:t>
      </w:r>
      <w:r w:rsidR="000905B8">
        <w:rPr>
          <w:lang w:val="fr-FR"/>
        </w:rPr>
        <w:t>’</w:t>
      </w:r>
      <w:r w:rsidRPr="00384B28">
        <w:rPr>
          <w:lang w:val="fr-FR"/>
        </w:rPr>
        <w:t>Utilisation pour le Prestataire de Services concernant le passage à une version antérieure ou à une version supérieure des composants distincts, vous êtes autorisé à exécuter une version antérieure ou une édition inférieure de l</w:t>
      </w:r>
      <w:r w:rsidR="000905B8">
        <w:rPr>
          <w:lang w:val="fr-FR"/>
        </w:rPr>
        <w:t>’</w:t>
      </w:r>
      <w:r w:rsidRPr="00384B28">
        <w:rPr>
          <w:lang w:val="fr-FR"/>
        </w:rPr>
        <w:t>un des produits individuels fournis dans CIS Suite, tel que cela est prévu dans les conditions de licence de ce produit, stipulées dans les Droits d</w:t>
      </w:r>
      <w:r w:rsidR="000905B8">
        <w:rPr>
          <w:lang w:val="fr-FR"/>
        </w:rPr>
        <w:t>’</w:t>
      </w:r>
      <w:r w:rsidRPr="00384B28">
        <w:rPr>
          <w:lang w:val="fr-FR"/>
        </w:rPr>
        <w:t>Utilisation pour le Prestataire de Services.</w:t>
      </w:r>
    </w:p>
    <w:p w14:paraId="31B0C7B5" w14:textId="77777777" w:rsidR="00570135" w:rsidRPr="00384B28" w:rsidRDefault="00570135" w:rsidP="003B5A77">
      <w:pPr>
        <w:pStyle w:val="PURBullet-Indented"/>
        <w:numPr>
          <w:ilvl w:val="0"/>
          <w:numId w:val="8"/>
        </w:numPr>
        <w:rPr>
          <w:lang w:val="fr-FR"/>
        </w:rPr>
      </w:pPr>
      <w:r w:rsidRPr="00384B28">
        <w:rPr>
          <w:lang w:val="fr-FR"/>
        </w:rPr>
        <w:t>Toutes les autres conditions prévues dans les Droits d</w:t>
      </w:r>
      <w:r w:rsidR="000905B8">
        <w:rPr>
          <w:lang w:val="fr-FR"/>
        </w:rPr>
        <w:t>’</w:t>
      </w:r>
      <w:r w:rsidRPr="00384B28">
        <w:rPr>
          <w:lang w:val="fr-FR"/>
        </w:rPr>
        <w:t>Utilisation pour le Prestataire de Services, demeurent valables et pleinement applicables.</w:t>
      </w:r>
    </w:p>
    <w:bookmarkStart w:id="84" w:name="_Toc299524950"/>
    <w:bookmarkStart w:id="85" w:name="_Toc299531302"/>
    <w:bookmarkStart w:id="86" w:name="_Toc299531410"/>
    <w:bookmarkStart w:id="87" w:name="_Toc299531518"/>
    <w:bookmarkStart w:id="88" w:name="_Toc299957127"/>
    <w:p w14:paraId="31B0C7B6" w14:textId="77777777" w:rsidR="00A748AB" w:rsidRPr="00384B28" w:rsidRDefault="00C14BE5" w:rsidP="00CD6E9D">
      <w:pPr>
        <w:pStyle w:val="PURBreadcrumb"/>
        <w:keepNext w:val="0"/>
        <w:rPr>
          <w:lang w:val="fr-FR"/>
        </w:rPr>
      </w:pPr>
      <w:r w:rsidRPr="00384B28">
        <w:fldChar w:fldCharType="begin"/>
      </w:r>
      <w:r w:rsidRPr="00384B28">
        <w:rPr>
          <w:lang w:val="fr-FR"/>
        </w:rPr>
        <w:instrText>HYPERLINK  \l "Table_of_Content"</w:instrText>
      </w:r>
      <w:r w:rsidRPr="00384B28">
        <w:fldChar w:fldCharType="separate"/>
      </w:r>
      <w:r w:rsidRPr="00384B28">
        <w:rPr>
          <w:rStyle w:val="Hyperlink"/>
          <w:rFonts w:ascii="Arial Narrow" w:hAnsi="Arial Narrow"/>
          <w:sz w:val="16"/>
          <w:lang w:val="fr-FR"/>
        </w:rPr>
        <w:t>Table des matières</w:t>
      </w:r>
      <w:r w:rsidRPr="00384B28">
        <w:rPr>
          <w:rStyle w:val="Hyperlink"/>
          <w:rFonts w:ascii="Arial Narrow" w:hAnsi="Arial Narrow"/>
          <w:sz w:val="16"/>
        </w:rPr>
        <w:fldChar w:fldCharType="end"/>
      </w:r>
      <w:r w:rsidR="0051630E" w:rsidRPr="0051630E">
        <w:rPr>
          <w:rStyle w:val="Hyperlink"/>
          <w:rFonts w:ascii="Arial Narrow" w:hAnsi="Arial Narrow"/>
          <w:sz w:val="16"/>
          <w:u w:val="none"/>
          <w:lang w:val="fr-FR"/>
        </w:rPr>
        <w:t xml:space="preserve"> </w:t>
      </w:r>
      <w:r w:rsidRPr="00384B28">
        <w:rPr>
          <w:lang w:val="fr-FR"/>
        </w:rPr>
        <w:t>/</w:t>
      </w:r>
      <w:r w:rsidR="0051630E">
        <w:rPr>
          <w:lang w:val="fr-FR"/>
        </w:rPr>
        <w:t xml:space="preserve"> </w:t>
      </w:r>
      <w:hyperlink w:anchor="Universal_License_Terms" w:history="1">
        <w:r w:rsidRPr="00384B28">
          <w:rPr>
            <w:rStyle w:val="Hyperlink"/>
            <w:rFonts w:ascii="Arial Narrow" w:hAnsi="Arial Narrow"/>
            <w:sz w:val="16"/>
            <w:lang w:val="fr-FR"/>
          </w:rPr>
          <w:t>Conditions universelles de licence</w:t>
        </w:r>
      </w:hyperlink>
    </w:p>
    <w:p w14:paraId="31B0C7B7" w14:textId="77777777" w:rsidR="002E2D76" w:rsidRPr="00384B28" w:rsidRDefault="002E2D76" w:rsidP="002E2D76">
      <w:pPr>
        <w:pStyle w:val="PURProductName"/>
        <w:rPr>
          <w:lang w:val="fr-FR"/>
        </w:rPr>
      </w:pPr>
      <w:bookmarkStart w:id="89" w:name="_Toc346536836"/>
      <w:bookmarkStart w:id="90" w:name="_Toc339280303"/>
      <w:bookmarkStart w:id="91" w:name="_Toc339280365"/>
      <w:bookmarkStart w:id="92" w:name="_Toc363552774"/>
      <w:bookmarkStart w:id="93" w:name="_Toc363552839"/>
      <w:bookmarkStart w:id="94" w:name="_Toc378682219"/>
      <w:bookmarkStart w:id="95" w:name="_Toc378682239"/>
      <w:bookmarkStart w:id="96" w:name="_Toc371268251"/>
      <w:bookmarkStart w:id="97" w:name="_Toc371268318"/>
      <w:bookmarkStart w:id="98" w:name="_Toc379842893"/>
      <w:bookmarkStart w:id="99" w:name="_Toc381960504"/>
      <w:r w:rsidRPr="00384B28">
        <w:rPr>
          <w:lang w:val="fr-FR"/>
        </w:rPr>
        <w:t>Core Infrastructure Server Suite Standard</w:t>
      </w:r>
      <w:bookmarkEnd w:id="89"/>
      <w:bookmarkEnd w:id="90"/>
      <w:bookmarkEnd w:id="91"/>
      <w:bookmarkEnd w:id="92"/>
      <w:bookmarkEnd w:id="93"/>
      <w:bookmarkEnd w:id="94"/>
      <w:bookmarkEnd w:id="95"/>
      <w:bookmarkEnd w:id="96"/>
      <w:bookmarkEnd w:id="97"/>
      <w:bookmarkEnd w:id="98"/>
      <w:bookmarkEnd w:id="99"/>
      <w:r w:rsidRPr="00384B28">
        <w:fldChar w:fldCharType="begin"/>
      </w:r>
      <w:r w:rsidRPr="00384B28">
        <w:rPr>
          <w:lang w:val="fr-FR"/>
        </w:rPr>
        <w:instrText>XE "Core Infrastructure Server Suite Standard"</w:instrText>
      </w:r>
      <w:r w:rsidRPr="00384B28">
        <w:fldChar w:fldCharType="end"/>
      </w:r>
    </w:p>
    <w:p w14:paraId="31B0C7B8" w14:textId="77777777" w:rsidR="002E2D76" w:rsidRPr="00384B28" w:rsidRDefault="002E2D76" w:rsidP="002E2D76">
      <w:pPr>
        <w:spacing w:line="240" w:lineRule="exact"/>
        <w:rPr>
          <w:lang w:val="fr-FR"/>
        </w:rPr>
      </w:pPr>
      <w:r w:rsidRPr="00384B28">
        <w:rPr>
          <w:color w:val="auto"/>
          <w:sz w:val="12"/>
          <w:lang w:val="fr-FR"/>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E2D76" w:rsidRPr="00D422BD" w14:paraId="31B0C7BB" w14:textId="77777777" w:rsidTr="00984DEA">
        <w:tc>
          <w:tcPr>
            <w:tcW w:w="2477" w:type="pct"/>
          </w:tcPr>
          <w:p w14:paraId="31B0C7B9" w14:textId="77777777" w:rsidR="002E2D76" w:rsidRPr="00384B28" w:rsidRDefault="002E2D76" w:rsidP="00984DEA">
            <w:pPr>
              <w:spacing w:after="0"/>
              <w:rPr>
                <w:rFonts w:ascii="Arial Narrow" w:hAnsi="Arial Narrow"/>
                <w:color w:val="404040" w:themeColor="text1" w:themeTint="BF"/>
                <w:sz w:val="18"/>
                <w:lang w:val="fr-FR"/>
              </w:rPr>
            </w:pPr>
            <w:r w:rsidRPr="00384B28">
              <w:rPr>
                <w:rFonts w:ascii="Arial Narrow" w:hAnsi="Arial Narrow"/>
                <w:color w:val="404040" w:themeColor="text1" w:themeTint="BF"/>
                <w:sz w:val="18"/>
                <w:lang w:val="fr-FR"/>
              </w:rPr>
              <w:t xml:space="preserve">Mobilité de licence dans les Batteries de Serveurs : </w:t>
            </w:r>
            <w:r w:rsidRPr="00384B28">
              <w:rPr>
                <w:rFonts w:ascii="Arial Narrow" w:hAnsi="Arial Narrow"/>
                <w:b/>
                <w:color w:val="404040" w:themeColor="text1" w:themeTint="BF"/>
                <w:sz w:val="18"/>
                <w:lang w:val="fr-FR"/>
              </w:rPr>
              <w:t xml:space="preserve">Non </w:t>
            </w:r>
          </w:p>
        </w:tc>
        <w:tc>
          <w:tcPr>
            <w:tcW w:w="2523" w:type="pct"/>
          </w:tcPr>
          <w:p w14:paraId="31B0C7BA" w14:textId="77777777" w:rsidR="002E2D76" w:rsidRPr="00384B28" w:rsidRDefault="002E2D76" w:rsidP="00984DEA">
            <w:pPr>
              <w:spacing w:after="0"/>
              <w:rPr>
                <w:rFonts w:ascii="Arial Narrow" w:hAnsi="Arial Narrow"/>
                <w:color w:val="404040" w:themeColor="text1" w:themeTint="BF"/>
                <w:sz w:val="18"/>
                <w:lang w:val="fr-FR"/>
              </w:rPr>
            </w:pPr>
            <w:r w:rsidRPr="00384B28">
              <w:rPr>
                <w:rFonts w:ascii="Arial Narrow" w:hAnsi="Arial Narrow"/>
                <w:color w:val="404040" w:themeColor="text1" w:themeTint="BF"/>
                <w:sz w:val="18"/>
                <w:lang w:val="fr-FR"/>
              </w:rPr>
              <w:t xml:space="preserve">Voir les avertissements applicables : </w:t>
            </w:r>
            <w:r w:rsidRPr="00384B28">
              <w:rPr>
                <w:rFonts w:ascii="Arial Narrow" w:hAnsi="Arial Narrow"/>
                <w:b/>
                <w:color w:val="404040" w:themeColor="text1" w:themeTint="BF"/>
                <w:sz w:val="18"/>
                <w:lang w:val="fr-FR"/>
              </w:rPr>
              <w:t>Non</w:t>
            </w:r>
          </w:p>
        </w:tc>
      </w:tr>
      <w:tr w:rsidR="002E2D76" w:rsidRPr="00384B28" w14:paraId="31B0C7BE" w14:textId="77777777" w:rsidTr="00984DEA">
        <w:tc>
          <w:tcPr>
            <w:tcW w:w="2477" w:type="pct"/>
          </w:tcPr>
          <w:p w14:paraId="31B0C7BC" w14:textId="77777777" w:rsidR="002E2D76" w:rsidRPr="00384B28" w:rsidRDefault="002E2D76" w:rsidP="00984DEA">
            <w:pPr>
              <w:spacing w:after="0"/>
              <w:rPr>
                <w:rFonts w:ascii="Arial Narrow" w:hAnsi="Arial Narrow"/>
                <w:color w:val="404040" w:themeColor="text1" w:themeTint="BF"/>
                <w:sz w:val="18"/>
              </w:rPr>
            </w:pPr>
            <w:r w:rsidRPr="00384B28">
              <w:rPr>
                <w:rFonts w:ascii="Arial Narrow" w:hAnsi="Arial Narrow"/>
                <w:color w:val="404040" w:themeColor="text1" w:themeTint="BF"/>
                <w:sz w:val="18"/>
              </w:rPr>
              <w:t xml:space="preserve">Logiciels client/supplémentaires : </w:t>
            </w:r>
            <w:r w:rsidRPr="00384B28">
              <w:rPr>
                <w:rFonts w:ascii="Arial Narrow" w:hAnsi="Arial Narrow"/>
                <w:b/>
                <w:color w:val="404040" w:themeColor="text1" w:themeTint="BF"/>
                <w:sz w:val="18"/>
              </w:rPr>
              <w:t>Non</w:t>
            </w:r>
          </w:p>
        </w:tc>
        <w:tc>
          <w:tcPr>
            <w:tcW w:w="2523" w:type="pct"/>
          </w:tcPr>
          <w:p w14:paraId="31B0C7BD" w14:textId="77777777" w:rsidR="002E2D76" w:rsidRPr="00384B28" w:rsidRDefault="002E2D76" w:rsidP="00984DEA">
            <w:pPr>
              <w:spacing w:after="0"/>
              <w:rPr>
                <w:rFonts w:ascii="Arial Narrow" w:hAnsi="Arial Narrow"/>
                <w:color w:val="404040" w:themeColor="text1" w:themeTint="BF"/>
                <w:sz w:val="18"/>
              </w:rPr>
            </w:pPr>
          </w:p>
        </w:tc>
      </w:tr>
    </w:tbl>
    <w:p w14:paraId="31B0C7BF" w14:textId="77777777" w:rsidR="002E2D76" w:rsidRPr="00384B28" w:rsidRDefault="002E2D76" w:rsidP="002E2D76">
      <w:pPr>
        <w:pStyle w:val="PURADDITIONALTERMSHEADERMB"/>
      </w:pPr>
      <w:r w:rsidRPr="00384B28">
        <w:t xml:space="preserve">Conditions supplémentaires. </w:t>
      </w:r>
    </w:p>
    <w:p w14:paraId="31B0C7C0" w14:textId="77777777" w:rsidR="002E2D76" w:rsidRPr="00384B28" w:rsidRDefault="002E2D76" w:rsidP="002E2D76">
      <w:pPr>
        <w:pStyle w:val="PURBlueStrong"/>
        <w:rPr>
          <w:spacing w:val="0"/>
        </w:rPr>
      </w:pPr>
      <w:r w:rsidRPr="00384B28">
        <w:rPr>
          <w:spacing w:val="0"/>
        </w:rPr>
        <w:t>Suite de produits</w:t>
      </w:r>
    </w:p>
    <w:p w14:paraId="31B0C7C1" w14:textId="77777777" w:rsidR="002E2D76" w:rsidRPr="00384B28" w:rsidRDefault="002E2D76" w:rsidP="002E2D76">
      <w:pPr>
        <w:pStyle w:val="PURBody-Indented"/>
        <w:rPr>
          <w:lang w:val="fr-FR"/>
        </w:rPr>
      </w:pPr>
      <w:r w:rsidRPr="00384B28">
        <w:rPr>
          <w:lang w:val="fr-FR"/>
        </w:rPr>
        <w:t>Core Infrastructure Server Suite Standard comprend les droits d</w:t>
      </w:r>
      <w:r w:rsidR="000905B8">
        <w:rPr>
          <w:lang w:val="fr-FR"/>
        </w:rPr>
        <w:t>’</w:t>
      </w:r>
      <w:r w:rsidRPr="00384B28">
        <w:rPr>
          <w:lang w:val="fr-FR"/>
        </w:rPr>
        <w:t>utilisation de plusieurs produits. La licence fournit les droits permettant d</w:t>
      </w:r>
      <w:r w:rsidR="000905B8">
        <w:rPr>
          <w:lang w:val="fr-FR"/>
        </w:rPr>
        <w:t>’</w:t>
      </w:r>
      <w:r w:rsidRPr="00384B28">
        <w:rPr>
          <w:lang w:val="fr-FR"/>
        </w:rPr>
        <w:t>utiliser le logiciel sur un serveur et de gérer le logiciel exécuté sur ce serveur. Ces produits sont également disponibles au titre de licences de logiciel et de gestion individuelles, tel que décrit dans d</w:t>
      </w:r>
      <w:r w:rsidR="000905B8">
        <w:rPr>
          <w:lang w:val="fr-FR"/>
        </w:rPr>
        <w:t>’</w:t>
      </w:r>
      <w:r w:rsidRPr="00384B28">
        <w:rPr>
          <w:lang w:val="fr-FR"/>
        </w:rPr>
        <w:t>autres sections des présents droits d</w:t>
      </w:r>
      <w:r w:rsidR="000905B8">
        <w:rPr>
          <w:lang w:val="fr-FR"/>
        </w:rPr>
        <w:t>’</w:t>
      </w:r>
      <w:r w:rsidRPr="00384B28">
        <w:rPr>
          <w:lang w:val="fr-FR"/>
        </w:rPr>
        <w:t>utilisation des produits. Vous êtes autorisé à utiliser les produits inclus dans la suite, tel que cela est prévu dans cette section.</w:t>
      </w:r>
    </w:p>
    <w:p w14:paraId="31B0C7C2" w14:textId="77777777" w:rsidR="002E2D76" w:rsidRPr="00384B28" w:rsidRDefault="002E2D76" w:rsidP="002E2D76">
      <w:pPr>
        <w:pStyle w:val="PURBody-Indented"/>
        <w:rPr>
          <w:lang w:val="fr-FR"/>
        </w:rPr>
      </w:pPr>
      <w:r w:rsidRPr="00384B28">
        <w:rPr>
          <w:lang w:val="fr-FR"/>
        </w:rPr>
        <w:t>En faisant l</w:t>
      </w:r>
      <w:r w:rsidR="000905B8">
        <w:rPr>
          <w:lang w:val="fr-FR"/>
        </w:rPr>
        <w:t>’</w:t>
      </w:r>
      <w:r w:rsidRPr="00384B28">
        <w:rPr>
          <w:lang w:val="fr-FR"/>
        </w:rPr>
        <w:t>acquisition d</w:t>
      </w:r>
      <w:r w:rsidR="000905B8">
        <w:rPr>
          <w:lang w:val="fr-FR"/>
        </w:rPr>
        <w:t>’</w:t>
      </w:r>
      <w:r w:rsidRPr="00384B28">
        <w:rPr>
          <w:lang w:val="fr-FR"/>
        </w:rPr>
        <w:t>une licence pour Core Infrastructure Server Suite Standard, vous faites l</w:t>
      </w:r>
      <w:r w:rsidR="000905B8">
        <w:rPr>
          <w:lang w:val="fr-FR"/>
        </w:rPr>
        <w:t>’</w:t>
      </w:r>
      <w:r w:rsidRPr="00384B28">
        <w:rPr>
          <w:lang w:val="fr-FR"/>
        </w:rPr>
        <w:t>acquisition d</w:t>
      </w:r>
      <w:r w:rsidR="000905B8">
        <w:rPr>
          <w:lang w:val="fr-FR"/>
        </w:rPr>
        <w:t>’</w:t>
      </w:r>
      <w:r w:rsidRPr="00384B28">
        <w:rPr>
          <w:lang w:val="fr-FR"/>
        </w:rPr>
        <w:t>une seule licence qui peut être attribuée à un seul dispositif ou Serveur. Vous ne faites pas l</w:t>
      </w:r>
      <w:r w:rsidR="000905B8">
        <w:rPr>
          <w:lang w:val="fr-FR"/>
        </w:rPr>
        <w:t>’</w:t>
      </w:r>
      <w:r w:rsidRPr="00384B28">
        <w:rPr>
          <w:lang w:val="fr-FR"/>
        </w:rPr>
        <w:t>acquisition d</w:t>
      </w:r>
      <w:r w:rsidR="000905B8">
        <w:rPr>
          <w:lang w:val="fr-FR"/>
        </w:rPr>
        <w:t>’</w:t>
      </w:r>
      <w:r w:rsidRPr="00384B28">
        <w:rPr>
          <w:lang w:val="fr-FR"/>
        </w:rPr>
        <w:t>un ensemble de licences de logiciel et de gestion pour les produits inclus dans la suite de produit.</w:t>
      </w:r>
    </w:p>
    <w:p w14:paraId="31B0C7C3" w14:textId="77777777" w:rsidR="002E2D76" w:rsidRPr="00384B28" w:rsidRDefault="002E2D76" w:rsidP="002E2D76">
      <w:pPr>
        <w:pStyle w:val="PURBlueStrong"/>
        <w:rPr>
          <w:spacing w:val="0"/>
          <w:lang w:val="fr-FR"/>
        </w:rPr>
      </w:pPr>
      <w:r w:rsidRPr="00384B28">
        <w:rPr>
          <w:spacing w:val="0"/>
          <w:lang w:val="fr-FR"/>
        </w:rPr>
        <w:lastRenderedPageBreak/>
        <w:t>Core Infrastructure Server (CIS) Suite Standard</w:t>
      </w:r>
    </w:p>
    <w:p w14:paraId="31B0C7C4" w14:textId="77777777" w:rsidR="002E2D76" w:rsidRPr="00384B28" w:rsidRDefault="002E2D76" w:rsidP="002E2D76">
      <w:pPr>
        <w:ind w:left="270"/>
        <w:rPr>
          <w:lang w:val="fr-FR"/>
        </w:rPr>
      </w:pPr>
      <w:r w:rsidRPr="00384B28">
        <w:rPr>
          <w:rFonts w:cs="Arial"/>
          <w:b/>
          <w:color w:val="404040" w:themeColor="text1" w:themeTint="BF"/>
          <w:sz w:val="18"/>
          <w:lang w:val="fr-FR"/>
        </w:rPr>
        <w:t>Définitions</w:t>
      </w:r>
      <w:r w:rsidRPr="00384B28">
        <w:rPr>
          <w:rFonts w:cs="Arial"/>
          <w:color w:val="404040" w:themeColor="text1" w:themeTint="BF"/>
          <w:sz w:val="18"/>
          <w:lang w:val="fr-FR"/>
        </w:rPr>
        <w:t>. « Logiciel Core Infrastructure Server (« CIS ») » désigne dans le contexte d</w:t>
      </w:r>
      <w:r w:rsidR="000905B8">
        <w:rPr>
          <w:rFonts w:cs="Arial"/>
          <w:color w:val="404040" w:themeColor="text1" w:themeTint="BF"/>
          <w:sz w:val="18"/>
          <w:lang w:val="fr-FR"/>
        </w:rPr>
        <w:t>’</w:t>
      </w:r>
      <w:r w:rsidRPr="00384B28">
        <w:rPr>
          <w:rFonts w:cs="Arial"/>
          <w:color w:val="404040" w:themeColor="text1" w:themeTint="BF"/>
          <w:sz w:val="18"/>
          <w:lang w:val="fr-FR"/>
        </w:rPr>
        <w:t>une licence CIS Suite Standard le logiciel Microsoft pour lequel vous disposez de droits d</w:t>
      </w:r>
      <w:r w:rsidR="000905B8">
        <w:rPr>
          <w:rFonts w:cs="Arial"/>
          <w:color w:val="404040" w:themeColor="text1" w:themeTint="BF"/>
          <w:sz w:val="18"/>
          <w:lang w:val="fr-FR"/>
        </w:rPr>
        <w:t>’</w:t>
      </w:r>
      <w:r w:rsidRPr="00384B28">
        <w:rPr>
          <w:rFonts w:cs="Arial"/>
          <w:color w:val="404040" w:themeColor="text1" w:themeTint="BF"/>
          <w:sz w:val="18"/>
          <w:lang w:val="fr-FR"/>
        </w:rPr>
        <w:t>utilisation, d</w:t>
      </w:r>
      <w:r w:rsidR="000905B8">
        <w:rPr>
          <w:rFonts w:cs="Arial"/>
          <w:color w:val="404040" w:themeColor="text1" w:themeTint="BF"/>
          <w:sz w:val="18"/>
          <w:lang w:val="fr-FR"/>
        </w:rPr>
        <w:t>’</w:t>
      </w:r>
      <w:r w:rsidRPr="00384B28">
        <w:rPr>
          <w:rFonts w:cs="Arial"/>
          <w:color w:val="404040" w:themeColor="text1" w:themeTint="BF"/>
          <w:sz w:val="18"/>
          <w:lang w:val="fr-FR"/>
        </w:rPr>
        <w:t>accès ou de gestion au titre la licence CIS Suite Standard. Le logiciel CIS comprend les dernières versions de ce logiciel mises à disposition (et toute version antérieure).</w:t>
      </w:r>
    </w:p>
    <w:p w14:paraId="31B0C7C5" w14:textId="77777777" w:rsidR="002E2D76" w:rsidRPr="00601334" w:rsidRDefault="002E2D76" w:rsidP="002E2D76">
      <w:pPr>
        <w:pStyle w:val="PURBlueStrong-Indented"/>
        <w:rPr>
          <w:spacing w:val="0"/>
          <w:lang w:val="fr-FR"/>
        </w:rPr>
      </w:pPr>
      <w:r w:rsidRPr="00601334">
        <w:rPr>
          <w:spacing w:val="0"/>
          <w:lang w:val="fr-FR"/>
        </w:rPr>
        <w:t>Droits d</w:t>
      </w:r>
      <w:r w:rsidR="000905B8">
        <w:rPr>
          <w:spacing w:val="0"/>
          <w:lang w:val="fr-FR"/>
        </w:rPr>
        <w:t>’</w:t>
      </w:r>
      <w:r w:rsidRPr="00601334">
        <w:rPr>
          <w:spacing w:val="0"/>
          <w:lang w:val="fr-FR"/>
        </w:rPr>
        <w:t>utilisation applicables</w:t>
      </w:r>
    </w:p>
    <w:p w14:paraId="31B0C7C6" w14:textId="77777777" w:rsidR="002E2D76" w:rsidRPr="00384B28" w:rsidRDefault="002E2D76" w:rsidP="002E2D76">
      <w:pPr>
        <w:pStyle w:val="PURBody-Indented"/>
        <w:rPr>
          <w:lang w:val="fr-FR"/>
        </w:rPr>
      </w:pPr>
      <w:r w:rsidRPr="00384B28">
        <w:rPr>
          <w:lang w:val="fr-FR"/>
        </w:rPr>
        <w:t>Votre accès et votre utilisation du logiciel CIS sont régis par les conditions de licence applicables au logiciel CIS, telles que modifiées par les présentes conditions de licence. Vous devez attribuer une licence à chaque processeur physique de chaque serveur sur lequel vous exécutez le logiciel CIS.</w:t>
      </w:r>
    </w:p>
    <w:p w14:paraId="31B0C7C7" w14:textId="77777777" w:rsidR="002E2D76" w:rsidRPr="00384B28" w:rsidRDefault="002E2D76" w:rsidP="002E2D76">
      <w:pPr>
        <w:pStyle w:val="PURBlueStrong-Indented"/>
        <w:rPr>
          <w:spacing w:val="0"/>
        </w:rPr>
      </w:pPr>
      <w:r w:rsidRPr="00384B28">
        <w:rPr>
          <w:spacing w:val="0"/>
        </w:rPr>
        <w:t>Logiciels CIS inclus</w:t>
      </w:r>
    </w:p>
    <w:p w14:paraId="31B0C7C8" w14:textId="77777777" w:rsidR="002E2D76" w:rsidRPr="00384B28" w:rsidRDefault="00830DCA" w:rsidP="003B5A77">
      <w:pPr>
        <w:pStyle w:val="PURBullet-Indented"/>
        <w:numPr>
          <w:ilvl w:val="0"/>
          <w:numId w:val="7"/>
        </w:numPr>
      </w:pPr>
      <w:r w:rsidRPr="00384B28">
        <w:t>Windows Server Standard</w:t>
      </w:r>
    </w:p>
    <w:p w14:paraId="31B0C7C9" w14:textId="77777777" w:rsidR="002E2D76" w:rsidRPr="00384B28" w:rsidRDefault="00830DCA" w:rsidP="003B5A77">
      <w:pPr>
        <w:pStyle w:val="PURBullet-Indented"/>
        <w:numPr>
          <w:ilvl w:val="0"/>
          <w:numId w:val="7"/>
        </w:numPr>
      </w:pPr>
      <w:r w:rsidRPr="00384B28">
        <w:t>System Center Standard</w:t>
      </w:r>
    </w:p>
    <w:p w14:paraId="31B0C7CA" w14:textId="77777777" w:rsidR="002E2D76" w:rsidRPr="00384B28" w:rsidRDefault="002E2D76" w:rsidP="002E2D76">
      <w:pPr>
        <w:pStyle w:val="PURBody-Indented"/>
        <w:rPr>
          <w:lang w:val="fr-FR"/>
        </w:rPr>
      </w:pPr>
      <w:r w:rsidRPr="00384B28">
        <w:rPr>
          <w:b/>
          <w:lang w:val="fr-FR"/>
        </w:rPr>
        <w:t xml:space="preserve">Windows Server Standard : </w:t>
      </w:r>
      <w:r w:rsidRPr="00384B28">
        <w:rPr>
          <w:lang w:val="fr-FR"/>
        </w:rPr>
        <w:t>Vous êtes autorisé à exécuter sur le serveur concédé sous licence, à la fois :</w:t>
      </w:r>
    </w:p>
    <w:p w14:paraId="31B0C7CB" w14:textId="77777777" w:rsidR="002E2D76" w:rsidRPr="00384B28" w:rsidRDefault="002E2D76" w:rsidP="003B5A77">
      <w:pPr>
        <w:pStyle w:val="PURBullet-Indented"/>
        <w:numPr>
          <w:ilvl w:val="1"/>
          <w:numId w:val="12"/>
        </w:numPr>
        <w:rPr>
          <w:lang w:val="fr-FR"/>
        </w:rPr>
      </w:pPr>
      <w:r w:rsidRPr="00384B28">
        <w:rPr>
          <w:lang w:val="fr-FR"/>
        </w:rPr>
        <w:t>une Instance de Windows Server Standard dans un OSE Physique</w:t>
      </w:r>
    </w:p>
    <w:p w14:paraId="31B0C7CC" w14:textId="77777777" w:rsidR="002E2D76" w:rsidRPr="00384B28" w:rsidRDefault="002E2D76" w:rsidP="003B5A77">
      <w:pPr>
        <w:pStyle w:val="PURBullet-Indented"/>
        <w:numPr>
          <w:ilvl w:val="1"/>
          <w:numId w:val="12"/>
        </w:numPr>
        <w:rPr>
          <w:lang w:val="fr-FR"/>
        </w:rPr>
      </w:pPr>
      <w:r w:rsidRPr="00384B28">
        <w:rPr>
          <w:lang w:val="fr-FR"/>
        </w:rPr>
        <w:t>une Instance de Windows Server Standard dans un OSE Virtuel</w:t>
      </w:r>
    </w:p>
    <w:p w14:paraId="31B0C7CD" w14:textId="77777777" w:rsidR="002E2D76" w:rsidRPr="00384B28" w:rsidRDefault="002E2D76" w:rsidP="002E2D76">
      <w:pPr>
        <w:pStyle w:val="PURBody-Indented"/>
        <w:rPr>
          <w:lang w:val="fr-FR"/>
        </w:rPr>
      </w:pPr>
      <w:r w:rsidRPr="00384B28">
        <w:rPr>
          <w:lang w:val="fr-FR"/>
        </w:rPr>
        <w:t>Si vous exécutez le nombre maximal d</w:t>
      </w:r>
      <w:r w:rsidR="000905B8">
        <w:rPr>
          <w:lang w:val="fr-FR"/>
        </w:rPr>
        <w:t>’</w:t>
      </w:r>
      <w:r w:rsidRPr="00384B28">
        <w:rPr>
          <w:lang w:val="fr-FR"/>
        </w:rPr>
        <w:t>Instances autorisées (physiques et virtuelles), l</w:t>
      </w:r>
      <w:r w:rsidR="000905B8">
        <w:rPr>
          <w:lang w:val="fr-FR"/>
        </w:rPr>
        <w:t>’</w:t>
      </w:r>
      <w:r w:rsidRPr="00384B28">
        <w:rPr>
          <w:lang w:val="fr-FR"/>
        </w:rPr>
        <w:t>Instance qui s</w:t>
      </w:r>
      <w:r w:rsidR="000905B8">
        <w:rPr>
          <w:lang w:val="fr-FR"/>
        </w:rPr>
        <w:t>’</w:t>
      </w:r>
      <w:r w:rsidRPr="00384B28">
        <w:rPr>
          <w:lang w:val="fr-FR"/>
        </w:rPr>
        <w:t>exécute dans l</w:t>
      </w:r>
      <w:r w:rsidR="000905B8">
        <w:rPr>
          <w:lang w:val="fr-FR"/>
        </w:rPr>
        <w:t>’</w:t>
      </w:r>
      <w:r w:rsidRPr="00384B28">
        <w:rPr>
          <w:lang w:val="fr-FR"/>
        </w:rPr>
        <w:t>OSE Physique peut être utilisée uniquement pour :</w:t>
      </w:r>
    </w:p>
    <w:p w14:paraId="31B0C7CE" w14:textId="77777777" w:rsidR="002E2D76" w:rsidRPr="00384B28" w:rsidRDefault="002E2D76" w:rsidP="003B5A77">
      <w:pPr>
        <w:pStyle w:val="PURBullet-Indented"/>
        <w:numPr>
          <w:ilvl w:val="1"/>
          <w:numId w:val="13"/>
        </w:numPr>
        <w:rPr>
          <w:lang w:val="fr-FR"/>
        </w:rPr>
      </w:pPr>
      <w:r w:rsidRPr="00384B28">
        <w:rPr>
          <w:lang w:val="fr-FR"/>
        </w:rPr>
        <w:t>exécuter le logiciel de virtualisation matérielle</w:t>
      </w:r>
    </w:p>
    <w:p w14:paraId="31B0C7CF" w14:textId="77777777" w:rsidR="002E2D76" w:rsidRPr="00384B28" w:rsidRDefault="002E2D76" w:rsidP="003B5A77">
      <w:pPr>
        <w:pStyle w:val="PURBullet-Indented"/>
        <w:numPr>
          <w:ilvl w:val="1"/>
          <w:numId w:val="13"/>
        </w:numPr>
        <w:rPr>
          <w:lang w:val="fr-FR"/>
        </w:rPr>
      </w:pPr>
      <w:r w:rsidRPr="00384B28">
        <w:rPr>
          <w:lang w:val="fr-FR"/>
        </w:rPr>
        <w:t>fournir des services de virtualisation matérielle</w:t>
      </w:r>
    </w:p>
    <w:p w14:paraId="31B0C7D0" w14:textId="77777777" w:rsidR="002E2D76" w:rsidRPr="00384B28" w:rsidRDefault="002E2D76" w:rsidP="003B5A77">
      <w:pPr>
        <w:pStyle w:val="PURBullet-Indented"/>
        <w:numPr>
          <w:ilvl w:val="1"/>
          <w:numId w:val="13"/>
        </w:numPr>
        <w:rPr>
          <w:lang w:val="fr-FR"/>
        </w:rPr>
      </w:pPr>
      <w:r w:rsidRPr="00384B28">
        <w:rPr>
          <w:lang w:val="fr-FR"/>
        </w:rPr>
        <w:t>exécuter le logiciel pour gérer et maintenir les OSE sur le Serveur Sous Licence</w:t>
      </w:r>
    </w:p>
    <w:p w14:paraId="31B0C7D1" w14:textId="77777777" w:rsidR="00D7307C" w:rsidRPr="00384B28" w:rsidRDefault="002E2D76" w:rsidP="002E2D76">
      <w:pPr>
        <w:pStyle w:val="PURBody-Indented"/>
        <w:rPr>
          <w:lang w:val="fr-FR"/>
        </w:rPr>
      </w:pPr>
      <w:r w:rsidRPr="00384B28">
        <w:rPr>
          <w:b/>
          <w:lang w:val="fr-FR"/>
        </w:rPr>
        <w:t xml:space="preserve">Licences de gestion : </w:t>
      </w:r>
      <w:r w:rsidRPr="00384B28">
        <w:rPr>
          <w:lang w:val="fr-FR"/>
        </w:rPr>
        <w:t>Vous serez considéré comme ayant attribué au Serveur Sous Licence un nombre de licences System Center Standard égal au nombre de licences CIS Suite Standard attribuées au serveur.</w:t>
      </w:r>
    </w:p>
    <w:p w14:paraId="31B0C7D2" w14:textId="77777777" w:rsidR="002E2D76" w:rsidRPr="00384B28" w:rsidRDefault="00D7307C" w:rsidP="003B5A77">
      <w:pPr>
        <w:pStyle w:val="PURBody-Indented"/>
        <w:numPr>
          <w:ilvl w:val="0"/>
          <w:numId w:val="15"/>
        </w:numPr>
        <w:ind w:left="540" w:hanging="252"/>
        <w:rPr>
          <w:lang w:val="fr-FR"/>
        </w:rPr>
      </w:pPr>
      <w:r w:rsidRPr="00384B28">
        <w:rPr>
          <w:lang w:val="fr-FR"/>
        </w:rPr>
        <w:t>Si vous gérez un OSE Virtuel sur le Dispositif Sous Licence et que l</w:t>
      </w:r>
      <w:r w:rsidR="000905B8">
        <w:rPr>
          <w:lang w:val="fr-FR"/>
        </w:rPr>
        <w:t>’</w:t>
      </w:r>
      <w:r w:rsidRPr="00384B28">
        <w:rPr>
          <w:lang w:val="fr-FR"/>
        </w:rPr>
        <w:t>OSE Physique est utilisé uniquement pour exécuter le logiciel de virtualisation matérielle, fournir des services de virtualisation matérielle et gérer les OSE sur ce dispositif, vous êtes autorisé à gérer à la fois cet OSE Virtuel et l</w:t>
      </w:r>
      <w:r w:rsidR="000905B8">
        <w:rPr>
          <w:lang w:val="fr-FR"/>
        </w:rPr>
        <w:t>’</w:t>
      </w:r>
      <w:r w:rsidRPr="00384B28">
        <w:rPr>
          <w:lang w:val="fr-FR"/>
        </w:rPr>
        <w:t>OSE Physique sur le Serveur Sous Licence.</w:t>
      </w:r>
    </w:p>
    <w:p w14:paraId="31B0C7D3" w14:textId="77777777" w:rsidR="002E2D76" w:rsidRPr="00384B28" w:rsidRDefault="002E2D76" w:rsidP="003B5A77">
      <w:pPr>
        <w:pStyle w:val="PURBullet-Indented"/>
        <w:numPr>
          <w:ilvl w:val="0"/>
          <w:numId w:val="8"/>
        </w:numPr>
        <w:rPr>
          <w:lang w:val="fr-FR"/>
        </w:rPr>
      </w:pPr>
      <w:r w:rsidRPr="00384B28">
        <w:rPr>
          <w:lang w:val="fr-FR"/>
        </w:rPr>
        <w:t>Vous êtes autorisé à utiliser le logiciel System Center inclus dans le logiciel CIS pour gérer des OSE sur l</w:t>
      </w:r>
      <w:r w:rsidR="000905B8">
        <w:rPr>
          <w:lang w:val="fr-FR"/>
        </w:rPr>
        <w:t>’</w:t>
      </w:r>
      <w:r w:rsidRPr="00384B28">
        <w:rPr>
          <w:lang w:val="fr-FR"/>
        </w:rPr>
        <w:t>un de vos dispositifs qui n</w:t>
      </w:r>
      <w:r w:rsidR="000905B8">
        <w:rPr>
          <w:lang w:val="fr-FR"/>
        </w:rPr>
        <w:t>’</w:t>
      </w:r>
      <w:r w:rsidRPr="00384B28">
        <w:rPr>
          <w:lang w:val="fr-FR"/>
        </w:rPr>
        <w:t>est pas concédé sous licence avec CIS Suite si vous ou vos utilisateurs faites l</w:t>
      </w:r>
      <w:r w:rsidR="000905B8">
        <w:rPr>
          <w:lang w:val="fr-FR"/>
        </w:rPr>
        <w:t>’</w:t>
      </w:r>
      <w:r w:rsidRPr="00384B28">
        <w:rPr>
          <w:lang w:val="fr-FR"/>
        </w:rPr>
        <w:t>acquisition et attribuez des licences de gestion, tel que décrit dans les Droits d</w:t>
      </w:r>
      <w:r w:rsidR="000905B8">
        <w:rPr>
          <w:lang w:val="fr-FR"/>
        </w:rPr>
        <w:t>’</w:t>
      </w:r>
      <w:r w:rsidRPr="00384B28">
        <w:rPr>
          <w:lang w:val="fr-FR"/>
        </w:rPr>
        <w:t>Utilisation pour le Prestataire de Services ou les Droits d</w:t>
      </w:r>
      <w:r w:rsidR="000905B8">
        <w:rPr>
          <w:lang w:val="fr-FR"/>
        </w:rPr>
        <w:t>’</w:t>
      </w:r>
      <w:r w:rsidRPr="00384B28">
        <w:rPr>
          <w:lang w:val="fr-FR"/>
        </w:rPr>
        <w:t>Utilisation des Logiciels dans le cadre des Licences en Volume, le cas échéant, pour ce logiciel.</w:t>
      </w:r>
    </w:p>
    <w:p w14:paraId="31B0C7D4" w14:textId="77777777" w:rsidR="002E2D76" w:rsidRPr="00384B28" w:rsidRDefault="002E2D76" w:rsidP="002E2D76">
      <w:pPr>
        <w:pStyle w:val="PURBlueStrong-Indented"/>
        <w:rPr>
          <w:spacing w:val="0"/>
        </w:rPr>
      </w:pPr>
      <w:r w:rsidRPr="00384B28">
        <w:rPr>
          <w:spacing w:val="0"/>
        </w:rPr>
        <w:t>Conditions supplémentaires</w:t>
      </w:r>
    </w:p>
    <w:p w14:paraId="31B0C7D5" w14:textId="77777777" w:rsidR="002E2D76" w:rsidRPr="008F1B3C" w:rsidRDefault="002E2D76" w:rsidP="003B5A77">
      <w:pPr>
        <w:pStyle w:val="PURBullet-Indented"/>
        <w:numPr>
          <w:ilvl w:val="0"/>
          <w:numId w:val="8"/>
        </w:numPr>
        <w:rPr>
          <w:lang w:val="fr-FR"/>
        </w:rPr>
      </w:pPr>
      <w:r w:rsidRPr="008F1B3C">
        <w:rPr>
          <w:lang w:val="fr-FR"/>
        </w:rPr>
        <w:t>Nonobstant toute stipulation contraire dans votre contrat de licence et dans les Conditions Universelles de Licence des présents Droits d</w:t>
      </w:r>
      <w:r w:rsidR="000905B8">
        <w:rPr>
          <w:lang w:val="fr-FR"/>
        </w:rPr>
        <w:t>’</w:t>
      </w:r>
      <w:r w:rsidRPr="008F1B3C">
        <w:rPr>
          <w:lang w:val="fr-FR"/>
        </w:rPr>
        <w:t>Utilisation pour le Prestataire de Services concernant le passage à une version antérieure ou à une version supérieure des composants distincts, vous êtes autorisé à exécuter une version antérieure ou une édition inférieure de l</w:t>
      </w:r>
      <w:r w:rsidR="000905B8">
        <w:rPr>
          <w:lang w:val="fr-FR"/>
        </w:rPr>
        <w:t>’</w:t>
      </w:r>
      <w:r w:rsidRPr="008F1B3C">
        <w:rPr>
          <w:lang w:val="fr-FR"/>
        </w:rPr>
        <w:t>un des produits individuels fournis dans CIS Suite, tel que cela est prévu dans les conditions de licence de ce produit, stipulées dans les Droits d</w:t>
      </w:r>
      <w:r w:rsidR="000905B8">
        <w:rPr>
          <w:lang w:val="fr-FR"/>
        </w:rPr>
        <w:t>’</w:t>
      </w:r>
      <w:r w:rsidRPr="008F1B3C">
        <w:rPr>
          <w:lang w:val="fr-FR"/>
        </w:rPr>
        <w:t>Utilisation pour le Prestataire de Services.</w:t>
      </w:r>
    </w:p>
    <w:p w14:paraId="31B0C7D6" w14:textId="77777777" w:rsidR="002E2D76" w:rsidRPr="00384B28" w:rsidRDefault="002E2D76" w:rsidP="003B5A77">
      <w:pPr>
        <w:pStyle w:val="PURBullet-Indented"/>
        <w:numPr>
          <w:ilvl w:val="0"/>
          <w:numId w:val="8"/>
        </w:numPr>
        <w:rPr>
          <w:lang w:val="fr-FR"/>
        </w:rPr>
      </w:pPr>
      <w:r w:rsidRPr="00384B28">
        <w:rPr>
          <w:lang w:val="fr-FR"/>
        </w:rPr>
        <w:t>Toutes les autres conditions prévues dans les Droits d</w:t>
      </w:r>
      <w:r w:rsidR="000905B8">
        <w:rPr>
          <w:lang w:val="fr-FR"/>
        </w:rPr>
        <w:t>’</w:t>
      </w:r>
      <w:r w:rsidRPr="00384B28">
        <w:rPr>
          <w:lang w:val="fr-FR"/>
        </w:rPr>
        <w:t>Utilisation pour le Prestataire de Services, demeurent valables et pleinement applicables.</w:t>
      </w:r>
    </w:p>
    <w:p w14:paraId="31B0C7D7" w14:textId="77777777" w:rsidR="00A748AB" w:rsidRPr="008F1B3C" w:rsidRDefault="004E2E3E" w:rsidP="00CD6E9D">
      <w:pPr>
        <w:pStyle w:val="PURBreadcrumb"/>
        <w:keepNext w:val="0"/>
        <w:rPr>
          <w:lang w:val="fr-FR"/>
        </w:rPr>
      </w:pPr>
      <w:hyperlink w:anchor="Table_of_Content" w:history="1">
        <w:r w:rsidR="00C14BE5"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C14BE5" w:rsidRPr="008F1B3C">
        <w:rPr>
          <w:lang w:val="fr-FR"/>
        </w:rPr>
        <w:t>/</w:t>
      </w:r>
      <w:r w:rsidR="0051630E">
        <w:rPr>
          <w:lang w:val="fr-FR"/>
        </w:rPr>
        <w:t xml:space="preserve"> </w:t>
      </w:r>
      <w:hyperlink w:anchor="Universal_License_Terms" w:history="1">
        <w:r w:rsidR="00C14BE5" w:rsidRPr="008F1B3C">
          <w:rPr>
            <w:rStyle w:val="Hyperlink"/>
            <w:rFonts w:ascii="Arial Narrow" w:hAnsi="Arial Narrow"/>
            <w:sz w:val="16"/>
            <w:lang w:val="fr-FR"/>
          </w:rPr>
          <w:t>Conditions universelles de licence</w:t>
        </w:r>
      </w:hyperlink>
    </w:p>
    <w:p w14:paraId="31B0C7D8" w14:textId="77777777" w:rsidR="002A34F3" w:rsidRPr="00601334" w:rsidRDefault="002A34F3" w:rsidP="002A34F3">
      <w:pPr>
        <w:pStyle w:val="PURProductName"/>
        <w:rPr>
          <w:lang w:val="fr-FR"/>
        </w:rPr>
      </w:pPr>
      <w:bookmarkStart w:id="100" w:name="_Toc379842894"/>
      <w:bookmarkStart w:id="101" w:name="_Toc381960505"/>
      <w:bookmarkStart w:id="102" w:name="_Toc299524954"/>
      <w:bookmarkStart w:id="103" w:name="_Toc299531306"/>
      <w:bookmarkStart w:id="104" w:name="_Toc299531414"/>
      <w:bookmarkStart w:id="105" w:name="_Toc299531522"/>
      <w:bookmarkStart w:id="106" w:name="_Toc299957131"/>
      <w:bookmarkStart w:id="107" w:name="_Toc346536837"/>
      <w:bookmarkStart w:id="108" w:name="_Toc339280304"/>
      <w:bookmarkStart w:id="109" w:name="_Toc339280366"/>
      <w:bookmarkStart w:id="110" w:name="_Toc363552775"/>
      <w:bookmarkStart w:id="111" w:name="_Toc363552840"/>
      <w:bookmarkEnd w:id="84"/>
      <w:bookmarkEnd w:id="85"/>
      <w:bookmarkEnd w:id="86"/>
      <w:bookmarkEnd w:id="87"/>
      <w:bookmarkEnd w:id="88"/>
      <w:r w:rsidRPr="00601334">
        <w:rPr>
          <w:lang w:val="fr-FR"/>
        </w:rPr>
        <w:t>Service de synchronisation de Forefront Identity Manager for Hosting 2010 R2</w:t>
      </w:r>
      <w:bookmarkEnd w:id="100"/>
      <w:bookmarkEnd w:id="101"/>
      <w:r w:rsidRPr="00384B28">
        <w:fldChar w:fldCharType="begin"/>
      </w:r>
      <w:r w:rsidRPr="00601334">
        <w:rPr>
          <w:lang w:val="fr-FR"/>
        </w:rPr>
        <w:instrText>XE "Service de synchronisation de Forefront Identity Manager for Hosting 2010 R2"</w:instrText>
      </w:r>
      <w:r w:rsidRPr="00384B28">
        <w:fldChar w:fldCharType="end"/>
      </w:r>
    </w:p>
    <w:p w14:paraId="31B0C7D9" w14:textId="77777777" w:rsidR="002A34F3" w:rsidRPr="00384B28" w:rsidRDefault="002A34F3" w:rsidP="002A34F3">
      <w:pPr>
        <w:spacing w:line="240" w:lineRule="exact"/>
        <w:rPr>
          <w:lang w:val="fr-FR"/>
        </w:rPr>
      </w:pPr>
      <w:r w:rsidRPr="00384B28">
        <w:rPr>
          <w:color w:val="auto"/>
          <w:sz w:val="12"/>
          <w:lang w:val="fr-FR"/>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A34F3" w:rsidRPr="00D422BD" w14:paraId="31B0C7DC" w14:textId="77777777" w:rsidTr="005215C8">
        <w:trPr>
          <w:trHeight w:val="19"/>
        </w:trPr>
        <w:tc>
          <w:tcPr>
            <w:tcW w:w="2477" w:type="pct"/>
          </w:tcPr>
          <w:p w14:paraId="31B0C7DA" w14:textId="77777777" w:rsidR="002A34F3" w:rsidRPr="008F1B3C" w:rsidRDefault="002A34F3" w:rsidP="005215C8">
            <w:pPr>
              <w:spacing w:after="0"/>
              <w:rPr>
                <w:rFonts w:ascii="Arial Narrow" w:hAnsi="Arial Narrow"/>
                <w:color w:val="404040" w:themeColor="text1" w:themeTint="BF"/>
                <w:sz w:val="18"/>
                <w:szCs w:val="18"/>
                <w:lang w:val="fr-FR"/>
              </w:rPr>
            </w:pPr>
            <w:r w:rsidRPr="008F1B3C">
              <w:rPr>
                <w:rFonts w:ascii="Arial Narrow" w:hAnsi="Arial Narrow"/>
                <w:color w:val="404040" w:themeColor="text1" w:themeTint="BF"/>
                <w:sz w:val="18"/>
                <w:szCs w:val="18"/>
                <w:lang w:val="fr-FR"/>
              </w:rPr>
              <w:t xml:space="preserve">Mobilité de Licence dans les Batteries de Serveurs : </w:t>
            </w:r>
            <w:r w:rsidRPr="008F1B3C">
              <w:rPr>
                <w:rFonts w:ascii="Arial Narrow" w:hAnsi="Arial Narrow"/>
                <w:b/>
                <w:color w:val="404040" w:themeColor="text1" w:themeTint="BF"/>
                <w:sz w:val="18"/>
                <w:szCs w:val="18"/>
                <w:lang w:val="fr-FR"/>
              </w:rPr>
              <w:t>Oui</w:t>
            </w:r>
            <w:r w:rsidRPr="008F1B3C">
              <w:rPr>
                <w:rFonts w:ascii="Arial Narrow" w:hAnsi="Arial Narrow"/>
                <w:color w:val="404040" w:themeColor="text1" w:themeTint="BF"/>
                <w:sz w:val="18"/>
                <w:szCs w:val="18"/>
                <w:lang w:val="fr-FR"/>
              </w:rPr>
              <w:t xml:space="preserve"> </w:t>
            </w:r>
            <w:r w:rsidRPr="008F1B3C">
              <w:rPr>
                <w:rFonts w:ascii="Arial Narrow" w:hAnsi="Arial Narrow"/>
                <w:i/>
                <w:color w:val="404040" w:themeColor="text1" w:themeTint="BF"/>
                <w:sz w:val="18"/>
                <w:szCs w:val="18"/>
                <w:lang w:val="fr-FR"/>
              </w:rPr>
              <w:t xml:space="preserve">(voir les </w:t>
            </w:r>
            <w:hyperlink w:anchor="Mobilité" w:history="1">
              <w:r w:rsidRPr="008F1B3C">
                <w:rPr>
                  <w:rStyle w:val="Hyperlink"/>
                  <w:rFonts w:ascii="Arial Narrow" w:hAnsi="Arial Narrow"/>
                  <w:i/>
                  <w:sz w:val="18"/>
                  <w:szCs w:val="18"/>
                  <w:lang w:val="fr-FR"/>
                </w:rPr>
                <w:t>Conditions générales</w:t>
              </w:r>
            </w:hyperlink>
            <w:r w:rsidRPr="008F1B3C">
              <w:rPr>
                <w:rFonts w:ascii="Arial Narrow" w:hAnsi="Arial Narrow"/>
                <w:i/>
                <w:color w:val="404040" w:themeColor="text1" w:themeTint="BF"/>
                <w:sz w:val="18"/>
                <w:szCs w:val="18"/>
                <w:lang w:val="fr-FR"/>
              </w:rPr>
              <w:t>)</w:t>
            </w:r>
          </w:p>
        </w:tc>
        <w:tc>
          <w:tcPr>
            <w:tcW w:w="2523" w:type="pct"/>
          </w:tcPr>
          <w:p w14:paraId="31B0C7DB" w14:textId="77777777" w:rsidR="002A34F3" w:rsidRPr="008F1B3C" w:rsidRDefault="002A34F3" w:rsidP="005215C8">
            <w:pPr>
              <w:spacing w:after="0"/>
              <w:rPr>
                <w:rFonts w:ascii="Arial Narrow" w:hAnsi="Arial Narrow"/>
                <w:color w:val="404040" w:themeColor="text1" w:themeTint="BF"/>
                <w:sz w:val="18"/>
                <w:lang w:val="fr-FR"/>
              </w:rPr>
            </w:pPr>
            <w:r w:rsidRPr="008F1B3C">
              <w:rPr>
                <w:rFonts w:ascii="Arial Narrow" w:hAnsi="Arial Narrow"/>
                <w:color w:val="404040" w:themeColor="text1" w:themeTint="BF"/>
                <w:sz w:val="18"/>
                <w:lang w:val="fr-FR"/>
              </w:rPr>
              <w:t xml:space="preserve">Voir les avertissements applicables : </w:t>
            </w:r>
            <w:r w:rsidRPr="008F1B3C">
              <w:rPr>
                <w:rFonts w:ascii="Arial Narrow" w:hAnsi="Arial Narrow"/>
                <w:b/>
                <w:color w:val="404040" w:themeColor="text1" w:themeTint="BF"/>
                <w:sz w:val="18"/>
                <w:lang w:val="fr-FR"/>
              </w:rPr>
              <w:t>Non</w:t>
            </w:r>
          </w:p>
        </w:tc>
      </w:tr>
      <w:tr w:rsidR="002A34F3" w:rsidRPr="00384B28" w14:paraId="31B0C7DF" w14:textId="77777777" w:rsidTr="005215C8">
        <w:tc>
          <w:tcPr>
            <w:tcW w:w="2477" w:type="pct"/>
          </w:tcPr>
          <w:p w14:paraId="31B0C7DD" w14:textId="77777777" w:rsidR="002A34F3" w:rsidRPr="00384B28" w:rsidRDefault="002A34F3" w:rsidP="005215C8">
            <w:pPr>
              <w:spacing w:after="0"/>
              <w:rPr>
                <w:rFonts w:ascii="Arial Narrow" w:hAnsi="Arial Narrow"/>
                <w:color w:val="404040" w:themeColor="text1" w:themeTint="BF"/>
                <w:sz w:val="18"/>
              </w:rPr>
            </w:pPr>
            <w:r w:rsidRPr="00384B28">
              <w:rPr>
                <w:rFonts w:ascii="Arial Narrow" w:hAnsi="Arial Narrow"/>
                <w:color w:val="404040" w:themeColor="text1" w:themeTint="BF"/>
                <w:sz w:val="18"/>
              </w:rPr>
              <w:t xml:space="preserve">Logiciels client/supplémentaires : </w:t>
            </w:r>
            <w:r w:rsidRPr="00384B28">
              <w:rPr>
                <w:rFonts w:ascii="Arial Narrow" w:hAnsi="Arial Narrow"/>
                <w:b/>
                <w:color w:val="404040" w:themeColor="text1" w:themeTint="BF"/>
                <w:sz w:val="18"/>
              </w:rPr>
              <w:t>Non</w:t>
            </w:r>
          </w:p>
        </w:tc>
        <w:tc>
          <w:tcPr>
            <w:tcW w:w="2523" w:type="pct"/>
          </w:tcPr>
          <w:p w14:paraId="31B0C7DE" w14:textId="77777777" w:rsidR="002A34F3" w:rsidRPr="00384B28" w:rsidRDefault="002A34F3" w:rsidP="005215C8">
            <w:pPr>
              <w:spacing w:after="0"/>
              <w:rPr>
                <w:rFonts w:ascii="Arial Narrow" w:hAnsi="Arial Narrow"/>
                <w:color w:val="404040" w:themeColor="text1" w:themeTint="BF"/>
                <w:sz w:val="18"/>
              </w:rPr>
            </w:pPr>
          </w:p>
        </w:tc>
      </w:tr>
    </w:tbl>
    <w:p w14:paraId="31B0C7E0" w14:textId="77777777" w:rsidR="002A34F3" w:rsidRPr="008F1B3C" w:rsidRDefault="004E2E3E" w:rsidP="00CD6E9D">
      <w:pPr>
        <w:pStyle w:val="PURBreadcrumb"/>
        <w:keepNext w:val="0"/>
        <w:rPr>
          <w:lang w:val="fr-FR"/>
        </w:rPr>
      </w:pPr>
      <w:hyperlink w:anchor="Table_of_Content" w:history="1">
        <w:r w:rsidR="00C14BE5"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C14BE5" w:rsidRPr="008F1B3C">
        <w:rPr>
          <w:lang w:val="fr-FR"/>
        </w:rPr>
        <w:t>/</w:t>
      </w:r>
      <w:r w:rsidR="0051630E">
        <w:rPr>
          <w:lang w:val="fr-FR"/>
        </w:rPr>
        <w:t xml:space="preserve"> </w:t>
      </w:r>
      <w:hyperlink w:anchor="Universal_License_Terms" w:history="1">
        <w:r w:rsidR="00C14BE5" w:rsidRPr="008F1B3C">
          <w:rPr>
            <w:rStyle w:val="Hyperlink"/>
            <w:rFonts w:ascii="Arial Narrow" w:hAnsi="Arial Narrow"/>
            <w:sz w:val="16"/>
            <w:lang w:val="fr-FR"/>
          </w:rPr>
          <w:t>Conditions universelles de licence</w:t>
        </w:r>
      </w:hyperlink>
    </w:p>
    <w:p w14:paraId="31B0C7E1" w14:textId="77777777" w:rsidR="000A570B" w:rsidRPr="00601334" w:rsidRDefault="000A570B" w:rsidP="000A570B">
      <w:pPr>
        <w:pStyle w:val="PURProductName"/>
        <w:rPr>
          <w:lang w:val="fr-FR"/>
        </w:rPr>
      </w:pPr>
      <w:bookmarkStart w:id="112" w:name="_Toc378682220"/>
      <w:bookmarkStart w:id="113" w:name="_Toc378682240"/>
      <w:bookmarkStart w:id="114" w:name="_Toc371268252"/>
      <w:bookmarkStart w:id="115" w:name="_Toc371268319"/>
      <w:bookmarkStart w:id="116" w:name="_Toc379842895"/>
      <w:bookmarkStart w:id="117" w:name="_Toc381960506"/>
      <w:r w:rsidRPr="00601334">
        <w:rPr>
          <w:lang w:val="fr-FR"/>
        </w:rPr>
        <w:lastRenderedPageBreak/>
        <w:t>Microsoft Dynamics C5 2012</w:t>
      </w:r>
      <w:bookmarkEnd w:id="102"/>
      <w:bookmarkEnd w:id="103"/>
      <w:bookmarkEnd w:id="104"/>
      <w:bookmarkEnd w:id="105"/>
      <w:bookmarkEnd w:id="106"/>
      <w:bookmarkEnd w:id="107"/>
      <w:bookmarkEnd w:id="108"/>
      <w:bookmarkEnd w:id="109"/>
      <w:bookmarkEnd w:id="110"/>
      <w:bookmarkEnd w:id="111"/>
      <w:bookmarkEnd w:id="112"/>
      <w:bookmarkEnd w:id="113"/>
      <w:bookmarkEnd w:id="114"/>
      <w:bookmarkEnd w:id="115"/>
      <w:bookmarkEnd w:id="116"/>
      <w:bookmarkEnd w:id="117"/>
      <w:r w:rsidRPr="00384B28">
        <w:fldChar w:fldCharType="begin"/>
      </w:r>
      <w:r w:rsidRPr="00601334">
        <w:rPr>
          <w:lang w:val="fr-FR"/>
        </w:rPr>
        <w:instrText>XE "Microsoft Dynamics C5 2012"</w:instrText>
      </w:r>
      <w:r w:rsidRPr="00384B28">
        <w:fldChar w:fldCharType="end"/>
      </w:r>
    </w:p>
    <w:p w14:paraId="31B0C7E2" w14:textId="77777777" w:rsidR="000A570B" w:rsidRPr="00384B28" w:rsidRDefault="000A570B" w:rsidP="000A570B">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p w14:paraId="31B0C7E3" w14:textId="77777777" w:rsidR="000A570B" w:rsidRPr="00384B28" w:rsidRDefault="006E381D" w:rsidP="000A570B">
      <w:pPr>
        <w:pStyle w:val="PURBody"/>
        <w:rPr>
          <w:lang w:val="fr-FR"/>
        </w:rPr>
      </w:pPr>
      <w:r w:rsidRPr="00384B28">
        <w:rPr>
          <w:b/>
          <w:lang w:val="fr-FR"/>
        </w:rPr>
        <w:t>Utilisation en Islande et au Danemark uniquement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D422BD" w14:paraId="31B0C7E6" w14:textId="77777777" w:rsidTr="00AE7BEF">
        <w:tc>
          <w:tcPr>
            <w:tcW w:w="2477" w:type="pct"/>
          </w:tcPr>
          <w:p w14:paraId="31B0C7E4" w14:textId="77777777" w:rsidR="000A570B" w:rsidRPr="008F1B3C" w:rsidRDefault="005E52C7" w:rsidP="00AE7BEF">
            <w:pPr>
              <w:pStyle w:val="PURLMSH"/>
              <w:rPr>
                <w:lang w:val="fr-FR"/>
              </w:rPr>
            </w:pPr>
            <w:r w:rsidRPr="008F1B3C">
              <w:rPr>
                <w:lang w:val="fr-FR"/>
              </w:rPr>
              <w:t xml:space="preserve">Mobilité de licence dans les Batteries de Serveurs : </w:t>
            </w:r>
            <w:r w:rsidRPr="008F1B3C">
              <w:rPr>
                <w:b/>
                <w:lang w:val="fr-FR"/>
              </w:rPr>
              <w:t>Non</w:t>
            </w:r>
            <w:r w:rsidRPr="008F1B3C">
              <w:rPr>
                <w:lang w:val="fr-FR"/>
              </w:rPr>
              <w:t xml:space="preserve"> </w:t>
            </w:r>
          </w:p>
        </w:tc>
        <w:tc>
          <w:tcPr>
            <w:tcW w:w="2523" w:type="pct"/>
          </w:tcPr>
          <w:p w14:paraId="31B0C7E5" w14:textId="77777777" w:rsidR="000A570B" w:rsidRPr="008F1B3C" w:rsidRDefault="000A570B" w:rsidP="00AE7BEF">
            <w:pPr>
              <w:pStyle w:val="PURLMSH"/>
              <w:rPr>
                <w:lang w:val="fr-FR"/>
              </w:rPr>
            </w:pPr>
            <w:r w:rsidRPr="008F1B3C">
              <w:rPr>
                <w:lang w:val="fr-FR"/>
              </w:rPr>
              <w:t xml:space="preserve">Voir les avertissements applicables : </w:t>
            </w:r>
            <w:r w:rsidRPr="008F1B3C">
              <w:rPr>
                <w:b/>
                <w:lang w:val="fr-FR"/>
              </w:rPr>
              <w:t>Non</w:t>
            </w:r>
          </w:p>
        </w:tc>
      </w:tr>
      <w:tr w:rsidR="000A570B" w:rsidRPr="00D422BD" w14:paraId="31B0C7E9" w14:textId="77777777" w:rsidTr="00AE7BEF">
        <w:tc>
          <w:tcPr>
            <w:tcW w:w="2477" w:type="pct"/>
          </w:tcPr>
          <w:p w14:paraId="31B0C7E7" w14:textId="77777777" w:rsidR="000A570B" w:rsidRPr="008F1B3C" w:rsidRDefault="00624A7C" w:rsidP="00AE7BEF">
            <w:pPr>
              <w:pStyle w:val="PURLMSH"/>
              <w:rPr>
                <w:lang w:val="fr-FR"/>
              </w:rPr>
            </w:pPr>
            <w:r w:rsidRPr="008F1B3C">
              <w:rPr>
                <w:lang w:val="fr-FR"/>
              </w:rPr>
              <w:t xml:space="preserve">Logiciels client/supplémentaires : </w:t>
            </w:r>
            <w:r w:rsidRPr="008F1B3C">
              <w:rPr>
                <w:b/>
                <w:lang w:val="fr-FR"/>
              </w:rPr>
              <w:t>Oui</w:t>
            </w:r>
            <w:r w:rsidRPr="008F1B3C">
              <w:rPr>
                <w:lang w:val="fr-FR"/>
              </w:rPr>
              <w:t xml:space="preserve"> </w:t>
            </w:r>
            <w:r w:rsidRPr="008F1B3C">
              <w:rPr>
                <w:i/>
                <w:lang w:val="fr-FR"/>
              </w:rPr>
              <w:t>(voir l</w:t>
            </w:r>
            <w:r w:rsidR="000905B8">
              <w:rPr>
                <w:i/>
                <w:lang w:val="fr-FR"/>
              </w:rPr>
              <w:t>’</w:t>
            </w:r>
            <w:hyperlink w:anchor="Appendix_1" w:history="1">
              <w:hyperlink w:anchor="Appendix_1" w:history="1">
                <w:hyperlink w:anchor="Appendix_1" w:history="1">
                  <w:r w:rsidR="003A082C" w:rsidRPr="003A082C">
                    <w:rPr>
                      <w:rStyle w:val="Hyperlink"/>
                      <w:i/>
                      <w:iCs/>
                      <w:lang w:val="fr-FR"/>
                    </w:rPr>
                    <w:t>Annexe 1</w:t>
                  </w:r>
                </w:hyperlink>
              </w:hyperlink>
            </w:hyperlink>
            <w:r w:rsidRPr="008F1B3C">
              <w:rPr>
                <w:i/>
                <w:lang w:val="fr-FR"/>
              </w:rPr>
              <w:t>)</w:t>
            </w:r>
          </w:p>
        </w:tc>
        <w:tc>
          <w:tcPr>
            <w:tcW w:w="2523" w:type="pct"/>
          </w:tcPr>
          <w:p w14:paraId="31B0C7E8" w14:textId="77777777" w:rsidR="000A570B" w:rsidRPr="008F1B3C" w:rsidRDefault="000A570B" w:rsidP="00AE7BEF">
            <w:pPr>
              <w:pStyle w:val="PURLMSH"/>
              <w:rPr>
                <w:lang w:val="fr-FR"/>
              </w:rPr>
            </w:pPr>
          </w:p>
        </w:tc>
      </w:tr>
    </w:tbl>
    <w:p w14:paraId="31B0C7EA" w14:textId="77777777" w:rsidR="000A570B" w:rsidRPr="00601334" w:rsidRDefault="000A570B" w:rsidP="000A570B">
      <w:pPr>
        <w:pStyle w:val="PURADDITIONALTERMSHEADERMB"/>
        <w:rPr>
          <w:lang w:val="fr-FR"/>
        </w:rPr>
      </w:pPr>
      <w:r w:rsidRPr="00601334">
        <w:rPr>
          <w:lang w:val="fr-FR"/>
        </w:rPr>
        <w:t>Conditions supplémentaires.</w:t>
      </w:r>
    </w:p>
    <w:p w14:paraId="31B0C7EB" w14:textId="77777777" w:rsidR="000A570B" w:rsidRPr="00601334" w:rsidRDefault="000A570B" w:rsidP="000A570B">
      <w:pPr>
        <w:pStyle w:val="PURBlueStrong"/>
        <w:rPr>
          <w:spacing w:val="0"/>
          <w:lang w:val="fr-FR"/>
        </w:rPr>
      </w:pPr>
      <w:r w:rsidRPr="00601334">
        <w:rPr>
          <w:spacing w:val="0"/>
          <w:lang w:val="fr-FR"/>
        </w:rPr>
        <w:t>Composants</w:t>
      </w:r>
    </w:p>
    <w:p w14:paraId="31B0C7EC" w14:textId="77777777" w:rsidR="000A570B" w:rsidRPr="008F1B3C" w:rsidRDefault="000A570B" w:rsidP="000A570B">
      <w:pPr>
        <w:pStyle w:val="PURBody-Indented"/>
        <w:rPr>
          <w:lang w:val="fr-FR"/>
        </w:rPr>
      </w:pPr>
      <w:r w:rsidRPr="00384B28">
        <w:rPr>
          <w:lang w:val="fr-FR"/>
        </w:rPr>
        <w:t>Vous n</w:t>
      </w:r>
      <w:r w:rsidR="000905B8">
        <w:rPr>
          <w:lang w:val="fr-FR"/>
        </w:rPr>
        <w:t>’</w:t>
      </w:r>
      <w:r w:rsidRPr="00384B28">
        <w:rPr>
          <w:lang w:val="fr-FR"/>
        </w:rPr>
        <w:t>êtes autorisé à exécuter des instances de fonctionnalités isolées appelées composants que sur une base par Processeur avec l</w:t>
      </w:r>
      <w:r w:rsidR="000905B8">
        <w:rPr>
          <w:lang w:val="fr-FR"/>
        </w:rPr>
        <w:t>’</w:t>
      </w:r>
      <w:r w:rsidRPr="00384B28">
        <w:rPr>
          <w:lang w:val="fr-FR"/>
        </w:rPr>
        <w:t xml:space="preserve">édition SAL sélectionnée. Nous nous réservons le droit de modifier la liste des composants. </w:t>
      </w:r>
      <w:r w:rsidRPr="008F1B3C">
        <w:rPr>
          <w:lang w:val="fr-FR"/>
        </w:rPr>
        <w:t xml:space="preserve">Pour plus de détails sur les composants complémentaires disponibles, consultez la page </w:t>
      </w:r>
      <w:r w:rsidRPr="008F1B3C">
        <w:rPr>
          <w:rStyle w:val="Hyperlink"/>
          <w:lang w:val="fr-FR"/>
        </w:rPr>
        <w:t>http://</w:t>
      </w:r>
      <w:hyperlink r:id="rId116" w:history="1">
        <w:r w:rsidRPr="008F1B3C">
          <w:rPr>
            <w:rStyle w:val="Hyperlink"/>
            <w:lang w:val="fr-FR"/>
          </w:rPr>
          <w:t>www.explore.ms</w:t>
        </w:r>
      </w:hyperlink>
      <w:r w:rsidRPr="008F1B3C">
        <w:rPr>
          <w:lang w:val="fr-FR"/>
        </w:rPr>
        <w:t xml:space="preserve">. </w:t>
      </w:r>
    </w:p>
    <w:p w14:paraId="31B0C7ED" w14:textId="77777777" w:rsidR="000A570B" w:rsidRPr="00384B28" w:rsidRDefault="000A570B" w:rsidP="000A570B">
      <w:pPr>
        <w:pStyle w:val="PURBody-Indented"/>
        <w:rPr>
          <w:lang w:val="fr-FR"/>
        </w:rPr>
      </w:pPr>
      <w:r w:rsidRPr="00384B28">
        <w:rPr>
          <w:lang w:val="fr-FR"/>
        </w:rPr>
        <w:t>Pour les composants proposés avec un modèle de Licence Par Processeur, vous n</w:t>
      </w:r>
      <w:r w:rsidR="000905B8">
        <w:rPr>
          <w:lang w:val="fr-FR"/>
        </w:rPr>
        <w:t>’</w:t>
      </w:r>
      <w:r w:rsidRPr="00384B28">
        <w:rPr>
          <w:lang w:val="fr-FR"/>
        </w:rPr>
        <w:t>avez besoin d</w:t>
      </w:r>
      <w:r w:rsidR="000905B8">
        <w:rPr>
          <w:lang w:val="fr-FR"/>
        </w:rPr>
        <w:t>’</w:t>
      </w:r>
      <w:r w:rsidRPr="00384B28">
        <w:rPr>
          <w:lang w:val="fr-FR"/>
        </w:rPr>
        <w:t>acheter et d</w:t>
      </w:r>
      <w:r w:rsidR="000905B8">
        <w:rPr>
          <w:lang w:val="fr-FR"/>
        </w:rPr>
        <w:t>’</w:t>
      </w:r>
      <w:r w:rsidRPr="00384B28">
        <w:rPr>
          <w:lang w:val="fr-FR"/>
        </w:rPr>
        <w:t>enregistrer qu</w:t>
      </w:r>
      <w:r w:rsidR="000905B8">
        <w:rPr>
          <w:lang w:val="fr-FR"/>
        </w:rPr>
        <w:t>’</w:t>
      </w:r>
      <w:r w:rsidRPr="00384B28">
        <w:rPr>
          <w:lang w:val="fr-FR"/>
        </w:rPr>
        <w:t xml:space="preserve">une seule Licence Par Processeur pour chaque « base de données système », quel que soit le nombre de processeurs utilisés. Le terme « base de données système » désigne la base de données sous-jacente qui contrôle vos utilisateurs et unités comptables. </w:t>
      </w:r>
    </w:p>
    <w:p w14:paraId="31B0C7EE" w14:textId="77777777" w:rsidR="000A570B" w:rsidRPr="00601334" w:rsidRDefault="000A570B" w:rsidP="000A570B">
      <w:pPr>
        <w:pStyle w:val="PURBlueStrong"/>
        <w:rPr>
          <w:spacing w:val="0"/>
          <w:lang w:val="fr-FR"/>
        </w:rPr>
      </w:pPr>
      <w:r w:rsidRPr="00601334">
        <w:rPr>
          <w:spacing w:val="0"/>
          <w:lang w:val="fr-FR"/>
        </w:rPr>
        <w:t>Localisations et traductions</w:t>
      </w:r>
    </w:p>
    <w:p w14:paraId="31B0C7EF" w14:textId="77777777" w:rsidR="000A570B" w:rsidRPr="008F1B3C" w:rsidRDefault="000A570B" w:rsidP="000A570B">
      <w:pPr>
        <w:pStyle w:val="PURBody-Indented"/>
        <w:rPr>
          <w:lang w:val="fr-FR"/>
        </w:rPr>
      </w:pPr>
      <w:r w:rsidRPr="00384B28">
        <w:rPr>
          <w:lang w:val="fr-FR"/>
        </w:rPr>
        <w:t>Microsoft reconnaît qu</w:t>
      </w:r>
      <w:r w:rsidR="000905B8">
        <w:rPr>
          <w:lang w:val="fr-FR"/>
        </w:rPr>
        <w:t>’</w:t>
      </w:r>
      <w:r w:rsidRPr="00384B28">
        <w:rPr>
          <w:lang w:val="fr-FR"/>
        </w:rPr>
        <w:t xml:space="preserve">il est possible que vous souhaitiez utiliser certains modules ou fonctionnalités localisés et/ou traduits pour une région en particulier en dehors de cette région. </w:t>
      </w:r>
      <w:r w:rsidRPr="008F1B3C">
        <w:rPr>
          <w:lang w:val="fr-FR"/>
        </w:rPr>
        <w:t>Comme les lois et réglementations varient d</w:t>
      </w:r>
      <w:r w:rsidR="000905B8">
        <w:rPr>
          <w:lang w:val="fr-FR"/>
        </w:rPr>
        <w:t>’</w:t>
      </w:r>
      <w:r w:rsidRPr="008F1B3C">
        <w:rPr>
          <w:lang w:val="fr-FR"/>
        </w:rPr>
        <w:t>une région à l</w:t>
      </w:r>
      <w:r w:rsidR="000905B8">
        <w:rPr>
          <w:lang w:val="fr-FR"/>
        </w:rPr>
        <w:t>’</w:t>
      </w:r>
      <w:r w:rsidRPr="008F1B3C">
        <w:rPr>
          <w:lang w:val="fr-FR"/>
        </w:rPr>
        <w:t>autre, ces différences peuvent empêcher l</w:t>
      </w:r>
      <w:r w:rsidR="000905B8">
        <w:rPr>
          <w:lang w:val="fr-FR"/>
        </w:rPr>
        <w:t>’</w:t>
      </w:r>
      <w:r w:rsidRPr="008F1B3C">
        <w:rPr>
          <w:lang w:val="fr-FR"/>
        </w:rPr>
        <w:t>utilisation de la fonctionnalité voulue dans d</w:t>
      </w:r>
      <w:r w:rsidR="000905B8">
        <w:rPr>
          <w:lang w:val="fr-FR"/>
        </w:rPr>
        <w:t>’</w:t>
      </w:r>
      <w:r w:rsidRPr="008F1B3C">
        <w:rPr>
          <w:lang w:val="fr-FR"/>
        </w:rPr>
        <w:t>autres régions que celle pour laquelle elle a été créée. Microsoft ne formule aucune déclaration, représentation ou garantie (expresse, implicite ou autre), ni aucune assurance quant au fonctionnement ou à l</w:t>
      </w:r>
      <w:r w:rsidR="000905B8">
        <w:rPr>
          <w:lang w:val="fr-FR"/>
        </w:rPr>
        <w:t>’</w:t>
      </w:r>
      <w:r w:rsidRPr="008F1B3C">
        <w:rPr>
          <w:lang w:val="fr-FR"/>
        </w:rP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0905B8">
        <w:rPr>
          <w:lang w:val="fr-FR"/>
        </w:rPr>
        <w:t>’</w:t>
      </w:r>
      <w:r w:rsidRPr="008F1B3C">
        <w:rPr>
          <w:lang w:val="fr-FR"/>
        </w:rPr>
        <w:t>un conseiller fiscal de la région dans laquelle vous envisagez d</w:t>
      </w:r>
      <w:r w:rsidR="000905B8">
        <w:rPr>
          <w:lang w:val="fr-FR"/>
        </w:rPr>
        <w:t>’</w:t>
      </w:r>
      <w:r w:rsidRPr="008F1B3C">
        <w:rPr>
          <w:lang w:val="fr-FR"/>
        </w:rPr>
        <w:t>utiliser le logiciel pour savoir si la fonctionnalité peut ou non être utilisée dans cette région.</w:t>
      </w:r>
    </w:p>
    <w:p w14:paraId="31B0C7F0" w14:textId="77777777" w:rsidR="000A570B" w:rsidRPr="00384B28" w:rsidRDefault="000A570B" w:rsidP="000A570B">
      <w:pPr>
        <w:pStyle w:val="PURBody-Indented"/>
        <w:rPr>
          <w:lang w:val="fr-FR"/>
        </w:rPr>
      </w:pPr>
      <w:r w:rsidRPr="00384B28">
        <w:rPr>
          <w:lang w:val="fr-FR"/>
        </w:rPr>
        <w:t>Pour pouvoir localiser et/ou traduire les logiciels, vous devez être titulaire d</w:t>
      </w:r>
      <w:r w:rsidR="000905B8">
        <w:rPr>
          <w:lang w:val="fr-FR"/>
        </w:rPr>
        <w:t>’</w:t>
      </w:r>
      <w:r w:rsidRPr="00384B28">
        <w:rPr>
          <w:lang w:val="fr-FR"/>
        </w:rPr>
        <w:t>un Contrat-Cadre de Licence pour Partenaire de Localisation et Traduction (MPLLA) en règle. Pour plus d</w:t>
      </w:r>
      <w:r w:rsidR="000905B8">
        <w:rPr>
          <w:lang w:val="fr-FR"/>
        </w:rPr>
        <w:t>’</w:t>
      </w:r>
      <w:r w:rsidRPr="00384B28">
        <w:rPr>
          <w:lang w:val="fr-FR"/>
        </w:rPr>
        <w:t xml:space="preserve">information sur le Contrat-Cadre MPLLA et sur le Programme de Licence Microsoft Dynamics pour Partenaire de Localisation et Traduction, visitez la page </w:t>
      </w:r>
      <w:hyperlink r:id="rId117" w:history="1">
        <w:r w:rsidRPr="00384B28">
          <w:rPr>
            <w:rStyle w:val="Hyperlink"/>
            <w:lang w:val="fr-FR"/>
          </w:rPr>
          <w:t>https://mbs.microsoft.com/partnersource/partneressentials/pllp</w:t>
        </w:r>
      </w:hyperlink>
      <w:r w:rsidRPr="00384B28">
        <w:rPr>
          <w:lang w:val="fr-FR"/>
        </w:rPr>
        <w:t xml:space="preserve"> ou contactez votre gestionnaire de compte partenaire.</w:t>
      </w:r>
    </w:p>
    <w:p w14:paraId="31B0C7F1" w14:textId="77777777" w:rsidR="000A570B"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7F2" w14:textId="77777777" w:rsidR="000A570B" w:rsidRPr="00601334" w:rsidRDefault="000A570B" w:rsidP="000A570B">
      <w:pPr>
        <w:pStyle w:val="PURProductName"/>
        <w:rPr>
          <w:lang w:val="fr-FR"/>
        </w:rPr>
      </w:pPr>
      <w:bookmarkStart w:id="118" w:name="_Toc299524955"/>
      <w:bookmarkStart w:id="119" w:name="_Toc299531307"/>
      <w:bookmarkStart w:id="120" w:name="_Toc299531415"/>
      <w:bookmarkStart w:id="121" w:name="_Toc299531523"/>
      <w:bookmarkStart w:id="122" w:name="_Toc299957132"/>
      <w:bookmarkStart w:id="123" w:name="_Toc346536838"/>
      <w:bookmarkStart w:id="124" w:name="_Toc339280305"/>
      <w:bookmarkStart w:id="125" w:name="_Toc339280367"/>
      <w:bookmarkStart w:id="126" w:name="_Toc363552776"/>
      <w:bookmarkStart w:id="127" w:name="_Toc363552841"/>
      <w:bookmarkStart w:id="128" w:name="_Toc378682221"/>
      <w:bookmarkStart w:id="129" w:name="_Toc378682241"/>
      <w:bookmarkStart w:id="130" w:name="_Toc371268253"/>
      <w:bookmarkStart w:id="131" w:name="_Toc371268320"/>
      <w:r w:rsidRPr="008F1B3C">
        <w:rPr>
          <w:lang w:val="fr-FR"/>
        </w:rPr>
        <w:t xml:space="preserve"> </w:t>
      </w:r>
      <w:bookmarkStart w:id="132" w:name="_Toc379842896"/>
      <w:bookmarkStart w:id="133" w:name="_Toc381960507"/>
      <w:r w:rsidRPr="00601334">
        <w:rPr>
          <w:lang w:val="fr-FR"/>
        </w:rPr>
        <w:t xml:space="preserve">Microsoft Dynamics GP </w:t>
      </w:r>
      <w:bookmarkEnd w:id="118"/>
      <w:bookmarkEnd w:id="119"/>
      <w:bookmarkEnd w:id="120"/>
      <w:bookmarkEnd w:id="121"/>
      <w:bookmarkEnd w:id="122"/>
      <w:r w:rsidRPr="00601334">
        <w:rPr>
          <w:lang w:val="fr-FR"/>
        </w:rPr>
        <w:t>2013</w:t>
      </w:r>
      <w:bookmarkEnd w:id="123"/>
      <w:bookmarkEnd w:id="124"/>
      <w:bookmarkEnd w:id="125"/>
      <w:bookmarkEnd w:id="126"/>
      <w:bookmarkEnd w:id="127"/>
      <w:bookmarkEnd w:id="128"/>
      <w:bookmarkEnd w:id="129"/>
      <w:bookmarkEnd w:id="130"/>
      <w:bookmarkEnd w:id="131"/>
      <w:bookmarkEnd w:id="132"/>
      <w:bookmarkEnd w:id="133"/>
      <w:r w:rsidRPr="00384B28">
        <w:fldChar w:fldCharType="begin"/>
      </w:r>
      <w:r w:rsidRPr="00601334">
        <w:rPr>
          <w:lang w:val="fr-FR"/>
        </w:rPr>
        <w:instrText>XE "Microsoft Dynamics GP 2013"</w:instrText>
      </w:r>
      <w:r w:rsidRPr="00384B28">
        <w:fldChar w:fldCharType="end"/>
      </w:r>
    </w:p>
    <w:p w14:paraId="31B0C7F3" w14:textId="77777777" w:rsidR="000A570B" w:rsidRPr="00384B28" w:rsidRDefault="000A570B" w:rsidP="000A570B">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D422BD" w14:paraId="31B0C7F6" w14:textId="77777777" w:rsidTr="00AE7BEF">
        <w:tc>
          <w:tcPr>
            <w:tcW w:w="2477" w:type="pct"/>
          </w:tcPr>
          <w:p w14:paraId="31B0C7F4" w14:textId="77777777" w:rsidR="000A570B" w:rsidRPr="008F1B3C" w:rsidRDefault="005E52C7" w:rsidP="00AE7BEF">
            <w:pPr>
              <w:pStyle w:val="PURLMSH"/>
              <w:rPr>
                <w:lang w:val="fr-FR"/>
              </w:rPr>
            </w:pPr>
            <w:r w:rsidRPr="008F1B3C">
              <w:rPr>
                <w:lang w:val="fr-FR"/>
              </w:rPr>
              <w:t xml:space="preserve">Mobilité de licence dans les Batteries de Serveurs : </w:t>
            </w:r>
            <w:r w:rsidRPr="008F1B3C">
              <w:rPr>
                <w:b/>
                <w:lang w:val="fr-FR"/>
              </w:rPr>
              <w:t>Non</w:t>
            </w:r>
            <w:r w:rsidRPr="008F1B3C">
              <w:rPr>
                <w:lang w:val="fr-FR"/>
              </w:rPr>
              <w:t xml:space="preserve"> </w:t>
            </w:r>
          </w:p>
        </w:tc>
        <w:tc>
          <w:tcPr>
            <w:tcW w:w="2523" w:type="pct"/>
          </w:tcPr>
          <w:p w14:paraId="31B0C7F5" w14:textId="77777777" w:rsidR="000A570B" w:rsidRPr="008F1B3C" w:rsidRDefault="000A570B" w:rsidP="00AE7BEF">
            <w:pPr>
              <w:pStyle w:val="PURLMSH"/>
              <w:rPr>
                <w:lang w:val="fr-FR"/>
              </w:rPr>
            </w:pPr>
            <w:r w:rsidRPr="008F1B3C">
              <w:rPr>
                <w:lang w:val="fr-FR"/>
              </w:rPr>
              <w:t xml:space="preserve">Voir les avertissements applicables : </w:t>
            </w:r>
            <w:r w:rsidRPr="008F1B3C">
              <w:rPr>
                <w:b/>
                <w:lang w:val="fr-FR"/>
              </w:rPr>
              <w:t>Non</w:t>
            </w:r>
          </w:p>
        </w:tc>
      </w:tr>
      <w:tr w:rsidR="000A570B" w:rsidRPr="00D422BD" w14:paraId="31B0C7F9" w14:textId="77777777" w:rsidTr="00AE7BEF">
        <w:tc>
          <w:tcPr>
            <w:tcW w:w="2477" w:type="pct"/>
          </w:tcPr>
          <w:p w14:paraId="31B0C7F7" w14:textId="77777777" w:rsidR="000A570B" w:rsidRPr="008F1B3C" w:rsidRDefault="00624A7C" w:rsidP="00AE7BEF">
            <w:pPr>
              <w:pStyle w:val="PURLMSH"/>
              <w:rPr>
                <w:lang w:val="fr-FR"/>
              </w:rPr>
            </w:pPr>
            <w:r w:rsidRPr="008F1B3C">
              <w:rPr>
                <w:lang w:val="fr-FR"/>
              </w:rPr>
              <w:t xml:space="preserve">Logiciels client/supplémentaires : </w:t>
            </w:r>
            <w:r w:rsidRPr="008F1B3C">
              <w:rPr>
                <w:b/>
                <w:lang w:val="fr-FR"/>
              </w:rPr>
              <w:t>Oui</w:t>
            </w:r>
            <w:r w:rsidRPr="008F1B3C">
              <w:rPr>
                <w:lang w:val="fr-FR"/>
              </w:rPr>
              <w:t xml:space="preserve"> </w:t>
            </w:r>
            <w:r w:rsidRPr="008F1B3C">
              <w:rPr>
                <w:i/>
                <w:lang w:val="fr-FR"/>
              </w:rPr>
              <w:t>(voir l</w:t>
            </w:r>
            <w:r w:rsidR="000905B8">
              <w:rPr>
                <w:i/>
                <w:lang w:val="fr-FR"/>
              </w:rPr>
              <w:t>’</w:t>
            </w:r>
            <w:hyperlink w:anchor="Appendix_1" w:history="1">
              <w:hyperlink w:anchor="Appendix_1" w:history="1">
                <w:hyperlink w:anchor="Appendix_1" w:history="1">
                  <w:r w:rsidR="003A082C" w:rsidRPr="003A082C">
                    <w:rPr>
                      <w:rStyle w:val="Hyperlink"/>
                      <w:i/>
                      <w:iCs/>
                      <w:lang w:val="fr-FR"/>
                    </w:rPr>
                    <w:t>Annexe 1</w:t>
                  </w:r>
                </w:hyperlink>
              </w:hyperlink>
            </w:hyperlink>
            <w:r w:rsidRPr="008F1B3C">
              <w:rPr>
                <w:i/>
                <w:lang w:val="fr-FR"/>
              </w:rPr>
              <w:t>)</w:t>
            </w:r>
          </w:p>
        </w:tc>
        <w:tc>
          <w:tcPr>
            <w:tcW w:w="2523" w:type="pct"/>
          </w:tcPr>
          <w:p w14:paraId="31B0C7F8" w14:textId="77777777" w:rsidR="000A570B" w:rsidRPr="008F1B3C" w:rsidRDefault="000A570B" w:rsidP="00AE7BEF">
            <w:pPr>
              <w:pStyle w:val="PURLMSH"/>
              <w:rPr>
                <w:lang w:val="fr-FR"/>
              </w:rPr>
            </w:pPr>
          </w:p>
        </w:tc>
      </w:tr>
    </w:tbl>
    <w:p w14:paraId="31B0C7FA" w14:textId="77777777" w:rsidR="000A570B" w:rsidRPr="00601334" w:rsidRDefault="000A570B" w:rsidP="000A570B">
      <w:pPr>
        <w:pStyle w:val="PURADDITIONALTERMSHEADERMB"/>
        <w:rPr>
          <w:lang w:val="fr-FR"/>
        </w:rPr>
      </w:pPr>
      <w:r w:rsidRPr="00601334">
        <w:rPr>
          <w:lang w:val="fr-FR"/>
        </w:rPr>
        <w:t>Conditions supplémentaires.</w:t>
      </w:r>
    </w:p>
    <w:p w14:paraId="31B0C7FB" w14:textId="77777777" w:rsidR="000A570B" w:rsidRPr="00601334" w:rsidRDefault="000A570B" w:rsidP="000A570B">
      <w:pPr>
        <w:pStyle w:val="PURBlueStrong"/>
        <w:rPr>
          <w:spacing w:val="0"/>
          <w:lang w:val="fr-FR"/>
        </w:rPr>
      </w:pPr>
      <w:r w:rsidRPr="00601334">
        <w:rPr>
          <w:spacing w:val="0"/>
          <w:lang w:val="fr-FR"/>
        </w:rPr>
        <w:t>Composants</w:t>
      </w:r>
    </w:p>
    <w:p w14:paraId="31B0C7FC" w14:textId="77777777" w:rsidR="000A570B" w:rsidRPr="008F1B3C" w:rsidRDefault="000A570B" w:rsidP="000A570B">
      <w:pPr>
        <w:pStyle w:val="PURBody-Indented"/>
        <w:rPr>
          <w:lang w:val="fr-FR"/>
        </w:rPr>
      </w:pPr>
      <w:r w:rsidRPr="00384B28">
        <w:rPr>
          <w:lang w:val="fr-FR"/>
        </w:rPr>
        <w:t>Vous n</w:t>
      </w:r>
      <w:r w:rsidR="000905B8">
        <w:rPr>
          <w:lang w:val="fr-FR"/>
        </w:rPr>
        <w:t>’</w:t>
      </w:r>
      <w:r w:rsidRPr="00384B28">
        <w:rPr>
          <w:lang w:val="fr-FR"/>
        </w:rPr>
        <w:t>êtes autorisé à exécuter des instances de fonctionnalités isolées appelées composants que sur une base par Processeur avec l</w:t>
      </w:r>
      <w:r w:rsidR="000905B8">
        <w:rPr>
          <w:lang w:val="fr-FR"/>
        </w:rPr>
        <w:t>’</w:t>
      </w:r>
      <w:r w:rsidRPr="00384B28">
        <w:rPr>
          <w:lang w:val="fr-FR"/>
        </w:rPr>
        <w:t xml:space="preserve">édition SAL sélectionnée. Nous nous réservons le droit de modifier la liste des composants. </w:t>
      </w:r>
      <w:r w:rsidRPr="008F1B3C">
        <w:rPr>
          <w:lang w:val="fr-FR"/>
        </w:rPr>
        <w:t xml:space="preserve">Pour plus de détails sur les composants complémentaires disponibles, consultez la page </w:t>
      </w:r>
      <w:r w:rsidRPr="008F1B3C">
        <w:rPr>
          <w:rStyle w:val="Hyperlink"/>
          <w:lang w:val="fr-FR"/>
        </w:rPr>
        <w:t>http://</w:t>
      </w:r>
      <w:hyperlink r:id="rId118" w:history="1">
        <w:r w:rsidRPr="008F1B3C">
          <w:rPr>
            <w:rStyle w:val="Hyperlink"/>
            <w:lang w:val="fr-FR"/>
          </w:rPr>
          <w:t>www.explore.ms</w:t>
        </w:r>
      </w:hyperlink>
      <w:r w:rsidRPr="008F1B3C">
        <w:rPr>
          <w:lang w:val="fr-FR"/>
        </w:rPr>
        <w:t xml:space="preserve">. </w:t>
      </w:r>
    </w:p>
    <w:p w14:paraId="31B0C7FD" w14:textId="77777777" w:rsidR="000A570B" w:rsidRPr="00384B28" w:rsidRDefault="000A570B" w:rsidP="000A570B">
      <w:pPr>
        <w:pStyle w:val="PURBody-Indented"/>
        <w:rPr>
          <w:lang w:val="fr-FR"/>
        </w:rPr>
      </w:pPr>
      <w:r w:rsidRPr="00384B28">
        <w:rPr>
          <w:lang w:val="fr-FR"/>
        </w:rPr>
        <w:t>Pour les composants proposés avec un modèle de Licence Par Processeur, vous n</w:t>
      </w:r>
      <w:r w:rsidR="000905B8">
        <w:rPr>
          <w:lang w:val="fr-FR"/>
        </w:rPr>
        <w:t>’</w:t>
      </w:r>
      <w:r w:rsidRPr="00384B28">
        <w:rPr>
          <w:lang w:val="fr-FR"/>
        </w:rPr>
        <w:t>avez besoin d</w:t>
      </w:r>
      <w:r w:rsidR="000905B8">
        <w:rPr>
          <w:lang w:val="fr-FR"/>
        </w:rPr>
        <w:t>’</w:t>
      </w:r>
      <w:r w:rsidRPr="00384B28">
        <w:rPr>
          <w:lang w:val="fr-FR"/>
        </w:rPr>
        <w:t>acheter et d</w:t>
      </w:r>
      <w:r w:rsidR="000905B8">
        <w:rPr>
          <w:lang w:val="fr-FR"/>
        </w:rPr>
        <w:t>’</w:t>
      </w:r>
      <w:r w:rsidRPr="00384B28">
        <w:rPr>
          <w:lang w:val="fr-FR"/>
        </w:rPr>
        <w:t>enregistrer qu</w:t>
      </w:r>
      <w:r w:rsidR="000905B8">
        <w:rPr>
          <w:lang w:val="fr-FR"/>
        </w:rPr>
        <w:t>’</w:t>
      </w:r>
      <w:r w:rsidRPr="00384B28">
        <w:rPr>
          <w:lang w:val="fr-FR"/>
        </w:rPr>
        <w:t xml:space="preserve">une seule Licence Par Processeur pour chaque « base de données système », quel que soit le nombre de processeurs utilisés. Le terme « base de données système » désigne la base de données sous-jacente qui contrôle vos utilisateurs et unités comptables. </w:t>
      </w:r>
    </w:p>
    <w:p w14:paraId="31B0C7FE" w14:textId="77777777" w:rsidR="000A570B" w:rsidRPr="00601334" w:rsidRDefault="000A570B" w:rsidP="000A570B">
      <w:pPr>
        <w:pStyle w:val="PURBlueStrong"/>
        <w:rPr>
          <w:spacing w:val="0"/>
          <w:lang w:val="fr-FR"/>
        </w:rPr>
      </w:pPr>
      <w:r w:rsidRPr="00601334">
        <w:rPr>
          <w:spacing w:val="0"/>
          <w:lang w:val="fr-FR"/>
        </w:rPr>
        <w:t>Localisations et traductions</w:t>
      </w:r>
    </w:p>
    <w:p w14:paraId="31B0C7FF" w14:textId="77777777" w:rsidR="000A570B" w:rsidRPr="00384B28" w:rsidRDefault="000A570B" w:rsidP="000A570B">
      <w:pPr>
        <w:pStyle w:val="PURBody-Indented"/>
        <w:rPr>
          <w:lang w:val="fr-FR"/>
        </w:rPr>
      </w:pPr>
      <w:r w:rsidRPr="00384B28">
        <w:rPr>
          <w:lang w:val="fr-FR"/>
        </w:rPr>
        <w:t xml:space="preserve">Cliquez sur le lien </w:t>
      </w:r>
      <w:hyperlink r:id="rId119" w:history="1">
        <w:r w:rsidRPr="00384B28">
          <w:rPr>
            <w:rStyle w:val="Hyperlink"/>
            <w:lang w:val="fr-FR"/>
          </w:rPr>
          <w:t>http://www.microsoft.com/dynamics/en/us/products/gp-availability.aspx</w:t>
        </w:r>
      </w:hyperlink>
      <w:r w:rsidRPr="00384B28">
        <w:rPr>
          <w:lang w:val="fr-FR"/>
        </w:rPr>
        <w:t xml:space="preserve"> pour connaître la liste des régions pour lesquelles chaque logiciel Microsoft Dynamics a été localisé par Microsoft et dans quelles langues.</w:t>
      </w:r>
    </w:p>
    <w:p w14:paraId="31B0C800" w14:textId="77777777" w:rsidR="000A570B" w:rsidRPr="008F1B3C" w:rsidRDefault="000A570B" w:rsidP="000A570B">
      <w:pPr>
        <w:pStyle w:val="PURBody-Indented"/>
        <w:rPr>
          <w:lang w:val="fr-FR"/>
        </w:rPr>
      </w:pPr>
      <w:r w:rsidRPr="00384B28">
        <w:rPr>
          <w:lang w:val="fr-FR"/>
        </w:rPr>
        <w:t>Microsoft reconnaît qu</w:t>
      </w:r>
      <w:r w:rsidR="000905B8">
        <w:rPr>
          <w:lang w:val="fr-FR"/>
        </w:rPr>
        <w:t>’</w:t>
      </w:r>
      <w:r w:rsidRPr="00384B28">
        <w:rPr>
          <w:lang w:val="fr-FR"/>
        </w:rPr>
        <w:t xml:space="preserve">il est possible que vous souhaitiez utiliser certains modules ou fonctionnalités localisés et/ou traduits pour une région en particulier en dehors de cette région. </w:t>
      </w:r>
      <w:r w:rsidRPr="008F1B3C">
        <w:rPr>
          <w:lang w:val="fr-FR"/>
        </w:rPr>
        <w:t>Comme les lois et réglementations varient d</w:t>
      </w:r>
      <w:r w:rsidR="000905B8">
        <w:rPr>
          <w:lang w:val="fr-FR"/>
        </w:rPr>
        <w:t>’</w:t>
      </w:r>
      <w:r w:rsidRPr="008F1B3C">
        <w:rPr>
          <w:lang w:val="fr-FR"/>
        </w:rPr>
        <w:t>une région à l</w:t>
      </w:r>
      <w:r w:rsidR="000905B8">
        <w:rPr>
          <w:lang w:val="fr-FR"/>
        </w:rPr>
        <w:t>’</w:t>
      </w:r>
      <w:r w:rsidRPr="008F1B3C">
        <w:rPr>
          <w:lang w:val="fr-FR"/>
        </w:rPr>
        <w:t>autre, ces différences peuvent empêcher l</w:t>
      </w:r>
      <w:r w:rsidR="000905B8">
        <w:rPr>
          <w:lang w:val="fr-FR"/>
        </w:rPr>
        <w:t>’</w:t>
      </w:r>
      <w:r w:rsidRPr="008F1B3C">
        <w:rPr>
          <w:lang w:val="fr-FR"/>
        </w:rPr>
        <w:t>utilisation de la fonctionnalité voulue dans d</w:t>
      </w:r>
      <w:r w:rsidR="000905B8">
        <w:rPr>
          <w:lang w:val="fr-FR"/>
        </w:rPr>
        <w:t>’</w:t>
      </w:r>
      <w:r w:rsidRPr="008F1B3C">
        <w:rPr>
          <w:lang w:val="fr-FR"/>
        </w:rPr>
        <w:t xml:space="preserve">autres régions que celle pour laquelle elle a été créée. Microsoft ne formule aucune déclaration, représentation ou garantie (expresse, implicite ou autre), ni aucune assurance quant au fonctionnement </w:t>
      </w:r>
      <w:r w:rsidRPr="008F1B3C">
        <w:rPr>
          <w:lang w:val="fr-FR"/>
        </w:rPr>
        <w:lastRenderedPageBreak/>
        <w:t>ou à l</w:t>
      </w:r>
      <w:r w:rsidR="000905B8">
        <w:rPr>
          <w:lang w:val="fr-FR"/>
        </w:rPr>
        <w:t>’</w:t>
      </w:r>
      <w:r w:rsidRPr="008F1B3C">
        <w:rPr>
          <w:lang w:val="fr-FR"/>
        </w:rP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0905B8">
        <w:rPr>
          <w:lang w:val="fr-FR"/>
        </w:rPr>
        <w:t>’</w:t>
      </w:r>
      <w:r w:rsidRPr="008F1B3C">
        <w:rPr>
          <w:lang w:val="fr-FR"/>
        </w:rPr>
        <w:t>un conseiller fiscal de la région dans laquelle vous envisagez d</w:t>
      </w:r>
      <w:r w:rsidR="000905B8">
        <w:rPr>
          <w:lang w:val="fr-FR"/>
        </w:rPr>
        <w:t>’</w:t>
      </w:r>
      <w:r w:rsidRPr="008F1B3C">
        <w:rPr>
          <w:lang w:val="fr-FR"/>
        </w:rPr>
        <w:t>utiliser le logiciel pour savoir si la fonctionnalité peut ou non être utilisée dans cette région.</w:t>
      </w:r>
    </w:p>
    <w:p w14:paraId="31B0C801" w14:textId="77777777" w:rsidR="000A570B" w:rsidRPr="00384B28" w:rsidRDefault="000A570B" w:rsidP="000A570B">
      <w:pPr>
        <w:pStyle w:val="PURBody-Indented"/>
        <w:rPr>
          <w:lang w:val="fr-FR"/>
        </w:rPr>
      </w:pPr>
      <w:r w:rsidRPr="00384B28">
        <w:rPr>
          <w:lang w:val="fr-FR"/>
        </w:rPr>
        <w:t>Pour pouvoir localiser et/ou traduire les logiciels, vous devez être titulaire d</w:t>
      </w:r>
      <w:r w:rsidR="000905B8">
        <w:rPr>
          <w:lang w:val="fr-FR"/>
        </w:rPr>
        <w:t>’</w:t>
      </w:r>
      <w:r w:rsidRPr="00384B28">
        <w:rPr>
          <w:lang w:val="fr-FR"/>
        </w:rPr>
        <w:t>un Contrat-Cadre de Licence pour Partenaire de Localisation et Traduction (MPLLA) en règle. Pour plus d</w:t>
      </w:r>
      <w:r w:rsidR="000905B8">
        <w:rPr>
          <w:lang w:val="fr-FR"/>
        </w:rPr>
        <w:t>’</w:t>
      </w:r>
      <w:r w:rsidRPr="00384B28">
        <w:rPr>
          <w:lang w:val="fr-FR"/>
        </w:rPr>
        <w:t xml:space="preserve">information sur le Contrat-Cadre MPLLA et sur le Programme de Licence Microsoft Dynamics pour Partenaire de Localisation et Traduction, visitez la page </w:t>
      </w:r>
      <w:hyperlink r:id="rId120" w:history="1">
        <w:r w:rsidRPr="00384B28">
          <w:rPr>
            <w:rStyle w:val="Hyperlink"/>
            <w:lang w:val="fr-FR"/>
          </w:rPr>
          <w:t>https://mbs.microsoft.com/partnersource/partneressentials/pllp</w:t>
        </w:r>
      </w:hyperlink>
      <w:r w:rsidRPr="00384B28">
        <w:rPr>
          <w:lang w:val="fr-FR"/>
        </w:rPr>
        <w:t xml:space="preserve"> ou contactez votre gestionnaire de compte partenaire.</w:t>
      </w:r>
    </w:p>
    <w:p w14:paraId="31B0C802" w14:textId="77777777" w:rsidR="000A570B"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803" w14:textId="77777777" w:rsidR="000A570B" w:rsidRPr="00601334" w:rsidRDefault="000A570B" w:rsidP="000A570B">
      <w:pPr>
        <w:pStyle w:val="PURProductName"/>
        <w:rPr>
          <w:lang w:val="fr-FR"/>
        </w:rPr>
      </w:pPr>
      <w:bookmarkStart w:id="134" w:name="_Toc299524956"/>
      <w:bookmarkStart w:id="135" w:name="_Toc299531308"/>
      <w:bookmarkStart w:id="136" w:name="_Toc299531416"/>
      <w:bookmarkStart w:id="137" w:name="_Toc299531524"/>
      <w:bookmarkStart w:id="138" w:name="_Toc299957133"/>
      <w:bookmarkStart w:id="139" w:name="_Toc346536839"/>
      <w:bookmarkStart w:id="140" w:name="_Toc339280306"/>
      <w:bookmarkStart w:id="141" w:name="_Toc339280368"/>
      <w:bookmarkStart w:id="142" w:name="_Toc363552777"/>
      <w:bookmarkStart w:id="143" w:name="_Toc363552842"/>
      <w:bookmarkStart w:id="144" w:name="_Toc378682222"/>
      <w:bookmarkStart w:id="145" w:name="_Toc378682242"/>
      <w:bookmarkStart w:id="146" w:name="_Toc371268254"/>
      <w:bookmarkStart w:id="147" w:name="_Toc371268321"/>
      <w:bookmarkStart w:id="148" w:name="_Toc379842897"/>
      <w:bookmarkStart w:id="149" w:name="_Toc381960508"/>
      <w:r w:rsidRPr="00601334">
        <w:rPr>
          <w:lang w:val="fr-FR"/>
        </w:rPr>
        <w:t xml:space="preserve">Microsoft Dynamics NAV </w:t>
      </w:r>
      <w:bookmarkEnd w:id="134"/>
      <w:bookmarkEnd w:id="135"/>
      <w:bookmarkEnd w:id="136"/>
      <w:bookmarkEnd w:id="137"/>
      <w:bookmarkEnd w:id="138"/>
      <w:r w:rsidRPr="00601334">
        <w:rPr>
          <w:lang w:val="fr-FR"/>
        </w:rPr>
        <w:t>2013</w:t>
      </w:r>
      <w:bookmarkEnd w:id="139"/>
      <w:bookmarkEnd w:id="140"/>
      <w:bookmarkEnd w:id="141"/>
      <w:bookmarkEnd w:id="142"/>
      <w:bookmarkEnd w:id="143"/>
      <w:r w:rsidRPr="00601334">
        <w:rPr>
          <w:lang w:val="fr-FR"/>
        </w:rPr>
        <w:t xml:space="preserve"> R2</w:t>
      </w:r>
      <w:bookmarkEnd w:id="144"/>
      <w:bookmarkEnd w:id="145"/>
      <w:bookmarkEnd w:id="146"/>
      <w:bookmarkEnd w:id="147"/>
      <w:bookmarkEnd w:id="148"/>
      <w:bookmarkEnd w:id="149"/>
      <w:r w:rsidRPr="00384B28">
        <w:fldChar w:fldCharType="begin"/>
      </w:r>
      <w:r w:rsidRPr="00601334">
        <w:rPr>
          <w:lang w:val="fr-FR"/>
        </w:rPr>
        <w:instrText>XE "Microsoft Dynamics NAV 2013 R2"</w:instrText>
      </w:r>
      <w:r w:rsidRPr="00384B28">
        <w:fldChar w:fldCharType="end"/>
      </w:r>
    </w:p>
    <w:p w14:paraId="31B0C804" w14:textId="77777777" w:rsidR="000A570B" w:rsidRPr="00384B28" w:rsidRDefault="000A570B" w:rsidP="000A570B">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D422BD" w14:paraId="31B0C807" w14:textId="77777777" w:rsidTr="00AE7BEF">
        <w:tc>
          <w:tcPr>
            <w:tcW w:w="2477" w:type="pct"/>
          </w:tcPr>
          <w:p w14:paraId="31B0C805" w14:textId="77777777" w:rsidR="000A570B" w:rsidRPr="008F1B3C" w:rsidRDefault="005E52C7" w:rsidP="00AE7BEF">
            <w:pPr>
              <w:pStyle w:val="PURLMSH"/>
              <w:rPr>
                <w:lang w:val="fr-FR"/>
              </w:rPr>
            </w:pPr>
            <w:r w:rsidRPr="008F1B3C">
              <w:rPr>
                <w:lang w:val="fr-FR"/>
              </w:rPr>
              <w:t xml:space="preserve">Mobilité de licence dans les Batteries de Serveurs : </w:t>
            </w:r>
            <w:r w:rsidRPr="008F1B3C">
              <w:rPr>
                <w:b/>
                <w:lang w:val="fr-FR"/>
              </w:rPr>
              <w:t>Non</w:t>
            </w:r>
            <w:r w:rsidRPr="008F1B3C">
              <w:rPr>
                <w:lang w:val="fr-FR"/>
              </w:rPr>
              <w:t xml:space="preserve"> </w:t>
            </w:r>
          </w:p>
        </w:tc>
        <w:tc>
          <w:tcPr>
            <w:tcW w:w="2523" w:type="pct"/>
          </w:tcPr>
          <w:p w14:paraId="31B0C806" w14:textId="77777777" w:rsidR="000A570B" w:rsidRPr="008F1B3C" w:rsidRDefault="000A570B" w:rsidP="00AE7BEF">
            <w:pPr>
              <w:pStyle w:val="PURLMSH"/>
              <w:rPr>
                <w:lang w:val="fr-FR"/>
              </w:rPr>
            </w:pPr>
            <w:r w:rsidRPr="008F1B3C">
              <w:rPr>
                <w:lang w:val="fr-FR"/>
              </w:rPr>
              <w:t xml:space="preserve">Voir les avertissements applicables : </w:t>
            </w:r>
            <w:r w:rsidRPr="008F1B3C">
              <w:rPr>
                <w:b/>
                <w:lang w:val="fr-FR"/>
              </w:rPr>
              <w:t>Non</w:t>
            </w:r>
          </w:p>
        </w:tc>
      </w:tr>
      <w:tr w:rsidR="000A570B" w:rsidRPr="00D422BD" w14:paraId="31B0C80A" w14:textId="77777777" w:rsidTr="00AE7BEF">
        <w:tc>
          <w:tcPr>
            <w:tcW w:w="2477" w:type="pct"/>
          </w:tcPr>
          <w:p w14:paraId="31B0C808" w14:textId="77777777" w:rsidR="000A570B" w:rsidRPr="008F1B3C" w:rsidRDefault="00624A7C" w:rsidP="00AE7BEF">
            <w:pPr>
              <w:pStyle w:val="PURLMSH"/>
              <w:rPr>
                <w:lang w:val="fr-FR"/>
              </w:rPr>
            </w:pPr>
            <w:r w:rsidRPr="008F1B3C">
              <w:rPr>
                <w:lang w:val="fr-FR"/>
              </w:rPr>
              <w:t xml:space="preserve">Logiciels client/supplémentaires : </w:t>
            </w:r>
            <w:r w:rsidRPr="008F1B3C">
              <w:rPr>
                <w:b/>
                <w:lang w:val="fr-FR"/>
              </w:rPr>
              <w:t>Oui</w:t>
            </w:r>
            <w:r w:rsidRPr="008F1B3C">
              <w:rPr>
                <w:lang w:val="fr-FR"/>
              </w:rPr>
              <w:t xml:space="preserve"> </w:t>
            </w:r>
            <w:r w:rsidRPr="008F1B3C">
              <w:rPr>
                <w:i/>
                <w:lang w:val="fr-FR"/>
              </w:rPr>
              <w:t>(voir l</w:t>
            </w:r>
            <w:r w:rsidR="000905B8">
              <w:rPr>
                <w:i/>
                <w:lang w:val="fr-FR"/>
              </w:rPr>
              <w:t>’</w:t>
            </w:r>
            <w:hyperlink w:anchor="Appendix_1" w:history="1">
              <w:hyperlink w:anchor="Appendix_1" w:history="1">
                <w:hyperlink w:anchor="Appendix_1" w:history="1">
                  <w:hyperlink w:anchor="Appendix_1" w:history="1">
                    <w:r w:rsidR="003A082C" w:rsidRPr="003A082C">
                      <w:rPr>
                        <w:rStyle w:val="Hyperlink"/>
                        <w:i/>
                        <w:iCs/>
                        <w:lang w:val="fr-FR"/>
                      </w:rPr>
                      <w:t>Annexe 1</w:t>
                    </w:r>
                  </w:hyperlink>
                </w:hyperlink>
              </w:hyperlink>
            </w:hyperlink>
            <w:r w:rsidRPr="008F1B3C">
              <w:rPr>
                <w:i/>
                <w:lang w:val="fr-FR"/>
              </w:rPr>
              <w:t>)</w:t>
            </w:r>
          </w:p>
        </w:tc>
        <w:tc>
          <w:tcPr>
            <w:tcW w:w="2523" w:type="pct"/>
          </w:tcPr>
          <w:p w14:paraId="31B0C809" w14:textId="77777777" w:rsidR="000A570B" w:rsidRPr="008F1B3C" w:rsidRDefault="000A570B" w:rsidP="00AE7BEF">
            <w:pPr>
              <w:pStyle w:val="PURLMSH"/>
              <w:rPr>
                <w:lang w:val="fr-FR"/>
              </w:rPr>
            </w:pPr>
          </w:p>
        </w:tc>
      </w:tr>
    </w:tbl>
    <w:p w14:paraId="31B0C80B" w14:textId="77777777" w:rsidR="000A570B" w:rsidRPr="00601334" w:rsidRDefault="000A570B" w:rsidP="000A570B">
      <w:pPr>
        <w:pStyle w:val="PURADDITIONALTERMSHEADERMB"/>
        <w:rPr>
          <w:lang w:val="fr-FR"/>
        </w:rPr>
      </w:pPr>
      <w:r w:rsidRPr="00601334">
        <w:rPr>
          <w:lang w:val="fr-FR"/>
        </w:rPr>
        <w:t>Conditions supplémentaires.</w:t>
      </w:r>
    </w:p>
    <w:p w14:paraId="31B0C80C" w14:textId="77777777" w:rsidR="000A570B" w:rsidRPr="00601334" w:rsidRDefault="000A570B" w:rsidP="000A570B">
      <w:pPr>
        <w:pStyle w:val="PURBlueStrong"/>
        <w:rPr>
          <w:spacing w:val="0"/>
          <w:lang w:val="fr-FR"/>
        </w:rPr>
      </w:pPr>
      <w:r w:rsidRPr="00601334">
        <w:rPr>
          <w:spacing w:val="0"/>
          <w:lang w:val="fr-FR"/>
        </w:rPr>
        <w:t>Composants</w:t>
      </w:r>
    </w:p>
    <w:p w14:paraId="31B0C80D" w14:textId="77777777" w:rsidR="000A570B" w:rsidRPr="008F1B3C" w:rsidRDefault="000A570B" w:rsidP="000A570B">
      <w:pPr>
        <w:pStyle w:val="PURBody-Indented"/>
        <w:rPr>
          <w:lang w:val="fr-FR"/>
        </w:rPr>
      </w:pPr>
      <w:r w:rsidRPr="00384B28">
        <w:rPr>
          <w:lang w:val="fr-FR"/>
        </w:rPr>
        <w:t>Vous n</w:t>
      </w:r>
      <w:r w:rsidR="000905B8">
        <w:rPr>
          <w:lang w:val="fr-FR"/>
        </w:rPr>
        <w:t>’</w:t>
      </w:r>
      <w:r w:rsidRPr="00384B28">
        <w:rPr>
          <w:lang w:val="fr-FR"/>
        </w:rPr>
        <w:t>êtes autorisé à exécuter des instances de fonctionnalités isolées appelées composants que sur une base par Processeur avec l</w:t>
      </w:r>
      <w:r w:rsidR="000905B8">
        <w:rPr>
          <w:lang w:val="fr-FR"/>
        </w:rPr>
        <w:t>’</w:t>
      </w:r>
      <w:r w:rsidRPr="00384B28">
        <w:rPr>
          <w:lang w:val="fr-FR"/>
        </w:rPr>
        <w:t xml:space="preserve">édition SAL sélectionnée. Nous nous réservons le droit de modifier la liste des composants. </w:t>
      </w:r>
      <w:r w:rsidRPr="008F1B3C">
        <w:rPr>
          <w:lang w:val="fr-FR"/>
        </w:rPr>
        <w:t xml:space="preserve">Pour plus de détails sur les composants complémentaires disponibles, consultez la page </w:t>
      </w:r>
      <w:r w:rsidRPr="008F1B3C">
        <w:rPr>
          <w:rStyle w:val="Hyperlink"/>
          <w:lang w:val="fr-FR"/>
        </w:rPr>
        <w:t>http://</w:t>
      </w:r>
      <w:hyperlink r:id="rId121" w:history="1">
        <w:r w:rsidRPr="008F1B3C">
          <w:rPr>
            <w:rStyle w:val="Hyperlink"/>
            <w:lang w:val="fr-FR"/>
          </w:rPr>
          <w:t>www.explore.ms</w:t>
        </w:r>
      </w:hyperlink>
      <w:r w:rsidRPr="008F1B3C">
        <w:rPr>
          <w:lang w:val="fr-FR"/>
        </w:rPr>
        <w:t xml:space="preserve">. </w:t>
      </w:r>
    </w:p>
    <w:p w14:paraId="31B0C80E" w14:textId="77777777" w:rsidR="000A570B" w:rsidRPr="00384B28" w:rsidRDefault="000A570B" w:rsidP="000A570B">
      <w:pPr>
        <w:pStyle w:val="PURBody-Indented"/>
        <w:rPr>
          <w:lang w:val="fr-FR"/>
        </w:rPr>
      </w:pPr>
      <w:r w:rsidRPr="00384B28">
        <w:rPr>
          <w:lang w:val="fr-FR"/>
        </w:rPr>
        <w:t>Pour les composants proposés avec un modèle de Licence Par Processeur, vous n</w:t>
      </w:r>
      <w:r w:rsidR="000905B8">
        <w:rPr>
          <w:lang w:val="fr-FR"/>
        </w:rPr>
        <w:t>’</w:t>
      </w:r>
      <w:r w:rsidRPr="00384B28">
        <w:rPr>
          <w:lang w:val="fr-FR"/>
        </w:rPr>
        <w:t>avez besoin d</w:t>
      </w:r>
      <w:r w:rsidR="000905B8">
        <w:rPr>
          <w:lang w:val="fr-FR"/>
        </w:rPr>
        <w:t>’</w:t>
      </w:r>
      <w:r w:rsidRPr="00384B28">
        <w:rPr>
          <w:lang w:val="fr-FR"/>
        </w:rPr>
        <w:t>acheter et d</w:t>
      </w:r>
      <w:r w:rsidR="000905B8">
        <w:rPr>
          <w:lang w:val="fr-FR"/>
        </w:rPr>
        <w:t>’</w:t>
      </w:r>
      <w:r w:rsidRPr="00384B28">
        <w:rPr>
          <w:lang w:val="fr-FR"/>
        </w:rPr>
        <w:t>enregistrer qu</w:t>
      </w:r>
      <w:r w:rsidR="000905B8">
        <w:rPr>
          <w:lang w:val="fr-FR"/>
        </w:rPr>
        <w:t>’</w:t>
      </w:r>
      <w:r w:rsidRPr="00384B28">
        <w:rPr>
          <w:lang w:val="fr-FR"/>
        </w:rPr>
        <w:t xml:space="preserve">une seule Licence Par Processeur pour chaque « base de données système », quel que soit le nombre de processeurs utilisés. Le terme « base de données système » désigne la base de données sous-jacente qui contrôle vos utilisateurs et unités comptables. </w:t>
      </w:r>
    </w:p>
    <w:p w14:paraId="31B0C80F" w14:textId="77777777" w:rsidR="000A570B" w:rsidRPr="00601334" w:rsidRDefault="000A570B" w:rsidP="000A570B">
      <w:pPr>
        <w:pStyle w:val="PURBlueStrong"/>
        <w:rPr>
          <w:spacing w:val="0"/>
          <w:lang w:val="fr-FR"/>
        </w:rPr>
      </w:pPr>
      <w:r w:rsidRPr="00601334">
        <w:rPr>
          <w:spacing w:val="0"/>
          <w:lang w:val="fr-FR"/>
        </w:rPr>
        <w:t>Localisations et traductions</w:t>
      </w:r>
    </w:p>
    <w:p w14:paraId="31B0C810" w14:textId="77777777" w:rsidR="000A570B" w:rsidRPr="00384B28" w:rsidRDefault="000A570B" w:rsidP="000A570B">
      <w:pPr>
        <w:pStyle w:val="PURBody-Indented"/>
        <w:rPr>
          <w:lang w:val="fr-FR"/>
        </w:rPr>
      </w:pPr>
      <w:r w:rsidRPr="00384B28">
        <w:rPr>
          <w:lang w:val="fr-FR"/>
        </w:rPr>
        <w:t xml:space="preserve">Cliquez sur le lien </w:t>
      </w:r>
      <w:hyperlink r:id="rId122" w:history="1">
        <w:r w:rsidRPr="00384B28">
          <w:rPr>
            <w:rStyle w:val="Hyperlink"/>
            <w:lang w:val="fr-FR"/>
          </w:rPr>
          <w:t>http://www.microsoft.com/dynamics/en/us/products/nav-availability.aspx</w:t>
        </w:r>
      </w:hyperlink>
      <w:r w:rsidRPr="00384B28">
        <w:rPr>
          <w:lang w:val="fr-FR"/>
        </w:rPr>
        <w:t xml:space="preserve"> pour connaître la liste des régions pour lesquelles chaque logiciel Microsoft Dynamics a été localisé par Microsoft et dans quelles langues.</w:t>
      </w:r>
    </w:p>
    <w:p w14:paraId="31B0C811" w14:textId="77777777" w:rsidR="000A570B" w:rsidRPr="008F1B3C" w:rsidRDefault="000A570B" w:rsidP="000A570B">
      <w:pPr>
        <w:pStyle w:val="PURBody-Indented"/>
        <w:rPr>
          <w:lang w:val="fr-FR"/>
        </w:rPr>
      </w:pPr>
      <w:r w:rsidRPr="00384B28">
        <w:rPr>
          <w:lang w:val="fr-FR"/>
        </w:rPr>
        <w:t>Microsoft reconnaît qu</w:t>
      </w:r>
      <w:r w:rsidR="000905B8">
        <w:rPr>
          <w:lang w:val="fr-FR"/>
        </w:rPr>
        <w:t>’</w:t>
      </w:r>
      <w:r w:rsidRPr="00384B28">
        <w:rPr>
          <w:lang w:val="fr-FR"/>
        </w:rPr>
        <w:t xml:space="preserve">il est possible que vous souhaitiez utiliser certains modules ou fonctionnalités localisés et/ou traduits pour une région en particulier en dehors de cette région. </w:t>
      </w:r>
      <w:r w:rsidRPr="008F1B3C">
        <w:rPr>
          <w:lang w:val="fr-FR"/>
        </w:rPr>
        <w:t>Comme les lois et réglementations varient d</w:t>
      </w:r>
      <w:r w:rsidR="000905B8">
        <w:rPr>
          <w:lang w:val="fr-FR"/>
        </w:rPr>
        <w:t>’</w:t>
      </w:r>
      <w:r w:rsidRPr="008F1B3C">
        <w:rPr>
          <w:lang w:val="fr-FR"/>
        </w:rPr>
        <w:t>une région à l</w:t>
      </w:r>
      <w:r w:rsidR="000905B8">
        <w:rPr>
          <w:lang w:val="fr-FR"/>
        </w:rPr>
        <w:t>’</w:t>
      </w:r>
      <w:r w:rsidRPr="008F1B3C">
        <w:rPr>
          <w:lang w:val="fr-FR"/>
        </w:rPr>
        <w:t>autre, ces différences peuvent empêcher l</w:t>
      </w:r>
      <w:r w:rsidR="000905B8">
        <w:rPr>
          <w:lang w:val="fr-FR"/>
        </w:rPr>
        <w:t>’</w:t>
      </w:r>
      <w:r w:rsidRPr="008F1B3C">
        <w:rPr>
          <w:lang w:val="fr-FR"/>
        </w:rPr>
        <w:t>utilisation de la fonctionnalité voulue dans d</w:t>
      </w:r>
      <w:r w:rsidR="000905B8">
        <w:rPr>
          <w:lang w:val="fr-FR"/>
        </w:rPr>
        <w:t>’</w:t>
      </w:r>
      <w:r w:rsidRPr="008F1B3C">
        <w:rPr>
          <w:lang w:val="fr-FR"/>
        </w:rPr>
        <w:t>autres régions que celle pour laquelle elle a été créée. Microsoft ne formule aucune déclaration, représentation ou garantie (expresse, implicite ou autre), ni aucune assurance quant au fonctionnement ou à l</w:t>
      </w:r>
      <w:r w:rsidR="000905B8">
        <w:rPr>
          <w:lang w:val="fr-FR"/>
        </w:rPr>
        <w:t>’</w:t>
      </w:r>
      <w:r w:rsidRPr="008F1B3C">
        <w:rPr>
          <w:lang w:val="fr-FR"/>
        </w:rP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0905B8">
        <w:rPr>
          <w:lang w:val="fr-FR"/>
        </w:rPr>
        <w:t>’</w:t>
      </w:r>
      <w:r w:rsidRPr="008F1B3C">
        <w:rPr>
          <w:lang w:val="fr-FR"/>
        </w:rPr>
        <w:t>un conseiller fiscal de la région dans laquelle vous envisagez d</w:t>
      </w:r>
      <w:r w:rsidR="000905B8">
        <w:rPr>
          <w:lang w:val="fr-FR"/>
        </w:rPr>
        <w:t>’</w:t>
      </w:r>
      <w:r w:rsidRPr="008F1B3C">
        <w:rPr>
          <w:lang w:val="fr-FR"/>
        </w:rPr>
        <w:t>utiliser le logiciel pour savoir si la fonctionnalité peut ou non être utilisée dans cette région.</w:t>
      </w:r>
    </w:p>
    <w:p w14:paraId="31B0C812" w14:textId="77777777" w:rsidR="000A570B" w:rsidRPr="00384B28" w:rsidRDefault="000A570B" w:rsidP="000A570B">
      <w:pPr>
        <w:pStyle w:val="PURBody-Indented"/>
        <w:rPr>
          <w:lang w:val="fr-FR"/>
        </w:rPr>
      </w:pPr>
      <w:r w:rsidRPr="00384B28">
        <w:rPr>
          <w:lang w:val="fr-FR"/>
        </w:rPr>
        <w:t>Pour pouvoir localiser et/ou traduire les logiciels, vous devez être titulaire d</w:t>
      </w:r>
      <w:r w:rsidR="000905B8">
        <w:rPr>
          <w:lang w:val="fr-FR"/>
        </w:rPr>
        <w:t>’</w:t>
      </w:r>
      <w:r w:rsidRPr="00384B28">
        <w:rPr>
          <w:lang w:val="fr-FR"/>
        </w:rPr>
        <w:t>un Contrat-Cadre de Licence pour Partenaire de Localisation et Traduction (MPLLA) en règle. Pour plus d</w:t>
      </w:r>
      <w:r w:rsidR="000905B8">
        <w:rPr>
          <w:lang w:val="fr-FR"/>
        </w:rPr>
        <w:t>’</w:t>
      </w:r>
      <w:r w:rsidRPr="00384B28">
        <w:rPr>
          <w:lang w:val="fr-FR"/>
        </w:rPr>
        <w:t xml:space="preserve">information sur le Contrat-Cadre MPLLA et sur le Programme de Licence Microsoft Dynamics pour Partenaire de Localisation et Traduction, visitez la page </w:t>
      </w:r>
      <w:hyperlink r:id="rId123" w:history="1">
        <w:r w:rsidRPr="00384B28">
          <w:rPr>
            <w:rStyle w:val="Hyperlink"/>
            <w:lang w:val="fr-FR"/>
          </w:rPr>
          <w:t>https://mbs.microsoft.com/partnersource/partneressentials/pllp</w:t>
        </w:r>
      </w:hyperlink>
      <w:r w:rsidRPr="00384B28">
        <w:rPr>
          <w:lang w:val="fr-FR"/>
        </w:rPr>
        <w:t xml:space="preserve"> ou contactez votre gestionnaire de compte partenaire.</w:t>
      </w:r>
    </w:p>
    <w:p w14:paraId="31B0C813" w14:textId="77777777" w:rsidR="000A570B"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814" w14:textId="77777777" w:rsidR="000A570B" w:rsidRPr="00601334" w:rsidRDefault="000A570B" w:rsidP="000A570B">
      <w:pPr>
        <w:pStyle w:val="PURProductName"/>
        <w:rPr>
          <w:lang w:val="fr-FR"/>
        </w:rPr>
      </w:pPr>
      <w:bookmarkStart w:id="150" w:name="_Toc299524957"/>
      <w:bookmarkStart w:id="151" w:name="_Toc299531309"/>
      <w:bookmarkStart w:id="152" w:name="_Toc299531417"/>
      <w:bookmarkStart w:id="153" w:name="_Toc299531525"/>
      <w:bookmarkStart w:id="154" w:name="_Toc299957134"/>
      <w:bookmarkStart w:id="155" w:name="_Toc346536840"/>
      <w:bookmarkStart w:id="156" w:name="_Toc339280307"/>
      <w:bookmarkStart w:id="157" w:name="_Toc339280369"/>
      <w:bookmarkStart w:id="158" w:name="_Toc363552778"/>
      <w:bookmarkStart w:id="159" w:name="_Toc363552843"/>
      <w:bookmarkStart w:id="160" w:name="_Toc378682223"/>
      <w:bookmarkStart w:id="161" w:name="_Toc378682243"/>
      <w:bookmarkStart w:id="162" w:name="_Toc371268255"/>
      <w:bookmarkStart w:id="163" w:name="_Toc371268322"/>
      <w:bookmarkStart w:id="164" w:name="_Toc379842898"/>
      <w:bookmarkStart w:id="165" w:name="_Toc381960509"/>
      <w:r w:rsidRPr="00601334">
        <w:rPr>
          <w:lang w:val="fr-FR"/>
        </w:rPr>
        <w:t>Microsoft Dynamics SL 2011</w:t>
      </w:r>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r w:rsidRPr="00384B28">
        <w:fldChar w:fldCharType="begin"/>
      </w:r>
      <w:r w:rsidRPr="00601334">
        <w:rPr>
          <w:lang w:val="fr-FR"/>
        </w:rPr>
        <w:instrText>XE "Microsoft Dynamics SL 2011"</w:instrText>
      </w:r>
      <w:r w:rsidRPr="00384B28">
        <w:fldChar w:fldCharType="end"/>
      </w:r>
    </w:p>
    <w:p w14:paraId="31B0C815" w14:textId="77777777" w:rsidR="000A570B" w:rsidRPr="00384B28" w:rsidRDefault="000A570B" w:rsidP="000A570B">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D422BD" w14:paraId="31B0C818" w14:textId="77777777" w:rsidTr="00AE7BEF">
        <w:tc>
          <w:tcPr>
            <w:tcW w:w="2477" w:type="pct"/>
          </w:tcPr>
          <w:p w14:paraId="31B0C816" w14:textId="77777777" w:rsidR="000A570B" w:rsidRPr="008F1B3C" w:rsidRDefault="005E52C7" w:rsidP="00AE7BEF">
            <w:pPr>
              <w:pStyle w:val="PURLMSH"/>
              <w:rPr>
                <w:lang w:val="fr-FR"/>
              </w:rPr>
            </w:pPr>
            <w:r w:rsidRPr="008F1B3C">
              <w:rPr>
                <w:lang w:val="fr-FR"/>
              </w:rPr>
              <w:t xml:space="preserve">Mobilité de licence dans les Batteries de Serveurs : </w:t>
            </w:r>
            <w:r w:rsidRPr="008F1B3C">
              <w:rPr>
                <w:b/>
                <w:lang w:val="fr-FR"/>
              </w:rPr>
              <w:t>Non</w:t>
            </w:r>
            <w:r w:rsidRPr="008F1B3C">
              <w:rPr>
                <w:lang w:val="fr-FR"/>
              </w:rPr>
              <w:t xml:space="preserve"> </w:t>
            </w:r>
          </w:p>
        </w:tc>
        <w:tc>
          <w:tcPr>
            <w:tcW w:w="2523" w:type="pct"/>
          </w:tcPr>
          <w:p w14:paraId="31B0C817" w14:textId="77777777" w:rsidR="000A570B" w:rsidRPr="008F1B3C" w:rsidRDefault="000A570B" w:rsidP="00AE7BEF">
            <w:pPr>
              <w:pStyle w:val="PURLMSH"/>
              <w:rPr>
                <w:lang w:val="fr-FR"/>
              </w:rPr>
            </w:pPr>
            <w:r w:rsidRPr="008F1B3C">
              <w:rPr>
                <w:lang w:val="fr-FR"/>
              </w:rPr>
              <w:t xml:space="preserve">Voir les avertissements applicables : </w:t>
            </w:r>
            <w:r w:rsidRPr="008F1B3C">
              <w:rPr>
                <w:b/>
                <w:lang w:val="fr-FR"/>
              </w:rPr>
              <w:t>Non</w:t>
            </w:r>
          </w:p>
        </w:tc>
      </w:tr>
      <w:tr w:rsidR="000A570B" w:rsidRPr="00D422BD" w14:paraId="31B0C81B" w14:textId="77777777" w:rsidTr="00AE7BEF">
        <w:tc>
          <w:tcPr>
            <w:tcW w:w="2477" w:type="pct"/>
          </w:tcPr>
          <w:p w14:paraId="31B0C819" w14:textId="77777777" w:rsidR="000A570B" w:rsidRPr="008F1B3C" w:rsidRDefault="00624A7C" w:rsidP="00AE7BEF">
            <w:pPr>
              <w:pStyle w:val="PURLMSH"/>
              <w:rPr>
                <w:lang w:val="fr-FR"/>
              </w:rPr>
            </w:pPr>
            <w:r w:rsidRPr="008F1B3C">
              <w:rPr>
                <w:lang w:val="fr-FR"/>
              </w:rPr>
              <w:t xml:space="preserve">Logiciels client/supplémentaires : </w:t>
            </w:r>
            <w:r w:rsidRPr="008F1B3C">
              <w:rPr>
                <w:b/>
                <w:lang w:val="fr-FR"/>
              </w:rPr>
              <w:t>Oui</w:t>
            </w:r>
            <w:r w:rsidRPr="008F1B3C">
              <w:rPr>
                <w:lang w:val="fr-FR"/>
              </w:rPr>
              <w:t xml:space="preserve"> </w:t>
            </w:r>
            <w:r w:rsidRPr="008F1B3C">
              <w:rPr>
                <w:i/>
                <w:lang w:val="fr-FR"/>
              </w:rPr>
              <w:t>(voir l</w:t>
            </w:r>
            <w:r w:rsidR="000905B8">
              <w:rPr>
                <w:i/>
                <w:lang w:val="fr-FR"/>
              </w:rPr>
              <w:t>’</w:t>
            </w:r>
            <w:hyperlink w:anchor="Annexe1" w:history="1">
              <w:hyperlink w:anchor="Appendix_1" w:history="1">
                <w:hyperlink w:anchor="Appendix_1" w:history="1">
                  <w:hyperlink w:anchor="Appendix_1" w:history="1">
                    <w:r w:rsidR="003A082C" w:rsidRPr="003A082C">
                      <w:rPr>
                        <w:rStyle w:val="Hyperlink"/>
                        <w:i/>
                        <w:iCs/>
                        <w:lang w:val="fr-FR"/>
                      </w:rPr>
                      <w:t>Annexe 1</w:t>
                    </w:r>
                  </w:hyperlink>
                </w:hyperlink>
              </w:hyperlink>
            </w:hyperlink>
            <w:r w:rsidRPr="008F1B3C">
              <w:rPr>
                <w:i/>
                <w:lang w:val="fr-FR"/>
              </w:rPr>
              <w:t>)</w:t>
            </w:r>
          </w:p>
        </w:tc>
        <w:tc>
          <w:tcPr>
            <w:tcW w:w="2523" w:type="pct"/>
          </w:tcPr>
          <w:p w14:paraId="31B0C81A" w14:textId="77777777" w:rsidR="000A570B" w:rsidRPr="008F1B3C" w:rsidRDefault="000A570B" w:rsidP="00AE7BEF">
            <w:pPr>
              <w:pStyle w:val="PURLMSH"/>
              <w:rPr>
                <w:lang w:val="fr-FR"/>
              </w:rPr>
            </w:pPr>
          </w:p>
        </w:tc>
      </w:tr>
    </w:tbl>
    <w:p w14:paraId="31B0C81C" w14:textId="77777777" w:rsidR="000A570B" w:rsidRPr="00601334" w:rsidRDefault="000A570B" w:rsidP="005C7329">
      <w:pPr>
        <w:pStyle w:val="PURADDITIONALTERMSHEADERMB"/>
        <w:keepNext/>
        <w:rPr>
          <w:lang w:val="fr-FR"/>
        </w:rPr>
      </w:pPr>
      <w:r w:rsidRPr="00601334">
        <w:rPr>
          <w:lang w:val="fr-FR"/>
        </w:rPr>
        <w:lastRenderedPageBreak/>
        <w:t>Conditions supplémentaires.</w:t>
      </w:r>
    </w:p>
    <w:p w14:paraId="31B0C81D" w14:textId="77777777" w:rsidR="000A570B" w:rsidRPr="00601334" w:rsidRDefault="000A570B" w:rsidP="000A570B">
      <w:pPr>
        <w:pStyle w:val="PURBlueStrong"/>
        <w:rPr>
          <w:spacing w:val="0"/>
          <w:lang w:val="fr-FR"/>
        </w:rPr>
      </w:pPr>
      <w:r w:rsidRPr="00601334">
        <w:rPr>
          <w:spacing w:val="0"/>
          <w:lang w:val="fr-FR"/>
        </w:rPr>
        <w:t>Composants</w:t>
      </w:r>
    </w:p>
    <w:p w14:paraId="31B0C81E" w14:textId="77777777" w:rsidR="000A570B" w:rsidRPr="008F1B3C" w:rsidRDefault="000A570B" w:rsidP="000A570B">
      <w:pPr>
        <w:pStyle w:val="PURBody-Indented"/>
        <w:rPr>
          <w:lang w:val="fr-FR"/>
        </w:rPr>
      </w:pPr>
      <w:r w:rsidRPr="00384B28">
        <w:rPr>
          <w:lang w:val="fr-FR"/>
        </w:rPr>
        <w:t>Vous n</w:t>
      </w:r>
      <w:r w:rsidR="000905B8">
        <w:rPr>
          <w:lang w:val="fr-FR"/>
        </w:rPr>
        <w:t>’</w:t>
      </w:r>
      <w:r w:rsidRPr="00384B28">
        <w:rPr>
          <w:lang w:val="fr-FR"/>
        </w:rPr>
        <w:t>êtes autorisé à exécuter des instances de fonctionnalités isolées appelées composants que sur une base par Processeur avec l</w:t>
      </w:r>
      <w:r w:rsidR="000905B8">
        <w:rPr>
          <w:lang w:val="fr-FR"/>
        </w:rPr>
        <w:t>’</w:t>
      </w:r>
      <w:r w:rsidRPr="00384B28">
        <w:rPr>
          <w:lang w:val="fr-FR"/>
        </w:rPr>
        <w:t xml:space="preserve">édition SAL sélectionnée. Nous nous réservons le droit de modifier la liste des composants. </w:t>
      </w:r>
      <w:r w:rsidRPr="008F1B3C">
        <w:rPr>
          <w:lang w:val="fr-FR"/>
        </w:rPr>
        <w:t xml:space="preserve">Pour plus de détails sur les composants complémentaires disponibles, consultez la page </w:t>
      </w:r>
      <w:r w:rsidRPr="008F1B3C">
        <w:rPr>
          <w:rStyle w:val="Hyperlink"/>
          <w:lang w:val="fr-FR"/>
        </w:rPr>
        <w:t>http://</w:t>
      </w:r>
      <w:hyperlink r:id="rId124" w:history="1">
        <w:r w:rsidRPr="008F1B3C">
          <w:rPr>
            <w:rStyle w:val="Hyperlink"/>
            <w:lang w:val="fr-FR"/>
          </w:rPr>
          <w:t>www.explore.ms</w:t>
        </w:r>
      </w:hyperlink>
      <w:r w:rsidRPr="008F1B3C">
        <w:rPr>
          <w:lang w:val="fr-FR"/>
        </w:rPr>
        <w:t>.</w:t>
      </w:r>
    </w:p>
    <w:p w14:paraId="31B0C81F" w14:textId="77777777" w:rsidR="000A570B" w:rsidRPr="00384B28" w:rsidRDefault="000A570B" w:rsidP="00B17E00">
      <w:pPr>
        <w:pStyle w:val="PURBody-Indented"/>
        <w:rPr>
          <w:lang w:val="fr-FR"/>
        </w:rPr>
      </w:pPr>
      <w:r w:rsidRPr="00384B28">
        <w:rPr>
          <w:lang w:val="fr-FR"/>
        </w:rPr>
        <w:t>Pour les composants proposés avec un modèle de Licence Par Processeur, vous n</w:t>
      </w:r>
      <w:r w:rsidR="000905B8">
        <w:rPr>
          <w:lang w:val="fr-FR"/>
        </w:rPr>
        <w:t>’</w:t>
      </w:r>
      <w:r w:rsidRPr="00384B28">
        <w:rPr>
          <w:lang w:val="fr-FR"/>
        </w:rPr>
        <w:t>avez besoin d</w:t>
      </w:r>
      <w:r w:rsidR="000905B8">
        <w:rPr>
          <w:lang w:val="fr-FR"/>
        </w:rPr>
        <w:t>’</w:t>
      </w:r>
      <w:r w:rsidRPr="00384B28">
        <w:rPr>
          <w:lang w:val="fr-FR"/>
        </w:rPr>
        <w:t>acheter et d</w:t>
      </w:r>
      <w:r w:rsidR="000905B8">
        <w:rPr>
          <w:lang w:val="fr-FR"/>
        </w:rPr>
        <w:t>’</w:t>
      </w:r>
      <w:r w:rsidRPr="00384B28">
        <w:rPr>
          <w:lang w:val="fr-FR"/>
        </w:rPr>
        <w:t>enregistrer qu</w:t>
      </w:r>
      <w:r w:rsidR="000905B8">
        <w:rPr>
          <w:lang w:val="fr-FR"/>
        </w:rPr>
        <w:t>’</w:t>
      </w:r>
      <w:r w:rsidRPr="00384B28">
        <w:rPr>
          <w:lang w:val="fr-FR"/>
        </w:rPr>
        <w:t>une seule Licence Par Processeur pour chaque « base de données système », quel que soit le nombre de processeurs utilisés. Le</w:t>
      </w:r>
      <w:r w:rsidR="00B17E00">
        <w:rPr>
          <w:lang w:val="fr-FR"/>
        </w:rPr>
        <w:t> </w:t>
      </w:r>
      <w:r w:rsidRPr="00384B28">
        <w:rPr>
          <w:lang w:val="fr-FR"/>
        </w:rPr>
        <w:t>terme « base de données système » désigne la base de données sous-jacente qui contrôle vos utilisateurs et unités comptables.</w:t>
      </w:r>
    </w:p>
    <w:p w14:paraId="31B0C820" w14:textId="77777777" w:rsidR="000A570B" w:rsidRPr="00601334" w:rsidRDefault="000A570B" w:rsidP="000A570B">
      <w:pPr>
        <w:pStyle w:val="PURBlueStrong"/>
        <w:rPr>
          <w:spacing w:val="0"/>
          <w:lang w:val="fr-FR"/>
        </w:rPr>
      </w:pPr>
      <w:r w:rsidRPr="00601334">
        <w:rPr>
          <w:spacing w:val="0"/>
          <w:lang w:val="fr-FR"/>
        </w:rPr>
        <w:t>Localisations et traductions</w:t>
      </w:r>
    </w:p>
    <w:p w14:paraId="31B0C821" w14:textId="77777777" w:rsidR="000A570B" w:rsidRPr="00384B28" w:rsidRDefault="000A570B" w:rsidP="000A570B">
      <w:pPr>
        <w:pStyle w:val="PURBody-Indented"/>
        <w:rPr>
          <w:lang w:val="fr-FR"/>
        </w:rPr>
      </w:pPr>
      <w:r w:rsidRPr="00384B28">
        <w:rPr>
          <w:lang w:val="fr-FR"/>
        </w:rPr>
        <w:t xml:space="preserve">Cliquez sur le lien </w:t>
      </w:r>
      <w:hyperlink r:id="rId125" w:history="1">
        <w:r w:rsidRPr="00384B28">
          <w:rPr>
            <w:rStyle w:val="Hyperlink"/>
            <w:lang w:val="fr-FR"/>
          </w:rPr>
          <w:t>http://www.microsoft.com/dynamics/en/us/products/sl-availability.aspx</w:t>
        </w:r>
      </w:hyperlink>
      <w:r w:rsidRPr="00384B28">
        <w:rPr>
          <w:lang w:val="fr-FR"/>
        </w:rPr>
        <w:t xml:space="preserve"> pour connaître la liste des régions pour lesquelles chaque logiciel Microsoft Dynamics a été localisé par Microsoft et dans quelles langues. </w:t>
      </w:r>
    </w:p>
    <w:p w14:paraId="31B0C822" w14:textId="77777777" w:rsidR="000A570B" w:rsidRPr="008F1B3C" w:rsidRDefault="000A570B" w:rsidP="000A570B">
      <w:pPr>
        <w:pStyle w:val="PURBody-Indented"/>
        <w:rPr>
          <w:lang w:val="fr-FR"/>
        </w:rPr>
      </w:pPr>
      <w:r w:rsidRPr="00384B28">
        <w:rPr>
          <w:lang w:val="fr-FR"/>
        </w:rPr>
        <w:t>Microsoft reconnaît qu</w:t>
      </w:r>
      <w:r w:rsidR="000905B8">
        <w:rPr>
          <w:lang w:val="fr-FR"/>
        </w:rPr>
        <w:t>’</w:t>
      </w:r>
      <w:r w:rsidRPr="00384B28">
        <w:rPr>
          <w:lang w:val="fr-FR"/>
        </w:rPr>
        <w:t xml:space="preserve">il est possible que vous souhaitiez utiliser certains modules ou fonctionnalités localisés et/ou traduits pour une région en particulier en dehors de cette région. </w:t>
      </w:r>
      <w:r w:rsidRPr="008F1B3C">
        <w:rPr>
          <w:lang w:val="fr-FR"/>
        </w:rPr>
        <w:t>Comme les lois et réglementations varient d</w:t>
      </w:r>
      <w:r w:rsidR="000905B8">
        <w:rPr>
          <w:lang w:val="fr-FR"/>
        </w:rPr>
        <w:t>’</w:t>
      </w:r>
      <w:r w:rsidRPr="008F1B3C">
        <w:rPr>
          <w:lang w:val="fr-FR"/>
        </w:rPr>
        <w:t>une région à l</w:t>
      </w:r>
      <w:r w:rsidR="000905B8">
        <w:rPr>
          <w:lang w:val="fr-FR"/>
        </w:rPr>
        <w:t>’</w:t>
      </w:r>
      <w:r w:rsidRPr="008F1B3C">
        <w:rPr>
          <w:lang w:val="fr-FR"/>
        </w:rPr>
        <w:t>autre, ces différences peuvent empêcher l</w:t>
      </w:r>
      <w:r w:rsidR="000905B8">
        <w:rPr>
          <w:lang w:val="fr-FR"/>
        </w:rPr>
        <w:t>’</w:t>
      </w:r>
      <w:r w:rsidRPr="008F1B3C">
        <w:rPr>
          <w:lang w:val="fr-FR"/>
        </w:rPr>
        <w:t>utilisation de la fonctionnalité voulue dans d</w:t>
      </w:r>
      <w:r w:rsidR="000905B8">
        <w:rPr>
          <w:lang w:val="fr-FR"/>
        </w:rPr>
        <w:t>’</w:t>
      </w:r>
      <w:r w:rsidRPr="008F1B3C">
        <w:rPr>
          <w:lang w:val="fr-FR"/>
        </w:rPr>
        <w:t>autres régions que celle pour laquelle elle a été créée. Microsoft ne formule aucune déclaration, représentation ou garantie (expresse, implicite ou autre), ni aucune assurance quant au fonctionnement ou à l</w:t>
      </w:r>
      <w:r w:rsidR="000905B8">
        <w:rPr>
          <w:lang w:val="fr-FR"/>
        </w:rPr>
        <w:t>’</w:t>
      </w:r>
      <w:r w:rsidRPr="008F1B3C">
        <w:rPr>
          <w:lang w:val="fr-FR"/>
        </w:rP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0905B8">
        <w:rPr>
          <w:lang w:val="fr-FR"/>
        </w:rPr>
        <w:t>’</w:t>
      </w:r>
      <w:r w:rsidRPr="008F1B3C">
        <w:rPr>
          <w:lang w:val="fr-FR"/>
        </w:rPr>
        <w:t>un conseiller fiscal de la région dans laquelle vous envisagez d</w:t>
      </w:r>
      <w:r w:rsidR="000905B8">
        <w:rPr>
          <w:lang w:val="fr-FR"/>
        </w:rPr>
        <w:t>’</w:t>
      </w:r>
      <w:r w:rsidRPr="008F1B3C">
        <w:rPr>
          <w:lang w:val="fr-FR"/>
        </w:rPr>
        <w:t>utiliser le logiciel pour savoir si la fonctionnalité peut ou non être utilisée dans cette région.</w:t>
      </w:r>
    </w:p>
    <w:p w14:paraId="31B0C823" w14:textId="77777777" w:rsidR="000A570B" w:rsidRPr="00384B28" w:rsidRDefault="000A570B" w:rsidP="000A570B">
      <w:pPr>
        <w:pStyle w:val="PURBody-Indented"/>
        <w:rPr>
          <w:lang w:val="fr-FR"/>
        </w:rPr>
      </w:pPr>
      <w:r w:rsidRPr="00384B28">
        <w:rPr>
          <w:lang w:val="fr-FR"/>
        </w:rPr>
        <w:t>Pour pouvoir localiser et/ou traduire les logiciels, vous devez être titulaire d</w:t>
      </w:r>
      <w:r w:rsidR="000905B8">
        <w:rPr>
          <w:lang w:val="fr-FR"/>
        </w:rPr>
        <w:t>’</w:t>
      </w:r>
      <w:r w:rsidRPr="00384B28">
        <w:rPr>
          <w:lang w:val="fr-FR"/>
        </w:rPr>
        <w:t>un Contrat-Cadre de Licence pour Partenaire de Localisation et Traduction (MPLLA) en règle. Pour plus d</w:t>
      </w:r>
      <w:r w:rsidR="000905B8">
        <w:rPr>
          <w:lang w:val="fr-FR"/>
        </w:rPr>
        <w:t>’</w:t>
      </w:r>
      <w:r w:rsidRPr="00384B28">
        <w:rPr>
          <w:lang w:val="fr-FR"/>
        </w:rPr>
        <w:t xml:space="preserve">information sur le Contrat-Cadre MPLLA et sur le Programme de Licence Microsoft Dynamics pour Partenaire de Localisation et Traduction, visitez la page </w:t>
      </w:r>
      <w:hyperlink r:id="rId126" w:history="1">
        <w:r w:rsidRPr="00384B28">
          <w:rPr>
            <w:rStyle w:val="Hyperlink"/>
            <w:lang w:val="fr-FR"/>
          </w:rPr>
          <w:t>https://mbs.microsoft.com/partnersource/partneressentials/pllp</w:t>
        </w:r>
      </w:hyperlink>
      <w:r w:rsidRPr="00384B28">
        <w:rPr>
          <w:lang w:val="fr-FR"/>
        </w:rPr>
        <w:t xml:space="preserve"> ou contactez votre gestionnaire de compte partenaire.</w:t>
      </w:r>
    </w:p>
    <w:p w14:paraId="31B0C824" w14:textId="77777777" w:rsidR="000A570B"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825" w14:textId="77777777" w:rsidR="000A570B" w:rsidRPr="00601334" w:rsidRDefault="000A570B" w:rsidP="000A570B">
      <w:pPr>
        <w:pStyle w:val="PURProductName"/>
        <w:rPr>
          <w:lang w:val="fr-FR"/>
        </w:rPr>
      </w:pPr>
      <w:bookmarkStart w:id="166" w:name="_Toc297828702"/>
      <w:bookmarkStart w:id="167" w:name="_Toc297883457"/>
      <w:bookmarkStart w:id="168" w:name="_Toc299524958"/>
      <w:bookmarkStart w:id="169" w:name="_Toc299531310"/>
      <w:bookmarkStart w:id="170" w:name="_Toc299531418"/>
      <w:bookmarkStart w:id="171" w:name="_Toc299531526"/>
      <w:bookmarkStart w:id="172" w:name="_Toc299957135"/>
      <w:bookmarkStart w:id="173" w:name="_Toc346536841"/>
      <w:bookmarkStart w:id="174" w:name="_Toc339280308"/>
      <w:bookmarkStart w:id="175" w:name="_Toc339280370"/>
      <w:bookmarkStart w:id="176" w:name="_Toc363552779"/>
      <w:bookmarkStart w:id="177" w:name="_Toc363552844"/>
      <w:bookmarkStart w:id="178" w:name="_Toc378682224"/>
      <w:bookmarkStart w:id="179" w:name="_Toc378682244"/>
      <w:bookmarkStart w:id="180" w:name="_Toc371268256"/>
      <w:bookmarkStart w:id="181" w:name="_Toc371268323"/>
      <w:bookmarkStart w:id="182" w:name="_Toc379842899"/>
      <w:bookmarkStart w:id="183" w:name="_Toc381960510"/>
      <w:r w:rsidRPr="00601334">
        <w:rPr>
          <w:lang w:val="fr-FR"/>
        </w:rPr>
        <w:t>Provisioning System</w:t>
      </w:r>
      <w:bookmarkEnd w:id="166"/>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r w:rsidRPr="00601334">
        <w:rPr>
          <w:lang w:val="fr-FR"/>
        </w:rPr>
        <w:t xml:space="preserve"> </w:t>
      </w:r>
      <w:r w:rsidRPr="00384B28">
        <w:fldChar w:fldCharType="begin"/>
      </w:r>
      <w:r w:rsidRPr="00601334">
        <w:rPr>
          <w:lang w:val="fr-FR"/>
        </w:rPr>
        <w:instrText>XE "Provisioning System"</w:instrText>
      </w:r>
      <w:r w:rsidRPr="00384B28">
        <w:fldChar w:fldCharType="end"/>
      </w:r>
    </w:p>
    <w:p w14:paraId="31B0C826" w14:textId="77777777" w:rsidR="000A570B" w:rsidRPr="00384B28" w:rsidRDefault="000A570B" w:rsidP="000A570B">
      <w:pPr>
        <w:spacing w:line="240" w:lineRule="exact"/>
        <w:rPr>
          <w:lang w:val="fr-FR"/>
        </w:rPr>
      </w:pPr>
      <w:r w:rsidRPr="00384B28">
        <w:rPr>
          <w:color w:val="auto"/>
          <w:sz w:val="12"/>
          <w:lang w:val="fr-FR"/>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D422BD" w14:paraId="31B0C829" w14:textId="77777777" w:rsidTr="00AE7BEF">
        <w:tc>
          <w:tcPr>
            <w:tcW w:w="2477" w:type="pct"/>
          </w:tcPr>
          <w:p w14:paraId="31B0C827" w14:textId="77777777" w:rsidR="000A570B" w:rsidRPr="008F1B3C" w:rsidRDefault="005E52C7" w:rsidP="00AE7BEF">
            <w:pPr>
              <w:spacing w:after="0"/>
              <w:rPr>
                <w:rFonts w:ascii="Arial Narrow" w:hAnsi="Arial Narrow"/>
                <w:color w:val="404040" w:themeColor="text1" w:themeTint="BF"/>
                <w:sz w:val="18"/>
                <w:lang w:val="fr-FR"/>
              </w:rPr>
            </w:pPr>
            <w:r w:rsidRPr="008F1B3C">
              <w:rPr>
                <w:rFonts w:ascii="Arial Narrow" w:hAnsi="Arial Narrow"/>
                <w:color w:val="404040" w:themeColor="text1" w:themeTint="BF"/>
                <w:sz w:val="18"/>
                <w:lang w:val="fr-FR"/>
              </w:rPr>
              <w:t xml:space="preserve">Mobilité de licence dans les Batteries de Serveurs : </w:t>
            </w:r>
            <w:r w:rsidRPr="008F1B3C">
              <w:rPr>
                <w:rFonts w:ascii="Arial Narrow" w:hAnsi="Arial Narrow"/>
                <w:b/>
                <w:color w:val="404040" w:themeColor="text1" w:themeTint="BF"/>
                <w:sz w:val="18"/>
                <w:lang w:val="fr-FR"/>
              </w:rPr>
              <w:t>Non</w:t>
            </w:r>
            <w:r w:rsidRPr="008F1B3C">
              <w:rPr>
                <w:rFonts w:ascii="Arial Narrow" w:hAnsi="Arial Narrow"/>
                <w:color w:val="404040" w:themeColor="text1" w:themeTint="BF"/>
                <w:sz w:val="18"/>
                <w:lang w:val="fr-FR"/>
              </w:rPr>
              <w:t xml:space="preserve"> </w:t>
            </w:r>
          </w:p>
        </w:tc>
        <w:tc>
          <w:tcPr>
            <w:tcW w:w="2523" w:type="pct"/>
          </w:tcPr>
          <w:p w14:paraId="31B0C828" w14:textId="77777777" w:rsidR="000A570B" w:rsidRPr="008F1B3C" w:rsidRDefault="000A570B" w:rsidP="00AE7BEF">
            <w:pPr>
              <w:spacing w:after="0"/>
              <w:rPr>
                <w:rFonts w:ascii="Arial Narrow" w:hAnsi="Arial Narrow"/>
                <w:color w:val="404040" w:themeColor="text1" w:themeTint="BF"/>
                <w:sz w:val="18"/>
                <w:lang w:val="fr-FR"/>
              </w:rPr>
            </w:pPr>
            <w:r w:rsidRPr="008F1B3C">
              <w:rPr>
                <w:rFonts w:ascii="Arial Narrow" w:hAnsi="Arial Narrow"/>
                <w:color w:val="404040" w:themeColor="text1" w:themeTint="BF"/>
                <w:sz w:val="18"/>
                <w:lang w:val="fr-FR"/>
              </w:rPr>
              <w:t xml:space="preserve">Voir les avertissements applicables : </w:t>
            </w:r>
            <w:r w:rsidRPr="008F1B3C">
              <w:rPr>
                <w:rFonts w:ascii="Arial Narrow" w:hAnsi="Arial Narrow"/>
                <w:b/>
                <w:color w:val="404040" w:themeColor="text1" w:themeTint="BF"/>
                <w:sz w:val="18"/>
                <w:lang w:val="fr-FR"/>
              </w:rPr>
              <w:t>Non</w:t>
            </w:r>
          </w:p>
        </w:tc>
      </w:tr>
      <w:tr w:rsidR="000A570B" w:rsidRPr="00384B28" w14:paraId="31B0C82C" w14:textId="77777777" w:rsidTr="00AE7BEF">
        <w:tc>
          <w:tcPr>
            <w:tcW w:w="2477" w:type="pct"/>
          </w:tcPr>
          <w:p w14:paraId="31B0C82A" w14:textId="77777777" w:rsidR="000A570B" w:rsidRPr="00384B28" w:rsidRDefault="000A570B" w:rsidP="00AE7BEF">
            <w:pPr>
              <w:spacing w:after="0"/>
              <w:rPr>
                <w:rFonts w:ascii="Arial Narrow" w:hAnsi="Arial Narrow"/>
                <w:color w:val="404040" w:themeColor="text1" w:themeTint="BF"/>
                <w:sz w:val="18"/>
              </w:rPr>
            </w:pPr>
            <w:r w:rsidRPr="00384B28">
              <w:rPr>
                <w:rFonts w:ascii="Arial Narrow" w:hAnsi="Arial Narrow"/>
                <w:color w:val="404040" w:themeColor="text1" w:themeTint="BF"/>
                <w:sz w:val="18"/>
              </w:rPr>
              <w:t xml:space="preserve">Logiciels client/supplémentaires : </w:t>
            </w:r>
            <w:r w:rsidRPr="00384B28">
              <w:rPr>
                <w:rFonts w:ascii="Arial Narrow" w:hAnsi="Arial Narrow"/>
                <w:b/>
                <w:color w:val="404040" w:themeColor="text1" w:themeTint="BF"/>
                <w:sz w:val="18"/>
              </w:rPr>
              <w:t>Non</w:t>
            </w:r>
            <w:r w:rsidRPr="00384B28">
              <w:rPr>
                <w:rFonts w:ascii="Arial Narrow" w:hAnsi="Arial Narrow"/>
                <w:color w:val="404040" w:themeColor="text1" w:themeTint="BF"/>
                <w:sz w:val="18"/>
              </w:rPr>
              <w:t xml:space="preserve"> </w:t>
            </w:r>
          </w:p>
        </w:tc>
        <w:tc>
          <w:tcPr>
            <w:tcW w:w="2523" w:type="pct"/>
          </w:tcPr>
          <w:p w14:paraId="31B0C82B" w14:textId="77777777" w:rsidR="000A570B" w:rsidRPr="00384B28" w:rsidRDefault="000A570B" w:rsidP="00AE7BEF">
            <w:pPr>
              <w:spacing w:after="0"/>
              <w:rPr>
                <w:rFonts w:ascii="Arial Narrow" w:hAnsi="Arial Narrow"/>
                <w:color w:val="404040" w:themeColor="text1" w:themeTint="BF"/>
                <w:sz w:val="18"/>
              </w:rPr>
            </w:pPr>
          </w:p>
        </w:tc>
      </w:tr>
    </w:tbl>
    <w:p w14:paraId="31B0C82D" w14:textId="77777777" w:rsidR="000A570B" w:rsidRPr="00384B28" w:rsidRDefault="000A570B" w:rsidP="000A570B">
      <w:pPr>
        <w:spacing w:after="0"/>
      </w:pPr>
    </w:p>
    <w:p w14:paraId="31B0C82E" w14:textId="77777777" w:rsidR="000A570B" w:rsidRPr="00384B28" w:rsidRDefault="000A570B" w:rsidP="000A570B">
      <w:pPr>
        <w:pStyle w:val="PURADDITIONALTERMSHEADERMB"/>
      </w:pPr>
      <w:r w:rsidRPr="00384B28">
        <w:t>Conditions supplémentaires.</w:t>
      </w:r>
    </w:p>
    <w:p w14:paraId="31B0C82F" w14:textId="77777777" w:rsidR="000A570B" w:rsidRPr="00384B28" w:rsidRDefault="000A570B" w:rsidP="000A570B">
      <w:pPr>
        <w:pStyle w:val="PURBlueStrong"/>
        <w:rPr>
          <w:spacing w:val="0"/>
        </w:rPr>
      </w:pPr>
      <w:r w:rsidRPr="00384B28">
        <w:rPr>
          <w:spacing w:val="0"/>
        </w:rPr>
        <w:t>Exécution d</w:t>
      </w:r>
      <w:r w:rsidR="000905B8">
        <w:rPr>
          <w:spacing w:val="0"/>
        </w:rPr>
        <w:t>’</w:t>
      </w:r>
      <w:r w:rsidRPr="00384B28">
        <w:rPr>
          <w:spacing w:val="0"/>
        </w:rPr>
        <w:t>Instances du logiciel Serveur</w:t>
      </w:r>
    </w:p>
    <w:p w14:paraId="31B0C830" w14:textId="77777777" w:rsidR="000A570B" w:rsidRPr="00384B28" w:rsidRDefault="000A570B" w:rsidP="000A570B">
      <w:pPr>
        <w:pStyle w:val="PURBody-Indented"/>
        <w:rPr>
          <w:lang w:val="fr-FR"/>
        </w:rPr>
      </w:pPr>
      <w:r w:rsidRPr="00384B28">
        <w:rPr>
          <w:lang w:val="fr-FR"/>
        </w:rPr>
        <w:t>Vous pouvez exécuter un nombre illimité d</w:t>
      </w:r>
      <w:r w:rsidR="000905B8">
        <w:rPr>
          <w:lang w:val="fr-FR"/>
        </w:rPr>
        <w:t>’</w:t>
      </w:r>
      <w:r w:rsidRPr="00384B28">
        <w:rPr>
          <w:lang w:val="fr-FR"/>
        </w:rPr>
        <w:t>instances du logiciel serveur sur un serveur exécutant une édition de Windows Server 2003. Cependant, vous ne pouvez pas dissocier les composants du logiciel serveur pour les utiliser sur plusieurs serveurs.</w:t>
      </w:r>
    </w:p>
    <w:p w14:paraId="31B0C831" w14:textId="77777777" w:rsidR="000A570B" w:rsidRPr="00601334" w:rsidRDefault="000A570B" w:rsidP="000A570B">
      <w:pPr>
        <w:pStyle w:val="PURBlueStrong"/>
        <w:rPr>
          <w:spacing w:val="0"/>
          <w:lang w:val="fr-FR"/>
        </w:rPr>
      </w:pPr>
      <w:r w:rsidRPr="00601334">
        <w:rPr>
          <w:spacing w:val="0"/>
          <w:lang w:val="fr-FR"/>
        </w:rPr>
        <w:t>Modification</w:t>
      </w:r>
    </w:p>
    <w:p w14:paraId="31B0C832" w14:textId="77777777" w:rsidR="000A570B" w:rsidRPr="00384B28" w:rsidRDefault="000A570B" w:rsidP="000A570B">
      <w:pPr>
        <w:pStyle w:val="PURBody-Indented"/>
        <w:rPr>
          <w:lang w:val="fr-FR"/>
        </w:rPr>
      </w:pPr>
      <w:r w:rsidRPr="00384B28">
        <w:rPr>
          <w:lang w:val="fr-FR"/>
        </w:rPr>
        <w:t>Vous avez la possibilité de modifier, mais uniquement aux fins d</w:t>
      </w:r>
      <w:r w:rsidR="000905B8">
        <w:rPr>
          <w:lang w:val="fr-FR"/>
        </w:rPr>
        <w:t>’</w:t>
      </w:r>
      <w:r w:rsidRPr="00384B28">
        <w:rPr>
          <w:lang w:val="fr-FR"/>
        </w:rPr>
        <w:t>intégration avec vos autres systèmes Serveur et ordinateurs internes, les seuls fichiers de produit (i) identifiés par l</w:t>
      </w:r>
      <w:r w:rsidR="000905B8">
        <w:rPr>
          <w:lang w:val="fr-FR"/>
        </w:rPr>
        <w:t>’</w:t>
      </w:r>
      <w:r w:rsidRPr="00384B28">
        <w:rPr>
          <w:lang w:val="fr-FR"/>
        </w:rPr>
        <w:t>extension .xml ou .asp ou (ii) qui n</w:t>
      </w:r>
      <w:r w:rsidR="000905B8">
        <w:rPr>
          <w:lang w:val="fr-FR"/>
        </w:rPr>
        <w:t>’</w:t>
      </w:r>
      <w:r w:rsidRPr="00384B28">
        <w:rPr>
          <w:lang w:val="fr-FR"/>
        </w:rPr>
        <w:t>ont pas été installés sur le Serveur par le programme d</w:t>
      </w:r>
      <w:r w:rsidR="000905B8">
        <w:rPr>
          <w:lang w:val="fr-FR"/>
        </w:rPr>
        <w:t>’</w:t>
      </w:r>
      <w:r w:rsidRPr="00384B28">
        <w:rPr>
          <w:lang w:val="fr-FR"/>
        </w:rPr>
        <w:t xml:space="preserve">installation du produit. Les modifications autorisées que vous apportez au produit, le cas échéant, ne sont pas couvertes par la garantie limitée proposée dans le cadre du Contrat de licence prestataire de services. </w:t>
      </w:r>
    </w:p>
    <w:p w14:paraId="31B0C833" w14:textId="77777777" w:rsidR="000A570B"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834" w14:textId="77777777" w:rsidR="000A570B" w:rsidRPr="00601334" w:rsidRDefault="000A570B" w:rsidP="000A570B">
      <w:pPr>
        <w:pStyle w:val="PURProductName"/>
        <w:rPr>
          <w:lang w:val="fr-FR"/>
        </w:rPr>
      </w:pPr>
      <w:bookmarkStart w:id="184" w:name="_Toc297828704"/>
      <w:bookmarkStart w:id="185" w:name="_Toc297883459"/>
      <w:bookmarkStart w:id="186" w:name="_Toc299524960"/>
      <w:bookmarkStart w:id="187" w:name="_Toc299531312"/>
      <w:bookmarkStart w:id="188" w:name="_Toc299531420"/>
      <w:bookmarkStart w:id="189" w:name="_Toc299531528"/>
      <w:bookmarkStart w:id="190" w:name="_Toc299957137"/>
      <w:bookmarkStart w:id="191" w:name="_Toc346536842"/>
      <w:bookmarkStart w:id="192" w:name="_Toc339280309"/>
      <w:bookmarkStart w:id="193" w:name="_Toc339280371"/>
      <w:bookmarkStart w:id="194" w:name="_Toc363552780"/>
      <w:bookmarkStart w:id="195" w:name="_Toc363552845"/>
      <w:bookmarkStart w:id="196" w:name="_Toc378682225"/>
      <w:bookmarkStart w:id="197" w:name="_Toc378682245"/>
      <w:bookmarkStart w:id="198" w:name="_Toc371268257"/>
      <w:bookmarkStart w:id="199" w:name="_Toc371268324"/>
      <w:bookmarkStart w:id="200" w:name="_Toc379842900"/>
      <w:bookmarkStart w:id="201" w:name="_Toc381960511"/>
      <w:r w:rsidRPr="00601334">
        <w:rPr>
          <w:lang w:val="fr-FR"/>
        </w:rPr>
        <w:t xml:space="preserve">SharePoint </w:t>
      </w:r>
      <w:bookmarkEnd w:id="184"/>
      <w:bookmarkEnd w:id="185"/>
      <w:bookmarkEnd w:id="186"/>
      <w:bookmarkEnd w:id="187"/>
      <w:bookmarkEnd w:id="188"/>
      <w:bookmarkEnd w:id="189"/>
      <w:bookmarkEnd w:id="190"/>
      <w:r w:rsidRPr="00601334">
        <w:rPr>
          <w:lang w:val="fr-FR"/>
        </w:rPr>
        <w:t>2013 Hosting</w:t>
      </w:r>
      <w:bookmarkEnd w:id="191"/>
      <w:bookmarkEnd w:id="192"/>
      <w:bookmarkEnd w:id="193"/>
      <w:bookmarkEnd w:id="194"/>
      <w:bookmarkEnd w:id="195"/>
      <w:bookmarkEnd w:id="196"/>
      <w:bookmarkEnd w:id="197"/>
      <w:bookmarkEnd w:id="198"/>
      <w:bookmarkEnd w:id="199"/>
      <w:bookmarkEnd w:id="200"/>
      <w:bookmarkEnd w:id="201"/>
      <w:r w:rsidRPr="00384B28">
        <w:fldChar w:fldCharType="begin"/>
      </w:r>
      <w:r w:rsidRPr="00601334">
        <w:rPr>
          <w:lang w:val="fr-FR"/>
        </w:rPr>
        <w:instrText>XE "SharePoint 2013 Hosting"</w:instrText>
      </w:r>
      <w:r w:rsidRPr="00384B28">
        <w:fldChar w:fldCharType="end"/>
      </w:r>
    </w:p>
    <w:p w14:paraId="31B0C835" w14:textId="77777777" w:rsidR="000A570B" w:rsidRPr="00384B28" w:rsidRDefault="000A570B" w:rsidP="000A570B">
      <w:pPr>
        <w:spacing w:line="240" w:lineRule="exact"/>
        <w:rPr>
          <w:lang w:val="fr-FR"/>
        </w:rPr>
      </w:pPr>
      <w:r w:rsidRPr="00384B28">
        <w:rPr>
          <w:color w:val="auto"/>
          <w:sz w:val="12"/>
          <w:lang w:val="fr-FR"/>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827D1D" w:rsidRPr="00D422BD" w14:paraId="31B0C838" w14:textId="77777777" w:rsidTr="00AE7BEF">
        <w:trPr>
          <w:trHeight w:val="19"/>
        </w:trPr>
        <w:tc>
          <w:tcPr>
            <w:tcW w:w="2477" w:type="pct"/>
          </w:tcPr>
          <w:p w14:paraId="31B0C836" w14:textId="77777777" w:rsidR="00827D1D" w:rsidRPr="008F1B3C" w:rsidRDefault="00827D1D" w:rsidP="00AE7BEF">
            <w:pPr>
              <w:spacing w:after="0"/>
              <w:rPr>
                <w:rFonts w:ascii="Arial Narrow" w:hAnsi="Arial Narrow"/>
                <w:color w:val="404040" w:themeColor="text1" w:themeTint="BF"/>
                <w:sz w:val="18"/>
                <w:szCs w:val="18"/>
                <w:lang w:val="fr-FR"/>
              </w:rPr>
            </w:pPr>
            <w:r w:rsidRPr="008F1B3C">
              <w:rPr>
                <w:rFonts w:ascii="Arial Narrow" w:hAnsi="Arial Narrow"/>
                <w:color w:val="404040" w:themeColor="text1" w:themeTint="BF"/>
                <w:sz w:val="18"/>
                <w:szCs w:val="18"/>
                <w:lang w:val="fr-FR"/>
              </w:rPr>
              <w:t xml:space="preserve">Mobilité de Licence dans les Batteries de Serveurs : </w:t>
            </w:r>
            <w:r w:rsidRPr="008F1B3C">
              <w:rPr>
                <w:rFonts w:ascii="Arial Narrow" w:hAnsi="Arial Narrow"/>
                <w:b/>
                <w:color w:val="404040" w:themeColor="text1" w:themeTint="BF"/>
                <w:sz w:val="18"/>
                <w:szCs w:val="18"/>
                <w:lang w:val="fr-FR"/>
              </w:rPr>
              <w:t>Oui</w:t>
            </w:r>
            <w:r w:rsidRPr="008F1B3C">
              <w:rPr>
                <w:rFonts w:ascii="Arial Narrow" w:hAnsi="Arial Narrow"/>
                <w:color w:val="404040" w:themeColor="text1" w:themeTint="BF"/>
                <w:sz w:val="18"/>
                <w:szCs w:val="18"/>
                <w:lang w:val="fr-FR"/>
              </w:rPr>
              <w:t xml:space="preserve"> </w:t>
            </w:r>
            <w:r w:rsidRPr="008F1B3C">
              <w:rPr>
                <w:rFonts w:ascii="Arial Narrow" w:hAnsi="Arial Narrow"/>
                <w:i/>
                <w:color w:val="404040" w:themeColor="text1" w:themeTint="BF"/>
                <w:sz w:val="18"/>
                <w:szCs w:val="18"/>
                <w:lang w:val="fr-FR"/>
              </w:rPr>
              <w:t xml:space="preserve">(voir les </w:t>
            </w:r>
            <w:hyperlink w:anchor="Mobilité" w:history="1">
              <w:r w:rsidRPr="008F1B3C">
                <w:rPr>
                  <w:rStyle w:val="Hyperlink"/>
                  <w:rFonts w:ascii="Arial Narrow" w:hAnsi="Arial Narrow"/>
                  <w:i/>
                  <w:sz w:val="18"/>
                  <w:szCs w:val="18"/>
                  <w:lang w:val="fr-FR"/>
                </w:rPr>
                <w:t>Conditions générales</w:t>
              </w:r>
            </w:hyperlink>
            <w:r w:rsidRPr="008F1B3C">
              <w:rPr>
                <w:rFonts w:ascii="Arial Narrow" w:hAnsi="Arial Narrow"/>
                <w:i/>
                <w:color w:val="404040" w:themeColor="text1" w:themeTint="BF"/>
                <w:sz w:val="18"/>
                <w:szCs w:val="18"/>
                <w:lang w:val="fr-FR"/>
              </w:rPr>
              <w:t>)</w:t>
            </w:r>
          </w:p>
        </w:tc>
        <w:tc>
          <w:tcPr>
            <w:tcW w:w="2523" w:type="pct"/>
          </w:tcPr>
          <w:p w14:paraId="31B0C837" w14:textId="77777777" w:rsidR="00827D1D" w:rsidRPr="008F1B3C" w:rsidRDefault="00827D1D" w:rsidP="00AE7BEF">
            <w:pPr>
              <w:spacing w:after="0"/>
              <w:rPr>
                <w:rFonts w:ascii="Arial Narrow" w:hAnsi="Arial Narrow"/>
                <w:color w:val="404040" w:themeColor="text1" w:themeTint="BF"/>
                <w:sz w:val="18"/>
                <w:lang w:val="fr-FR"/>
              </w:rPr>
            </w:pPr>
            <w:r w:rsidRPr="008F1B3C">
              <w:rPr>
                <w:rFonts w:ascii="Arial Narrow" w:hAnsi="Arial Narrow"/>
                <w:color w:val="404040" w:themeColor="text1" w:themeTint="BF"/>
                <w:sz w:val="18"/>
                <w:lang w:val="fr-FR"/>
              </w:rPr>
              <w:t xml:space="preserve">Voir les avertissements applicables : </w:t>
            </w:r>
            <w:r w:rsidRPr="008F1B3C">
              <w:rPr>
                <w:rFonts w:ascii="Arial Narrow" w:hAnsi="Arial Narrow"/>
                <w:b/>
                <w:color w:val="404040" w:themeColor="text1" w:themeTint="BF"/>
                <w:sz w:val="18"/>
                <w:lang w:val="fr-FR"/>
              </w:rPr>
              <w:t>Non</w:t>
            </w:r>
          </w:p>
        </w:tc>
      </w:tr>
      <w:tr w:rsidR="000A570B" w:rsidRPr="00D422BD" w14:paraId="31B0C83B" w14:textId="77777777" w:rsidTr="00AE7BEF">
        <w:tc>
          <w:tcPr>
            <w:tcW w:w="2477" w:type="pct"/>
          </w:tcPr>
          <w:p w14:paraId="31B0C839" w14:textId="77777777" w:rsidR="000A570B" w:rsidRPr="003A082C" w:rsidRDefault="000A570B" w:rsidP="00AE7BEF">
            <w:pPr>
              <w:spacing w:after="0"/>
              <w:rPr>
                <w:rFonts w:ascii="Arial Narrow" w:hAnsi="Arial Narrow"/>
                <w:color w:val="404040" w:themeColor="text1" w:themeTint="BF"/>
                <w:sz w:val="18"/>
                <w:lang w:val="fr-FR"/>
              </w:rPr>
            </w:pPr>
            <w:r w:rsidRPr="003A082C">
              <w:rPr>
                <w:rFonts w:ascii="Arial Narrow" w:hAnsi="Arial Narrow"/>
                <w:color w:val="404040" w:themeColor="text1" w:themeTint="BF"/>
                <w:sz w:val="18"/>
                <w:lang w:val="fr-FR"/>
              </w:rPr>
              <w:t xml:space="preserve">Logiciels client/supplémentaires : </w:t>
            </w:r>
            <w:r w:rsidRPr="003A082C">
              <w:rPr>
                <w:rFonts w:ascii="Arial Narrow" w:hAnsi="Arial Narrow"/>
                <w:b/>
                <w:color w:val="404040" w:themeColor="text1" w:themeTint="BF"/>
                <w:sz w:val="18"/>
                <w:lang w:val="fr-FR"/>
              </w:rPr>
              <w:t>Oui</w:t>
            </w:r>
            <w:r w:rsidRPr="003A082C">
              <w:rPr>
                <w:rFonts w:ascii="Arial Narrow" w:hAnsi="Arial Narrow"/>
                <w:color w:val="404040" w:themeColor="text1" w:themeTint="BF"/>
                <w:sz w:val="18"/>
                <w:lang w:val="fr-FR"/>
              </w:rPr>
              <w:t xml:space="preserve"> </w:t>
            </w:r>
            <w:r w:rsidRPr="003A082C">
              <w:rPr>
                <w:rFonts w:ascii="Arial Narrow" w:hAnsi="Arial Narrow"/>
                <w:i/>
                <w:color w:val="404040" w:themeColor="text1" w:themeTint="BF"/>
                <w:sz w:val="18"/>
                <w:lang w:val="fr-FR"/>
              </w:rPr>
              <w:t>(voir l</w:t>
            </w:r>
            <w:r w:rsidR="000905B8" w:rsidRPr="003A082C">
              <w:rPr>
                <w:rFonts w:ascii="Arial Narrow" w:hAnsi="Arial Narrow"/>
                <w:i/>
                <w:color w:val="404040" w:themeColor="text1" w:themeTint="BF"/>
                <w:sz w:val="18"/>
                <w:lang w:val="fr-FR"/>
              </w:rPr>
              <w:t>’</w:t>
            </w:r>
            <w:hyperlink w:anchor="Appendix_1" w:history="1">
              <w:hyperlink w:anchor="Appendix_1" w:history="1">
                <w:hyperlink w:anchor="Appendix_1" w:history="1">
                  <w:r w:rsidR="003A082C" w:rsidRPr="003A082C">
                    <w:rPr>
                      <w:rStyle w:val="Hyperlink"/>
                      <w:rFonts w:ascii="Arial Narrow" w:hAnsi="Arial Narrow"/>
                      <w:i/>
                      <w:iCs/>
                      <w:sz w:val="18"/>
                      <w:szCs w:val="18"/>
                      <w:lang w:val="fr-FR"/>
                    </w:rPr>
                    <w:t>Annexe 1</w:t>
                  </w:r>
                </w:hyperlink>
              </w:hyperlink>
            </w:hyperlink>
            <w:r w:rsidRPr="003A082C">
              <w:rPr>
                <w:rFonts w:ascii="Arial Narrow" w:hAnsi="Arial Narrow"/>
                <w:i/>
                <w:color w:val="404040" w:themeColor="text1" w:themeTint="BF"/>
                <w:sz w:val="18"/>
                <w:lang w:val="fr-FR"/>
              </w:rPr>
              <w:t>)</w:t>
            </w:r>
          </w:p>
        </w:tc>
        <w:tc>
          <w:tcPr>
            <w:tcW w:w="2523" w:type="pct"/>
          </w:tcPr>
          <w:p w14:paraId="31B0C83A" w14:textId="77777777" w:rsidR="000A570B" w:rsidRPr="008F1B3C" w:rsidRDefault="000A570B" w:rsidP="00AE7BEF">
            <w:pPr>
              <w:spacing w:after="0"/>
              <w:rPr>
                <w:rFonts w:ascii="Arial Narrow" w:hAnsi="Arial Narrow"/>
                <w:color w:val="404040" w:themeColor="text1" w:themeTint="BF"/>
                <w:sz w:val="18"/>
                <w:lang w:val="fr-FR"/>
              </w:rPr>
            </w:pPr>
          </w:p>
        </w:tc>
      </w:tr>
    </w:tbl>
    <w:p w14:paraId="31B0C83C" w14:textId="77777777" w:rsidR="000A570B" w:rsidRPr="00384B28" w:rsidRDefault="000A570B" w:rsidP="000A570B">
      <w:pPr>
        <w:pStyle w:val="PURADDITIONALTERMSHEADERMB"/>
        <w:rPr>
          <w:lang w:val="fr-FR"/>
        </w:rPr>
      </w:pPr>
      <w:r w:rsidRPr="00384B28">
        <w:rPr>
          <w:lang w:val="fr-FR"/>
        </w:rPr>
        <w:lastRenderedPageBreak/>
        <w:t>Conditions supplémentaires.</w:t>
      </w:r>
    </w:p>
    <w:p w14:paraId="31B0C83D" w14:textId="77777777" w:rsidR="000A570B" w:rsidRPr="008F1B3C" w:rsidRDefault="000A570B" w:rsidP="000A570B">
      <w:pPr>
        <w:pStyle w:val="PURBody-Indented"/>
        <w:rPr>
          <w:lang w:val="fr-FR"/>
        </w:rPr>
      </w:pPr>
      <w:r w:rsidRPr="00384B28">
        <w:rPr>
          <w:lang w:val="fr-FR"/>
        </w:rPr>
        <w:t>Le contenu, les informations et les applications accessibles aux utilisateurs internes doivent aussi être accessibles aux utilisateurs externes. L</w:t>
      </w:r>
      <w:r w:rsidR="000905B8">
        <w:rPr>
          <w:lang w:val="fr-FR"/>
        </w:rPr>
        <w:t>’</w:t>
      </w:r>
      <w:r w:rsidRPr="00384B28">
        <w:rPr>
          <w:lang w:val="fr-FR"/>
        </w:rPr>
        <w:t>accès aux serveurs fournissant du contenu, des informations et des applications limité(e)s aux utilisateurs internes doit être couvert par une licence d</w:t>
      </w:r>
      <w:r w:rsidR="000905B8">
        <w:rPr>
          <w:lang w:val="fr-FR"/>
        </w:rPr>
        <w:t>’</w:t>
      </w:r>
      <w:r w:rsidRPr="00384B28">
        <w:rPr>
          <w:lang w:val="fr-FR"/>
        </w:rPr>
        <w:t xml:space="preserve">accès SAL SharePoint Server 2013. « Utilisateurs externes » désigne les utilisateurs qui ne sont ni (i) des employés de votre client, ni (ii) des prestataires ou représentants sur site de votre client. </w:t>
      </w:r>
      <w:r w:rsidRPr="008F1B3C">
        <w:rPr>
          <w:lang w:val="fr-FR"/>
        </w:rPr>
        <w:t>Tous les autres utilisateurs sont des « utilisateurs internes ».</w:t>
      </w:r>
    </w:p>
    <w:p w14:paraId="31B0C83E" w14:textId="77777777" w:rsidR="004F6F1D" w:rsidRPr="008F1B3C" w:rsidRDefault="004F6F1D" w:rsidP="004F6F1D">
      <w:pPr>
        <w:pStyle w:val="PURBlueStrong"/>
        <w:rPr>
          <w:spacing w:val="0"/>
          <w:lang w:val="fr-FR"/>
        </w:rPr>
      </w:pPr>
      <w:r w:rsidRPr="008F1B3C">
        <w:rPr>
          <w:spacing w:val="0"/>
          <w:lang w:val="fr-FR"/>
        </w:rPr>
        <w:t>Exécution d</w:t>
      </w:r>
      <w:r w:rsidR="000905B8">
        <w:rPr>
          <w:spacing w:val="0"/>
          <w:lang w:val="fr-FR"/>
        </w:rPr>
        <w:t>’</w:t>
      </w:r>
      <w:r w:rsidRPr="008F1B3C">
        <w:rPr>
          <w:spacing w:val="0"/>
          <w:lang w:val="fr-FR"/>
        </w:rPr>
        <w:t>Instances du logiciel Serveur</w:t>
      </w:r>
    </w:p>
    <w:p w14:paraId="31B0C83F" w14:textId="77777777" w:rsidR="000A570B" w:rsidRPr="008F1B3C" w:rsidRDefault="000A570B" w:rsidP="000A570B">
      <w:pPr>
        <w:pStyle w:val="PURBody-Indented"/>
        <w:rPr>
          <w:lang w:val="fr-FR"/>
        </w:rPr>
      </w:pPr>
      <w:r w:rsidRPr="008F1B3C">
        <w:rPr>
          <w:lang w:val="fr-FR"/>
        </w:rPr>
        <w:t>Nonobstant toute stipulation contraire dans les Conditions Générales de Licence, SharePoint Server 2013 Hosting ne peut être proposé sous licence dans le cadre de l</w:t>
      </w:r>
      <w:r w:rsidR="000905B8">
        <w:rPr>
          <w:lang w:val="fr-FR"/>
        </w:rPr>
        <w:t>’</w:t>
      </w:r>
      <w:r w:rsidRPr="008F1B3C">
        <w:rPr>
          <w:lang w:val="fr-FR"/>
        </w:rPr>
        <w:t>option de Virtualisation illimitée (décrite comme option (1)). Vous devez utiliser l</w:t>
      </w:r>
      <w:r w:rsidR="000905B8">
        <w:rPr>
          <w:lang w:val="fr-FR"/>
        </w:rPr>
        <w:t>’</w:t>
      </w:r>
      <w:r w:rsidRPr="008F1B3C">
        <w:rPr>
          <w:lang w:val="fr-FR"/>
        </w:rPr>
        <w:t>option d</w:t>
      </w:r>
      <w:r w:rsidR="000905B8">
        <w:rPr>
          <w:lang w:val="fr-FR"/>
        </w:rPr>
        <w:t>’</w:t>
      </w:r>
      <w:r w:rsidRPr="008F1B3C">
        <w:rPr>
          <w:lang w:val="fr-FR"/>
        </w:rPr>
        <w:t>attribution de licence en fonction des processeurs utilisés (décrite comme l</w:t>
      </w:r>
      <w:r w:rsidR="000905B8">
        <w:rPr>
          <w:lang w:val="fr-FR"/>
        </w:rPr>
        <w:t>’</w:t>
      </w:r>
      <w:r w:rsidRPr="008F1B3C">
        <w:rPr>
          <w:lang w:val="fr-FR"/>
        </w:rPr>
        <w:t>option (2)) pour utiliser sous licence SharePoint Server 2013 Hosting.</w:t>
      </w:r>
    </w:p>
    <w:p w14:paraId="31B0C840" w14:textId="77777777" w:rsidR="000A570B" w:rsidRPr="008F1B3C" w:rsidRDefault="004E2E3E" w:rsidP="00CD6E9D">
      <w:pPr>
        <w:keepLines/>
        <w:spacing w:before="240" w:after="240"/>
        <w:jc w:val="right"/>
        <w:rPr>
          <w:lang w:val="fr-FR"/>
        </w:rPr>
      </w:pPr>
      <w:hyperlink w:anchor="Table_of_Content" w:history="1">
        <w:r w:rsidR="00C570B9" w:rsidRPr="008F1B3C">
          <w:rPr>
            <w:rStyle w:val="Hyperlink"/>
            <w:rFonts w:ascii="Arial Narrow" w:hAnsi="Arial Narrow"/>
            <w:sz w:val="16"/>
            <w:lang w:val="fr-FR"/>
          </w:rPr>
          <w:t>Table des matières</w:t>
        </w:r>
      </w:hyperlink>
      <w:r w:rsidR="00C570B9" w:rsidRPr="008F1B3C">
        <w:rPr>
          <w:rFonts w:ascii="Arial Narrow" w:hAnsi="Arial Narrow"/>
          <w:sz w:val="16"/>
          <w:lang w:val="fr-FR"/>
        </w:rPr>
        <w:t>/</w:t>
      </w:r>
      <w:hyperlink w:anchor="Universal_License_Terms" w:history="1">
        <w:r w:rsidR="00C570B9" w:rsidRPr="008F1B3C">
          <w:rPr>
            <w:rStyle w:val="Hyperlink"/>
            <w:rFonts w:ascii="Arial Narrow" w:hAnsi="Arial Narrow"/>
            <w:sz w:val="16"/>
            <w:lang w:val="fr-FR"/>
          </w:rPr>
          <w:t>Conditions universelles de license</w:t>
        </w:r>
      </w:hyperlink>
    </w:p>
    <w:p w14:paraId="31B0C841" w14:textId="77777777" w:rsidR="002B550E" w:rsidRPr="00601334" w:rsidRDefault="002B550E" w:rsidP="002B550E">
      <w:pPr>
        <w:pStyle w:val="PURProductName"/>
        <w:rPr>
          <w:lang w:val="fr-FR"/>
        </w:rPr>
      </w:pPr>
      <w:bookmarkStart w:id="202" w:name="_Toc299524961"/>
      <w:bookmarkStart w:id="203" w:name="_Toc299531313"/>
      <w:bookmarkStart w:id="204" w:name="_Toc299531421"/>
      <w:bookmarkStart w:id="205" w:name="_Toc299531529"/>
      <w:bookmarkStart w:id="206" w:name="_Toc299957138"/>
      <w:bookmarkStart w:id="207" w:name="_Toc314129583"/>
      <w:bookmarkStart w:id="208" w:name="_Toc346536843"/>
      <w:bookmarkStart w:id="209" w:name="_Toc339280310"/>
      <w:bookmarkStart w:id="210" w:name="_Toc339280372"/>
      <w:bookmarkStart w:id="211" w:name="_Toc363552781"/>
      <w:bookmarkStart w:id="212" w:name="_Toc363552846"/>
      <w:bookmarkStart w:id="213" w:name="_Toc378682226"/>
      <w:bookmarkStart w:id="214" w:name="_Toc378682246"/>
      <w:bookmarkStart w:id="215" w:name="_Toc371268258"/>
      <w:bookmarkStart w:id="216" w:name="_Toc371268325"/>
      <w:bookmarkStart w:id="217" w:name="_Toc379842901"/>
      <w:bookmarkStart w:id="218" w:name="_Toc381960512"/>
      <w:bookmarkStart w:id="219" w:name="_Toc297828711"/>
      <w:bookmarkStart w:id="220" w:name="_Toc297893281"/>
      <w:bookmarkStart w:id="221" w:name="_Toc299524967"/>
      <w:bookmarkStart w:id="222" w:name="_Toc299531319"/>
      <w:bookmarkStart w:id="223" w:name="_Toc299531427"/>
      <w:bookmarkStart w:id="224" w:name="_Toc299531535"/>
      <w:bookmarkStart w:id="225" w:name="_Toc299957143"/>
      <w:bookmarkEnd w:id="202"/>
      <w:bookmarkEnd w:id="203"/>
      <w:bookmarkEnd w:id="204"/>
      <w:bookmarkEnd w:id="205"/>
      <w:bookmarkEnd w:id="206"/>
      <w:bookmarkEnd w:id="207"/>
      <w:r w:rsidRPr="00601334">
        <w:rPr>
          <w:lang w:val="fr-FR"/>
        </w:rPr>
        <w:t>System Center 2012 R2 Datacenter</w:t>
      </w:r>
      <w:bookmarkEnd w:id="208"/>
      <w:bookmarkEnd w:id="209"/>
      <w:bookmarkEnd w:id="210"/>
      <w:bookmarkEnd w:id="211"/>
      <w:bookmarkEnd w:id="212"/>
      <w:bookmarkEnd w:id="213"/>
      <w:bookmarkEnd w:id="214"/>
      <w:bookmarkEnd w:id="215"/>
      <w:bookmarkEnd w:id="216"/>
      <w:bookmarkEnd w:id="217"/>
      <w:bookmarkEnd w:id="218"/>
      <w:r w:rsidRPr="00384B28">
        <w:fldChar w:fldCharType="begin"/>
      </w:r>
      <w:r w:rsidRPr="00601334">
        <w:rPr>
          <w:lang w:val="fr-FR"/>
        </w:rPr>
        <w:instrText>XE "System Center 2012 R2 Datacenter"</w:instrText>
      </w:r>
      <w:r w:rsidRPr="00384B28">
        <w:fldChar w:fldCharType="end"/>
      </w:r>
    </w:p>
    <w:p w14:paraId="31B0C842" w14:textId="77777777" w:rsidR="002B550E" w:rsidRPr="00384B28" w:rsidRDefault="002B550E" w:rsidP="002B550E">
      <w:pPr>
        <w:spacing w:line="240" w:lineRule="exact"/>
        <w:rPr>
          <w:lang w:val="fr-FR"/>
        </w:rPr>
      </w:pPr>
      <w:r w:rsidRPr="00384B28">
        <w:rPr>
          <w:color w:val="auto"/>
          <w:sz w:val="12"/>
          <w:lang w:val="fr-FR"/>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D422BD" w14:paraId="31B0C845" w14:textId="77777777" w:rsidTr="00A50403">
        <w:tc>
          <w:tcPr>
            <w:tcW w:w="2477" w:type="pct"/>
          </w:tcPr>
          <w:p w14:paraId="31B0C843" w14:textId="77777777" w:rsidR="002B550E" w:rsidRPr="008F1B3C" w:rsidRDefault="002B550E" w:rsidP="000351E1">
            <w:pPr>
              <w:spacing w:after="0"/>
              <w:rPr>
                <w:rFonts w:ascii="Arial Narrow" w:hAnsi="Arial Narrow"/>
                <w:color w:val="404040" w:themeColor="text1" w:themeTint="BF"/>
                <w:sz w:val="18"/>
                <w:lang w:val="fr-FR"/>
              </w:rPr>
            </w:pPr>
            <w:r w:rsidRPr="008F1B3C">
              <w:rPr>
                <w:rFonts w:ascii="Arial Narrow" w:hAnsi="Arial Narrow"/>
                <w:color w:val="404040" w:themeColor="text1" w:themeTint="BF"/>
                <w:sz w:val="18"/>
                <w:lang w:val="fr-FR"/>
              </w:rPr>
              <w:t xml:space="preserve">Mobilité de licence dans les Batteries de Serveurs : </w:t>
            </w:r>
            <w:r w:rsidRPr="008F1B3C">
              <w:rPr>
                <w:rFonts w:ascii="Arial Narrow" w:hAnsi="Arial Narrow"/>
                <w:b/>
                <w:color w:val="404040" w:themeColor="text1" w:themeTint="BF"/>
                <w:sz w:val="18"/>
                <w:lang w:val="fr-FR"/>
              </w:rPr>
              <w:t>Non</w:t>
            </w:r>
            <w:r w:rsidRPr="008F1B3C">
              <w:rPr>
                <w:rFonts w:ascii="Arial Narrow" w:hAnsi="Arial Narrow"/>
                <w:color w:val="404040" w:themeColor="text1" w:themeTint="BF"/>
                <w:sz w:val="18"/>
                <w:lang w:val="fr-FR"/>
              </w:rPr>
              <w:t xml:space="preserve"> </w:t>
            </w:r>
          </w:p>
        </w:tc>
        <w:tc>
          <w:tcPr>
            <w:tcW w:w="2523" w:type="pct"/>
          </w:tcPr>
          <w:p w14:paraId="31B0C844" w14:textId="77777777" w:rsidR="002B550E" w:rsidRPr="008F1B3C" w:rsidRDefault="002B550E" w:rsidP="000351E1">
            <w:pPr>
              <w:spacing w:after="0"/>
              <w:rPr>
                <w:rFonts w:ascii="Arial Narrow" w:hAnsi="Arial Narrow"/>
                <w:color w:val="404040" w:themeColor="text1" w:themeTint="BF"/>
                <w:sz w:val="18"/>
                <w:lang w:val="fr-FR"/>
              </w:rPr>
            </w:pPr>
            <w:r w:rsidRPr="008F1B3C">
              <w:rPr>
                <w:rFonts w:ascii="Arial Narrow" w:hAnsi="Arial Narrow"/>
                <w:color w:val="404040" w:themeColor="text1" w:themeTint="BF"/>
                <w:sz w:val="18"/>
                <w:lang w:val="fr-FR"/>
              </w:rPr>
              <w:t xml:space="preserve">Voir les avertissements applicables : </w:t>
            </w:r>
            <w:r w:rsidRPr="008F1B3C">
              <w:rPr>
                <w:rFonts w:ascii="Arial Narrow" w:hAnsi="Arial Narrow"/>
                <w:b/>
                <w:color w:val="404040" w:themeColor="text1" w:themeTint="BF"/>
                <w:sz w:val="18"/>
                <w:lang w:val="fr-FR"/>
              </w:rPr>
              <w:t>Non</w:t>
            </w:r>
          </w:p>
        </w:tc>
      </w:tr>
      <w:tr w:rsidR="002B550E" w:rsidRPr="00D422BD" w14:paraId="31B0C848" w14:textId="77777777" w:rsidTr="00A50403">
        <w:tc>
          <w:tcPr>
            <w:tcW w:w="2477" w:type="pct"/>
          </w:tcPr>
          <w:p w14:paraId="31B0C846" w14:textId="77777777" w:rsidR="002B550E" w:rsidRPr="00384B28" w:rsidRDefault="002B550E" w:rsidP="000F540A">
            <w:pPr>
              <w:spacing w:after="0"/>
              <w:rPr>
                <w:rFonts w:ascii="Arial Narrow" w:hAnsi="Arial Narrow"/>
                <w:color w:val="404040" w:themeColor="text1" w:themeTint="BF"/>
                <w:sz w:val="18"/>
              </w:rPr>
            </w:pPr>
            <w:r w:rsidRPr="00384B28">
              <w:rPr>
                <w:rFonts w:ascii="Arial Narrow" w:hAnsi="Arial Narrow"/>
                <w:color w:val="404040" w:themeColor="text1" w:themeTint="BF"/>
                <w:sz w:val="18"/>
              </w:rPr>
              <w:t xml:space="preserve">Logiciels client/supplémentaires : </w:t>
            </w:r>
            <w:r w:rsidRPr="00384B28">
              <w:rPr>
                <w:rFonts w:ascii="Arial Narrow" w:hAnsi="Arial Narrow"/>
                <w:b/>
                <w:color w:val="404040" w:themeColor="text1" w:themeTint="BF"/>
                <w:sz w:val="18"/>
              </w:rPr>
              <w:t>Non</w:t>
            </w:r>
            <w:r w:rsidRPr="00384B28">
              <w:rPr>
                <w:rFonts w:ascii="Arial Narrow" w:hAnsi="Arial Narrow"/>
                <w:color w:val="404040" w:themeColor="text1" w:themeTint="BF"/>
                <w:sz w:val="18"/>
              </w:rPr>
              <w:t xml:space="preserve"> </w:t>
            </w:r>
          </w:p>
        </w:tc>
        <w:tc>
          <w:tcPr>
            <w:tcW w:w="2523" w:type="pct"/>
          </w:tcPr>
          <w:p w14:paraId="31B0C847" w14:textId="77777777" w:rsidR="002B550E" w:rsidRPr="00384B28" w:rsidRDefault="00E42CBD" w:rsidP="00E9269A">
            <w:pPr>
              <w:tabs>
                <w:tab w:val="left" w:pos="4232"/>
              </w:tabs>
              <w:spacing w:after="0"/>
              <w:rPr>
                <w:rFonts w:ascii="Arial Narrow" w:eastAsia="Calibri" w:hAnsi="Arial Narrow" w:cs="Tahoma"/>
                <w:color w:val="404040" w:themeColor="text1" w:themeTint="BF"/>
                <w:sz w:val="18"/>
                <w:szCs w:val="18"/>
                <w:lang w:val="fr-FR"/>
              </w:rPr>
            </w:pPr>
            <w:r w:rsidRPr="00384B28">
              <w:rPr>
                <w:rFonts w:ascii="Arial Narrow" w:hAnsi="Arial Narrow"/>
                <w:color w:val="404040" w:themeColor="text1" w:themeTint="BF"/>
                <w:sz w:val="18"/>
                <w:szCs w:val="18"/>
                <w:lang w:val="fr-FR"/>
              </w:rPr>
              <w:t xml:space="preserve">Technologies incluses : </w:t>
            </w:r>
            <w:r w:rsidRPr="00384B28">
              <w:rPr>
                <w:rFonts w:ascii="Arial Narrow" w:hAnsi="Arial Narrow"/>
                <w:b/>
                <w:color w:val="404040" w:themeColor="text1" w:themeTint="BF"/>
                <w:sz w:val="18"/>
                <w:szCs w:val="18"/>
                <w:lang w:val="fr-FR"/>
              </w:rPr>
              <w:t>Oui</w:t>
            </w:r>
            <w:r w:rsidRPr="00384B28">
              <w:rPr>
                <w:rFonts w:ascii="Arial Narrow" w:hAnsi="Arial Narrow"/>
                <w:color w:val="404040" w:themeColor="text1" w:themeTint="BF"/>
                <w:sz w:val="18"/>
                <w:szCs w:val="18"/>
                <w:lang w:val="fr-FR"/>
              </w:rPr>
              <w:t xml:space="preserve"> </w:t>
            </w:r>
            <w:r w:rsidRPr="00384B28">
              <w:rPr>
                <w:rFonts w:ascii="Arial Narrow" w:hAnsi="Arial Narrow"/>
                <w:i/>
                <w:color w:val="404040" w:themeColor="text1" w:themeTint="BF"/>
                <w:sz w:val="18"/>
                <w:szCs w:val="18"/>
                <w:lang w:val="fr-FR"/>
              </w:rPr>
              <w:t xml:space="preserve">(voir </w:t>
            </w:r>
            <w:r w:rsidR="00C570B9" w:rsidRPr="00384B28">
              <w:rPr>
                <w:rFonts w:ascii="Arial Narrow" w:hAnsi="Arial Narrow"/>
                <w:sz w:val="18"/>
                <w:szCs w:val="18"/>
              </w:rPr>
              <w:fldChar w:fldCharType="begin"/>
            </w:r>
            <w:r w:rsidR="00C570B9" w:rsidRPr="00384B28">
              <w:rPr>
                <w:rFonts w:ascii="Arial Narrow" w:hAnsi="Arial Narrow"/>
                <w:sz w:val="18"/>
                <w:szCs w:val="18"/>
                <w:lang w:val="fr-FR"/>
              </w:rPr>
              <w:instrText xml:space="preserve"> REF  SQLServerTechnology \h  \* MERGEFORMAT </w:instrText>
            </w:r>
            <w:r w:rsidR="00C570B9" w:rsidRPr="00384B28">
              <w:rPr>
                <w:rFonts w:ascii="Arial Narrow" w:hAnsi="Arial Narrow"/>
                <w:sz w:val="18"/>
                <w:szCs w:val="18"/>
              </w:rPr>
            </w:r>
            <w:r w:rsidR="00C570B9" w:rsidRPr="00384B28">
              <w:rPr>
                <w:rFonts w:ascii="Arial Narrow" w:hAnsi="Arial Narrow"/>
                <w:sz w:val="18"/>
                <w:szCs w:val="18"/>
              </w:rPr>
              <w:fldChar w:fldCharType="separate"/>
            </w:r>
            <w:r w:rsidR="00974AC5" w:rsidRPr="00974AC5">
              <w:rPr>
                <w:rFonts w:ascii="Arial Narrow" w:hAnsi="Arial Narrow"/>
                <w:i/>
                <w:color w:val="00467F"/>
                <w:sz w:val="18"/>
                <w:szCs w:val="18"/>
                <w:u w:val="single"/>
                <w:lang w:val="fr-FR"/>
              </w:rPr>
              <w:t>Technologie</w:t>
            </w:r>
            <w:r w:rsidR="00974AC5" w:rsidRPr="00974AC5">
              <w:rPr>
                <w:rFonts w:ascii="Arial Narrow" w:hAnsi="Arial Narrow"/>
                <w:i/>
                <w:color w:val="00467F"/>
                <w:sz w:val="18"/>
                <w:szCs w:val="18"/>
                <w:u w:val="single"/>
              </w:rPr>
              <w:t xml:space="preserve"> SQL Server</w:t>
            </w:r>
            <w:r w:rsidR="00C570B9" w:rsidRPr="00384B28">
              <w:rPr>
                <w:rFonts w:ascii="Arial Narrow" w:hAnsi="Arial Narrow"/>
                <w:sz w:val="18"/>
                <w:szCs w:val="18"/>
              </w:rPr>
              <w:fldChar w:fldCharType="end"/>
            </w:r>
            <w:r w:rsidRPr="00384B28">
              <w:rPr>
                <w:rFonts w:ascii="Arial Narrow" w:hAnsi="Arial Narrow"/>
                <w:sz w:val="18"/>
                <w:szCs w:val="18"/>
                <w:lang w:val="fr-FR"/>
              </w:rPr>
              <w:t>)</w:t>
            </w:r>
          </w:p>
        </w:tc>
      </w:tr>
    </w:tbl>
    <w:p w14:paraId="31B0C849" w14:textId="77777777" w:rsidR="002B550E" w:rsidRPr="00384B28" w:rsidRDefault="002B550E" w:rsidP="002B550E">
      <w:pPr>
        <w:pStyle w:val="PURADDITIONALTERMSHEADERMB"/>
        <w:rPr>
          <w:lang w:val="fr-FR"/>
        </w:rPr>
      </w:pPr>
      <w:r w:rsidRPr="00384B28">
        <w:rPr>
          <w:lang w:val="fr-FR"/>
        </w:rPr>
        <w:t>Conditions supplémentaires.</w:t>
      </w:r>
    </w:p>
    <w:p w14:paraId="31B0C84A" w14:textId="77777777" w:rsidR="002B550E" w:rsidRPr="008F1B3C" w:rsidRDefault="002B550E" w:rsidP="002B550E">
      <w:pPr>
        <w:pStyle w:val="PURBody-Indented"/>
        <w:rPr>
          <w:lang w:val="fr-FR"/>
        </w:rPr>
      </w:pPr>
      <w:r w:rsidRPr="00384B28">
        <w:rPr>
          <w:lang w:val="fr-FR"/>
        </w:rPr>
        <w:t>Cette licence ne s</w:t>
      </w:r>
      <w:r w:rsidR="000905B8">
        <w:rPr>
          <w:lang w:val="fr-FR"/>
        </w:rPr>
        <w:t>’</w:t>
      </w:r>
      <w:r w:rsidRPr="00384B28">
        <w:rPr>
          <w:lang w:val="fr-FR"/>
        </w:rPr>
        <w:t>applique qu</w:t>
      </w:r>
      <w:r w:rsidR="000905B8">
        <w:rPr>
          <w:lang w:val="fr-FR"/>
        </w:rPr>
        <w:t>’</w:t>
      </w:r>
      <w:r w:rsidRPr="00384B28">
        <w:rPr>
          <w:lang w:val="fr-FR"/>
        </w:rPr>
        <w:t>à la gestion des OSE exécutant un logiciel de système d</w:t>
      </w:r>
      <w:r w:rsidR="000905B8">
        <w:rPr>
          <w:lang w:val="fr-FR"/>
        </w:rPr>
        <w:t>’</w:t>
      </w:r>
      <w:r w:rsidRPr="00384B28">
        <w:rPr>
          <w:lang w:val="fr-FR"/>
        </w:rPr>
        <w:t>exploitation serveur. Il vous faut également une licence System Center 2012 R2 Datacenter pour chaque processeur physique du dispositif. Lorsque vous aurez attribué ces licences, vous serez autorisé à gérer un nombre quelconque d</w:t>
      </w:r>
      <w:r w:rsidR="000905B8">
        <w:rPr>
          <w:lang w:val="fr-FR"/>
        </w:rPr>
        <w:t>’</w:t>
      </w:r>
      <w:r w:rsidRPr="00384B28">
        <w:rPr>
          <w:lang w:val="fr-FR"/>
        </w:rPr>
        <w:t xml:space="preserve">OSE serveur exécutés sur les dispositifs auxquels les licences System Center 2012 R2 Datacenter sont attribuées. </w:t>
      </w:r>
      <w:r w:rsidRPr="008F1B3C">
        <w:rPr>
          <w:lang w:val="fr-FR"/>
        </w:rPr>
        <w:t>Les licences System Center 2012 R2 Datacenter autorisent également la gestion d</w:t>
      </w:r>
      <w:r w:rsidR="000905B8">
        <w:rPr>
          <w:lang w:val="fr-FR"/>
        </w:rPr>
        <w:t>’</w:t>
      </w:r>
      <w:r w:rsidRPr="008F1B3C">
        <w:rPr>
          <w:lang w:val="fr-FR"/>
        </w:rPr>
        <w:t>OSE par des versions antérieures du logiciel serveur System Center.</w:t>
      </w:r>
    </w:p>
    <w:p w14:paraId="31B0C84B" w14:textId="77777777" w:rsidR="002B550E" w:rsidRPr="008F1B3C" w:rsidRDefault="002B550E" w:rsidP="002B550E">
      <w:pPr>
        <w:pStyle w:val="PURBody-Indented"/>
        <w:rPr>
          <w:lang w:val="fr-FR"/>
        </w:rPr>
      </w:pPr>
      <w:r w:rsidRPr="00384B28">
        <w:rPr>
          <w:lang w:val="fr-FR"/>
        </w:rPr>
        <w:t>System Center 2012 R2 Datacenter concède le droit d</w:t>
      </w:r>
      <w:r w:rsidR="000905B8">
        <w:rPr>
          <w:lang w:val="fr-FR"/>
        </w:rPr>
        <w:t>’</w:t>
      </w:r>
      <w:r w:rsidRPr="00384B28">
        <w:rPr>
          <w:lang w:val="fr-FR"/>
        </w:rPr>
        <w:t xml:space="preserve">accéder au Service en Ligne System Center Endpoint Protection et au logiciel associé. </w:t>
      </w:r>
      <w:r w:rsidRPr="008F1B3C">
        <w:rPr>
          <w:lang w:val="fr-FR"/>
        </w:rPr>
        <w:t>Consultez les conditions générales de la section Services en Ligne des présents Droits d</w:t>
      </w:r>
      <w:r w:rsidR="000905B8">
        <w:rPr>
          <w:lang w:val="fr-FR"/>
        </w:rPr>
        <w:t>’</w:t>
      </w:r>
      <w:r w:rsidRPr="008F1B3C">
        <w:rPr>
          <w:lang w:val="fr-FR"/>
        </w:rPr>
        <w:t>Utilisation pour le Prestataire de Services pour connaître les conditions de licence applicables à ce Service en Ligne.</w:t>
      </w:r>
    </w:p>
    <w:p w14:paraId="31B0C84C" w14:textId="77777777" w:rsidR="002B550E" w:rsidRPr="00601334" w:rsidRDefault="002B550E" w:rsidP="002448BE">
      <w:pPr>
        <w:pStyle w:val="PURBlueStrong-Indented"/>
        <w:rPr>
          <w:spacing w:val="0"/>
          <w:lang w:val="fr-FR"/>
        </w:rPr>
      </w:pPr>
      <w:r w:rsidRPr="00601334">
        <w:rPr>
          <w:spacing w:val="0"/>
          <w:lang w:val="fr-FR"/>
        </w:rPr>
        <w:t>Logiciel .NET Framework</w:t>
      </w:r>
    </w:p>
    <w:p w14:paraId="31B0C84D" w14:textId="77777777" w:rsidR="002B550E" w:rsidRPr="00384B28" w:rsidRDefault="002B550E" w:rsidP="002B550E">
      <w:pPr>
        <w:pStyle w:val="PURBody-Indented"/>
        <w:rPr>
          <w:lang w:val="fr-FR"/>
        </w:rPr>
      </w:pPr>
      <w:r w:rsidRPr="00384B28">
        <w:rPr>
          <w:lang w:val="fr-FR"/>
        </w:rP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31B0C84E" w14:textId="77777777" w:rsidR="002B550E" w:rsidRPr="008F1B3C" w:rsidRDefault="002B550E" w:rsidP="002B550E">
      <w:pPr>
        <w:pStyle w:val="PURBlueStrong-Indented"/>
        <w:rPr>
          <w:spacing w:val="0"/>
          <w:lang w:val="fr-FR"/>
        </w:rPr>
      </w:pPr>
      <w:r w:rsidRPr="008F1B3C">
        <w:rPr>
          <w:spacing w:val="0"/>
          <w:lang w:val="fr-FR"/>
        </w:rPr>
        <w:t>Interdiction de copier ou distribuer des groupes de données</w:t>
      </w:r>
    </w:p>
    <w:p w14:paraId="31B0C84F" w14:textId="77777777" w:rsidR="002B550E" w:rsidRPr="00384B28" w:rsidRDefault="002B550E" w:rsidP="002B550E">
      <w:pPr>
        <w:pStyle w:val="PURBody-Indented"/>
        <w:rPr>
          <w:lang w:val="fr-FR"/>
        </w:rPr>
      </w:pPr>
      <w:r w:rsidRPr="00384B28">
        <w:rPr>
          <w:lang w:val="fr-FR"/>
        </w:rPr>
        <w:t>Vous n</w:t>
      </w:r>
      <w:r w:rsidR="000905B8">
        <w:rPr>
          <w:lang w:val="fr-FR"/>
        </w:rPr>
        <w:t>’</w:t>
      </w:r>
      <w:r w:rsidRPr="00384B28">
        <w:rPr>
          <w:lang w:val="fr-FR"/>
        </w:rPr>
        <w:t>êtes pas autorisé à copier ou distribuer des groupes de données (ou une partie quelconque du groupe de données) inclus dans le logiciel.</w:t>
      </w:r>
    </w:p>
    <w:p w14:paraId="31B0C850" w14:textId="77777777" w:rsidR="002B550E" w:rsidRPr="00601334" w:rsidRDefault="002B550E" w:rsidP="002B550E">
      <w:pPr>
        <w:pStyle w:val="PURBlueStrong-Indented"/>
        <w:rPr>
          <w:spacing w:val="0"/>
          <w:lang w:val="fr-FR"/>
        </w:rPr>
      </w:pPr>
      <w:r w:rsidRPr="00601334">
        <w:rPr>
          <w:spacing w:val="0"/>
          <w:lang w:val="fr-FR"/>
        </w:rPr>
        <w:t>Windows Automated Installation Kit</w:t>
      </w:r>
    </w:p>
    <w:p w14:paraId="31B0C851" w14:textId="77777777" w:rsidR="002B550E" w:rsidRPr="00384B28" w:rsidRDefault="002B550E" w:rsidP="002B550E">
      <w:pPr>
        <w:pStyle w:val="PURBody-Indented"/>
        <w:rPr>
          <w:lang w:val="fr-FR"/>
        </w:rPr>
      </w:pPr>
      <w:r w:rsidRPr="00384B28">
        <w:rPr>
          <w:lang w:val="fr-FR"/>
        </w:rPr>
        <w:t>Le logiciel serveur peut contenir Windows Automated Installation Kit (WAIK). Le cas échéant, les conditions de licence ci-après s</w:t>
      </w:r>
      <w:r w:rsidR="000905B8">
        <w:rPr>
          <w:lang w:val="fr-FR"/>
        </w:rPr>
        <w:t>’</w:t>
      </w:r>
      <w:r w:rsidRPr="00384B28">
        <w:rPr>
          <w:lang w:val="fr-FR"/>
        </w:rPr>
        <w:t>appliquent à son utilisation.</w:t>
      </w:r>
    </w:p>
    <w:p w14:paraId="31B0C852" w14:textId="77777777" w:rsidR="002B550E" w:rsidRPr="00384B28" w:rsidRDefault="002B550E" w:rsidP="002B550E">
      <w:pPr>
        <w:pStyle w:val="PURBody-Indented"/>
        <w:rPr>
          <w:lang w:val="fr-FR"/>
        </w:rPr>
      </w:pPr>
      <w:r w:rsidRPr="00384B28">
        <w:rPr>
          <w:b/>
          <w:lang w:val="fr-FR"/>
        </w:rPr>
        <w:t>Environnement de préinstallation Windows :</w:t>
      </w:r>
      <w:r w:rsidRPr="00384B28">
        <w:rPr>
          <w:lang w:val="fr-FR"/>
        </w:rPr>
        <w:t xml:space="preserve"> vous pouvez installer et utiliser l</w:t>
      </w:r>
      <w:r w:rsidR="000905B8">
        <w:rPr>
          <w:lang w:val="fr-FR"/>
        </w:rPr>
        <w:t>’</w:t>
      </w:r>
      <w:r w:rsidRPr="00384B28">
        <w:rPr>
          <w:lang w:val="fr-FR"/>
        </w:rPr>
        <w:t>environnement de préinstallation Windows de WAIK dans le but d</w:t>
      </w:r>
      <w:r w:rsidR="000905B8">
        <w:rPr>
          <w:lang w:val="fr-FR"/>
        </w:rPr>
        <w:t>’</w:t>
      </w:r>
      <w:r w:rsidRPr="00384B28">
        <w:rPr>
          <w:lang w:val="fr-FR"/>
        </w:rPr>
        <w:t>effectuer des diagnostics et une récupération du logiciel de système d</w:t>
      </w:r>
      <w:r w:rsidR="000905B8">
        <w:rPr>
          <w:lang w:val="fr-FR"/>
        </w:rPr>
        <w:t>’</w:t>
      </w:r>
      <w:r w:rsidRPr="00384B28">
        <w:rPr>
          <w:lang w:val="fr-FR"/>
        </w:rPr>
        <w:t>exploitation Windows. Vous ne pouvez pas l</w:t>
      </w:r>
      <w:r w:rsidR="000905B8">
        <w:rPr>
          <w:lang w:val="fr-FR"/>
        </w:rPr>
        <w:t>’</w:t>
      </w:r>
      <w:r w:rsidRPr="00384B28">
        <w:rPr>
          <w:lang w:val="fr-FR"/>
        </w:rPr>
        <w:t>utiliser en tant que système d</w:t>
      </w:r>
      <w:r w:rsidR="000905B8">
        <w:rPr>
          <w:lang w:val="fr-FR"/>
        </w:rPr>
        <w:t>’</w:t>
      </w:r>
      <w:r w:rsidRPr="00384B28">
        <w:rPr>
          <w:lang w:val="fr-FR"/>
        </w:rPr>
        <w:t>exploitation général, en tant que client léger, en tant que client bureau à distance ou à toute autre fin.</w:t>
      </w:r>
    </w:p>
    <w:p w14:paraId="31B0C853" w14:textId="77777777" w:rsidR="002B550E" w:rsidRPr="008F1B3C" w:rsidRDefault="002B550E" w:rsidP="002B550E">
      <w:pPr>
        <w:pStyle w:val="PURBody-Indented"/>
        <w:rPr>
          <w:lang w:val="fr-FR"/>
        </w:rPr>
      </w:pPr>
      <w:r w:rsidRPr="00384B28">
        <w:rPr>
          <w:b/>
          <w:lang w:val="fr-FR"/>
        </w:rPr>
        <w:t>ImageX.exe, Wimgapi.dll, Wimfilter et gestionnaire de package :</w:t>
      </w:r>
      <w:r w:rsidRPr="00384B28">
        <w:rPr>
          <w:lang w:val="fr-FR"/>
        </w:rPr>
        <w:t xml:space="preserve"> vous êtes autorisé à installer et utiliser les composants ImageX.exe, Wimgapi.dll et Wimfilter, ainsi que le gestionnaire de package de WAIK pour la récupération du logiciel de système d</w:t>
      </w:r>
      <w:r w:rsidR="000905B8">
        <w:rPr>
          <w:lang w:val="fr-FR"/>
        </w:rPr>
        <w:t>’</w:t>
      </w:r>
      <w:r w:rsidRPr="00384B28">
        <w:rPr>
          <w:lang w:val="fr-FR"/>
        </w:rPr>
        <w:t xml:space="preserve">exploitation Windows. </w:t>
      </w:r>
      <w:r w:rsidRPr="008F1B3C">
        <w:rPr>
          <w:lang w:val="fr-FR"/>
        </w:rPr>
        <w:t>Vous n</w:t>
      </w:r>
      <w:r w:rsidR="000905B8">
        <w:rPr>
          <w:lang w:val="fr-FR"/>
        </w:rPr>
        <w:t>’</w:t>
      </w:r>
      <w:r w:rsidRPr="008F1B3C">
        <w:rPr>
          <w:lang w:val="fr-FR"/>
        </w:rPr>
        <w:t>êtes pas autorisé à utiliser ces parties du logiciel pour la sauvegarde de votre système d</w:t>
      </w:r>
      <w:r w:rsidR="000905B8">
        <w:rPr>
          <w:lang w:val="fr-FR"/>
        </w:rPr>
        <w:t>’</w:t>
      </w:r>
      <w:r w:rsidRPr="008F1B3C">
        <w:rPr>
          <w:lang w:val="fr-FR"/>
        </w:rPr>
        <w:t>exploitation Windows ou à d</w:t>
      </w:r>
      <w:r w:rsidR="000905B8">
        <w:rPr>
          <w:lang w:val="fr-FR"/>
        </w:rPr>
        <w:t>’</w:t>
      </w:r>
      <w:r w:rsidRPr="008F1B3C">
        <w:rPr>
          <w:lang w:val="fr-FR"/>
        </w:rPr>
        <w:t>autres fins.</w:t>
      </w:r>
    </w:p>
    <w:p w14:paraId="31B0C854" w14:textId="77777777" w:rsidR="002B550E" w:rsidRPr="00601334" w:rsidRDefault="002B550E" w:rsidP="002B550E">
      <w:pPr>
        <w:pStyle w:val="PURBlueStrong-Indented"/>
        <w:rPr>
          <w:spacing w:val="0"/>
          <w:lang w:val="fr-FR"/>
        </w:rPr>
      </w:pPr>
      <w:r w:rsidRPr="00601334">
        <w:rPr>
          <w:spacing w:val="0"/>
          <w:lang w:val="fr-FR"/>
        </w:rPr>
        <w:t>Hiérarchie de site – Vue géographique</w:t>
      </w:r>
    </w:p>
    <w:p w14:paraId="31B0C855" w14:textId="77777777" w:rsidR="002B550E" w:rsidRPr="00384B28" w:rsidRDefault="002B550E" w:rsidP="00FC71CD">
      <w:pPr>
        <w:pStyle w:val="PURBody-Indented"/>
        <w:rPr>
          <w:lang w:val="fr-FR"/>
        </w:rPr>
      </w:pPr>
      <w:r w:rsidRPr="00384B28">
        <w:rPr>
          <w:lang w:val="fr-FR"/>
        </w:rPr>
        <w:t>Le logiciel serveur System Center 2012 R2 inclut une fonction qui permet de récupérer du contenu, tel que des cartes, des images et d</w:t>
      </w:r>
      <w:r w:rsidR="000905B8">
        <w:rPr>
          <w:lang w:val="fr-FR"/>
        </w:rPr>
        <w:t>’</w:t>
      </w:r>
      <w:r w:rsidRPr="00384B28">
        <w:rPr>
          <w:lang w:val="fr-FR"/>
        </w:rPr>
        <w:t>autres données, via l</w:t>
      </w:r>
      <w:r w:rsidR="000905B8">
        <w:rPr>
          <w:lang w:val="fr-FR"/>
        </w:rPr>
        <w:t>’</w:t>
      </w:r>
      <w:r w:rsidRPr="00384B28">
        <w:rPr>
          <w:lang w:val="fr-FR"/>
        </w:rPr>
        <w:t>interface de programmation d</w:t>
      </w:r>
      <w:r w:rsidR="000905B8">
        <w:rPr>
          <w:lang w:val="fr-FR"/>
        </w:rPr>
        <w:t>’</w:t>
      </w:r>
      <w:r w:rsidRPr="00384B28">
        <w:rPr>
          <w:lang w:val="fr-FR"/>
        </w:rPr>
        <w:t>application Bing Maps (l</w:t>
      </w:r>
      <w:r w:rsidR="000905B8">
        <w:rPr>
          <w:lang w:val="fr-FR"/>
        </w:rPr>
        <w:t>’</w:t>
      </w:r>
      <w:r w:rsidRPr="00384B28">
        <w:rPr>
          <w:lang w:val="fr-FR"/>
        </w:rPr>
        <w:t>« API Bing Maps ») ou des produits successeurs. Il</w:t>
      </w:r>
      <w:r w:rsidR="00FC71CD">
        <w:rPr>
          <w:lang w:val="fr-FR"/>
        </w:rPr>
        <w:t> </w:t>
      </w:r>
      <w:r w:rsidRPr="00384B28">
        <w:rPr>
          <w:lang w:val="fr-FR"/>
        </w:rPr>
        <w:t>est ainsi possible d</w:t>
      </w:r>
      <w:r w:rsidR="000905B8">
        <w:rPr>
          <w:lang w:val="fr-FR"/>
        </w:rPr>
        <w:t>’</w:t>
      </w:r>
      <w:r w:rsidRPr="00384B28">
        <w:rPr>
          <w:lang w:val="fr-FR"/>
        </w:rPr>
        <w:t>afficher des données de site sur des cartes, des vues aériennes et des images hybrides. Vous pouvez utiliser cette fonction pour afficher les données de site sur votre écran ou pour imprimer un rapport incluant cet aperçu. Ceci ne peut être fait qu</w:t>
      </w:r>
      <w:r w:rsidR="000905B8">
        <w:rPr>
          <w:lang w:val="fr-FR"/>
        </w:rPr>
        <w:t>’</w:t>
      </w:r>
      <w:r w:rsidRPr="00384B28">
        <w:rPr>
          <w:lang w:val="fr-FR"/>
        </w:rPr>
        <w:t>avec les méthodes et les moyens d</w:t>
      </w:r>
      <w:r w:rsidR="000905B8">
        <w:rPr>
          <w:lang w:val="fr-FR"/>
        </w:rPr>
        <w:t>’</w:t>
      </w:r>
      <w:r w:rsidRPr="00384B28">
        <w:rPr>
          <w:lang w:val="fr-FR"/>
        </w:rPr>
        <w:t>accès intégrés dans le logiciel. Vous n</w:t>
      </w:r>
      <w:r w:rsidR="000905B8">
        <w:rPr>
          <w:lang w:val="fr-FR"/>
        </w:rPr>
        <w:t>’</w:t>
      </w:r>
      <w:r w:rsidRPr="00384B28">
        <w:rPr>
          <w:lang w:val="fr-FR"/>
        </w:rPr>
        <w:t xml:space="preserve">êtes pas autorisé à copier, stocker, archiver ou </w:t>
      </w:r>
      <w:r w:rsidRPr="00384B28">
        <w:rPr>
          <w:lang w:val="fr-FR"/>
        </w:rPr>
        <w:lastRenderedPageBreak/>
        <w:t>créer de toute autre manière une base de données avec le contenu disponible via l</w:t>
      </w:r>
      <w:r w:rsidR="000905B8">
        <w:rPr>
          <w:lang w:val="fr-FR"/>
        </w:rPr>
        <w:t>’</w:t>
      </w:r>
      <w:r w:rsidRPr="00384B28">
        <w:rPr>
          <w:lang w:val="fr-FR"/>
        </w:rPr>
        <w:t>API Bing Maps. Vous n</w:t>
      </w:r>
      <w:r w:rsidR="000905B8">
        <w:rPr>
          <w:lang w:val="fr-FR"/>
        </w:rPr>
        <w:t>’</w:t>
      </w:r>
      <w:r w:rsidRPr="00384B28">
        <w:rPr>
          <w:lang w:val="fr-FR"/>
        </w:rPr>
        <w:t>êtes pas autorisé à utiliser les éléments suivants à quelque fin que ce soit, même s</w:t>
      </w:r>
      <w:r w:rsidR="000905B8">
        <w:rPr>
          <w:lang w:val="fr-FR"/>
        </w:rPr>
        <w:t>’</w:t>
      </w:r>
      <w:r w:rsidRPr="00384B28">
        <w:rPr>
          <w:lang w:val="fr-FR"/>
        </w:rPr>
        <w:t>ils sont disponibles via l</w:t>
      </w:r>
      <w:r w:rsidR="000905B8">
        <w:rPr>
          <w:lang w:val="fr-FR"/>
        </w:rPr>
        <w:t>’</w:t>
      </w:r>
      <w:r w:rsidRPr="00384B28">
        <w:rPr>
          <w:lang w:val="fr-FR"/>
        </w:rPr>
        <w:t>API Bing Maps :</w:t>
      </w:r>
    </w:p>
    <w:p w14:paraId="31B0C856" w14:textId="77777777" w:rsidR="002B550E" w:rsidRPr="008F1B3C" w:rsidRDefault="002B550E" w:rsidP="003B5A77">
      <w:pPr>
        <w:pStyle w:val="PURBullet-Indented"/>
        <w:numPr>
          <w:ilvl w:val="0"/>
          <w:numId w:val="11"/>
        </w:numPr>
        <w:rPr>
          <w:lang w:val="fr-FR"/>
        </w:rPr>
      </w:pPr>
      <w:r w:rsidRPr="008F1B3C">
        <w:rPr>
          <w:lang w:val="fr-FR"/>
        </w:rPr>
        <w:t>l</w:t>
      </w:r>
      <w:r w:rsidR="000905B8">
        <w:rPr>
          <w:lang w:val="fr-FR"/>
        </w:rPr>
        <w:t>’</w:t>
      </w:r>
      <w:r w:rsidRPr="008F1B3C">
        <w:rPr>
          <w:lang w:val="fr-FR"/>
        </w:rPr>
        <w:t>API Bing Maps pour fournir un guidage/routage basé sur capteur,</w:t>
      </w:r>
    </w:p>
    <w:p w14:paraId="31B0C857" w14:textId="77777777" w:rsidR="002B550E" w:rsidRPr="00384B28" w:rsidRDefault="002B550E" w:rsidP="003B5A77">
      <w:pPr>
        <w:pStyle w:val="PURBullet-Indented"/>
        <w:numPr>
          <w:ilvl w:val="0"/>
          <w:numId w:val="11"/>
        </w:numPr>
        <w:rPr>
          <w:lang w:val="fr-FR"/>
        </w:rPr>
      </w:pPr>
      <w:r w:rsidRPr="00384B28">
        <w:rPr>
          <w:lang w:val="fr-FR"/>
        </w:rPr>
        <w:t>des données de circulation routière ou des vues aériennes de Bird</w:t>
      </w:r>
      <w:r w:rsidR="000905B8">
        <w:rPr>
          <w:lang w:val="fr-FR"/>
        </w:rPr>
        <w:t>’</w:t>
      </w:r>
      <w:r w:rsidRPr="00384B28">
        <w:rPr>
          <w:lang w:val="fr-FR"/>
        </w:rPr>
        <w:t>s Eye (ou des métadonnées associées).</w:t>
      </w:r>
    </w:p>
    <w:p w14:paraId="31B0C858" w14:textId="77777777" w:rsidR="002B550E" w:rsidRPr="00384B28" w:rsidRDefault="002B550E" w:rsidP="002B550E">
      <w:pPr>
        <w:pStyle w:val="PURBody-Indented"/>
        <w:rPr>
          <w:lang w:val="fr-FR"/>
        </w:rPr>
      </w:pPr>
      <w:r w:rsidRPr="00384B28">
        <w:rPr>
          <w:lang w:val="fr-FR"/>
        </w:rPr>
        <w:t>Vous n</w:t>
      </w:r>
      <w:r w:rsidR="000905B8">
        <w:rPr>
          <w:lang w:val="fr-FR"/>
        </w:rPr>
        <w:t>’</w:t>
      </w:r>
      <w:r w:rsidRPr="00384B28">
        <w:rPr>
          <w:lang w:val="fr-FR"/>
        </w:rPr>
        <w:t>êtes pas autorisé à supprimer, réduire, occulter ou modifier les éléments suivants inclus dans le logiciel, y compris dans les contenus accessibles via le logiciel :</w:t>
      </w:r>
    </w:p>
    <w:p w14:paraId="31B0C859" w14:textId="77777777" w:rsidR="002B550E" w:rsidRPr="00384B28" w:rsidRDefault="002B550E" w:rsidP="003B5A77">
      <w:pPr>
        <w:pStyle w:val="PURBullet-Indented"/>
        <w:numPr>
          <w:ilvl w:val="0"/>
          <w:numId w:val="11"/>
        </w:numPr>
      </w:pPr>
      <w:r w:rsidRPr="00384B28">
        <w:t>logos,</w:t>
      </w:r>
    </w:p>
    <w:p w14:paraId="31B0C85A" w14:textId="77777777" w:rsidR="002B550E" w:rsidRPr="00384B28" w:rsidRDefault="002B550E" w:rsidP="003B5A77">
      <w:pPr>
        <w:pStyle w:val="PURBullet-Indented"/>
        <w:numPr>
          <w:ilvl w:val="0"/>
          <w:numId w:val="11"/>
        </w:numPr>
      </w:pPr>
      <w:r w:rsidRPr="00384B28">
        <w:t>marques,</w:t>
      </w:r>
    </w:p>
    <w:p w14:paraId="31B0C85B" w14:textId="77777777" w:rsidR="002B550E" w:rsidRPr="00384B28" w:rsidRDefault="002B550E" w:rsidP="003B5A77">
      <w:pPr>
        <w:pStyle w:val="PURBullet-Indented"/>
        <w:numPr>
          <w:ilvl w:val="0"/>
          <w:numId w:val="11"/>
        </w:numPr>
      </w:pPr>
      <w:r w:rsidRPr="00384B28">
        <w:t>mentions de droits d</w:t>
      </w:r>
      <w:r w:rsidR="000905B8">
        <w:t>’</w:t>
      </w:r>
      <w:r w:rsidRPr="00384B28">
        <w:t>auteur,</w:t>
      </w:r>
    </w:p>
    <w:p w14:paraId="31B0C85C" w14:textId="77777777" w:rsidR="002B550E" w:rsidRPr="00384B28" w:rsidRDefault="002B550E" w:rsidP="003B5A77">
      <w:pPr>
        <w:pStyle w:val="PURBullet-Indented"/>
        <w:numPr>
          <w:ilvl w:val="0"/>
          <w:numId w:val="11"/>
        </w:numPr>
      </w:pPr>
      <w:r w:rsidRPr="00384B28">
        <w:t>tatouages numériques ou</w:t>
      </w:r>
    </w:p>
    <w:p w14:paraId="31B0C85D" w14:textId="77777777" w:rsidR="002B550E" w:rsidRPr="00384B28" w:rsidRDefault="002B550E" w:rsidP="003B5A77">
      <w:pPr>
        <w:pStyle w:val="PURBullet-Indented"/>
        <w:numPr>
          <w:ilvl w:val="0"/>
          <w:numId w:val="11"/>
        </w:numPr>
        <w:rPr>
          <w:lang w:val="fr-FR"/>
        </w:rPr>
      </w:pPr>
      <w:r w:rsidRPr="00384B28">
        <w:rPr>
          <w:lang w:val="fr-FR"/>
        </w:rPr>
        <w:t>autres notifications de Microsoft ou de ses fournisseurs.</w:t>
      </w:r>
    </w:p>
    <w:p w14:paraId="31B0C85E" w14:textId="77777777" w:rsidR="002B550E" w:rsidRPr="00384B28" w:rsidRDefault="002B550E" w:rsidP="002B550E">
      <w:pPr>
        <w:pStyle w:val="PURBody-Indented"/>
        <w:rPr>
          <w:lang w:val="fr-FR"/>
        </w:rPr>
      </w:pPr>
      <w:r w:rsidRPr="00384B28">
        <w:rPr>
          <w:lang w:val="fr-FR"/>
        </w:rPr>
        <w:t>Votre utilisation de l</w:t>
      </w:r>
      <w:r w:rsidR="000905B8">
        <w:rPr>
          <w:lang w:val="fr-FR"/>
        </w:rPr>
        <w:t>’</w:t>
      </w:r>
      <w:r w:rsidRPr="00384B28">
        <w:rPr>
          <w:lang w:val="fr-FR"/>
        </w:rPr>
        <w:t>API Bing Maps et des contenus associés est également régie par les conditions supplémentaires stipulées à l</w:t>
      </w:r>
      <w:r w:rsidR="000905B8">
        <w:rPr>
          <w:lang w:val="fr-FR"/>
        </w:rPr>
        <w:t>’</w:t>
      </w:r>
      <w:r w:rsidRPr="00384B28">
        <w:rPr>
          <w:lang w:val="fr-FR"/>
        </w:rPr>
        <w:t xml:space="preserve">adresse </w:t>
      </w:r>
      <w:hyperlink r:id="rId127" w:tgtFrame="_blank" w:history="1">
        <w:r w:rsidRPr="00384B28">
          <w:rPr>
            <w:rStyle w:val="Hyperlink"/>
            <w:lang w:val="fr-FR"/>
          </w:rPr>
          <w:t>http://go.microsoft.com/?linkid=9710837</w:t>
        </w:r>
      </w:hyperlink>
      <w:r w:rsidRPr="00384B28">
        <w:rPr>
          <w:lang w:val="fr-FR"/>
        </w:rPr>
        <w:t>.</w:t>
      </w:r>
    </w:p>
    <w:p w14:paraId="31B0C85F" w14:textId="77777777" w:rsidR="002B550E" w:rsidRPr="008F1B3C" w:rsidRDefault="004E2E3E" w:rsidP="00CD6E9D">
      <w:pPr>
        <w:keepLines/>
        <w:spacing w:before="240" w:after="240"/>
        <w:jc w:val="right"/>
        <w:rPr>
          <w:lang w:val="fr-FR"/>
        </w:rPr>
      </w:pPr>
      <w:hyperlink w:anchor="Table_of_Content" w:history="1">
        <w:r w:rsidR="00C570B9" w:rsidRPr="008F1B3C">
          <w:rPr>
            <w:rStyle w:val="Hyperlink"/>
            <w:rFonts w:ascii="Arial Narrow" w:hAnsi="Arial Narrow"/>
            <w:sz w:val="16"/>
            <w:lang w:val="fr-FR"/>
          </w:rPr>
          <w:t>Table des matières</w:t>
        </w:r>
      </w:hyperlink>
      <w:r w:rsidR="00C570B9" w:rsidRPr="008F1B3C">
        <w:rPr>
          <w:rFonts w:ascii="Arial Narrow" w:hAnsi="Arial Narrow"/>
          <w:sz w:val="16"/>
          <w:lang w:val="fr-FR"/>
        </w:rPr>
        <w:t>/</w:t>
      </w:r>
      <w:hyperlink w:anchor="Universal_License_Terms" w:history="1">
        <w:r w:rsidR="00C570B9" w:rsidRPr="008F1B3C">
          <w:rPr>
            <w:rStyle w:val="Hyperlink"/>
            <w:rFonts w:ascii="Arial Narrow" w:hAnsi="Arial Narrow"/>
            <w:sz w:val="16"/>
            <w:lang w:val="fr-FR"/>
          </w:rPr>
          <w:t>Conditions universelles de license</w:t>
        </w:r>
      </w:hyperlink>
    </w:p>
    <w:p w14:paraId="31B0C860" w14:textId="77777777" w:rsidR="002B550E" w:rsidRPr="00601334" w:rsidRDefault="002B550E" w:rsidP="002B550E">
      <w:pPr>
        <w:pStyle w:val="PURProductName"/>
        <w:rPr>
          <w:lang w:val="fr-FR"/>
        </w:rPr>
      </w:pPr>
      <w:bookmarkStart w:id="226" w:name="_Toc346536844"/>
      <w:bookmarkStart w:id="227" w:name="_Toc339280311"/>
      <w:bookmarkStart w:id="228" w:name="_Toc339280373"/>
      <w:bookmarkStart w:id="229" w:name="_Toc363552782"/>
      <w:bookmarkStart w:id="230" w:name="_Toc363552847"/>
      <w:bookmarkStart w:id="231" w:name="_Toc378682227"/>
      <w:bookmarkStart w:id="232" w:name="_Toc378682247"/>
      <w:bookmarkStart w:id="233" w:name="_Toc371268259"/>
      <w:bookmarkStart w:id="234" w:name="_Toc371268326"/>
      <w:bookmarkStart w:id="235" w:name="_Toc379842902"/>
      <w:bookmarkStart w:id="236" w:name="_Toc381960513"/>
      <w:r w:rsidRPr="00601334">
        <w:rPr>
          <w:lang w:val="fr-FR"/>
        </w:rPr>
        <w:t>System Center 2012 R2 Standard</w:t>
      </w:r>
      <w:bookmarkEnd w:id="226"/>
      <w:bookmarkEnd w:id="227"/>
      <w:bookmarkEnd w:id="228"/>
      <w:bookmarkEnd w:id="229"/>
      <w:bookmarkEnd w:id="230"/>
      <w:bookmarkEnd w:id="231"/>
      <w:bookmarkEnd w:id="232"/>
      <w:bookmarkEnd w:id="233"/>
      <w:bookmarkEnd w:id="234"/>
      <w:bookmarkEnd w:id="235"/>
      <w:bookmarkEnd w:id="236"/>
      <w:r w:rsidRPr="00384B28">
        <w:fldChar w:fldCharType="begin"/>
      </w:r>
      <w:r w:rsidRPr="00601334">
        <w:rPr>
          <w:lang w:val="fr-FR"/>
        </w:rPr>
        <w:instrText>XE "System Center 2012 R2 Standard"</w:instrText>
      </w:r>
      <w:r w:rsidRPr="00384B28">
        <w:fldChar w:fldCharType="end"/>
      </w:r>
    </w:p>
    <w:p w14:paraId="31B0C861" w14:textId="77777777" w:rsidR="002B550E" w:rsidRPr="00384B28" w:rsidRDefault="002B550E" w:rsidP="002B550E">
      <w:pPr>
        <w:spacing w:line="240" w:lineRule="exact"/>
        <w:rPr>
          <w:lang w:val="fr-FR"/>
        </w:rPr>
      </w:pPr>
      <w:r w:rsidRPr="00384B28">
        <w:rPr>
          <w:color w:val="auto"/>
          <w:sz w:val="12"/>
          <w:lang w:val="fr-FR"/>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D422BD" w14:paraId="31B0C864" w14:textId="77777777" w:rsidTr="000351E1">
        <w:tc>
          <w:tcPr>
            <w:tcW w:w="2477" w:type="pct"/>
          </w:tcPr>
          <w:p w14:paraId="31B0C862" w14:textId="77777777" w:rsidR="002B550E" w:rsidRPr="008F1B3C" w:rsidRDefault="002B550E" w:rsidP="000351E1">
            <w:pPr>
              <w:spacing w:after="0"/>
              <w:rPr>
                <w:rFonts w:ascii="Arial Narrow" w:hAnsi="Arial Narrow"/>
                <w:color w:val="404040" w:themeColor="text1" w:themeTint="BF"/>
                <w:sz w:val="18"/>
                <w:lang w:val="fr-FR"/>
              </w:rPr>
            </w:pPr>
            <w:r w:rsidRPr="008F1B3C">
              <w:rPr>
                <w:rFonts w:ascii="Arial Narrow" w:hAnsi="Arial Narrow"/>
                <w:color w:val="404040" w:themeColor="text1" w:themeTint="BF"/>
                <w:sz w:val="18"/>
                <w:lang w:val="fr-FR"/>
              </w:rPr>
              <w:t xml:space="preserve">Mobilité de licence dans les Batteries de Serveurs : </w:t>
            </w:r>
            <w:r w:rsidRPr="008F1B3C">
              <w:rPr>
                <w:rFonts w:ascii="Arial Narrow" w:hAnsi="Arial Narrow"/>
                <w:b/>
                <w:color w:val="404040" w:themeColor="text1" w:themeTint="BF"/>
                <w:sz w:val="18"/>
                <w:lang w:val="fr-FR"/>
              </w:rPr>
              <w:t>Non</w:t>
            </w:r>
            <w:r w:rsidRPr="008F1B3C">
              <w:rPr>
                <w:rFonts w:ascii="Arial Narrow" w:hAnsi="Arial Narrow"/>
                <w:color w:val="404040" w:themeColor="text1" w:themeTint="BF"/>
                <w:sz w:val="18"/>
                <w:lang w:val="fr-FR"/>
              </w:rPr>
              <w:t xml:space="preserve"> </w:t>
            </w:r>
          </w:p>
        </w:tc>
        <w:tc>
          <w:tcPr>
            <w:tcW w:w="2523" w:type="pct"/>
          </w:tcPr>
          <w:p w14:paraId="31B0C863" w14:textId="77777777" w:rsidR="002B550E" w:rsidRPr="008F1B3C" w:rsidRDefault="002B550E" w:rsidP="000351E1">
            <w:pPr>
              <w:spacing w:after="0"/>
              <w:rPr>
                <w:rFonts w:ascii="Arial Narrow" w:hAnsi="Arial Narrow"/>
                <w:color w:val="404040" w:themeColor="text1" w:themeTint="BF"/>
                <w:sz w:val="18"/>
                <w:lang w:val="fr-FR"/>
              </w:rPr>
            </w:pPr>
            <w:r w:rsidRPr="008F1B3C">
              <w:rPr>
                <w:rFonts w:ascii="Arial Narrow" w:hAnsi="Arial Narrow"/>
                <w:color w:val="404040" w:themeColor="text1" w:themeTint="BF"/>
                <w:sz w:val="18"/>
                <w:lang w:val="fr-FR"/>
              </w:rPr>
              <w:t xml:space="preserve">Voir les avertissements applicables : </w:t>
            </w:r>
            <w:r w:rsidRPr="008F1B3C">
              <w:rPr>
                <w:rFonts w:ascii="Arial Narrow" w:hAnsi="Arial Narrow"/>
                <w:b/>
                <w:color w:val="404040" w:themeColor="text1" w:themeTint="BF"/>
                <w:sz w:val="18"/>
                <w:lang w:val="fr-FR"/>
              </w:rPr>
              <w:t>Non</w:t>
            </w:r>
          </w:p>
        </w:tc>
      </w:tr>
      <w:tr w:rsidR="002B550E" w:rsidRPr="00D422BD" w14:paraId="31B0C867" w14:textId="77777777" w:rsidTr="000351E1">
        <w:tc>
          <w:tcPr>
            <w:tcW w:w="2477" w:type="pct"/>
          </w:tcPr>
          <w:p w14:paraId="31B0C865" w14:textId="77777777" w:rsidR="002B550E" w:rsidRPr="00384B28" w:rsidRDefault="002B550E" w:rsidP="000F540A">
            <w:pPr>
              <w:spacing w:after="0"/>
              <w:rPr>
                <w:rFonts w:ascii="Arial Narrow" w:hAnsi="Arial Narrow"/>
                <w:color w:val="404040" w:themeColor="text1" w:themeTint="BF"/>
                <w:sz w:val="18"/>
              </w:rPr>
            </w:pPr>
            <w:r w:rsidRPr="00384B28">
              <w:rPr>
                <w:rFonts w:ascii="Arial Narrow" w:hAnsi="Arial Narrow"/>
                <w:color w:val="404040" w:themeColor="text1" w:themeTint="BF"/>
                <w:sz w:val="18"/>
              </w:rPr>
              <w:t xml:space="preserve">Logiciels client/supplémentaires : </w:t>
            </w:r>
            <w:r w:rsidRPr="00384B28">
              <w:rPr>
                <w:rFonts w:ascii="Arial Narrow" w:hAnsi="Arial Narrow"/>
                <w:b/>
                <w:color w:val="404040" w:themeColor="text1" w:themeTint="BF"/>
                <w:sz w:val="18"/>
              </w:rPr>
              <w:t>Non</w:t>
            </w:r>
            <w:r w:rsidRPr="00384B28">
              <w:rPr>
                <w:rFonts w:ascii="Arial Narrow" w:hAnsi="Arial Narrow"/>
                <w:color w:val="404040" w:themeColor="text1" w:themeTint="BF"/>
                <w:sz w:val="18"/>
              </w:rPr>
              <w:t xml:space="preserve"> </w:t>
            </w:r>
          </w:p>
        </w:tc>
        <w:tc>
          <w:tcPr>
            <w:tcW w:w="2523" w:type="pct"/>
          </w:tcPr>
          <w:p w14:paraId="31B0C866" w14:textId="77777777" w:rsidR="002B550E" w:rsidRPr="00384B28" w:rsidRDefault="004F6F1D" w:rsidP="000351E1">
            <w:pPr>
              <w:spacing w:after="0"/>
              <w:rPr>
                <w:rFonts w:ascii="Arial Narrow" w:hAnsi="Arial Narrow"/>
                <w:color w:val="404040" w:themeColor="text1" w:themeTint="BF"/>
                <w:sz w:val="18"/>
                <w:szCs w:val="18"/>
                <w:lang w:val="fr-FR"/>
              </w:rPr>
            </w:pPr>
            <w:r w:rsidRPr="00384B28">
              <w:rPr>
                <w:rFonts w:ascii="Arial Narrow" w:hAnsi="Arial Narrow"/>
                <w:color w:val="404040" w:themeColor="text1" w:themeTint="BF"/>
                <w:sz w:val="18"/>
                <w:szCs w:val="18"/>
                <w:lang w:val="fr-FR"/>
              </w:rPr>
              <w:t xml:space="preserve">Technologies incluses : </w:t>
            </w:r>
            <w:r w:rsidRPr="00384B28">
              <w:rPr>
                <w:rFonts w:ascii="Arial Narrow" w:hAnsi="Arial Narrow"/>
                <w:b/>
                <w:color w:val="404040" w:themeColor="text1" w:themeTint="BF"/>
                <w:sz w:val="18"/>
                <w:szCs w:val="18"/>
                <w:lang w:val="fr-FR"/>
              </w:rPr>
              <w:t>Oui</w:t>
            </w:r>
            <w:r w:rsidRPr="00384B28">
              <w:rPr>
                <w:rFonts w:ascii="Arial Narrow" w:hAnsi="Arial Narrow"/>
                <w:color w:val="404040" w:themeColor="text1" w:themeTint="BF"/>
                <w:sz w:val="18"/>
                <w:szCs w:val="18"/>
                <w:lang w:val="fr-FR"/>
              </w:rPr>
              <w:t xml:space="preserve"> </w:t>
            </w:r>
            <w:r w:rsidRPr="00384B28">
              <w:rPr>
                <w:rFonts w:ascii="Arial Narrow" w:hAnsi="Arial Narrow"/>
                <w:i/>
                <w:color w:val="404040" w:themeColor="text1" w:themeTint="BF"/>
                <w:sz w:val="18"/>
                <w:szCs w:val="18"/>
                <w:lang w:val="fr-FR"/>
              </w:rPr>
              <w:t xml:space="preserve">(voir </w:t>
            </w:r>
            <w:r w:rsidR="00C570B9" w:rsidRPr="00384B28">
              <w:rPr>
                <w:rFonts w:ascii="Arial Narrow" w:hAnsi="Arial Narrow"/>
                <w:sz w:val="18"/>
                <w:szCs w:val="18"/>
              </w:rPr>
              <w:fldChar w:fldCharType="begin"/>
            </w:r>
            <w:r w:rsidR="00C570B9" w:rsidRPr="00384B28">
              <w:rPr>
                <w:rFonts w:ascii="Arial Narrow" w:hAnsi="Arial Narrow"/>
                <w:sz w:val="18"/>
                <w:szCs w:val="18"/>
                <w:lang w:val="fr-FR"/>
              </w:rPr>
              <w:instrText xml:space="preserve"> REF  SQLServerTechnology \h  \* MERGEFORMAT </w:instrText>
            </w:r>
            <w:r w:rsidR="00C570B9" w:rsidRPr="00384B28">
              <w:rPr>
                <w:rFonts w:ascii="Arial Narrow" w:hAnsi="Arial Narrow"/>
                <w:sz w:val="18"/>
                <w:szCs w:val="18"/>
              </w:rPr>
            </w:r>
            <w:r w:rsidR="00C570B9" w:rsidRPr="00384B28">
              <w:rPr>
                <w:rFonts w:ascii="Arial Narrow" w:hAnsi="Arial Narrow"/>
                <w:sz w:val="18"/>
                <w:szCs w:val="18"/>
              </w:rPr>
              <w:fldChar w:fldCharType="separate"/>
            </w:r>
            <w:r w:rsidR="00974AC5" w:rsidRPr="00974AC5">
              <w:rPr>
                <w:rFonts w:ascii="Arial Narrow" w:hAnsi="Arial Narrow"/>
                <w:i/>
                <w:color w:val="00467F"/>
                <w:sz w:val="18"/>
                <w:szCs w:val="18"/>
                <w:u w:val="single"/>
                <w:lang w:val="fr-FR"/>
              </w:rPr>
              <w:t>Technologie</w:t>
            </w:r>
            <w:r w:rsidR="00974AC5" w:rsidRPr="00974AC5">
              <w:rPr>
                <w:rFonts w:ascii="Arial Narrow" w:hAnsi="Arial Narrow"/>
                <w:i/>
                <w:color w:val="00467F"/>
                <w:sz w:val="18"/>
                <w:szCs w:val="18"/>
                <w:u w:val="single"/>
              </w:rPr>
              <w:t xml:space="preserve"> SQL Server</w:t>
            </w:r>
            <w:r w:rsidR="00C570B9" w:rsidRPr="00384B28">
              <w:rPr>
                <w:rFonts w:ascii="Arial Narrow" w:hAnsi="Arial Narrow"/>
                <w:sz w:val="18"/>
                <w:szCs w:val="18"/>
              </w:rPr>
              <w:fldChar w:fldCharType="end"/>
            </w:r>
            <w:r w:rsidRPr="00384B28">
              <w:rPr>
                <w:rFonts w:ascii="Arial Narrow" w:hAnsi="Arial Narrow"/>
                <w:sz w:val="18"/>
                <w:szCs w:val="18"/>
                <w:lang w:val="fr-FR"/>
              </w:rPr>
              <w:t>)</w:t>
            </w:r>
          </w:p>
        </w:tc>
      </w:tr>
    </w:tbl>
    <w:p w14:paraId="31B0C868" w14:textId="77777777" w:rsidR="002B550E" w:rsidRPr="00384B28" w:rsidRDefault="002B550E" w:rsidP="002B550E">
      <w:pPr>
        <w:pStyle w:val="PURADDITIONALTERMSHEADERMB"/>
        <w:rPr>
          <w:lang w:val="fr-FR"/>
        </w:rPr>
      </w:pPr>
      <w:r w:rsidRPr="00384B28">
        <w:rPr>
          <w:lang w:val="fr-FR"/>
        </w:rPr>
        <w:t>Conditions supplémentaires.</w:t>
      </w:r>
    </w:p>
    <w:p w14:paraId="31B0C869" w14:textId="77777777" w:rsidR="002B550E" w:rsidRPr="008F1B3C" w:rsidRDefault="002B550E" w:rsidP="00C31A5E">
      <w:pPr>
        <w:pStyle w:val="PURBody-Indented"/>
        <w:rPr>
          <w:lang w:val="fr-FR"/>
        </w:rPr>
      </w:pPr>
      <w:r w:rsidRPr="00384B28">
        <w:rPr>
          <w:lang w:val="fr-FR"/>
        </w:rPr>
        <w:t>Cette licence ne s</w:t>
      </w:r>
      <w:r w:rsidR="000905B8">
        <w:rPr>
          <w:lang w:val="fr-FR"/>
        </w:rPr>
        <w:t>’</w:t>
      </w:r>
      <w:r w:rsidRPr="00384B28">
        <w:rPr>
          <w:lang w:val="fr-FR"/>
        </w:rPr>
        <w:t>applique qu</w:t>
      </w:r>
      <w:r w:rsidR="000905B8">
        <w:rPr>
          <w:lang w:val="fr-FR"/>
        </w:rPr>
        <w:t>’</w:t>
      </w:r>
      <w:r w:rsidRPr="00384B28">
        <w:rPr>
          <w:lang w:val="fr-FR"/>
        </w:rPr>
        <w:t>à la gestion des OSE exécutant un logiciel de système d</w:t>
      </w:r>
      <w:r w:rsidR="000905B8">
        <w:rPr>
          <w:lang w:val="fr-FR"/>
        </w:rPr>
        <w:t>’</w:t>
      </w:r>
      <w:r w:rsidRPr="00384B28">
        <w:rPr>
          <w:lang w:val="fr-FR"/>
        </w:rPr>
        <w:t xml:space="preserve">exploitation serveur. Il vous faut également une licence System Center 2012 R2 Standard pour chaque processeur physique du dispositif. Lorsque vous aurez attribué ces licences, vous serez autorisé à gérer un OSE serveur, exécuté sur un dispositif auquel une licence System Center 2012 R2 Standard est attribuée. </w:t>
      </w:r>
      <w:r w:rsidRPr="008F1B3C">
        <w:rPr>
          <w:lang w:val="fr-FR"/>
        </w:rPr>
        <w:t>Si vous gérez un OSE Virtuel sur le Dispositif Sous Licence et que l</w:t>
      </w:r>
      <w:r w:rsidR="000905B8">
        <w:rPr>
          <w:lang w:val="fr-FR"/>
        </w:rPr>
        <w:t>’</w:t>
      </w:r>
      <w:r w:rsidRPr="008F1B3C">
        <w:rPr>
          <w:lang w:val="fr-FR"/>
        </w:rPr>
        <w:t>OSE Physique est utilisé uniquement pour exécuter le logiciel de virtualisation matérielle, fournir des services de virtualisation matérielle et gérer les OSE sur ce dispositif, vous êtes autorisé à gérer à la fois cet OSE Virtuel et l</w:t>
      </w:r>
      <w:r w:rsidR="000905B8">
        <w:rPr>
          <w:lang w:val="fr-FR"/>
        </w:rPr>
        <w:t>’</w:t>
      </w:r>
      <w:r w:rsidRPr="008F1B3C">
        <w:rPr>
          <w:lang w:val="fr-FR"/>
        </w:rPr>
        <w:t>OSE Physique sur le Serveur Sous Licence. Les licences System Center 2012 R2 Standard autorisent également la gestion d</w:t>
      </w:r>
      <w:r w:rsidR="000905B8">
        <w:rPr>
          <w:lang w:val="fr-FR"/>
        </w:rPr>
        <w:t>’</w:t>
      </w:r>
      <w:r w:rsidRPr="008F1B3C">
        <w:rPr>
          <w:lang w:val="fr-FR"/>
        </w:rPr>
        <w:t>OSE par des versions antérieures du logiciel serveur System Center.</w:t>
      </w:r>
    </w:p>
    <w:p w14:paraId="31B0C86A" w14:textId="77777777" w:rsidR="002B550E" w:rsidRPr="008F1B3C" w:rsidRDefault="00104535" w:rsidP="00C31A5E">
      <w:pPr>
        <w:pStyle w:val="PURBody-Indented"/>
        <w:rPr>
          <w:lang w:val="fr-FR"/>
        </w:rPr>
      </w:pPr>
      <w:r w:rsidRPr="00384B28">
        <w:rPr>
          <w:lang w:val="fr-FR"/>
        </w:rPr>
        <w:t>System Center 2012 R2 Standard concède le droit d</w:t>
      </w:r>
      <w:r w:rsidR="000905B8">
        <w:rPr>
          <w:lang w:val="fr-FR"/>
        </w:rPr>
        <w:t>’</w:t>
      </w:r>
      <w:r w:rsidRPr="00384B28">
        <w:rPr>
          <w:lang w:val="fr-FR"/>
        </w:rPr>
        <w:t xml:space="preserve">accéder au Service en Ligne System Center Endpoint Protection et au logiciel associé. </w:t>
      </w:r>
      <w:r w:rsidRPr="008F1B3C">
        <w:rPr>
          <w:lang w:val="fr-FR"/>
        </w:rPr>
        <w:t>Consultez les conditions générales de la section Services en Ligne des présents Droits d</w:t>
      </w:r>
      <w:r w:rsidR="000905B8">
        <w:rPr>
          <w:lang w:val="fr-FR"/>
        </w:rPr>
        <w:t>’</w:t>
      </w:r>
      <w:r w:rsidRPr="008F1B3C">
        <w:rPr>
          <w:lang w:val="fr-FR"/>
        </w:rPr>
        <w:t xml:space="preserve">Utilisation pour le Prestataire de Services pour connaître les conditions de licence applicables à ce Service en Ligne. </w:t>
      </w:r>
    </w:p>
    <w:p w14:paraId="31B0C86B" w14:textId="77777777" w:rsidR="002B550E" w:rsidRPr="00601334" w:rsidRDefault="002B550E" w:rsidP="002448BE">
      <w:pPr>
        <w:pStyle w:val="PURBlueStrong-Indented"/>
        <w:rPr>
          <w:spacing w:val="0"/>
          <w:lang w:val="fr-FR"/>
        </w:rPr>
      </w:pPr>
      <w:r w:rsidRPr="00601334">
        <w:rPr>
          <w:spacing w:val="0"/>
          <w:lang w:val="fr-FR"/>
        </w:rPr>
        <w:t>Logiciel .NET Framework</w:t>
      </w:r>
    </w:p>
    <w:p w14:paraId="31B0C86C" w14:textId="77777777" w:rsidR="002B550E" w:rsidRPr="00384B28" w:rsidRDefault="002B550E" w:rsidP="002B550E">
      <w:pPr>
        <w:pStyle w:val="PURBody-Indented"/>
        <w:rPr>
          <w:lang w:val="fr-FR"/>
        </w:rPr>
      </w:pPr>
      <w:r w:rsidRPr="00384B28">
        <w:rPr>
          <w:lang w:val="fr-FR"/>
        </w:rP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31B0C86D" w14:textId="77777777" w:rsidR="002B550E" w:rsidRPr="008F1B3C" w:rsidRDefault="002B550E" w:rsidP="002B550E">
      <w:pPr>
        <w:pStyle w:val="PURBlueStrong-Indented"/>
        <w:rPr>
          <w:spacing w:val="0"/>
          <w:lang w:val="fr-FR"/>
        </w:rPr>
      </w:pPr>
      <w:r w:rsidRPr="008F1B3C">
        <w:rPr>
          <w:spacing w:val="0"/>
          <w:lang w:val="fr-FR"/>
        </w:rPr>
        <w:t>Interdiction de copier ou distribuer des groupes de données</w:t>
      </w:r>
    </w:p>
    <w:p w14:paraId="31B0C86E" w14:textId="77777777" w:rsidR="002B550E" w:rsidRPr="00384B28" w:rsidRDefault="002B550E" w:rsidP="002B550E">
      <w:pPr>
        <w:pStyle w:val="PURBody-Indented"/>
        <w:rPr>
          <w:lang w:val="fr-FR"/>
        </w:rPr>
      </w:pPr>
      <w:r w:rsidRPr="00384B28">
        <w:rPr>
          <w:lang w:val="fr-FR"/>
        </w:rPr>
        <w:t>Vous n</w:t>
      </w:r>
      <w:r w:rsidR="000905B8">
        <w:rPr>
          <w:lang w:val="fr-FR"/>
        </w:rPr>
        <w:t>’</w:t>
      </w:r>
      <w:r w:rsidRPr="00384B28">
        <w:rPr>
          <w:lang w:val="fr-FR"/>
        </w:rPr>
        <w:t>êtes pas autorisé à copier ou distribuer des groupes de données (ou une partie quelconque du groupe de données) inclus dans le logiciel.</w:t>
      </w:r>
    </w:p>
    <w:p w14:paraId="31B0C86F" w14:textId="77777777" w:rsidR="002B550E" w:rsidRPr="00601334" w:rsidRDefault="002B550E" w:rsidP="002B550E">
      <w:pPr>
        <w:pStyle w:val="PURBlueStrong-Indented"/>
        <w:rPr>
          <w:spacing w:val="0"/>
          <w:lang w:val="fr-FR"/>
        </w:rPr>
      </w:pPr>
      <w:r w:rsidRPr="00601334">
        <w:rPr>
          <w:spacing w:val="0"/>
          <w:lang w:val="fr-FR"/>
        </w:rPr>
        <w:t>Windows Automated Installation Kit</w:t>
      </w:r>
    </w:p>
    <w:p w14:paraId="31B0C870" w14:textId="77777777" w:rsidR="002B550E" w:rsidRPr="00384B28" w:rsidRDefault="002B550E" w:rsidP="002B550E">
      <w:pPr>
        <w:pStyle w:val="PURBody-Indented"/>
        <w:rPr>
          <w:lang w:val="fr-FR"/>
        </w:rPr>
      </w:pPr>
      <w:r w:rsidRPr="00384B28">
        <w:rPr>
          <w:lang w:val="fr-FR"/>
        </w:rPr>
        <w:t>Le logiciel serveur peut contenir Windows Automated Installation Kit (WAIK). Le cas échéant, les conditions de licence ci-après s</w:t>
      </w:r>
      <w:r w:rsidR="000905B8">
        <w:rPr>
          <w:lang w:val="fr-FR"/>
        </w:rPr>
        <w:t>’</w:t>
      </w:r>
      <w:r w:rsidRPr="00384B28">
        <w:rPr>
          <w:lang w:val="fr-FR"/>
        </w:rPr>
        <w:t>appliquent à son utilisation.</w:t>
      </w:r>
    </w:p>
    <w:p w14:paraId="31B0C871" w14:textId="77777777" w:rsidR="002B550E" w:rsidRPr="00384B28" w:rsidRDefault="002B550E" w:rsidP="002B550E">
      <w:pPr>
        <w:pStyle w:val="PURBody-Indented"/>
        <w:rPr>
          <w:lang w:val="fr-FR"/>
        </w:rPr>
      </w:pPr>
      <w:r w:rsidRPr="00384B28">
        <w:rPr>
          <w:b/>
          <w:lang w:val="fr-FR"/>
        </w:rPr>
        <w:t>Environnement de préinstallation Windows :</w:t>
      </w:r>
      <w:r w:rsidRPr="00384B28">
        <w:rPr>
          <w:lang w:val="fr-FR"/>
        </w:rPr>
        <w:t xml:space="preserve"> vous pouvez installer et utiliser l</w:t>
      </w:r>
      <w:r w:rsidR="000905B8">
        <w:rPr>
          <w:lang w:val="fr-FR"/>
        </w:rPr>
        <w:t>’</w:t>
      </w:r>
      <w:r w:rsidRPr="00384B28">
        <w:rPr>
          <w:lang w:val="fr-FR"/>
        </w:rPr>
        <w:t>environnement de préinstallation Windows de WAIK dans le but d</w:t>
      </w:r>
      <w:r w:rsidR="000905B8">
        <w:rPr>
          <w:lang w:val="fr-FR"/>
        </w:rPr>
        <w:t>’</w:t>
      </w:r>
      <w:r w:rsidRPr="00384B28">
        <w:rPr>
          <w:lang w:val="fr-FR"/>
        </w:rPr>
        <w:t>effectuer des diagnostics et une récupération du logiciel de système d</w:t>
      </w:r>
      <w:r w:rsidR="000905B8">
        <w:rPr>
          <w:lang w:val="fr-FR"/>
        </w:rPr>
        <w:t>’</w:t>
      </w:r>
      <w:r w:rsidRPr="00384B28">
        <w:rPr>
          <w:lang w:val="fr-FR"/>
        </w:rPr>
        <w:t>exploitation Windows. Vous ne pouvez pas l</w:t>
      </w:r>
      <w:r w:rsidR="000905B8">
        <w:rPr>
          <w:lang w:val="fr-FR"/>
        </w:rPr>
        <w:t>’</w:t>
      </w:r>
      <w:r w:rsidRPr="00384B28">
        <w:rPr>
          <w:lang w:val="fr-FR"/>
        </w:rPr>
        <w:t>utiliser en tant que système d</w:t>
      </w:r>
      <w:r w:rsidR="000905B8">
        <w:rPr>
          <w:lang w:val="fr-FR"/>
        </w:rPr>
        <w:t>’</w:t>
      </w:r>
      <w:r w:rsidRPr="00384B28">
        <w:rPr>
          <w:lang w:val="fr-FR"/>
        </w:rPr>
        <w:t>exploitation général, en tant que client léger, en tant que client bureau à distance ou à toute autre fin.</w:t>
      </w:r>
    </w:p>
    <w:p w14:paraId="31B0C872" w14:textId="77777777" w:rsidR="002B550E" w:rsidRPr="008F1B3C" w:rsidRDefault="002B550E" w:rsidP="002B550E">
      <w:pPr>
        <w:pStyle w:val="PURBody-Indented"/>
        <w:rPr>
          <w:lang w:val="fr-FR"/>
        </w:rPr>
      </w:pPr>
      <w:r w:rsidRPr="00384B28">
        <w:rPr>
          <w:b/>
          <w:lang w:val="fr-FR"/>
        </w:rPr>
        <w:t>ImageX.exe, Wimgapi.dll, Wimfilter et gestionnaire de package :</w:t>
      </w:r>
      <w:r w:rsidRPr="00384B28">
        <w:rPr>
          <w:lang w:val="fr-FR"/>
        </w:rPr>
        <w:t xml:space="preserve"> vous êtes autorisé à installer et utiliser les composants ImageX.exe, Wimgapi.dll et Wimfilter, ainsi que le gestionnaire de package de WAIK pour la récupération du logiciel de système d</w:t>
      </w:r>
      <w:r w:rsidR="000905B8">
        <w:rPr>
          <w:lang w:val="fr-FR"/>
        </w:rPr>
        <w:t>’</w:t>
      </w:r>
      <w:r w:rsidRPr="00384B28">
        <w:rPr>
          <w:lang w:val="fr-FR"/>
        </w:rPr>
        <w:t xml:space="preserve">exploitation Windows. </w:t>
      </w:r>
      <w:r w:rsidRPr="008F1B3C">
        <w:rPr>
          <w:lang w:val="fr-FR"/>
        </w:rPr>
        <w:t>Vous n</w:t>
      </w:r>
      <w:r w:rsidR="000905B8">
        <w:rPr>
          <w:lang w:val="fr-FR"/>
        </w:rPr>
        <w:t>’</w:t>
      </w:r>
      <w:r w:rsidRPr="008F1B3C">
        <w:rPr>
          <w:lang w:val="fr-FR"/>
        </w:rPr>
        <w:t>êtes pas autorisé à utiliser ces parties du logiciel pour la sauvegarde de votre système d</w:t>
      </w:r>
      <w:r w:rsidR="000905B8">
        <w:rPr>
          <w:lang w:val="fr-FR"/>
        </w:rPr>
        <w:t>’</w:t>
      </w:r>
      <w:r w:rsidRPr="008F1B3C">
        <w:rPr>
          <w:lang w:val="fr-FR"/>
        </w:rPr>
        <w:t>exploitation Windows ou à d</w:t>
      </w:r>
      <w:r w:rsidR="000905B8">
        <w:rPr>
          <w:lang w:val="fr-FR"/>
        </w:rPr>
        <w:t>’</w:t>
      </w:r>
      <w:r w:rsidRPr="008F1B3C">
        <w:rPr>
          <w:lang w:val="fr-FR"/>
        </w:rPr>
        <w:t>autres fins.</w:t>
      </w:r>
    </w:p>
    <w:p w14:paraId="31B0C873" w14:textId="77777777" w:rsidR="002B550E" w:rsidRPr="00601334" w:rsidRDefault="002B550E" w:rsidP="002B550E">
      <w:pPr>
        <w:pStyle w:val="PURBlueStrong-Indented"/>
        <w:rPr>
          <w:spacing w:val="0"/>
          <w:lang w:val="fr-FR"/>
        </w:rPr>
      </w:pPr>
      <w:r w:rsidRPr="00601334">
        <w:rPr>
          <w:spacing w:val="0"/>
          <w:lang w:val="fr-FR"/>
        </w:rPr>
        <w:lastRenderedPageBreak/>
        <w:t>Hiérarchie de site – Vue géographique</w:t>
      </w:r>
    </w:p>
    <w:p w14:paraId="31B0C874" w14:textId="77777777" w:rsidR="002B550E" w:rsidRPr="00384B28" w:rsidRDefault="002B550E" w:rsidP="00FC71CD">
      <w:pPr>
        <w:pStyle w:val="PURBody-Indented"/>
        <w:rPr>
          <w:lang w:val="fr-FR"/>
        </w:rPr>
      </w:pPr>
      <w:r w:rsidRPr="00384B28">
        <w:rPr>
          <w:lang w:val="fr-FR"/>
        </w:rPr>
        <w:t>Le logiciel System Center 2012 Server inclut une fonction qui permet de récupérer du contenu, tel que des cartes, des images et d</w:t>
      </w:r>
      <w:r w:rsidR="000905B8">
        <w:rPr>
          <w:lang w:val="fr-FR"/>
        </w:rPr>
        <w:t>’</w:t>
      </w:r>
      <w:r w:rsidRPr="00384B28">
        <w:rPr>
          <w:lang w:val="fr-FR"/>
        </w:rPr>
        <w:t>autres données, via l</w:t>
      </w:r>
      <w:r w:rsidR="000905B8">
        <w:rPr>
          <w:lang w:val="fr-FR"/>
        </w:rPr>
        <w:t>’</w:t>
      </w:r>
      <w:r w:rsidRPr="00384B28">
        <w:rPr>
          <w:lang w:val="fr-FR"/>
        </w:rPr>
        <w:t>interface de programmation d</w:t>
      </w:r>
      <w:r w:rsidR="000905B8">
        <w:rPr>
          <w:lang w:val="fr-FR"/>
        </w:rPr>
        <w:t>’</w:t>
      </w:r>
      <w:r w:rsidRPr="00384B28">
        <w:rPr>
          <w:lang w:val="fr-FR"/>
        </w:rPr>
        <w:t>application Bing Maps (l</w:t>
      </w:r>
      <w:r w:rsidR="000905B8">
        <w:rPr>
          <w:lang w:val="fr-FR"/>
        </w:rPr>
        <w:t>’</w:t>
      </w:r>
      <w:r w:rsidRPr="00384B28">
        <w:rPr>
          <w:lang w:val="fr-FR"/>
        </w:rPr>
        <w:t>« API Bing Maps ») ou des produits successeurs. Il</w:t>
      </w:r>
      <w:r w:rsidR="00FC71CD">
        <w:rPr>
          <w:lang w:val="fr-FR"/>
        </w:rPr>
        <w:t> </w:t>
      </w:r>
      <w:r w:rsidRPr="00384B28">
        <w:rPr>
          <w:lang w:val="fr-FR"/>
        </w:rPr>
        <w:t>est ainsi possible d</w:t>
      </w:r>
      <w:r w:rsidR="000905B8">
        <w:rPr>
          <w:lang w:val="fr-FR"/>
        </w:rPr>
        <w:t>’</w:t>
      </w:r>
      <w:r w:rsidRPr="00384B28">
        <w:rPr>
          <w:lang w:val="fr-FR"/>
        </w:rPr>
        <w:t>afficher des données de site sur des cartes, des vues aériennes et des images hybrides. Vous pouvez utiliser cette fonction pour afficher les données de site sur votre écran ou pour imprimer un rapport incluant cet aperçu. Ceci ne peut être fait qu</w:t>
      </w:r>
      <w:r w:rsidR="000905B8">
        <w:rPr>
          <w:lang w:val="fr-FR"/>
        </w:rPr>
        <w:t>’</w:t>
      </w:r>
      <w:r w:rsidRPr="00384B28">
        <w:rPr>
          <w:lang w:val="fr-FR"/>
        </w:rPr>
        <w:t>avec les méthodes et les moyens d</w:t>
      </w:r>
      <w:r w:rsidR="000905B8">
        <w:rPr>
          <w:lang w:val="fr-FR"/>
        </w:rPr>
        <w:t>’</w:t>
      </w:r>
      <w:r w:rsidRPr="00384B28">
        <w:rPr>
          <w:lang w:val="fr-FR"/>
        </w:rPr>
        <w:t>accès intégrés dans le logiciel. Vous n</w:t>
      </w:r>
      <w:r w:rsidR="000905B8">
        <w:rPr>
          <w:lang w:val="fr-FR"/>
        </w:rPr>
        <w:t>’</w:t>
      </w:r>
      <w:r w:rsidRPr="00384B28">
        <w:rPr>
          <w:lang w:val="fr-FR"/>
        </w:rPr>
        <w:t>êtes pas autorisé à copier, stocker, archiver ou créer de toute autre manière une base de données avec le contenu disponible via l</w:t>
      </w:r>
      <w:r w:rsidR="000905B8">
        <w:rPr>
          <w:lang w:val="fr-FR"/>
        </w:rPr>
        <w:t>’</w:t>
      </w:r>
      <w:r w:rsidRPr="00384B28">
        <w:rPr>
          <w:lang w:val="fr-FR"/>
        </w:rPr>
        <w:t>API Bing Maps. Vous n</w:t>
      </w:r>
      <w:r w:rsidR="000905B8">
        <w:rPr>
          <w:lang w:val="fr-FR"/>
        </w:rPr>
        <w:t>’</w:t>
      </w:r>
      <w:r w:rsidRPr="00384B28">
        <w:rPr>
          <w:lang w:val="fr-FR"/>
        </w:rPr>
        <w:t>êtes pas autorisé à utiliser les éléments suivants à quelque fin que ce soit, même s</w:t>
      </w:r>
      <w:r w:rsidR="000905B8">
        <w:rPr>
          <w:lang w:val="fr-FR"/>
        </w:rPr>
        <w:t>’</w:t>
      </w:r>
      <w:r w:rsidRPr="00384B28">
        <w:rPr>
          <w:lang w:val="fr-FR"/>
        </w:rPr>
        <w:t>ils sont disponibles via l</w:t>
      </w:r>
      <w:r w:rsidR="000905B8">
        <w:rPr>
          <w:lang w:val="fr-FR"/>
        </w:rPr>
        <w:t>’</w:t>
      </w:r>
      <w:r w:rsidRPr="00384B28">
        <w:rPr>
          <w:lang w:val="fr-FR"/>
        </w:rPr>
        <w:t>API Bing Maps :</w:t>
      </w:r>
    </w:p>
    <w:p w14:paraId="31B0C875" w14:textId="77777777" w:rsidR="002B550E" w:rsidRPr="008F1B3C" w:rsidRDefault="002B550E" w:rsidP="003B5A77">
      <w:pPr>
        <w:pStyle w:val="PURBullet-Indented"/>
        <w:numPr>
          <w:ilvl w:val="0"/>
          <w:numId w:val="11"/>
        </w:numPr>
        <w:rPr>
          <w:lang w:val="fr-FR"/>
        </w:rPr>
      </w:pPr>
      <w:r w:rsidRPr="008F1B3C">
        <w:rPr>
          <w:lang w:val="fr-FR"/>
        </w:rPr>
        <w:t>l</w:t>
      </w:r>
      <w:r w:rsidR="000905B8">
        <w:rPr>
          <w:lang w:val="fr-FR"/>
        </w:rPr>
        <w:t>’</w:t>
      </w:r>
      <w:r w:rsidRPr="008F1B3C">
        <w:rPr>
          <w:lang w:val="fr-FR"/>
        </w:rPr>
        <w:t>API Bing Maps pour fournir un guidage/routage basé sur capteur,</w:t>
      </w:r>
    </w:p>
    <w:p w14:paraId="31B0C876" w14:textId="77777777" w:rsidR="002B550E" w:rsidRPr="00384B28" w:rsidRDefault="002B550E" w:rsidP="003B5A77">
      <w:pPr>
        <w:pStyle w:val="PURBullet-Indented"/>
        <w:numPr>
          <w:ilvl w:val="0"/>
          <w:numId w:val="11"/>
        </w:numPr>
        <w:rPr>
          <w:lang w:val="fr-FR"/>
        </w:rPr>
      </w:pPr>
      <w:r w:rsidRPr="00384B28">
        <w:rPr>
          <w:lang w:val="fr-FR"/>
        </w:rPr>
        <w:t>des données de circulation routière ou des vues aériennes de Bird</w:t>
      </w:r>
      <w:r w:rsidR="000905B8">
        <w:rPr>
          <w:lang w:val="fr-FR"/>
        </w:rPr>
        <w:t>’</w:t>
      </w:r>
      <w:r w:rsidRPr="00384B28">
        <w:rPr>
          <w:lang w:val="fr-FR"/>
        </w:rPr>
        <w:t>s Eye (ou des métadonnées associées).</w:t>
      </w:r>
    </w:p>
    <w:p w14:paraId="31B0C877" w14:textId="77777777" w:rsidR="002B550E" w:rsidRPr="00384B28" w:rsidRDefault="002B550E" w:rsidP="002B550E">
      <w:pPr>
        <w:pStyle w:val="PURBody-Indented"/>
        <w:rPr>
          <w:lang w:val="fr-FR"/>
        </w:rPr>
      </w:pPr>
      <w:r w:rsidRPr="00384B28">
        <w:rPr>
          <w:lang w:val="fr-FR"/>
        </w:rPr>
        <w:t>Vous n</w:t>
      </w:r>
      <w:r w:rsidR="000905B8">
        <w:rPr>
          <w:lang w:val="fr-FR"/>
        </w:rPr>
        <w:t>’</w:t>
      </w:r>
      <w:r w:rsidRPr="00384B28">
        <w:rPr>
          <w:lang w:val="fr-FR"/>
        </w:rPr>
        <w:t>êtes pas autorisé à supprimer, réduire, occulter ou modifier les éléments suivants inclus dans le logiciel, y compris dans les contenus accessibles via le logiciel :</w:t>
      </w:r>
    </w:p>
    <w:p w14:paraId="31B0C878" w14:textId="77777777" w:rsidR="002B550E" w:rsidRPr="00384B28" w:rsidRDefault="002B550E" w:rsidP="003B5A77">
      <w:pPr>
        <w:pStyle w:val="PURBullet-Indented"/>
        <w:numPr>
          <w:ilvl w:val="0"/>
          <w:numId w:val="11"/>
        </w:numPr>
      </w:pPr>
      <w:r w:rsidRPr="00384B28">
        <w:t>logos,</w:t>
      </w:r>
    </w:p>
    <w:p w14:paraId="31B0C879" w14:textId="77777777" w:rsidR="002B550E" w:rsidRPr="00384B28" w:rsidRDefault="002B550E" w:rsidP="003B5A77">
      <w:pPr>
        <w:pStyle w:val="PURBullet-Indented"/>
        <w:numPr>
          <w:ilvl w:val="0"/>
          <w:numId w:val="11"/>
        </w:numPr>
      </w:pPr>
      <w:r w:rsidRPr="00384B28">
        <w:t>marques,</w:t>
      </w:r>
    </w:p>
    <w:p w14:paraId="31B0C87A" w14:textId="77777777" w:rsidR="002B550E" w:rsidRPr="00384B28" w:rsidRDefault="002B550E" w:rsidP="003B5A77">
      <w:pPr>
        <w:pStyle w:val="PURBullet-Indented"/>
        <w:numPr>
          <w:ilvl w:val="0"/>
          <w:numId w:val="11"/>
        </w:numPr>
      </w:pPr>
      <w:r w:rsidRPr="00384B28">
        <w:t>mentions de droits d</w:t>
      </w:r>
      <w:r w:rsidR="000905B8">
        <w:t>’</w:t>
      </w:r>
      <w:r w:rsidRPr="00384B28">
        <w:t>auteur,</w:t>
      </w:r>
    </w:p>
    <w:p w14:paraId="31B0C87B" w14:textId="77777777" w:rsidR="002B550E" w:rsidRPr="00384B28" w:rsidRDefault="002B550E" w:rsidP="003B5A77">
      <w:pPr>
        <w:pStyle w:val="PURBullet-Indented"/>
        <w:numPr>
          <w:ilvl w:val="0"/>
          <w:numId w:val="11"/>
        </w:numPr>
      </w:pPr>
      <w:r w:rsidRPr="00384B28">
        <w:t>tatouages numériques ou</w:t>
      </w:r>
    </w:p>
    <w:p w14:paraId="31B0C87C" w14:textId="77777777" w:rsidR="002B550E" w:rsidRPr="00384B28" w:rsidRDefault="002B550E" w:rsidP="003B5A77">
      <w:pPr>
        <w:pStyle w:val="PURBullet-Indented"/>
        <w:numPr>
          <w:ilvl w:val="0"/>
          <w:numId w:val="11"/>
        </w:numPr>
        <w:rPr>
          <w:lang w:val="fr-FR"/>
        </w:rPr>
      </w:pPr>
      <w:r w:rsidRPr="00384B28">
        <w:rPr>
          <w:lang w:val="fr-FR"/>
        </w:rPr>
        <w:t>autres notifications de Microsoft ou de ses fournisseurs.</w:t>
      </w:r>
    </w:p>
    <w:p w14:paraId="31B0C87D" w14:textId="77777777" w:rsidR="002B550E" w:rsidRPr="00384B28" w:rsidRDefault="002B550E" w:rsidP="002B550E">
      <w:pPr>
        <w:pStyle w:val="PURBody-Indented"/>
        <w:rPr>
          <w:lang w:val="fr-FR"/>
        </w:rPr>
      </w:pPr>
      <w:r w:rsidRPr="00384B28">
        <w:rPr>
          <w:lang w:val="fr-FR"/>
        </w:rPr>
        <w:t>Votre utilisation de l</w:t>
      </w:r>
      <w:r w:rsidR="000905B8">
        <w:rPr>
          <w:lang w:val="fr-FR"/>
        </w:rPr>
        <w:t>’</w:t>
      </w:r>
      <w:r w:rsidRPr="00384B28">
        <w:rPr>
          <w:lang w:val="fr-FR"/>
        </w:rPr>
        <w:t>API Bing Maps et des contenus associés est également régie par les conditions supplémentaires stipulées à l</w:t>
      </w:r>
      <w:r w:rsidR="000905B8">
        <w:rPr>
          <w:lang w:val="fr-FR"/>
        </w:rPr>
        <w:t>’</w:t>
      </w:r>
      <w:r w:rsidRPr="00384B28">
        <w:rPr>
          <w:lang w:val="fr-FR"/>
        </w:rPr>
        <w:t xml:space="preserve">adresse </w:t>
      </w:r>
      <w:hyperlink r:id="rId128" w:tgtFrame="_blank" w:history="1">
        <w:r w:rsidRPr="00384B28">
          <w:rPr>
            <w:rStyle w:val="Hyperlink"/>
            <w:lang w:val="fr-FR"/>
          </w:rPr>
          <w:t>http://go.microsoft.com/?linkid=9710837</w:t>
        </w:r>
      </w:hyperlink>
      <w:r w:rsidRPr="00384B28">
        <w:rPr>
          <w:lang w:val="fr-FR"/>
        </w:rPr>
        <w:t>.</w:t>
      </w:r>
    </w:p>
    <w:bookmarkStart w:id="237" w:name="_Toc299524968"/>
    <w:bookmarkStart w:id="238" w:name="_Toc299531320"/>
    <w:bookmarkStart w:id="239" w:name="_Toc299531428"/>
    <w:bookmarkStart w:id="240" w:name="_Toc299531536"/>
    <w:bookmarkStart w:id="241" w:name="_Toc299957144"/>
    <w:bookmarkEnd w:id="219"/>
    <w:bookmarkEnd w:id="220"/>
    <w:bookmarkEnd w:id="221"/>
    <w:bookmarkEnd w:id="222"/>
    <w:bookmarkEnd w:id="223"/>
    <w:bookmarkEnd w:id="224"/>
    <w:bookmarkEnd w:id="225"/>
    <w:p w14:paraId="31B0C87E" w14:textId="77777777" w:rsidR="00830DCA" w:rsidRPr="00384B28" w:rsidRDefault="00C570B9" w:rsidP="00CD6E9D">
      <w:pPr>
        <w:keepLines/>
        <w:spacing w:before="240" w:after="240"/>
        <w:jc w:val="right"/>
        <w:rPr>
          <w:lang w:val="fr-FR"/>
        </w:rPr>
      </w:pPr>
      <w:r w:rsidRPr="00384B28">
        <w:fldChar w:fldCharType="begin"/>
      </w:r>
      <w:r w:rsidRPr="00384B28">
        <w:rPr>
          <w:lang w:val="fr-FR"/>
        </w:rPr>
        <w:instrText>HYPERLINK  \l "Table_of_Content"</w:instrText>
      </w:r>
      <w:r w:rsidRPr="00384B28">
        <w:fldChar w:fldCharType="separate"/>
      </w:r>
      <w:r w:rsidRPr="00384B28">
        <w:rPr>
          <w:rStyle w:val="Hyperlink"/>
          <w:rFonts w:ascii="Arial Narrow" w:hAnsi="Arial Narrow"/>
          <w:sz w:val="16"/>
          <w:lang w:val="fr-FR"/>
        </w:rPr>
        <w:t>Table des matières</w:t>
      </w:r>
      <w:r w:rsidRPr="00384B28">
        <w:fldChar w:fldCharType="end"/>
      </w:r>
      <w:r w:rsidRPr="00384B28">
        <w:rPr>
          <w:rFonts w:ascii="Arial Narrow" w:hAnsi="Arial Narrow"/>
          <w:sz w:val="16"/>
          <w:lang w:val="fr-FR"/>
        </w:rPr>
        <w:t>/</w:t>
      </w:r>
      <w:hyperlink w:anchor="Universal_License_Terms" w:history="1">
        <w:r w:rsidRPr="00384B28">
          <w:rPr>
            <w:rStyle w:val="Hyperlink"/>
            <w:rFonts w:ascii="Arial Narrow" w:hAnsi="Arial Narrow"/>
            <w:sz w:val="16"/>
            <w:lang w:val="fr-FR"/>
          </w:rPr>
          <w:t>Conditions universelles de license</w:t>
        </w:r>
      </w:hyperlink>
    </w:p>
    <w:p w14:paraId="31B0C87F" w14:textId="77777777" w:rsidR="000A570B" w:rsidRPr="00601334" w:rsidRDefault="000A570B" w:rsidP="00830DCA">
      <w:pPr>
        <w:pStyle w:val="PURProductName"/>
        <w:rPr>
          <w:lang w:val="fr-FR"/>
        </w:rPr>
      </w:pPr>
      <w:bookmarkStart w:id="242" w:name="_Toc346536845"/>
      <w:bookmarkStart w:id="243" w:name="_Toc339280312"/>
      <w:bookmarkStart w:id="244" w:name="_Toc339280374"/>
      <w:bookmarkStart w:id="245" w:name="_Toc363552783"/>
      <w:bookmarkStart w:id="246" w:name="_Toc363552848"/>
      <w:bookmarkStart w:id="247" w:name="_Toc378682228"/>
      <w:bookmarkStart w:id="248" w:name="_Toc378682248"/>
      <w:bookmarkStart w:id="249" w:name="_Toc371268260"/>
      <w:bookmarkStart w:id="250" w:name="_Toc371268327"/>
      <w:bookmarkStart w:id="251" w:name="_Toc379842903"/>
      <w:bookmarkStart w:id="252" w:name="_Toc381960514"/>
      <w:r w:rsidRPr="00601334">
        <w:rPr>
          <w:lang w:val="fr-FR"/>
        </w:rPr>
        <w:t>Windows Server 2012 R2 Datacenter</w:t>
      </w:r>
      <w:bookmarkEnd w:id="237"/>
      <w:bookmarkEnd w:id="238"/>
      <w:bookmarkEnd w:id="239"/>
      <w:bookmarkEnd w:id="240"/>
      <w:bookmarkEnd w:id="241"/>
      <w:bookmarkEnd w:id="242"/>
      <w:bookmarkEnd w:id="243"/>
      <w:bookmarkEnd w:id="244"/>
      <w:bookmarkEnd w:id="245"/>
      <w:bookmarkEnd w:id="246"/>
      <w:bookmarkEnd w:id="247"/>
      <w:bookmarkEnd w:id="248"/>
      <w:bookmarkEnd w:id="249"/>
      <w:bookmarkEnd w:id="250"/>
      <w:bookmarkEnd w:id="251"/>
      <w:bookmarkEnd w:id="252"/>
      <w:r w:rsidRPr="00384B28">
        <w:fldChar w:fldCharType="begin"/>
      </w:r>
      <w:r w:rsidRPr="00601334">
        <w:rPr>
          <w:lang w:val="fr-FR"/>
        </w:rPr>
        <w:instrText>XE "Windows Server 2012 R2 Datacenter"</w:instrText>
      </w:r>
      <w:r w:rsidRPr="00384B28">
        <w:fldChar w:fldCharType="end"/>
      </w:r>
    </w:p>
    <w:p w14:paraId="31B0C880" w14:textId="77777777" w:rsidR="000A570B" w:rsidRPr="00384B28" w:rsidRDefault="000A570B" w:rsidP="000A570B">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624A7C" w:rsidRPr="00D422BD" w14:paraId="31B0C883" w14:textId="77777777" w:rsidTr="00AE7BEF">
        <w:tc>
          <w:tcPr>
            <w:tcW w:w="2477" w:type="pct"/>
          </w:tcPr>
          <w:p w14:paraId="31B0C881" w14:textId="77777777" w:rsidR="00624A7C" w:rsidRPr="008F1B3C" w:rsidRDefault="005E52C7" w:rsidP="00AE7BEF">
            <w:pPr>
              <w:pStyle w:val="PURLMSH"/>
              <w:rPr>
                <w:lang w:val="fr-FR"/>
              </w:rPr>
            </w:pPr>
            <w:r w:rsidRPr="008F1B3C">
              <w:rPr>
                <w:lang w:val="fr-FR"/>
              </w:rPr>
              <w:t xml:space="preserve">Mobilité de licence dans les Batteries de Serveurs : </w:t>
            </w:r>
            <w:r w:rsidRPr="008F1B3C">
              <w:rPr>
                <w:b/>
                <w:lang w:val="fr-FR"/>
              </w:rPr>
              <w:t>Non</w:t>
            </w:r>
          </w:p>
        </w:tc>
        <w:tc>
          <w:tcPr>
            <w:tcW w:w="2523" w:type="pct"/>
            <w:vMerge w:val="restart"/>
          </w:tcPr>
          <w:p w14:paraId="31B0C882" w14:textId="77777777" w:rsidR="00624A7C" w:rsidRPr="008F1B3C" w:rsidRDefault="00624A7C" w:rsidP="0003633E">
            <w:pPr>
              <w:pStyle w:val="PURLMSH"/>
              <w:rPr>
                <w:lang w:val="fr-FR"/>
              </w:rPr>
            </w:pPr>
            <w:r w:rsidRPr="008F1B3C">
              <w:rPr>
                <w:lang w:val="fr-FR"/>
              </w:rPr>
              <w:t xml:space="preserve">Voir les avertissements applicables : </w:t>
            </w:r>
            <w:r w:rsidRPr="008F1B3C">
              <w:rPr>
                <w:b/>
                <w:lang w:val="fr-FR"/>
              </w:rPr>
              <w:t xml:space="preserve">Logiciel potentiellement indésirable, MPEG4, VC-1 </w:t>
            </w:r>
            <w:r w:rsidRPr="008F1B3C">
              <w:rPr>
                <w:i/>
                <w:lang w:val="fr-FR"/>
              </w:rPr>
              <w:t>(voir l</w:t>
            </w:r>
            <w:r w:rsidR="000905B8">
              <w:rPr>
                <w:i/>
                <w:lang w:val="fr-FR"/>
              </w:rPr>
              <w:t>’</w:t>
            </w:r>
            <w:hyperlink w:anchor="Appendix_2" w:history="1">
              <w:r w:rsidRPr="008F1B3C">
                <w:rPr>
                  <w:rStyle w:val="Hyperlink"/>
                  <w:i/>
                  <w:lang w:val="fr-FR"/>
                </w:rPr>
                <w:t>Annexe 2</w:t>
              </w:r>
            </w:hyperlink>
            <w:r w:rsidRPr="008F1B3C">
              <w:rPr>
                <w:i/>
                <w:lang w:val="fr-FR"/>
              </w:rPr>
              <w:t>)</w:t>
            </w:r>
          </w:p>
        </w:tc>
      </w:tr>
      <w:tr w:rsidR="00624A7C" w:rsidRPr="00D422BD" w14:paraId="31B0C886" w14:textId="77777777" w:rsidTr="00AE7BEF">
        <w:tc>
          <w:tcPr>
            <w:tcW w:w="2477" w:type="pct"/>
          </w:tcPr>
          <w:p w14:paraId="31B0C884" w14:textId="77777777" w:rsidR="00624A7C" w:rsidRPr="008F1B3C" w:rsidRDefault="00624A7C" w:rsidP="00AE7BEF">
            <w:pPr>
              <w:pStyle w:val="PURLMSH"/>
              <w:rPr>
                <w:lang w:val="fr-FR"/>
              </w:rPr>
            </w:pPr>
            <w:r w:rsidRPr="008F1B3C">
              <w:rPr>
                <w:lang w:val="fr-FR"/>
              </w:rPr>
              <w:t xml:space="preserve">Logiciels client/supplémentaires : </w:t>
            </w:r>
            <w:r w:rsidRPr="008F1B3C">
              <w:rPr>
                <w:b/>
                <w:lang w:val="fr-FR"/>
              </w:rPr>
              <w:t>Oui</w:t>
            </w:r>
            <w:r w:rsidRPr="008F1B3C">
              <w:rPr>
                <w:lang w:val="fr-FR"/>
              </w:rPr>
              <w:t xml:space="preserve"> </w:t>
            </w:r>
            <w:r w:rsidRPr="008F1B3C">
              <w:rPr>
                <w:i/>
                <w:lang w:val="fr-FR"/>
              </w:rPr>
              <w:t>(voir l</w:t>
            </w:r>
            <w:r w:rsidR="000905B8">
              <w:rPr>
                <w:i/>
                <w:lang w:val="fr-FR"/>
              </w:rPr>
              <w:t>’</w:t>
            </w:r>
            <w:hyperlink w:anchor="Appendix_1" w:history="1">
              <w:hyperlink w:anchor="Appendix_1" w:history="1">
                <w:hyperlink w:anchor="Appendix_1" w:history="1">
                  <w:hyperlink w:anchor="Appendix_1" w:history="1">
                    <w:r w:rsidR="00000A99" w:rsidRPr="008F1B3C">
                      <w:rPr>
                        <w:rStyle w:val="Hyperlink"/>
                        <w:i/>
                        <w:lang w:val="fr-FR"/>
                      </w:rPr>
                      <w:t>Annexe 1</w:t>
                    </w:r>
                  </w:hyperlink>
                </w:hyperlink>
              </w:hyperlink>
            </w:hyperlink>
            <w:r w:rsidRPr="008F1B3C">
              <w:rPr>
                <w:i/>
                <w:lang w:val="fr-FR"/>
              </w:rPr>
              <w:t>)</w:t>
            </w:r>
          </w:p>
        </w:tc>
        <w:tc>
          <w:tcPr>
            <w:tcW w:w="2523" w:type="pct"/>
            <w:vMerge/>
          </w:tcPr>
          <w:p w14:paraId="31B0C885" w14:textId="77777777" w:rsidR="00624A7C" w:rsidRPr="008F1B3C" w:rsidRDefault="00624A7C" w:rsidP="00AE7BEF">
            <w:pPr>
              <w:pStyle w:val="PURLMSH"/>
              <w:rPr>
                <w:lang w:val="fr-FR"/>
              </w:rPr>
            </w:pPr>
          </w:p>
        </w:tc>
      </w:tr>
    </w:tbl>
    <w:p w14:paraId="31B0C887" w14:textId="77777777" w:rsidR="000A570B" w:rsidRPr="008F1B3C" w:rsidRDefault="000A570B" w:rsidP="000A570B">
      <w:pPr>
        <w:pStyle w:val="PURADDITIONALTERMSHEADERMB"/>
        <w:rPr>
          <w:lang w:val="fr-FR"/>
        </w:rPr>
      </w:pPr>
      <w:r w:rsidRPr="008F1B3C">
        <w:rPr>
          <w:lang w:val="fr-FR"/>
        </w:rPr>
        <w:t>Conditions supplémentaires.</w:t>
      </w:r>
    </w:p>
    <w:p w14:paraId="31B0C888" w14:textId="77777777" w:rsidR="000A570B" w:rsidRPr="008F1B3C" w:rsidRDefault="00830DCA" w:rsidP="000A570B">
      <w:pPr>
        <w:pStyle w:val="PURBlueStrong"/>
        <w:rPr>
          <w:spacing w:val="0"/>
          <w:lang w:val="fr-FR"/>
        </w:rPr>
      </w:pPr>
      <w:r w:rsidRPr="008F1B3C">
        <w:rPr>
          <w:spacing w:val="0"/>
          <w:lang w:val="fr-FR"/>
        </w:rPr>
        <w:t>Nombre de licences requises</w:t>
      </w:r>
    </w:p>
    <w:p w14:paraId="31B0C889" w14:textId="77777777" w:rsidR="000A570B" w:rsidRPr="00384B28" w:rsidRDefault="000A570B" w:rsidP="000A570B">
      <w:pPr>
        <w:pStyle w:val="PURBody-Indented"/>
        <w:rPr>
          <w:lang w:val="fr-FR"/>
        </w:rPr>
      </w:pPr>
      <w:r w:rsidRPr="00384B28">
        <w:rPr>
          <w:lang w:val="fr-FR"/>
        </w:rPr>
        <w:t>Vous devez disposer d</w:t>
      </w:r>
      <w:r w:rsidR="000905B8">
        <w:rPr>
          <w:lang w:val="fr-FR"/>
        </w:rPr>
        <w:t>’</w:t>
      </w:r>
      <w:r w:rsidRPr="00384B28">
        <w:rPr>
          <w:lang w:val="fr-FR"/>
        </w:rPr>
        <w:t>une licence logicielle pour chaque processeur physique d</w:t>
      </w:r>
      <w:r w:rsidR="000905B8">
        <w:rPr>
          <w:lang w:val="fr-FR"/>
        </w:rPr>
        <w:t>’</w:t>
      </w:r>
      <w:r w:rsidRPr="00384B28">
        <w:rPr>
          <w:lang w:val="fr-FR"/>
        </w:rPr>
        <w:t>un serveur, licence qui vous permet d</w:t>
      </w:r>
      <w:r w:rsidR="000905B8">
        <w:rPr>
          <w:lang w:val="fr-FR"/>
        </w:rPr>
        <w:t>’</w:t>
      </w:r>
      <w:r w:rsidRPr="00384B28">
        <w:rPr>
          <w:lang w:val="fr-FR"/>
        </w:rPr>
        <w:t>exécuter simultanément sur ce serveur :</w:t>
      </w:r>
    </w:p>
    <w:p w14:paraId="31B0C88A" w14:textId="77777777" w:rsidR="000A570B" w:rsidRPr="008F1B3C" w:rsidRDefault="000A570B" w:rsidP="00752FE0">
      <w:pPr>
        <w:pStyle w:val="PURBullet-Indented"/>
        <w:rPr>
          <w:lang w:val="fr-FR"/>
        </w:rPr>
      </w:pPr>
      <w:r w:rsidRPr="008F1B3C">
        <w:rPr>
          <w:lang w:val="fr-FR"/>
        </w:rPr>
        <w:t>une instance du logiciel serveur dans un environnement de système d</w:t>
      </w:r>
      <w:r w:rsidR="000905B8">
        <w:rPr>
          <w:lang w:val="fr-FR"/>
        </w:rPr>
        <w:t>’</w:t>
      </w:r>
      <w:r w:rsidRPr="008F1B3C">
        <w:rPr>
          <w:lang w:val="fr-FR"/>
        </w:rPr>
        <w:t>exploitation (ou OSE) physique, et</w:t>
      </w:r>
    </w:p>
    <w:p w14:paraId="31B0C88B" w14:textId="77777777" w:rsidR="000A570B" w:rsidRPr="00384B28" w:rsidRDefault="000A570B" w:rsidP="0074723F">
      <w:pPr>
        <w:pStyle w:val="PURBullet-Indented"/>
        <w:rPr>
          <w:lang w:val="fr-FR"/>
        </w:rPr>
      </w:pPr>
      <w:r w:rsidRPr="00384B28">
        <w:rPr>
          <w:lang w:val="fr-FR"/>
        </w:rPr>
        <w:t>un nombre quelconque d</w:t>
      </w:r>
      <w:r w:rsidR="000905B8">
        <w:rPr>
          <w:lang w:val="fr-FR"/>
        </w:rPr>
        <w:t>’</w:t>
      </w:r>
      <w:r w:rsidRPr="00384B28">
        <w:rPr>
          <w:lang w:val="fr-FR"/>
        </w:rPr>
        <w:t>instances du logiciel serveur dans les environnements de système d</w:t>
      </w:r>
      <w:r w:rsidR="000905B8">
        <w:rPr>
          <w:lang w:val="fr-FR"/>
        </w:rPr>
        <w:t>’</w:t>
      </w:r>
      <w:r w:rsidRPr="00384B28">
        <w:rPr>
          <w:lang w:val="fr-FR"/>
        </w:rPr>
        <w:t>exploitation (ou OSE) virtuels (une</w:t>
      </w:r>
      <w:r w:rsidR="0074723F">
        <w:rPr>
          <w:lang w:val="fr-FR"/>
        </w:rPr>
        <w:t> </w:t>
      </w:r>
      <w:r w:rsidRPr="00384B28">
        <w:rPr>
          <w:lang w:val="fr-FR"/>
        </w:rPr>
        <w:t>seule instance par environnement de système d</w:t>
      </w:r>
      <w:r w:rsidR="000905B8">
        <w:rPr>
          <w:lang w:val="fr-FR"/>
        </w:rPr>
        <w:t>’</w:t>
      </w:r>
      <w:r w:rsidRPr="00384B28">
        <w:rPr>
          <w:lang w:val="fr-FR"/>
        </w:rPr>
        <w:t>exploitation (ou OSE) virtuel).</w:t>
      </w:r>
    </w:p>
    <w:p w14:paraId="31B0C88C" w14:textId="77777777" w:rsidR="000A570B" w:rsidRPr="008F1B3C" w:rsidRDefault="000A570B" w:rsidP="000A570B">
      <w:pPr>
        <w:pStyle w:val="PURBody-Indented"/>
        <w:rPr>
          <w:lang w:val="fr-FR"/>
        </w:rPr>
      </w:pPr>
      <w:r w:rsidRPr="008F1B3C">
        <w:rPr>
          <w:lang w:val="fr-FR"/>
        </w:rPr>
        <w:t>Vous êtes autorisé à exécuter sur le serveur sous licence une instance de l</w:t>
      </w:r>
      <w:r w:rsidR="000905B8">
        <w:rPr>
          <w:lang w:val="fr-FR"/>
        </w:rPr>
        <w:t>’</w:t>
      </w:r>
      <w:r w:rsidRPr="008F1B3C">
        <w:rPr>
          <w:lang w:val="fr-FR"/>
        </w:rPr>
        <w:t>Édition Web, Standard ou Enterprise (de même version ou d</w:t>
      </w:r>
      <w:r w:rsidR="000905B8">
        <w:rPr>
          <w:lang w:val="fr-FR"/>
        </w:rPr>
        <w:t>’</w:t>
      </w:r>
      <w:r w:rsidRPr="008F1B3C">
        <w:rPr>
          <w:lang w:val="fr-FR"/>
        </w:rPr>
        <w:t>une version antérieure quelconque) ou une version antérieure de l</w:t>
      </w:r>
      <w:r w:rsidR="000905B8">
        <w:rPr>
          <w:lang w:val="fr-FR"/>
        </w:rPr>
        <w:t>’</w:t>
      </w:r>
      <w:r w:rsidRPr="008F1B3C">
        <w:rPr>
          <w:lang w:val="fr-FR"/>
        </w:rPr>
        <w:t>Édition Datacenter à la place de l</w:t>
      </w:r>
      <w:r w:rsidR="000905B8">
        <w:rPr>
          <w:lang w:val="fr-FR"/>
        </w:rPr>
        <w:t>’</w:t>
      </w:r>
      <w:r w:rsidRPr="008F1B3C">
        <w:rPr>
          <w:lang w:val="fr-FR"/>
        </w:rPr>
        <w:t>Édition Datacenter dans tout environnement de système d</w:t>
      </w:r>
      <w:r w:rsidR="000905B8">
        <w:rPr>
          <w:lang w:val="fr-FR"/>
        </w:rPr>
        <w:t>’</w:t>
      </w:r>
      <w:r w:rsidRPr="008F1B3C">
        <w:rPr>
          <w:lang w:val="fr-FR"/>
        </w:rPr>
        <w:t>exploitation (ou OSE).</w:t>
      </w:r>
    </w:p>
    <w:p w14:paraId="31B0C88D" w14:textId="77777777" w:rsidR="000A570B" w:rsidRPr="008F1B3C" w:rsidRDefault="000A570B" w:rsidP="000A570B">
      <w:pPr>
        <w:pStyle w:val="PURBlueStrong"/>
        <w:rPr>
          <w:spacing w:val="0"/>
          <w:lang w:val="fr-FR"/>
        </w:rPr>
      </w:pPr>
      <w:r w:rsidRPr="008F1B3C">
        <w:rPr>
          <w:spacing w:val="0"/>
          <w:lang w:val="fr-FR"/>
        </w:rPr>
        <w:t>Accès d</w:t>
      </w:r>
      <w:r w:rsidR="000905B8">
        <w:rPr>
          <w:spacing w:val="0"/>
          <w:lang w:val="fr-FR"/>
        </w:rPr>
        <w:t>’</w:t>
      </w:r>
      <w:r w:rsidRPr="008F1B3C">
        <w:rPr>
          <w:spacing w:val="0"/>
          <w:lang w:val="fr-FR"/>
        </w:rPr>
        <w:t>administration, de test et de maintenance</w:t>
      </w:r>
    </w:p>
    <w:p w14:paraId="31B0C88E" w14:textId="77777777" w:rsidR="000A570B" w:rsidRPr="008F1B3C" w:rsidRDefault="000A570B" w:rsidP="000A570B">
      <w:pPr>
        <w:pStyle w:val="PURBody-Indented"/>
        <w:rPr>
          <w:lang w:val="fr-FR"/>
        </w:rPr>
      </w:pPr>
      <w:r w:rsidRPr="00384B28">
        <w:rPr>
          <w:lang w:val="fr-FR"/>
        </w:rPr>
        <w:t>Pour chaque instance exécutée dans un environnement de système d</w:t>
      </w:r>
      <w:r w:rsidR="000905B8">
        <w:rPr>
          <w:lang w:val="fr-FR"/>
        </w:rPr>
        <w:t>’</w:t>
      </w:r>
      <w:r w:rsidRPr="00384B28">
        <w:rPr>
          <w:lang w:val="fr-FR"/>
        </w:rPr>
        <w:t>exploitation (ou OSE), vous pouvez autoriser jusqu</w:t>
      </w:r>
      <w:r w:rsidR="000905B8">
        <w:rPr>
          <w:lang w:val="fr-FR"/>
        </w:rPr>
        <w:t>’</w:t>
      </w:r>
      <w:r w:rsidRPr="00384B28">
        <w:rPr>
          <w:lang w:val="fr-FR"/>
        </w:rPr>
        <w:t>à deux (2) autres utilisateurs à utiliser le logiciel serveur ou à y accéder, afin d</w:t>
      </w:r>
      <w:r w:rsidR="000905B8">
        <w:rPr>
          <w:lang w:val="fr-FR"/>
        </w:rPr>
        <w:t>’</w:t>
      </w:r>
      <w:r w:rsidRPr="00384B28">
        <w:rPr>
          <w:lang w:val="fr-FR"/>
        </w:rPr>
        <w:t>héberger directement ou indirectement une interface utilisateur graphique (à l</w:t>
      </w:r>
      <w:r w:rsidR="000905B8">
        <w:rPr>
          <w:lang w:val="fr-FR"/>
        </w:rPr>
        <w:t>’</w:t>
      </w:r>
      <w:r w:rsidRPr="00384B28">
        <w:rPr>
          <w:lang w:val="fr-FR"/>
        </w:rPr>
        <w:t>aide de la fonctionnalité Services Bureau à Distance de Windows Server 2012 R2 ou d</w:t>
      </w:r>
      <w:r w:rsidR="000905B8">
        <w:rPr>
          <w:lang w:val="fr-FR"/>
        </w:rPr>
        <w:t>’</w:t>
      </w:r>
      <w:r w:rsidRPr="00384B28">
        <w:rPr>
          <w:lang w:val="fr-FR"/>
        </w:rPr>
        <w:t>une autre technologie). Cette utilisation est autorisée aux seules fins de test, de maintenance et d</w:t>
      </w:r>
      <w:r w:rsidR="000905B8">
        <w:rPr>
          <w:lang w:val="fr-FR"/>
        </w:rPr>
        <w:t>’</w:t>
      </w:r>
      <w:r w:rsidRPr="00384B28">
        <w:rPr>
          <w:lang w:val="fr-FR"/>
        </w:rPr>
        <w:t xml:space="preserve">administration des produits sous licence. </w:t>
      </w:r>
      <w:r w:rsidRPr="008F1B3C">
        <w:rPr>
          <w:lang w:val="fr-FR"/>
        </w:rPr>
        <w:t>Les utilisateurs concernés n</w:t>
      </w:r>
      <w:r w:rsidR="000905B8">
        <w:rPr>
          <w:lang w:val="fr-FR"/>
        </w:rPr>
        <w:t>’</w:t>
      </w:r>
      <w:r w:rsidRPr="008F1B3C">
        <w:rPr>
          <w:lang w:val="fr-FR"/>
        </w:rPr>
        <w:t>ont pas besoin de licence d</w:t>
      </w:r>
      <w:r w:rsidR="000905B8">
        <w:rPr>
          <w:lang w:val="fr-FR"/>
        </w:rPr>
        <w:t>’</w:t>
      </w:r>
      <w:r w:rsidRPr="008F1B3C">
        <w:rPr>
          <w:lang w:val="fr-FR"/>
        </w:rPr>
        <w:t>accès SAL pour les Services Bureau à Distance de Windows Server 2012 R2.</w:t>
      </w:r>
    </w:p>
    <w:p w14:paraId="31B0C88F" w14:textId="77777777" w:rsidR="000A570B" w:rsidRPr="00601334" w:rsidRDefault="000A570B" w:rsidP="000A570B">
      <w:pPr>
        <w:pStyle w:val="PURBlueStrong"/>
        <w:rPr>
          <w:spacing w:val="0"/>
          <w:lang w:val="fr-FR"/>
        </w:rPr>
      </w:pPr>
      <w:r w:rsidRPr="00601334">
        <w:rPr>
          <w:spacing w:val="0"/>
          <w:lang w:val="fr-FR"/>
        </w:rPr>
        <w:t>Technologie de stockage de données</w:t>
      </w:r>
    </w:p>
    <w:p w14:paraId="31B0C890" w14:textId="77777777" w:rsidR="000A570B" w:rsidRPr="00384B28" w:rsidRDefault="000A570B" w:rsidP="000A570B">
      <w:pPr>
        <w:pStyle w:val="PURBody-Indented"/>
        <w:rPr>
          <w:lang w:val="fr-FR"/>
        </w:rPr>
      </w:pPr>
      <w:r w:rsidRPr="00384B28">
        <w:rPr>
          <w:lang w:val="fr-FR"/>
        </w:rPr>
        <w:t>Le logiciel serveur peut contenir une technologie de stockage de données dénommée Windows Internal Database. Les composants du logiciel serveur font appel à cette technologie pour stocker les données. Vous n</w:t>
      </w:r>
      <w:r w:rsidR="000905B8">
        <w:rPr>
          <w:lang w:val="fr-FR"/>
        </w:rPr>
        <w:t>’</w:t>
      </w:r>
      <w:r w:rsidRPr="00384B28">
        <w:rPr>
          <w:lang w:val="fr-FR"/>
        </w:rPr>
        <w:t>êtes pas autorisé à utiliser ou à accéder à cette technologie de toute autre manière au titre du présent contrat.</w:t>
      </w:r>
    </w:p>
    <w:p w14:paraId="31B0C891" w14:textId="77777777" w:rsidR="000A570B" w:rsidRPr="008F1B3C" w:rsidRDefault="000A570B" w:rsidP="000A570B">
      <w:pPr>
        <w:pStyle w:val="PURBlueStrong"/>
        <w:rPr>
          <w:spacing w:val="0"/>
          <w:lang w:val="fr-FR"/>
        </w:rPr>
      </w:pPr>
      <w:r w:rsidRPr="008F1B3C">
        <w:rPr>
          <w:spacing w:val="0"/>
          <w:lang w:val="fr-FR"/>
        </w:rPr>
        <w:t>Services Bureau à Distance pour Windows Server 2012 R2</w:t>
      </w:r>
    </w:p>
    <w:p w14:paraId="31B0C892" w14:textId="77777777" w:rsidR="007E7798" w:rsidRPr="008F1B3C" w:rsidRDefault="007E7798" w:rsidP="007E7798">
      <w:pPr>
        <w:pStyle w:val="PURBody-Indented"/>
        <w:rPr>
          <w:lang w:val="fr-FR"/>
        </w:rPr>
      </w:pPr>
      <w:r w:rsidRPr="008F1B3C">
        <w:rPr>
          <w:lang w:val="fr-FR"/>
        </w:rPr>
        <w:t>Vous devez faire l</w:t>
      </w:r>
      <w:r w:rsidR="000905B8">
        <w:rPr>
          <w:lang w:val="fr-FR"/>
        </w:rPr>
        <w:t>’</w:t>
      </w:r>
      <w:r w:rsidRPr="008F1B3C">
        <w:rPr>
          <w:lang w:val="fr-FR"/>
        </w:rPr>
        <w:t>acquisition d</w:t>
      </w:r>
      <w:r w:rsidR="000905B8">
        <w:rPr>
          <w:lang w:val="fr-FR"/>
        </w:rPr>
        <w:t>’</w:t>
      </w:r>
      <w:r w:rsidRPr="008F1B3C">
        <w:rPr>
          <w:lang w:val="fr-FR"/>
        </w:rPr>
        <w:t>une licence d</w:t>
      </w:r>
      <w:r w:rsidR="000905B8">
        <w:rPr>
          <w:lang w:val="fr-FR"/>
        </w:rPr>
        <w:t>’</w:t>
      </w:r>
      <w:r w:rsidRPr="008F1B3C">
        <w:rPr>
          <w:lang w:val="fr-FR"/>
        </w:rPr>
        <w:t>accès SAL pour les Services Bureau à Distance Windows Server 2012 R2 pour chaque utilisateur autorisé à accéder, directement ou indirectement, à la fonctionnalité Services Bureau à Distance Windows Server 2012 R2. Consultez la section relative au modèle de licence d</w:t>
      </w:r>
      <w:r w:rsidR="000905B8">
        <w:rPr>
          <w:lang w:val="fr-FR"/>
        </w:rPr>
        <w:t>’</w:t>
      </w:r>
      <w:r w:rsidRPr="008F1B3C">
        <w:rPr>
          <w:lang w:val="fr-FR"/>
        </w:rPr>
        <w:t>accès SAL pour plus d</w:t>
      </w:r>
      <w:r w:rsidR="000905B8">
        <w:rPr>
          <w:lang w:val="fr-FR"/>
        </w:rPr>
        <w:t>’</w:t>
      </w:r>
      <w:r w:rsidRPr="008F1B3C">
        <w:rPr>
          <w:lang w:val="fr-FR"/>
        </w:rPr>
        <w:t>informations.</w:t>
      </w:r>
    </w:p>
    <w:p w14:paraId="31B0C893" w14:textId="77777777" w:rsidR="000A570B" w:rsidRPr="008F1B3C" w:rsidRDefault="000A570B" w:rsidP="000A570B">
      <w:pPr>
        <w:pStyle w:val="PURBody-Indented"/>
        <w:rPr>
          <w:lang w:val="fr-FR"/>
        </w:rPr>
      </w:pPr>
      <w:r w:rsidRPr="008F1B3C">
        <w:rPr>
          <w:lang w:val="fr-FR"/>
        </w:rPr>
        <w:lastRenderedPageBreak/>
        <w:t>Vous devez également faire l</w:t>
      </w:r>
      <w:r w:rsidR="000905B8">
        <w:rPr>
          <w:lang w:val="fr-FR"/>
        </w:rPr>
        <w:t>’</w:t>
      </w:r>
      <w:r w:rsidRPr="008F1B3C">
        <w:rPr>
          <w:lang w:val="fr-FR"/>
        </w:rPr>
        <w:t>acquisition d</w:t>
      </w:r>
      <w:r w:rsidR="000905B8">
        <w:rPr>
          <w:lang w:val="fr-FR"/>
        </w:rPr>
        <w:t>’</w:t>
      </w:r>
      <w:r w:rsidRPr="008F1B3C">
        <w:rPr>
          <w:lang w:val="fr-FR"/>
        </w:rPr>
        <w:t>une licence d</w:t>
      </w:r>
      <w:r w:rsidR="000905B8">
        <w:rPr>
          <w:lang w:val="fr-FR"/>
        </w:rPr>
        <w:t>’</w:t>
      </w:r>
      <w:r w:rsidRPr="008F1B3C">
        <w:rPr>
          <w:lang w:val="fr-FR"/>
        </w:rPr>
        <w:t>accès SAL pour les Services Bureau à Distance Windows Server 2012 R2 pour chaque utilisateur autorisé à accéder, directement ou indirectement, aux Services Bureau à Distance Windows Server 2012 R2 ou à Windows Server 2012 R2 pour héberger une interface utilisateur graphique (à l</w:t>
      </w:r>
      <w:r w:rsidR="000905B8">
        <w:rPr>
          <w:lang w:val="fr-FR"/>
        </w:rPr>
        <w:t>’</w:t>
      </w:r>
      <w:r w:rsidRPr="008F1B3C">
        <w:rPr>
          <w:lang w:val="fr-FR"/>
        </w:rPr>
        <w:t>aide de la fonctionnalité Services Bureau à Distance Windows Server 2012 R2 ou d</w:t>
      </w:r>
      <w:r w:rsidR="000905B8">
        <w:rPr>
          <w:lang w:val="fr-FR"/>
        </w:rPr>
        <w:t>’</w:t>
      </w:r>
      <w:r w:rsidRPr="008F1B3C">
        <w:rPr>
          <w:lang w:val="fr-FR"/>
        </w:rPr>
        <w:t>une autre technologie).</w:t>
      </w:r>
    </w:p>
    <w:p w14:paraId="31B0C894" w14:textId="77777777" w:rsidR="0009114F" w:rsidRPr="008F1B3C" w:rsidRDefault="0009114F" w:rsidP="000A570B">
      <w:pPr>
        <w:pStyle w:val="PURBody-Indented"/>
        <w:rPr>
          <w:lang w:val="fr-FR"/>
        </w:rPr>
      </w:pPr>
      <w:r w:rsidRPr="00384B28">
        <w:rPr>
          <w:lang w:val="fr-FR"/>
        </w:rPr>
        <w:t>Les ordinateurs fournis dans le cadre du service sont soumis au Contrat de Licence Prestataire de Service pour l</w:t>
      </w:r>
      <w:r w:rsidR="000905B8">
        <w:rPr>
          <w:lang w:val="fr-FR"/>
        </w:rPr>
        <w:t>’</w:t>
      </w:r>
      <w:r w:rsidRPr="00384B28">
        <w:rPr>
          <w:lang w:val="fr-FR"/>
        </w:rPr>
        <w:t xml:space="preserve">utilisation de Windows Server et des Services Bureau à Distance (RDS). Si vous décidez de fournir ce type de services, vous devez clairement indiquer dans votre documentation marketing que cette infrastructure est utilisée lors de la prestation du service. </w:t>
      </w:r>
      <w:r w:rsidRPr="008F1B3C">
        <w:rPr>
          <w:lang w:val="fr-FR"/>
        </w:rPr>
        <w:t>Vous n</w:t>
      </w:r>
      <w:r w:rsidR="000905B8">
        <w:rPr>
          <w:lang w:val="fr-FR"/>
        </w:rPr>
        <w:t>’</w:t>
      </w:r>
      <w:r w:rsidRPr="008F1B3C">
        <w:rPr>
          <w:lang w:val="fr-FR"/>
        </w:rPr>
        <w:t>êtes pas autorisé à utiliser le Système d</w:t>
      </w:r>
      <w:r w:rsidR="000905B8">
        <w:rPr>
          <w:lang w:val="fr-FR"/>
        </w:rPr>
        <w:t>’</w:t>
      </w:r>
      <w:r w:rsidRPr="008F1B3C">
        <w:rPr>
          <w:lang w:val="fr-FR"/>
        </w:rPr>
        <w:t>Exploitation Windows Desktop pour fournir des services d</w:t>
      </w:r>
      <w:r w:rsidR="000905B8">
        <w:rPr>
          <w:lang w:val="fr-FR"/>
        </w:rPr>
        <w:t>’</w:t>
      </w:r>
      <w:r w:rsidRPr="008F1B3C">
        <w:rPr>
          <w:lang w:val="fr-FR"/>
        </w:rPr>
        <w:t>hébergement client, d</w:t>
      </w:r>
      <w:r w:rsidR="000905B8">
        <w:rPr>
          <w:lang w:val="fr-FR"/>
        </w:rPr>
        <w:t>’</w:t>
      </w:r>
      <w:r w:rsidRPr="008F1B3C">
        <w:rPr>
          <w:lang w:val="fr-FR"/>
        </w:rPr>
        <w:t>hébergement d</w:t>
      </w:r>
      <w:r w:rsidR="000905B8">
        <w:rPr>
          <w:lang w:val="fr-FR"/>
        </w:rPr>
        <w:t>’</w:t>
      </w:r>
      <w:r w:rsidRPr="008F1B3C">
        <w:rPr>
          <w:lang w:val="fr-FR"/>
        </w:rPr>
        <w:t>interface utilisateur graphique ou de bureau en tant que service (desktop as a service).</w:t>
      </w:r>
    </w:p>
    <w:p w14:paraId="31B0C895" w14:textId="77777777" w:rsidR="000A570B" w:rsidRPr="00384B28" w:rsidRDefault="000A570B" w:rsidP="000A570B">
      <w:pPr>
        <w:pStyle w:val="PURBlueStrong"/>
        <w:rPr>
          <w:spacing w:val="0"/>
        </w:rPr>
      </w:pPr>
      <w:r w:rsidRPr="00384B28">
        <w:rPr>
          <w:spacing w:val="0"/>
        </w:rPr>
        <w:t>Services Active Directory RMS Windows Server 2012 R2</w:t>
      </w:r>
    </w:p>
    <w:p w14:paraId="31B0C896" w14:textId="77777777" w:rsidR="000A570B" w:rsidRPr="008F1B3C" w:rsidRDefault="000A570B" w:rsidP="000A570B">
      <w:pPr>
        <w:pStyle w:val="PURBody-Indented"/>
        <w:rPr>
          <w:lang w:val="fr-FR"/>
        </w:rPr>
      </w:pPr>
      <w:r w:rsidRPr="008F1B3C">
        <w:rPr>
          <w:lang w:val="fr-FR"/>
        </w:rPr>
        <w:t>Vous devez faire l</w:t>
      </w:r>
      <w:r w:rsidR="000905B8">
        <w:rPr>
          <w:lang w:val="fr-FR"/>
        </w:rPr>
        <w:t>’</w:t>
      </w:r>
      <w:r w:rsidRPr="008F1B3C">
        <w:rPr>
          <w:lang w:val="fr-FR"/>
        </w:rPr>
        <w:t>acquisition d</w:t>
      </w:r>
      <w:r w:rsidR="000905B8">
        <w:rPr>
          <w:lang w:val="fr-FR"/>
        </w:rPr>
        <w:t>’</w:t>
      </w:r>
      <w:r w:rsidRPr="008F1B3C">
        <w:rPr>
          <w:lang w:val="fr-FR"/>
        </w:rPr>
        <w:t>une licence d</w:t>
      </w:r>
      <w:r w:rsidR="000905B8">
        <w:rPr>
          <w:lang w:val="fr-FR"/>
        </w:rPr>
        <w:t>’</w:t>
      </w:r>
      <w:r w:rsidRPr="008F1B3C">
        <w:rPr>
          <w:lang w:val="fr-FR"/>
        </w:rPr>
        <w:t>accès SAL Active Directory RMS pour Windows Server 2012 R2 pour chaque utilisateur autorisé à accéder, directement ou indirectement, à la fonctionnalité Active Directory RMS de Windows Server 2012 R2. Consultez la section relative au modèle de licence d</w:t>
      </w:r>
      <w:r w:rsidR="000905B8">
        <w:rPr>
          <w:lang w:val="fr-FR"/>
        </w:rPr>
        <w:t>’</w:t>
      </w:r>
      <w:r w:rsidRPr="008F1B3C">
        <w:rPr>
          <w:lang w:val="fr-FR"/>
        </w:rPr>
        <w:t>accès SAL pour plus d</w:t>
      </w:r>
      <w:r w:rsidR="000905B8">
        <w:rPr>
          <w:lang w:val="fr-FR"/>
        </w:rPr>
        <w:t>’</w:t>
      </w:r>
      <w:r w:rsidRPr="008F1B3C">
        <w:rPr>
          <w:lang w:val="fr-FR"/>
        </w:rPr>
        <w:t>informations.</w:t>
      </w:r>
    </w:p>
    <w:p w14:paraId="31B0C897" w14:textId="77777777" w:rsidR="000A570B" w:rsidRPr="008F1B3C" w:rsidRDefault="000A570B" w:rsidP="000A570B">
      <w:pPr>
        <w:pStyle w:val="PURBlueStrong"/>
        <w:rPr>
          <w:spacing w:val="0"/>
          <w:lang w:val="fr-FR"/>
        </w:rPr>
      </w:pPr>
      <w:r w:rsidRPr="008F1B3C">
        <w:rPr>
          <w:spacing w:val="0"/>
          <w:lang w:val="fr-FR"/>
        </w:rPr>
        <w:t>Microsoft Application Virtualization pour les Services Bureau à Distance</w:t>
      </w:r>
    </w:p>
    <w:p w14:paraId="31B0C898" w14:textId="77777777" w:rsidR="000A570B" w:rsidRPr="008F1B3C" w:rsidRDefault="000A570B" w:rsidP="000A570B">
      <w:pPr>
        <w:pStyle w:val="PURBody-Indented"/>
        <w:rPr>
          <w:lang w:val="fr-FR"/>
        </w:rPr>
      </w:pPr>
      <w:r w:rsidRPr="008F1B3C">
        <w:rPr>
          <w:lang w:val="fr-FR"/>
        </w:rPr>
        <w:t>Vous devez faire l</w:t>
      </w:r>
      <w:r w:rsidR="000905B8">
        <w:rPr>
          <w:lang w:val="fr-FR"/>
        </w:rPr>
        <w:t>’</w:t>
      </w:r>
      <w:r w:rsidRPr="008F1B3C">
        <w:rPr>
          <w:lang w:val="fr-FR"/>
        </w:rPr>
        <w:t>acquisition d</w:t>
      </w:r>
      <w:r w:rsidR="000905B8">
        <w:rPr>
          <w:lang w:val="fr-FR"/>
        </w:rPr>
        <w:t>’</w:t>
      </w:r>
      <w:r w:rsidRPr="008F1B3C">
        <w:rPr>
          <w:lang w:val="fr-FR"/>
        </w:rPr>
        <w:t>une licence d</w:t>
      </w:r>
      <w:r w:rsidR="000905B8">
        <w:rPr>
          <w:lang w:val="fr-FR"/>
        </w:rPr>
        <w:t>’</w:t>
      </w:r>
      <w:r w:rsidRPr="008F1B3C">
        <w:rPr>
          <w:lang w:val="fr-FR"/>
        </w:rPr>
        <w:t>accès SAL pour les Services Bureau à Distance de Microsoft Windows Server 2012 R2 pour chaque utilisateur autorisé à accéder, directement ou indirectement, à Microsoft Application Virtualization pour la fonctionnalité Services Bureau à Distance. Consultez la section relative au modèle de licence d</w:t>
      </w:r>
      <w:r w:rsidR="000905B8">
        <w:rPr>
          <w:lang w:val="fr-FR"/>
        </w:rPr>
        <w:t>’</w:t>
      </w:r>
      <w:r w:rsidRPr="008F1B3C">
        <w:rPr>
          <w:lang w:val="fr-FR"/>
        </w:rPr>
        <w:t>accès SAL pour plus d</w:t>
      </w:r>
      <w:r w:rsidR="000905B8">
        <w:rPr>
          <w:lang w:val="fr-FR"/>
        </w:rPr>
        <w:t>’</w:t>
      </w:r>
      <w:r w:rsidRPr="008F1B3C">
        <w:rPr>
          <w:lang w:val="fr-FR"/>
        </w:rPr>
        <w:t>informations.</w:t>
      </w:r>
    </w:p>
    <w:p w14:paraId="31B0C899" w14:textId="77777777" w:rsidR="000A570B" w:rsidRPr="008F1B3C" w:rsidRDefault="004E2E3E" w:rsidP="00CD6E9D">
      <w:pPr>
        <w:pStyle w:val="PURBreadcrumb"/>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89A" w14:textId="77777777" w:rsidR="000A570B" w:rsidRPr="00601334" w:rsidRDefault="000A570B" w:rsidP="000A570B">
      <w:pPr>
        <w:pStyle w:val="PURProductName"/>
        <w:rPr>
          <w:lang w:val="fr-FR"/>
        </w:rPr>
      </w:pPr>
      <w:bookmarkStart w:id="253" w:name="_Toc297828718"/>
      <w:bookmarkStart w:id="254" w:name="_Toc297883473"/>
      <w:bookmarkStart w:id="255" w:name="_Toc299524974"/>
      <w:bookmarkStart w:id="256" w:name="_Toc299531326"/>
      <w:bookmarkStart w:id="257" w:name="_Toc299531434"/>
      <w:bookmarkStart w:id="258" w:name="_Toc299531542"/>
      <w:bookmarkStart w:id="259" w:name="_Toc299957149"/>
      <w:bookmarkStart w:id="260" w:name="_Toc314129596"/>
      <w:bookmarkStart w:id="261" w:name="_Toc346536846"/>
      <w:bookmarkStart w:id="262" w:name="_Toc339280313"/>
      <w:bookmarkStart w:id="263" w:name="_Toc339280375"/>
      <w:bookmarkStart w:id="264" w:name="_Toc363552784"/>
      <w:bookmarkStart w:id="265" w:name="_Toc363552849"/>
      <w:bookmarkStart w:id="266" w:name="_Toc378682229"/>
      <w:bookmarkStart w:id="267" w:name="_Toc378682249"/>
      <w:bookmarkStart w:id="268" w:name="_Toc371268261"/>
      <w:bookmarkStart w:id="269" w:name="_Toc371268328"/>
      <w:bookmarkStart w:id="270" w:name="_Toc379842904"/>
      <w:bookmarkStart w:id="271" w:name="_Toc381960515"/>
      <w:r w:rsidRPr="00601334">
        <w:rPr>
          <w:lang w:val="fr-FR"/>
        </w:rPr>
        <w:t>Windows Server 2012 R2 Standard</w:t>
      </w:r>
      <w:bookmarkEnd w:id="253"/>
      <w:bookmarkEnd w:id="254"/>
      <w:bookmarkEnd w:id="255"/>
      <w:bookmarkEnd w:id="256"/>
      <w:bookmarkEnd w:id="257"/>
      <w:bookmarkEnd w:id="258"/>
      <w:bookmarkEnd w:id="259"/>
      <w:bookmarkEnd w:id="260"/>
      <w:bookmarkEnd w:id="261"/>
      <w:bookmarkEnd w:id="262"/>
      <w:bookmarkEnd w:id="263"/>
      <w:bookmarkEnd w:id="264"/>
      <w:bookmarkEnd w:id="265"/>
      <w:bookmarkEnd w:id="266"/>
      <w:bookmarkEnd w:id="267"/>
      <w:bookmarkEnd w:id="268"/>
      <w:bookmarkEnd w:id="269"/>
      <w:bookmarkEnd w:id="270"/>
      <w:bookmarkEnd w:id="271"/>
      <w:r w:rsidRPr="00384B28">
        <w:fldChar w:fldCharType="begin"/>
      </w:r>
      <w:r w:rsidRPr="00601334">
        <w:rPr>
          <w:lang w:val="fr-FR"/>
        </w:rPr>
        <w:instrText>XE "Windows Server 2012 R2 Standard"</w:instrText>
      </w:r>
      <w:r w:rsidRPr="00384B28">
        <w:fldChar w:fldCharType="end"/>
      </w:r>
    </w:p>
    <w:p w14:paraId="31B0C89B" w14:textId="77777777" w:rsidR="000A570B" w:rsidRPr="00384B28" w:rsidRDefault="000A570B" w:rsidP="000A570B">
      <w:pPr>
        <w:spacing w:line="240" w:lineRule="exact"/>
        <w:rPr>
          <w:lang w:val="fr-FR"/>
        </w:rPr>
      </w:pPr>
      <w:r w:rsidRPr="00384B28">
        <w:rPr>
          <w:color w:val="auto"/>
          <w:sz w:val="12"/>
          <w:lang w:val="fr-FR"/>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7C7A84" w:rsidRPr="00D422BD" w14:paraId="31B0C89E" w14:textId="77777777" w:rsidTr="007C7A84">
        <w:trPr>
          <w:trHeight w:val="112"/>
        </w:trPr>
        <w:tc>
          <w:tcPr>
            <w:tcW w:w="2477" w:type="pct"/>
          </w:tcPr>
          <w:p w14:paraId="31B0C89C" w14:textId="77777777" w:rsidR="007C7A84" w:rsidRPr="008F1B3C" w:rsidRDefault="005E52C7" w:rsidP="00AE7BEF">
            <w:pPr>
              <w:spacing w:after="0"/>
              <w:rPr>
                <w:rFonts w:ascii="Arial Narrow" w:hAnsi="Arial Narrow"/>
                <w:color w:val="404040" w:themeColor="text1" w:themeTint="BF"/>
                <w:sz w:val="18"/>
                <w:lang w:val="fr-FR"/>
              </w:rPr>
            </w:pPr>
            <w:r w:rsidRPr="008F1B3C">
              <w:rPr>
                <w:rFonts w:ascii="Arial Narrow" w:hAnsi="Arial Narrow"/>
                <w:color w:val="404040" w:themeColor="text1" w:themeTint="BF"/>
                <w:sz w:val="18"/>
                <w:lang w:val="fr-FR"/>
              </w:rPr>
              <w:t xml:space="preserve">Mobilité de licence dans les Batteries de Serveurs : </w:t>
            </w:r>
            <w:r w:rsidRPr="008F1B3C">
              <w:rPr>
                <w:rFonts w:ascii="Arial Narrow" w:hAnsi="Arial Narrow"/>
                <w:b/>
                <w:color w:val="404040" w:themeColor="text1" w:themeTint="BF"/>
                <w:sz w:val="18"/>
                <w:lang w:val="fr-FR"/>
              </w:rPr>
              <w:t>Non</w:t>
            </w:r>
          </w:p>
        </w:tc>
        <w:tc>
          <w:tcPr>
            <w:tcW w:w="2523" w:type="pct"/>
            <w:vMerge w:val="restart"/>
          </w:tcPr>
          <w:p w14:paraId="31B0C89D" w14:textId="77777777" w:rsidR="007C7A84" w:rsidRPr="00CF5B94" w:rsidRDefault="007C7A84" w:rsidP="007C7A84">
            <w:pPr>
              <w:spacing w:after="0"/>
              <w:rPr>
                <w:rFonts w:ascii="Arial Narrow" w:hAnsi="Arial Narrow"/>
                <w:color w:val="404040" w:themeColor="text1" w:themeTint="BF"/>
                <w:sz w:val="18"/>
                <w:szCs w:val="18"/>
                <w:lang w:val="fr-FR"/>
              </w:rPr>
            </w:pPr>
            <w:r w:rsidRPr="00CF5B94">
              <w:rPr>
                <w:rFonts w:ascii="Arial Narrow" w:hAnsi="Arial Narrow"/>
                <w:color w:val="404040" w:themeColor="text1" w:themeTint="BF"/>
                <w:sz w:val="18"/>
                <w:szCs w:val="18"/>
                <w:lang w:val="fr-FR"/>
              </w:rPr>
              <w:t xml:space="preserve">Voir les avertissements applicables : </w:t>
            </w:r>
            <w:r w:rsidRPr="00CF5B94">
              <w:rPr>
                <w:rFonts w:ascii="Arial Narrow" w:hAnsi="Arial Narrow"/>
                <w:b/>
                <w:color w:val="404040" w:themeColor="text1" w:themeTint="BF"/>
                <w:sz w:val="18"/>
                <w:szCs w:val="18"/>
                <w:lang w:val="fr-FR"/>
              </w:rPr>
              <w:t xml:space="preserve">logiciel potentiellement indésirable, MPEG-4, VC-1 </w:t>
            </w:r>
            <w:r w:rsidRPr="00CF5B94">
              <w:rPr>
                <w:rFonts w:ascii="Arial Narrow" w:hAnsi="Arial Narrow"/>
                <w:i/>
                <w:color w:val="404040" w:themeColor="text1" w:themeTint="BF"/>
                <w:sz w:val="18"/>
                <w:szCs w:val="18"/>
                <w:lang w:val="fr-FR"/>
              </w:rPr>
              <w:t>(voir l</w:t>
            </w:r>
            <w:r w:rsidR="000905B8" w:rsidRPr="00CF5B94">
              <w:rPr>
                <w:rFonts w:ascii="Arial Narrow" w:hAnsi="Arial Narrow"/>
                <w:i/>
                <w:color w:val="404040" w:themeColor="text1" w:themeTint="BF"/>
                <w:sz w:val="18"/>
                <w:szCs w:val="18"/>
                <w:lang w:val="fr-FR"/>
              </w:rPr>
              <w:t>’</w:t>
            </w:r>
            <w:hyperlink w:anchor="Appendix_2" w:history="1">
              <w:hyperlink w:anchor="Appendix_2" w:history="1">
                <w:r w:rsidR="00CF5B94" w:rsidRPr="00CF5B94">
                  <w:rPr>
                    <w:rStyle w:val="Hyperlink"/>
                    <w:rFonts w:ascii="Arial Narrow" w:hAnsi="Arial Narrow"/>
                    <w:i/>
                    <w:sz w:val="18"/>
                    <w:szCs w:val="18"/>
                    <w:lang w:val="fr-FR"/>
                  </w:rPr>
                  <w:t>Annexe 2</w:t>
                </w:r>
              </w:hyperlink>
            </w:hyperlink>
            <w:r w:rsidRPr="00CF5B94">
              <w:rPr>
                <w:rFonts w:ascii="Arial Narrow" w:hAnsi="Arial Narrow"/>
                <w:i/>
                <w:color w:val="404040" w:themeColor="text1" w:themeTint="BF"/>
                <w:sz w:val="18"/>
                <w:szCs w:val="18"/>
                <w:lang w:val="fr-FR"/>
              </w:rPr>
              <w:t>)</w:t>
            </w:r>
          </w:p>
        </w:tc>
      </w:tr>
      <w:tr w:rsidR="007C7A84" w:rsidRPr="00D422BD" w14:paraId="31B0C8A1" w14:textId="77777777" w:rsidTr="007C7A84">
        <w:trPr>
          <w:trHeight w:val="68"/>
        </w:trPr>
        <w:tc>
          <w:tcPr>
            <w:tcW w:w="2477" w:type="pct"/>
          </w:tcPr>
          <w:p w14:paraId="31B0C89F" w14:textId="77777777" w:rsidR="007C7A84" w:rsidRPr="00000A99" w:rsidRDefault="007C7A84" w:rsidP="00AE7BEF">
            <w:pPr>
              <w:spacing w:after="0"/>
              <w:rPr>
                <w:rFonts w:ascii="Arial Narrow" w:hAnsi="Arial Narrow"/>
                <w:color w:val="404040" w:themeColor="text1" w:themeTint="BF"/>
                <w:sz w:val="18"/>
                <w:szCs w:val="18"/>
                <w:lang w:val="fr-FR"/>
              </w:rPr>
            </w:pPr>
            <w:r w:rsidRPr="00000A99">
              <w:rPr>
                <w:rFonts w:ascii="Arial Narrow" w:hAnsi="Arial Narrow"/>
                <w:color w:val="404040" w:themeColor="text1" w:themeTint="BF"/>
                <w:sz w:val="18"/>
                <w:szCs w:val="18"/>
                <w:lang w:val="fr-FR"/>
              </w:rPr>
              <w:t xml:space="preserve">Logiciels client/supplémentaires : </w:t>
            </w:r>
            <w:r w:rsidRPr="00000A99">
              <w:rPr>
                <w:rFonts w:ascii="Arial Narrow" w:hAnsi="Arial Narrow"/>
                <w:b/>
                <w:color w:val="404040" w:themeColor="text1" w:themeTint="BF"/>
                <w:sz w:val="18"/>
                <w:szCs w:val="18"/>
                <w:lang w:val="fr-FR"/>
              </w:rPr>
              <w:t>Oui</w:t>
            </w:r>
            <w:r w:rsidRPr="00000A99">
              <w:rPr>
                <w:rFonts w:ascii="Arial Narrow" w:hAnsi="Arial Narrow"/>
                <w:color w:val="404040" w:themeColor="text1" w:themeTint="BF"/>
                <w:sz w:val="18"/>
                <w:szCs w:val="18"/>
                <w:lang w:val="fr-FR"/>
              </w:rPr>
              <w:t xml:space="preserve"> </w:t>
            </w:r>
            <w:r w:rsidRPr="00000A99">
              <w:rPr>
                <w:rFonts w:ascii="Arial Narrow" w:hAnsi="Arial Narrow"/>
                <w:i/>
                <w:color w:val="404040" w:themeColor="text1" w:themeTint="BF"/>
                <w:sz w:val="18"/>
                <w:szCs w:val="18"/>
                <w:lang w:val="fr-FR"/>
              </w:rPr>
              <w:t>(voir l</w:t>
            </w:r>
            <w:r w:rsidR="000905B8" w:rsidRPr="00000A99">
              <w:rPr>
                <w:rFonts w:ascii="Arial Narrow" w:hAnsi="Arial Narrow"/>
                <w:i/>
                <w:color w:val="404040" w:themeColor="text1" w:themeTint="BF"/>
                <w:sz w:val="18"/>
                <w:szCs w:val="18"/>
                <w:lang w:val="fr-FR"/>
              </w:rPr>
              <w:t>’</w:t>
            </w:r>
            <w:hyperlink w:anchor="Appendix_1" w:history="1">
              <w:hyperlink w:anchor="Appendix_1" w:history="1">
                <w:hyperlink w:anchor="Appendix_1" w:history="1">
                  <w:r w:rsidR="00000A99" w:rsidRPr="00000A99">
                    <w:rPr>
                      <w:rStyle w:val="Hyperlink"/>
                      <w:rFonts w:ascii="Arial Narrow" w:hAnsi="Arial Narrow"/>
                      <w:i/>
                      <w:sz w:val="18"/>
                      <w:szCs w:val="18"/>
                      <w:lang w:val="fr-FR"/>
                    </w:rPr>
                    <w:t>Annexe 1</w:t>
                  </w:r>
                </w:hyperlink>
              </w:hyperlink>
            </w:hyperlink>
            <w:r w:rsidRPr="00000A99">
              <w:rPr>
                <w:rFonts w:ascii="Arial Narrow" w:hAnsi="Arial Narrow"/>
                <w:i/>
                <w:color w:val="404040" w:themeColor="text1" w:themeTint="BF"/>
                <w:sz w:val="18"/>
                <w:szCs w:val="18"/>
                <w:lang w:val="fr-FR"/>
              </w:rPr>
              <w:t>)</w:t>
            </w:r>
          </w:p>
        </w:tc>
        <w:tc>
          <w:tcPr>
            <w:tcW w:w="2523" w:type="pct"/>
            <w:vMerge/>
          </w:tcPr>
          <w:p w14:paraId="31B0C8A0" w14:textId="77777777" w:rsidR="007C7A84" w:rsidRPr="008F1B3C" w:rsidRDefault="007C7A84" w:rsidP="00AE7BEF">
            <w:pPr>
              <w:spacing w:after="0"/>
              <w:rPr>
                <w:rFonts w:ascii="Arial Narrow" w:hAnsi="Arial Narrow"/>
                <w:color w:val="404040" w:themeColor="text1" w:themeTint="BF"/>
                <w:sz w:val="18"/>
                <w:lang w:val="fr-FR"/>
              </w:rPr>
            </w:pPr>
          </w:p>
        </w:tc>
      </w:tr>
    </w:tbl>
    <w:p w14:paraId="31B0C8A2" w14:textId="77777777" w:rsidR="000A570B" w:rsidRPr="008F1B3C" w:rsidRDefault="000A570B" w:rsidP="000A570B">
      <w:pPr>
        <w:pStyle w:val="PURADDITIONALTERMSHEADERMB"/>
        <w:rPr>
          <w:lang w:val="fr-FR"/>
        </w:rPr>
      </w:pPr>
      <w:r w:rsidRPr="008F1B3C">
        <w:rPr>
          <w:lang w:val="fr-FR"/>
        </w:rPr>
        <w:t>Conditions supplémentaires.</w:t>
      </w:r>
    </w:p>
    <w:p w14:paraId="31B0C8A3" w14:textId="77777777" w:rsidR="000A570B" w:rsidRPr="008F1B3C" w:rsidRDefault="000A570B" w:rsidP="000A570B">
      <w:pPr>
        <w:pStyle w:val="PURBlueStrong"/>
        <w:rPr>
          <w:spacing w:val="0"/>
          <w:lang w:val="fr-FR"/>
        </w:rPr>
      </w:pPr>
      <w:r w:rsidRPr="008F1B3C">
        <w:rPr>
          <w:spacing w:val="0"/>
          <w:lang w:val="fr-FR"/>
        </w:rPr>
        <w:t xml:space="preserve">Nombre de licences requises </w:t>
      </w:r>
    </w:p>
    <w:p w14:paraId="31B0C8A4" w14:textId="77777777" w:rsidR="000A570B" w:rsidRPr="00384B28" w:rsidRDefault="000A570B" w:rsidP="000A570B">
      <w:pPr>
        <w:pStyle w:val="PURBody-Indented"/>
        <w:rPr>
          <w:lang w:val="fr-FR"/>
        </w:rPr>
      </w:pPr>
      <w:r w:rsidRPr="00384B28">
        <w:rPr>
          <w:lang w:val="fr-FR"/>
        </w:rPr>
        <w:t>Le nombre total de licences de logiciel requises pour un serveur correspond à la somme des licences de logiciel requises conformément aux sections i) et ii) ci-après.</w:t>
      </w:r>
    </w:p>
    <w:p w14:paraId="31B0C8A5" w14:textId="77777777" w:rsidR="000A570B" w:rsidRPr="00384B28" w:rsidRDefault="000A570B" w:rsidP="000A570B">
      <w:pPr>
        <w:pStyle w:val="PURBody-Indented"/>
        <w:rPr>
          <w:lang w:val="fr-FR"/>
        </w:rPr>
      </w:pPr>
      <w:r w:rsidRPr="00384B28">
        <w:rPr>
          <w:lang w:val="fr-FR"/>
        </w:rPr>
        <w:t>i) Vous devez disposer d</w:t>
      </w:r>
      <w:r w:rsidR="000905B8">
        <w:rPr>
          <w:lang w:val="fr-FR"/>
        </w:rPr>
        <w:t>’</w:t>
      </w:r>
      <w:r w:rsidRPr="00384B28">
        <w:rPr>
          <w:lang w:val="fr-FR"/>
        </w:rPr>
        <w:t>une licence pour l</w:t>
      </w:r>
      <w:r w:rsidR="000905B8">
        <w:rPr>
          <w:lang w:val="fr-FR"/>
        </w:rPr>
        <w:t>’</w:t>
      </w:r>
      <w:r w:rsidRPr="00384B28">
        <w:rPr>
          <w:lang w:val="fr-FR"/>
        </w:rPr>
        <w:t>ensemble des processeurs physiques du serveur, laquelle vous permet d</w:t>
      </w:r>
      <w:r w:rsidR="000905B8">
        <w:rPr>
          <w:lang w:val="fr-FR"/>
        </w:rPr>
        <w:t>’</w:t>
      </w:r>
      <w:r w:rsidRPr="00384B28">
        <w:rPr>
          <w:lang w:val="fr-FR"/>
        </w:rPr>
        <w:t>exécuter simultanément sur ce serveur :</w:t>
      </w:r>
    </w:p>
    <w:p w14:paraId="31B0C8A6" w14:textId="77777777" w:rsidR="000A570B" w:rsidRPr="008F1B3C" w:rsidRDefault="000A570B" w:rsidP="000C1827">
      <w:pPr>
        <w:pStyle w:val="PURBullet-Indented"/>
        <w:rPr>
          <w:lang w:val="fr-FR"/>
        </w:rPr>
      </w:pPr>
      <w:r w:rsidRPr="008F1B3C">
        <w:rPr>
          <w:lang w:val="fr-FR"/>
        </w:rPr>
        <w:t>une Instance du logiciel serveur dans un Environnement de Système d</w:t>
      </w:r>
      <w:r w:rsidR="000905B8">
        <w:rPr>
          <w:lang w:val="fr-FR"/>
        </w:rPr>
        <w:t>’</w:t>
      </w:r>
      <w:r w:rsidRPr="008F1B3C">
        <w:rPr>
          <w:lang w:val="fr-FR"/>
        </w:rPr>
        <w:t>Exploitation (ou OSE) Physique, et</w:t>
      </w:r>
    </w:p>
    <w:p w14:paraId="31B0C8A7" w14:textId="77777777" w:rsidR="000A570B" w:rsidRPr="00384B28" w:rsidRDefault="000A570B" w:rsidP="000C1827">
      <w:pPr>
        <w:pStyle w:val="PURBullet-Indented"/>
        <w:rPr>
          <w:lang w:val="fr-FR"/>
        </w:rPr>
      </w:pPr>
      <w:r w:rsidRPr="00384B28">
        <w:rPr>
          <w:lang w:val="fr-FR"/>
        </w:rPr>
        <w:t>une instance du logiciel serveur dans un environnement de système d</w:t>
      </w:r>
      <w:r w:rsidR="000905B8">
        <w:rPr>
          <w:lang w:val="fr-FR"/>
        </w:rPr>
        <w:t>’</w:t>
      </w:r>
      <w:r w:rsidRPr="00384B28">
        <w:rPr>
          <w:lang w:val="fr-FR"/>
        </w:rPr>
        <w:t>exploitation (ou OSE) virtuel.</w:t>
      </w:r>
    </w:p>
    <w:p w14:paraId="31B0C8A8" w14:textId="77777777" w:rsidR="000A570B" w:rsidRPr="00384B28" w:rsidRDefault="000A570B" w:rsidP="000A570B">
      <w:pPr>
        <w:pStyle w:val="PURBody-Indented"/>
        <w:rPr>
          <w:lang w:val="fr-FR"/>
        </w:rPr>
      </w:pPr>
      <w:r w:rsidRPr="00384B28">
        <w:rPr>
          <w:lang w:val="fr-FR"/>
        </w:rPr>
        <w:t>Si vous exécutez une instance dans l</w:t>
      </w:r>
      <w:r w:rsidR="000905B8">
        <w:rPr>
          <w:lang w:val="fr-FR"/>
        </w:rPr>
        <w:t>’</w:t>
      </w:r>
      <w:r w:rsidRPr="00384B28">
        <w:rPr>
          <w:lang w:val="fr-FR"/>
        </w:rPr>
        <w:t>environnement de système d</w:t>
      </w:r>
      <w:r w:rsidR="000905B8">
        <w:rPr>
          <w:lang w:val="fr-FR"/>
        </w:rPr>
        <w:t>’</w:t>
      </w:r>
      <w:r w:rsidRPr="00384B28">
        <w:rPr>
          <w:lang w:val="fr-FR"/>
        </w:rPr>
        <w:t>exploitation (ou OSE) virtuel, l</w:t>
      </w:r>
      <w:r w:rsidR="000905B8">
        <w:rPr>
          <w:lang w:val="fr-FR"/>
        </w:rPr>
        <w:t>’</w:t>
      </w:r>
      <w:r w:rsidRPr="00384B28">
        <w:rPr>
          <w:lang w:val="fr-FR"/>
        </w:rPr>
        <w:t>instance du logiciel serveur qui s</w:t>
      </w:r>
      <w:r w:rsidR="000905B8">
        <w:rPr>
          <w:lang w:val="fr-FR"/>
        </w:rPr>
        <w:t>’</w:t>
      </w:r>
      <w:r w:rsidRPr="00384B28">
        <w:rPr>
          <w:lang w:val="fr-FR"/>
        </w:rPr>
        <w:t>exécute dans l</w:t>
      </w:r>
      <w:r w:rsidR="000905B8">
        <w:rPr>
          <w:lang w:val="fr-FR"/>
        </w:rPr>
        <w:t>’</w:t>
      </w:r>
      <w:r w:rsidRPr="00384B28">
        <w:rPr>
          <w:lang w:val="fr-FR"/>
        </w:rPr>
        <w:t>environnement de système d</w:t>
      </w:r>
      <w:r w:rsidR="000905B8">
        <w:rPr>
          <w:lang w:val="fr-FR"/>
        </w:rPr>
        <w:t>’</w:t>
      </w:r>
      <w:r w:rsidRPr="00384B28">
        <w:rPr>
          <w:lang w:val="fr-FR"/>
        </w:rPr>
        <w:t>exploitation (ou OSE) physique peut être utilisée uniquement pour :</w:t>
      </w:r>
    </w:p>
    <w:p w14:paraId="31B0C8A9" w14:textId="77777777" w:rsidR="000A570B" w:rsidRPr="008F1B3C" w:rsidRDefault="000A570B" w:rsidP="000C1827">
      <w:pPr>
        <w:pStyle w:val="PURBullet-Indented"/>
        <w:rPr>
          <w:lang w:val="fr-FR"/>
        </w:rPr>
      </w:pPr>
      <w:r w:rsidRPr="008F1B3C">
        <w:rPr>
          <w:lang w:val="fr-FR"/>
        </w:rPr>
        <w:t>exécuter le logiciel de virtualisation matérielle ; ou</w:t>
      </w:r>
    </w:p>
    <w:p w14:paraId="31B0C8AA" w14:textId="77777777" w:rsidR="000A570B" w:rsidRPr="008F1B3C" w:rsidRDefault="000A570B" w:rsidP="000C1827">
      <w:pPr>
        <w:pStyle w:val="PURBullet-Indented"/>
        <w:rPr>
          <w:lang w:val="fr-FR"/>
        </w:rPr>
      </w:pPr>
      <w:r w:rsidRPr="008F1B3C">
        <w:rPr>
          <w:lang w:val="fr-FR"/>
        </w:rPr>
        <w:t>fournir des services de virtualisation matérielle ; ou</w:t>
      </w:r>
    </w:p>
    <w:p w14:paraId="31B0C8AB" w14:textId="77777777" w:rsidR="000A570B" w:rsidRPr="00384B28" w:rsidRDefault="000A570B" w:rsidP="000C1827">
      <w:pPr>
        <w:pStyle w:val="PURBullet-Indented"/>
        <w:rPr>
          <w:lang w:val="fr-FR"/>
        </w:rPr>
      </w:pPr>
      <w:r w:rsidRPr="00384B28">
        <w:rPr>
          <w:lang w:val="fr-FR"/>
        </w:rPr>
        <w:t>exécuter le logiciel pour gérer et administrer les environnements de système d</w:t>
      </w:r>
      <w:r w:rsidR="000905B8">
        <w:rPr>
          <w:lang w:val="fr-FR"/>
        </w:rPr>
        <w:t>’</w:t>
      </w:r>
      <w:r w:rsidRPr="00384B28">
        <w:rPr>
          <w:lang w:val="fr-FR"/>
        </w:rPr>
        <w:t>exploitation (ou OSE) sur le serveur sous licence.</w:t>
      </w:r>
    </w:p>
    <w:p w14:paraId="31B0C8AC" w14:textId="77777777" w:rsidR="000A570B" w:rsidRPr="008F1B3C" w:rsidRDefault="000A570B" w:rsidP="000A570B">
      <w:pPr>
        <w:pStyle w:val="PURBody-Indented"/>
        <w:rPr>
          <w:lang w:val="fr-FR"/>
        </w:rPr>
      </w:pPr>
      <w:r w:rsidRPr="008F1B3C">
        <w:rPr>
          <w:lang w:val="fr-FR"/>
        </w:rPr>
        <w:t>ii) Vous devez disposer d</w:t>
      </w:r>
      <w:r w:rsidR="000905B8">
        <w:rPr>
          <w:lang w:val="fr-FR"/>
        </w:rPr>
        <w:t>’</w:t>
      </w:r>
      <w:r w:rsidRPr="008F1B3C">
        <w:rPr>
          <w:lang w:val="fr-FR"/>
        </w:rPr>
        <w:t>une</w:t>
      </w:r>
      <w:r w:rsidRPr="008F1B3C">
        <w:rPr>
          <w:bCs/>
          <w:lang w:val="fr-FR"/>
        </w:rPr>
        <w:t xml:space="preserve"> licence </w:t>
      </w:r>
      <w:r w:rsidRPr="008F1B3C">
        <w:rPr>
          <w:lang w:val="fr-FR"/>
        </w:rPr>
        <w:t>logicielle supplémentaire pour chaque Processeur Physique du serveur, pour exécuter une Instance supplémentaire du logiciel serveur dans des Environnements de Système d</w:t>
      </w:r>
      <w:r w:rsidR="000905B8">
        <w:rPr>
          <w:lang w:val="fr-FR"/>
        </w:rPr>
        <w:t>’</w:t>
      </w:r>
      <w:r w:rsidRPr="008F1B3C">
        <w:rPr>
          <w:lang w:val="fr-FR"/>
        </w:rPr>
        <w:t>Exploitation (ou OSE) Virtuels.</w:t>
      </w:r>
    </w:p>
    <w:p w14:paraId="31B0C8AD" w14:textId="77777777" w:rsidR="00F5573B" w:rsidRPr="008F1B3C" w:rsidRDefault="00156FC7" w:rsidP="00F5573B">
      <w:pPr>
        <w:pStyle w:val="PURBody-Indented"/>
        <w:rPr>
          <w:lang w:val="fr-FR"/>
        </w:rPr>
      </w:pPr>
      <w:r w:rsidRPr="008F1B3C">
        <w:rPr>
          <w:lang w:val="fr-FR"/>
        </w:rPr>
        <w:t>iii) Vous êtes autorisé à exécuter sur le serveur sous licence une instance de l</w:t>
      </w:r>
      <w:r w:rsidR="000905B8">
        <w:rPr>
          <w:lang w:val="fr-FR"/>
        </w:rPr>
        <w:t>’</w:t>
      </w:r>
      <w:r w:rsidRPr="008F1B3C">
        <w:rPr>
          <w:lang w:val="fr-FR"/>
        </w:rPr>
        <w:t>Édition Web, Standard ou Enterprise (de même version ou d</w:t>
      </w:r>
      <w:r w:rsidR="000905B8">
        <w:rPr>
          <w:lang w:val="fr-FR"/>
        </w:rPr>
        <w:t>’</w:t>
      </w:r>
      <w:r w:rsidRPr="008F1B3C">
        <w:rPr>
          <w:lang w:val="fr-FR"/>
        </w:rPr>
        <w:t>une version antérieure quelconque) à la place de l</w:t>
      </w:r>
      <w:r w:rsidR="000905B8">
        <w:rPr>
          <w:lang w:val="fr-FR"/>
        </w:rPr>
        <w:t>’</w:t>
      </w:r>
      <w:r w:rsidRPr="008F1B3C">
        <w:rPr>
          <w:lang w:val="fr-FR"/>
        </w:rPr>
        <w:t>Édition Standard dans tout Environnement de Système d</w:t>
      </w:r>
      <w:r w:rsidR="000905B8">
        <w:rPr>
          <w:lang w:val="fr-FR"/>
        </w:rPr>
        <w:t>’</w:t>
      </w:r>
      <w:r w:rsidRPr="008F1B3C">
        <w:rPr>
          <w:lang w:val="fr-FR"/>
        </w:rPr>
        <w:t>Exploitation (ou OSE).</w:t>
      </w:r>
    </w:p>
    <w:p w14:paraId="31B0C8AE" w14:textId="77777777" w:rsidR="000A570B" w:rsidRPr="008F1B3C" w:rsidRDefault="000A570B" w:rsidP="000A570B">
      <w:pPr>
        <w:pStyle w:val="PURBlueStrong"/>
        <w:rPr>
          <w:spacing w:val="0"/>
          <w:lang w:val="fr-FR"/>
        </w:rPr>
      </w:pPr>
      <w:r w:rsidRPr="008F1B3C">
        <w:rPr>
          <w:spacing w:val="0"/>
          <w:lang w:val="fr-FR"/>
        </w:rPr>
        <w:t>Accès d</w:t>
      </w:r>
      <w:r w:rsidR="000905B8">
        <w:rPr>
          <w:spacing w:val="0"/>
          <w:lang w:val="fr-FR"/>
        </w:rPr>
        <w:t>’</w:t>
      </w:r>
      <w:r w:rsidRPr="008F1B3C">
        <w:rPr>
          <w:spacing w:val="0"/>
          <w:lang w:val="fr-FR"/>
        </w:rPr>
        <w:t>administration, de test et de maintenance</w:t>
      </w:r>
    </w:p>
    <w:p w14:paraId="31B0C8AF" w14:textId="77777777" w:rsidR="000A570B" w:rsidRPr="008F1B3C" w:rsidRDefault="000A570B" w:rsidP="000A570B">
      <w:pPr>
        <w:pStyle w:val="PURBody-Indented"/>
        <w:rPr>
          <w:lang w:val="fr-FR"/>
        </w:rPr>
      </w:pPr>
      <w:r w:rsidRPr="00384B28">
        <w:rPr>
          <w:lang w:val="fr-FR"/>
        </w:rPr>
        <w:t>Pour chaque instance exécutée dans un environnement de système d</w:t>
      </w:r>
      <w:r w:rsidR="000905B8">
        <w:rPr>
          <w:lang w:val="fr-FR"/>
        </w:rPr>
        <w:t>’</w:t>
      </w:r>
      <w:r w:rsidRPr="00384B28">
        <w:rPr>
          <w:lang w:val="fr-FR"/>
        </w:rPr>
        <w:t>exploitation (ou OSE), vous pouvez autoriser jusqu</w:t>
      </w:r>
      <w:r w:rsidR="000905B8">
        <w:rPr>
          <w:lang w:val="fr-FR"/>
        </w:rPr>
        <w:t>’</w:t>
      </w:r>
      <w:r w:rsidRPr="00384B28">
        <w:rPr>
          <w:lang w:val="fr-FR"/>
        </w:rPr>
        <w:t>à deux (2) autres utilisateurs à utiliser le logiciel serveur ou à y accéder, afin d</w:t>
      </w:r>
      <w:r w:rsidR="000905B8">
        <w:rPr>
          <w:lang w:val="fr-FR"/>
        </w:rPr>
        <w:t>’</w:t>
      </w:r>
      <w:r w:rsidRPr="00384B28">
        <w:rPr>
          <w:lang w:val="fr-FR"/>
        </w:rPr>
        <w:t>héberger directement ou indirectement une interface utilisateur graphique (à l</w:t>
      </w:r>
      <w:r w:rsidR="000905B8">
        <w:rPr>
          <w:lang w:val="fr-FR"/>
        </w:rPr>
        <w:t>’</w:t>
      </w:r>
      <w:r w:rsidRPr="00384B28">
        <w:rPr>
          <w:lang w:val="fr-FR"/>
        </w:rPr>
        <w:t>aide de la fonctionnalité Services Bureau à Distance de Windows Server 2012 R2 ou d</w:t>
      </w:r>
      <w:r w:rsidR="000905B8">
        <w:rPr>
          <w:lang w:val="fr-FR"/>
        </w:rPr>
        <w:t>’</w:t>
      </w:r>
      <w:r w:rsidRPr="00384B28">
        <w:rPr>
          <w:lang w:val="fr-FR"/>
        </w:rPr>
        <w:t>une autre technologie). Cette utilisation est autorisée aux seules fins de test, de maintenance et d</w:t>
      </w:r>
      <w:r w:rsidR="000905B8">
        <w:rPr>
          <w:lang w:val="fr-FR"/>
        </w:rPr>
        <w:t>’</w:t>
      </w:r>
      <w:r w:rsidRPr="00384B28">
        <w:rPr>
          <w:lang w:val="fr-FR"/>
        </w:rPr>
        <w:t xml:space="preserve">administration des produits sous licence. </w:t>
      </w:r>
      <w:r w:rsidRPr="008F1B3C">
        <w:rPr>
          <w:lang w:val="fr-FR"/>
        </w:rPr>
        <w:t>Les utilisateurs concernés n</w:t>
      </w:r>
      <w:r w:rsidR="000905B8">
        <w:rPr>
          <w:lang w:val="fr-FR"/>
        </w:rPr>
        <w:t>’</w:t>
      </w:r>
      <w:r w:rsidRPr="008F1B3C">
        <w:rPr>
          <w:lang w:val="fr-FR"/>
        </w:rPr>
        <w:t>ont pas besoin de licence d</w:t>
      </w:r>
      <w:r w:rsidR="000905B8">
        <w:rPr>
          <w:lang w:val="fr-FR"/>
        </w:rPr>
        <w:t>’</w:t>
      </w:r>
      <w:r w:rsidRPr="008F1B3C">
        <w:rPr>
          <w:lang w:val="fr-FR"/>
        </w:rPr>
        <w:t>accès SAL pour les Services Bureau à Distance de Windows Server 2012 R2.</w:t>
      </w:r>
    </w:p>
    <w:p w14:paraId="31B0C8B0" w14:textId="77777777" w:rsidR="000A570B" w:rsidRPr="00601334" w:rsidRDefault="000A570B" w:rsidP="000A570B">
      <w:pPr>
        <w:pStyle w:val="PURBlueStrong"/>
        <w:rPr>
          <w:spacing w:val="0"/>
          <w:lang w:val="fr-FR"/>
        </w:rPr>
      </w:pPr>
      <w:r w:rsidRPr="00601334">
        <w:rPr>
          <w:spacing w:val="0"/>
          <w:lang w:val="fr-FR"/>
        </w:rPr>
        <w:lastRenderedPageBreak/>
        <w:t>Technologie de stockage de données</w:t>
      </w:r>
    </w:p>
    <w:p w14:paraId="31B0C8B1" w14:textId="77777777" w:rsidR="000A570B" w:rsidRPr="00384B28" w:rsidRDefault="000A570B" w:rsidP="000A570B">
      <w:pPr>
        <w:pStyle w:val="PURBody-Indented"/>
        <w:rPr>
          <w:lang w:val="fr-FR"/>
        </w:rPr>
      </w:pPr>
      <w:r w:rsidRPr="00384B28">
        <w:rPr>
          <w:lang w:val="fr-FR"/>
        </w:rPr>
        <w:t>Le logiciel serveur peut contenir une technologie de stockage de données dénommée Windows Internal Database. Les composants du logiciel serveur font appel à cette technologie pour stocker les données. Vous n</w:t>
      </w:r>
      <w:r w:rsidR="000905B8">
        <w:rPr>
          <w:lang w:val="fr-FR"/>
        </w:rPr>
        <w:t>’</w:t>
      </w:r>
      <w:r w:rsidRPr="00384B28">
        <w:rPr>
          <w:lang w:val="fr-FR"/>
        </w:rPr>
        <w:t>êtes pas autorisé à utiliser ou à accéder à cette technologie de toute autre manière au titre du présent contrat.</w:t>
      </w:r>
    </w:p>
    <w:p w14:paraId="31B0C8B2" w14:textId="77777777" w:rsidR="00CE4119" w:rsidRPr="008F1B3C" w:rsidRDefault="00CE4119" w:rsidP="00CE4119">
      <w:pPr>
        <w:pStyle w:val="PURBlueStrong"/>
        <w:rPr>
          <w:spacing w:val="0"/>
          <w:lang w:val="fr-FR"/>
        </w:rPr>
      </w:pPr>
      <w:r w:rsidRPr="008F1B3C">
        <w:rPr>
          <w:spacing w:val="0"/>
          <w:lang w:val="fr-FR"/>
        </w:rPr>
        <w:t>Services Bureau à Distance pour Windows Server 2012 R2</w:t>
      </w:r>
    </w:p>
    <w:p w14:paraId="31B0C8B3" w14:textId="77777777" w:rsidR="007E7798" w:rsidRPr="008F1B3C" w:rsidRDefault="007E7798" w:rsidP="007E7798">
      <w:pPr>
        <w:pStyle w:val="PURBody-Indented"/>
        <w:rPr>
          <w:lang w:val="fr-FR"/>
        </w:rPr>
      </w:pPr>
      <w:r w:rsidRPr="008F1B3C">
        <w:rPr>
          <w:lang w:val="fr-FR"/>
        </w:rPr>
        <w:t>Vous devez faire l</w:t>
      </w:r>
      <w:r w:rsidR="000905B8">
        <w:rPr>
          <w:lang w:val="fr-FR"/>
        </w:rPr>
        <w:t>’</w:t>
      </w:r>
      <w:r w:rsidRPr="008F1B3C">
        <w:rPr>
          <w:lang w:val="fr-FR"/>
        </w:rPr>
        <w:t>acquisition d</w:t>
      </w:r>
      <w:r w:rsidR="000905B8">
        <w:rPr>
          <w:lang w:val="fr-FR"/>
        </w:rPr>
        <w:t>’</w:t>
      </w:r>
      <w:r w:rsidRPr="008F1B3C">
        <w:rPr>
          <w:lang w:val="fr-FR"/>
        </w:rPr>
        <w:t>une licence d</w:t>
      </w:r>
      <w:r w:rsidR="000905B8">
        <w:rPr>
          <w:lang w:val="fr-FR"/>
        </w:rPr>
        <w:t>’</w:t>
      </w:r>
      <w:r w:rsidRPr="008F1B3C">
        <w:rPr>
          <w:lang w:val="fr-FR"/>
        </w:rPr>
        <w:t>accès SAL pour les Services Bureau à Distance Windows Server 2012 R2 pour chaque utilisateur autorisé à accéder, directement ou indirectement, à la fonctionnalité Services Bureau à Distance Windows Server 2012 R2. Consultez la section relative au modèle de licence d</w:t>
      </w:r>
      <w:r w:rsidR="000905B8">
        <w:rPr>
          <w:lang w:val="fr-FR"/>
        </w:rPr>
        <w:t>’</w:t>
      </w:r>
      <w:r w:rsidRPr="008F1B3C">
        <w:rPr>
          <w:lang w:val="fr-FR"/>
        </w:rPr>
        <w:t>accès SAL pour plus d</w:t>
      </w:r>
      <w:r w:rsidR="000905B8">
        <w:rPr>
          <w:lang w:val="fr-FR"/>
        </w:rPr>
        <w:t>’</w:t>
      </w:r>
      <w:r w:rsidRPr="008F1B3C">
        <w:rPr>
          <w:lang w:val="fr-FR"/>
        </w:rPr>
        <w:t>informations.</w:t>
      </w:r>
    </w:p>
    <w:p w14:paraId="31B0C8B4" w14:textId="77777777" w:rsidR="0009114F" w:rsidRPr="008F1B3C" w:rsidRDefault="00CE4119" w:rsidP="007E7798">
      <w:pPr>
        <w:pStyle w:val="PURBody-Indented"/>
        <w:rPr>
          <w:lang w:val="fr-FR"/>
        </w:rPr>
      </w:pPr>
      <w:r w:rsidRPr="008F1B3C">
        <w:rPr>
          <w:lang w:val="fr-FR"/>
        </w:rPr>
        <w:t>Vous devez également faire l</w:t>
      </w:r>
      <w:r w:rsidR="000905B8">
        <w:rPr>
          <w:lang w:val="fr-FR"/>
        </w:rPr>
        <w:t>’</w:t>
      </w:r>
      <w:r w:rsidRPr="008F1B3C">
        <w:rPr>
          <w:lang w:val="fr-FR"/>
        </w:rPr>
        <w:t>acquisition d</w:t>
      </w:r>
      <w:r w:rsidR="000905B8">
        <w:rPr>
          <w:lang w:val="fr-FR"/>
        </w:rPr>
        <w:t>’</w:t>
      </w:r>
      <w:r w:rsidRPr="008F1B3C">
        <w:rPr>
          <w:lang w:val="fr-FR"/>
        </w:rPr>
        <w:t>une licence d</w:t>
      </w:r>
      <w:r w:rsidR="000905B8">
        <w:rPr>
          <w:lang w:val="fr-FR"/>
        </w:rPr>
        <w:t>’</w:t>
      </w:r>
      <w:r w:rsidRPr="008F1B3C">
        <w:rPr>
          <w:lang w:val="fr-FR"/>
        </w:rPr>
        <w:t>accès SAL pour les Services Bureau à Distance Windows Server 2012 R2 pour chaque utilisateur autorisé à accéder, directement ou indirectement, aux Services Bureau à Distance Windows Server 2012 R2 ou à Windows Server 2012 R2 pour héberger une interface utilisateur graphique (à l</w:t>
      </w:r>
      <w:r w:rsidR="000905B8">
        <w:rPr>
          <w:lang w:val="fr-FR"/>
        </w:rPr>
        <w:t>’</w:t>
      </w:r>
      <w:r w:rsidRPr="008F1B3C">
        <w:rPr>
          <w:lang w:val="fr-FR"/>
        </w:rPr>
        <w:t>aide de la fonctionnalité Services Bureau à Distance Windows Server 2012 R2 ou d</w:t>
      </w:r>
      <w:r w:rsidR="000905B8">
        <w:rPr>
          <w:lang w:val="fr-FR"/>
        </w:rPr>
        <w:t>’</w:t>
      </w:r>
      <w:r w:rsidRPr="008F1B3C">
        <w:rPr>
          <w:lang w:val="fr-FR"/>
        </w:rPr>
        <w:t>une autre technologie).</w:t>
      </w:r>
    </w:p>
    <w:p w14:paraId="31B0C8B5" w14:textId="77777777" w:rsidR="00CE4119" w:rsidRPr="008F1B3C" w:rsidRDefault="0009114F" w:rsidP="00CE4119">
      <w:pPr>
        <w:pStyle w:val="PURBody-Indented"/>
        <w:rPr>
          <w:lang w:val="fr-FR"/>
        </w:rPr>
      </w:pPr>
      <w:r w:rsidRPr="00384B28">
        <w:rPr>
          <w:lang w:val="fr-FR"/>
        </w:rPr>
        <w:t>Les ordinateurs fournis dans le cadre du service sont soumis au Contrat de Licence Prestataire de Service pour l</w:t>
      </w:r>
      <w:r w:rsidR="000905B8">
        <w:rPr>
          <w:lang w:val="fr-FR"/>
        </w:rPr>
        <w:t>’</w:t>
      </w:r>
      <w:r w:rsidRPr="00384B28">
        <w:rPr>
          <w:lang w:val="fr-FR"/>
        </w:rPr>
        <w:t xml:space="preserve">utilisation de Windows Server et des Services Bureau à Distance (RDS). Si vous décidez de fournir ce type de services, vous devez clairement indiquer dans votre documentation marketing que cette infrastructure est utilisée lors de la prestation du service. </w:t>
      </w:r>
      <w:r w:rsidRPr="008F1B3C">
        <w:rPr>
          <w:lang w:val="fr-FR"/>
        </w:rPr>
        <w:t>Vous n</w:t>
      </w:r>
      <w:r w:rsidR="000905B8">
        <w:rPr>
          <w:lang w:val="fr-FR"/>
        </w:rPr>
        <w:t>’</w:t>
      </w:r>
      <w:r w:rsidRPr="008F1B3C">
        <w:rPr>
          <w:lang w:val="fr-FR"/>
        </w:rPr>
        <w:t>êtes pas autorisé à utiliser le Système d</w:t>
      </w:r>
      <w:r w:rsidR="000905B8">
        <w:rPr>
          <w:lang w:val="fr-FR"/>
        </w:rPr>
        <w:t>’</w:t>
      </w:r>
      <w:r w:rsidRPr="008F1B3C">
        <w:rPr>
          <w:lang w:val="fr-FR"/>
        </w:rPr>
        <w:t>Exploitation Windows Desktop pour fournir des services d</w:t>
      </w:r>
      <w:r w:rsidR="000905B8">
        <w:rPr>
          <w:lang w:val="fr-FR"/>
        </w:rPr>
        <w:t>’</w:t>
      </w:r>
      <w:r w:rsidRPr="008F1B3C">
        <w:rPr>
          <w:lang w:val="fr-FR"/>
        </w:rPr>
        <w:t>hébergement client, d</w:t>
      </w:r>
      <w:r w:rsidR="000905B8">
        <w:rPr>
          <w:lang w:val="fr-FR"/>
        </w:rPr>
        <w:t>’</w:t>
      </w:r>
      <w:r w:rsidRPr="008F1B3C">
        <w:rPr>
          <w:lang w:val="fr-FR"/>
        </w:rPr>
        <w:t>hébergement d</w:t>
      </w:r>
      <w:r w:rsidR="000905B8">
        <w:rPr>
          <w:lang w:val="fr-FR"/>
        </w:rPr>
        <w:t>’</w:t>
      </w:r>
      <w:r w:rsidRPr="008F1B3C">
        <w:rPr>
          <w:lang w:val="fr-FR"/>
        </w:rPr>
        <w:t>interface utilisateur graphique ou de bureau en tant que service (desktop as a service).</w:t>
      </w:r>
    </w:p>
    <w:p w14:paraId="31B0C8B6" w14:textId="77777777" w:rsidR="00CE4119" w:rsidRPr="00384B28" w:rsidRDefault="00CE4119" w:rsidP="00CE4119">
      <w:pPr>
        <w:pStyle w:val="PURBlueStrong"/>
        <w:rPr>
          <w:spacing w:val="0"/>
        </w:rPr>
      </w:pPr>
      <w:r w:rsidRPr="00384B28">
        <w:rPr>
          <w:spacing w:val="0"/>
        </w:rPr>
        <w:t>Services Active Directory RMS Windows Server 2012 R2</w:t>
      </w:r>
    </w:p>
    <w:p w14:paraId="31B0C8B7" w14:textId="77777777" w:rsidR="00CE4119" w:rsidRPr="008F1B3C" w:rsidRDefault="00CE4119" w:rsidP="00CE4119">
      <w:pPr>
        <w:pStyle w:val="PURBody-Indented"/>
        <w:rPr>
          <w:lang w:val="fr-FR"/>
        </w:rPr>
      </w:pPr>
      <w:r w:rsidRPr="008F1B3C">
        <w:rPr>
          <w:lang w:val="fr-FR"/>
        </w:rPr>
        <w:t>Vous devez faire l</w:t>
      </w:r>
      <w:r w:rsidR="000905B8">
        <w:rPr>
          <w:lang w:val="fr-FR"/>
        </w:rPr>
        <w:t>’</w:t>
      </w:r>
      <w:r w:rsidRPr="008F1B3C">
        <w:rPr>
          <w:lang w:val="fr-FR"/>
        </w:rPr>
        <w:t>acquisition d</w:t>
      </w:r>
      <w:r w:rsidR="000905B8">
        <w:rPr>
          <w:lang w:val="fr-FR"/>
        </w:rPr>
        <w:t>’</w:t>
      </w:r>
      <w:r w:rsidRPr="008F1B3C">
        <w:rPr>
          <w:lang w:val="fr-FR"/>
        </w:rPr>
        <w:t>une licence d</w:t>
      </w:r>
      <w:r w:rsidR="000905B8">
        <w:rPr>
          <w:lang w:val="fr-FR"/>
        </w:rPr>
        <w:t>’</w:t>
      </w:r>
      <w:r w:rsidRPr="008F1B3C">
        <w:rPr>
          <w:lang w:val="fr-FR"/>
        </w:rPr>
        <w:t>accès SAL Active Directory RMS pour Windows Server 2012 R2 pour chaque utilisateur autorisé à accéder, directement ou indirectement, à la fonctionnalité Active Directory RMS de Windows Server 2012 R2. Consultez la section relative au modèle de licence d</w:t>
      </w:r>
      <w:r w:rsidR="000905B8">
        <w:rPr>
          <w:lang w:val="fr-FR"/>
        </w:rPr>
        <w:t>’</w:t>
      </w:r>
      <w:r w:rsidRPr="008F1B3C">
        <w:rPr>
          <w:lang w:val="fr-FR"/>
        </w:rPr>
        <w:t>accès SAL pour plus d</w:t>
      </w:r>
      <w:r w:rsidR="000905B8">
        <w:rPr>
          <w:lang w:val="fr-FR"/>
        </w:rPr>
        <w:t>’</w:t>
      </w:r>
      <w:r w:rsidRPr="008F1B3C">
        <w:rPr>
          <w:lang w:val="fr-FR"/>
        </w:rPr>
        <w:t>informations.</w:t>
      </w:r>
    </w:p>
    <w:p w14:paraId="31B0C8B8" w14:textId="77777777" w:rsidR="00CE4119" w:rsidRPr="008F1B3C" w:rsidRDefault="00CE4119" w:rsidP="00CE4119">
      <w:pPr>
        <w:pStyle w:val="PURBlueStrong"/>
        <w:rPr>
          <w:spacing w:val="0"/>
          <w:lang w:val="fr-FR"/>
        </w:rPr>
      </w:pPr>
      <w:r w:rsidRPr="008F1B3C">
        <w:rPr>
          <w:spacing w:val="0"/>
          <w:lang w:val="fr-FR"/>
        </w:rPr>
        <w:t>Microsoft Application Virtualization pour les Services Bureau à Distance</w:t>
      </w:r>
    </w:p>
    <w:p w14:paraId="31B0C8B9" w14:textId="77777777" w:rsidR="000A570B" w:rsidRPr="008F1B3C" w:rsidRDefault="00CE4119" w:rsidP="000A570B">
      <w:pPr>
        <w:pStyle w:val="PURBody-Indented"/>
        <w:rPr>
          <w:lang w:val="fr-FR"/>
        </w:rPr>
      </w:pPr>
      <w:r w:rsidRPr="008F1B3C">
        <w:rPr>
          <w:lang w:val="fr-FR"/>
        </w:rPr>
        <w:t>Vous devez faire l</w:t>
      </w:r>
      <w:r w:rsidR="000905B8">
        <w:rPr>
          <w:lang w:val="fr-FR"/>
        </w:rPr>
        <w:t>’</w:t>
      </w:r>
      <w:r w:rsidRPr="008F1B3C">
        <w:rPr>
          <w:lang w:val="fr-FR"/>
        </w:rPr>
        <w:t>acquisition d</w:t>
      </w:r>
      <w:r w:rsidR="000905B8">
        <w:rPr>
          <w:lang w:val="fr-FR"/>
        </w:rPr>
        <w:t>’</w:t>
      </w:r>
      <w:r w:rsidRPr="008F1B3C">
        <w:rPr>
          <w:lang w:val="fr-FR"/>
        </w:rPr>
        <w:t>une licence d</w:t>
      </w:r>
      <w:r w:rsidR="000905B8">
        <w:rPr>
          <w:lang w:val="fr-FR"/>
        </w:rPr>
        <w:t>’</w:t>
      </w:r>
      <w:r w:rsidRPr="008F1B3C">
        <w:rPr>
          <w:lang w:val="fr-FR"/>
        </w:rPr>
        <w:t>accès SAL pour les Services Bureau à Distance de Microsoft Windows Server 2012 R2 pour chaque utilisateur autorisé à accéder, directement ou indirectement, à Microsoft Application Virtualization pour la fonctionnalité Services Bureau à Distance. Consultez la section relative au modèle de licence d</w:t>
      </w:r>
      <w:r w:rsidR="000905B8">
        <w:rPr>
          <w:lang w:val="fr-FR"/>
        </w:rPr>
        <w:t>’</w:t>
      </w:r>
      <w:r w:rsidRPr="008F1B3C">
        <w:rPr>
          <w:lang w:val="fr-FR"/>
        </w:rPr>
        <w:t>accès SAL pour plus d</w:t>
      </w:r>
      <w:r w:rsidR="000905B8">
        <w:rPr>
          <w:lang w:val="fr-FR"/>
        </w:rPr>
        <w:t>’</w:t>
      </w:r>
      <w:r w:rsidRPr="008F1B3C">
        <w:rPr>
          <w:lang w:val="fr-FR"/>
        </w:rPr>
        <w:t>informations.</w:t>
      </w:r>
    </w:p>
    <w:p w14:paraId="31B0C8BA" w14:textId="77777777" w:rsidR="000C3222"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8BB" w14:textId="77777777" w:rsidR="000C3222" w:rsidRPr="008F1B3C" w:rsidRDefault="000C3222" w:rsidP="000C3222">
      <w:pPr>
        <w:pStyle w:val="PURProductName"/>
        <w:rPr>
          <w:lang w:val="fr-FR"/>
        </w:rPr>
      </w:pPr>
      <w:bookmarkStart w:id="272" w:name="_Toc346536847"/>
      <w:bookmarkStart w:id="273" w:name="_Toc339280314"/>
      <w:bookmarkStart w:id="274" w:name="_Toc339280376"/>
      <w:bookmarkStart w:id="275" w:name="_Toc363552785"/>
      <w:bookmarkStart w:id="276" w:name="_Toc363552850"/>
      <w:bookmarkStart w:id="277" w:name="_Toc378682230"/>
      <w:bookmarkStart w:id="278" w:name="_Toc378682250"/>
      <w:bookmarkStart w:id="279" w:name="_Toc371268262"/>
      <w:bookmarkStart w:id="280" w:name="_Toc371268329"/>
      <w:bookmarkStart w:id="281" w:name="_Toc379842905"/>
      <w:bookmarkStart w:id="282" w:name="_Toc381960516"/>
      <w:r w:rsidRPr="008F1B3C">
        <w:rPr>
          <w:lang w:val="fr-FR"/>
        </w:rPr>
        <w:t>Windows Server 2012 R2 Essentials</w:t>
      </w:r>
      <w:bookmarkEnd w:id="272"/>
      <w:bookmarkEnd w:id="273"/>
      <w:bookmarkEnd w:id="274"/>
      <w:bookmarkEnd w:id="275"/>
      <w:bookmarkEnd w:id="276"/>
      <w:bookmarkEnd w:id="277"/>
      <w:bookmarkEnd w:id="278"/>
      <w:bookmarkEnd w:id="279"/>
      <w:bookmarkEnd w:id="280"/>
      <w:bookmarkEnd w:id="281"/>
      <w:bookmarkEnd w:id="282"/>
      <w:r w:rsidRPr="00384B28">
        <w:fldChar w:fldCharType="begin"/>
      </w:r>
      <w:r w:rsidRPr="008F1B3C">
        <w:rPr>
          <w:lang w:val="fr-FR"/>
        </w:rPr>
        <w:instrText>XE "Windows Server 2012 R2 Essentials"</w:instrText>
      </w:r>
      <w:r w:rsidRPr="00384B28">
        <w:fldChar w:fldCharType="end"/>
      </w:r>
    </w:p>
    <w:p w14:paraId="31B0C8BC" w14:textId="77777777" w:rsidR="000C3222" w:rsidRPr="008F1B3C" w:rsidRDefault="000C3222" w:rsidP="000C3222">
      <w:pPr>
        <w:pStyle w:val="PURLicenseTerm"/>
        <w:rPr>
          <w:spacing w:val="0"/>
          <w:lang w:val="fr-FR"/>
        </w:rPr>
      </w:pPr>
      <w:r w:rsidRPr="008F1B3C">
        <w:rPr>
          <w:spacing w:val="0"/>
          <w:lang w:val="fr-FR"/>
        </w:rPr>
        <w:t>Votre utilisation de ce produit est régie par les conditions universelles de licence, les conditions générales de licence pour le modèle de licence associé audit produit et ce qui suit :</w:t>
      </w:r>
    </w:p>
    <w:tbl>
      <w:tblPr>
        <w:tblStyle w:val="ProductAttributesTable"/>
        <w:tblW w:w="0" w:type="auto"/>
        <w:tblLook w:val="04A0" w:firstRow="1" w:lastRow="0" w:firstColumn="1" w:lastColumn="0" w:noHBand="0" w:noVBand="1"/>
      </w:tblPr>
      <w:tblGrid>
        <w:gridCol w:w="5498"/>
        <w:gridCol w:w="5532"/>
      </w:tblGrid>
      <w:tr w:rsidR="000C3222" w:rsidRPr="00D422BD" w14:paraId="31B0C8BF" w14:textId="77777777" w:rsidTr="000C3222">
        <w:tc>
          <w:tcPr>
            <w:tcW w:w="5498" w:type="dxa"/>
          </w:tcPr>
          <w:p w14:paraId="31B0C8BD" w14:textId="77777777" w:rsidR="000C3222" w:rsidRPr="008F1B3C" w:rsidRDefault="000C3222" w:rsidP="000C3222">
            <w:pPr>
              <w:pStyle w:val="PURBody"/>
              <w:rPr>
                <w:lang w:val="fr-FR"/>
              </w:rPr>
            </w:pPr>
            <w:r w:rsidRPr="008F1B3C">
              <w:rPr>
                <w:lang w:val="fr-FR"/>
              </w:rPr>
              <w:t xml:space="preserve">Mobilité de licence dans les Batteries de Serveurs : </w:t>
            </w:r>
            <w:r w:rsidRPr="008F1B3C">
              <w:rPr>
                <w:b/>
                <w:lang w:val="fr-FR"/>
              </w:rPr>
              <w:t>Non</w:t>
            </w:r>
          </w:p>
        </w:tc>
        <w:tc>
          <w:tcPr>
            <w:tcW w:w="5532" w:type="dxa"/>
          </w:tcPr>
          <w:p w14:paraId="31B0C8BE" w14:textId="77777777" w:rsidR="000C3222" w:rsidRPr="008F1B3C" w:rsidRDefault="000C3222" w:rsidP="00C6161F">
            <w:pPr>
              <w:pStyle w:val="PURBody"/>
              <w:rPr>
                <w:lang w:val="fr-FR"/>
              </w:rPr>
            </w:pPr>
            <w:r w:rsidRPr="008F1B3C">
              <w:rPr>
                <w:lang w:val="fr-FR"/>
              </w:rPr>
              <w:t xml:space="preserve">Logiciels client/supplémentaires : </w:t>
            </w:r>
            <w:r w:rsidRPr="008F1B3C">
              <w:rPr>
                <w:b/>
                <w:lang w:val="fr-FR"/>
              </w:rPr>
              <w:t>Oui</w:t>
            </w:r>
            <w:r w:rsidRPr="008F1B3C">
              <w:rPr>
                <w:lang w:val="fr-FR"/>
              </w:rPr>
              <w:t xml:space="preserve"> </w:t>
            </w:r>
            <w:r w:rsidRPr="008F1B3C">
              <w:rPr>
                <w:i/>
                <w:lang w:val="fr-FR"/>
              </w:rPr>
              <w:t>(voir l</w:t>
            </w:r>
            <w:r w:rsidR="000905B8">
              <w:rPr>
                <w:i/>
                <w:lang w:val="fr-FR"/>
              </w:rPr>
              <w:t>’</w:t>
            </w:r>
            <w:hyperlink w:anchor="Annexe1" w:history="1">
              <w:hyperlink w:anchor="Appendix_1" w:history="1">
                <w:hyperlink w:anchor="Appendix_1" w:history="1">
                  <w:hyperlink w:anchor="Appendix_1" w:history="1">
                    <w:r w:rsidR="00000A99" w:rsidRPr="008F1B3C">
                      <w:rPr>
                        <w:rStyle w:val="Hyperlink"/>
                        <w:i/>
                        <w:lang w:val="fr-FR"/>
                      </w:rPr>
                      <w:t>Annexe 1</w:t>
                    </w:r>
                  </w:hyperlink>
                </w:hyperlink>
              </w:hyperlink>
            </w:hyperlink>
            <w:r w:rsidRPr="008F1B3C">
              <w:rPr>
                <w:i/>
                <w:lang w:val="fr-FR"/>
              </w:rPr>
              <w:t>)</w:t>
            </w:r>
          </w:p>
        </w:tc>
      </w:tr>
      <w:tr w:rsidR="000C3222" w:rsidRPr="00D422BD" w14:paraId="31B0C8C2" w14:textId="77777777" w:rsidTr="000C3222">
        <w:tc>
          <w:tcPr>
            <w:tcW w:w="5498" w:type="dxa"/>
          </w:tcPr>
          <w:p w14:paraId="31B0C8C0" w14:textId="77777777" w:rsidR="000C3222" w:rsidRPr="008F1B3C" w:rsidRDefault="000C3222" w:rsidP="00C6161F">
            <w:pPr>
              <w:pStyle w:val="PURBody"/>
              <w:rPr>
                <w:b/>
                <w:lang w:val="fr-FR"/>
              </w:rPr>
            </w:pPr>
          </w:p>
        </w:tc>
        <w:tc>
          <w:tcPr>
            <w:tcW w:w="5532" w:type="dxa"/>
          </w:tcPr>
          <w:p w14:paraId="31B0C8C1" w14:textId="77777777" w:rsidR="000C3222" w:rsidRPr="008F1B3C" w:rsidRDefault="000C3222" w:rsidP="000C3222">
            <w:pPr>
              <w:pStyle w:val="PURBody"/>
              <w:rPr>
                <w:lang w:val="fr-FR"/>
              </w:rPr>
            </w:pPr>
            <w:r w:rsidRPr="008F1B3C">
              <w:rPr>
                <w:lang w:val="fr-FR"/>
              </w:rPr>
              <w:t xml:space="preserve">Voir les avertissements applicables : </w:t>
            </w:r>
            <w:r w:rsidRPr="008F1B3C">
              <w:rPr>
                <w:b/>
                <w:lang w:val="fr-FR"/>
              </w:rPr>
              <w:t xml:space="preserve">transfert de données, MPEG-4, VC-1, logiciel potentiellement indésirable </w:t>
            </w:r>
            <w:r w:rsidRPr="008F1B3C">
              <w:rPr>
                <w:lang w:val="fr-FR"/>
              </w:rPr>
              <w:t xml:space="preserve">(Avertissement I) </w:t>
            </w:r>
            <w:r w:rsidRPr="008F1B3C">
              <w:rPr>
                <w:i/>
                <w:lang w:val="fr-FR"/>
              </w:rPr>
              <w:t>(voir l</w:t>
            </w:r>
            <w:r w:rsidR="000905B8">
              <w:rPr>
                <w:i/>
                <w:lang w:val="fr-FR"/>
              </w:rPr>
              <w:t>’</w:t>
            </w:r>
            <w:hyperlink w:anchor="Appendix_2" w:history="1">
              <w:hyperlink w:anchor="Appendix_2" w:history="1">
                <w:r w:rsidR="00CF5B94" w:rsidRPr="008F1B3C">
                  <w:rPr>
                    <w:rStyle w:val="Hyperlink"/>
                    <w:i/>
                    <w:lang w:val="fr-FR"/>
                  </w:rPr>
                  <w:t>Annexe 2</w:t>
                </w:r>
              </w:hyperlink>
            </w:hyperlink>
            <w:r w:rsidRPr="008F1B3C">
              <w:rPr>
                <w:i/>
                <w:lang w:val="fr-FR"/>
              </w:rPr>
              <w:t>)</w:t>
            </w:r>
          </w:p>
        </w:tc>
      </w:tr>
    </w:tbl>
    <w:p w14:paraId="31B0C8C3" w14:textId="77777777" w:rsidR="000C3222" w:rsidRPr="00601334" w:rsidRDefault="000C3222" w:rsidP="000C3222">
      <w:pPr>
        <w:pStyle w:val="PURBlueBGHeader"/>
        <w:rPr>
          <w:lang w:val="fr-FR"/>
        </w:rPr>
      </w:pPr>
      <w:r w:rsidRPr="00601334">
        <w:rPr>
          <w:lang w:val="fr-FR"/>
        </w:rPr>
        <w:t>Conditions supplémentaires.</w:t>
      </w:r>
    </w:p>
    <w:p w14:paraId="31B0C8C4" w14:textId="77777777" w:rsidR="000C3222" w:rsidRPr="00601334" w:rsidRDefault="000C3222" w:rsidP="000C3222">
      <w:pPr>
        <w:pStyle w:val="PURBlueStrong-Indented"/>
        <w:rPr>
          <w:spacing w:val="0"/>
          <w:lang w:val="fr-FR"/>
        </w:rPr>
      </w:pPr>
      <w:r w:rsidRPr="00601334">
        <w:rPr>
          <w:spacing w:val="0"/>
          <w:lang w:val="fr-FR"/>
        </w:rPr>
        <w:t>Restrictions d</w:t>
      </w:r>
      <w:r w:rsidR="000905B8">
        <w:rPr>
          <w:spacing w:val="0"/>
          <w:lang w:val="fr-FR"/>
        </w:rPr>
        <w:t>’</w:t>
      </w:r>
      <w:r w:rsidRPr="00601334">
        <w:rPr>
          <w:spacing w:val="0"/>
          <w:lang w:val="fr-FR"/>
        </w:rPr>
        <w:t>utilisation</w:t>
      </w:r>
    </w:p>
    <w:p w14:paraId="31B0C8C5" w14:textId="77777777" w:rsidR="001D11A3" w:rsidRPr="00384B28" w:rsidRDefault="00B70FA2" w:rsidP="00B70FA2">
      <w:pPr>
        <w:pStyle w:val="PURBody-Indented"/>
        <w:rPr>
          <w:lang w:val="fr-FR"/>
        </w:rPr>
      </w:pPr>
      <w:r w:rsidRPr="00384B28">
        <w:rPr>
          <w:lang w:val="fr-FR"/>
        </w:rPr>
        <w:t>i) Vous devez disposer d</w:t>
      </w:r>
      <w:r w:rsidR="000905B8">
        <w:rPr>
          <w:lang w:val="fr-FR"/>
        </w:rPr>
        <w:t>’</w:t>
      </w:r>
      <w:r w:rsidRPr="00384B28">
        <w:rPr>
          <w:lang w:val="fr-FR"/>
        </w:rPr>
        <w:t>une licence pour l</w:t>
      </w:r>
      <w:r w:rsidR="000905B8">
        <w:rPr>
          <w:lang w:val="fr-FR"/>
        </w:rPr>
        <w:t>’</w:t>
      </w:r>
      <w:r w:rsidRPr="00384B28">
        <w:rPr>
          <w:lang w:val="fr-FR"/>
        </w:rPr>
        <w:t>ensemble des processeurs physiques du serveur, laquelle vous permet d</w:t>
      </w:r>
      <w:r w:rsidR="000905B8">
        <w:rPr>
          <w:lang w:val="fr-FR"/>
        </w:rPr>
        <w:t>’</w:t>
      </w:r>
      <w:r w:rsidRPr="00384B28">
        <w:rPr>
          <w:lang w:val="fr-FR"/>
        </w:rPr>
        <w:t>exécuter simultanément sur ce serveur :</w:t>
      </w:r>
    </w:p>
    <w:p w14:paraId="31B0C8C6" w14:textId="77777777" w:rsidR="001D11A3" w:rsidRPr="008F1B3C" w:rsidRDefault="001D11A3" w:rsidP="00B70FA2">
      <w:pPr>
        <w:pStyle w:val="PURBullet-Indented"/>
        <w:rPr>
          <w:lang w:val="fr-FR"/>
        </w:rPr>
      </w:pPr>
      <w:r w:rsidRPr="008F1B3C">
        <w:rPr>
          <w:lang w:val="fr-FR"/>
        </w:rPr>
        <w:t>une Instance du logiciel serveur dans un Environnement de Système d</w:t>
      </w:r>
      <w:r w:rsidR="000905B8">
        <w:rPr>
          <w:lang w:val="fr-FR"/>
        </w:rPr>
        <w:t>’</w:t>
      </w:r>
      <w:r w:rsidRPr="008F1B3C">
        <w:rPr>
          <w:lang w:val="fr-FR"/>
        </w:rPr>
        <w:t>Exploitation (ou OSE) Physique, et</w:t>
      </w:r>
    </w:p>
    <w:p w14:paraId="31B0C8C7" w14:textId="77777777" w:rsidR="001D11A3" w:rsidRPr="00384B28" w:rsidRDefault="001D11A3" w:rsidP="00B70FA2">
      <w:pPr>
        <w:pStyle w:val="PURBullet-Indented"/>
        <w:rPr>
          <w:lang w:val="fr-FR"/>
        </w:rPr>
      </w:pPr>
      <w:r w:rsidRPr="00384B28">
        <w:rPr>
          <w:lang w:val="fr-FR"/>
        </w:rPr>
        <w:t>une instance du logiciel serveur dans un environnement de système d</w:t>
      </w:r>
      <w:r w:rsidR="000905B8">
        <w:rPr>
          <w:lang w:val="fr-FR"/>
        </w:rPr>
        <w:t>’</w:t>
      </w:r>
      <w:r w:rsidRPr="00384B28">
        <w:rPr>
          <w:lang w:val="fr-FR"/>
        </w:rPr>
        <w:t>exploitation (ou OSE) virtuel.</w:t>
      </w:r>
    </w:p>
    <w:p w14:paraId="31B0C8C8" w14:textId="77777777" w:rsidR="00DD69C5" w:rsidRPr="00384B28" w:rsidRDefault="00B70FA2" w:rsidP="00B70FA2">
      <w:pPr>
        <w:pStyle w:val="PURBody-Indented"/>
        <w:rPr>
          <w:lang w:val="fr-FR"/>
        </w:rPr>
      </w:pPr>
      <w:r w:rsidRPr="00384B28">
        <w:rPr>
          <w:lang w:val="fr-FR"/>
        </w:rPr>
        <w:t>ii) Active Directory doit être configuré comme suit dans le domaine dans lequel vous exécutez le logiciel serveur :</w:t>
      </w:r>
    </w:p>
    <w:p w14:paraId="31B0C8C9" w14:textId="77777777" w:rsidR="00DD69C5" w:rsidRPr="008F1B3C" w:rsidRDefault="00DD69C5" w:rsidP="00B70FA2">
      <w:pPr>
        <w:pStyle w:val="PURBullet-Indented"/>
        <w:rPr>
          <w:lang w:val="fr-FR"/>
        </w:rPr>
      </w:pPr>
      <w:r w:rsidRPr="008F1B3C">
        <w:rPr>
          <w:lang w:val="fr-FR"/>
        </w:rPr>
        <w:t>en tant que contrôleur du domaine (serveur unique contenant tous les rôles FSMO (Flexible Single Master Operations) ;</w:t>
      </w:r>
    </w:p>
    <w:p w14:paraId="31B0C8CA" w14:textId="77777777" w:rsidR="00DD69C5" w:rsidRPr="008F1B3C" w:rsidRDefault="00DD69C5" w:rsidP="00B70FA2">
      <w:pPr>
        <w:pStyle w:val="PURBullet-Indented"/>
        <w:rPr>
          <w:lang w:val="fr-FR"/>
        </w:rPr>
      </w:pPr>
      <w:r w:rsidRPr="008F1B3C">
        <w:rPr>
          <w:lang w:val="fr-FR"/>
        </w:rPr>
        <w:t xml:space="preserve">en tant que racine de la forêt du domaine ; </w:t>
      </w:r>
    </w:p>
    <w:p w14:paraId="31B0C8CB" w14:textId="77777777" w:rsidR="00DD69C5" w:rsidRPr="008F1B3C" w:rsidRDefault="00DD69C5" w:rsidP="00B70FA2">
      <w:pPr>
        <w:pStyle w:val="PURBullet-Indented"/>
        <w:rPr>
          <w:lang w:val="fr-FR"/>
        </w:rPr>
      </w:pPr>
      <w:r w:rsidRPr="008F1B3C">
        <w:rPr>
          <w:lang w:val="fr-FR"/>
        </w:rPr>
        <w:t>ne pas être un domaine enfant, et</w:t>
      </w:r>
    </w:p>
    <w:p w14:paraId="31B0C8CC" w14:textId="77777777" w:rsidR="00DD69C5" w:rsidRPr="00384B28" w:rsidRDefault="00DD69C5" w:rsidP="00B70FA2">
      <w:pPr>
        <w:pStyle w:val="PURBullet-Indented"/>
        <w:rPr>
          <w:lang w:val="fr-FR"/>
        </w:rPr>
      </w:pPr>
      <w:r w:rsidRPr="00384B28">
        <w:rPr>
          <w:lang w:val="fr-FR"/>
        </w:rPr>
        <w:t>sans relations d</w:t>
      </w:r>
      <w:r w:rsidR="000905B8">
        <w:rPr>
          <w:lang w:val="fr-FR"/>
        </w:rPr>
        <w:t>’</w:t>
      </w:r>
      <w:r w:rsidRPr="00384B28">
        <w:rPr>
          <w:lang w:val="fr-FR"/>
        </w:rPr>
        <w:t>approbations avec d</w:t>
      </w:r>
      <w:r w:rsidR="000905B8">
        <w:rPr>
          <w:lang w:val="fr-FR"/>
        </w:rPr>
        <w:t>’</w:t>
      </w:r>
      <w:r w:rsidRPr="00384B28">
        <w:rPr>
          <w:lang w:val="fr-FR"/>
        </w:rPr>
        <w:t>autres domaines.</w:t>
      </w:r>
    </w:p>
    <w:p w14:paraId="31B0C8CD" w14:textId="77777777" w:rsidR="00DD69C5" w:rsidRPr="00384B28" w:rsidRDefault="00B70FA2" w:rsidP="00B70FA2">
      <w:pPr>
        <w:pStyle w:val="PURBody-Indented"/>
        <w:rPr>
          <w:lang w:val="fr-FR"/>
        </w:rPr>
      </w:pPr>
      <w:r w:rsidRPr="00384B28">
        <w:rPr>
          <w:lang w:val="fr-FR"/>
        </w:rPr>
        <w:t>iii) Si vous exécutez en même temps les deux Instances autorisées, l</w:t>
      </w:r>
      <w:r w:rsidR="000905B8">
        <w:rPr>
          <w:lang w:val="fr-FR"/>
        </w:rPr>
        <w:t>’</w:t>
      </w:r>
      <w:r w:rsidRPr="00384B28">
        <w:rPr>
          <w:lang w:val="fr-FR"/>
        </w:rPr>
        <w:t>Instance qui s</w:t>
      </w:r>
      <w:r w:rsidR="000905B8">
        <w:rPr>
          <w:lang w:val="fr-FR"/>
        </w:rPr>
        <w:t>’</w:t>
      </w:r>
      <w:r w:rsidRPr="00384B28">
        <w:rPr>
          <w:lang w:val="fr-FR"/>
        </w:rPr>
        <w:t>exécute dans l</w:t>
      </w:r>
      <w:r w:rsidR="000905B8">
        <w:rPr>
          <w:lang w:val="fr-FR"/>
        </w:rPr>
        <w:t>’</w:t>
      </w:r>
      <w:r w:rsidRPr="00384B28">
        <w:rPr>
          <w:lang w:val="fr-FR"/>
        </w:rPr>
        <w:t>OSE Physique peut être utilisée uniquement pour exécuter le logiciel de virtualisation matérielle</w:t>
      </w:r>
      <w:r w:rsidRPr="00384B28">
        <w:rPr>
          <w:rFonts w:cs="Arial"/>
          <w:szCs w:val="18"/>
          <w:lang w:val="fr-FR"/>
        </w:rPr>
        <w:t xml:space="preserve"> ou fournir des services de virtualisation matérielle. Il n</w:t>
      </w:r>
      <w:r w:rsidR="000905B8">
        <w:rPr>
          <w:rFonts w:cs="Arial"/>
          <w:szCs w:val="18"/>
          <w:lang w:val="fr-FR"/>
        </w:rPr>
        <w:t>’</w:t>
      </w:r>
      <w:r w:rsidRPr="00384B28">
        <w:rPr>
          <w:rFonts w:cs="Arial"/>
          <w:szCs w:val="18"/>
          <w:lang w:val="fr-FR"/>
        </w:rPr>
        <w:t>est pas nécessaire que ladite Instance satisfasse les exigences stipulées à l</w:t>
      </w:r>
      <w:r w:rsidR="000905B8">
        <w:rPr>
          <w:rFonts w:cs="Arial"/>
          <w:szCs w:val="18"/>
          <w:lang w:val="fr-FR"/>
        </w:rPr>
        <w:t>’</w:t>
      </w:r>
      <w:r w:rsidRPr="00384B28">
        <w:rPr>
          <w:rFonts w:cs="Arial"/>
          <w:szCs w:val="18"/>
          <w:lang w:val="fr-FR"/>
        </w:rPr>
        <w:t>alinéa (ii) ci-dessus. Il s</w:t>
      </w:r>
      <w:r w:rsidR="000905B8">
        <w:rPr>
          <w:rFonts w:cs="Arial"/>
          <w:szCs w:val="18"/>
          <w:lang w:val="fr-FR"/>
        </w:rPr>
        <w:t>’</w:t>
      </w:r>
      <w:r w:rsidRPr="00384B28">
        <w:rPr>
          <w:rFonts w:cs="Arial"/>
          <w:szCs w:val="18"/>
          <w:lang w:val="fr-FR"/>
        </w:rPr>
        <w:t>agit de la seule configuration à ne pas exiger que l</w:t>
      </w:r>
      <w:r w:rsidR="000905B8">
        <w:rPr>
          <w:rFonts w:cs="Arial"/>
          <w:szCs w:val="18"/>
          <w:lang w:val="fr-FR"/>
        </w:rPr>
        <w:t>’</w:t>
      </w:r>
      <w:r w:rsidRPr="00384B28">
        <w:rPr>
          <w:rFonts w:cs="Arial"/>
          <w:szCs w:val="18"/>
          <w:lang w:val="fr-FR"/>
        </w:rPr>
        <w:t>Instance soit un contrôleur de domaine.</w:t>
      </w:r>
    </w:p>
    <w:p w14:paraId="31B0C8CE" w14:textId="77777777" w:rsidR="000C3222" w:rsidRPr="00384B28" w:rsidRDefault="000C3222" w:rsidP="000C3222">
      <w:pPr>
        <w:pStyle w:val="PURBody-Indented"/>
      </w:pPr>
      <w:r w:rsidRPr="00384B28">
        <w:rPr>
          <w:lang w:val="fr-FR"/>
        </w:rPr>
        <w:t>30 jours après l</w:t>
      </w:r>
      <w:r w:rsidR="000905B8">
        <w:rPr>
          <w:lang w:val="fr-FR"/>
        </w:rPr>
        <w:t>’</w:t>
      </w:r>
      <w:r w:rsidRPr="00384B28">
        <w:rPr>
          <w:lang w:val="fr-FR"/>
        </w:rPr>
        <w:t>installation initiale du logiciel serveur, le logiciel vérifiera occasionnellement qu</w:t>
      </w:r>
      <w:r w:rsidR="000905B8">
        <w:rPr>
          <w:lang w:val="fr-FR"/>
        </w:rPr>
        <w:t>’</w:t>
      </w:r>
      <w:r w:rsidRPr="00384B28">
        <w:rPr>
          <w:lang w:val="fr-FR"/>
        </w:rPr>
        <w:t xml:space="preserve">Active Directory est configuré correctement. </w:t>
      </w:r>
      <w:r w:rsidRPr="00384B28">
        <w:t>Si ce n</w:t>
      </w:r>
      <w:r w:rsidR="000905B8">
        <w:t>’</w:t>
      </w:r>
      <w:r w:rsidRPr="00384B28">
        <w:t>est pas le cas :</w:t>
      </w:r>
    </w:p>
    <w:p w14:paraId="31B0C8CF" w14:textId="77777777" w:rsidR="000C3222" w:rsidRPr="008F1B3C" w:rsidRDefault="000C3222" w:rsidP="003B5A77">
      <w:pPr>
        <w:pStyle w:val="PURBullet-Indented"/>
        <w:numPr>
          <w:ilvl w:val="0"/>
          <w:numId w:val="16"/>
        </w:numPr>
        <w:rPr>
          <w:lang w:val="fr-FR"/>
        </w:rPr>
      </w:pPr>
      <w:r w:rsidRPr="008F1B3C">
        <w:rPr>
          <w:lang w:val="fr-FR"/>
        </w:rPr>
        <w:lastRenderedPageBreak/>
        <w:t>L</w:t>
      </w:r>
      <w:r w:rsidR="000905B8">
        <w:rPr>
          <w:lang w:val="fr-FR"/>
        </w:rPr>
        <w:t>’</w:t>
      </w:r>
      <w:r w:rsidRPr="008F1B3C">
        <w:rPr>
          <w:lang w:val="fr-FR"/>
        </w:rPr>
        <w:t>administrateur du serveur recevra des alertes. Ces mêmes alertes figurent dans la rubrique des alertes du Tableau de bord Windows Server 2012 R2 Essentials.</w:t>
      </w:r>
    </w:p>
    <w:p w14:paraId="31B0C8D0" w14:textId="77777777" w:rsidR="000C3222" w:rsidRPr="008F1B3C" w:rsidRDefault="000C3222" w:rsidP="003B5A77">
      <w:pPr>
        <w:pStyle w:val="PURBullet-Indented"/>
        <w:numPr>
          <w:ilvl w:val="0"/>
          <w:numId w:val="16"/>
        </w:numPr>
        <w:rPr>
          <w:lang w:val="fr-FR"/>
        </w:rPr>
      </w:pPr>
      <w:r w:rsidRPr="008F1B3C">
        <w:rPr>
          <w:lang w:val="fr-FR"/>
        </w:rPr>
        <w:t>Au 21ème jour consécutif de non-conformité, le serveur s</w:t>
      </w:r>
      <w:r w:rsidR="000905B8">
        <w:rPr>
          <w:lang w:val="fr-FR"/>
        </w:rPr>
        <w:t>’</w:t>
      </w:r>
      <w:r w:rsidRPr="008F1B3C">
        <w:rPr>
          <w:lang w:val="fr-FR"/>
        </w:rPr>
        <w:t>interrompra et ne redémarrera que lorsque l</w:t>
      </w:r>
      <w:r w:rsidR="000905B8">
        <w:rPr>
          <w:lang w:val="fr-FR"/>
        </w:rPr>
        <w:t>’</w:t>
      </w:r>
      <w:r w:rsidRPr="008F1B3C">
        <w:rPr>
          <w:lang w:val="fr-FR"/>
        </w:rPr>
        <w:t>administrateur le réinitialisera ;</w:t>
      </w:r>
    </w:p>
    <w:p w14:paraId="31B0C8D1" w14:textId="77777777" w:rsidR="000C3222" w:rsidRPr="008F1B3C" w:rsidRDefault="000C3222" w:rsidP="003B5A77">
      <w:pPr>
        <w:pStyle w:val="PURBullet-Indented"/>
        <w:numPr>
          <w:ilvl w:val="0"/>
          <w:numId w:val="16"/>
        </w:numPr>
        <w:rPr>
          <w:lang w:val="fr-FR"/>
        </w:rPr>
      </w:pPr>
      <w:r w:rsidRPr="00384B28">
        <w:rPr>
          <w:lang w:val="fr-FR"/>
        </w:rPr>
        <w:t>Une fois redémarré, le serveur pourra fonctionner encore 21 jours avant qu</w:t>
      </w:r>
      <w:r w:rsidR="000905B8">
        <w:rPr>
          <w:lang w:val="fr-FR"/>
        </w:rPr>
        <w:t>’</w:t>
      </w:r>
      <w:r w:rsidRPr="00384B28">
        <w:rPr>
          <w:lang w:val="fr-FR"/>
        </w:rPr>
        <w:t>il s</w:t>
      </w:r>
      <w:r w:rsidR="000905B8">
        <w:rPr>
          <w:lang w:val="fr-FR"/>
        </w:rPr>
        <w:t>’</w:t>
      </w:r>
      <w:r w:rsidRPr="00384B28">
        <w:rPr>
          <w:lang w:val="fr-FR"/>
        </w:rPr>
        <w:t>interrompe à nouveau. Et ainsi de suite tant que vous n</w:t>
      </w:r>
      <w:r w:rsidR="000905B8">
        <w:rPr>
          <w:lang w:val="fr-FR"/>
        </w:rPr>
        <w:t>’</w:t>
      </w:r>
      <w:r w:rsidRPr="00384B28">
        <w:rPr>
          <w:lang w:val="fr-FR"/>
        </w:rPr>
        <w:t xml:space="preserve">aurez pas corrigé la configuration. </w:t>
      </w:r>
      <w:r w:rsidRPr="008F1B3C">
        <w:rPr>
          <w:lang w:val="fr-FR"/>
        </w:rPr>
        <w:t>À tout moment de chaque période de 21 jours, vous pourrez corriger la configuration pour la rendre conforme aux présentes conditions de licence.</w:t>
      </w:r>
    </w:p>
    <w:p w14:paraId="31B0C8D2" w14:textId="77777777" w:rsidR="000C3222" w:rsidRPr="00384B28" w:rsidRDefault="000C3222" w:rsidP="000C3222">
      <w:pPr>
        <w:pStyle w:val="PURBody-Indented"/>
        <w:rPr>
          <w:lang w:val="fr-FR"/>
        </w:rPr>
      </w:pPr>
      <w:r w:rsidRPr="00384B28">
        <w:rPr>
          <w:lang w:val="fr-FR"/>
        </w:rPr>
        <w:t>Une fois que vous aurez corrigé la configuration, les avertissements et interruptions automatiques cesseront.</w:t>
      </w:r>
    </w:p>
    <w:p w14:paraId="31B0C8D3" w14:textId="77777777" w:rsidR="000C3222" w:rsidRPr="00601334" w:rsidRDefault="000C3222" w:rsidP="000C3222">
      <w:pPr>
        <w:pStyle w:val="PURBlueStrong-Indented"/>
        <w:rPr>
          <w:spacing w:val="0"/>
          <w:lang w:val="fr-FR"/>
        </w:rPr>
      </w:pPr>
      <w:r w:rsidRPr="00601334">
        <w:rPr>
          <w:spacing w:val="0"/>
          <w:lang w:val="fr-FR"/>
        </w:rPr>
        <w:t>Utilisation du logiciel Serveur</w:t>
      </w:r>
    </w:p>
    <w:p w14:paraId="31B0C8D4" w14:textId="77777777" w:rsidR="000C3222" w:rsidRPr="00384B28" w:rsidRDefault="000C3222" w:rsidP="000C3222">
      <w:pPr>
        <w:pStyle w:val="PURBody-Indented"/>
        <w:rPr>
          <w:lang w:val="fr-FR"/>
        </w:rPr>
      </w:pPr>
      <w:r w:rsidRPr="00384B28">
        <w:rPr>
          <w:lang w:val="fr-FR"/>
        </w:rPr>
        <w:t>Un Compte Utilisateur correspond à un nom d</w:t>
      </w:r>
      <w:r w:rsidR="000905B8">
        <w:rPr>
          <w:lang w:val="fr-FR"/>
        </w:rPr>
        <w:t>’</w:t>
      </w:r>
      <w:r w:rsidRPr="00384B28">
        <w:rPr>
          <w:lang w:val="fr-FR"/>
        </w:rPr>
        <w:t>utilisateur unique et au mot de passe associé créés dans la Console Windows Server 2012 R2 Essentials. Vous êtes autorisé à utiliser vingt-cinq (25) comptes utilisateur au maximum. Chaque compte utilisateur autorise un utilisateur nommé à accéder au logiciel serveur et à l</w:t>
      </w:r>
      <w:r w:rsidR="000905B8">
        <w:rPr>
          <w:lang w:val="fr-FR"/>
        </w:rPr>
        <w:t>’</w:t>
      </w:r>
      <w:r w:rsidRPr="00384B28">
        <w:rPr>
          <w:lang w:val="fr-FR"/>
        </w:rPr>
        <w:t>utiliser sur le serveur en question. Vous êtes autorisé à réattribuer un compte utilisateur d</w:t>
      </w:r>
      <w:r w:rsidR="000905B8">
        <w:rPr>
          <w:lang w:val="fr-FR"/>
        </w:rPr>
        <w:t>’</w:t>
      </w:r>
      <w:r w:rsidRPr="00384B28">
        <w:rPr>
          <w:lang w:val="fr-FR"/>
        </w:rPr>
        <w:t>un utilisateur à un autre, mais pas à court terme (c</w:t>
      </w:r>
      <w:r w:rsidR="000905B8">
        <w:rPr>
          <w:lang w:val="fr-FR"/>
        </w:rPr>
        <w:t>’</w:t>
      </w:r>
      <w:r w:rsidRPr="00384B28">
        <w:rPr>
          <w:lang w:val="fr-FR"/>
        </w:rPr>
        <w:t>est-à-dire pas dans les quatre-vingt-dix (90) jours après la dernière attribution).</w:t>
      </w:r>
    </w:p>
    <w:p w14:paraId="31B0C8D5" w14:textId="77777777" w:rsidR="000C3222" w:rsidRPr="00601334" w:rsidRDefault="000C3222" w:rsidP="000C3222">
      <w:pPr>
        <w:pStyle w:val="PURBlueStrong-Indented"/>
        <w:rPr>
          <w:spacing w:val="0"/>
          <w:lang w:val="fr-FR"/>
        </w:rPr>
      </w:pPr>
      <w:r w:rsidRPr="00601334">
        <w:rPr>
          <w:spacing w:val="0"/>
          <w:lang w:val="fr-FR"/>
        </w:rPr>
        <w:t>Connecteur Windows Server 2012 R2 Essentials</w:t>
      </w:r>
    </w:p>
    <w:p w14:paraId="31B0C8D6" w14:textId="77777777" w:rsidR="000C3222" w:rsidRPr="00384B28" w:rsidRDefault="000C3222" w:rsidP="000C3222">
      <w:pPr>
        <w:pStyle w:val="PURBody-Indented"/>
        <w:rPr>
          <w:lang w:val="fr-FR"/>
        </w:rPr>
      </w:pPr>
      <w:r w:rsidRPr="00782236">
        <w:rPr>
          <w:lang w:val="fr-FR"/>
        </w:rPr>
        <w:t>Vous êtes autorisé à installer et à utiliser le logiciel connecteur Windows Server 2012 R2 Essentials sur cinquante (50) dispositifs à la fois au maximum. . Ce logiciel est destiné à une utilisation exclusive avec le logiciel serveur.</w:t>
      </w:r>
    </w:p>
    <w:p w14:paraId="31B0C8D7" w14:textId="77777777" w:rsidR="000C3222" w:rsidRPr="008F1B3C" w:rsidRDefault="000C3222" w:rsidP="000C3222">
      <w:pPr>
        <w:pStyle w:val="PURBlueStrong-Indented"/>
        <w:rPr>
          <w:spacing w:val="0"/>
          <w:lang w:val="fr-FR"/>
        </w:rPr>
      </w:pPr>
      <w:r w:rsidRPr="008F1B3C">
        <w:rPr>
          <w:spacing w:val="0"/>
          <w:lang w:val="fr-FR"/>
        </w:rPr>
        <w:t>Accès aux Services Active Directory RMS Windows Server 2012 R2</w:t>
      </w:r>
    </w:p>
    <w:p w14:paraId="31B0C8D8" w14:textId="77777777" w:rsidR="000C3222" w:rsidRPr="008F1B3C" w:rsidRDefault="000C3222" w:rsidP="000C3222">
      <w:pPr>
        <w:pStyle w:val="PURBody-Indented"/>
        <w:rPr>
          <w:lang w:val="fr-FR"/>
        </w:rPr>
      </w:pPr>
      <w:r w:rsidRPr="008F1B3C">
        <w:rPr>
          <w:lang w:val="fr-FR"/>
        </w:rPr>
        <w:t>Vous devez faire l</w:t>
      </w:r>
      <w:r w:rsidR="000905B8">
        <w:rPr>
          <w:lang w:val="fr-FR"/>
        </w:rPr>
        <w:t>’</w:t>
      </w:r>
      <w:r w:rsidRPr="008F1B3C">
        <w:rPr>
          <w:lang w:val="fr-FR"/>
        </w:rPr>
        <w:t>acquisition d</w:t>
      </w:r>
      <w:r w:rsidR="000905B8">
        <w:rPr>
          <w:lang w:val="fr-FR"/>
        </w:rPr>
        <w:t>’</w:t>
      </w:r>
      <w:r w:rsidRPr="008F1B3C">
        <w:rPr>
          <w:lang w:val="fr-FR"/>
        </w:rPr>
        <w:t>une licence d</w:t>
      </w:r>
      <w:r w:rsidR="000905B8">
        <w:rPr>
          <w:lang w:val="fr-FR"/>
        </w:rPr>
        <w:t>’</w:t>
      </w:r>
      <w:r w:rsidRPr="008F1B3C">
        <w:rPr>
          <w:lang w:val="fr-FR"/>
        </w:rPr>
        <w:t>accès SAL Active Directory RMS pour Windows Server 2012 R2 pour chaque Compte Utilisateur par le biais duquel un utilisateur accède, directement ou indirectement, à la fonctionnalité Active Directory RMS de Windows Server 2012 R2.</w:t>
      </w:r>
    </w:p>
    <w:p w14:paraId="31B0C8D9" w14:textId="77777777" w:rsidR="000C3222" w:rsidRPr="00601334" w:rsidRDefault="000C3222" w:rsidP="000C3222">
      <w:pPr>
        <w:pStyle w:val="PURBlueStrong-Indented"/>
        <w:rPr>
          <w:spacing w:val="0"/>
          <w:lang w:val="fr-FR"/>
        </w:rPr>
      </w:pPr>
      <w:r w:rsidRPr="00601334">
        <w:rPr>
          <w:spacing w:val="0"/>
          <w:lang w:val="fr-FR"/>
        </w:rPr>
        <w:t>Validation</w:t>
      </w:r>
    </w:p>
    <w:p w14:paraId="31B0C8DA" w14:textId="77777777" w:rsidR="000C3222" w:rsidRPr="008F1B3C" w:rsidRDefault="000C3222" w:rsidP="00FC71CD">
      <w:pPr>
        <w:pStyle w:val="PURBody-Indented"/>
        <w:rPr>
          <w:lang w:val="fr-FR"/>
        </w:rPr>
      </w:pPr>
      <w:r w:rsidRPr="00384B28">
        <w:rPr>
          <w:lang w:val="fr-FR"/>
        </w:rPr>
        <w:t>Le logiciel procédera de temps en temps à une mise à jour ou exigera le téléchargement de la fonction de validation du logiciel. La</w:t>
      </w:r>
      <w:r w:rsidR="00FC71CD">
        <w:rPr>
          <w:lang w:val="fr-FR"/>
        </w:rPr>
        <w:t> </w:t>
      </w:r>
      <w:r w:rsidRPr="00384B28">
        <w:rPr>
          <w:lang w:val="fr-FR"/>
        </w:rPr>
        <w:t>validation vérifie que le logiciel a été activé et bénéficie d</w:t>
      </w:r>
      <w:r w:rsidR="000905B8">
        <w:rPr>
          <w:lang w:val="fr-FR"/>
        </w:rPr>
        <w:t>’</w:t>
      </w:r>
      <w:r w:rsidRPr="00384B28">
        <w:rPr>
          <w:lang w:val="fr-FR"/>
        </w:rPr>
        <w:t>une licence appropriée. Elle vous permet également d</w:t>
      </w:r>
      <w:r w:rsidR="000905B8">
        <w:rPr>
          <w:lang w:val="fr-FR"/>
        </w:rPr>
        <w:t>’</w:t>
      </w:r>
      <w:r w:rsidRPr="00384B28">
        <w:rPr>
          <w:lang w:val="fr-FR"/>
        </w:rPr>
        <w:t>utiliser certaines fonctionnalités du logiciel ou d</w:t>
      </w:r>
      <w:r w:rsidR="000905B8">
        <w:rPr>
          <w:lang w:val="fr-FR"/>
        </w:rPr>
        <w:t>’</w:t>
      </w:r>
      <w:r w:rsidRPr="00384B28">
        <w:rPr>
          <w:lang w:val="fr-FR"/>
        </w:rPr>
        <w:t xml:space="preserve">obtenir des avantages supplémentaires. </w:t>
      </w:r>
      <w:r w:rsidRPr="008F1B3C">
        <w:rPr>
          <w:lang w:val="fr-FR"/>
        </w:rPr>
        <w:t>Pour plus d</w:t>
      </w:r>
      <w:r w:rsidR="000905B8">
        <w:rPr>
          <w:lang w:val="fr-FR"/>
        </w:rPr>
        <w:t>’</w:t>
      </w:r>
      <w:r w:rsidRPr="008F1B3C">
        <w:rPr>
          <w:lang w:val="fr-FR"/>
        </w:rPr>
        <w:t xml:space="preserve">informations, visitez le site </w:t>
      </w:r>
      <w:hyperlink r:id="rId129">
        <w:r w:rsidRPr="008F1B3C">
          <w:rPr>
            <w:color w:val="00467F"/>
            <w:u w:val="single"/>
            <w:lang w:val="fr-FR"/>
          </w:rPr>
          <w:t>http://go.microsoft.com/fwlink/?linkid=39157</w:t>
        </w:r>
      </w:hyperlink>
      <w:r w:rsidRPr="008F1B3C">
        <w:rPr>
          <w:lang w:val="fr-FR"/>
        </w:rPr>
        <w:t>.</w:t>
      </w:r>
    </w:p>
    <w:p w14:paraId="31B0C8DB" w14:textId="77777777" w:rsidR="000C3222" w:rsidRPr="00384B28" w:rsidRDefault="000C3222" w:rsidP="000C3222">
      <w:pPr>
        <w:pStyle w:val="PURBody-Indented"/>
        <w:rPr>
          <w:lang w:val="fr-FR"/>
        </w:rPr>
      </w:pPr>
      <w:r w:rsidRPr="00384B28">
        <w:rPr>
          <w:lang w:val="fr-FR"/>
        </w:rPr>
        <w:t>Au cours d</w:t>
      </w:r>
      <w:r w:rsidR="000905B8">
        <w:rPr>
          <w:lang w:val="fr-FR"/>
        </w:rPr>
        <w:t>’</w:t>
      </w:r>
      <w:r w:rsidRPr="00384B28">
        <w:rPr>
          <w:lang w:val="fr-FR"/>
        </w:rPr>
        <w:t>un contrôle de validation, le logiciel envoie des informations sur le logiciel et le dispositif à Microsoft. Ces informations comprennent la version, la clé de produit du logiciel et l</w:t>
      </w:r>
      <w:r w:rsidR="000905B8">
        <w:rPr>
          <w:lang w:val="fr-FR"/>
        </w:rPr>
        <w:t>’</w:t>
      </w:r>
      <w:r w:rsidRPr="00384B28">
        <w:rPr>
          <w:lang w:val="fr-FR"/>
        </w:rPr>
        <w:t>adresse IP du dispositif. Microsoft n</w:t>
      </w:r>
      <w:r w:rsidR="000905B8">
        <w:rPr>
          <w:lang w:val="fr-FR"/>
        </w:rPr>
        <w:t>’</w:t>
      </w:r>
      <w:r w:rsidRPr="00384B28">
        <w:rPr>
          <w:lang w:val="fr-FR"/>
        </w:rPr>
        <w:t>utilise pas ces informations pour vous identifier ou vous contacter ; toutefois, Microsoft peut utiliser et partager ces informations pour empêcher toute utilisation sans licence du logiciel. En utilisant le logiciel, vous consentez à la transmission de ces informations. Pour plus d</w:t>
      </w:r>
      <w:r w:rsidR="000905B8">
        <w:rPr>
          <w:lang w:val="fr-FR"/>
        </w:rPr>
        <w:t>’</w:t>
      </w:r>
      <w:r w:rsidRPr="00384B28">
        <w:rPr>
          <w:lang w:val="fr-FR"/>
        </w:rPr>
        <w:t>informations sur la validation et les informations envoyées lors d</w:t>
      </w:r>
      <w:r w:rsidR="000905B8">
        <w:rPr>
          <w:lang w:val="fr-FR"/>
        </w:rPr>
        <w:t>’</w:t>
      </w:r>
      <w:r w:rsidRPr="00384B28">
        <w:rPr>
          <w:lang w:val="fr-FR"/>
        </w:rPr>
        <w:t xml:space="preserve">un contrôle de validation, consultez </w:t>
      </w:r>
      <w:hyperlink r:id="rId130">
        <w:r w:rsidRPr="00384B28">
          <w:rPr>
            <w:color w:val="00467F"/>
            <w:u w:val="single"/>
            <w:lang w:val="fr-FR"/>
          </w:rPr>
          <w:t>http://go.microsoft.com/fwlink/?linkid=96551</w:t>
        </w:r>
      </w:hyperlink>
      <w:r w:rsidRPr="00384B28">
        <w:rPr>
          <w:lang w:val="fr-FR"/>
        </w:rPr>
        <w:t>.</w:t>
      </w:r>
    </w:p>
    <w:p w14:paraId="31B0C8DC" w14:textId="77777777" w:rsidR="000C3222" w:rsidRPr="00384B28" w:rsidRDefault="000C3222" w:rsidP="000C3222">
      <w:pPr>
        <w:pStyle w:val="PURBody-Indented"/>
      </w:pPr>
      <w:r w:rsidRPr="00384B28">
        <w:rPr>
          <w:lang w:val="fr-FR"/>
        </w:rPr>
        <w:t>Si le logiciel ne bénéficie pas d</w:t>
      </w:r>
      <w:r w:rsidR="000905B8">
        <w:rPr>
          <w:lang w:val="fr-FR"/>
        </w:rPr>
        <w:t>’</w:t>
      </w:r>
      <w:r w:rsidRPr="00384B28">
        <w:rPr>
          <w:lang w:val="fr-FR"/>
        </w:rPr>
        <w:t xml:space="preserve">une licence appropriée, ses fonctionnalités peuvent en être affectées. </w:t>
      </w:r>
      <w:r w:rsidRPr="00384B28">
        <w:t>Par exemple, vous</w:t>
      </w:r>
    </w:p>
    <w:p w14:paraId="31B0C8DD" w14:textId="77777777" w:rsidR="000C3222" w:rsidRPr="008F1B3C" w:rsidRDefault="000C3222" w:rsidP="003B5A77">
      <w:pPr>
        <w:pStyle w:val="PURBullet-Indented"/>
        <w:numPr>
          <w:ilvl w:val="0"/>
          <w:numId w:val="17"/>
        </w:numPr>
        <w:rPr>
          <w:lang w:val="fr-FR"/>
        </w:rPr>
      </w:pPr>
      <w:r w:rsidRPr="008F1B3C">
        <w:rPr>
          <w:lang w:val="fr-FR"/>
        </w:rPr>
        <w:t>vous devrez peut-être réactiver le logiciel ; ou</w:t>
      </w:r>
    </w:p>
    <w:p w14:paraId="31B0C8DE" w14:textId="77777777" w:rsidR="000C3222" w:rsidRPr="008F1B3C" w:rsidRDefault="000C3222" w:rsidP="003B5A77">
      <w:pPr>
        <w:pStyle w:val="PURBullet-Indented"/>
        <w:numPr>
          <w:ilvl w:val="0"/>
          <w:numId w:val="17"/>
        </w:numPr>
        <w:rPr>
          <w:lang w:val="fr-FR"/>
        </w:rPr>
      </w:pPr>
      <w:r w:rsidRPr="008F1B3C">
        <w:rPr>
          <w:lang w:val="fr-FR"/>
        </w:rPr>
        <w:t>vous recevrez peut-être des rappels vous invitant à vous procurer une copie du logiciel bénéficiant d</w:t>
      </w:r>
      <w:r w:rsidR="000905B8">
        <w:rPr>
          <w:lang w:val="fr-FR"/>
        </w:rPr>
        <w:t>’</w:t>
      </w:r>
      <w:r w:rsidRPr="008F1B3C">
        <w:rPr>
          <w:lang w:val="fr-FR"/>
        </w:rPr>
        <w:t>une licence appropriée ;</w:t>
      </w:r>
    </w:p>
    <w:p w14:paraId="31B0C8DF" w14:textId="77777777" w:rsidR="000C3222" w:rsidRPr="00384B28" w:rsidRDefault="000C3222" w:rsidP="000C3222">
      <w:pPr>
        <w:pStyle w:val="PURBody-Indented"/>
        <w:rPr>
          <w:lang w:val="fr-FR"/>
        </w:rPr>
      </w:pPr>
      <w:r w:rsidRPr="00384B28">
        <w:rPr>
          <w:lang w:val="fr-FR"/>
        </w:rPr>
        <w:t>ou ne pas obtenir certaines mises à jour ou mises à niveau de Microsoft.</w:t>
      </w:r>
    </w:p>
    <w:p w14:paraId="31B0C8E0" w14:textId="77777777" w:rsidR="000C3222" w:rsidRPr="008F1B3C" w:rsidRDefault="000C3222" w:rsidP="000C3222">
      <w:pPr>
        <w:pStyle w:val="PURBody-Indented"/>
        <w:rPr>
          <w:lang w:val="fr-FR"/>
        </w:rPr>
      </w:pPr>
      <w:r w:rsidRPr="008F1B3C">
        <w:rPr>
          <w:lang w:val="fr-FR"/>
        </w:rPr>
        <w:t>Vous ne pouvez obtenir des mises à jour ou mises à niveau que pour le logiciel de Microsoft ou de sources autorisées. Pour plus d</w:t>
      </w:r>
      <w:r w:rsidR="000905B8">
        <w:rPr>
          <w:lang w:val="fr-FR"/>
        </w:rPr>
        <w:t>’</w:t>
      </w:r>
      <w:r w:rsidRPr="008F1B3C">
        <w:rPr>
          <w:lang w:val="fr-FR"/>
        </w:rPr>
        <w:t>informations sur l</w:t>
      </w:r>
      <w:r w:rsidR="000905B8">
        <w:rPr>
          <w:lang w:val="fr-FR"/>
        </w:rPr>
        <w:t>’</w:t>
      </w:r>
      <w:r w:rsidRPr="008F1B3C">
        <w:rPr>
          <w:lang w:val="fr-FR"/>
        </w:rPr>
        <w:t xml:space="preserve">obtention de mises à jour auprès de sources agréées, consultez la page </w:t>
      </w:r>
      <w:hyperlink r:id="rId131">
        <w:r w:rsidRPr="008F1B3C">
          <w:rPr>
            <w:color w:val="00467F"/>
            <w:u w:val="single"/>
            <w:lang w:val="fr-FR"/>
          </w:rPr>
          <w:t>http://go.microsoft.com/fwlink/?linkid=96552</w:t>
        </w:r>
      </w:hyperlink>
      <w:r w:rsidRPr="008F1B3C">
        <w:rPr>
          <w:lang w:val="fr-FR"/>
        </w:rPr>
        <w:t>.</w:t>
      </w:r>
    </w:p>
    <w:p w14:paraId="31B0C8E1" w14:textId="77777777" w:rsidR="000C3222" w:rsidRPr="00601334" w:rsidRDefault="000C3222" w:rsidP="000C3222">
      <w:pPr>
        <w:pStyle w:val="PURBlueStrong-Indented"/>
        <w:rPr>
          <w:spacing w:val="0"/>
          <w:lang w:val="fr-FR"/>
        </w:rPr>
      </w:pPr>
      <w:r w:rsidRPr="00601334">
        <w:rPr>
          <w:spacing w:val="0"/>
          <w:lang w:val="fr-FR"/>
        </w:rPr>
        <w:t>Technologie de stockage de données</w:t>
      </w:r>
    </w:p>
    <w:p w14:paraId="31B0C8E2" w14:textId="77777777" w:rsidR="000C3222" w:rsidRPr="00384B28" w:rsidRDefault="000C3222" w:rsidP="000C3222">
      <w:pPr>
        <w:pStyle w:val="PURBody-Indented"/>
        <w:rPr>
          <w:lang w:val="fr-FR"/>
        </w:rPr>
      </w:pPr>
      <w:r w:rsidRPr="00384B28">
        <w:rPr>
          <w:lang w:val="fr-FR"/>
        </w:rPr>
        <w:t>Le logiciel serveur peut intégrer une technologie de stockage de données dénommée Windows Internal Database ou Microsoft SQL Server Desktop Engine for Windows. Les composants du logiciel serveur font appel à ces technologies pour stocker les données. Les présents Droits d</w:t>
      </w:r>
      <w:r w:rsidR="000905B8">
        <w:rPr>
          <w:lang w:val="fr-FR"/>
        </w:rPr>
        <w:t>’</w:t>
      </w:r>
      <w:r w:rsidRPr="00384B28">
        <w:rPr>
          <w:lang w:val="fr-FR"/>
        </w:rPr>
        <w:t>Utilisation de Logiciels ne vous autorisent pas à utiliser ces technologies ni à y accéder.</w:t>
      </w:r>
    </w:p>
    <w:bookmarkStart w:id="283" w:name="_Toc299519114"/>
    <w:bookmarkStart w:id="284" w:name="_Toc299524978"/>
    <w:bookmarkStart w:id="285" w:name="_Toc299531546"/>
    <w:bookmarkStart w:id="286" w:name="_Toc299531870"/>
    <w:p w14:paraId="31B0C8E3" w14:textId="77777777" w:rsidR="009950B2" w:rsidRPr="00384B28" w:rsidRDefault="00AC59B6" w:rsidP="00CD6E9D">
      <w:pPr>
        <w:keepLines/>
        <w:spacing w:before="240" w:after="240"/>
        <w:jc w:val="right"/>
        <w:rPr>
          <w:lang w:val="fr-FR"/>
        </w:rPr>
      </w:pPr>
      <w:r w:rsidRPr="00384B28">
        <w:fldChar w:fldCharType="begin"/>
      </w:r>
      <w:r w:rsidRPr="00384B28">
        <w:rPr>
          <w:lang w:val="fr-FR"/>
        </w:rPr>
        <w:instrText>HYPERLINK  \l "Table_of_Content"</w:instrText>
      </w:r>
      <w:r w:rsidRPr="00384B28">
        <w:fldChar w:fldCharType="separate"/>
      </w:r>
      <w:r w:rsidRPr="00384B28">
        <w:rPr>
          <w:rStyle w:val="Hyperlink"/>
          <w:rFonts w:ascii="Arial Narrow" w:hAnsi="Arial Narrow"/>
          <w:sz w:val="16"/>
          <w:lang w:val="fr-FR"/>
        </w:rPr>
        <w:t>Table des matières</w:t>
      </w:r>
      <w:r w:rsidRPr="00384B28">
        <w:rPr>
          <w:rStyle w:val="Hyperlink"/>
          <w:rFonts w:ascii="Arial Narrow" w:hAnsi="Arial Narrow"/>
          <w:sz w:val="16"/>
        </w:rPr>
        <w:fldChar w:fldCharType="end"/>
      </w:r>
      <w:r w:rsidRPr="00384B28">
        <w:rPr>
          <w:lang w:val="fr-FR"/>
        </w:rPr>
        <w:t xml:space="preserve"> / </w:t>
      </w:r>
      <w:hyperlink w:anchor="Universal_License_Terms" w:history="1">
        <w:r w:rsidRPr="00384B28">
          <w:rPr>
            <w:rStyle w:val="Hyperlink"/>
            <w:rFonts w:ascii="Arial Narrow" w:hAnsi="Arial Narrow"/>
            <w:sz w:val="16"/>
            <w:lang w:val="fr-FR"/>
          </w:rPr>
          <w:t>Conditions universelles de licence</w:t>
        </w:r>
      </w:hyperlink>
    </w:p>
    <w:p w14:paraId="31B0C8E4" w14:textId="77777777" w:rsidR="009950B2" w:rsidRPr="00384B28" w:rsidRDefault="009950B2" w:rsidP="00CD6E9D">
      <w:pPr>
        <w:pStyle w:val="PURSectionHeading"/>
        <w:rPr>
          <w:spacing w:val="0"/>
          <w:lang w:val="fr-FR"/>
        </w:rPr>
      </w:pPr>
      <w:bookmarkStart w:id="287" w:name="_Toc346536848"/>
      <w:bookmarkStart w:id="288" w:name="Per_Core"/>
      <w:bookmarkEnd w:id="50"/>
    </w:p>
    <w:p w14:paraId="31B0C8E5" w14:textId="77777777" w:rsidR="00423D30" w:rsidRPr="00384B28" w:rsidRDefault="00423D30" w:rsidP="00A50403">
      <w:pPr>
        <w:pStyle w:val="PURSectionHeading"/>
        <w:rPr>
          <w:spacing w:val="0"/>
          <w:lang w:val="fr-FR"/>
        </w:rPr>
        <w:sectPr w:rsidR="00423D30" w:rsidRPr="00384B28" w:rsidSect="00176458">
          <w:footerReference w:type="default" r:id="rId132"/>
          <w:type w:val="continuous"/>
          <w:pgSz w:w="12240" w:h="15840" w:code="1"/>
          <w:pgMar w:top="1166" w:right="720" w:bottom="720" w:left="720" w:header="432" w:footer="288" w:gutter="0"/>
          <w:cols w:space="360"/>
          <w:docGrid w:linePitch="360"/>
        </w:sectPr>
      </w:pPr>
    </w:p>
    <w:p w14:paraId="31B0C8E6" w14:textId="77777777" w:rsidR="000C3222" w:rsidRPr="00384B28" w:rsidRDefault="003C1827" w:rsidP="00355CD5">
      <w:pPr>
        <w:pStyle w:val="PURSectionHeading"/>
        <w:rPr>
          <w:spacing w:val="0"/>
          <w:lang w:val="fr-FR"/>
        </w:rPr>
        <w:sectPr w:rsidR="000C3222" w:rsidRPr="00384B28" w:rsidSect="00176458">
          <w:footerReference w:type="default" r:id="rId133"/>
          <w:pgSz w:w="12240" w:h="15840" w:code="1"/>
          <w:pgMar w:top="1166" w:right="720" w:bottom="720" w:left="720" w:header="432" w:footer="288" w:gutter="0"/>
          <w:cols w:space="360"/>
          <w:docGrid w:linePitch="360"/>
        </w:sectPr>
      </w:pPr>
      <w:bookmarkStart w:id="289" w:name="_Toc339280315"/>
      <w:bookmarkStart w:id="290" w:name="_Toc363552786"/>
      <w:bookmarkStart w:id="291" w:name="_Toc378682251"/>
      <w:bookmarkStart w:id="292" w:name="_Toc371268263"/>
      <w:bookmarkStart w:id="293" w:name="_Toc381960517"/>
      <w:r w:rsidRPr="00384B28">
        <w:rPr>
          <w:spacing w:val="0"/>
          <w:lang w:val="fr-FR"/>
        </w:rPr>
        <w:lastRenderedPageBreak/>
        <w:t>Modèle de licence Par Cœur</w:t>
      </w:r>
      <w:bookmarkEnd w:id="287"/>
      <w:bookmarkEnd w:id="289"/>
      <w:bookmarkEnd w:id="290"/>
      <w:bookmarkEnd w:id="291"/>
      <w:bookmarkEnd w:id="292"/>
      <w:bookmarkEnd w:id="293"/>
    </w:p>
    <w:p w14:paraId="31B0C8E7" w14:textId="77777777" w:rsidR="00507C55" w:rsidRPr="00384B28" w:rsidRDefault="00BE6B24">
      <w:pPr>
        <w:pStyle w:val="TOC2"/>
        <w:rPr>
          <w:noProof/>
          <w:color w:val="auto"/>
          <w:sz w:val="22"/>
        </w:rPr>
      </w:pPr>
      <w:r w:rsidRPr="00384B28">
        <w:lastRenderedPageBreak/>
        <w:fldChar w:fldCharType="begin"/>
      </w:r>
      <w:r w:rsidR="008941DE" w:rsidRPr="00384B28">
        <w:instrText xml:space="preserve"> TOC \b Per_Core \h \z \t "PUR Product Name,2" </w:instrText>
      </w:r>
      <w:r w:rsidRPr="00384B28">
        <w:fldChar w:fldCharType="separate"/>
      </w:r>
      <w:hyperlink w:anchor="_Toc379842906" w:history="1">
        <w:r w:rsidR="00507C55" w:rsidRPr="00384B28">
          <w:rPr>
            <w:rStyle w:val="Hyperlink"/>
            <w:noProof/>
          </w:rPr>
          <w:t>BizTalk Server 2013 Entreprise</w:t>
        </w:r>
        <w:r w:rsidR="00507C55" w:rsidRPr="00384B28">
          <w:rPr>
            <w:noProof/>
            <w:webHidden/>
          </w:rPr>
          <w:tab/>
        </w:r>
        <w:r w:rsidR="00507C55" w:rsidRPr="00384B28">
          <w:rPr>
            <w:noProof/>
            <w:webHidden/>
          </w:rPr>
          <w:fldChar w:fldCharType="begin"/>
        </w:r>
        <w:r w:rsidR="00507C55" w:rsidRPr="00384B28">
          <w:rPr>
            <w:noProof/>
            <w:webHidden/>
          </w:rPr>
          <w:instrText xml:space="preserve"> PAGEREF _Toc379842906 \h </w:instrText>
        </w:r>
        <w:r w:rsidR="00507C55" w:rsidRPr="00384B28">
          <w:rPr>
            <w:noProof/>
            <w:webHidden/>
          </w:rPr>
        </w:r>
        <w:r w:rsidR="00507C55" w:rsidRPr="00384B28">
          <w:rPr>
            <w:noProof/>
            <w:webHidden/>
          </w:rPr>
          <w:fldChar w:fldCharType="separate"/>
        </w:r>
        <w:r w:rsidR="00974AC5">
          <w:rPr>
            <w:noProof/>
            <w:webHidden/>
          </w:rPr>
          <w:t>27</w:t>
        </w:r>
        <w:r w:rsidR="00507C55" w:rsidRPr="00384B28">
          <w:rPr>
            <w:noProof/>
            <w:webHidden/>
          </w:rPr>
          <w:fldChar w:fldCharType="end"/>
        </w:r>
      </w:hyperlink>
    </w:p>
    <w:p w14:paraId="31B0C8E8" w14:textId="77777777" w:rsidR="00507C55" w:rsidRPr="00384B28" w:rsidRDefault="004E2E3E">
      <w:pPr>
        <w:pStyle w:val="TOC2"/>
        <w:rPr>
          <w:noProof/>
          <w:color w:val="auto"/>
          <w:sz w:val="22"/>
        </w:rPr>
      </w:pPr>
      <w:hyperlink w:anchor="_Toc379842907" w:history="1">
        <w:r w:rsidR="00507C55" w:rsidRPr="00384B28">
          <w:rPr>
            <w:rStyle w:val="Hyperlink"/>
            <w:noProof/>
          </w:rPr>
          <w:t>BizTalk Server 2013 Standard</w:t>
        </w:r>
        <w:r w:rsidR="00507C55" w:rsidRPr="00384B28">
          <w:rPr>
            <w:noProof/>
            <w:webHidden/>
          </w:rPr>
          <w:tab/>
        </w:r>
        <w:r w:rsidR="00507C55" w:rsidRPr="00384B28">
          <w:rPr>
            <w:noProof/>
            <w:webHidden/>
          </w:rPr>
          <w:fldChar w:fldCharType="begin"/>
        </w:r>
        <w:r w:rsidR="00507C55" w:rsidRPr="00384B28">
          <w:rPr>
            <w:noProof/>
            <w:webHidden/>
          </w:rPr>
          <w:instrText xml:space="preserve"> PAGEREF _Toc379842907 \h </w:instrText>
        </w:r>
        <w:r w:rsidR="00507C55" w:rsidRPr="00384B28">
          <w:rPr>
            <w:noProof/>
            <w:webHidden/>
          </w:rPr>
        </w:r>
        <w:r w:rsidR="00507C55" w:rsidRPr="00384B28">
          <w:rPr>
            <w:noProof/>
            <w:webHidden/>
          </w:rPr>
          <w:fldChar w:fldCharType="separate"/>
        </w:r>
        <w:r w:rsidR="00974AC5">
          <w:rPr>
            <w:noProof/>
            <w:webHidden/>
          </w:rPr>
          <w:t>27</w:t>
        </w:r>
        <w:r w:rsidR="00507C55" w:rsidRPr="00384B28">
          <w:rPr>
            <w:noProof/>
            <w:webHidden/>
          </w:rPr>
          <w:fldChar w:fldCharType="end"/>
        </w:r>
      </w:hyperlink>
    </w:p>
    <w:p w14:paraId="31B0C8E9" w14:textId="77777777" w:rsidR="00507C55" w:rsidRPr="00384B28" w:rsidRDefault="004E2E3E">
      <w:pPr>
        <w:pStyle w:val="TOC2"/>
        <w:rPr>
          <w:noProof/>
          <w:color w:val="auto"/>
          <w:sz w:val="22"/>
        </w:rPr>
      </w:pPr>
      <w:hyperlink w:anchor="_Toc379842908" w:history="1">
        <w:r w:rsidR="00507C55" w:rsidRPr="00384B28">
          <w:rPr>
            <w:rStyle w:val="Hyperlink"/>
            <w:noProof/>
          </w:rPr>
          <w:t>BizTalk Server 2013 Branch</w:t>
        </w:r>
        <w:r w:rsidR="00507C55" w:rsidRPr="00384B28">
          <w:rPr>
            <w:noProof/>
            <w:webHidden/>
          </w:rPr>
          <w:tab/>
        </w:r>
        <w:r w:rsidR="00507C55" w:rsidRPr="00384B28">
          <w:rPr>
            <w:noProof/>
            <w:webHidden/>
          </w:rPr>
          <w:fldChar w:fldCharType="begin"/>
        </w:r>
        <w:r w:rsidR="00507C55" w:rsidRPr="00384B28">
          <w:rPr>
            <w:noProof/>
            <w:webHidden/>
          </w:rPr>
          <w:instrText xml:space="preserve"> PAGEREF _Toc379842908 \h </w:instrText>
        </w:r>
        <w:r w:rsidR="00507C55" w:rsidRPr="00384B28">
          <w:rPr>
            <w:noProof/>
            <w:webHidden/>
          </w:rPr>
        </w:r>
        <w:r w:rsidR="00507C55" w:rsidRPr="00384B28">
          <w:rPr>
            <w:noProof/>
            <w:webHidden/>
          </w:rPr>
          <w:fldChar w:fldCharType="separate"/>
        </w:r>
        <w:r w:rsidR="00974AC5">
          <w:rPr>
            <w:noProof/>
            <w:webHidden/>
          </w:rPr>
          <w:t>27</w:t>
        </w:r>
        <w:r w:rsidR="00507C55" w:rsidRPr="00384B28">
          <w:rPr>
            <w:noProof/>
            <w:webHidden/>
          </w:rPr>
          <w:fldChar w:fldCharType="end"/>
        </w:r>
      </w:hyperlink>
    </w:p>
    <w:p w14:paraId="31B0C8EA" w14:textId="77777777" w:rsidR="00507C55" w:rsidRPr="00384B28" w:rsidRDefault="004E2E3E">
      <w:pPr>
        <w:pStyle w:val="TOC2"/>
        <w:rPr>
          <w:noProof/>
          <w:color w:val="auto"/>
          <w:sz w:val="22"/>
        </w:rPr>
      </w:pPr>
      <w:hyperlink w:anchor="_Toc379842909" w:history="1">
        <w:r w:rsidR="00507C55" w:rsidRPr="00384B28">
          <w:rPr>
            <w:rStyle w:val="Hyperlink"/>
            <w:noProof/>
          </w:rPr>
          <w:t>SQL Server 2014 Enterprise Core</w:t>
        </w:r>
        <w:r w:rsidR="00507C55" w:rsidRPr="00384B28">
          <w:rPr>
            <w:noProof/>
            <w:webHidden/>
          </w:rPr>
          <w:tab/>
        </w:r>
        <w:r w:rsidR="00507C55" w:rsidRPr="00384B28">
          <w:rPr>
            <w:noProof/>
            <w:webHidden/>
          </w:rPr>
          <w:fldChar w:fldCharType="begin"/>
        </w:r>
        <w:r w:rsidR="00507C55" w:rsidRPr="00384B28">
          <w:rPr>
            <w:noProof/>
            <w:webHidden/>
          </w:rPr>
          <w:instrText xml:space="preserve"> PAGEREF _Toc379842909 \h </w:instrText>
        </w:r>
        <w:r w:rsidR="00507C55" w:rsidRPr="00384B28">
          <w:rPr>
            <w:noProof/>
            <w:webHidden/>
          </w:rPr>
        </w:r>
        <w:r w:rsidR="00507C55" w:rsidRPr="00384B28">
          <w:rPr>
            <w:noProof/>
            <w:webHidden/>
          </w:rPr>
          <w:fldChar w:fldCharType="separate"/>
        </w:r>
        <w:r w:rsidR="00974AC5">
          <w:rPr>
            <w:noProof/>
            <w:webHidden/>
          </w:rPr>
          <w:t>28</w:t>
        </w:r>
        <w:r w:rsidR="00507C55" w:rsidRPr="00384B28">
          <w:rPr>
            <w:noProof/>
            <w:webHidden/>
          </w:rPr>
          <w:fldChar w:fldCharType="end"/>
        </w:r>
      </w:hyperlink>
    </w:p>
    <w:p w14:paraId="31B0C8EB" w14:textId="77777777" w:rsidR="00507C55" w:rsidRPr="00384B28" w:rsidRDefault="004E2E3E">
      <w:pPr>
        <w:pStyle w:val="TOC2"/>
        <w:rPr>
          <w:noProof/>
          <w:color w:val="auto"/>
          <w:sz w:val="22"/>
        </w:rPr>
      </w:pPr>
      <w:hyperlink w:anchor="_Toc379842910" w:history="1">
        <w:r w:rsidR="00507C55" w:rsidRPr="00384B28">
          <w:rPr>
            <w:rStyle w:val="Hyperlink"/>
            <w:noProof/>
          </w:rPr>
          <w:t>SQL Server 2014 Standard Core</w:t>
        </w:r>
        <w:r w:rsidR="00507C55" w:rsidRPr="00384B28">
          <w:rPr>
            <w:noProof/>
            <w:webHidden/>
          </w:rPr>
          <w:tab/>
        </w:r>
        <w:r w:rsidR="00507C55" w:rsidRPr="00384B28">
          <w:rPr>
            <w:noProof/>
            <w:webHidden/>
          </w:rPr>
          <w:fldChar w:fldCharType="begin"/>
        </w:r>
        <w:r w:rsidR="00507C55" w:rsidRPr="00384B28">
          <w:rPr>
            <w:noProof/>
            <w:webHidden/>
          </w:rPr>
          <w:instrText xml:space="preserve"> PAGEREF _Toc379842910 \h </w:instrText>
        </w:r>
        <w:r w:rsidR="00507C55" w:rsidRPr="00384B28">
          <w:rPr>
            <w:noProof/>
            <w:webHidden/>
          </w:rPr>
        </w:r>
        <w:r w:rsidR="00507C55" w:rsidRPr="00384B28">
          <w:rPr>
            <w:noProof/>
            <w:webHidden/>
          </w:rPr>
          <w:fldChar w:fldCharType="separate"/>
        </w:r>
        <w:r w:rsidR="00974AC5">
          <w:rPr>
            <w:noProof/>
            <w:webHidden/>
          </w:rPr>
          <w:t>29</w:t>
        </w:r>
        <w:r w:rsidR="00507C55" w:rsidRPr="00384B28">
          <w:rPr>
            <w:noProof/>
            <w:webHidden/>
          </w:rPr>
          <w:fldChar w:fldCharType="end"/>
        </w:r>
      </w:hyperlink>
    </w:p>
    <w:p w14:paraId="31B0C8EC" w14:textId="77777777" w:rsidR="00507C55" w:rsidRPr="00384B28" w:rsidRDefault="004E2E3E">
      <w:pPr>
        <w:pStyle w:val="TOC2"/>
        <w:rPr>
          <w:noProof/>
          <w:color w:val="auto"/>
          <w:sz w:val="22"/>
        </w:rPr>
      </w:pPr>
      <w:hyperlink w:anchor="_Toc379842911" w:history="1">
        <w:r w:rsidR="00507C55" w:rsidRPr="00384B28">
          <w:rPr>
            <w:rStyle w:val="Hyperlink"/>
            <w:noProof/>
          </w:rPr>
          <w:t>SQL Server 2014 Web Core</w:t>
        </w:r>
        <w:r w:rsidR="00507C55" w:rsidRPr="00384B28">
          <w:rPr>
            <w:noProof/>
            <w:webHidden/>
          </w:rPr>
          <w:tab/>
        </w:r>
        <w:r w:rsidR="00507C55" w:rsidRPr="00384B28">
          <w:rPr>
            <w:noProof/>
            <w:webHidden/>
          </w:rPr>
          <w:fldChar w:fldCharType="begin"/>
        </w:r>
        <w:r w:rsidR="00507C55" w:rsidRPr="00384B28">
          <w:rPr>
            <w:noProof/>
            <w:webHidden/>
          </w:rPr>
          <w:instrText xml:space="preserve"> PAGEREF _Toc379842911 \h </w:instrText>
        </w:r>
        <w:r w:rsidR="00507C55" w:rsidRPr="00384B28">
          <w:rPr>
            <w:noProof/>
            <w:webHidden/>
          </w:rPr>
        </w:r>
        <w:r w:rsidR="00507C55" w:rsidRPr="00384B28">
          <w:rPr>
            <w:noProof/>
            <w:webHidden/>
          </w:rPr>
          <w:fldChar w:fldCharType="separate"/>
        </w:r>
        <w:r w:rsidR="00974AC5">
          <w:rPr>
            <w:noProof/>
            <w:webHidden/>
          </w:rPr>
          <w:t>29</w:t>
        </w:r>
        <w:r w:rsidR="00507C55" w:rsidRPr="00384B28">
          <w:rPr>
            <w:noProof/>
            <w:webHidden/>
          </w:rPr>
          <w:fldChar w:fldCharType="end"/>
        </w:r>
      </w:hyperlink>
    </w:p>
    <w:p w14:paraId="31B0C8ED" w14:textId="77777777" w:rsidR="008941DE" w:rsidRPr="00384B28" w:rsidRDefault="00BE6B24" w:rsidP="008941DE">
      <w:pPr>
        <w:pStyle w:val="TOC2"/>
        <w:sectPr w:rsidR="008941DE" w:rsidRPr="00384B28" w:rsidSect="00176458">
          <w:footerReference w:type="default" r:id="rId134"/>
          <w:type w:val="continuous"/>
          <w:pgSz w:w="12240" w:h="15840" w:code="1"/>
          <w:pgMar w:top="1166" w:right="720" w:bottom="720" w:left="720" w:header="432" w:footer="288" w:gutter="0"/>
          <w:cols w:num="2" w:space="360"/>
          <w:docGrid w:linePitch="360"/>
        </w:sectPr>
      </w:pPr>
      <w:r w:rsidRPr="00384B28">
        <w:fldChar w:fldCharType="end"/>
      </w:r>
    </w:p>
    <w:p w14:paraId="31B0C8EE" w14:textId="77777777" w:rsidR="009950B2" w:rsidRPr="00384B28" w:rsidRDefault="009950B2" w:rsidP="009950B2"/>
    <w:p w14:paraId="31B0C8EF" w14:textId="77777777" w:rsidR="009950B2" w:rsidRPr="00384B28" w:rsidRDefault="009950B2" w:rsidP="000C3222">
      <w:pPr>
        <w:pStyle w:val="PURHeading1"/>
        <w:sectPr w:rsidR="009950B2" w:rsidRPr="00384B28" w:rsidSect="00176458">
          <w:type w:val="continuous"/>
          <w:pgSz w:w="12240" w:h="15840" w:code="1"/>
          <w:pgMar w:top="1166" w:right="720" w:bottom="720" w:left="720" w:header="432" w:footer="288" w:gutter="0"/>
          <w:cols w:num="2" w:space="360"/>
          <w:docGrid w:linePitch="360"/>
        </w:sectPr>
      </w:pPr>
    </w:p>
    <w:p w14:paraId="31B0C8F0" w14:textId="77777777" w:rsidR="009950B2" w:rsidRPr="00384B28" w:rsidRDefault="009950B2" w:rsidP="00A50403">
      <w:pPr>
        <w:pStyle w:val="PURHeading1"/>
      </w:pPr>
    </w:p>
    <w:p w14:paraId="31B0C8F1" w14:textId="77777777" w:rsidR="000C3222" w:rsidRPr="00601334" w:rsidRDefault="000C3222" w:rsidP="000C3222">
      <w:pPr>
        <w:pStyle w:val="PURHeading1"/>
        <w:rPr>
          <w:lang w:val="fr-FR"/>
        </w:rPr>
      </w:pPr>
      <w:r w:rsidRPr="00601334">
        <w:rPr>
          <w:lang w:val="fr-FR"/>
        </w:rPr>
        <w:t xml:space="preserve">Conditions générales </w:t>
      </w:r>
    </w:p>
    <w:p w14:paraId="31B0C8F2" w14:textId="77777777" w:rsidR="00041406" w:rsidRPr="008F1B3C" w:rsidRDefault="00041406" w:rsidP="009A48AE">
      <w:pPr>
        <w:pStyle w:val="PURBody-Indented"/>
        <w:rPr>
          <w:lang w:val="fr-FR"/>
        </w:rPr>
      </w:pPr>
      <w:r w:rsidRPr="00384B28">
        <w:rPr>
          <w:lang w:val="fr-FR"/>
        </w:rPr>
        <w:t xml:space="preserve">Il existe un type de licence de logiciel : la Licence Par Cœur. Le nombre de Licences Par Cœur requis varie. </w:t>
      </w:r>
      <w:r w:rsidRPr="008F1B3C">
        <w:rPr>
          <w:lang w:val="fr-FR"/>
        </w:rPr>
        <w:t xml:space="preserve">Vous disposez des droits ci-après pour chaque serveur valablement concédé sous licence. Reportez-vous aux </w:t>
      </w:r>
      <w:hyperlink w:anchor="Universal_License_Terms" w:history="1">
        <w:r w:rsidRPr="008F1B3C">
          <w:rPr>
            <w:rStyle w:val="Hyperlink"/>
            <w:lang w:val="fr-FR"/>
          </w:rPr>
          <w:t>Conditions Universelles de Licence</w:t>
        </w:r>
        <w:r w:rsidRPr="009F4C3C">
          <w:rPr>
            <w:rStyle w:val="Hyperlink"/>
            <w:u w:val="none"/>
            <w:lang w:val="fr-FR"/>
          </w:rPr>
          <w:t xml:space="preserve"> </w:t>
        </w:r>
      </w:hyperlink>
      <w:r w:rsidRPr="008F1B3C">
        <w:rPr>
          <w:lang w:val="fr-FR"/>
        </w:rPr>
        <w:t>pour connaître la signification des termes « Coefficient Cœur », « Thread Matérielle », « Instance », « OSE », « Cœur Physique », « OSE</w:t>
      </w:r>
      <w:r w:rsidR="009A48AE">
        <w:rPr>
          <w:lang w:val="fr-FR"/>
        </w:rPr>
        <w:t> </w:t>
      </w:r>
      <w:r w:rsidRPr="008F1B3C">
        <w:rPr>
          <w:lang w:val="fr-FR"/>
        </w:rPr>
        <w:t>Physique », « Processeur Physique », « Instance Exécutée », « Cœur Virtuel » et « OSE Virtuel ».</w:t>
      </w:r>
    </w:p>
    <w:p w14:paraId="31B0C8F3" w14:textId="77777777" w:rsidR="00282633" w:rsidRPr="00384B28" w:rsidRDefault="00282633" w:rsidP="00282633">
      <w:pPr>
        <w:pStyle w:val="PURHeading2"/>
        <w:rPr>
          <w:lang w:val="fr-FR"/>
        </w:rPr>
      </w:pPr>
      <w:r w:rsidRPr="00384B28">
        <w:rPr>
          <w:lang w:val="fr-FR"/>
        </w:rPr>
        <w:t>Attribution de licence à un Serveur</w:t>
      </w:r>
    </w:p>
    <w:p w14:paraId="31B0C8F4" w14:textId="77777777" w:rsidR="00282633" w:rsidRPr="00384B28" w:rsidRDefault="00282633" w:rsidP="00282633">
      <w:pPr>
        <w:pStyle w:val="PURBody-Indented"/>
        <w:rPr>
          <w:lang w:val="fr-FR"/>
        </w:rPr>
      </w:pPr>
      <w:r w:rsidRPr="00384B28">
        <w:rPr>
          <w:lang w:val="fr-FR"/>
        </w:rPr>
        <w:t>Avant d</w:t>
      </w:r>
      <w:r w:rsidR="000905B8">
        <w:rPr>
          <w:lang w:val="fr-FR"/>
        </w:rPr>
        <w:t>’</w:t>
      </w:r>
      <w:r w:rsidRPr="00384B28">
        <w:rPr>
          <w:lang w:val="fr-FR"/>
        </w:rPr>
        <w:t>exécuter des instances du logiciel serveur sur un serveur, vous devez déterminer le nombre de licences requises et les attribuer à ce serveur.</w:t>
      </w:r>
    </w:p>
    <w:p w14:paraId="31B0C8F5" w14:textId="77777777" w:rsidR="00282633" w:rsidRPr="00601334" w:rsidRDefault="00282633" w:rsidP="00282633">
      <w:pPr>
        <w:pStyle w:val="PURBlueStrong-Indented"/>
        <w:rPr>
          <w:spacing w:val="0"/>
          <w:lang w:val="fr-FR"/>
        </w:rPr>
      </w:pPr>
      <w:r w:rsidRPr="00601334">
        <w:rPr>
          <w:spacing w:val="0"/>
          <w:lang w:val="fr-FR"/>
        </w:rPr>
        <w:t>Nombre de licences requises</w:t>
      </w:r>
    </w:p>
    <w:p w14:paraId="31B0C8F6" w14:textId="77777777" w:rsidR="00282633" w:rsidRPr="00384B28" w:rsidRDefault="00282633" w:rsidP="00282633">
      <w:pPr>
        <w:pStyle w:val="PURBody-Indented"/>
        <w:rPr>
          <w:lang w:val="fr-FR"/>
        </w:rPr>
      </w:pPr>
      <w:r w:rsidRPr="00384B28">
        <w:rPr>
          <w:lang w:val="fr-FR"/>
        </w:rPr>
        <w:t>Deux options sont disponibles :</w:t>
      </w:r>
    </w:p>
    <w:p w14:paraId="31B0C8F7" w14:textId="77777777" w:rsidR="00282633" w:rsidRPr="008F1B3C" w:rsidRDefault="00282633" w:rsidP="00470E62">
      <w:pPr>
        <w:pStyle w:val="PURBody-Indented"/>
        <w:rPr>
          <w:lang w:val="fr-FR"/>
        </w:rPr>
      </w:pPr>
      <w:r w:rsidRPr="00384B28">
        <w:rPr>
          <w:b/>
          <w:lang w:val="fr-FR"/>
        </w:rPr>
        <w:t>Nombre de Cœurs Physiques d</w:t>
      </w:r>
      <w:r w:rsidR="000905B8">
        <w:rPr>
          <w:b/>
          <w:lang w:val="fr-FR"/>
        </w:rPr>
        <w:t>’</w:t>
      </w:r>
      <w:r w:rsidRPr="00384B28">
        <w:rPr>
          <w:b/>
          <w:lang w:val="fr-FR"/>
        </w:rPr>
        <w:t>un Serveur.</w:t>
      </w:r>
      <w:r w:rsidRPr="00384B28">
        <w:rPr>
          <w:lang w:val="fr-FR"/>
        </w:rPr>
        <w:t xml:space="preserve"> </w:t>
      </w:r>
      <w:r w:rsidRPr="008F1B3C">
        <w:rPr>
          <w:lang w:val="fr-FR"/>
        </w:rPr>
        <w:t>La licence peut être basée sur le nombre total de Cœurs Physiques du Serveur. Si</w:t>
      </w:r>
      <w:r w:rsidR="00470E62">
        <w:rPr>
          <w:lang w:val="fr-FR"/>
        </w:rPr>
        <w:t> </w:t>
      </w:r>
      <w:r w:rsidRPr="008F1B3C">
        <w:rPr>
          <w:lang w:val="fr-FR"/>
        </w:rPr>
        <w:t>vous choisissez cette option, le nombre de licences requises correspondra au nombre de Cœurs Physiques du Serveur, multiplié par le Coefficient Cœur applicable, tel qu</w:t>
      </w:r>
      <w:r w:rsidR="000905B8">
        <w:rPr>
          <w:lang w:val="fr-FR"/>
        </w:rPr>
        <w:t>’</w:t>
      </w:r>
      <w:r w:rsidRPr="008F1B3C">
        <w:rPr>
          <w:lang w:val="fr-FR"/>
        </w:rPr>
        <w:t xml:space="preserve">indiqué à la page </w:t>
      </w:r>
      <w:hyperlink r:id="rId135" w:history="1">
        <w:r w:rsidRPr="008F1B3C">
          <w:rPr>
            <w:rStyle w:val="Hyperlink"/>
            <w:rFonts w:cs="Arial"/>
            <w:szCs w:val="18"/>
            <w:lang w:val="fr-FR"/>
          </w:rPr>
          <w:t>http://go.microsoft.com/fwlink/?LinkID=229882</w:t>
        </w:r>
      </w:hyperlink>
      <w:r w:rsidRPr="008F1B3C">
        <w:rPr>
          <w:lang w:val="fr-FR"/>
        </w:rPr>
        <w:t>.</w:t>
      </w:r>
    </w:p>
    <w:p w14:paraId="31B0C8F8" w14:textId="77777777" w:rsidR="00282633" w:rsidRPr="00384B28" w:rsidRDefault="00282633" w:rsidP="00282633">
      <w:pPr>
        <w:pStyle w:val="PURBody-Indented"/>
        <w:rPr>
          <w:lang w:val="fr-FR"/>
        </w:rPr>
      </w:pPr>
      <w:r w:rsidRPr="00384B28">
        <w:rPr>
          <w:b/>
          <w:lang w:val="fr-FR"/>
        </w:rPr>
        <w:t>OSE Virtuel individuel.</w:t>
      </w:r>
      <w:r w:rsidRPr="00384B28">
        <w:rPr>
          <w:lang w:val="fr-FR"/>
        </w:rPr>
        <w:t xml:space="preserve"> La licence peut être fonction des OSE Virtuels du Serveur exécutant le logiciel serveur. Si vous choisissez cette option, chaque OSE Virtuel exécutant le logiciel serveur nécessitera un nombre de licences égal au nombre de Cœurs Virtuels qu</w:t>
      </w:r>
      <w:r w:rsidR="000905B8">
        <w:rPr>
          <w:lang w:val="fr-FR"/>
        </w:rPr>
        <w:t>’</w:t>
      </w:r>
      <w:r w:rsidRPr="00384B28">
        <w:rPr>
          <w:lang w:val="fr-FR"/>
        </w:rPr>
        <w:t>il inclut. Cette option impose un minimum de quatre licences par OSE Virtuel. Par ailleurs, si l</w:t>
      </w:r>
      <w:r w:rsidR="000905B8">
        <w:rPr>
          <w:lang w:val="fr-FR"/>
        </w:rPr>
        <w:t>’</w:t>
      </w:r>
      <w:r w:rsidRPr="00384B28">
        <w:rPr>
          <w:lang w:val="fr-FR"/>
        </w:rPr>
        <w:t>un quelconque de ces Cœurs Virtuels vient à être associé, à tout moment, à plusieurs Threads Matérielles, vous devrez disposer d</w:t>
      </w:r>
      <w:r w:rsidR="000905B8">
        <w:rPr>
          <w:lang w:val="fr-FR"/>
        </w:rPr>
        <w:t>’</w:t>
      </w:r>
      <w:r w:rsidRPr="00384B28">
        <w:rPr>
          <w:lang w:val="fr-FR"/>
        </w:rPr>
        <w:t>une licence pour chaque Thread Matérielle supplémentaire associée audit Cœur Virtuel. Cette option impose un minimum de quatre licences par OSE Virtuel.</w:t>
      </w:r>
    </w:p>
    <w:p w14:paraId="31B0C8F9" w14:textId="77777777" w:rsidR="00EA48AA" w:rsidRPr="008F1B3C" w:rsidRDefault="00EA48AA" w:rsidP="00EA48AA">
      <w:pPr>
        <w:pStyle w:val="PURHeading2"/>
        <w:rPr>
          <w:lang w:val="fr-FR"/>
        </w:rPr>
      </w:pPr>
      <w:r w:rsidRPr="008F1B3C">
        <w:rPr>
          <w:lang w:val="fr-FR"/>
        </w:rPr>
        <w:t>Attribution du nombre de licences requises au Serveur</w:t>
      </w:r>
    </w:p>
    <w:p w14:paraId="31B0C8FA" w14:textId="77777777" w:rsidR="00EA48AA" w:rsidRPr="00384B28" w:rsidRDefault="00EA48AA" w:rsidP="00EA48AA">
      <w:pPr>
        <w:pStyle w:val="PURBody-Indented"/>
        <w:rPr>
          <w:lang w:val="fr-FR"/>
        </w:rPr>
      </w:pPr>
      <w:r w:rsidRPr="00384B28">
        <w:rPr>
          <w:lang w:val="fr-FR"/>
        </w:rPr>
        <w:t>Après avoir déterminé le nombre de licences requis pour un serveur, vous devez attribuer ce nombre de licences au serveur en question. Ce serveur est le Serveur Sous Licence pour l</w:t>
      </w:r>
      <w:r w:rsidR="000905B8">
        <w:rPr>
          <w:lang w:val="fr-FR"/>
        </w:rPr>
        <w:t>’</w:t>
      </w:r>
      <w:r w:rsidRPr="00384B28">
        <w:rPr>
          <w:lang w:val="fr-FR"/>
        </w:rPr>
        <w:t>ensemble des licences. Vous n</w:t>
      </w:r>
      <w:r w:rsidR="000905B8">
        <w:rPr>
          <w:lang w:val="fr-FR"/>
        </w:rPr>
        <w:t>’</w:t>
      </w:r>
      <w:r w:rsidRPr="00384B28">
        <w:rPr>
          <w:lang w:val="fr-FR"/>
        </w:rPr>
        <w:t>êtes pas autorisé à attribuer la même licence à plusieurs serveurs. Une partition matérielle ou lame est considérée comme un serveur distinct.</w:t>
      </w:r>
    </w:p>
    <w:p w14:paraId="31B0C8FB" w14:textId="77777777" w:rsidR="00EA48AA" w:rsidRPr="008F1B3C" w:rsidRDefault="00EA48AA" w:rsidP="00EA48AA">
      <w:pPr>
        <w:pStyle w:val="PURBody-Indented"/>
        <w:rPr>
          <w:lang w:val="fr-FR"/>
        </w:rPr>
      </w:pPr>
      <w:r w:rsidRPr="008F1B3C">
        <w:rPr>
          <w:lang w:val="fr-FR"/>
        </w:rPr>
        <w:t>Vous êtes autorisé à réattribuer une licence, mais pas au cours du même mois civil, à moins que</w:t>
      </w:r>
      <w:r w:rsidRPr="008F1B3C">
        <w:rPr>
          <w:rFonts w:eastAsia="MS PGothic" w:cs="Arial"/>
          <w:color w:val="404040"/>
          <w:szCs w:val="18"/>
          <w:lang w:val="fr-FR"/>
        </w:rPr>
        <w:t xml:space="preserve"> vous ne mettiez au rebut le serveur sous licence en raison d</w:t>
      </w:r>
      <w:r w:rsidR="000905B8">
        <w:rPr>
          <w:rFonts w:eastAsia="MS PGothic" w:cs="Arial"/>
          <w:color w:val="404040"/>
          <w:szCs w:val="18"/>
          <w:lang w:val="fr-FR"/>
        </w:rPr>
        <w:t>’</w:t>
      </w:r>
      <w:r w:rsidRPr="008F1B3C">
        <w:rPr>
          <w:rFonts w:eastAsia="MS PGothic" w:cs="Arial"/>
          <w:color w:val="404040"/>
          <w:szCs w:val="18"/>
          <w:lang w:val="fr-FR"/>
        </w:rPr>
        <w:t>une défaillance matérielle permanente. Si vous réattribuez une licence, le serveur auquel vous la transférez devient le nouveau serveur concédé sous licence.</w:t>
      </w:r>
    </w:p>
    <w:p w14:paraId="31B0C8FC" w14:textId="77777777" w:rsidR="00282633" w:rsidRPr="008F1B3C" w:rsidRDefault="00282633" w:rsidP="00282633">
      <w:pPr>
        <w:pStyle w:val="PURHeading2"/>
        <w:rPr>
          <w:lang w:val="fr-FR"/>
        </w:rPr>
      </w:pPr>
      <w:r w:rsidRPr="008F1B3C">
        <w:rPr>
          <w:lang w:val="fr-FR"/>
        </w:rPr>
        <w:t>Exécution d</w:t>
      </w:r>
      <w:r w:rsidR="000905B8">
        <w:rPr>
          <w:lang w:val="fr-FR"/>
        </w:rPr>
        <w:t>’</w:t>
      </w:r>
      <w:r w:rsidRPr="008F1B3C">
        <w:rPr>
          <w:lang w:val="fr-FR"/>
        </w:rPr>
        <w:t>Instances du logiciel Serveur</w:t>
      </w:r>
    </w:p>
    <w:p w14:paraId="31B0C8FD" w14:textId="77777777" w:rsidR="00282633" w:rsidRPr="008F1B3C" w:rsidRDefault="00282633" w:rsidP="00282633">
      <w:pPr>
        <w:pStyle w:val="PURBlueStrong-Indented"/>
        <w:rPr>
          <w:spacing w:val="0"/>
          <w:lang w:val="fr-FR"/>
        </w:rPr>
      </w:pPr>
      <w:r w:rsidRPr="008F1B3C">
        <w:rPr>
          <w:spacing w:val="0"/>
          <w:lang w:val="fr-FR"/>
        </w:rPr>
        <w:t>Les dispositions suivantes s</w:t>
      </w:r>
      <w:r w:rsidR="000905B8">
        <w:rPr>
          <w:spacing w:val="0"/>
          <w:lang w:val="fr-FR"/>
        </w:rPr>
        <w:t>’</w:t>
      </w:r>
      <w:r w:rsidRPr="008F1B3C">
        <w:rPr>
          <w:spacing w:val="0"/>
          <w:lang w:val="fr-FR"/>
        </w:rPr>
        <w:t>appliquent aux éditions Entreprise du logiciel serveur</w:t>
      </w:r>
    </w:p>
    <w:p w14:paraId="31B0C8FE" w14:textId="77777777" w:rsidR="00282633" w:rsidRPr="00384B28" w:rsidRDefault="00282633" w:rsidP="00282633">
      <w:pPr>
        <w:pStyle w:val="Heading4"/>
        <w:keepNext w:val="0"/>
        <w:keepLines w:val="0"/>
        <w:widowControl w:val="0"/>
        <w:spacing w:before="120" w:after="120"/>
        <w:ind w:left="270"/>
        <w:rPr>
          <w:lang w:val="fr-FR"/>
        </w:rPr>
      </w:pPr>
      <w:r w:rsidRPr="00384B28">
        <w:rPr>
          <w:rFonts w:ascii="Arial" w:eastAsia="Arial" w:hAnsi="Arial" w:cs="Arial"/>
          <w:b w:val="0"/>
          <w:bCs w:val="0"/>
          <w:i w:val="0"/>
          <w:iCs w:val="0"/>
          <w:color w:val="auto"/>
          <w:sz w:val="18"/>
          <w:lang w:val="fr-FR"/>
        </w:rPr>
        <w:t>Votre droit d</w:t>
      </w:r>
      <w:r w:rsidR="000905B8">
        <w:rPr>
          <w:rFonts w:ascii="Arial" w:eastAsia="Arial" w:hAnsi="Arial" w:cs="Arial"/>
          <w:b w:val="0"/>
          <w:bCs w:val="0"/>
          <w:i w:val="0"/>
          <w:iCs w:val="0"/>
          <w:color w:val="auto"/>
          <w:sz w:val="18"/>
          <w:lang w:val="fr-FR"/>
        </w:rPr>
        <w:t>’</w:t>
      </w:r>
      <w:r w:rsidRPr="00384B28">
        <w:rPr>
          <w:rFonts w:ascii="Arial" w:eastAsia="Arial" w:hAnsi="Arial" w:cs="Arial"/>
          <w:b w:val="0"/>
          <w:bCs w:val="0"/>
          <w:i w:val="0"/>
          <w:iCs w:val="0"/>
          <w:color w:val="auto"/>
          <w:sz w:val="18"/>
          <w:lang w:val="fr-FR"/>
        </w:rPr>
        <w:t>exécuter des Instances du logiciel serveur dépend de l</w:t>
      </w:r>
      <w:r w:rsidR="000905B8">
        <w:rPr>
          <w:rFonts w:ascii="Arial" w:eastAsia="Arial" w:hAnsi="Arial" w:cs="Arial"/>
          <w:b w:val="0"/>
          <w:bCs w:val="0"/>
          <w:i w:val="0"/>
          <w:iCs w:val="0"/>
          <w:color w:val="auto"/>
          <w:sz w:val="18"/>
          <w:lang w:val="fr-FR"/>
        </w:rPr>
        <w:t>’</w:t>
      </w:r>
      <w:r w:rsidRPr="00384B28">
        <w:rPr>
          <w:rFonts w:ascii="Arial" w:eastAsia="Arial" w:hAnsi="Arial" w:cs="Arial"/>
          <w:b w:val="0"/>
          <w:bCs w:val="0"/>
          <w:i w:val="0"/>
          <w:iCs w:val="0"/>
          <w:color w:val="auto"/>
          <w:sz w:val="18"/>
          <w:lang w:val="fr-FR"/>
        </w:rPr>
        <w:t>option choisie pour déterminer le nombre de licences logicielles requises :</w:t>
      </w:r>
    </w:p>
    <w:p w14:paraId="31B0C8FF" w14:textId="77777777" w:rsidR="00282633" w:rsidRPr="008F1B3C" w:rsidRDefault="00282633" w:rsidP="00282633">
      <w:pPr>
        <w:pStyle w:val="Heading4"/>
        <w:keepNext w:val="0"/>
        <w:keepLines w:val="0"/>
        <w:widowControl w:val="0"/>
        <w:spacing w:before="120" w:after="120"/>
        <w:ind w:left="270"/>
        <w:rPr>
          <w:lang w:val="fr-FR"/>
        </w:rPr>
      </w:pPr>
      <w:r w:rsidRPr="00384B28">
        <w:rPr>
          <w:rFonts w:ascii="Arial" w:eastAsia="Arial" w:hAnsi="Arial" w:cs="Arial"/>
          <w:b w:val="0"/>
          <w:bCs w:val="0"/>
          <w:i w:val="0"/>
          <w:iCs w:val="0"/>
          <w:color w:val="auto"/>
          <w:sz w:val="18"/>
          <w:lang w:val="fr-FR"/>
        </w:rPr>
        <w:t>Nombre de Cœurs Physiques d</w:t>
      </w:r>
      <w:r w:rsidR="000905B8">
        <w:rPr>
          <w:rFonts w:ascii="Arial" w:eastAsia="Arial" w:hAnsi="Arial" w:cs="Arial"/>
          <w:b w:val="0"/>
          <w:bCs w:val="0"/>
          <w:i w:val="0"/>
          <w:iCs w:val="0"/>
          <w:color w:val="auto"/>
          <w:sz w:val="18"/>
          <w:lang w:val="fr-FR"/>
        </w:rPr>
        <w:t>’</w:t>
      </w:r>
      <w:r w:rsidRPr="00384B28">
        <w:rPr>
          <w:rFonts w:ascii="Arial" w:eastAsia="Arial" w:hAnsi="Arial" w:cs="Arial"/>
          <w:b w:val="0"/>
          <w:bCs w:val="0"/>
          <w:i w:val="0"/>
          <w:iCs w:val="0"/>
          <w:color w:val="auto"/>
          <w:sz w:val="18"/>
          <w:lang w:val="fr-FR"/>
        </w:rPr>
        <w:t xml:space="preserve">un Serveur. </w:t>
      </w:r>
      <w:r w:rsidRPr="008F1B3C">
        <w:rPr>
          <w:rFonts w:ascii="Arial" w:eastAsia="Arial" w:hAnsi="Arial" w:cs="Arial"/>
          <w:b w:val="0"/>
          <w:bCs w:val="0"/>
          <w:i w:val="0"/>
          <w:iCs w:val="0"/>
          <w:color w:val="auto"/>
          <w:sz w:val="18"/>
          <w:lang w:val="fr-FR"/>
        </w:rPr>
        <w:t>Pour chaque Serveur auquel vous avez attribué le nombre de licences requises, tel que stipulé dans la section « Nombre de Cœurs Physiques d</w:t>
      </w:r>
      <w:r w:rsidR="000905B8">
        <w:rPr>
          <w:rFonts w:ascii="Arial" w:eastAsia="Arial" w:hAnsi="Arial" w:cs="Arial"/>
          <w:b w:val="0"/>
          <w:bCs w:val="0"/>
          <w:i w:val="0"/>
          <w:iCs w:val="0"/>
          <w:color w:val="auto"/>
          <w:sz w:val="18"/>
          <w:lang w:val="fr-FR"/>
        </w:rPr>
        <w:t>’</w:t>
      </w:r>
      <w:r w:rsidRPr="008F1B3C">
        <w:rPr>
          <w:rFonts w:ascii="Arial" w:eastAsia="Arial" w:hAnsi="Arial" w:cs="Arial"/>
          <w:b w:val="0"/>
          <w:bCs w:val="0"/>
          <w:i w:val="0"/>
          <w:iCs w:val="0"/>
          <w:color w:val="auto"/>
          <w:sz w:val="18"/>
          <w:lang w:val="fr-FR"/>
        </w:rPr>
        <w:t>un Serveur » ci-dessus, vous êtes autorisé à exécuter un nombre quelconque d</w:t>
      </w:r>
      <w:r w:rsidR="000905B8">
        <w:rPr>
          <w:rFonts w:ascii="Arial" w:eastAsia="Arial" w:hAnsi="Arial" w:cs="Arial"/>
          <w:b w:val="0"/>
          <w:bCs w:val="0"/>
          <w:i w:val="0"/>
          <w:iCs w:val="0"/>
          <w:color w:val="auto"/>
          <w:sz w:val="18"/>
          <w:lang w:val="fr-FR"/>
        </w:rPr>
        <w:t>’</w:t>
      </w:r>
      <w:r w:rsidRPr="008F1B3C">
        <w:rPr>
          <w:rFonts w:ascii="Arial" w:eastAsia="Arial" w:hAnsi="Arial" w:cs="Arial"/>
          <w:b w:val="0"/>
          <w:bCs w:val="0"/>
          <w:i w:val="0"/>
          <w:iCs w:val="0"/>
          <w:color w:val="auto"/>
          <w:sz w:val="18"/>
          <w:lang w:val="fr-FR"/>
        </w:rPr>
        <w:t>Instances du logiciel serveur dans un OSE Physique et un nombre quelconque d</w:t>
      </w:r>
      <w:r w:rsidR="000905B8">
        <w:rPr>
          <w:rFonts w:ascii="Arial" w:eastAsia="Arial" w:hAnsi="Arial" w:cs="Arial"/>
          <w:b w:val="0"/>
          <w:bCs w:val="0"/>
          <w:i w:val="0"/>
          <w:iCs w:val="0"/>
          <w:color w:val="auto"/>
          <w:sz w:val="18"/>
          <w:lang w:val="fr-FR"/>
        </w:rPr>
        <w:t>’</w:t>
      </w:r>
      <w:r w:rsidRPr="008F1B3C">
        <w:rPr>
          <w:rFonts w:ascii="Arial" w:eastAsia="Arial" w:hAnsi="Arial" w:cs="Arial"/>
          <w:b w:val="0"/>
          <w:bCs w:val="0"/>
          <w:i w:val="0"/>
          <w:iCs w:val="0"/>
          <w:color w:val="auto"/>
          <w:sz w:val="18"/>
          <w:lang w:val="fr-FR"/>
        </w:rPr>
        <w:t>OSE Virtuels dudit Serveur.</w:t>
      </w:r>
    </w:p>
    <w:p w14:paraId="31B0C900" w14:textId="77777777" w:rsidR="00282633" w:rsidRPr="008F1B3C" w:rsidRDefault="00282633" w:rsidP="00282633">
      <w:pPr>
        <w:pStyle w:val="Heading4"/>
        <w:keepNext w:val="0"/>
        <w:keepLines w:val="0"/>
        <w:widowControl w:val="0"/>
        <w:spacing w:before="120" w:after="120"/>
        <w:ind w:left="270"/>
        <w:rPr>
          <w:lang w:val="fr-FR"/>
        </w:rPr>
      </w:pPr>
      <w:r w:rsidRPr="008F1B3C">
        <w:rPr>
          <w:rFonts w:ascii="Arial" w:eastAsia="Arial" w:hAnsi="Arial" w:cs="Arial"/>
          <w:b w:val="0"/>
          <w:bCs w:val="0"/>
          <w:i w:val="0"/>
          <w:iCs w:val="0"/>
          <w:color w:val="auto"/>
          <w:sz w:val="18"/>
          <w:lang w:val="fr-FR"/>
        </w:rPr>
        <w:t>OSE Virtuel individuel. Pour chaque OSE Virtuel auquel vous avez attribué le nombre de licences requises, tel que stipulé dans la section « OSE Virtuel individuel » ci-dessus, vous êtes autorisé à exécuter un nombre quelconque d</w:t>
      </w:r>
      <w:r w:rsidR="000905B8">
        <w:rPr>
          <w:rFonts w:ascii="Arial" w:eastAsia="Arial" w:hAnsi="Arial" w:cs="Arial"/>
          <w:b w:val="0"/>
          <w:bCs w:val="0"/>
          <w:i w:val="0"/>
          <w:iCs w:val="0"/>
          <w:color w:val="auto"/>
          <w:sz w:val="18"/>
          <w:lang w:val="fr-FR"/>
        </w:rPr>
        <w:t>’</w:t>
      </w:r>
      <w:r w:rsidRPr="008F1B3C">
        <w:rPr>
          <w:rFonts w:ascii="Arial" w:eastAsia="Arial" w:hAnsi="Arial" w:cs="Arial"/>
          <w:b w:val="0"/>
          <w:bCs w:val="0"/>
          <w:i w:val="0"/>
          <w:iCs w:val="0"/>
          <w:color w:val="auto"/>
          <w:sz w:val="18"/>
          <w:lang w:val="fr-FR"/>
        </w:rPr>
        <w:t>Instances du logiciel serveur dans ledit OSE Virtuel.</w:t>
      </w:r>
    </w:p>
    <w:p w14:paraId="31B0C901" w14:textId="77777777" w:rsidR="005563EA" w:rsidRDefault="005563EA" w:rsidP="005563EA">
      <w:pPr>
        <w:pStyle w:val="PURBlueStrong-Indented"/>
        <w:keepNext w:val="0"/>
        <w:keepLines w:val="0"/>
        <w:ind w:left="274"/>
        <w:rPr>
          <w:spacing w:val="0"/>
          <w:lang w:val="fr-FR"/>
        </w:rPr>
      </w:pPr>
    </w:p>
    <w:p w14:paraId="31B0C902" w14:textId="77777777" w:rsidR="005563EA" w:rsidRDefault="005563EA" w:rsidP="005563EA">
      <w:pPr>
        <w:pStyle w:val="PURBlueStrong-Indented"/>
        <w:keepNext w:val="0"/>
        <w:keepLines w:val="0"/>
        <w:ind w:left="274"/>
        <w:rPr>
          <w:spacing w:val="0"/>
          <w:lang w:val="fr-FR"/>
        </w:rPr>
      </w:pPr>
    </w:p>
    <w:p w14:paraId="31B0C903" w14:textId="77777777" w:rsidR="005563EA" w:rsidRDefault="005563EA" w:rsidP="005563EA">
      <w:pPr>
        <w:pStyle w:val="PURBlueStrong-Indented"/>
        <w:keepNext w:val="0"/>
        <w:keepLines w:val="0"/>
        <w:ind w:left="274"/>
        <w:rPr>
          <w:spacing w:val="0"/>
          <w:lang w:val="fr-FR"/>
        </w:rPr>
      </w:pPr>
    </w:p>
    <w:p w14:paraId="31B0C904" w14:textId="77777777" w:rsidR="00282633" w:rsidRPr="008F1B3C" w:rsidRDefault="00282633" w:rsidP="00282633">
      <w:pPr>
        <w:pStyle w:val="PURBlueStrong-Indented"/>
        <w:rPr>
          <w:spacing w:val="0"/>
          <w:lang w:val="fr-FR"/>
        </w:rPr>
      </w:pPr>
      <w:r w:rsidRPr="008F1B3C">
        <w:rPr>
          <w:spacing w:val="0"/>
          <w:lang w:val="fr-FR"/>
        </w:rPr>
        <w:lastRenderedPageBreak/>
        <w:t>Les dispositions suivantes s</w:t>
      </w:r>
      <w:r w:rsidR="000905B8">
        <w:rPr>
          <w:spacing w:val="0"/>
          <w:lang w:val="fr-FR"/>
        </w:rPr>
        <w:t>’</w:t>
      </w:r>
      <w:r w:rsidRPr="008F1B3C">
        <w:rPr>
          <w:spacing w:val="0"/>
          <w:lang w:val="fr-FR"/>
        </w:rPr>
        <w:t>appliquent aux éditions Standard et Web du logiciel serveur</w:t>
      </w:r>
    </w:p>
    <w:p w14:paraId="31B0C905" w14:textId="77777777" w:rsidR="00282633" w:rsidRPr="00384B28" w:rsidRDefault="00282633" w:rsidP="00282633">
      <w:pPr>
        <w:pStyle w:val="Heading4"/>
        <w:keepNext w:val="0"/>
        <w:keepLines w:val="0"/>
        <w:widowControl w:val="0"/>
        <w:spacing w:before="120" w:after="120"/>
        <w:ind w:left="270"/>
        <w:rPr>
          <w:lang w:val="fr-FR"/>
        </w:rPr>
      </w:pPr>
      <w:r w:rsidRPr="00384B28">
        <w:rPr>
          <w:rFonts w:ascii="Arial" w:eastAsia="Arial" w:hAnsi="Arial" w:cs="Arial"/>
          <w:b w:val="0"/>
          <w:bCs w:val="0"/>
          <w:i w:val="0"/>
          <w:iCs w:val="0"/>
          <w:color w:val="auto"/>
          <w:sz w:val="18"/>
          <w:lang w:val="fr-FR"/>
        </w:rPr>
        <w:t>Votre droit d</w:t>
      </w:r>
      <w:r w:rsidR="000905B8">
        <w:rPr>
          <w:rFonts w:ascii="Arial" w:eastAsia="Arial" w:hAnsi="Arial" w:cs="Arial"/>
          <w:b w:val="0"/>
          <w:bCs w:val="0"/>
          <w:i w:val="0"/>
          <w:iCs w:val="0"/>
          <w:color w:val="auto"/>
          <w:sz w:val="18"/>
          <w:lang w:val="fr-FR"/>
        </w:rPr>
        <w:t>’</w:t>
      </w:r>
      <w:r w:rsidRPr="00384B28">
        <w:rPr>
          <w:rFonts w:ascii="Arial" w:eastAsia="Arial" w:hAnsi="Arial" w:cs="Arial"/>
          <w:b w:val="0"/>
          <w:bCs w:val="0"/>
          <w:i w:val="0"/>
          <w:iCs w:val="0"/>
          <w:color w:val="auto"/>
          <w:sz w:val="18"/>
          <w:lang w:val="fr-FR"/>
        </w:rPr>
        <w:t>exécuter des Instances du logiciel serveur dépend de l</w:t>
      </w:r>
      <w:r w:rsidR="000905B8">
        <w:rPr>
          <w:rFonts w:ascii="Arial" w:eastAsia="Arial" w:hAnsi="Arial" w:cs="Arial"/>
          <w:b w:val="0"/>
          <w:bCs w:val="0"/>
          <w:i w:val="0"/>
          <w:iCs w:val="0"/>
          <w:color w:val="auto"/>
          <w:sz w:val="18"/>
          <w:lang w:val="fr-FR"/>
        </w:rPr>
        <w:t>’</w:t>
      </w:r>
      <w:r w:rsidRPr="00384B28">
        <w:rPr>
          <w:rFonts w:ascii="Arial" w:eastAsia="Arial" w:hAnsi="Arial" w:cs="Arial"/>
          <w:b w:val="0"/>
          <w:bCs w:val="0"/>
          <w:i w:val="0"/>
          <w:iCs w:val="0"/>
          <w:color w:val="auto"/>
          <w:sz w:val="18"/>
          <w:lang w:val="fr-FR"/>
        </w:rPr>
        <w:t>option choisie pour déterminer le nombre de licences logicielles requises :</w:t>
      </w:r>
    </w:p>
    <w:p w14:paraId="31B0C906" w14:textId="77777777" w:rsidR="00282633" w:rsidRPr="008F1B3C" w:rsidRDefault="00282633" w:rsidP="00282633">
      <w:pPr>
        <w:pStyle w:val="Heading4"/>
        <w:keepNext w:val="0"/>
        <w:keepLines w:val="0"/>
        <w:widowControl w:val="0"/>
        <w:spacing w:before="120" w:after="120"/>
        <w:ind w:left="270"/>
        <w:rPr>
          <w:lang w:val="fr-FR"/>
        </w:rPr>
      </w:pPr>
      <w:r w:rsidRPr="00384B28">
        <w:rPr>
          <w:rFonts w:ascii="Arial" w:eastAsia="Arial" w:hAnsi="Arial" w:cs="Arial"/>
          <w:b w:val="0"/>
          <w:bCs w:val="0"/>
          <w:i w:val="0"/>
          <w:iCs w:val="0"/>
          <w:color w:val="auto"/>
          <w:sz w:val="18"/>
          <w:lang w:val="fr-FR"/>
        </w:rPr>
        <w:t>Nombre de Cœurs Physiques d</w:t>
      </w:r>
      <w:r w:rsidR="000905B8">
        <w:rPr>
          <w:rFonts w:ascii="Arial" w:eastAsia="Arial" w:hAnsi="Arial" w:cs="Arial"/>
          <w:b w:val="0"/>
          <w:bCs w:val="0"/>
          <w:i w:val="0"/>
          <w:iCs w:val="0"/>
          <w:color w:val="auto"/>
          <w:sz w:val="18"/>
          <w:lang w:val="fr-FR"/>
        </w:rPr>
        <w:t>’</w:t>
      </w:r>
      <w:r w:rsidRPr="00384B28">
        <w:rPr>
          <w:rFonts w:ascii="Arial" w:eastAsia="Arial" w:hAnsi="Arial" w:cs="Arial"/>
          <w:b w:val="0"/>
          <w:bCs w:val="0"/>
          <w:i w:val="0"/>
          <w:iCs w:val="0"/>
          <w:color w:val="auto"/>
          <w:sz w:val="18"/>
          <w:lang w:val="fr-FR"/>
        </w:rPr>
        <w:t xml:space="preserve">un Serveur. </w:t>
      </w:r>
      <w:r w:rsidRPr="008F1B3C">
        <w:rPr>
          <w:rFonts w:ascii="Arial" w:eastAsia="Arial" w:hAnsi="Arial" w:cs="Arial"/>
          <w:b w:val="0"/>
          <w:bCs w:val="0"/>
          <w:i w:val="0"/>
          <w:iCs w:val="0"/>
          <w:color w:val="auto"/>
          <w:sz w:val="18"/>
          <w:lang w:val="fr-FR"/>
        </w:rPr>
        <w:t>Pour chaque serveur auquel vous avez attribué le nombre de licences requises, tel que stipulé dans la section « Nombre de Cœurs Physiques d</w:t>
      </w:r>
      <w:r w:rsidR="000905B8">
        <w:rPr>
          <w:rFonts w:ascii="Arial" w:eastAsia="Arial" w:hAnsi="Arial" w:cs="Arial"/>
          <w:b w:val="0"/>
          <w:bCs w:val="0"/>
          <w:i w:val="0"/>
          <w:iCs w:val="0"/>
          <w:color w:val="auto"/>
          <w:sz w:val="18"/>
          <w:lang w:val="fr-FR"/>
        </w:rPr>
        <w:t>’</w:t>
      </w:r>
      <w:r w:rsidRPr="008F1B3C">
        <w:rPr>
          <w:rFonts w:ascii="Arial" w:eastAsia="Arial" w:hAnsi="Arial" w:cs="Arial"/>
          <w:b w:val="0"/>
          <w:bCs w:val="0"/>
          <w:i w:val="0"/>
          <w:iCs w:val="0"/>
          <w:color w:val="auto"/>
          <w:sz w:val="18"/>
          <w:lang w:val="fr-FR"/>
        </w:rPr>
        <w:t>un Serveur » ci-dessus, vous êtes autorisé à exécuter un nombre quelconque d</w:t>
      </w:r>
      <w:r w:rsidR="000905B8">
        <w:rPr>
          <w:rFonts w:ascii="Arial" w:eastAsia="Arial" w:hAnsi="Arial" w:cs="Arial"/>
          <w:b w:val="0"/>
          <w:bCs w:val="0"/>
          <w:i w:val="0"/>
          <w:iCs w:val="0"/>
          <w:color w:val="auto"/>
          <w:sz w:val="18"/>
          <w:lang w:val="fr-FR"/>
        </w:rPr>
        <w:t>’</w:t>
      </w:r>
      <w:r w:rsidRPr="008F1B3C">
        <w:rPr>
          <w:rFonts w:ascii="Arial" w:eastAsia="Arial" w:hAnsi="Arial" w:cs="Arial"/>
          <w:b w:val="0"/>
          <w:bCs w:val="0"/>
          <w:i w:val="0"/>
          <w:iCs w:val="0"/>
          <w:color w:val="auto"/>
          <w:sz w:val="18"/>
          <w:lang w:val="fr-FR"/>
        </w:rPr>
        <w:t>Instances du logiciel serveur dans l</w:t>
      </w:r>
      <w:r w:rsidR="000905B8">
        <w:rPr>
          <w:rFonts w:ascii="Arial" w:eastAsia="Arial" w:hAnsi="Arial" w:cs="Arial"/>
          <w:b w:val="0"/>
          <w:bCs w:val="0"/>
          <w:i w:val="0"/>
          <w:iCs w:val="0"/>
          <w:color w:val="auto"/>
          <w:sz w:val="18"/>
          <w:lang w:val="fr-FR"/>
        </w:rPr>
        <w:t>’</w:t>
      </w:r>
      <w:r w:rsidRPr="008F1B3C">
        <w:rPr>
          <w:rFonts w:ascii="Arial" w:eastAsia="Arial" w:hAnsi="Arial" w:cs="Arial"/>
          <w:b w:val="0"/>
          <w:bCs w:val="0"/>
          <w:i w:val="0"/>
          <w:iCs w:val="0"/>
          <w:color w:val="auto"/>
          <w:sz w:val="18"/>
          <w:lang w:val="fr-FR"/>
        </w:rPr>
        <w:t>OSE Physique dudit Serveur.</w:t>
      </w:r>
    </w:p>
    <w:p w14:paraId="31B0C907" w14:textId="77777777" w:rsidR="00282633" w:rsidRPr="008F1B3C" w:rsidRDefault="00282633" w:rsidP="00282633">
      <w:pPr>
        <w:pStyle w:val="Heading4"/>
        <w:keepNext w:val="0"/>
        <w:keepLines w:val="0"/>
        <w:widowControl w:val="0"/>
        <w:spacing w:before="120" w:after="120"/>
        <w:ind w:left="270"/>
        <w:rPr>
          <w:lang w:val="fr-FR"/>
        </w:rPr>
      </w:pPr>
      <w:r w:rsidRPr="008F1B3C">
        <w:rPr>
          <w:rFonts w:ascii="Arial" w:eastAsia="Arial" w:hAnsi="Arial" w:cs="Arial"/>
          <w:b w:val="0"/>
          <w:bCs w:val="0"/>
          <w:i w:val="0"/>
          <w:iCs w:val="0"/>
          <w:color w:val="auto"/>
          <w:sz w:val="18"/>
          <w:lang w:val="fr-FR"/>
        </w:rPr>
        <w:t>OSE Virtuel individuel. Pour chaque OSE Virtuel auquel vous avez attribué le nombre de licences requises, tel que stipulé dans la section « OSE Virtuel individuel » ci-dessus, vous êtes autorisé à exécuter un nombre quelconque d</w:t>
      </w:r>
      <w:r w:rsidR="000905B8">
        <w:rPr>
          <w:rFonts w:ascii="Arial" w:eastAsia="Arial" w:hAnsi="Arial" w:cs="Arial"/>
          <w:b w:val="0"/>
          <w:bCs w:val="0"/>
          <w:i w:val="0"/>
          <w:iCs w:val="0"/>
          <w:color w:val="auto"/>
          <w:sz w:val="18"/>
          <w:lang w:val="fr-FR"/>
        </w:rPr>
        <w:t>’</w:t>
      </w:r>
      <w:r w:rsidRPr="008F1B3C">
        <w:rPr>
          <w:rFonts w:ascii="Arial" w:eastAsia="Arial" w:hAnsi="Arial" w:cs="Arial"/>
          <w:b w:val="0"/>
          <w:bCs w:val="0"/>
          <w:i w:val="0"/>
          <w:iCs w:val="0"/>
          <w:color w:val="auto"/>
          <w:sz w:val="18"/>
          <w:lang w:val="fr-FR"/>
        </w:rPr>
        <w:t>instances du logiciel dans ledit OSE Virtuel.</w:t>
      </w:r>
    </w:p>
    <w:p w14:paraId="31B0C908" w14:textId="77777777" w:rsidR="00282633" w:rsidRPr="00601334" w:rsidRDefault="00282633" w:rsidP="00282633">
      <w:pPr>
        <w:pStyle w:val="PURHeading2"/>
        <w:rPr>
          <w:lang w:val="fr-FR"/>
        </w:rPr>
      </w:pPr>
      <w:r w:rsidRPr="00601334">
        <w:rPr>
          <w:lang w:val="fr-FR"/>
        </w:rPr>
        <w:t>Exécution d</w:t>
      </w:r>
      <w:r w:rsidR="000905B8">
        <w:rPr>
          <w:lang w:val="fr-FR"/>
        </w:rPr>
        <w:t>’</w:t>
      </w:r>
      <w:r w:rsidRPr="00601334">
        <w:rPr>
          <w:lang w:val="fr-FR"/>
        </w:rPr>
        <w:t>Instances de logiciels supplémentaires</w:t>
      </w:r>
    </w:p>
    <w:p w14:paraId="31B0C909" w14:textId="77777777" w:rsidR="00282633" w:rsidRPr="00384B28" w:rsidRDefault="00282633" w:rsidP="00282633">
      <w:pPr>
        <w:pStyle w:val="PURBody-Indented"/>
        <w:rPr>
          <w:lang w:val="fr-FR"/>
        </w:rPr>
      </w:pPr>
      <w:r w:rsidRPr="00384B28">
        <w:rPr>
          <w:lang w:val="fr-FR"/>
        </w:rPr>
        <w:t>Vous êtes autorisé à exécuter ou utiliser un nombre quelconque d</w:t>
      </w:r>
      <w:r w:rsidR="000905B8">
        <w:rPr>
          <w:lang w:val="fr-FR"/>
        </w:rPr>
        <w:t>’</w:t>
      </w:r>
      <w:r w:rsidRPr="00384B28">
        <w:rPr>
          <w:lang w:val="fr-FR"/>
        </w:rPr>
        <w:t>Instances des logiciels supplémentaires correspondants répertoriés dans l</w:t>
      </w:r>
      <w:r w:rsidR="000905B8">
        <w:rPr>
          <w:lang w:val="fr-FR"/>
        </w:rPr>
        <w:t>’</w:t>
      </w:r>
      <w:hyperlink w:anchor="Appendix_1" w:history="1">
        <w:r w:rsidRPr="00384B28">
          <w:rPr>
            <w:rStyle w:val="Hyperlink"/>
            <w:lang w:val="fr-FR"/>
          </w:rPr>
          <w:t>Annexe 1</w:t>
        </w:r>
      </w:hyperlink>
      <w:r w:rsidRPr="00384B28">
        <w:rPr>
          <w:lang w:val="fr-FR"/>
        </w:rPr>
        <w:t xml:space="preserve"> dans des OSE Physiques ou Virtuels sur un nombre illimité de dispositifs. Ces instances sont destinées à une utilisation exclusive avec le logiciel serveur. Les instances peuvent être utilisées avec le logiciel serveur directement, ou indirectement via un logiciel supplémentaire.</w:t>
      </w:r>
    </w:p>
    <w:p w14:paraId="31B0C90A" w14:textId="77777777" w:rsidR="00EA48AA" w:rsidRPr="00384B28" w:rsidRDefault="00EA48AA" w:rsidP="00EA48AA">
      <w:pPr>
        <w:pStyle w:val="PURHeading2"/>
        <w:rPr>
          <w:lang w:val="fr-FR"/>
        </w:rPr>
      </w:pPr>
      <w:r w:rsidRPr="00384B28">
        <w:rPr>
          <w:lang w:val="fr-FR"/>
        </w:rPr>
        <w:t>Création et stockage d</w:t>
      </w:r>
      <w:r w:rsidR="000905B8">
        <w:rPr>
          <w:lang w:val="fr-FR"/>
        </w:rPr>
        <w:t>’</w:t>
      </w:r>
      <w:r w:rsidRPr="00384B28">
        <w:rPr>
          <w:lang w:val="fr-FR"/>
        </w:rPr>
        <w:t>Instances sur vos Serveurs ou supports de stockage</w:t>
      </w:r>
    </w:p>
    <w:p w14:paraId="31B0C90B" w14:textId="77777777" w:rsidR="00EA48AA" w:rsidRPr="008F1B3C" w:rsidRDefault="00EA48AA" w:rsidP="00EA48AA">
      <w:pPr>
        <w:pStyle w:val="PURBody-Indented"/>
        <w:rPr>
          <w:lang w:val="fr-FR"/>
        </w:rPr>
      </w:pPr>
      <w:r w:rsidRPr="008F1B3C">
        <w:rPr>
          <w:lang w:val="fr-FR"/>
        </w:rPr>
        <w:t>Pour chaque licence de logiciel acquise, vous disposez des droits supplémentaires stipulés ci-dessous.</w:t>
      </w:r>
    </w:p>
    <w:p w14:paraId="31B0C90C" w14:textId="77777777" w:rsidR="00EA48AA" w:rsidRPr="00384B28" w:rsidRDefault="00EA48AA" w:rsidP="000C1827">
      <w:pPr>
        <w:pStyle w:val="PURBullet-Indented"/>
        <w:rPr>
          <w:lang w:val="fr-FR"/>
        </w:rPr>
      </w:pPr>
      <w:r w:rsidRPr="00384B28">
        <w:rPr>
          <w:lang w:val="fr-FR"/>
        </w:rPr>
        <w:t>Vous pouvez créer un nombre illimité d</w:t>
      </w:r>
      <w:r w:rsidR="000905B8">
        <w:rPr>
          <w:lang w:val="fr-FR"/>
        </w:rPr>
        <w:t>’</w:t>
      </w:r>
      <w:r w:rsidRPr="00384B28">
        <w:rPr>
          <w:lang w:val="fr-FR"/>
        </w:rPr>
        <w:t>instances du logiciel serveur et du logiciel client.</w:t>
      </w:r>
    </w:p>
    <w:p w14:paraId="31B0C90D" w14:textId="77777777" w:rsidR="00EA48AA" w:rsidRPr="00384B28" w:rsidRDefault="00EA48AA" w:rsidP="000C1827">
      <w:pPr>
        <w:pStyle w:val="PURBullet-Indented"/>
        <w:rPr>
          <w:lang w:val="fr-FR"/>
        </w:rPr>
      </w:pPr>
      <w:r w:rsidRPr="00384B28">
        <w:rPr>
          <w:lang w:val="fr-FR"/>
        </w:rPr>
        <w:t>Vous êtes autorisé à stocker les instances du logiciel serveur et du logiciel client sur vos serveurs ou supports de stockage.</w:t>
      </w:r>
    </w:p>
    <w:p w14:paraId="31B0C90E" w14:textId="77777777" w:rsidR="00EA48AA" w:rsidRPr="00384B28" w:rsidRDefault="00EA48AA" w:rsidP="00D6363C">
      <w:pPr>
        <w:pStyle w:val="PURBullet-Indented"/>
        <w:rPr>
          <w:lang w:val="fr-FR"/>
        </w:rPr>
      </w:pPr>
      <w:r w:rsidRPr="00384B28">
        <w:rPr>
          <w:lang w:val="fr-FR"/>
        </w:rPr>
        <w:t>Vous êtes autorisé à créer et à stocker les instances du logiciel serveur et du logiciel client uniquement aux fins d</w:t>
      </w:r>
      <w:r w:rsidR="000905B8">
        <w:rPr>
          <w:lang w:val="fr-FR"/>
        </w:rPr>
        <w:t>’</w:t>
      </w:r>
      <w:r w:rsidRPr="00384B28">
        <w:rPr>
          <w:lang w:val="fr-FR"/>
        </w:rPr>
        <w:t>exercer vos droits d</w:t>
      </w:r>
      <w:r w:rsidR="000905B8">
        <w:rPr>
          <w:lang w:val="fr-FR"/>
        </w:rPr>
        <w:t>’</w:t>
      </w:r>
      <w:r w:rsidRPr="00384B28">
        <w:rPr>
          <w:lang w:val="fr-FR"/>
        </w:rPr>
        <w:t>exécution des instances du logiciel serveur sous licence logicielle, de la façon décrite ci-avant.</w:t>
      </w:r>
    </w:p>
    <w:p w14:paraId="31B0C90F" w14:textId="77777777" w:rsidR="00282633" w:rsidRPr="008F1B3C" w:rsidRDefault="00282633" w:rsidP="00282633">
      <w:pPr>
        <w:pStyle w:val="PURHeading2"/>
        <w:rPr>
          <w:lang w:val="fr-FR"/>
        </w:rPr>
      </w:pPr>
      <w:r w:rsidRPr="008F1B3C">
        <w:rPr>
          <w:lang w:val="fr-FR"/>
        </w:rPr>
        <w:t>Conditions de licence et/ou droits d</w:t>
      </w:r>
      <w:r w:rsidR="000905B8">
        <w:rPr>
          <w:lang w:val="fr-FR"/>
        </w:rPr>
        <w:t>’</w:t>
      </w:r>
      <w:r w:rsidRPr="008F1B3C">
        <w:rPr>
          <w:lang w:val="fr-FR"/>
        </w:rPr>
        <w:t>utilisation supplémentaires</w:t>
      </w:r>
    </w:p>
    <w:p w14:paraId="31B0C910" w14:textId="77777777" w:rsidR="00282633" w:rsidRPr="008F1B3C" w:rsidRDefault="00284E2C" w:rsidP="00282633">
      <w:pPr>
        <w:pStyle w:val="PURBlueStrong-Indented"/>
        <w:rPr>
          <w:spacing w:val="0"/>
          <w:lang w:val="fr-FR"/>
        </w:rPr>
      </w:pPr>
      <w:r w:rsidRPr="008F1B3C">
        <w:rPr>
          <w:spacing w:val="0"/>
          <w:lang w:val="fr-FR"/>
        </w:rPr>
        <w:t>Aucune licence d</w:t>
      </w:r>
      <w:r w:rsidR="000905B8">
        <w:rPr>
          <w:spacing w:val="0"/>
          <w:lang w:val="fr-FR"/>
        </w:rPr>
        <w:t>’</w:t>
      </w:r>
      <w:r w:rsidRPr="008F1B3C">
        <w:rPr>
          <w:spacing w:val="0"/>
          <w:lang w:val="fr-FR"/>
        </w:rPr>
        <w:t>accès SAL (Subscriber Access License) requise pour l</w:t>
      </w:r>
      <w:r w:rsidR="000905B8">
        <w:rPr>
          <w:spacing w:val="0"/>
          <w:lang w:val="fr-FR"/>
        </w:rPr>
        <w:t>’</w:t>
      </w:r>
      <w:r w:rsidRPr="008F1B3C">
        <w:rPr>
          <w:spacing w:val="0"/>
          <w:lang w:val="fr-FR"/>
        </w:rPr>
        <w:t>accès</w:t>
      </w:r>
    </w:p>
    <w:p w14:paraId="31B0C911" w14:textId="77777777" w:rsidR="00282633" w:rsidRPr="008F1B3C" w:rsidRDefault="00284E2C" w:rsidP="00282633">
      <w:pPr>
        <w:pStyle w:val="PURBody-Indented"/>
        <w:rPr>
          <w:lang w:val="fr-FR"/>
        </w:rPr>
      </w:pPr>
      <w:r w:rsidRPr="008F1B3C">
        <w:rPr>
          <w:lang w:val="fr-FR"/>
        </w:rPr>
        <w:t>Vous n</w:t>
      </w:r>
      <w:r w:rsidR="000905B8">
        <w:rPr>
          <w:lang w:val="fr-FR"/>
        </w:rPr>
        <w:t>’</w:t>
      </w:r>
      <w:r w:rsidRPr="008F1B3C">
        <w:rPr>
          <w:lang w:val="fr-FR"/>
        </w:rPr>
        <w:t>avez pas besoin de licence d</w:t>
      </w:r>
      <w:r w:rsidR="000905B8">
        <w:rPr>
          <w:lang w:val="fr-FR"/>
        </w:rPr>
        <w:t>’</w:t>
      </w:r>
      <w:r w:rsidRPr="008F1B3C">
        <w:rPr>
          <w:lang w:val="fr-FR"/>
        </w:rPr>
        <w:t>accès SAL pour les autres périphériques afin d</w:t>
      </w:r>
      <w:r w:rsidR="000905B8">
        <w:rPr>
          <w:lang w:val="fr-FR"/>
        </w:rPr>
        <w:t>’</w:t>
      </w:r>
      <w:r w:rsidRPr="008F1B3C">
        <w:rPr>
          <w:lang w:val="fr-FR"/>
        </w:rPr>
        <w:t>accéder à vos instances du logiciel serveur.</w:t>
      </w:r>
    </w:p>
    <w:p w14:paraId="31B0C912" w14:textId="77777777" w:rsidR="00D62BE8" w:rsidRPr="00601334" w:rsidRDefault="00D62BE8" w:rsidP="00D62BE8">
      <w:pPr>
        <w:pStyle w:val="PURBlueStrong"/>
        <w:rPr>
          <w:spacing w:val="0"/>
          <w:lang w:val="fr-FR"/>
        </w:rPr>
      </w:pPr>
      <w:r w:rsidRPr="00601334">
        <w:rPr>
          <w:spacing w:val="0"/>
          <w:lang w:val="fr-FR"/>
        </w:rPr>
        <w:t>Code Distribuable</w:t>
      </w:r>
    </w:p>
    <w:p w14:paraId="31B0C913" w14:textId="77777777" w:rsidR="00D62BE8" w:rsidRPr="00384B28" w:rsidRDefault="00D62BE8" w:rsidP="00D62BE8">
      <w:pPr>
        <w:pStyle w:val="PURBody-Indented"/>
        <w:rPr>
          <w:lang w:val="fr-FR"/>
        </w:rPr>
      </w:pPr>
      <w:r w:rsidRPr="00384B28">
        <w:rPr>
          <w:lang w:val="fr-FR"/>
        </w:rPr>
        <w:t>Vous êtes autorisé à utiliser le Code Distribuable selon les Conditions Universelles de Licence.</w:t>
      </w:r>
    </w:p>
    <w:p w14:paraId="31B0C914" w14:textId="77777777" w:rsidR="00D62BE8" w:rsidRPr="008F1B3C" w:rsidRDefault="00D62BE8" w:rsidP="00D62BE8">
      <w:pPr>
        <w:pStyle w:val="PURHeading2"/>
        <w:rPr>
          <w:lang w:val="fr-FR"/>
        </w:rPr>
      </w:pPr>
      <w:r w:rsidRPr="008F1B3C">
        <w:rPr>
          <w:lang w:val="fr-FR"/>
        </w:rPr>
        <w:t>Mobilité de Licence dans les Batteries de Serveurs</w:t>
      </w:r>
    </w:p>
    <w:p w14:paraId="31B0C915" w14:textId="77777777" w:rsidR="00D62BE8" w:rsidRPr="00384B28" w:rsidRDefault="00D62BE8" w:rsidP="00D62BE8">
      <w:pPr>
        <w:pStyle w:val="PURBody-Indented"/>
        <w:rPr>
          <w:lang w:val="fr-FR"/>
        </w:rPr>
      </w:pPr>
      <w:r w:rsidRPr="00384B28">
        <w:rPr>
          <w:lang w:val="fr-FR"/>
        </w:rPr>
        <w:t>Remarque : s</w:t>
      </w:r>
      <w:r w:rsidR="000905B8">
        <w:rPr>
          <w:lang w:val="fr-FR"/>
        </w:rPr>
        <w:t>’</w:t>
      </w:r>
      <w:r w:rsidRPr="00384B28">
        <w:rPr>
          <w:lang w:val="fr-FR"/>
        </w:rPr>
        <w:t>applique uniquement aux produits associés à la Mobilité de licence dans les Batteries de Serveurs dans la section « Conditions de licence spécifiques » ci-dessous.</w:t>
      </w:r>
    </w:p>
    <w:p w14:paraId="31B0C916" w14:textId="77777777" w:rsidR="00D62BE8" w:rsidRPr="008F1B3C" w:rsidRDefault="00D62BE8" w:rsidP="00D62BE8">
      <w:pPr>
        <w:pStyle w:val="PURBlueStrong"/>
        <w:rPr>
          <w:spacing w:val="0"/>
          <w:lang w:val="fr-FR"/>
        </w:rPr>
      </w:pPr>
      <w:r w:rsidRPr="008F1B3C">
        <w:rPr>
          <w:spacing w:val="0"/>
          <w:lang w:val="fr-FR"/>
        </w:rPr>
        <w:t>Attribution de licences et utilisation d</w:t>
      </w:r>
      <w:r w:rsidR="000905B8">
        <w:rPr>
          <w:spacing w:val="0"/>
          <w:lang w:val="fr-FR"/>
        </w:rPr>
        <w:t>’</w:t>
      </w:r>
      <w:r w:rsidRPr="008F1B3C">
        <w:rPr>
          <w:spacing w:val="0"/>
          <w:lang w:val="fr-FR"/>
        </w:rPr>
        <w:t>un logiciel dans une batterie de Serveurs</w:t>
      </w:r>
    </w:p>
    <w:p w14:paraId="31B0C917" w14:textId="77777777" w:rsidR="005D2BF6" w:rsidRPr="008F1B3C" w:rsidRDefault="005D2BF6" w:rsidP="005D2BF6">
      <w:pPr>
        <w:pStyle w:val="PURBody-Indented"/>
        <w:rPr>
          <w:lang w:val="fr-FR"/>
        </w:rPr>
      </w:pPr>
      <w:r w:rsidRPr="00384B28">
        <w:rPr>
          <w:lang w:val="fr-FR"/>
        </w:rPr>
        <w:t xml:space="preserve">Vous pouvez réattribuer des Licences Par Cœur dans les circonstances prévues aux Conditions Générales de Licence. </w:t>
      </w:r>
      <w:r w:rsidRPr="008F1B3C">
        <w:rPr>
          <w:lang w:val="fr-FR"/>
        </w:rPr>
        <w:t>Sinon, vous pouvez réattribuer ces licences comme prévu ci-dessous.</w:t>
      </w:r>
    </w:p>
    <w:p w14:paraId="31B0C918" w14:textId="77777777" w:rsidR="00D62BE8" w:rsidRPr="00384B28" w:rsidRDefault="00D62BE8" w:rsidP="00D62BE8">
      <w:pPr>
        <w:pStyle w:val="PURBody-Indented"/>
        <w:rPr>
          <w:lang w:val="fr-FR"/>
        </w:rPr>
      </w:pPr>
      <w:r w:rsidRPr="00384B28">
        <w:rPr>
          <w:rStyle w:val="Strong"/>
          <w:lang w:val="fr-FR"/>
        </w:rPr>
        <w:t>Batterie de serveurs.</w:t>
      </w:r>
      <w:r w:rsidRPr="00384B28">
        <w:rPr>
          <w:rStyle w:val="PURBlueStrongChar"/>
          <w:spacing w:val="0"/>
          <w:lang w:val="fr-FR"/>
        </w:rPr>
        <w:t xml:space="preserve"> </w:t>
      </w:r>
      <w:r w:rsidRPr="00384B28">
        <w:rPr>
          <w:lang w:val="fr-FR"/>
        </w:rPr>
        <w:t>Une batterie de serveurs peut comprendre jusqu</w:t>
      </w:r>
      <w:r w:rsidR="000905B8">
        <w:rPr>
          <w:lang w:val="fr-FR"/>
        </w:rPr>
        <w:t>’</w:t>
      </w:r>
      <w:r w:rsidRPr="00384B28">
        <w:rPr>
          <w:lang w:val="fr-FR"/>
        </w:rPr>
        <w:t>à deux centres de données chacun physiquement situé :</w:t>
      </w:r>
    </w:p>
    <w:p w14:paraId="31B0C919" w14:textId="77777777" w:rsidR="00D62BE8" w:rsidRPr="008F1B3C" w:rsidRDefault="00D62BE8" w:rsidP="000C1827">
      <w:pPr>
        <w:pStyle w:val="PURBullet-Indented"/>
        <w:rPr>
          <w:lang w:val="fr-FR"/>
        </w:rPr>
      </w:pPr>
      <w:r w:rsidRPr="008F1B3C">
        <w:rPr>
          <w:lang w:val="fr-FR"/>
        </w:rPr>
        <w:t>dans un fuseau horaire distant de moins de quatre heures de l</w:t>
      </w:r>
      <w:r w:rsidR="000905B8">
        <w:rPr>
          <w:lang w:val="fr-FR"/>
        </w:rPr>
        <w:t>’</w:t>
      </w:r>
      <w:r w:rsidRPr="008F1B3C">
        <w:rPr>
          <w:lang w:val="fr-FR"/>
        </w:rPr>
        <w:t>autre (Coordinated Universal Time (UTC) et non pas DST), et/ou</w:t>
      </w:r>
    </w:p>
    <w:p w14:paraId="31B0C91A" w14:textId="77777777" w:rsidR="00D62BE8" w:rsidRPr="00384B28" w:rsidRDefault="00D62BE8" w:rsidP="000C1827">
      <w:pPr>
        <w:pStyle w:val="PURBullet-Indented"/>
        <w:rPr>
          <w:lang w:val="fr-FR"/>
        </w:rPr>
      </w:pPr>
      <w:r w:rsidRPr="00384B28">
        <w:rPr>
          <w:lang w:val="fr-FR"/>
        </w:rPr>
        <w:t>au sein de l</w:t>
      </w:r>
      <w:r w:rsidR="000905B8">
        <w:rPr>
          <w:lang w:val="fr-FR"/>
        </w:rPr>
        <w:t>’</w:t>
      </w:r>
      <w:r w:rsidRPr="00384B28">
        <w:rPr>
          <w:lang w:val="fr-FR"/>
        </w:rPr>
        <w:t>Union Européenne (UE) et/ou de l</w:t>
      </w:r>
      <w:r w:rsidR="000905B8">
        <w:rPr>
          <w:lang w:val="fr-FR"/>
        </w:rPr>
        <w:t>’</w:t>
      </w:r>
      <w:r w:rsidRPr="00384B28">
        <w:rPr>
          <w:lang w:val="fr-FR"/>
        </w:rPr>
        <w:t>Association européenne de libre-échange (AELE)</w:t>
      </w:r>
      <w:r w:rsidRPr="00384B28">
        <w:rPr>
          <w:rFonts w:cs="Arial"/>
          <w:lang w:val="fr-FR"/>
        </w:rPr>
        <w:t>.</w:t>
      </w:r>
    </w:p>
    <w:p w14:paraId="31B0C91B" w14:textId="77777777" w:rsidR="00D62BE8" w:rsidRPr="00384B28" w:rsidRDefault="00D62BE8" w:rsidP="00D62BE8">
      <w:pPr>
        <w:pStyle w:val="PURBody-Indented"/>
        <w:rPr>
          <w:lang w:val="fr-FR"/>
        </w:rPr>
      </w:pPr>
      <w:r w:rsidRPr="00384B28">
        <w:rPr>
          <w:lang w:val="fr-FR"/>
        </w:rPr>
        <w:t>Chaque centre de données peut faire partie d</w:t>
      </w:r>
      <w:r w:rsidR="000905B8">
        <w:rPr>
          <w:lang w:val="fr-FR"/>
        </w:rPr>
        <w:t>’</w:t>
      </w:r>
      <w:r w:rsidRPr="00384B28">
        <w:rPr>
          <w:lang w:val="fr-FR"/>
        </w:rPr>
        <w:t>une seule batterie de serveurs. Vous êtes autorisé à réattribuer un centre de données d</w:t>
      </w:r>
      <w:r w:rsidR="000905B8">
        <w:rPr>
          <w:lang w:val="fr-FR"/>
        </w:rPr>
        <w:t>’</w:t>
      </w:r>
      <w:r w:rsidRPr="00384B28">
        <w:rPr>
          <w:lang w:val="fr-FR"/>
        </w:rPr>
        <w:t>une batterie de serveurs à une autre, mais pas au cours du même mois civil.</w:t>
      </w:r>
    </w:p>
    <w:p w14:paraId="31B0C91C" w14:textId="77777777" w:rsidR="00282633" w:rsidRPr="008F1B3C" w:rsidRDefault="00282633" w:rsidP="003B5A77">
      <w:pPr>
        <w:pStyle w:val="PURBullet-Indented"/>
        <w:numPr>
          <w:ilvl w:val="0"/>
          <w:numId w:val="9"/>
        </w:numPr>
        <w:rPr>
          <w:lang w:val="fr-FR"/>
        </w:rPr>
      </w:pPr>
      <w:r w:rsidRPr="008F1B3C">
        <w:rPr>
          <w:b/>
          <w:lang w:val="fr-FR"/>
        </w:rPr>
        <w:t>Au sein d</w:t>
      </w:r>
      <w:r w:rsidR="000905B8">
        <w:rPr>
          <w:b/>
          <w:lang w:val="fr-FR"/>
        </w:rPr>
        <w:t>’</w:t>
      </w:r>
      <w:r w:rsidRPr="008F1B3C">
        <w:rPr>
          <w:b/>
          <w:lang w:val="fr-FR"/>
        </w:rPr>
        <w:t>une Batterie de Serveurs</w:t>
      </w:r>
      <w:r w:rsidRPr="00A754D0">
        <w:rPr>
          <w:b/>
          <w:bCs/>
          <w:lang w:val="fr-FR"/>
        </w:rPr>
        <w:t>.</w:t>
      </w:r>
      <w:r w:rsidRPr="008F1B3C">
        <w:rPr>
          <w:lang w:val="fr-FR"/>
        </w:rPr>
        <w:t xml:space="preserve"> Vous pouvez réattribuer des Licences Par Cœur à l</w:t>
      </w:r>
      <w:r w:rsidR="000905B8">
        <w:rPr>
          <w:lang w:val="fr-FR"/>
        </w:rPr>
        <w:t>’</w:t>
      </w:r>
      <w:r w:rsidRPr="008F1B3C">
        <w:rPr>
          <w:lang w:val="fr-FR"/>
        </w:rPr>
        <w:t>un quelconque de vos Serveurs situé dans la même Batterie de Serveurs aussi souvent que nécessaire. L</w:t>
      </w:r>
      <w:r w:rsidR="000905B8">
        <w:rPr>
          <w:lang w:val="fr-FR"/>
        </w:rPr>
        <w:t>’</w:t>
      </w:r>
      <w:r w:rsidRPr="008F1B3C">
        <w:rPr>
          <w:lang w:val="fr-FR"/>
        </w:rPr>
        <w:t>interdiction de réattribution au cours du mois civil ne concerne pas les licences par cœur de logiciel attribuées aux serveurs placés dans la même batterie de serveurs.</w:t>
      </w:r>
    </w:p>
    <w:p w14:paraId="31B0C91D" w14:textId="77777777" w:rsidR="00282633" w:rsidRPr="008F1B3C" w:rsidRDefault="00282633" w:rsidP="003B5A77">
      <w:pPr>
        <w:pStyle w:val="PURBullet-Indented"/>
        <w:numPr>
          <w:ilvl w:val="0"/>
          <w:numId w:val="9"/>
        </w:numPr>
        <w:rPr>
          <w:lang w:val="fr-FR"/>
        </w:rPr>
      </w:pPr>
      <w:r w:rsidRPr="008F1B3C">
        <w:rPr>
          <w:b/>
          <w:lang w:val="fr-FR"/>
        </w:rPr>
        <w:t>Sur plusieurs batteries de serveurs</w:t>
      </w:r>
      <w:r w:rsidRPr="00A754D0">
        <w:rPr>
          <w:b/>
          <w:bCs/>
          <w:lang w:val="fr-FR"/>
        </w:rPr>
        <w:t>.</w:t>
      </w:r>
      <w:r w:rsidRPr="008F1B3C">
        <w:rPr>
          <w:lang w:val="fr-FR"/>
        </w:rPr>
        <w:t xml:space="preserve"> Vous êtes autorisé à réattribuer des licences par cœur à l</w:t>
      </w:r>
      <w:r w:rsidR="000905B8">
        <w:rPr>
          <w:lang w:val="fr-FR"/>
        </w:rPr>
        <w:t>’</w:t>
      </w:r>
      <w:r w:rsidRPr="008F1B3C">
        <w:rPr>
          <w:lang w:val="fr-FR"/>
        </w:rPr>
        <w:t>un quelconque de vos serveurs situé dans une batterie de serveurs différente, mais pas au cours du même mois civil.</w:t>
      </w:r>
    </w:p>
    <w:p w14:paraId="31B0C91E" w14:textId="77777777" w:rsidR="00EA48AA" w:rsidRPr="008F1B3C" w:rsidRDefault="00EA48AA" w:rsidP="005563EA">
      <w:pPr>
        <w:pStyle w:val="PURHeading1"/>
        <w:rPr>
          <w:lang w:val="fr-FR"/>
        </w:rPr>
      </w:pPr>
      <w:r w:rsidRPr="008F1B3C">
        <w:rPr>
          <w:lang w:val="fr-FR"/>
        </w:rPr>
        <w:lastRenderedPageBreak/>
        <w:t>Conditions de licence spécifiques</w:t>
      </w:r>
    </w:p>
    <w:p w14:paraId="31B0C91F" w14:textId="77777777" w:rsidR="00280B5A" w:rsidRPr="008F1B3C" w:rsidRDefault="00280B5A" w:rsidP="005563EA">
      <w:pPr>
        <w:pStyle w:val="PURProductName"/>
        <w:rPr>
          <w:lang w:val="fr-FR"/>
        </w:rPr>
      </w:pPr>
      <w:bookmarkStart w:id="294" w:name="_Toc332094027"/>
      <w:bookmarkStart w:id="295" w:name="_Toc332094286"/>
      <w:bookmarkStart w:id="296" w:name="_Toc346536849"/>
      <w:bookmarkStart w:id="297" w:name="_Toc363552787"/>
      <w:bookmarkStart w:id="298" w:name="_Toc363552851"/>
      <w:bookmarkStart w:id="299" w:name="_Toc378682191"/>
      <w:bookmarkStart w:id="300" w:name="_Toc378682252"/>
      <w:bookmarkStart w:id="301" w:name="_Toc371268264"/>
      <w:bookmarkStart w:id="302" w:name="_Toc371268330"/>
      <w:bookmarkStart w:id="303" w:name="_Toc379842906"/>
      <w:bookmarkStart w:id="304" w:name="_Toc381960518"/>
      <w:bookmarkStart w:id="305" w:name="_Toc332094026"/>
      <w:bookmarkStart w:id="306" w:name="_Toc332094285"/>
      <w:r w:rsidRPr="008F1B3C">
        <w:rPr>
          <w:lang w:val="fr-FR"/>
        </w:rPr>
        <w:t>BizTalk Server 2013 Entreprise</w:t>
      </w:r>
      <w:bookmarkEnd w:id="294"/>
      <w:bookmarkEnd w:id="295"/>
      <w:bookmarkEnd w:id="296"/>
      <w:bookmarkEnd w:id="297"/>
      <w:bookmarkEnd w:id="298"/>
      <w:bookmarkEnd w:id="299"/>
      <w:bookmarkEnd w:id="300"/>
      <w:bookmarkEnd w:id="301"/>
      <w:bookmarkEnd w:id="302"/>
      <w:bookmarkEnd w:id="303"/>
      <w:bookmarkEnd w:id="304"/>
      <w:r w:rsidRPr="00384B28">
        <w:fldChar w:fldCharType="begin"/>
      </w:r>
      <w:r w:rsidRPr="008F1B3C">
        <w:rPr>
          <w:lang w:val="fr-FR"/>
        </w:rPr>
        <w:instrText>XE "BizTalk Server 2013 Entreprise"</w:instrText>
      </w:r>
      <w:r w:rsidRPr="00384B28">
        <w:fldChar w:fldCharType="end"/>
      </w:r>
    </w:p>
    <w:p w14:paraId="31B0C920" w14:textId="77777777" w:rsidR="00280B5A" w:rsidRPr="00384B28" w:rsidRDefault="00280B5A" w:rsidP="005563EA">
      <w:pPr>
        <w:pStyle w:val="PURLicenseTerm"/>
        <w:keepNext/>
        <w:keepLines/>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rsidRPr="00D422BD" w14:paraId="31B0C923" w14:textId="77777777" w:rsidTr="00280B5A">
        <w:tc>
          <w:tcPr>
            <w:tcW w:w="2477" w:type="pct"/>
          </w:tcPr>
          <w:p w14:paraId="31B0C921" w14:textId="77777777" w:rsidR="00280B5A" w:rsidRPr="008F1B3C" w:rsidRDefault="00280B5A" w:rsidP="00280B5A">
            <w:pPr>
              <w:pStyle w:val="PURLMSH"/>
              <w:rPr>
                <w:lang w:val="fr-FR"/>
              </w:rPr>
            </w:pPr>
            <w:r w:rsidRPr="008F1B3C">
              <w:rPr>
                <w:lang w:val="fr-FR"/>
              </w:rPr>
              <w:t xml:space="preserve">Mobilité de licence dans les Batteries de Serveurs : </w:t>
            </w:r>
            <w:r w:rsidRPr="008F1B3C">
              <w:rPr>
                <w:b/>
                <w:lang w:val="fr-FR"/>
              </w:rPr>
              <w:t xml:space="preserve">Oui </w:t>
            </w:r>
            <w:r w:rsidRPr="008F1B3C">
              <w:rPr>
                <w:i/>
                <w:lang w:val="fr-FR"/>
              </w:rPr>
              <w:t xml:space="preserve">(voir les </w:t>
            </w:r>
            <w:hyperlink w:anchor="Mobilité" w:history="1">
              <w:r w:rsidRPr="008F1B3C">
                <w:rPr>
                  <w:rStyle w:val="Hyperlink"/>
                  <w:i/>
                  <w:lang w:val="fr-FR"/>
                </w:rPr>
                <w:t>conditions générales</w:t>
              </w:r>
            </w:hyperlink>
            <w:r w:rsidRPr="008F1B3C">
              <w:rPr>
                <w:i/>
                <w:lang w:val="fr-FR"/>
              </w:rPr>
              <w:t>)</w:t>
            </w:r>
            <w:r w:rsidRPr="008F1B3C">
              <w:rPr>
                <w:lang w:val="fr-FR"/>
              </w:rPr>
              <w:t xml:space="preserve"> </w:t>
            </w:r>
          </w:p>
        </w:tc>
        <w:tc>
          <w:tcPr>
            <w:tcW w:w="2523" w:type="pct"/>
          </w:tcPr>
          <w:p w14:paraId="31B0C922" w14:textId="77777777" w:rsidR="00280B5A" w:rsidRPr="008F1B3C" w:rsidRDefault="00280B5A" w:rsidP="00280B5A">
            <w:pPr>
              <w:pStyle w:val="PURLMSH"/>
              <w:rPr>
                <w:lang w:val="fr-FR"/>
              </w:rPr>
            </w:pPr>
            <w:r w:rsidRPr="008F1B3C">
              <w:rPr>
                <w:lang w:val="fr-FR"/>
              </w:rPr>
              <w:t xml:space="preserve">Voir les avertissements applicables : </w:t>
            </w:r>
            <w:r w:rsidRPr="008F1B3C">
              <w:rPr>
                <w:b/>
                <w:lang w:val="fr-FR"/>
              </w:rPr>
              <w:t xml:space="preserve">Non </w:t>
            </w:r>
          </w:p>
        </w:tc>
      </w:tr>
      <w:tr w:rsidR="00280B5A" w:rsidRPr="00D422BD" w14:paraId="31B0C926" w14:textId="77777777" w:rsidTr="00280B5A">
        <w:tc>
          <w:tcPr>
            <w:tcW w:w="2477" w:type="pct"/>
          </w:tcPr>
          <w:p w14:paraId="31B0C924" w14:textId="77777777" w:rsidR="00280B5A" w:rsidRPr="008F1B3C" w:rsidRDefault="00280B5A" w:rsidP="00280B5A">
            <w:pPr>
              <w:pStyle w:val="PURLMSH"/>
              <w:rPr>
                <w:lang w:val="fr-FR"/>
              </w:rPr>
            </w:pPr>
            <w:r w:rsidRPr="008F1B3C">
              <w:rPr>
                <w:lang w:val="fr-FR"/>
              </w:rPr>
              <w:t xml:space="preserve">Logiciels client/supplémentaires : </w:t>
            </w:r>
            <w:r w:rsidRPr="008F1B3C">
              <w:rPr>
                <w:b/>
                <w:lang w:val="fr-FR"/>
              </w:rPr>
              <w:t>Oui</w:t>
            </w:r>
            <w:r w:rsidRPr="008F1B3C">
              <w:rPr>
                <w:lang w:val="fr-FR"/>
              </w:rPr>
              <w:t xml:space="preserve"> </w:t>
            </w:r>
            <w:r w:rsidRPr="008F1B3C">
              <w:rPr>
                <w:i/>
                <w:lang w:val="fr-FR"/>
              </w:rPr>
              <w:t>(voir l</w:t>
            </w:r>
            <w:r w:rsidR="000905B8">
              <w:rPr>
                <w:i/>
                <w:lang w:val="fr-FR"/>
              </w:rPr>
              <w:t>’</w:t>
            </w:r>
            <w:hyperlink w:anchor="Appendix_1" w:history="1">
              <w:hyperlink w:anchor="Appendix_1" w:history="1">
                <w:r w:rsidR="00C733CC" w:rsidRPr="008F1B3C">
                  <w:rPr>
                    <w:rStyle w:val="Hyperlink"/>
                    <w:i/>
                    <w:lang w:val="fr-FR"/>
                  </w:rPr>
                  <w:t>Annexe 1</w:t>
                </w:r>
              </w:hyperlink>
            </w:hyperlink>
            <w:r w:rsidRPr="008F1B3C">
              <w:rPr>
                <w:i/>
                <w:lang w:val="fr-FR"/>
              </w:rPr>
              <w:t>)</w:t>
            </w:r>
          </w:p>
        </w:tc>
        <w:tc>
          <w:tcPr>
            <w:tcW w:w="2523" w:type="pct"/>
          </w:tcPr>
          <w:p w14:paraId="31B0C925" w14:textId="77777777" w:rsidR="00280B5A" w:rsidRPr="008F1B3C" w:rsidRDefault="00280B5A" w:rsidP="00280B5A">
            <w:pPr>
              <w:pStyle w:val="PURLMSH"/>
              <w:rPr>
                <w:lang w:val="fr-FR"/>
              </w:rPr>
            </w:pPr>
          </w:p>
        </w:tc>
      </w:tr>
    </w:tbl>
    <w:p w14:paraId="31B0C927" w14:textId="77777777" w:rsidR="00280B5A" w:rsidRPr="008F1B3C" w:rsidRDefault="00280B5A" w:rsidP="00F443F5">
      <w:pPr>
        <w:pStyle w:val="PURADDITIONALTERMSHEADERMB"/>
        <w:keepNext/>
        <w:rPr>
          <w:lang w:val="fr-FR"/>
        </w:rPr>
      </w:pPr>
      <w:r w:rsidRPr="008F1B3C">
        <w:rPr>
          <w:lang w:val="fr-FR"/>
        </w:rPr>
        <w:t>Conditions supplémentaires.</w:t>
      </w:r>
    </w:p>
    <w:p w14:paraId="31B0C928" w14:textId="77777777" w:rsidR="00280B5A" w:rsidRPr="008F1B3C" w:rsidRDefault="00280B5A" w:rsidP="00280B5A">
      <w:pPr>
        <w:pStyle w:val="PURBlueStrong-Indented"/>
        <w:rPr>
          <w:spacing w:val="0"/>
          <w:lang w:val="fr-FR"/>
        </w:rPr>
      </w:pPr>
      <w:r w:rsidRPr="008F1B3C">
        <w:rPr>
          <w:spacing w:val="0"/>
          <w:lang w:val="fr-FR"/>
        </w:rPr>
        <w:t>Composant Web Office</w:t>
      </w:r>
    </w:p>
    <w:p w14:paraId="31B0C929" w14:textId="77777777" w:rsidR="00280B5A" w:rsidRPr="008F1B3C" w:rsidRDefault="00280B5A" w:rsidP="00280B5A">
      <w:pPr>
        <w:pStyle w:val="PURBody-Indented"/>
        <w:rPr>
          <w:lang w:val="fr-FR"/>
        </w:rPr>
      </w:pPr>
      <w:r w:rsidRPr="008F1B3C">
        <w:rPr>
          <w:lang w:val="fr-FR"/>
        </w:rPr>
        <w:t>Vous êtes autorisé à utiliser le composant uniquement pour afficher et imprimer des copies de documents, de textes et d</w:t>
      </w:r>
      <w:r w:rsidR="000905B8">
        <w:rPr>
          <w:lang w:val="fr-FR"/>
        </w:rPr>
        <w:t>’</w:t>
      </w:r>
      <w:r w:rsidRPr="008F1B3C">
        <w:rPr>
          <w:lang w:val="fr-FR"/>
        </w:rPr>
        <w:t>images statiques créé(e)s à l</w:t>
      </w:r>
      <w:r w:rsidR="000905B8">
        <w:rPr>
          <w:lang w:val="fr-FR"/>
        </w:rPr>
        <w:t>’</w:t>
      </w:r>
      <w:r w:rsidRPr="008F1B3C">
        <w:rPr>
          <w:lang w:val="fr-FR"/>
        </w:rPr>
        <w:t>aide dudit logiciel et vous n</w:t>
      </w:r>
      <w:r w:rsidR="000905B8">
        <w:rPr>
          <w:lang w:val="fr-FR"/>
        </w:rPr>
        <w:t>’</w:t>
      </w:r>
      <w:r w:rsidRPr="008F1B3C">
        <w:rPr>
          <w:lang w:val="fr-FR"/>
        </w:rPr>
        <w:t>avez pas besoin d</w:t>
      </w:r>
      <w:r w:rsidR="000905B8">
        <w:rPr>
          <w:lang w:val="fr-FR"/>
        </w:rPr>
        <w:t>’</w:t>
      </w:r>
      <w:r w:rsidRPr="008F1B3C">
        <w:rPr>
          <w:lang w:val="fr-FR"/>
        </w:rPr>
        <w:t>obtenir de licences distinctes pour les copies du composant.</w:t>
      </w:r>
    </w:p>
    <w:p w14:paraId="31B0C92A" w14:textId="77777777" w:rsidR="00280B5A" w:rsidRPr="00601334" w:rsidRDefault="00280B5A" w:rsidP="00280B5A">
      <w:pPr>
        <w:pStyle w:val="PURBlueStrong-Indented"/>
        <w:rPr>
          <w:spacing w:val="0"/>
          <w:lang w:val="fr-FR"/>
        </w:rPr>
      </w:pPr>
      <w:r w:rsidRPr="00601334">
        <w:rPr>
          <w:spacing w:val="0"/>
          <w:lang w:val="fr-FR"/>
        </w:rPr>
        <w:t>Logiciel .NET Framework</w:t>
      </w:r>
    </w:p>
    <w:p w14:paraId="31B0C92B" w14:textId="77777777" w:rsidR="00280B5A" w:rsidRPr="00384B28" w:rsidRDefault="00280B5A" w:rsidP="00280B5A">
      <w:pPr>
        <w:pStyle w:val="PURBody-Indented"/>
        <w:rPr>
          <w:lang w:val="fr-FR"/>
        </w:rPr>
      </w:pPr>
      <w:r w:rsidRPr="00384B28">
        <w:rPr>
          <w:lang w:val="fr-FR"/>
        </w:rP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31B0C92C" w14:textId="77777777" w:rsidR="00280B5A" w:rsidRPr="008F1B3C" w:rsidRDefault="004E2E3E" w:rsidP="00CD6E9D">
      <w:pPr>
        <w:pStyle w:val="PURBullet"/>
        <w:keepLines/>
        <w:numPr>
          <w:ilvl w:val="0"/>
          <w:numId w:val="0"/>
        </w:numPr>
        <w:spacing w:before="240" w:after="240" w:line="240" w:lineRule="auto"/>
        <w:contextualSpacing w:val="0"/>
        <w:jc w:val="right"/>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92D" w14:textId="77777777" w:rsidR="00280B5A" w:rsidRPr="00601334" w:rsidRDefault="00280B5A" w:rsidP="00280B5A">
      <w:pPr>
        <w:pStyle w:val="PURProductName"/>
        <w:rPr>
          <w:lang w:val="fr-FR"/>
        </w:rPr>
      </w:pPr>
      <w:bookmarkStart w:id="307" w:name="_Toc332094028"/>
      <w:bookmarkStart w:id="308" w:name="_Toc332094287"/>
      <w:bookmarkStart w:id="309" w:name="_Toc346536850"/>
      <w:bookmarkStart w:id="310" w:name="_Toc363552788"/>
      <w:bookmarkStart w:id="311" w:name="_Toc363552852"/>
      <w:bookmarkStart w:id="312" w:name="_Toc378682192"/>
      <w:bookmarkStart w:id="313" w:name="_Toc378682253"/>
      <w:bookmarkStart w:id="314" w:name="_Toc371268265"/>
      <w:bookmarkStart w:id="315" w:name="_Toc371268331"/>
      <w:bookmarkStart w:id="316" w:name="_Toc379842907"/>
      <w:bookmarkStart w:id="317" w:name="_Toc381960519"/>
      <w:r w:rsidRPr="00601334">
        <w:rPr>
          <w:lang w:val="fr-FR"/>
        </w:rPr>
        <w:t>BizTalk Server 2013 Standard</w:t>
      </w:r>
      <w:bookmarkEnd w:id="307"/>
      <w:bookmarkEnd w:id="308"/>
      <w:bookmarkEnd w:id="309"/>
      <w:bookmarkEnd w:id="310"/>
      <w:bookmarkEnd w:id="311"/>
      <w:bookmarkEnd w:id="312"/>
      <w:bookmarkEnd w:id="313"/>
      <w:bookmarkEnd w:id="314"/>
      <w:bookmarkEnd w:id="315"/>
      <w:bookmarkEnd w:id="316"/>
      <w:bookmarkEnd w:id="317"/>
      <w:r w:rsidRPr="00384B28">
        <w:fldChar w:fldCharType="begin"/>
      </w:r>
      <w:r w:rsidRPr="00601334">
        <w:rPr>
          <w:lang w:val="fr-FR"/>
        </w:rPr>
        <w:instrText>XE "BizTalk Server 2013 Standard"</w:instrText>
      </w:r>
      <w:r w:rsidRPr="00384B28">
        <w:fldChar w:fldCharType="end"/>
      </w:r>
    </w:p>
    <w:p w14:paraId="31B0C92E" w14:textId="77777777" w:rsidR="00280B5A" w:rsidRPr="00384B28" w:rsidRDefault="00280B5A" w:rsidP="00280B5A">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rsidRPr="00D422BD" w14:paraId="31B0C931" w14:textId="77777777" w:rsidTr="00280B5A">
        <w:tc>
          <w:tcPr>
            <w:tcW w:w="2477" w:type="pct"/>
          </w:tcPr>
          <w:p w14:paraId="31B0C92F" w14:textId="77777777" w:rsidR="00280B5A" w:rsidRPr="008F1B3C" w:rsidRDefault="00280B5A" w:rsidP="00280B5A">
            <w:pPr>
              <w:pStyle w:val="PURLMSH"/>
              <w:rPr>
                <w:lang w:val="fr-FR"/>
              </w:rPr>
            </w:pPr>
            <w:r w:rsidRPr="008F1B3C">
              <w:rPr>
                <w:lang w:val="fr-FR"/>
              </w:rPr>
              <w:t xml:space="preserve">Mobilité de licence dans les Batteries de Serveurs : </w:t>
            </w:r>
            <w:r w:rsidRPr="008F1B3C">
              <w:rPr>
                <w:b/>
                <w:lang w:val="fr-FR"/>
              </w:rPr>
              <w:t xml:space="preserve">Oui </w:t>
            </w:r>
            <w:r w:rsidRPr="008F1B3C">
              <w:rPr>
                <w:i/>
                <w:lang w:val="fr-FR"/>
              </w:rPr>
              <w:t xml:space="preserve">(voir les </w:t>
            </w:r>
            <w:hyperlink w:anchor="Mobilité" w:history="1">
              <w:r w:rsidRPr="008F1B3C">
                <w:rPr>
                  <w:rStyle w:val="Hyperlink"/>
                  <w:i/>
                  <w:lang w:val="fr-FR"/>
                </w:rPr>
                <w:t>conditions générales</w:t>
              </w:r>
            </w:hyperlink>
            <w:r w:rsidRPr="008F1B3C">
              <w:rPr>
                <w:i/>
                <w:lang w:val="fr-FR"/>
              </w:rPr>
              <w:t>)</w:t>
            </w:r>
            <w:r w:rsidRPr="008F1B3C">
              <w:rPr>
                <w:lang w:val="fr-FR"/>
              </w:rPr>
              <w:t xml:space="preserve"> </w:t>
            </w:r>
          </w:p>
        </w:tc>
        <w:tc>
          <w:tcPr>
            <w:tcW w:w="2523" w:type="pct"/>
          </w:tcPr>
          <w:p w14:paraId="31B0C930" w14:textId="77777777" w:rsidR="00280B5A" w:rsidRPr="008F1B3C" w:rsidRDefault="00280B5A" w:rsidP="00280B5A">
            <w:pPr>
              <w:pStyle w:val="PURLMSH"/>
              <w:rPr>
                <w:lang w:val="fr-FR"/>
              </w:rPr>
            </w:pPr>
            <w:r w:rsidRPr="008F1B3C">
              <w:rPr>
                <w:lang w:val="fr-FR"/>
              </w:rPr>
              <w:t xml:space="preserve">Voir les avertissements applicables : </w:t>
            </w:r>
            <w:r w:rsidRPr="008F1B3C">
              <w:rPr>
                <w:b/>
                <w:lang w:val="fr-FR"/>
              </w:rPr>
              <w:t>Non</w:t>
            </w:r>
          </w:p>
        </w:tc>
      </w:tr>
      <w:tr w:rsidR="00280B5A" w:rsidRPr="00D422BD" w14:paraId="31B0C934" w14:textId="77777777" w:rsidTr="009950B2">
        <w:trPr>
          <w:trHeight w:val="284"/>
        </w:trPr>
        <w:tc>
          <w:tcPr>
            <w:tcW w:w="2477" w:type="pct"/>
          </w:tcPr>
          <w:p w14:paraId="31B0C932" w14:textId="77777777" w:rsidR="00280B5A" w:rsidRPr="008F1B3C" w:rsidRDefault="00280B5A" w:rsidP="00280B5A">
            <w:pPr>
              <w:pStyle w:val="PURLMSH"/>
              <w:rPr>
                <w:lang w:val="fr-FR"/>
              </w:rPr>
            </w:pPr>
            <w:r w:rsidRPr="008F1B3C">
              <w:rPr>
                <w:lang w:val="fr-FR"/>
              </w:rPr>
              <w:t xml:space="preserve">Logiciels client/supplémentaires : </w:t>
            </w:r>
            <w:r w:rsidRPr="008F1B3C">
              <w:rPr>
                <w:b/>
                <w:lang w:val="fr-FR"/>
              </w:rPr>
              <w:t>Oui</w:t>
            </w:r>
            <w:r w:rsidRPr="008F1B3C">
              <w:rPr>
                <w:lang w:val="fr-FR"/>
              </w:rPr>
              <w:t xml:space="preserve"> </w:t>
            </w:r>
            <w:r w:rsidRPr="008F1B3C">
              <w:rPr>
                <w:i/>
                <w:lang w:val="fr-FR"/>
              </w:rPr>
              <w:t>(voir l</w:t>
            </w:r>
            <w:r w:rsidR="000905B8">
              <w:rPr>
                <w:i/>
                <w:lang w:val="fr-FR"/>
              </w:rPr>
              <w:t>’</w:t>
            </w:r>
            <w:hyperlink w:anchor="Annexe1" w:history="1">
              <w:hyperlink w:anchor="Appendix_1" w:history="1">
                <w:hyperlink w:anchor="Appendix_1" w:history="1">
                  <w:hyperlink w:anchor="Appendix_1" w:history="1">
                    <w:r w:rsidR="00000A99" w:rsidRPr="008F1B3C">
                      <w:rPr>
                        <w:rStyle w:val="Hyperlink"/>
                        <w:i/>
                        <w:lang w:val="fr-FR"/>
                      </w:rPr>
                      <w:t>Annexe 1</w:t>
                    </w:r>
                  </w:hyperlink>
                </w:hyperlink>
              </w:hyperlink>
            </w:hyperlink>
            <w:r w:rsidRPr="008F1B3C">
              <w:rPr>
                <w:i/>
                <w:lang w:val="fr-FR"/>
              </w:rPr>
              <w:t>)</w:t>
            </w:r>
          </w:p>
        </w:tc>
        <w:tc>
          <w:tcPr>
            <w:tcW w:w="2523" w:type="pct"/>
          </w:tcPr>
          <w:p w14:paraId="31B0C933" w14:textId="77777777" w:rsidR="00280B5A" w:rsidRPr="008F1B3C" w:rsidRDefault="00280B5A" w:rsidP="00280B5A">
            <w:pPr>
              <w:pStyle w:val="PURLMSH"/>
              <w:rPr>
                <w:lang w:val="fr-FR"/>
              </w:rPr>
            </w:pPr>
          </w:p>
        </w:tc>
      </w:tr>
    </w:tbl>
    <w:p w14:paraId="31B0C935" w14:textId="77777777" w:rsidR="00280B5A" w:rsidRPr="008F1B3C" w:rsidRDefault="00280B5A" w:rsidP="00280B5A">
      <w:pPr>
        <w:pStyle w:val="PURADDITIONALTERMSHEADERMB"/>
        <w:rPr>
          <w:lang w:val="fr-FR"/>
        </w:rPr>
      </w:pPr>
      <w:r w:rsidRPr="008F1B3C">
        <w:rPr>
          <w:lang w:val="fr-FR"/>
        </w:rPr>
        <w:t>Conditions supplémentaires.</w:t>
      </w:r>
    </w:p>
    <w:p w14:paraId="31B0C936" w14:textId="77777777" w:rsidR="00280B5A" w:rsidRPr="008F1B3C" w:rsidRDefault="00280B5A" w:rsidP="00280B5A">
      <w:pPr>
        <w:pStyle w:val="PURBlueStrong-Indented"/>
        <w:rPr>
          <w:spacing w:val="0"/>
          <w:lang w:val="fr-FR"/>
        </w:rPr>
      </w:pPr>
      <w:r w:rsidRPr="008F1B3C">
        <w:rPr>
          <w:spacing w:val="0"/>
          <w:lang w:val="fr-FR"/>
        </w:rPr>
        <w:t>Composant Web Office</w:t>
      </w:r>
    </w:p>
    <w:p w14:paraId="31B0C937" w14:textId="77777777" w:rsidR="00280B5A" w:rsidRPr="008F1B3C" w:rsidRDefault="00280B5A" w:rsidP="00280B5A">
      <w:pPr>
        <w:pStyle w:val="PURBody-Indented"/>
        <w:rPr>
          <w:lang w:val="fr-FR"/>
        </w:rPr>
      </w:pPr>
      <w:r w:rsidRPr="008F1B3C">
        <w:rPr>
          <w:lang w:val="fr-FR"/>
        </w:rPr>
        <w:t>Vous êtes autorisé à utiliser le composant uniquement pour afficher et imprimer des copies de documents, de textes et d</w:t>
      </w:r>
      <w:r w:rsidR="000905B8">
        <w:rPr>
          <w:lang w:val="fr-FR"/>
        </w:rPr>
        <w:t>’</w:t>
      </w:r>
      <w:r w:rsidRPr="008F1B3C">
        <w:rPr>
          <w:lang w:val="fr-FR"/>
        </w:rPr>
        <w:t>images statiques créé(e)s à l</w:t>
      </w:r>
      <w:r w:rsidR="000905B8">
        <w:rPr>
          <w:lang w:val="fr-FR"/>
        </w:rPr>
        <w:t>’</w:t>
      </w:r>
      <w:r w:rsidRPr="008F1B3C">
        <w:rPr>
          <w:lang w:val="fr-FR"/>
        </w:rPr>
        <w:t>aide dudit logiciel et vous n</w:t>
      </w:r>
      <w:r w:rsidR="000905B8">
        <w:rPr>
          <w:lang w:val="fr-FR"/>
        </w:rPr>
        <w:t>’</w:t>
      </w:r>
      <w:r w:rsidRPr="008F1B3C">
        <w:rPr>
          <w:lang w:val="fr-FR"/>
        </w:rPr>
        <w:t>avez pas besoin d</w:t>
      </w:r>
      <w:r w:rsidR="000905B8">
        <w:rPr>
          <w:lang w:val="fr-FR"/>
        </w:rPr>
        <w:t>’</w:t>
      </w:r>
      <w:r w:rsidRPr="008F1B3C">
        <w:rPr>
          <w:lang w:val="fr-FR"/>
        </w:rPr>
        <w:t>obtenir de licences distinctes pour les copies du composant.</w:t>
      </w:r>
    </w:p>
    <w:p w14:paraId="31B0C938" w14:textId="77777777" w:rsidR="00280B5A" w:rsidRPr="008F1B3C" w:rsidRDefault="00280B5A" w:rsidP="00280B5A">
      <w:pPr>
        <w:pStyle w:val="PURBlueStrong-Indented"/>
        <w:rPr>
          <w:spacing w:val="0"/>
          <w:lang w:val="fr-FR"/>
        </w:rPr>
      </w:pPr>
      <w:r w:rsidRPr="008F1B3C">
        <w:rPr>
          <w:spacing w:val="0"/>
          <w:lang w:val="fr-FR"/>
        </w:rPr>
        <w:t>Restrictions d</w:t>
      </w:r>
      <w:r w:rsidR="000905B8">
        <w:rPr>
          <w:spacing w:val="0"/>
          <w:lang w:val="fr-FR"/>
        </w:rPr>
        <w:t>’</w:t>
      </w:r>
      <w:r w:rsidRPr="008F1B3C">
        <w:rPr>
          <w:spacing w:val="0"/>
          <w:lang w:val="fr-FR"/>
        </w:rPr>
        <w:t>utilisation</w:t>
      </w:r>
    </w:p>
    <w:p w14:paraId="31B0C939" w14:textId="77777777" w:rsidR="00280B5A" w:rsidRPr="008F1B3C" w:rsidRDefault="00280B5A" w:rsidP="00280B5A">
      <w:pPr>
        <w:pStyle w:val="PURBullet-Indented"/>
        <w:numPr>
          <w:ilvl w:val="0"/>
          <w:numId w:val="0"/>
        </w:numPr>
        <w:ind w:left="270"/>
        <w:rPr>
          <w:lang w:val="fr-FR"/>
        </w:rPr>
      </w:pPr>
      <w:r w:rsidRPr="008F1B3C">
        <w:rPr>
          <w:lang w:val="fr-FR"/>
        </w:rPr>
        <w:t>Vous n</w:t>
      </w:r>
      <w:r w:rsidR="000905B8">
        <w:rPr>
          <w:lang w:val="fr-FR"/>
        </w:rPr>
        <w:t>’</w:t>
      </w:r>
      <w:r w:rsidRPr="008F1B3C">
        <w:rPr>
          <w:lang w:val="fr-FR"/>
        </w:rPr>
        <w:t>êtes pas autorisé à utiliser le logiciel serveur, y compris le logiciel Master Secret Server, sur un serveur qui fait partie d</w:t>
      </w:r>
      <w:r w:rsidR="000905B8">
        <w:rPr>
          <w:lang w:val="fr-FR"/>
        </w:rPr>
        <w:t>’</w:t>
      </w:r>
      <w:r w:rsidRPr="008F1B3C">
        <w:rPr>
          <w:lang w:val="fr-FR"/>
        </w:rPr>
        <w:t>un cluster en réseau ou dans un environnement de système d</w:t>
      </w:r>
      <w:r w:rsidR="000905B8">
        <w:rPr>
          <w:lang w:val="fr-FR"/>
        </w:rPr>
        <w:t>’</w:t>
      </w:r>
      <w:r w:rsidRPr="008F1B3C">
        <w:rPr>
          <w:lang w:val="fr-FR"/>
        </w:rPr>
        <w:t>exploitation qui fait partie d</w:t>
      </w:r>
      <w:r w:rsidR="000905B8">
        <w:rPr>
          <w:lang w:val="fr-FR"/>
        </w:rPr>
        <w:t>’</w:t>
      </w:r>
      <w:r w:rsidRPr="008F1B3C">
        <w:rPr>
          <w:lang w:val="fr-FR"/>
        </w:rPr>
        <w:t>un cluster en réseau d</w:t>
      </w:r>
      <w:r w:rsidR="000905B8">
        <w:rPr>
          <w:lang w:val="fr-FR"/>
        </w:rPr>
        <w:t>’</w:t>
      </w:r>
      <w:r w:rsidRPr="008F1B3C">
        <w:rPr>
          <w:lang w:val="fr-FR"/>
        </w:rPr>
        <w:t>OSE sur le même serveur.</w:t>
      </w:r>
    </w:p>
    <w:p w14:paraId="31B0C93A" w14:textId="77777777" w:rsidR="00280B5A" w:rsidRPr="00601334" w:rsidRDefault="00280B5A" w:rsidP="00280B5A">
      <w:pPr>
        <w:pStyle w:val="PURBlueStrong-Indented"/>
        <w:rPr>
          <w:spacing w:val="0"/>
          <w:lang w:val="fr-FR"/>
        </w:rPr>
      </w:pPr>
      <w:r w:rsidRPr="00601334">
        <w:rPr>
          <w:spacing w:val="0"/>
          <w:lang w:val="fr-FR"/>
        </w:rPr>
        <w:t>Logiciel .NET Framework</w:t>
      </w:r>
    </w:p>
    <w:p w14:paraId="31B0C93B" w14:textId="77777777" w:rsidR="00280B5A" w:rsidRPr="00384B28" w:rsidRDefault="00280B5A" w:rsidP="00280B5A">
      <w:pPr>
        <w:pStyle w:val="PURBody-Indented"/>
        <w:rPr>
          <w:lang w:val="fr-FR"/>
        </w:rPr>
      </w:pPr>
      <w:r w:rsidRPr="00384B28">
        <w:rPr>
          <w:lang w:val="fr-FR"/>
        </w:rP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31B0C93C" w14:textId="77777777" w:rsidR="00280B5A" w:rsidRPr="008F1B3C" w:rsidRDefault="004E2E3E" w:rsidP="00A50403">
      <w:pPr>
        <w:pStyle w:val="PURBreadcrumb"/>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93D" w14:textId="77777777" w:rsidR="00280B5A" w:rsidRPr="00601334" w:rsidRDefault="00280B5A" w:rsidP="00280B5A">
      <w:pPr>
        <w:pStyle w:val="PURProductName"/>
        <w:rPr>
          <w:lang w:val="fr-FR"/>
        </w:rPr>
      </w:pPr>
      <w:bookmarkStart w:id="318" w:name="_Toc346536851"/>
      <w:bookmarkStart w:id="319" w:name="_Toc363552789"/>
      <w:bookmarkStart w:id="320" w:name="_Toc363552853"/>
      <w:bookmarkStart w:id="321" w:name="_Toc378682193"/>
      <w:bookmarkStart w:id="322" w:name="_Toc378682254"/>
      <w:bookmarkStart w:id="323" w:name="_Toc371268266"/>
      <w:bookmarkStart w:id="324" w:name="_Toc371268332"/>
      <w:bookmarkStart w:id="325" w:name="_Toc379842908"/>
      <w:bookmarkStart w:id="326" w:name="_Toc381960520"/>
      <w:r w:rsidRPr="00601334">
        <w:rPr>
          <w:lang w:val="fr-FR"/>
        </w:rPr>
        <w:t xml:space="preserve">BizTalk Server 2013 </w:t>
      </w:r>
      <w:bookmarkEnd w:id="305"/>
      <w:bookmarkEnd w:id="306"/>
      <w:r w:rsidRPr="00601334">
        <w:rPr>
          <w:lang w:val="fr-FR"/>
        </w:rPr>
        <w:t>Branch</w:t>
      </w:r>
      <w:bookmarkEnd w:id="318"/>
      <w:bookmarkEnd w:id="319"/>
      <w:bookmarkEnd w:id="320"/>
      <w:bookmarkEnd w:id="321"/>
      <w:bookmarkEnd w:id="322"/>
      <w:bookmarkEnd w:id="323"/>
      <w:bookmarkEnd w:id="324"/>
      <w:bookmarkEnd w:id="325"/>
      <w:bookmarkEnd w:id="326"/>
      <w:r w:rsidRPr="00384B28">
        <w:fldChar w:fldCharType="begin"/>
      </w:r>
      <w:r w:rsidRPr="00601334">
        <w:rPr>
          <w:lang w:val="fr-FR"/>
        </w:rPr>
        <w:instrText>XE "BizTalk Server 2013 Branch"</w:instrText>
      </w:r>
      <w:r w:rsidRPr="00384B28">
        <w:fldChar w:fldCharType="end"/>
      </w:r>
    </w:p>
    <w:p w14:paraId="31B0C93E" w14:textId="77777777" w:rsidR="00280B5A" w:rsidRPr="00384B28" w:rsidRDefault="00280B5A" w:rsidP="00280B5A">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rsidRPr="00D422BD" w14:paraId="31B0C941" w14:textId="77777777" w:rsidTr="00280B5A">
        <w:tc>
          <w:tcPr>
            <w:tcW w:w="2477" w:type="pct"/>
          </w:tcPr>
          <w:p w14:paraId="31B0C93F" w14:textId="77777777" w:rsidR="00280B5A" w:rsidRPr="008F1B3C" w:rsidRDefault="00280B5A" w:rsidP="00280B5A">
            <w:pPr>
              <w:pStyle w:val="PURLMSH"/>
              <w:rPr>
                <w:lang w:val="fr-FR"/>
              </w:rPr>
            </w:pPr>
            <w:r w:rsidRPr="008F1B3C">
              <w:rPr>
                <w:lang w:val="fr-FR"/>
              </w:rPr>
              <w:t xml:space="preserve">Mobilité de licence dans les Batteries de Serveurs : </w:t>
            </w:r>
            <w:r w:rsidRPr="008F1B3C">
              <w:rPr>
                <w:b/>
                <w:lang w:val="fr-FR"/>
              </w:rPr>
              <w:t xml:space="preserve">Oui </w:t>
            </w:r>
            <w:r w:rsidRPr="008F1B3C">
              <w:rPr>
                <w:i/>
                <w:lang w:val="fr-FR"/>
              </w:rPr>
              <w:t xml:space="preserve">(voir les </w:t>
            </w:r>
            <w:hyperlink w:anchor="Mobilité" w:history="1">
              <w:r w:rsidRPr="008F1B3C">
                <w:rPr>
                  <w:rStyle w:val="Hyperlink"/>
                  <w:i/>
                  <w:lang w:val="fr-FR"/>
                </w:rPr>
                <w:t>conditions générales</w:t>
              </w:r>
            </w:hyperlink>
            <w:r w:rsidRPr="008F1B3C">
              <w:rPr>
                <w:i/>
                <w:lang w:val="fr-FR"/>
              </w:rPr>
              <w:t>)</w:t>
            </w:r>
            <w:r w:rsidRPr="008F1B3C">
              <w:rPr>
                <w:lang w:val="fr-FR"/>
              </w:rPr>
              <w:t xml:space="preserve"> </w:t>
            </w:r>
          </w:p>
        </w:tc>
        <w:tc>
          <w:tcPr>
            <w:tcW w:w="2523" w:type="pct"/>
          </w:tcPr>
          <w:p w14:paraId="31B0C940" w14:textId="77777777" w:rsidR="00280B5A" w:rsidRPr="008F1B3C" w:rsidRDefault="00280B5A" w:rsidP="00280B5A">
            <w:pPr>
              <w:pStyle w:val="PURLMSH"/>
              <w:rPr>
                <w:lang w:val="fr-FR"/>
              </w:rPr>
            </w:pPr>
            <w:r w:rsidRPr="008F1B3C">
              <w:rPr>
                <w:lang w:val="fr-FR"/>
              </w:rPr>
              <w:t xml:space="preserve">Voir les avertissements applicables : </w:t>
            </w:r>
            <w:r w:rsidRPr="008F1B3C">
              <w:rPr>
                <w:b/>
                <w:lang w:val="fr-FR"/>
              </w:rPr>
              <w:t>Non</w:t>
            </w:r>
          </w:p>
        </w:tc>
      </w:tr>
      <w:tr w:rsidR="00280B5A" w:rsidRPr="00D422BD" w14:paraId="31B0C944" w14:textId="77777777" w:rsidTr="00A50403">
        <w:tc>
          <w:tcPr>
            <w:tcW w:w="2477" w:type="pct"/>
          </w:tcPr>
          <w:p w14:paraId="31B0C942" w14:textId="77777777" w:rsidR="00280B5A" w:rsidRPr="008F1B3C" w:rsidRDefault="00280B5A" w:rsidP="00280B5A">
            <w:pPr>
              <w:pStyle w:val="PURLMSH"/>
              <w:rPr>
                <w:lang w:val="fr-FR"/>
              </w:rPr>
            </w:pPr>
            <w:r w:rsidRPr="008F1B3C">
              <w:rPr>
                <w:lang w:val="fr-FR"/>
              </w:rPr>
              <w:t xml:space="preserve">Logiciels client/supplémentaires : </w:t>
            </w:r>
            <w:r w:rsidRPr="008F1B3C">
              <w:rPr>
                <w:b/>
                <w:lang w:val="fr-FR"/>
              </w:rPr>
              <w:t>Oui</w:t>
            </w:r>
            <w:r w:rsidRPr="008F1B3C">
              <w:rPr>
                <w:lang w:val="fr-FR"/>
              </w:rPr>
              <w:t xml:space="preserve"> </w:t>
            </w:r>
            <w:r w:rsidRPr="008F1B3C">
              <w:rPr>
                <w:i/>
                <w:lang w:val="fr-FR"/>
              </w:rPr>
              <w:t>(voir l</w:t>
            </w:r>
            <w:r w:rsidR="000905B8">
              <w:rPr>
                <w:i/>
                <w:lang w:val="fr-FR"/>
              </w:rPr>
              <w:t>’</w:t>
            </w:r>
            <w:hyperlink w:anchor="Annexe1" w:history="1">
              <w:hyperlink w:anchor="Appendix_1" w:history="1">
                <w:hyperlink w:anchor="Appendix_1" w:history="1">
                  <w:hyperlink w:anchor="Appendix_1" w:history="1">
                    <w:r w:rsidR="00000A99" w:rsidRPr="008F1B3C">
                      <w:rPr>
                        <w:rStyle w:val="Hyperlink"/>
                        <w:i/>
                        <w:lang w:val="fr-FR"/>
                      </w:rPr>
                      <w:t>Annexe 1</w:t>
                    </w:r>
                  </w:hyperlink>
                </w:hyperlink>
              </w:hyperlink>
            </w:hyperlink>
            <w:r w:rsidRPr="008F1B3C">
              <w:rPr>
                <w:i/>
                <w:lang w:val="fr-FR"/>
              </w:rPr>
              <w:t>)</w:t>
            </w:r>
          </w:p>
        </w:tc>
        <w:tc>
          <w:tcPr>
            <w:tcW w:w="2523" w:type="pct"/>
          </w:tcPr>
          <w:p w14:paraId="31B0C943" w14:textId="77777777" w:rsidR="00280B5A" w:rsidRPr="008F1B3C" w:rsidRDefault="00280B5A" w:rsidP="00280B5A">
            <w:pPr>
              <w:pStyle w:val="PURLMSH"/>
              <w:rPr>
                <w:lang w:val="fr-FR"/>
              </w:rPr>
            </w:pPr>
          </w:p>
        </w:tc>
      </w:tr>
    </w:tbl>
    <w:p w14:paraId="31B0C945" w14:textId="77777777" w:rsidR="00280B5A" w:rsidRPr="008F1B3C" w:rsidRDefault="00280B5A" w:rsidP="005563EA">
      <w:pPr>
        <w:pStyle w:val="PURADDITIONALTERMSHEADERMB"/>
        <w:keepNext/>
        <w:rPr>
          <w:lang w:val="fr-FR"/>
        </w:rPr>
      </w:pPr>
      <w:r w:rsidRPr="008F1B3C">
        <w:rPr>
          <w:lang w:val="fr-FR"/>
        </w:rPr>
        <w:lastRenderedPageBreak/>
        <w:t>Conditions supplémentaires.</w:t>
      </w:r>
    </w:p>
    <w:p w14:paraId="31B0C946" w14:textId="77777777" w:rsidR="00280B5A" w:rsidRPr="008F1B3C" w:rsidRDefault="00280B5A" w:rsidP="00280B5A">
      <w:pPr>
        <w:pStyle w:val="PURBlueStrong-Indented"/>
        <w:rPr>
          <w:spacing w:val="0"/>
          <w:lang w:val="fr-FR"/>
        </w:rPr>
      </w:pPr>
      <w:r w:rsidRPr="008F1B3C">
        <w:rPr>
          <w:spacing w:val="0"/>
          <w:lang w:val="fr-FR"/>
        </w:rPr>
        <w:t>Composant Web Office</w:t>
      </w:r>
    </w:p>
    <w:p w14:paraId="31B0C947" w14:textId="77777777" w:rsidR="00280B5A" w:rsidRPr="008F1B3C" w:rsidRDefault="00280B5A" w:rsidP="00280B5A">
      <w:pPr>
        <w:pStyle w:val="PURBody-Indented"/>
        <w:rPr>
          <w:lang w:val="fr-FR"/>
        </w:rPr>
      </w:pPr>
      <w:r w:rsidRPr="008F1B3C">
        <w:rPr>
          <w:lang w:val="fr-FR"/>
        </w:rPr>
        <w:t>Vous êtes autorisé à utiliser le composant uniquement pour afficher et imprimer des copies de documents, de textes et d</w:t>
      </w:r>
      <w:r w:rsidR="000905B8">
        <w:rPr>
          <w:lang w:val="fr-FR"/>
        </w:rPr>
        <w:t>’</w:t>
      </w:r>
      <w:r w:rsidRPr="008F1B3C">
        <w:rPr>
          <w:lang w:val="fr-FR"/>
        </w:rPr>
        <w:t>images statiques créé(e)s à l</w:t>
      </w:r>
      <w:r w:rsidR="000905B8">
        <w:rPr>
          <w:lang w:val="fr-FR"/>
        </w:rPr>
        <w:t>’</w:t>
      </w:r>
      <w:r w:rsidRPr="008F1B3C">
        <w:rPr>
          <w:lang w:val="fr-FR"/>
        </w:rPr>
        <w:t>aide dudit logiciel et vous n</w:t>
      </w:r>
      <w:r w:rsidR="000905B8">
        <w:rPr>
          <w:lang w:val="fr-FR"/>
        </w:rPr>
        <w:t>’</w:t>
      </w:r>
      <w:r w:rsidRPr="008F1B3C">
        <w:rPr>
          <w:lang w:val="fr-FR"/>
        </w:rPr>
        <w:t>avez pas besoin d</w:t>
      </w:r>
      <w:r w:rsidR="000905B8">
        <w:rPr>
          <w:lang w:val="fr-FR"/>
        </w:rPr>
        <w:t>’</w:t>
      </w:r>
      <w:r w:rsidRPr="008F1B3C">
        <w:rPr>
          <w:lang w:val="fr-FR"/>
        </w:rPr>
        <w:t>obtenir de licences distinctes pour les copies du composant.</w:t>
      </w:r>
    </w:p>
    <w:p w14:paraId="31B0C948" w14:textId="77777777" w:rsidR="00280B5A" w:rsidRPr="00601334" w:rsidRDefault="00280B5A" w:rsidP="00280B5A">
      <w:pPr>
        <w:pStyle w:val="PURBlueStrong-Indented"/>
        <w:rPr>
          <w:spacing w:val="0"/>
          <w:lang w:val="fr-FR"/>
        </w:rPr>
      </w:pPr>
      <w:r w:rsidRPr="00601334">
        <w:rPr>
          <w:spacing w:val="0"/>
          <w:lang w:val="fr-FR"/>
        </w:rPr>
        <w:t>Restrictions d</w:t>
      </w:r>
      <w:r w:rsidR="000905B8">
        <w:rPr>
          <w:spacing w:val="0"/>
          <w:lang w:val="fr-FR"/>
        </w:rPr>
        <w:t>’</w:t>
      </w:r>
      <w:r w:rsidRPr="00601334">
        <w:rPr>
          <w:spacing w:val="0"/>
          <w:lang w:val="fr-FR"/>
        </w:rPr>
        <w:t>utilisation</w:t>
      </w:r>
    </w:p>
    <w:p w14:paraId="31B0C949" w14:textId="77777777" w:rsidR="00280B5A" w:rsidRPr="00384B28" w:rsidRDefault="00280B5A" w:rsidP="00280B5A">
      <w:pPr>
        <w:pStyle w:val="PURBody-Indented"/>
      </w:pPr>
      <w:r w:rsidRPr="00384B28">
        <w:rPr>
          <w:lang w:val="fr-FR"/>
        </w:rPr>
        <w:t xml:space="preserve">Vous pouvez exécuter des instances du logiciel sur des Serveurs Concédés Sous Licence uniquement au point de terminaison de votre réseau interne (ou au bord de votre organisation), en vue de relier des évènements ou des transactions métier à ce point de terminaison. </w:t>
      </w:r>
      <w:r w:rsidRPr="00384B28">
        <w:t>Le Serveur Concédé Sous Licence ne peut pas :</w:t>
      </w:r>
    </w:p>
    <w:p w14:paraId="31B0C94A" w14:textId="77777777" w:rsidR="00280B5A" w:rsidRPr="008F1B3C" w:rsidRDefault="00280B5A" w:rsidP="003B5A77">
      <w:pPr>
        <w:pStyle w:val="PURBullet-Indented"/>
        <w:numPr>
          <w:ilvl w:val="0"/>
          <w:numId w:val="24"/>
        </w:numPr>
        <w:rPr>
          <w:lang w:val="fr-FR"/>
        </w:rPr>
      </w:pPr>
      <w:r w:rsidRPr="008F1B3C">
        <w:rPr>
          <w:lang w:val="fr-FR"/>
        </w:rPr>
        <w:t>être utilisé en tant que nœud central dans un modèle de réseau Hub and Spoke,</w:t>
      </w:r>
    </w:p>
    <w:p w14:paraId="31B0C94B" w14:textId="77777777" w:rsidR="00280B5A" w:rsidRPr="008F1B3C" w:rsidRDefault="00280B5A" w:rsidP="003B5A77">
      <w:pPr>
        <w:pStyle w:val="PURBullet-Indented"/>
        <w:numPr>
          <w:ilvl w:val="0"/>
          <w:numId w:val="24"/>
        </w:numPr>
        <w:rPr>
          <w:lang w:val="fr-FR"/>
        </w:rPr>
      </w:pPr>
      <w:r w:rsidRPr="008F1B3C">
        <w:rPr>
          <w:lang w:val="fr-FR"/>
        </w:rPr>
        <w:t>centraliser les communications d</w:t>
      </w:r>
      <w:r w:rsidR="000905B8">
        <w:rPr>
          <w:lang w:val="fr-FR"/>
        </w:rPr>
        <w:t>’</w:t>
      </w:r>
      <w:r w:rsidRPr="008F1B3C">
        <w:rPr>
          <w:lang w:val="fr-FR"/>
        </w:rPr>
        <w:t>entreprise avec d</w:t>
      </w:r>
      <w:r w:rsidR="000905B8">
        <w:rPr>
          <w:lang w:val="fr-FR"/>
        </w:rPr>
        <w:t>’</w:t>
      </w:r>
      <w:r w:rsidRPr="008F1B3C">
        <w:rPr>
          <w:lang w:val="fr-FR"/>
        </w:rPr>
        <w:t>autres serveurs ou dispositifs ; ou</w:t>
      </w:r>
    </w:p>
    <w:p w14:paraId="31B0C94C" w14:textId="77777777" w:rsidR="00280B5A" w:rsidRPr="00384B28" w:rsidRDefault="00280B5A" w:rsidP="003B5A77">
      <w:pPr>
        <w:pStyle w:val="PURBullet-Indented"/>
        <w:numPr>
          <w:ilvl w:val="0"/>
          <w:numId w:val="24"/>
        </w:numPr>
        <w:rPr>
          <w:lang w:val="fr-FR"/>
        </w:rPr>
      </w:pPr>
      <w:r w:rsidRPr="00384B28">
        <w:rPr>
          <w:lang w:val="fr-FR"/>
        </w:rPr>
        <w:t>automatiser les processus métier entre les divisions, les unités opérationnelles ou les succursales.</w:t>
      </w:r>
    </w:p>
    <w:p w14:paraId="31B0C94D" w14:textId="77777777" w:rsidR="00280B5A" w:rsidRPr="00384B28" w:rsidRDefault="00280B5A" w:rsidP="00A50403">
      <w:pPr>
        <w:pStyle w:val="PURBullet-Indented"/>
        <w:numPr>
          <w:ilvl w:val="0"/>
          <w:numId w:val="0"/>
        </w:numPr>
        <w:ind w:left="504"/>
        <w:rPr>
          <w:lang w:val="fr-FR"/>
        </w:rPr>
      </w:pPr>
    </w:p>
    <w:p w14:paraId="31B0C94E" w14:textId="77777777" w:rsidR="00280B5A" w:rsidRPr="00384B28" w:rsidRDefault="00280B5A" w:rsidP="00A50403">
      <w:pPr>
        <w:pStyle w:val="PURBullet-Indented"/>
        <w:numPr>
          <w:ilvl w:val="0"/>
          <w:numId w:val="0"/>
        </w:numPr>
        <w:ind w:left="288"/>
        <w:rPr>
          <w:lang w:val="fr-FR"/>
        </w:rPr>
      </w:pPr>
      <w:r w:rsidRPr="00384B28">
        <w:rPr>
          <w:lang w:val="fr-FR"/>
        </w:rPr>
        <w:t>Vous n</w:t>
      </w:r>
      <w:r w:rsidR="000905B8">
        <w:rPr>
          <w:lang w:val="fr-FR"/>
        </w:rPr>
        <w:t>’</w:t>
      </w:r>
      <w:r w:rsidRPr="00384B28">
        <w:rPr>
          <w:lang w:val="fr-FR"/>
        </w:rPr>
        <w:t>êtes pas autorisé à utiliser le logiciel serveur, y compris le logiciel Master Secret Server, sur un serveur qui fait partie d</w:t>
      </w:r>
      <w:r w:rsidR="000905B8">
        <w:rPr>
          <w:lang w:val="fr-FR"/>
        </w:rPr>
        <w:t>’</w:t>
      </w:r>
      <w:r w:rsidRPr="00384B28">
        <w:rPr>
          <w:lang w:val="fr-FR"/>
        </w:rPr>
        <w:t>un cluster en réseau ou dans un environnement de système d</w:t>
      </w:r>
      <w:r w:rsidR="000905B8">
        <w:rPr>
          <w:lang w:val="fr-FR"/>
        </w:rPr>
        <w:t>’</w:t>
      </w:r>
      <w:r w:rsidRPr="00384B28">
        <w:rPr>
          <w:lang w:val="fr-FR"/>
        </w:rPr>
        <w:t>exploitation qui fait partie d</w:t>
      </w:r>
      <w:r w:rsidR="000905B8">
        <w:rPr>
          <w:lang w:val="fr-FR"/>
        </w:rPr>
        <w:t>’</w:t>
      </w:r>
      <w:r w:rsidRPr="00384B28">
        <w:rPr>
          <w:lang w:val="fr-FR"/>
        </w:rPr>
        <w:t>un cluster en réseau d</w:t>
      </w:r>
      <w:r w:rsidR="000905B8">
        <w:rPr>
          <w:lang w:val="fr-FR"/>
        </w:rPr>
        <w:t>’</w:t>
      </w:r>
      <w:r w:rsidRPr="00384B28">
        <w:rPr>
          <w:lang w:val="fr-FR"/>
        </w:rPr>
        <w:t>OSE sur le même serveur.</w:t>
      </w:r>
    </w:p>
    <w:p w14:paraId="31B0C94F" w14:textId="77777777" w:rsidR="00280B5A" w:rsidRPr="00601334" w:rsidRDefault="00280B5A" w:rsidP="00280B5A">
      <w:pPr>
        <w:pStyle w:val="PURBlueStrong-Indented"/>
        <w:rPr>
          <w:spacing w:val="0"/>
          <w:lang w:val="fr-FR"/>
        </w:rPr>
      </w:pPr>
      <w:r w:rsidRPr="00601334">
        <w:rPr>
          <w:spacing w:val="0"/>
          <w:lang w:val="fr-FR"/>
        </w:rPr>
        <w:t>Logiciel .NET Framework</w:t>
      </w:r>
    </w:p>
    <w:p w14:paraId="31B0C950" w14:textId="77777777" w:rsidR="00280B5A" w:rsidRPr="00384B28" w:rsidRDefault="00280B5A" w:rsidP="00280B5A">
      <w:pPr>
        <w:pStyle w:val="PURBody-Indented"/>
        <w:rPr>
          <w:lang w:val="fr-FR"/>
        </w:rPr>
      </w:pPr>
      <w:r w:rsidRPr="00384B28">
        <w:rPr>
          <w:lang w:val="fr-FR"/>
        </w:rP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31B0C951" w14:textId="77777777" w:rsidR="00280B5A" w:rsidRPr="008F1B3C" w:rsidRDefault="004E2E3E" w:rsidP="00A50403">
      <w:pPr>
        <w:pStyle w:val="PURBullet"/>
        <w:numPr>
          <w:ilvl w:val="0"/>
          <w:numId w:val="0"/>
        </w:numPr>
        <w:jc w:val="right"/>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952" w14:textId="77777777" w:rsidR="00A748AB" w:rsidRPr="00601334" w:rsidRDefault="00A748AB" w:rsidP="00D6363C">
      <w:pPr>
        <w:pStyle w:val="PURProductName"/>
        <w:rPr>
          <w:lang w:val="fr-FR"/>
        </w:rPr>
      </w:pPr>
      <w:bookmarkStart w:id="327" w:name="_Toc346536852"/>
      <w:bookmarkStart w:id="328" w:name="_Toc339280316"/>
      <w:bookmarkStart w:id="329" w:name="_Toc363552790"/>
      <w:bookmarkStart w:id="330" w:name="_Toc363552854"/>
      <w:bookmarkStart w:id="331" w:name="_Toc378682194"/>
      <w:bookmarkStart w:id="332" w:name="_Toc378682255"/>
      <w:bookmarkStart w:id="333" w:name="_Toc371268267"/>
      <w:bookmarkStart w:id="334" w:name="_Toc371268333"/>
      <w:bookmarkStart w:id="335" w:name="_Toc379842909"/>
      <w:bookmarkStart w:id="336" w:name="_Toc381960521"/>
      <w:r w:rsidRPr="00601334">
        <w:rPr>
          <w:lang w:val="fr-FR"/>
        </w:rPr>
        <w:t>SQL Server 2014 Enterprise</w:t>
      </w:r>
      <w:bookmarkEnd w:id="327"/>
      <w:bookmarkEnd w:id="328"/>
      <w:bookmarkEnd w:id="329"/>
      <w:bookmarkEnd w:id="330"/>
      <w:bookmarkEnd w:id="331"/>
      <w:bookmarkEnd w:id="332"/>
      <w:bookmarkEnd w:id="333"/>
      <w:bookmarkEnd w:id="334"/>
      <w:r w:rsidRPr="00601334">
        <w:rPr>
          <w:lang w:val="fr-FR"/>
        </w:rPr>
        <w:t xml:space="preserve"> Core</w:t>
      </w:r>
      <w:bookmarkEnd w:id="335"/>
      <w:bookmarkEnd w:id="336"/>
      <w:r w:rsidRPr="00384B28">
        <w:fldChar w:fldCharType="begin"/>
      </w:r>
      <w:r w:rsidRPr="00601334">
        <w:rPr>
          <w:lang w:val="fr-FR"/>
        </w:rPr>
        <w:instrText>XE "SQL Server 2014 Enterprise Core"</w:instrText>
      </w:r>
      <w:r w:rsidRPr="00384B28">
        <w:fldChar w:fldCharType="end"/>
      </w:r>
    </w:p>
    <w:p w14:paraId="31B0C953" w14:textId="77777777" w:rsidR="00A748AB" w:rsidRPr="00384B28" w:rsidRDefault="00A748AB" w:rsidP="00A748AB">
      <w:pPr>
        <w:spacing w:line="240" w:lineRule="exact"/>
        <w:rPr>
          <w:lang w:val="fr-FR"/>
        </w:rPr>
      </w:pPr>
      <w:r w:rsidRPr="00384B28">
        <w:rPr>
          <w:color w:val="auto"/>
          <w:sz w:val="12"/>
          <w:lang w:val="fr-FR"/>
        </w:rPr>
        <w:t>Votre utilisation de ce produit est régie par les conditions universelles de licence, les conditions générales de licence pour le modèle de licence associé audit produit et les conditions de licence spécifiques ci-après.</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D422BD" w14:paraId="31B0C956" w14:textId="77777777" w:rsidTr="00A748AB">
        <w:tc>
          <w:tcPr>
            <w:tcW w:w="5520" w:type="dxa"/>
            <w:shd w:val="clear" w:color="auto" w:fill="auto"/>
          </w:tcPr>
          <w:p w14:paraId="31B0C954" w14:textId="77777777" w:rsidR="00A748AB" w:rsidRPr="008F1B3C" w:rsidRDefault="00A748AB" w:rsidP="00A748AB">
            <w:pPr>
              <w:pStyle w:val="PURBody"/>
              <w:spacing w:after="0"/>
              <w:rPr>
                <w:rFonts w:ascii="Arial Narrow" w:hAnsi="Arial Narrow"/>
                <w:color w:val="404040"/>
                <w:lang w:val="fr-FR"/>
              </w:rPr>
            </w:pPr>
            <w:r w:rsidRPr="008F1B3C">
              <w:rPr>
                <w:rFonts w:ascii="Arial Narrow" w:hAnsi="Arial Narrow"/>
                <w:lang w:val="fr-FR"/>
              </w:rPr>
              <w:t xml:space="preserve">Mobilité de licence dans les Batteries de Serveurs : </w:t>
            </w:r>
            <w:r w:rsidRPr="008F1B3C">
              <w:rPr>
                <w:rFonts w:ascii="Arial Narrow" w:hAnsi="Arial Narrow"/>
                <w:b/>
                <w:lang w:val="fr-FR"/>
              </w:rPr>
              <w:t xml:space="preserve">Oui </w:t>
            </w:r>
            <w:r w:rsidRPr="008F1B3C">
              <w:rPr>
                <w:rFonts w:ascii="Arial Narrow" w:hAnsi="Arial Narrow"/>
                <w:i/>
                <w:lang w:val="fr-FR"/>
              </w:rPr>
              <w:t xml:space="preserve">(voir les </w:t>
            </w:r>
            <w:hyperlink w:anchor="Mobilité" w:history="1">
              <w:r w:rsidRPr="008F1B3C">
                <w:rPr>
                  <w:rStyle w:val="Hyperlink"/>
                  <w:rFonts w:ascii="Arial Narrow" w:hAnsi="Arial Narrow"/>
                  <w:i/>
                  <w:lang w:val="fr-FR"/>
                </w:rPr>
                <w:t>conditions générales</w:t>
              </w:r>
            </w:hyperlink>
            <w:r w:rsidRPr="008F1B3C">
              <w:rPr>
                <w:rFonts w:ascii="Arial Narrow" w:hAnsi="Arial Narrow"/>
                <w:i/>
                <w:lang w:val="fr-FR"/>
              </w:rPr>
              <w:t>)</w:t>
            </w:r>
            <w:r w:rsidRPr="008F1B3C">
              <w:rPr>
                <w:rFonts w:ascii="Arial Narrow" w:hAnsi="Arial Narrow"/>
                <w:lang w:val="fr-FR"/>
              </w:rPr>
              <w:t xml:space="preserve"> </w:t>
            </w:r>
          </w:p>
        </w:tc>
        <w:tc>
          <w:tcPr>
            <w:tcW w:w="5510" w:type="dxa"/>
            <w:shd w:val="clear" w:color="auto" w:fill="auto"/>
          </w:tcPr>
          <w:p w14:paraId="31B0C955" w14:textId="77777777" w:rsidR="00A748AB" w:rsidRPr="00CF5B94" w:rsidRDefault="00A748AB" w:rsidP="005365C8">
            <w:pPr>
              <w:pStyle w:val="PURBody"/>
              <w:spacing w:after="0"/>
              <w:rPr>
                <w:rFonts w:ascii="Arial Narrow" w:hAnsi="Arial Narrow"/>
                <w:color w:val="404040"/>
                <w:szCs w:val="18"/>
                <w:lang w:val="fr-FR"/>
              </w:rPr>
            </w:pPr>
            <w:r w:rsidRPr="00CF5B94">
              <w:rPr>
                <w:rFonts w:ascii="Arial Narrow" w:hAnsi="Arial Narrow"/>
                <w:szCs w:val="18"/>
                <w:lang w:val="fr-FR"/>
              </w:rPr>
              <w:t xml:space="preserve">Voir les avertissements applicables : </w:t>
            </w:r>
            <w:r w:rsidRPr="00CF5B94">
              <w:rPr>
                <w:rFonts w:ascii="Arial Narrow" w:hAnsi="Arial Narrow"/>
                <w:b/>
                <w:szCs w:val="18"/>
                <w:lang w:val="fr-FR"/>
              </w:rPr>
              <w:t>mises à jour automatiques</w:t>
            </w:r>
            <w:r w:rsidRPr="00CF5B94">
              <w:rPr>
                <w:rFonts w:ascii="Arial Narrow" w:hAnsi="Arial Narrow"/>
                <w:szCs w:val="18"/>
                <w:lang w:val="fr-FR"/>
              </w:rPr>
              <w:t xml:space="preserve"> </w:t>
            </w:r>
            <w:r w:rsidR="0022270E" w:rsidRPr="00CF5B94">
              <w:rPr>
                <w:rFonts w:ascii="Arial Narrow" w:hAnsi="Arial Narrow"/>
                <w:szCs w:val="18"/>
                <w:lang w:val="fr-FR"/>
              </w:rPr>
              <w:br/>
            </w:r>
            <w:r w:rsidRPr="00CF5B94">
              <w:rPr>
                <w:rFonts w:ascii="Arial Narrow" w:hAnsi="Arial Narrow"/>
                <w:i/>
                <w:szCs w:val="18"/>
                <w:lang w:val="fr-FR"/>
              </w:rPr>
              <w:t>(voir l</w:t>
            </w:r>
            <w:r w:rsidR="000905B8" w:rsidRPr="00CF5B94">
              <w:rPr>
                <w:rFonts w:ascii="Arial Narrow" w:hAnsi="Arial Narrow"/>
                <w:i/>
                <w:szCs w:val="18"/>
                <w:lang w:val="fr-FR"/>
              </w:rPr>
              <w:t>’</w:t>
            </w:r>
            <w:hyperlink w:anchor="Appendix_2" w:history="1">
              <w:hyperlink w:anchor="Appendix_2" w:history="1">
                <w:r w:rsidR="00CF5B94" w:rsidRPr="00CF5B94">
                  <w:rPr>
                    <w:rStyle w:val="Hyperlink"/>
                    <w:rFonts w:ascii="Arial Narrow" w:hAnsi="Arial Narrow"/>
                    <w:i/>
                    <w:szCs w:val="18"/>
                    <w:lang w:val="fr-FR"/>
                  </w:rPr>
                  <w:t>Annexe 2</w:t>
                </w:r>
              </w:hyperlink>
            </w:hyperlink>
            <w:r w:rsidRPr="00CF5B94">
              <w:rPr>
                <w:rFonts w:ascii="Arial Narrow" w:hAnsi="Arial Narrow"/>
                <w:i/>
                <w:szCs w:val="18"/>
                <w:lang w:val="fr-FR"/>
              </w:rPr>
              <w:t>)</w:t>
            </w:r>
          </w:p>
        </w:tc>
      </w:tr>
      <w:tr w:rsidR="00A748AB" w:rsidRPr="00D422BD" w14:paraId="31B0C959" w14:textId="77777777" w:rsidTr="00A748AB">
        <w:tc>
          <w:tcPr>
            <w:tcW w:w="5520" w:type="dxa"/>
            <w:shd w:val="clear" w:color="auto" w:fill="auto"/>
          </w:tcPr>
          <w:p w14:paraId="31B0C957" w14:textId="77777777" w:rsidR="00A748AB" w:rsidRPr="00000A99" w:rsidRDefault="00A748AB" w:rsidP="005365C8">
            <w:pPr>
              <w:pStyle w:val="PURBody"/>
              <w:spacing w:after="0"/>
              <w:rPr>
                <w:rFonts w:ascii="Arial Narrow" w:hAnsi="Arial Narrow"/>
                <w:color w:val="404040"/>
                <w:lang w:val="fr-FR"/>
              </w:rPr>
            </w:pPr>
            <w:r w:rsidRPr="00000A99">
              <w:rPr>
                <w:rFonts w:ascii="Arial Narrow" w:hAnsi="Arial Narrow"/>
                <w:lang w:val="fr-FR"/>
              </w:rPr>
              <w:t xml:space="preserve">Logiciels client/supplémentaires : </w:t>
            </w:r>
            <w:r w:rsidRPr="00000A99">
              <w:rPr>
                <w:rFonts w:ascii="Arial Narrow" w:hAnsi="Arial Narrow"/>
                <w:b/>
                <w:lang w:val="fr-FR"/>
              </w:rPr>
              <w:t>Oui</w:t>
            </w:r>
            <w:r w:rsidRPr="00000A99">
              <w:rPr>
                <w:rFonts w:ascii="Arial Narrow" w:hAnsi="Arial Narrow"/>
                <w:lang w:val="fr-FR"/>
              </w:rPr>
              <w:t xml:space="preserve"> </w:t>
            </w:r>
            <w:r w:rsidRPr="00000A99">
              <w:rPr>
                <w:rFonts w:ascii="Arial Narrow" w:hAnsi="Arial Narrow"/>
                <w:i/>
                <w:lang w:val="fr-FR"/>
              </w:rPr>
              <w:t>(voir l</w:t>
            </w:r>
            <w:r w:rsidR="000905B8" w:rsidRPr="00000A99">
              <w:rPr>
                <w:rFonts w:ascii="Arial Narrow" w:hAnsi="Arial Narrow"/>
                <w:i/>
                <w:lang w:val="fr-FR"/>
              </w:rPr>
              <w:t>’</w:t>
            </w:r>
            <w:hyperlink w:anchor="Annexe1" w:history="1">
              <w:hyperlink w:anchor="Appendix_1" w:history="1">
                <w:hyperlink w:anchor="Appendix_1" w:history="1">
                  <w:hyperlink w:anchor="Appendix_1" w:history="1">
                    <w:r w:rsidR="00000A99" w:rsidRPr="00000A99">
                      <w:rPr>
                        <w:rStyle w:val="Hyperlink"/>
                        <w:rFonts w:ascii="Arial Narrow" w:hAnsi="Arial Narrow"/>
                        <w:i/>
                        <w:lang w:val="fr-FR"/>
                      </w:rPr>
                      <w:t>Annexe 1</w:t>
                    </w:r>
                  </w:hyperlink>
                </w:hyperlink>
              </w:hyperlink>
            </w:hyperlink>
            <w:r w:rsidRPr="00000A99">
              <w:rPr>
                <w:rFonts w:ascii="Arial Narrow" w:hAnsi="Arial Narrow"/>
                <w:i/>
                <w:lang w:val="fr-FR"/>
              </w:rPr>
              <w:t>)</w:t>
            </w:r>
          </w:p>
        </w:tc>
        <w:tc>
          <w:tcPr>
            <w:tcW w:w="5510" w:type="dxa"/>
            <w:shd w:val="clear" w:color="auto" w:fill="auto"/>
          </w:tcPr>
          <w:p w14:paraId="31B0C958" w14:textId="77777777" w:rsidR="00A748AB" w:rsidRPr="008F1B3C" w:rsidRDefault="00A748AB" w:rsidP="005365C8">
            <w:pPr>
              <w:pStyle w:val="PURBody"/>
              <w:spacing w:after="0"/>
              <w:rPr>
                <w:rFonts w:ascii="Arial Narrow" w:hAnsi="Arial Narrow"/>
                <w:color w:val="404040"/>
                <w:lang w:val="fr-FR"/>
              </w:rPr>
            </w:pPr>
          </w:p>
        </w:tc>
      </w:tr>
    </w:tbl>
    <w:p w14:paraId="31B0C95A" w14:textId="77777777" w:rsidR="00A748AB" w:rsidRPr="008F1B3C" w:rsidRDefault="00A748AB" w:rsidP="00A748AB">
      <w:pPr>
        <w:pStyle w:val="PURBlueBGHeader"/>
        <w:pBdr>
          <w:top w:val="none" w:sz="0" w:space="0" w:color="auto"/>
          <w:left w:val="none" w:sz="0" w:space="0" w:color="auto"/>
          <w:bottom w:val="none" w:sz="0" w:space="0" w:color="auto"/>
          <w:right w:val="none" w:sz="0" w:space="0" w:color="auto"/>
        </w:pBdr>
        <w:rPr>
          <w:lang w:val="fr-FR"/>
        </w:rPr>
      </w:pPr>
      <w:r w:rsidRPr="008F1B3C">
        <w:rPr>
          <w:lang w:val="fr-FR"/>
        </w:rPr>
        <w:t>Conditions supplémentaires.</w:t>
      </w:r>
    </w:p>
    <w:p w14:paraId="31B0C95B" w14:textId="77777777" w:rsidR="00EA48AA" w:rsidRPr="008F1B3C" w:rsidRDefault="00EA48AA" w:rsidP="00A748AB">
      <w:pPr>
        <w:pStyle w:val="PURBlueStrong-Indented"/>
        <w:rPr>
          <w:spacing w:val="0"/>
          <w:lang w:val="fr-FR"/>
        </w:rPr>
      </w:pPr>
      <w:r w:rsidRPr="008F1B3C">
        <w:rPr>
          <w:spacing w:val="0"/>
          <w:lang w:val="fr-FR"/>
        </w:rPr>
        <w:t>Droits des éditions antérieures</w:t>
      </w:r>
    </w:p>
    <w:p w14:paraId="31B0C95C" w14:textId="77777777" w:rsidR="00EA48AA" w:rsidRPr="00384B28" w:rsidRDefault="00EA48AA" w:rsidP="00D6363C">
      <w:pPr>
        <w:pStyle w:val="Heading4"/>
        <w:keepNext w:val="0"/>
        <w:keepLines w:val="0"/>
        <w:widowControl w:val="0"/>
        <w:spacing w:before="120" w:after="120"/>
        <w:ind w:left="270"/>
        <w:rPr>
          <w:lang w:val="fr-FR"/>
        </w:rPr>
      </w:pPr>
      <w:r w:rsidRPr="00384B28">
        <w:rPr>
          <w:rFonts w:ascii="Arial" w:eastAsia="Arial" w:hAnsi="Arial" w:cs="Arial"/>
          <w:b w:val="0"/>
          <w:bCs w:val="0"/>
          <w:i w:val="0"/>
          <w:iCs w:val="0"/>
          <w:color w:val="404040" w:themeColor="text1" w:themeTint="BF"/>
          <w:sz w:val="18"/>
          <w:lang w:val="fr-FR"/>
        </w:rPr>
        <w:t>Pour toute instance autorisée, vous êtes autorisé à créer, stocker et utiliser une instance de la version 2008 R2 de l</w:t>
      </w:r>
      <w:r w:rsidR="000905B8">
        <w:rPr>
          <w:rFonts w:ascii="Arial" w:eastAsia="Arial" w:hAnsi="Arial" w:cs="Arial"/>
          <w:b w:val="0"/>
          <w:bCs w:val="0"/>
          <w:i w:val="0"/>
          <w:iCs w:val="0"/>
          <w:color w:val="404040" w:themeColor="text1" w:themeTint="BF"/>
          <w:sz w:val="18"/>
          <w:lang w:val="fr-FR"/>
        </w:rPr>
        <w:t>’</w:t>
      </w:r>
      <w:r w:rsidRPr="00384B28">
        <w:rPr>
          <w:rFonts w:ascii="Arial" w:eastAsia="Arial" w:hAnsi="Arial" w:cs="Arial"/>
          <w:b w:val="0"/>
          <w:bCs w:val="0"/>
          <w:i w:val="0"/>
          <w:iCs w:val="0"/>
          <w:color w:val="404040" w:themeColor="text1" w:themeTint="BF"/>
          <w:sz w:val="18"/>
          <w:lang w:val="fr-FR"/>
        </w:rPr>
        <w:t xml:space="preserve">édition SQL Server Datacenter du logiciel, de la version </w:t>
      </w:r>
      <w:r w:rsidR="002B10AB">
        <w:rPr>
          <w:rFonts w:ascii="Arial" w:eastAsia="Arial" w:hAnsi="Arial" w:cs="Arial"/>
          <w:b w:val="0"/>
          <w:bCs w:val="0"/>
          <w:i w:val="0"/>
          <w:iCs w:val="0"/>
          <w:color w:val="404040" w:themeColor="text1" w:themeTint="BF"/>
          <w:sz w:val="18"/>
          <w:lang w:val="fr-FR"/>
        </w:rPr>
        <w:t>2014</w:t>
      </w:r>
      <w:r w:rsidRPr="00384B28">
        <w:rPr>
          <w:rFonts w:ascii="Arial" w:eastAsia="Arial" w:hAnsi="Arial" w:cs="Arial"/>
          <w:b w:val="0"/>
          <w:bCs w:val="0"/>
          <w:i w:val="0"/>
          <w:iCs w:val="0"/>
          <w:color w:val="404040" w:themeColor="text1" w:themeTint="BF"/>
          <w:sz w:val="18"/>
          <w:lang w:val="fr-FR"/>
        </w:rPr>
        <w:t xml:space="preserve"> ou de toute version antérieure de l</w:t>
      </w:r>
      <w:r w:rsidR="000905B8">
        <w:rPr>
          <w:rFonts w:ascii="Arial" w:eastAsia="Arial" w:hAnsi="Arial" w:cs="Arial"/>
          <w:b w:val="0"/>
          <w:bCs w:val="0"/>
          <w:i w:val="0"/>
          <w:iCs w:val="0"/>
          <w:color w:val="404040" w:themeColor="text1" w:themeTint="BF"/>
          <w:sz w:val="18"/>
          <w:lang w:val="fr-FR"/>
        </w:rPr>
        <w:t>’</w:t>
      </w:r>
      <w:r w:rsidRPr="00384B28">
        <w:rPr>
          <w:rFonts w:ascii="Arial" w:eastAsia="Arial" w:hAnsi="Arial" w:cs="Arial"/>
          <w:b w:val="0"/>
          <w:bCs w:val="0"/>
          <w:i w:val="0"/>
          <w:iCs w:val="0"/>
          <w:color w:val="404040" w:themeColor="text1" w:themeTint="BF"/>
          <w:sz w:val="18"/>
          <w:lang w:val="fr-FR"/>
        </w:rPr>
        <w:t>édition SQL Server Enterprise du logiciel ou de la version 2014 ou de toute version antérieure des éditions suivantes du logiciel : Business Intelligence, Standard, Workgroup ou Standard Edition for Small Business.</w:t>
      </w:r>
    </w:p>
    <w:p w14:paraId="31B0C95D" w14:textId="77777777" w:rsidR="00EA48AA" w:rsidRPr="00601334" w:rsidRDefault="00EA48AA" w:rsidP="00A748AB">
      <w:pPr>
        <w:pStyle w:val="PURBlueStrong-Indented"/>
        <w:rPr>
          <w:spacing w:val="0"/>
          <w:lang w:val="fr-FR"/>
        </w:rPr>
      </w:pPr>
      <w:r w:rsidRPr="00601334">
        <w:rPr>
          <w:spacing w:val="0"/>
          <w:lang w:val="fr-FR"/>
        </w:rPr>
        <w:t>Serveur de basculement</w:t>
      </w:r>
    </w:p>
    <w:p w14:paraId="31B0C95E" w14:textId="77777777" w:rsidR="00EA48AA" w:rsidRPr="008F1B3C" w:rsidRDefault="00EA48AA" w:rsidP="00887875">
      <w:pPr>
        <w:pStyle w:val="Heading2"/>
        <w:widowControl w:val="0"/>
        <w:pBdr>
          <w:bottom w:val="none" w:sz="0" w:space="0" w:color="auto"/>
        </w:pBdr>
        <w:tabs>
          <w:tab w:val="left" w:pos="720"/>
        </w:tabs>
        <w:spacing w:before="0"/>
        <w:ind w:left="270"/>
        <w:rPr>
          <w:lang w:val="fr-FR"/>
        </w:rPr>
      </w:pPr>
      <w:bookmarkStart w:id="337" w:name="_Toc346894345"/>
      <w:r w:rsidRPr="00384B28">
        <w:rPr>
          <w:b w:val="0"/>
          <w:caps w:val="0"/>
          <w:color w:val="404040" w:themeColor="text1" w:themeTint="BF"/>
          <w:sz w:val="18"/>
          <w:lang w:val="fr-FR"/>
        </w:rPr>
        <w:t>Pour chaque OSE dans lequel vous exécutez des instances du logiciel serveur, vous êtes autorisé, au maximum, à exécuter le même nombre d</w:t>
      </w:r>
      <w:r w:rsidR="000905B8">
        <w:rPr>
          <w:b w:val="0"/>
          <w:caps w:val="0"/>
          <w:color w:val="404040" w:themeColor="text1" w:themeTint="BF"/>
          <w:sz w:val="18"/>
          <w:lang w:val="fr-FR"/>
        </w:rPr>
        <w:t>’</w:t>
      </w:r>
      <w:r w:rsidRPr="00384B28">
        <w:rPr>
          <w:b w:val="0"/>
          <w:caps w:val="0"/>
          <w:color w:val="404040" w:themeColor="text1" w:themeTint="BF"/>
          <w:sz w:val="18"/>
          <w:lang w:val="fr-FR"/>
        </w:rPr>
        <w:t>instances de basculement passives dans un OSE distinct en prévision d</w:t>
      </w:r>
      <w:r w:rsidR="000905B8">
        <w:rPr>
          <w:b w:val="0"/>
          <w:caps w:val="0"/>
          <w:color w:val="404040" w:themeColor="text1" w:themeTint="BF"/>
          <w:sz w:val="18"/>
          <w:lang w:val="fr-FR"/>
        </w:rPr>
        <w:t>’</w:t>
      </w:r>
      <w:r w:rsidRPr="00384B28">
        <w:rPr>
          <w:b w:val="0"/>
          <w:caps w:val="0"/>
          <w:color w:val="404040" w:themeColor="text1" w:themeTint="BF"/>
          <w:sz w:val="18"/>
          <w:lang w:val="fr-FR"/>
        </w:rPr>
        <w:t xml:space="preserve">un événement de basculement. Vous êtes autorisé à exécuter les instances de relais passifs sur un serveur autre que le serveur sous licence. </w:t>
      </w:r>
      <w:r w:rsidRPr="008F1B3C">
        <w:rPr>
          <w:b w:val="0"/>
          <w:caps w:val="0"/>
          <w:color w:val="404040" w:themeColor="text1" w:themeTint="BF"/>
          <w:sz w:val="18"/>
          <w:lang w:val="fr-FR"/>
        </w:rPr>
        <w:t>Toutefois, si vous avez acquis sous licence le logiciel serveur conformément aux dispositions de la section « Nombre de Cœurs Physiques d</w:t>
      </w:r>
      <w:r w:rsidR="000905B8">
        <w:rPr>
          <w:b w:val="0"/>
          <w:caps w:val="0"/>
          <w:color w:val="404040" w:themeColor="text1" w:themeTint="BF"/>
          <w:sz w:val="18"/>
          <w:lang w:val="fr-FR"/>
        </w:rPr>
        <w:t>’</w:t>
      </w:r>
      <w:r w:rsidRPr="008F1B3C">
        <w:rPr>
          <w:b w:val="0"/>
          <w:caps w:val="0"/>
          <w:color w:val="404040" w:themeColor="text1" w:themeTint="BF"/>
          <w:sz w:val="18"/>
          <w:lang w:val="fr-FR"/>
        </w:rPr>
        <w:t>un Serveur » ci</w:t>
      </w:r>
      <w:r w:rsidR="00887875">
        <w:rPr>
          <w:b w:val="0"/>
          <w:caps w:val="0"/>
          <w:color w:val="404040" w:themeColor="text1" w:themeTint="BF"/>
          <w:sz w:val="18"/>
          <w:lang w:val="fr-FR"/>
        </w:rPr>
        <w:t>­</w:t>
      </w:r>
      <w:r w:rsidRPr="008F1B3C">
        <w:rPr>
          <w:b w:val="0"/>
          <w:caps w:val="0"/>
          <w:color w:val="404040" w:themeColor="text1" w:themeTint="BF"/>
          <w:sz w:val="18"/>
          <w:lang w:val="fr-FR"/>
        </w:rPr>
        <w:t>dessus et que l</w:t>
      </w:r>
      <w:r w:rsidR="000905B8">
        <w:rPr>
          <w:b w:val="0"/>
          <w:caps w:val="0"/>
          <w:color w:val="404040" w:themeColor="text1" w:themeTint="BF"/>
          <w:sz w:val="18"/>
          <w:lang w:val="fr-FR"/>
        </w:rPr>
        <w:t>’</w:t>
      </w:r>
      <w:r w:rsidRPr="008F1B3C">
        <w:rPr>
          <w:b w:val="0"/>
          <w:caps w:val="0"/>
          <w:color w:val="404040" w:themeColor="text1" w:themeTint="BF"/>
          <w:sz w:val="18"/>
          <w:lang w:val="fr-FR"/>
        </w:rPr>
        <w:t>OSE dans lequel vous exécutez les Instances de basculement passives est sur un Serveur distinct, le nombre de Cœurs Physiques du Serveur distinct ne doit pas excéder le nombre de Cœurs Physiques du Serveur Sous Licence et le Coefficient Cœur des Processeurs Physiques dudit Serveur doit être égal ou inférieur au Coefficient Cœur des Processeurs Physiques du Serveur Sous licence. Si vous avez acquis sous licence le logiciel serveur conformément aux dispositions de la section « OSE</w:t>
      </w:r>
      <w:r w:rsidR="00887875">
        <w:rPr>
          <w:b w:val="0"/>
          <w:caps w:val="0"/>
          <w:color w:val="404040" w:themeColor="text1" w:themeTint="BF"/>
          <w:sz w:val="18"/>
          <w:lang w:val="fr-FR"/>
        </w:rPr>
        <w:t> </w:t>
      </w:r>
      <w:r w:rsidRPr="008F1B3C">
        <w:rPr>
          <w:b w:val="0"/>
          <w:caps w:val="0"/>
          <w:color w:val="404040" w:themeColor="text1" w:themeTint="BF"/>
          <w:sz w:val="18"/>
          <w:lang w:val="fr-FR"/>
        </w:rPr>
        <w:t>Virtuel individuel » ci-dessus, le nombre de Threads Matérielles utilisées dans cet OSE distinct ne doit pas excéder le nombre de Threads Matérielles utilisées dans l</w:t>
      </w:r>
      <w:r w:rsidR="000905B8">
        <w:rPr>
          <w:b w:val="0"/>
          <w:caps w:val="0"/>
          <w:color w:val="404040" w:themeColor="text1" w:themeTint="BF"/>
          <w:sz w:val="18"/>
          <w:lang w:val="fr-FR"/>
        </w:rPr>
        <w:t>’</w:t>
      </w:r>
      <w:r w:rsidRPr="008F1B3C">
        <w:rPr>
          <w:b w:val="0"/>
          <w:caps w:val="0"/>
          <w:color w:val="404040" w:themeColor="text1" w:themeTint="BF"/>
          <w:sz w:val="18"/>
          <w:lang w:val="fr-FR"/>
        </w:rPr>
        <w:t>OSE correspondant dans lequel les Instances actives sont exécutées.</w:t>
      </w:r>
      <w:bookmarkEnd w:id="337"/>
    </w:p>
    <w:p w14:paraId="31B0C95F" w14:textId="77777777" w:rsidR="009E6523" w:rsidRPr="00601334" w:rsidRDefault="009E6523" w:rsidP="00A748AB">
      <w:pPr>
        <w:pStyle w:val="PURBlueStrong-Indented"/>
        <w:rPr>
          <w:spacing w:val="0"/>
          <w:lang w:val="fr-FR"/>
        </w:rPr>
      </w:pPr>
      <w:r w:rsidRPr="00601334">
        <w:rPr>
          <w:spacing w:val="0"/>
          <w:lang w:val="fr-FR"/>
        </w:rPr>
        <w:t>Logiciel .NET Framework</w:t>
      </w:r>
    </w:p>
    <w:p w14:paraId="31B0C960" w14:textId="77777777" w:rsidR="009E6523" w:rsidRPr="00384B28" w:rsidRDefault="009E6523" w:rsidP="00A748AB">
      <w:pPr>
        <w:pStyle w:val="PURBody-Indented"/>
        <w:rPr>
          <w:lang w:val="fr-FR"/>
        </w:rPr>
      </w:pPr>
      <w:r w:rsidRPr="00384B28">
        <w:rPr>
          <w:lang w:val="fr-FR"/>
        </w:rP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31B0C961" w14:textId="77777777" w:rsidR="00830DCA" w:rsidRPr="008F1B3C" w:rsidRDefault="004E2E3E" w:rsidP="005563EA">
      <w:pPr>
        <w:spacing w:before="240" w:after="240"/>
        <w:jc w:val="right"/>
        <w:rPr>
          <w:lang w:val="fr-FR"/>
        </w:rPr>
      </w:pPr>
      <w:hyperlink w:anchor="Table_of_Content" w:history="1">
        <w:r w:rsidR="00C570B9" w:rsidRPr="008F1B3C">
          <w:rPr>
            <w:rStyle w:val="Hyperlink"/>
            <w:rFonts w:ascii="Arial Narrow" w:hAnsi="Arial Narrow"/>
            <w:sz w:val="16"/>
            <w:lang w:val="fr-FR"/>
          </w:rPr>
          <w:t>Table des matières</w:t>
        </w:r>
      </w:hyperlink>
      <w:r w:rsidR="00C570B9" w:rsidRPr="008F1B3C">
        <w:rPr>
          <w:rFonts w:ascii="Arial Narrow" w:hAnsi="Arial Narrow"/>
          <w:sz w:val="16"/>
          <w:lang w:val="fr-FR"/>
        </w:rPr>
        <w:t>/</w:t>
      </w:r>
      <w:hyperlink w:anchor="Universal_License_Terms" w:history="1">
        <w:r w:rsidR="00C570B9" w:rsidRPr="008F1B3C">
          <w:rPr>
            <w:rStyle w:val="Hyperlink"/>
            <w:rFonts w:ascii="Arial Narrow" w:hAnsi="Arial Narrow"/>
            <w:sz w:val="16"/>
            <w:lang w:val="fr-FR"/>
          </w:rPr>
          <w:t>Conditions universelles de license</w:t>
        </w:r>
      </w:hyperlink>
    </w:p>
    <w:p w14:paraId="31B0C962" w14:textId="77777777" w:rsidR="00EA48AA" w:rsidRPr="00601334" w:rsidRDefault="00EA48AA" w:rsidP="005563EA">
      <w:pPr>
        <w:pStyle w:val="PURProductName"/>
        <w:keepNext w:val="0"/>
        <w:keepLines w:val="0"/>
        <w:rPr>
          <w:lang w:val="fr-FR"/>
        </w:rPr>
      </w:pPr>
      <w:bookmarkStart w:id="338" w:name="_Toc346536853"/>
      <w:bookmarkStart w:id="339" w:name="_Toc339280317"/>
      <w:bookmarkStart w:id="340" w:name="_Toc363552791"/>
      <w:bookmarkStart w:id="341" w:name="_Toc363552855"/>
      <w:bookmarkStart w:id="342" w:name="_Toc378682195"/>
      <w:bookmarkStart w:id="343" w:name="_Toc378682256"/>
      <w:bookmarkStart w:id="344" w:name="_Toc371268268"/>
      <w:bookmarkStart w:id="345" w:name="_Toc371268334"/>
      <w:bookmarkStart w:id="346" w:name="_Toc379842910"/>
      <w:bookmarkStart w:id="347" w:name="_Toc381960522"/>
      <w:r w:rsidRPr="00601334">
        <w:rPr>
          <w:lang w:val="fr-FR"/>
        </w:rPr>
        <w:lastRenderedPageBreak/>
        <w:t>SQL Server 2014 Standard</w:t>
      </w:r>
      <w:bookmarkEnd w:id="338"/>
      <w:bookmarkEnd w:id="339"/>
      <w:bookmarkEnd w:id="340"/>
      <w:bookmarkEnd w:id="341"/>
      <w:bookmarkEnd w:id="342"/>
      <w:bookmarkEnd w:id="343"/>
      <w:bookmarkEnd w:id="344"/>
      <w:bookmarkEnd w:id="345"/>
      <w:r w:rsidRPr="00601334">
        <w:rPr>
          <w:lang w:val="fr-FR"/>
        </w:rPr>
        <w:t xml:space="preserve"> Core</w:t>
      </w:r>
      <w:bookmarkEnd w:id="346"/>
      <w:bookmarkEnd w:id="347"/>
      <w:r w:rsidRPr="00384B28">
        <w:fldChar w:fldCharType="begin"/>
      </w:r>
      <w:r w:rsidRPr="00601334">
        <w:rPr>
          <w:lang w:val="fr-FR"/>
        </w:rPr>
        <w:instrText>XE "SQL Server 2014 Standard Core"</w:instrText>
      </w:r>
      <w:r w:rsidRPr="00384B28">
        <w:fldChar w:fldCharType="end"/>
      </w:r>
    </w:p>
    <w:p w14:paraId="31B0C963" w14:textId="77777777" w:rsidR="00A748AB" w:rsidRPr="00384B28" w:rsidRDefault="00A748AB" w:rsidP="00A748AB">
      <w:pPr>
        <w:spacing w:line="240" w:lineRule="exact"/>
        <w:rPr>
          <w:lang w:val="fr-FR"/>
        </w:rPr>
      </w:pPr>
      <w:r w:rsidRPr="00384B28">
        <w:rPr>
          <w:color w:val="auto"/>
          <w:sz w:val="12"/>
          <w:lang w:val="fr-FR"/>
        </w:rPr>
        <w:t>Votre utilisation de ce produit est régie par les conditions universelles de licence, les conditions générales de licence pour le modèle de licence associé audit produit et les conditions de licence spécifiques ci-après.</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D422BD" w14:paraId="31B0C966" w14:textId="77777777" w:rsidTr="00A748AB">
        <w:tc>
          <w:tcPr>
            <w:tcW w:w="5520" w:type="dxa"/>
            <w:shd w:val="clear" w:color="auto" w:fill="auto"/>
          </w:tcPr>
          <w:p w14:paraId="31B0C964" w14:textId="77777777" w:rsidR="00573633" w:rsidRPr="008F1B3C" w:rsidRDefault="00573633" w:rsidP="00A748AB">
            <w:pPr>
              <w:pStyle w:val="PURBody"/>
              <w:spacing w:after="0"/>
              <w:rPr>
                <w:rFonts w:ascii="Arial Narrow" w:hAnsi="Arial Narrow"/>
                <w:color w:val="404040"/>
                <w:lang w:val="fr-FR"/>
              </w:rPr>
            </w:pPr>
            <w:r w:rsidRPr="008F1B3C">
              <w:rPr>
                <w:rFonts w:ascii="Arial Narrow" w:hAnsi="Arial Narrow"/>
                <w:lang w:val="fr-FR"/>
              </w:rPr>
              <w:t xml:space="preserve">Mobilité de licence dans les Batteries de Serveurs : </w:t>
            </w:r>
            <w:r w:rsidRPr="008F1B3C">
              <w:rPr>
                <w:rFonts w:ascii="Arial Narrow" w:hAnsi="Arial Narrow"/>
                <w:b/>
                <w:lang w:val="fr-FR"/>
              </w:rPr>
              <w:t xml:space="preserve">Oui </w:t>
            </w:r>
            <w:r w:rsidRPr="008F1B3C">
              <w:rPr>
                <w:rFonts w:ascii="Arial Narrow" w:hAnsi="Arial Narrow"/>
                <w:i/>
                <w:lang w:val="fr-FR"/>
              </w:rPr>
              <w:t xml:space="preserve">(voir les </w:t>
            </w:r>
            <w:hyperlink w:anchor="Mobilité" w:history="1">
              <w:r w:rsidRPr="008F1B3C">
                <w:rPr>
                  <w:rStyle w:val="Hyperlink"/>
                  <w:rFonts w:ascii="Arial Narrow" w:hAnsi="Arial Narrow"/>
                  <w:i/>
                  <w:lang w:val="fr-FR"/>
                </w:rPr>
                <w:t>conditions générales</w:t>
              </w:r>
            </w:hyperlink>
            <w:r w:rsidRPr="008F1B3C">
              <w:rPr>
                <w:rFonts w:ascii="Arial Narrow" w:hAnsi="Arial Narrow"/>
                <w:i/>
                <w:lang w:val="fr-FR"/>
              </w:rPr>
              <w:t>)</w:t>
            </w:r>
            <w:r w:rsidRPr="008F1B3C">
              <w:rPr>
                <w:rFonts w:ascii="Arial Narrow" w:hAnsi="Arial Narrow"/>
                <w:lang w:val="fr-FR"/>
              </w:rPr>
              <w:t xml:space="preserve"> </w:t>
            </w:r>
          </w:p>
        </w:tc>
        <w:tc>
          <w:tcPr>
            <w:tcW w:w="5510" w:type="dxa"/>
            <w:shd w:val="clear" w:color="auto" w:fill="auto"/>
          </w:tcPr>
          <w:p w14:paraId="31B0C965" w14:textId="77777777" w:rsidR="00573633" w:rsidRPr="00CF5B94" w:rsidRDefault="00573633" w:rsidP="00A748AB">
            <w:pPr>
              <w:pStyle w:val="PURBody"/>
              <w:spacing w:after="0"/>
              <w:rPr>
                <w:rFonts w:ascii="Arial Narrow" w:hAnsi="Arial Narrow"/>
                <w:color w:val="404040"/>
                <w:szCs w:val="18"/>
                <w:lang w:val="fr-FR"/>
              </w:rPr>
            </w:pPr>
            <w:r w:rsidRPr="00CF5B94">
              <w:rPr>
                <w:rFonts w:ascii="Arial Narrow" w:hAnsi="Arial Narrow"/>
                <w:szCs w:val="18"/>
                <w:lang w:val="fr-FR"/>
              </w:rPr>
              <w:t xml:space="preserve">Voir les avertissements applicables : </w:t>
            </w:r>
            <w:r w:rsidRPr="00CF5B94">
              <w:rPr>
                <w:rFonts w:ascii="Arial Narrow" w:hAnsi="Arial Narrow"/>
                <w:b/>
                <w:szCs w:val="18"/>
                <w:lang w:val="fr-FR"/>
              </w:rPr>
              <w:t>mises à jour automatiques</w:t>
            </w:r>
            <w:r w:rsidRPr="00CF5B94">
              <w:rPr>
                <w:rFonts w:ascii="Arial Narrow" w:hAnsi="Arial Narrow"/>
                <w:szCs w:val="18"/>
                <w:lang w:val="fr-FR"/>
              </w:rPr>
              <w:t xml:space="preserve"> </w:t>
            </w:r>
            <w:r w:rsidR="00CA53ED" w:rsidRPr="00CF5B94">
              <w:rPr>
                <w:rFonts w:ascii="Arial Narrow" w:hAnsi="Arial Narrow"/>
                <w:szCs w:val="18"/>
                <w:lang w:val="fr-FR"/>
              </w:rPr>
              <w:br/>
            </w:r>
            <w:r w:rsidRPr="00CF5B94">
              <w:rPr>
                <w:rFonts w:ascii="Arial Narrow" w:hAnsi="Arial Narrow"/>
                <w:i/>
                <w:szCs w:val="18"/>
                <w:lang w:val="fr-FR"/>
              </w:rPr>
              <w:t>(voir l</w:t>
            </w:r>
            <w:r w:rsidR="000905B8" w:rsidRPr="00CF5B94">
              <w:rPr>
                <w:rFonts w:ascii="Arial Narrow" w:hAnsi="Arial Narrow"/>
                <w:i/>
                <w:szCs w:val="18"/>
                <w:lang w:val="fr-FR"/>
              </w:rPr>
              <w:t>’</w:t>
            </w:r>
            <w:hyperlink w:anchor="Appendix_2" w:history="1">
              <w:hyperlink w:anchor="Appendix_2" w:history="1">
                <w:r w:rsidR="00CF5B94" w:rsidRPr="00CF5B94">
                  <w:rPr>
                    <w:rStyle w:val="Hyperlink"/>
                    <w:rFonts w:ascii="Arial Narrow" w:hAnsi="Arial Narrow"/>
                    <w:i/>
                    <w:szCs w:val="18"/>
                    <w:lang w:val="fr-FR"/>
                  </w:rPr>
                  <w:t>Annexe 2</w:t>
                </w:r>
              </w:hyperlink>
            </w:hyperlink>
            <w:r w:rsidRPr="00CF5B94">
              <w:rPr>
                <w:rFonts w:ascii="Arial Narrow" w:hAnsi="Arial Narrow"/>
                <w:i/>
                <w:szCs w:val="18"/>
                <w:lang w:val="fr-FR"/>
              </w:rPr>
              <w:t>)</w:t>
            </w:r>
          </w:p>
        </w:tc>
      </w:tr>
      <w:tr w:rsidR="00573633" w:rsidRPr="00D422BD" w14:paraId="31B0C969" w14:textId="77777777" w:rsidTr="00A748AB">
        <w:tc>
          <w:tcPr>
            <w:tcW w:w="5520" w:type="dxa"/>
            <w:shd w:val="clear" w:color="auto" w:fill="auto"/>
          </w:tcPr>
          <w:p w14:paraId="31B0C967" w14:textId="77777777" w:rsidR="00573633" w:rsidRPr="00000A99" w:rsidRDefault="00573633" w:rsidP="00A748AB">
            <w:pPr>
              <w:pStyle w:val="PURBody"/>
              <w:spacing w:after="0"/>
              <w:rPr>
                <w:rFonts w:ascii="Arial Narrow" w:hAnsi="Arial Narrow"/>
                <w:color w:val="404040"/>
                <w:lang w:val="fr-FR"/>
              </w:rPr>
            </w:pPr>
            <w:r w:rsidRPr="00000A99">
              <w:rPr>
                <w:rFonts w:ascii="Arial Narrow" w:hAnsi="Arial Narrow"/>
                <w:lang w:val="fr-FR"/>
              </w:rPr>
              <w:t xml:space="preserve">Logiciels client/supplémentaires : </w:t>
            </w:r>
            <w:r w:rsidRPr="00000A99">
              <w:rPr>
                <w:rFonts w:ascii="Arial Narrow" w:hAnsi="Arial Narrow"/>
                <w:b/>
                <w:lang w:val="fr-FR"/>
              </w:rPr>
              <w:t>Oui</w:t>
            </w:r>
            <w:r w:rsidRPr="00000A99">
              <w:rPr>
                <w:rFonts w:ascii="Arial Narrow" w:hAnsi="Arial Narrow"/>
                <w:lang w:val="fr-FR"/>
              </w:rPr>
              <w:t xml:space="preserve"> </w:t>
            </w:r>
            <w:r w:rsidRPr="00000A99">
              <w:rPr>
                <w:rFonts w:ascii="Arial Narrow" w:hAnsi="Arial Narrow"/>
                <w:i/>
                <w:lang w:val="fr-FR"/>
              </w:rPr>
              <w:t>(voir l</w:t>
            </w:r>
            <w:r w:rsidR="000905B8" w:rsidRPr="00000A99">
              <w:rPr>
                <w:rFonts w:ascii="Arial Narrow" w:hAnsi="Arial Narrow"/>
                <w:i/>
                <w:lang w:val="fr-FR"/>
              </w:rPr>
              <w:t>’</w:t>
            </w:r>
            <w:hyperlink w:anchor="Annexe1" w:history="1">
              <w:hyperlink w:anchor="Appendix_1" w:history="1">
                <w:hyperlink w:anchor="Appendix_1" w:history="1">
                  <w:hyperlink w:anchor="Appendix_1" w:history="1">
                    <w:r w:rsidR="00000A99" w:rsidRPr="00000A99">
                      <w:rPr>
                        <w:rStyle w:val="Hyperlink"/>
                        <w:rFonts w:ascii="Arial Narrow" w:hAnsi="Arial Narrow"/>
                        <w:i/>
                        <w:lang w:val="fr-FR"/>
                      </w:rPr>
                      <w:t>Annexe 1</w:t>
                    </w:r>
                  </w:hyperlink>
                </w:hyperlink>
              </w:hyperlink>
            </w:hyperlink>
            <w:r w:rsidRPr="00000A99">
              <w:rPr>
                <w:rFonts w:ascii="Arial Narrow" w:hAnsi="Arial Narrow"/>
                <w:i/>
                <w:lang w:val="fr-FR"/>
              </w:rPr>
              <w:t>)</w:t>
            </w:r>
          </w:p>
        </w:tc>
        <w:tc>
          <w:tcPr>
            <w:tcW w:w="5510" w:type="dxa"/>
            <w:shd w:val="clear" w:color="auto" w:fill="auto"/>
          </w:tcPr>
          <w:p w14:paraId="31B0C968" w14:textId="77777777" w:rsidR="00573633" w:rsidRPr="008F1B3C" w:rsidRDefault="00573633" w:rsidP="00A748AB">
            <w:pPr>
              <w:pStyle w:val="PURBody"/>
              <w:spacing w:after="0"/>
              <w:rPr>
                <w:rFonts w:ascii="Arial Narrow" w:hAnsi="Arial Narrow"/>
                <w:color w:val="404040"/>
                <w:lang w:val="fr-FR"/>
              </w:rPr>
            </w:pPr>
          </w:p>
        </w:tc>
      </w:tr>
    </w:tbl>
    <w:p w14:paraId="31B0C96A" w14:textId="77777777" w:rsidR="00EA48AA" w:rsidRPr="008F1B3C" w:rsidRDefault="00EA48AA" w:rsidP="00CA53ED">
      <w:pPr>
        <w:pStyle w:val="PURBlueBGHeader"/>
        <w:keepNext/>
        <w:pBdr>
          <w:top w:val="none" w:sz="0" w:space="0" w:color="auto"/>
          <w:left w:val="none" w:sz="0" w:space="0" w:color="auto"/>
          <w:bottom w:val="none" w:sz="0" w:space="0" w:color="auto"/>
          <w:right w:val="none" w:sz="0" w:space="0" w:color="auto"/>
        </w:pBdr>
        <w:rPr>
          <w:lang w:val="fr-FR"/>
        </w:rPr>
      </w:pPr>
      <w:r w:rsidRPr="008F1B3C">
        <w:rPr>
          <w:lang w:val="fr-FR"/>
        </w:rPr>
        <w:t>Conditions supplémentaires.</w:t>
      </w:r>
    </w:p>
    <w:p w14:paraId="31B0C96B" w14:textId="77777777" w:rsidR="0061320A" w:rsidRPr="008F1B3C" w:rsidRDefault="0061320A" w:rsidP="0061320A">
      <w:pPr>
        <w:pStyle w:val="PURBlueStrong-Indented"/>
        <w:rPr>
          <w:spacing w:val="0"/>
          <w:lang w:val="fr-FR"/>
        </w:rPr>
      </w:pPr>
      <w:r w:rsidRPr="008F1B3C">
        <w:rPr>
          <w:spacing w:val="0"/>
          <w:lang w:val="fr-FR"/>
        </w:rPr>
        <w:t>Droits des éditions antérieures</w:t>
      </w:r>
    </w:p>
    <w:p w14:paraId="31B0C96C" w14:textId="77777777" w:rsidR="0061320A" w:rsidRPr="00384B28" w:rsidRDefault="0061320A" w:rsidP="0061320A">
      <w:pPr>
        <w:pStyle w:val="Heading2"/>
        <w:widowControl w:val="0"/>
        <w:pBdr>
          <w:bottom w:val="none" w:sz="0" w:space="0" w:color="auto"/>
        </w:pBdr>
        <w:tabs>
          <w:tab w:val="left" w:pos="720"/>
        </w:tabs>
        <w:ind w:left="270"/>
        <w:rPr>
          <w:lang w:val="fr-FR"/>
        </w:rPr>
      </w:pPr>
      <w:r w:rsidRPr="00384B28">
        <w:rPr>
          <w:b w:val="0"/>
          <w:caps w:val="0"/>
          <w:color w:val="404040" w:themeColor="text1" w:themeTint="BF"/>
          <w:sz w:val="18"/>
          <w:lang w:val="fr-FR"/>
        </w:rPr>
        <w:t>Pour toute instance autorisée, vous êtes autorisé à créer, stocker et utiliser une instance de la version 2012, ou une version antérieure, des éditions du logiciel suivantes : SQL Server Standard, Workgroup ou Small Business.</w:t>
      </w:r>
    </w:p>
    <w:p w14:paraId="31B0C96D" w14:textId="77777777" w:rsidR="00EA48AA" w:rsidRPr="00601334" w:rsidRDefault="00EA48AA" w:rsidP="00A748AB">
      <w:pPr>
        <w:pStyle w:val="PURBlueStrong-Indented"/>
        <w:rPr>
          <w:spacing w:val="0"/>
          <w:lang w:val="fr-FR"/>
        </w:rPr>
      </w:pPr>
      <w:r w:rsidRPr="00601334">
        <w:rPr>
          <w:spacing w:val="0"/>
          <w:lang w:val="fr-FR"/>
        </w:rPr>
        <w:t>Serveur de basculement</w:t>
      </w:r>
    </w:p>
    <w:p w14:paraId="31B0C96E" w14:textId="77777777" w:rsidR="00EA48AA" w:rsidRPr="008F1B3C" w:rsidRDefault="00EA48AA" w:rsidP="000E7319">
      <w:pPr>
        <w:pStyle w:val="Heading2"/>
        <w:widowControl w:val="0"/>
        <w:pBdr>
          <w:bottom w:val="none" w:sz="0" w:space="0" w:color="auto"/>
        </w:pBdr>
        <w:tabs>
          <w:tab w:val="left" w:pos="720"/>
        </w:tabs>
        <w:ind w:left="270"/>
        <w:rPr>
          <w:lang w:val="fr-FR"/>
        </w:rPr>
      </w:pPr>
      <w:bookmarkStart w:id="348" w:name="_Toc346894346"/>
      <w:r w:rsidRPr="00384B28">
        <w:rPr>
          <w:b w:val="0"/>
          <w:caps w:val="0"/>
          <w:color w:val="404040" w:themeColor="text1" w:themeTint="BF"/>
          <w:sz w:val="18"/>
          <w:lang w:val="fr-FR"/>
        </w:rPr>
        <w:t>Pour chaque OSE dans lequel vous exécutez des instances du logiciel serveur, vous êtes autorisé, au maximum, à exécuter le même nombre d</w:t>
      </w:r>
      <w:r w:rsidR="000905B8">
        <w:rPr>
          <w:b w:val="0"/>
          <w:caps w:val="0"/>
          <w:color w:val="404040" w:themeColor="text1" w:themeTint="BF"/>
          <w:sz w:val="18"/>
          <w:lang w:val="fr-FR"/>
        </w:rPr>
        <w:t>’</w:t>
      </w:r>
      <w:r w:rsidRPr="00384B28">
        <w:rPr>
          <w:b w:val="0"/>
          <w:caps w:val="0"/>
          <w:color w:val="404040" w:themeColor="text1" w:themeTint="BF"/>
          <w:sz w:val="18"/>
          <w:lang w:val="fr-FR"/>
        </w:rPr>
        <w:t>instances de basculement passives dans un OSE distinct en prévision d</w:t>
      </w:r>
      <w:r w:rsidR="000905B8">
        <w:rPr>
          <w:b w:val="0"/>
          <w:caps w:val="0"/>
          <w:color w:val="404040" w:themeColor="text1" w:themeTint="BF"/>
          <w:sz w:val="18"/>
          <w:lang w:val="fr-FR"/>
        </w:rPr>
        <w:t>’</w:t>
      </w:r>
      <w:r w:rsidRPr="00384B28">
        <w:rPr>
          <w:b w:val="0"/>
          <w:caps w:val="0"/>
          <w:color w:val="404040" w:themeColor="text1" w:themeTint="BF"/>
          <w:sz w:val="18"/>
          <w:lang w:val="fr-FR"/>
        </w:rPr>
        <w:t xml:space="preserve">un événement de basculement. Vous êtes autorisé à exécuter les instances de relais passifs sur un serveur autre que le serveur sous licence. </w:t>
      </w:r>
      <w:r w:rsidRPr="008F1B3C">
        <w:rPr>
          <w:b w:val="0"/>
          <w:caps w:val="0"/>
          <w:color w:val="404040" w:themeColor="text1" w:themeTint="BF"/>
          <w:sz w:val="18"/>
          <w:lang w:val="fr-FR"/>
        </w:rPr>
        <w:t>Toutefois, si vous avez acquis sous licence le logiciel serveur conformément aux dispositions de la section « Nombre de Cœurs Physiques d</w:t>
      </w:r>
      <w:r w:rsidR="000905B8">
        <w:rPr>
          <w:b w:val="0"/>
          <w:caps w:val="0"/>
          <w:color w:val="404040" w:themeColor="text1" w:themeTint="BF"/>
          <w:sz w:val="18"/>
          <w:lang w:val="fr-FR"/>
        </w:rPr>
        <w:t>’</w:t>
      </w:r>
      <w:r w:rsidRPr="008F1B3C">
        <w:rPr>
          <w:b w:val="0"/>
          <w:caps w:val="0"/>
          <w:color w:val="404040" w:themeColor="text1" w:themeTint="BF"/>
          <w:sz w:val="18"/>
          <w:lang w:val="fr-FR"/>
        </w:rPr>
        <w:t>un Serveur » ci</w:t>
      </w:r>
      <w:r w:rsidR="00055569">
        <w:rPr>
          <w:b w:val="0"/>
          <w:caps w:val="0"/>
          <w:color w:val="404040" w:themeColor="text1" w:themeTint="BF"/>
          <w:sz w:val="18"/>
          <w:lang w:val="fr-FR"/>
        </w:rPr>
        <w:t>­</w:t>
      </w:r>
      <w:r w:rsidRPr="008F1B3C">
        <w:rPr>
          <w:b w:val="0"/>
          <w:caps w:val="0"/>
          <w:color w:val="404040" w:themeColor="text1" w:themeTint="BF"/>
          <w:sz w:val="18"/>
          <w:lang w:val="fr-FR"/>
        </w:rPr>
        <w:t>dessus et que l</w:t>
      </w:r>
      <w:r w:rsidR="000905B8">
        <w:rPr>
          <w:b w:val="0"/>
          <w:caps w:val="0"/>
          <w:color w:val="404040" w:themeColor="text1" w:themeTint="BF"/>
          <w:sz w:val="18"/>
          <w:lang w:val="fr-FR"/>
        </w:rPr>
        <w:t>’</w:t>
      </w:r>
      <w:r w:rsidRPr="008F1B3C">
        <w:rPr>
          <w:b w:val="0"/>
          <w:caps w:val="0"/>
          <w:color w:val="404040" w:themeColor="text1" w:themeTint="BF"/>
          <w:sz w:val="18"/>
          <w:lang w:val="fr-FR"/>
        </w:rPr>
        <w:t>OSE dans lequel vous exécutez les Instances de basculement passives est sur un Serveur distinct, le nombre de Cœurs Physiques du Serveur distinct ne doit pas excéder le nombre de Cœurs Physiques du Serveur Sous licence et le Coefficient Cœur des Processeurs Physiques dudit Serveur doit être égal ou inférieur au Coefficient Cœur des Processeurs Physiques du Serveur Sous Licence. Si vous avez acquis sous licence le logiciel serveur conformément aux dispositions de la section « OSE</w:t>
      </w:r>
      <w:r w:rsidR="000E7319">
        <w:rPr>
          <w:b w:val="0"/>
          <w:caps w:val="0"/>
          <w:color w:val="404040" w:themeColor="text1" w:themeTint="BF"/>
          <w:sz w:val="18"/>
          <w:lang w:val="fr-FR"/>
        </w:rPr>
        <w:t> </w:t>
      </w:r>
      <w:r w:rsidRPr="008F1B3C">
        <w:rPr>
          <w:b w:val="0"/>
          <w:caps w:val="0"/>
          <w:color w:val="404040" w:themeColor="text1" w:themeTint="BF"/>
          <w:sz w:val="18"/>
          <w:lang w:val="fr-FR"/>
        </w:rPr>
        <w:t>Virtuel individuel » ci-dessus, le nombre de Threads Matérielles utilisées dans cet OSE distinct ne doit pas excéder le nombre de Threads Matérielles utilisées dans l</w:t>
      </w:r>
      <w:r w:rsidR="000905B8">
        <w:rPr>
          <w:b w:val="0"/>
          <w:caps w:val="0"/>
          <w:color w:val="404040" w:themeColor="text1" w:themeTint="BF"/>
          <w:sz w:val="18"/>
          <w:lang w:val="fr-FR"/>
        </w:rPr>
        <w:t>’</w:t>
      </w:r>
      <w:r w:rsidRPr="008F1B3C">
        <w:rPr>
          <w:b w:val="0"/>
          <w:caps w:val="0"/>
          <w:color w:val="404040" w:themeColor="text1" w:themeTint="BF"/>
          <w:sz w:val="18"/>
          <w:lang w:val="fr-FR"/>
        </w:rPr>
        <w:t>OSE correspondant dans lequel les Instances actives sont exécutées.</w:t>
      </w:r>
      <w:bookmarkEnd w:id="348"/>
      <w:r w:rsidRPr="008F1B3C">
        <w:rPr>
          <w:b w:val="0"/>
          <w:caps w:val="0"/>
          <w:color w:val="404040" w:themeColor="text1" w:themeTint="BF"/>
          <w:sz w:val="18"/>
          <w:lang w:val="fr-FR"/>
        </w:rPr>
        <w:t xml:space="preserve"> </w:t>
      </w:r>
    </w:p>
    <w:p w14:paraId="31B0C96F" w14:textId="77777777" w:rsidR="009E6523" w:rsidRPr="00601334" w:rsidRDefault="009E6523" w:rsidP="00A748AB">
      <w:pPr>
        <w:pStyle w:val="PURBlueStrong-Indented"/>
        <w:rPr>
          <w:spacing w:val="0"/>
          <w:lang w:val="fr-FR"/>
        </w:rPr>
      </w:pPr>
      <w:r w:rsidRPr="00601334">
        <w:rPr>
          <w:spacing w:val="0"/>
          <w:lang w:val="fr-FR"/>
        </w:rPr>
        <w:t>Logiciel .NET Framework</w:t>
      </w:r>
    </w:p>
    <w:p w14:paraId="31B0C970" w14:textId="77777777" w:rsidR="009E6523" w:rsidRPr="00384B28" w:rsidRDefault="009E6523" w:rsidP="00A748AB">
      <w:pPr>
        <w:pStyle w:val="PURBody-Indented"/>
        <w:rPr>
          <w:lang w:val="fr-FR"/>
        </w:rPr>
      </w:pPr>
      <w:r w:rsidRPr="00384B28">
        <w:rPr>
          <w:lang w:val="fr-FR"/>
        </w:rP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31B0C971" w14:textId="77777777" w:rsidR="00830DCA" w:rsidRPr="008F1B3C" w:rsidRDefault="004E2E3E" w:rsidP="00830DCA">
      <w:pPr>
        <w:keepNext/>
        <w:keepLines/>
        <w:spacing w:before="240" w:after="240"/>
        <w:jc w:val="right"/>
        <w:rPr>
          <w:lang w:val="fr-FR"/>
        </w:rPr>
      </w:pPr>
      <w:hyperlink w:anchor="Table_of_Content" w:history="1">
        <w:r w:rsidR="00C570B9" w:rsidRPr="008F1B3C">
          <w:rPr>
            <w:rStyle w:val="Hyperlink"/>
            <w:rFonts w:ascii="Arial Narrow" w:hAnsi="Arial Narrow"/>
            <w:sz w:val="16"/>
            <w:lang w:val="fr-FR"/>
          </w:rPr>
          <w:t>Table des matières</w:t>
        </w:r>
      </w:hyperlink>
      <w:r w:rsidR="00C570B9" w:rsidRPr="008F1B3C">
        <w:rPr>
          <w:rFonts w:ascii="Arial Narrow" w:hAnsi="Arial Narrow"/>
          <w:sz w:val="16"/>
          <w:lang w:val="fr-FR"/>
        </w:rPr>
        <w:t>/</w:t>
      </w:r>
      <w:hyperlink w:anchor="Universal_License_Terms" w:history="1">
        <w:r w:rsidR="00C570B9" w:rsidRPr="008F1B3C">
          <w:rPr>
            <w:rStyle w:val="Hyperlink"/>
            <w:rFonts w:ascii="Arial Narrow" w:hAnsi="Arial Narrow"/>
            <w:sz w:val="16"/>
            <w:lang w:val="fr-FR"/>
          </w:rPr>
          <w:t>Conditions universelles de license</w:t>
        </w:r>
      </w:hyperlink>
    </w:p>
    <w:p w14:paraId="31B0C972" w14:textId="77777777" w:rsidR="00EA48AA" w:rsidRPr="00601334" w:rsidRDefault="00EA48AA" w:rsidP="00D6363C">
      <w:pPr>
        <w:pStyle w:val="PURProductName"/>
        <w:rPr>
          <w:lang w:val="fr-FR"/>
        </w:rPr>
      </w:pPr>
      <w:bookmarkStart w:id="349" w:name="_Toc346536854"/>
      <w:bookmarkStart w:id="350" w:name="_Toc339280318"/>
      <w:bookmarkStart w:id="351" w:name="_Toc363552792"/>
      <w:bookmarkStart w:id="352" w:name="_Toc363552856"/>
      <w:bookmarkStart w:id="353" w:name="_Toc378682196"/>
      <w:bookmarkStart w:id="354" w:name="_Toc378682257"/>
      <w:bookmarkStart w:id="355" w:name="_Toc371268269"/>
      <w:bookmarkStart w:id="356" w:name="_Toc371268335"/>
      <w:bookmarkStart w:id="357" w:name="_Toc379842911"/>
      <w:bookmarkStart w:id="358" w:name="_Toc381960523"/>
      <w:r w:rsidRPr="00601334">
        <w:rPr>
          <w:lang w:val="fr-FR"/>
        </w:rPr>
        <w:t>SQL Server 2014 Web</w:t>
      </w:r>
      <w:bookmarkEnd w:id="349"/>
      <w:bookmarkEnd w:id="350"/>
      <w:bookmarkEnd w:id="351"/>
      <w:bookmarkEnd w:id="352"/>
      <w:bookmarkEnd w:id="353"/>
      <w:bookmarkEnd w:id="354"/>
      <w:bookmarkEnd w:id="355"/>
      <w:bookmarkEnd w:id="356"/>
      <w:r w:rsidRPr="00601334">
        <w:rPr>
          <w:lang w:val="fr-FR"/>
        </w:rPr>
        <w:t xml:space="preserve"> Core</w:t>
      </w:r>
      <w:bookmarkEnd w:id="357"/>
      <w:bookmarkEnd w:id="358"/>
      <w:r w:rsidRPr="00384B28">
        <w:fldChar w:fldCharType="begin"/>
      </w:r>
      <w:r w:rsidRPr="00601334">
        <w:rPr>
          <w:lang w:val="fr-FR"/>
        </w:rPr>
        <w:instrText>XE "SQL Server 2014 Web Core"</w:instrText>
      </w:r>
      <w:r w:rsidRPr="00384B28">
        <w:fldChar w:fldCharType="end"/>
      </w:r>
    </w:p>
    <w:p w14:paraId="31B0C973" w14:textId="77777777" w:rsidR="00EA48AA" w:rsidRPr="00384B28" w:rsidRDefault="00EA48AA" w:rsidP="00EA48AA">
      <w:pPr>
        <w:spacing w:line="240" w:lineRule="exact"/>
        <w:rPr>
          <w:lang w:val="fr-FR"/>
        </w:rPr>
      </w:pPr>
      <w:r w:rsidRPr="00384B28">
        <w:rPr>
          <w:color w:val="auto"/>
          <w:sz w:val="12"/>
          <w:lang w:val="fr-FR"/>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EA48AA" w:rsidRPr="00D422BD" w14:paraId="31B0C976" w14:textId="77777777" w:rsidTr="00C7210E">
        <w:tc>
          <w:tcPr>
            <w:tcW w:w="2477" w:type="pct"/>
          </w:tcPr>
          <w:p w14:paraId="31B0C974" w14:textId="77777777" w:rsidR="00EA48AA" w:rsidRPr="008F1B3C" w:rsidRDefault="00EA48AA" w:rsidP="00C7210E">
            <w:pPr>
              <w:spacing w:after="0"/>
              <w:rPr>
                <w:rFonts w:ascii="Arial Narrow" w:hAnsi="Arial Narrow"/>
                <w:color w:val="404040" w:themeColor="text1" w:themeTint="BF"/>
                <w:sz w:val="18"/>
                <w:lang w:val="fr-FR"/>
              </w:rPr>
            </w:pPr>
            <w:r w:rsidRPr="008F1B3C">
              <w:rPr>
                <w:rFonts w:ascii="Arial Narrow" w:hAnsi="Arial Narrow"/>
                <w:color w:val="404040" w:themeColor="text1" w:themeTint="BF"/>
                <w:sz w:val="18"/>
                <w:lang w:val="fr-FR"/>
              </w:rPr>
              <w:t>Mobilité de licence dans les Batteries de Serveurs :</w:t>
            </w:r>
            <w:r w:rsidRPr="008F1B3C">
              <w:rPr>
                <w:rFonts w:ascii="Arial Narrow" w:hAnsi="Arial Narrow"/>
                <w:sz w:val="18"/>
                <w:lang w:val="fr-FR"/>
              </w:rPr>
              <w:t xml:space="preserve"> </w:t>
            </w:r>
            <w:r w:rsidRPr="008F1B3C">
              <w:rPr>
                <w:rFonts w:ascii="Arial Narrow" w:hAnsi="Arial Narrow"/>
                <w:b/>
                <w:color w:val="404040" w:themeColor="text1" w:themeTint="BF"/>
                <w:sz w:val="18"/>
                <w:lang w:val="fr-FR"/>
              </w:rPr>
              <w:t xml:space="preserve">Oui </w:t>
            </w:r>
            <w:r w:rsidRPr="008F1B3C">
              <w:rPr>
                <w:rFonts w:ascii="Arial Narrow" w:hAnsi="Arial Narrow"/>
                <w:i/>
                <w:color w:val="404040" w:themeColor="text1" w:themeTint="BF"/>
                <w:sz w:val="18"/>
                <w:lang w:val="fr-FR"/>
              </w:rPr>
              <w:t>(voir les</w:t>
            </w:r>
            <w:r w:rsidRPr="008F1B3C">
              <w:rPr>
                <w:rFonts w:ascii="Arial Narrow" w:hAnsi="Arial Narrow"/>
                <w:i/>
                <w:sz w:val="18"/>
                <w:szCs w:val="18"/>
                <w:lang w:val="fr-FR"/>
              </w:rPr>
              <w:t xml:space="preserve"> </w:t>
            </w:r>
            <w:hyperlink w:anchor="Mobilité" w:history="1">
              <w:r w:rsidRPr="008F1B3C">
                <w:rPr>
                  <w:rStyle w:val="Hyperlink"/>
                  <w:rFonts w:ascii="Arial Narrow" w:hAnsi="Arial Narrow"/>
                  <w:i/>
                  <w:sz w:val="18"/>
                  <w:szCs w:val="18"/>
                  <w:lang w:val="fr-FR"/>
                </w:rPr>
                <w:t>conditions générales</w:t>
              </w:r>
            </w:hyperlink>
            <w:r w:rsidRPr="008F1B3C">
              <w:rPr>
                <w:rFonts w:ascii="Arial Narrow" w:hAnsi="Arial Narrow"/>
                <w:i/>
                <w:sz w:val="18"/>
                <w:szCs w:val="18"/>
                <w:lang w:val="fr-FR"/>
              </w:rPr>
              <w:t>)</w:t>
            </w:r>
          </w:p>
        </w:tc>
        <w:tc>
          <w:tcPr>
            <w:tcW w:w="2523" w:type="pct"/>
          </w:tcPr>
          <w:p w14:paraId="31B0C975" w14:textId="77777777" w:rsidR="00EA48AA" w:rsidRPr="00CF5B94" w:rsidRDefault="00EA48AA" w:rsidP="00C7210E">
            <w:pPr>
              <w:spacing w:after="0"/>
              <w:rPr>
                <w:rFonts w:ascii="Arial Narrow" w:hAnsi="Arial Narrow"/>
                <w:color w:val="404040" w:themeColor="text1" w:themeTint="BF"/>
                <w:sz w:val="18"/>
                <w:szCs w:val="18"/>
                <w:lang w:val="fr-FR"/>
              </w:rPr>
            </w:pPr>
            <w:r w:rsidRPr="00CF5B94">
              <w:rPr>
                <w:rFonts w:ascii="Arial Narrow" w:hAnsi="Arial Narrow"/>
                <w:color w:val="404040" w:themeColor="text1" w:themeTint="BF"/>
                <w:sz w:val="18"/>
                <w:szCs w:val="18"/>
                <w:lang w:val="fr-FR"/>
              </w:rPr>
              <w:t xml:space="preserve">Voir les avertissements applicables : </w:t>
            </w:r>
            <w:r w:rsidRPr="00CF5B94">
              <w:rPr>
                <w:rFonts w:ascii="Arial Narrow" w:hAnsi="Arial Narrow"/>
                <w:b/>
                <w:color w:val="404040" w:themeColor="text1" w:themeTint="BF"/>
                <w:sz w:val="18"/>
                <w:szCs w:val="18"/>
                <w:lang w:val="fr-FR"/>
              </w:rPr>
              <w:t xml:space="preserve">mises à jour automatiques </w:t>
            </w:r>
            <w:r w:rsidR="001F3481" w:rsidRPr="00CF5B94">
              <w:rPr>
                <w:rFonts w:ascii="Arial Narrow" w:hAnsi="Arial Narrow"/>
                <w:b/>
                <w:color w:val="404040" w:themeColor="text1" w:themeTint="BF"/>
                <w:sz w:val="18"/>
                <w:szCs w:val="18"/>
                <w:lang w:val="fr-FR"/>
              </w:rPr>
              <w:br/>
            </w:r>
            <w:r w:rsidRPr="00CF5B94">
              <w:rPr>
                <w:rFonts w:ascii="Arial Narrow" w:hAnsi="Arial Narrow"/>
                <w:i/>
                <w:color w:val="404040" w:themeColor="text1" w:themeTint="BF"/>
                <w:sz w:val="18"/>
                <w:szCs w:val="18"/>
                <w:lang w:val="fr-FR"/>
              </w:rPr>
              <w:t>(voir l</w:t>
            </w:r>
            <w:r w:rsidR="000905B8" w:rsidRPr="00CF5B94">
              <w:rPr>
                <w:rFonts w:ascii="Arial Narrow" w:hAnsi="Arial Narrow"/>
                <w:i/>
                <w:color w:val="404040" w:themeColor="text1" w:themeTint="BF"/>
                <w:sz w:val="18"/>
                <w:szCs w:val="18"/>
                <w:lang w:val="fr-FR"/>
              </w:rPr>
              <w:t>’</w:t>
            </w:r>
            <w:hyperlink w:anchor="Appendix_2" w:history="1">
              <w:hyperlink w:anchor="Appendix_2" w:history="1">
                <w:r w:rsidR="00CF5B94" w:rsidRPr="00CF5B94">
                  <w:rPr>
                    <w:rStyle w:val="Hyperlink"/>
                    <w:rFonts w:ascii="Arial Narrow" w:hAnsi="Arial Narrow"/>
                    <w:i/>
                    <w:sz w:val="18"/>
                    <w:szCs w:val="18"/>
                    <w:lang w:val="fr-FR"/>
                  </w:rPr>
                  <w:t>Annexe 2</w:t>
                </w:r>
              </w:hyperlink>
            </w:hyperlink>
            <w:r w:rsidRPr="00CF5B94">
              <w:rPr>
                <w:rFonts w:ascii="Arial Narrow" w:hAnsi="Arial Narrow"/>
                <w:i/>
                <w:color w:val="404040" w:themeColor="text1" w:themeTint="BF"/>
                <w:sz w:val="18"/>
                <w:szCs w:val="18"/>
                <w:lang w:val="fr-FR"/>
              </w:rPr>
              <w:t>)</w:t>
            </w:r>
          </w:p>
        </w:tc>
      </w:tr>
      <w:tr w:rsidR="00EA48AA" w:rsidRPr="00D422BD" w14:paraId="31B0C979" w14:textId="77777777" w:rsidTr="00C7210E">
        <w:tc>
          <w:tcPr>
            <w:tcW w:w="2477" w:type="pct"/>
          </w:tcPr>
          <w:p w14:paraId="31B0C977" w14:textId="77777777" w:rsidR="00EA48AA" w:rsidRPr="00000A99" w:rsidRDefault="00EA48AA" w:rsidP="00C7210E">
            <w:pPr>
              <w:spacing w:after="0"/>
              <w:rPr>
                <w:rFonts w:ascii="Arial Narrow" w:hAnsi="Arial Narrow"/>
                <w:color w:val="404040" w:themeColor="text1" w:themeTint="BF"/>
                <w:sz w:val="18"/>
                <w:szCs w:val="18"/>
                <w:lang w:val="fr-FR"/>
              </w:rPr>
            </w:pPr>
            <w:r w:rsidRPr="00000A99">
              <w:rPr>
                <w:rFonts w:ascii="Arial Narrow" w:hAnsi="Arial Narrow"/>
                <w:color w:val="404040" w:themeColor="text1" w:themeTint="BF"/>
                <w:sz w:val="18"/>
                <w:szCs w:val="18"/>
                <w:lang w:val="fr-FR"/>
              </w:rPr>
              <w:t xml:space="preserve">Logiciels client/supplémentaires : </w:t>
            </w:r>
            <w:r w:rsidRPr="00000A99">
              <w:rPr>
                <w:rFonts w:ascii="Arial Narrow" w:hAnsi="Arial Narrow"/>
                <w:b/>
                <w:color w:val="404040" w:themeColor="text1" w:themeTint="BF"/>
                <w:sz w:val="18"/>
                <w:szCs w:val="18"/>
                <w:lang w:val="fr-FR"/>
              </w:rPr>
              <w:t>Oui</w:t>
            </w:r>
            <w:r w:rsidRPr="00000A99">
              <w:rPr>
                <w:rFonts w:ascii="Arial Narrow" w:hAnsi="Arial Narrow"/>
                <w:color w:val="404040" w:themeColor="text1" w:themeTint="BF"/>
                <w:sz w:val="18"/>
                <w:szCs w:val="18"/>
                <w:lang w:val="fr-FR"/>
              </w:rPr>
              <w:t xml:space="preserve"> </w:t>
            </w:r>
            <w:r w:rsidRPr="00000A99">
              <w:rPr>
                <w:rFonts w:ascii="Arial Narrow" w:hAnsi="Arial Narrow"/>
                <w:i/>
                <w:color w:val="404040" w:themeColor="text1" w:themeTint="BF"/>
                <w:sz w:val="18"/>
                <w:szCs w:val="18"/>
                <w:lang w:val="fr-FR"/>
              </w:rPr>
              <w:t>(voir l</w:t>
            </w:r>
            <w:r w:rsidR="000905B8" w:rsidRPr="00000A99">
              <w:rPr>
                <w:rFonts w:ascii="Arial Narrow" w:hAnsi="Arial Narrow"/>
                <w:i/>
                <w:color w:val="404040" w:themeColor="text1" w:themeTint="BF"/>
                <w:sz w:val="18"/>
                <w:szCs w:val="18"/>
                <w:lang w:val="fr-FR"/>
              </w:rPr>
              <w:t>’</w:t>
            </w:r>
            <w:hyperlink w:anchor="Appendix_1" w:history="1">
              <w:hyperlink w:anchor="Appendix_1" w:history="1">
                <w:hyperlink w:anchor="Appendix_1" w:history="1">
                  <w:r w:rsidR="00000A99" w:rsidRPr="00000A99">
                    <w:rPr>
                      <w:rStyle w:val="Hyperlink"/>
                      <w:rFonts w:ascii="Arial Narrow" w:hAnsi="Arial Narrow"/>
                      <w:i/>
                      <w:sz w:val="18"/>
                      <w:szCs w:val="18"/>
                      <w:lang w:val="fr-FR"/>
                    </w:rPr>
                    <w:t>Annexe 1</w:t>
                  </w:r>
                </w:hyperlink>
              </w:hyperlink>
            </w:hyperlink>
            <w:r w:rsidRPr="00000A99">
              <w:rPr>
                <w:rFonts w:ascii="Arial Narrow" w:hAnsi="Arial Narrow"/>
                <w:i/>
                <w:color w:val="404040" w:themeColor="text1" w:themeTint="BF"/>
                <w:sz w:val="18"/>
                <w:szCs w:val="18"/>
                <w:lang w:val="fr-FR"/>
              </w:rPr>
              <w:t>)</w:t>
            </w:r>
          </w:p>
        </w:tc>
        <w:tc>
          <w:tcPr>
            <w:tcW w:w="2523" w:type="pct"/>
          </w:tcPr>
          <w:p w14:paraId="31B0C978" w14:textId="77777777" w:rsidR="00EA48AA" w:rsidRPr="008F1B3C" w:rsidRDefault="00EA48AA" w:rsidP="00C7210E">
            <w:pPr>
              <w:spacing w:after="0"/>
              <w:rPr>
                <w:rFonts w:ascii="Arial Narrow" w:hAnsi="Arial Narrow"/>
                <w:color w:val="404040" w:themeColor="text1" w:themeTint="BF"/>
                <w:sz w:val="18"/>
                <w:lang w:val="fr-FR"/>
              </w:rPr>
            </w:pPr>
          </w:p>
        </w:tc>
      </w:tr>
    </w:tbl>
    <w:p w14:paraId="31B0C97A" w14:textId="77777777" w:rsidR="00EA48AA" w:rsidRPr="00384B28" w:rsidRDefault="00EA48AA" w:rsidP="00EA48AA">
      <w:pPr>
        <w:pStyle w:val="PURADDITIONALTERMSHEADERMB"/>
        <w:rPr>
          <w:lang w:val="fr-FR"/>
        </w:rPr>
      </w:pPr>
      <w:r w:rsidRPr="00384B28">
        <w:rPr>
          <w:lang w:val="fr-FR"/>
        </w:rPr>
        <w:t>Conditions supplémentaires.</w:t>
      </w:r>
    </w:p>
    <w:p w14:paraId="31B0C97B" w14:textId="77777777" w:rsidR="00EA48AA" w:rsidRPr="00384B28" w:rsidRDefault="00EA48AA" w:rsidP="00EA48AA">
      <w:pPr>
        <w:pStyle w:val="PURBody-Indented"/>
        <w:rPr>
          <w:lang w:val="fr-FR"/>
        </w:rPr>
      </w:pPr>
      <w:r w:rsidRPr="00384B28">
        <w:rPr>
          <w:lang w:val="fr-FR"/>
        </w:rPr>
        <w:t>Le logiciel ne peut être utilisé que pour la prise en charge :</w:t>
      </w:r>
    </w:p>
    <w:p w14:paraId="31B0C97C" w14:textId="77777777" w:rsidR="00EA48AA" w:rsidRPr="00384B28" w:rsidRDefault="00830DCA" w:rsidP="000C1827">
      <w:pPr>
        <w:pStyle w:val="PURBullet-Indented"/>
      </w:pPr>
      <w:r w:rsidRPr="00384B28">
        <w:t>des pages Web ;</w:t>
      </w:r>
    </w:p>
    <w:p w14:paraId="31B0C97D" w14:textId="77777777" w:rsidR="00EA48AA" w:rsidRPr="00384B28" w:rsidRDefault="00EA48AA" w:rsidP="000C1827">
      <w:pPr>
        <w:pStyle w:val="PURBullet-Indented"/>
      </w:pPr>
      <w:r w:rsidRPr="00384B28">
        <w:t>des sites Web ;</w:t>
      </w:r>
    </w:p>
    <w:p w14:paraId="31B0C97E" w14:textId="77777777" w:rsidR="00EA48AA" w:rsidRPr="00384B28" w:rsidRDefault="00EA48AA" w:rsidP="000C1827">
      <w:pPr>
        <w:pStyle w:val="PURBullet-Indented"/>
      </w:pPr>
      <w:r w:rsidRPr="00384B28">
        <w:t xml:space="preserve">des applications Web ; </w:t>
      </w:r>
    </w:p>
    <w:p w14:paraId="31B0C97F" w14:textId="77777777" w:rsidR="00EA48AA" w:rsidRPr="00384B28" w:rsidRDefault="00EA48AA" w:rsidP="000C1827">
      <w:pPr>
        <w:pStyle w:val="PURBullet-Indented"/>
      </w:pPr>
      <w:r w:rsidRPr="00384B28">
        <w:t>des services Web ;</w:t>
      </w:r>
    </w:p>
    <w:p w14:paraId="31B0C980" w14:textId="77777777" w:rsidR="00EA48AA" w:rsidRPr="00384B28" w:rsidRDefault="00EA48AA" w:rsidP="00EA48AA">
      <w:pPr>
        <w:pStyle w:val="PURBody-Indented"/>
        <w:rPr>
          <w:lang w:val="fr-FR"/>
        </w:rPr>
      </w:pPr>
      <w:r w:rsidRPr="00384B28">
        <w:rPr>
          <w:lang w:val="fr-FR"/>
        </w:rPr>
        <w:t>Il ne peut pas prendre en charge des applications métier (par exemple, Gestion de la Relation Client (CRM), Gestion des Ressources de l</w:t>
      </w:r>
      <w:r w:rsidR="000905B8">
        <w:rPr>
          <w:lang w:val="fr-FR"/>
        </w:rPr>
        <w:t>’</w:t>
      </w:r>
      <w:r w:rsidRPr="00384B28">
        <w:rPr>
          <w:lang w:val="fr-FR"/>
        </w:rPr>
        <w:t>Entreprise et autres applications similaires).</w:t>
      </w:r>
    </w:p>
    <w:p w14:paraId="31B0C981" w14:textId="77777777" w:rsidR="00EA48AA" w:rsidRPr="00601334" w:rsidRDefault="00EA48AA" w:rsidP="00EA48AA">
      <w:pPr>
        <w:pStyle w:val="PURBlueStrong"/>
        <w:rPr>
          <w:spacing w:val="0"/>
          <w:lang w:val="fr-FR"/>
        </w:rPr>
      </w:pPr>
      <w:r w:rsidRPr="00601334">
        <w:rPr>
          <w:spacing w:val="0"/>
          <w:lang w:val="fr-FR"/>
        </w:rPr>
        <w:t>Serveur de basculement</w:t>
      </w:r>
    </w:p>
    <w:p w14:paraId="31B0C982" w14:textId="77777777" w:rsidR="00EA48AA" w:rsidRPr="008F1B3C" w:rsidRDefault="000942D7" w:rsidP="00FC71CD">
      <w:pPr>
        <w:pStyle w:val="PURBody-Indented"/>
        <w:rPr>
          <w:lang w:val="fr-FR"/>
        </w:rPr>
      </w:pPr>
      <w:r w:rsidRPr="00384B28">
        <w:rPr>
          <w:lang w:val="fr-FR"/>
        </w:rPr>
        <w:t>Pour chaque OSE dans lequel vous exécutez des instances du logiciel serveur, vous êtes autorisé, au maximum, à exécuter le même nombre d</w:t>
      </w:r>
      <w:r w:rsidR="000905B8">
        <w:rPr>
          <w:lang w:val="fr-FR"/>
        </w:rPr>
        <w:t>’</w:t>
      </w:r>
      <w:r w:rsidRPr="00384B28">
        <w:rPr>
          <w:lang w:val="fr-FR"/>
        </w:rPr>
        <w:t>instances de basculement passives dans un OSE distinct en prévision d</w:t>
      </w:r>
      <w:r w:rsidR="000905B8">
        <w:rPr>
          <w:lang w:val="fr-FR"/>
        </w:rPr>
        <w:t>’</w:t>
      </w:r>
      <w:r w:rsidRPr="00384B28">
        <w:rPr>
          <w:lang w:val="fr-FR"/>
        </w:rPr>
        <w:t xml:space="preserve">un événement de basculement. Vous êtes autorisé à exécuter les instances de relais passifs sur un serveur autre que le serveur sous licence. </w:t>
      </w:r>
      <w:r w:rsidRPr="008F1B3C">
        <w:rPr>
          <w:lang w:val="fr-FR"/>
        </w:rPr>
        <w:t>Toutefois, si vous avez acquis sous licence le logiciel serveur conformément aux dispositions de la section « Nombre de Cœurs Physiques d</w:t>
      </w:r>
      <w:r w:rsidR="000905B8">
        <w:rPr>
          <w:lang w:val="fr-FR"/>
        </w:rPr>
        <w:t>’</w:t>
      </w:r>
      <w:r w:rsidRPr="008F1B3C">
        <w:rPr>
          <w:lang w:val="fr-FR"/>
        </w:rPr>
        <w:t>un Serveur » ci</w:t>
      </w:r>
      <w:r w:rsidR="00FC71CD">
        <w:rPr>
          <w:lang w:val="fr-FR"/>
        </w:rPr>
        <w:t>­</w:t>
      </w:r>
      <w:r w:rsidRPr="008F1B3C">
        <w:rPr>
          <w:lang w:val="fr-FR"/>
        </w:rPr>
        <w:t>dessus et que l</w:t>
      </w:r>
      <w:r w:rsidR="000905B8">
        <w:rPr>
          <w:lang w:val="fr-FR"/>
        </w:rPr>
        <w:t>’</w:t>
      </w:r>
      <w:r w:rsidRPr="008F1B3C">
        <w:rPr>
          <w:lang w:val="fr-FR"/>
        </w:rPr>
        <w:t xml:space="preserve">OSE dans lequel vous exécutez les Instances de basculement passives est sur un Serveur distinct, le nombre de Cœurs Physiques du Serveur distinct ne doit pas excéder le nombre de Cœurs Physiques du Serveur Sous licence et le Coefficient Cœur des Processeurs Physiques dudit Serveur doit être égal ou inférieur au Coefficient Cœur des Processeurs Physiques du </w:t>
      </w:r>
      <w:r w:rsidRPr="008F1B3C">
        <w:rPr>
          <w:lang w:val="fr-FR"/>
        </w:rPr>
        <w:lastRenderedPageBreak/>
        <w:t>Serveur Sous Licence. Si vous avez acquis sous licence le logiciel serveur conformément aux dispositions de la section « OSE</w:t>
      </w:r>
      <w:r w:rsidR="00FC71CD">
        <w:rPr>
          <w:lang w:val="fr-FR"/>
        </w:rPr>
        <w:t> </w:t>
      </w:r>
      <w:r w:rsidRPr="008F1B3C">
        <w:rPr>
          <w:lang w:val="fr-FR"/>
        </w:rPr>
        <w:t>Virtuel individuel » ci-dessus, le nombre de threads matérielles utilisées dans cet OSE distinct ne doit pas excéder le nombre de threads matérielles utilisées dans l</w:t>
      </w:r>
      <w:r w:rsidR="000905B8">
        <w:rPr>
          <w:lang w:val="fr-FR"/>
        </w:rPr>
        <w:t>’</w:t>
      </w:r>
      <w:r w:rsidRPr="008F1B3C">
        <w:rPr>
          <w:lang w:val="fr-FR"/>
        </w:rPr>
        <w:t>OSE correspondant dans lequel les instances actives sont exécutées.</w:t>
      </w:r>
    </w:p>
    <w:p w14:paraId="31B0C983" w14:textId="77777777" w:rsidR="00EA48AA" w:rsidRPr="00601334" w:rsidRDefault="00EA48AA" w:rsidP="00EA48AA">
      <w:pPr>
        <w:pStyle w:val="PURBlueStrong-Indented"/>
        <w:rPr>
          <w:spacing w:val="0"/>
          <w:lang w:val="fr-FR"/>
        </w:rPr>
      </w:pPr>
      <w:r w:rsidRPr="00601334">
        <w:rPr>
          <w:spacing w:val="0"/>
          <w:lang w:val="fr-FR"/>
        </w:rPr>
        <w:t>Logiciel .NET Framework</w:t>
      </w:r>
    </w:p>
    <w:p w14:paraId="31B0C984" w14:textId="77777777" w:rsidR="002C084A" w:rsidRPr="00384B28" w:rsidRDefault="00EA48AA" w:rsidP="002C084A">
      <w:pPr>
        <w:pStyle w:val="PURBody-Indented"/>
        <w:rPr>
          <w:lang w:val="fr-FR"/>
        </w:rPr>
      </w:pPr>
      <w:r w:rsidRPr="00384B28">
        <w:rPr>
          <w:lang w:val="fr-FR"/>
        </w:rP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31B0C985" w14:textId="77777777" w:rsidR="000C3222" w:rsidRPr="008F1B3C" w:rsidRDefault="004E2E3E" w:rsidP="000C3222">
      <w:pPr>
        <w:pStyle w:val="PURBreadcrumb"/>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bookmarkEnd w:id="288"/>
    <w:p w14:paraId="31B0C986" w14:textId="77777777" w:rsidR="000C3222" w:rsidRPr="008F1B3C" w:rsidRDefault="000C3222" w:rsidP="002C084A">
      <w:pPr>
        <w:pStyle w:val="PURBody-Indented"/>
        <w:jc w:val="right"/>
        <w:rPr>
          <w:lang w:val="fr-FR"/>
        </w:rPr>
        <w:sectPr w:rsidR="000C3222" w:rsidRPr="008F1B3C" w:rsidSect="00176458">
          <w:footerReference w:type="default" r:id="rId136"/>
          <w:type w:val="continuous"/>
          <w:pgSz w:w="12240" w:h="15840" w:code="1"/>
          <w:pgMar w:top="1166" w:right="720" w:bottom="720" w:left="720" w:header="432" w:footer="288" w:gutter="0"/>
          <w:cols w:space="360"/>
          <w:docGrid w:linePitch="360"/>
        </w:sectPr>
      </w:pPr>
    </w:p>
    <w:p w14:paraId="31B0C987" w14:textId="77777777" w:rsidR="000C3222" w:rsidRPr="008F1B3C" w:rsidRDefault="00A25EF4" w:rsidP="000C3222">
      <w:pPr>
        <w:pStyle w:val="PURSectionHeading"/>
        <w:spacing w:after="0"/>
        <w:rPr>
          <w:spacing w:val="0"/>
          <w:lang w:val="fr-FR"/>
        </w:rPr>
      </w:pPr>
      <w:bookmarkStart w:id="359" w:name="_Toc346536855"/>
      <w:bookmarkStart w:id="360" w:name="_Toc339280319"/>
      <w:bookmarkStart w:id="361" w:name="_Toc363552793"/>
      <w:bookmarkStart w:id="362" w:name="_Toc378682258"/>
      <w:bookmarkStart w:id="363" w:name="_Toc371268270"/>
      <w:bookmarkStart w:id="364" w:name="_Toc381960524"/>
      <w:bookmarkStart w:id="365" w:name="SAL"/>
      <w:r w:rsidRPr="008F1B3C">
        <w:rPr>
          <w:spacing w:val="0"/>
          <w:lang w:val="fr-FR"/>
        </w:rPr>
        <w:lastRenderedPageBreak/>
        <w:t>Modèle de licence d</w:t>
      </w:r>
      <w:r w:rsidR="000905B8">
        <w:rPr>
          <w:spacing w:val="0"/>
          <w:lang w:val="fr-FR"/>
        </w:rPr>
        <w:t>’</w:t>
      </w:r>
      <w:r w:rsidRPr="008F1B3C">
        <w:rPr>
          <w:spacing w:val="0"/>
          <w:lang w:val="fr-FR"/>
        </w:rPr>
        <w:t>accès SAL (Subscriber Access License) (produits autres que les services en ligne)</w:t>
      </w:r>
      <w:bookmarkEnd w:id="283"/>
      <w:bookmarkEnd w:id="284"/>
      <w:bookmarkEnd w:id="285"/>
      <w:bookmarkEnd w:id="286"/>
      <w:bookmarkEnd w:id="359"/>
      <w:bookmarkEnd w:id="360"/>
      <w:bookmarkEnd w:id="361"/>
      <w:bookmarkEnd w:id="362"/>
      <w:bookmarkEnd w:id="363"/>
      <w:bookmarkEnd w:id="364"/>
    </w:p>
    <w:p w14:paraId="31B0C988" w14:textId="77777777" w:rsidR="000C3222" w:rsidRPr="008F1B3C" w:rsidRDefault="000C3222" w:rsidP="000C3222">
      <w:pPr>
        <w:pStyle w:val="TOC2"/>
        <w:rPr>
          <w:lang w:val="fr-FR"/>
        </w:rPr>
        <w:sectPr w:rsidR="000C3222" w:rsidRPr="008F1B3C" w:rsidSect="00176458">
          <w:footerReference w:type="default" r:id="rId137"/>
          <w:pgSz w:w="12240" w:h="15840" w:code="1"/>
          <w:pgMar w:top="1166" w:right="720" w:bottom="720" w:left="720" w:header="432" w:footer="288" w:gutter="0"/>
          <w:cols w:space="360"/>
          <w:docGrid w:linePitch="360"/>
        </w:sectPr>
      </w:pPr>
    </w:p>
    <w:p w14:paraId="1E2BD234" w14:textId="77777777" w:rsidR="006D60E3" w:rsidRDefault="00BE6B24">
      <w:pPr>
        <w:pStyle w:val="TOC2"/>
        <w:rPr>
          <w:noProof/>
          <w:color w:val="auto"/>
          <w:sz w:val="22"/>
        </w:rPr>
      </w:pPr>
      <w:r w:rsidRPr="00384B28">
        <w:lastRenderedPageBreak/>
        <w:fldChar w:fldCharType="begin"/>
      </w:r>
      <w:r w:rsidR="0006656D" w:rsidRPr="00384B28">
        <w:instrText xml:space="preserve"> TOC \b SAL \h \z \t "PUR Product Name,2" </w:instrText>
      </w:r>
      <w:r w:rsidRPr="00384B28">
        <w:fldChar w:fldCharType="separate"/>
      </w:r>
      <w:hyperlink w:anchor="_Toc381960566" w:history="1">
        <w:r w:rsidR="006D60E3" w:rsidRPr="00BF485A">
          <w:rPr>
            <w:rStyle w:val="Hyperlink"/>
            <w:noProof/>
            <w:lang w:val="fr-FR"/>
          </w:rPr>
          <w:t>Exchange Server 2013 Éditions Standard et Entreprise</w:t>
        </w:r>
        <w:r w:rsidR="006D60E3">
          <w:rPr>
            <w:noProof/>
            <w:webHidden/>
          </w:rPr>
          <w:tab/>
        </w:r>
        <w:r w:rsidR="006D60E3">
          <w:rPr>
            <w:noProof/>
            <w:webHidden/>
          </w:rPr>
          <w:fldChar w:fldCharType="begin"/>
        </w:r>
        <w:r w:rsidR="006D60E3">
          <w:rPr>
            <w:noProof/>
            <w:webHidden/>
          </w:rPr>
          <w:instrText xml:space="preserve"> PAGEREF _Toc381960566 \h </w:instrText>
        </w:r>
        <w:r w:rsidR="006D60E3">
          <w:rPr>
            <w:noProof/>
            <w:webHidden/>
          </w:rPr>
        </w:r>
        <w:r w:rsidR="006D60E3">
          <w:rPr>
            <w:noProof/>
            <w:webHidden/>
          </w:rPr>
          <w:fldChar w:fldCharType="separate"/>
        </w:r>
        <w:r w:rsidR="006D60E3">
          <w:rPr>
            <w:noProof/>
            <w:webHidden/>
          </w:rPr>
          <w:t>35</w:t>
        </w:r>
        <w:r w:rsidR="006D60E3">
          <w:rPr>
            <w:noProof/>
            <w:webHidden/>
          </w:rPr>
          <w:fldChar w:fldCharType="end"/>
        </w:r>
      </w:hyperlink>
    </w:p>
    <w:p w14:paraId="122BE8D0" w14:textId="77777777" w:rsidR="006D60E3" w:rsidRDefault="004E2E3E">
      <w:pPr>
        <w:pStyle w:val="TOC2"/>
        <w:rPr>
          <w:noProof/>
          <w:color w:val="auto"/>
          <w:sz w:val="22"/>
        </w:rPr>
      </w:pPr>
      <w:hyperlink w:anchor="_Toc381960567" w:history="1">
        <w:r w:rsidR="006D60E3" w:rsidRPr="00BF485A">
          <w:rPr>
            <w:rStyle w:val="Hyperlink"/>
            <w:noProof/>
            <w:lang w:val="fr-FR"/>
          </w:rPr>
          <w:t>Forefront Identity Manager 2010 R2</w:t>
        </w:r>
        <w:r w:rsidR="006D60E3">
          <w:rPr>
            <w:noProof/>
            <w:webHidden/>
          </w:rPr>
          <w:tab/>
        </w:r>
        <w:r w:rsidR="006D60E3">
          <w:rPr>
            <w:noProof/>
            <w:webHidden/>
          </w:rPr>
          <w:fldChar w:fldCharType="begin"/>
        </w:r>
        <w:r w:rsidR="006D60E3">
          <w:rPr>
            <w:noProof/>
            <w:webHidden/>
          </w:rPr>
          <w:instrText xml:space="preserve"> PAGEREF _Toc381960567 \h </w:instrText>
        </w:r>
        <w:r w:rsidR="006D60E3">
          <w:rPr>
            <w:noProof/>
            <w:webHidden/>
          </w:rPr>
        </w:r>
        <w:r w:rsidR="006D60E3">
          <w:rPr>
            <w:noProof/>
            <w:webHidden/>
          </w:rPr>
          <w:fldChar w:fldCharType="separate"/>
        </w:r>
        <w:r w:rsidR="006D60E3">
          <w:rPr>
            <w:noProof/>
            <w:webHidden/>
          </w:rPr>
          <w:t>37</w:t>
        </w:r>
        <w:r w:rsidR="006D60E3">
          <w:rPr>
            <w:noProof/>
            <w:webHidden/>
          </w:rPr>
          <w:fldChar w:fldCharType="end"/>
        </w:r>
      </w:hyperlink>
    </w:p>
    <w:p w14:paraId="398F37D3" w14:textId="77777777" w:rsidR="006D60E3" w:rsidRDefault="004E2E3E">
      <w:pPr>
        <w:pStyle w:val="TOC2"/>
        <w:rPr>
          <w:noProof/>
          <w:color w:val="auto"/>
          <w:sz w:val="22"/>
        </w:rPr>
      </w:pPr>
      <w:hyperlink w:anchor="_Toc381960568" w:history="1">
        <w:r w:rsidR="006D60E3" w:rsidRPr="00BF485A">
          <w:rPr>
            <w:rStyle w:val="Hyperlink"/>
            <w:noProof/>
            <w:lang w:val="fr-FR"/>
          </w:rPr>
          <w:t>Lync Server 2013</w:t>
        </w:r>
        <w:r w:rsidR="006D60E3">
          <w:rPr>
            <w:noProof/>
            <w:webHidden/>
          </w:rPr>
          <w:tab/>
        </w:r>
        <w:r w:rsidR="006D60E3">
          <w:rPr>
            <w:noProof/>
            <w:webHidden/>
          </w:rPr>
          <w:fldChar w:fldCharType="begin"/>
        </w:r>
        <w:r w:rsidR="006D60E3">
          <w:rPr>
            <w:noProof/>
            <w:webHidden/>
          </w:rPr>
          <w:instrText xml:space="preserve"> PAGEREF _Toc381960568 \h </w:instrText>
        </w:r>
        <w:r w:rsidR="006D60E3">
          <w:rPr>
            <w:noProof/>
            <w:webHidden/>
          </w:rPr>
        </w:r>
        <w:r w:rsidR="006D60E3">
          <w:rPr>
            <w:noProof/>
            <w:webHidden/>
          </w:rPr>
          <w:fldChar w:fldCharType="separate"/>
        </w:r>
        <w:r w:rsidR="006D60E3">
          <w:rPr>
            <w:noProof/>
            <w:webHidden/>
          </w:rPr>
          <w:t>37</w:t>
        </w:r>
        <w:r w:rsidR="006D60E3">
          <w:rPr>
            <w:noProof/>
            <w:webHidden/>
          </w:rPr>
          <w:fldChar w:fldCharType="end"/>
        </w:r>
      </w:hyperlink>
    </w:p>
    <w:p w14:paraId="465D5F56" w14:textId="77777777" w:rsidR="006D60E3" w:rsidRDefault="004E2E3E">
      <w:pPr>
        <w:pStyle w:val="TOC2"/>
        <w:rPr>
          <w:noProof/>
          <w:color w:val="auto"/>
          <w:sz w:val="22"/>
        </w:rPr>
      </w:pPr>
      <w:hyperlink w:anchor="_Toc381960569" w:history="1">
        <w:r w:rsidR="006D60E3" w:rsidRPr="00BF485A">
          <w:rPr>
            <w:rStyle w:val="Hyperlink"/>
            <w:noProof/>
          </w:rPr>
          <w:t>Microsoft Application Virtualization Hosting pour Desktop</w:t>
        </w:r>
        <w:r w:rsidR="006D60E3">
          <w:rPr>
            <w:noProof/>
            <w:webHidden/>
          </w:rPr>
          <w:tab/>
        </w:r>
        <w:r w:rsidR="006D60E3">
          <w:rPr>
            <w:noProof/>
            <w:webHidden/>
          </w:rPr>
          <w:fldChar w:fldCharType="begin"/>
        </w:r>
        <w:r w:rsidR="006D60E3">
          <w:rPr>
            <w:noProof/>
            <w:webHidden/>
          </w:rPr>
          <w:instrText xml:space="preserve"> PAGEREF _Toc381960569 \h </w:instrText>
        </w:r>
        <w:r w:rsidR="006D60E3">
          <w:rPr>
            <w:noProof/>
            <w:webHidden/>
          </w:rPr>
        </w:r>
        <w:r w:rsidR="006D60E3">
          <w:rPr>
            <w:noProof/>
            <w:webHidden/>
          </w:rPr>
          <w:fldChar w:fldCharType="separate"/>
        </w:r>
        <w:r w:rsidR="006D60E3">
          <w:rPr>
            <w:noProof/>
            <w:webHidden/>
          </w:rPr>
          <w:t>39</w:t>
        </w:r>
        <w:r w:rsidR="006D60E3">
          <w:rPr>
            <w:noProof/>
            <w:webHidden/>
          </w:rPr>
          <w:fldChar w:fldCharType="end"/>
        </w:r>
      </w:hyperlink>
    </w:p>
    <w:p w14:paraId="071F3D3D" w14:textId="77777777" w:rsidR="006D60E3" w:rsidRDefault="004E2E3E">
      <w:pPr>
        <w:pStyle w:val="TOC2"/>
        <w:rPr>
          <w:noProof/>
          <w:color w:val="auto"/>
          <w:sz w:val="22"/>
        </w:rPr>
      </w:pPr>
      <w:hyperlink w:anchor="_Toc381960570" w:history="1">
        <w:r w:rsidR="006D60E3" w:rsidRPr="00BF485A">
          <w:rPr>
            <w:rStyle w:val="Hyperlink"/>
            <w:noProof/>
            <w:lang w:val="fr-FR"/>
          </w:rPr>
          <w:t>Microsoft Application Virtualization pour les Services Bureau à Distance</w:t>
        </w:r>
        <w:r w:rsidR="006D60E3">
          <w:rPr>
            <w:noProof/>
            <w:webHidden/>
          </w:rPr>
          <w:tab/>
        </w:r>
        <w:r w:rsidR="006D60E3">
          <w:rPr>
            <w:noProof/>
            <w:webHidden/>
          </w:rPr>
          <w:fldChar w:fldCharType="begin"/>
        </w:r>
        <w:r w:rsidR="006D60E3">
          <w:rPr>
            <w:noProof/>
            <w:webHidden/>
          </w:rPr>
          <w:instrText xml:space="preserve"> PAGEREF _Toc381960570 \h </w:instrText>
        </w:r>
        <w:r w:rsidR="006D60E3">
          <w:rPr>
            <w:noProof/>
            <w:webHidden/>
          </w:rPr>
        </w:r>
        <w:r w:rsidR="006D60E3">
          <w:rPr>
            <w:noProof/>
            <w:webHidden/>
          </w:rPr>
          <w:fldChar w:fldCharType="separate"/>
        </w:r>
        <w:r w:rsidR="006D60E3">
          <w:rPr>
            <w:noProof/>
            <w:webHidden/>
          </w:rPr>
          <w:t>40</w:t>
        </w:r>
        <w:r w:rsidR="006D60E3">
          <w:rPr>
            <w:noProof/>
            <w:webHidden/>
          </w:rPr>
          <w:fldChar w:fldCharType="end"/>
        </w:r>
      </w:hyperlink>
    </w:p>
    <w:p w14:paraId="547CFC37" w14:textId="77777777" w:rsidR="006D60E3" w:rsidRDefault="004E2E3E">
      <w:pPr>
        <w:pStyle w:val="TOC2"/>
        <w:rPr>
          <w:noProof/>
          <w:color w:val="auto"/>
          <w:sz w:val="22"/>
        </w:rPr>
      </w:pPr>
      <w:hyperlink w:anchor="_Toc381960571" w:history="1">
        <w:r w:rsidR="006D60E3" w:rsidRPr="00BF485A">
          <w:rPr>
            <w:rStyle w:val="Hyperlink"/>
            <w:noProof/>
            <w:lang w:val="fr-FR"/>
          </w:rPr>
          <w:t>Microsoft Dynamics AX 2012 R2</w:t>
        </w:r>
        <w:r w:rsidR="006D60E3">
          <w:rPr>
            <w:noProof/>
            <w:webHidden/>
          </w:rPr>
          <w:tab/>
        </w:r>
        <w:r w:rsidR="006D60E3">
          <w:rPr>
            <w:noProof/>
            <w:webHidden/>
          </w:rPr>
          <w:fldChar w:fldCharType="begin"/>
        </w:r>
        <w:r w:rsidR="006D60E3">
          <w:rPr>
            <w:noProof/>
            <w:webHidden/>
          </w:rPr>
          <w:instrText xml:space="preserve"> PAGEREF _Toc381960571 \h </w:instrText>
        </w:r>
        <w:r w:rsidR="006D60E3">
          <w:rPr>
            <w:noProof/>
            <w:webHidden/>
          </w:rPr>
        </w:r>
        <w:r w:rsidR="006D60E3">
          <w:rPr>
            <w:noProof/>
            <w:webHidden/>
          </w:rPr>
          <w:fldChar w:fldCharType="separate"/>
        </w:r>
        <w:r w:rsidR="006D60E3">
          <w:rPr>
            <w:noProof/>
            <w:webHidden/>
          </w:rPr>
          <w:t>40</w:t>
        </w:r>
        <w:r w:rsidR="006D60E3">
          <w:rPr>
            <w:noProof/>
            <w:webHidden/>
          </w:rPr>
          <w:fldChar w:fldCharType="end"/>
        </w:r>
      </w:hyperlink>
    </w:p>
    <w:p w14:paraId="59E4A684" w14:textId="77777777" w:rsidR="006D60E3" w:rsidRDefault="004E2E3E">
      <w:pPr>
        <w:pStyle w:val="TOC2"/>
        <w:rPr>
          <w:noProof/>
          <w:color w:val="auto"/>
          <w:sz w:val="22"/>
        </w:rPr>
      </w:pPr>
      <w:hyperlink w:anchor="_Toc381960572" w:history="1">
        <w:r w:rsidR="006D60E3" w:rsidRPr="00BF485A">
          <w:rPr>
            <w:rStyle w:val="Hyperlink"/>
            <w:noProof/>
            <w:lang w:val="fr-FR"/>
          </w:rPr>
          <w:t>Microsoft Dynamics C5 2012</w:t>
        </w:r>
        <w:r w:rsidR="006D60E3">
          <w:rPr>
            <w:noProof/>
            <w:webHidden/>
          </w:rPr>
          <w:tab/>
        </w:r>
        <w:r w:rsidR="006D60E3">
          <w:rPr>
            <w:noProof/>
            <w:webHidden/>
          </w:rPr>
          <w:fldChar w:fldCharType="begin"/>
        </w:r>
        <w:r w:rsidR="006D60E3">
          <w:rPr>
            <w:noProof/>
            <w:webHidden/>
          </w:rPr>
          <w:instrText xml:space="preserve"> PAGEREF _Toc381960572 \h </w:instrText>
        </w:r>
        <w:r w:rsidR="006D60E3">
          <w:rPr>
            <w:noProof/>
            <w:webHidden/>
          </w:rPr>
        </w:r>
        <w:r w:rsidR="006D60E3">
          <w:rPr>
            <w:noProof/>
            <w:webHidden/>
          </w:rPr>
          <w:fldChar w:fldCharType="separate"/>
        </w:r>
        <w:r w:rsidR="006D60E3">
          <w:rPr>
            <w:noProof/>
            <w:webHidden/>
          </w:rPr>
          <w:t>42</w:t>
        </w:r>
        <w:r w:rsidR="006D60E3">
          <w:rPr>
            <w:noProof/>
            <w:webHidden/>
          </w:rPr>
          <w:fldChar w:fldCharType="end"/>
        </w:r>
      </w:hyperlink>
    </w:p>
    <w:p w14:paraId="33D4FC4E" w14:textId="77777777" w:rsidR="006D60E3" w:rsidRDefault="004E2E3E">
      <w:pPr>
        <w:pStyle w:val="TOC2"/>
        <w:rPr>
          <w:noProof/>
          <w:color w:val="auto"/>
          <w:sz w:val="22"/>
        </w:rPr>
      </w:pPr>
      <w:hyperlink w:anchor="_Toc381960573" w:history="1">
        <w:r w:rsidR="006D60E3" w:rsidRPr="00BF485A">
          <w:rPr>
            <w:rStyle w:val="Hyperlink"/>
            <w:noProof/>
            <w:lang w:val="fr-FR"/>
          </w:rPr>
          <w:t>Microsoft Dynamics CRM 2013 Service Provider</w:t>
        </w:r>
        <w:r w:rsidR="006D60E3">
          <w:rPr>
            <w:noProof/>
            <w:webHidden/>
          </w:rPr>
          <w:tab/>
        </w:r>
        <w:r w:rsidR="006D60E3">
          <w:rPr>
            <w:noProof/>
            <w:webHidden/>
          </w:rPr>
          <w:fldChar w:fldCharType="begin"/>
        </w:r>
        <w:r w:rsidR="006D60E3">
          <w:rPr>
            <w:noProof/>
            <w:webHidden/>
          </w:rPr>
          <w:instrText xml:space="preserve"> PAGEREF _Toc381960573 \h </w:instrText>
        </w:r>
        <w:r w:rsidR="006D60E3">
          <w:rPr>
            <w:noProof/>
            <w:webHidden/>
          </w:rPr>
        </w:r>
        <w:r w:rsidR="006D60E3">
          <w:rPr>
            <w:noProof/>
            <w:webHidden/>
          </w:rPr>
          <w:fldChar w:fldCharType="separate"/>
        </w:r>
        <w:r w:rsidR="006D60E3">
          <w:rPr>
            <w:noProof/>
            <w:webHidden/>
          </w:rPr>
          <w:t>42</w:t>
        </w:r>
        <w:r w:rsidR="006D60E3">
          <w:rPr>
            <w:noProof/>
            <w:webHidden/>
          </w:rPr>
          <w:fldChar w:fldCharType="end"/>
        </w:r>
      </w:hyperlink>
    </w:p>
    <w:p w14:paraId="0CE01AD3" w14:textId="77777777" w:rsidR="006D60E3" w:rsidRDefault="004E2E3E">
      <w:pPr>
        <w:pStyle w:val="TOC2"/>
        <w:rPr>
          <w:noProof/>
          <w:color w:val="auto"/>
          <w:sz w:val="22"/>
        </w:rPr>
      </w:pPr>
      <w:hyperlink w:anchor="_Toc381960574" w:history="1">
        <w:r w:rsidR="006D60E3" w:rsidRPr="00BF485A">
          <w:rPr>
            <w:rStyle w:val="Hyperlink"/>
            <w:noProof/>
            <w:lang w:val="fr-FR"/>
          </w:rPr>
          <w:t>Microsoft Dynamics GP 2013</w:t>
        </w:r>
        <w:r w:rsidR="006D60E3">
          <w:rPr>
            <w:noProof/>
            <w:webHidden/>
          </w:rPr>
          <w:tab/>
        </w:r>
        <w:r w:rsidR="006D60E3">
          <w:rPr>
            <w:noProof/>
            <w:webHidden/>
          </w:rPr>
          <w:fldChar w:fldCharType="begin"/>
        </w:r>
        <w:r w:rsidR="006D60E3">
          <w:rPr>
            <w:noProof/>
            <w:webHidden/>
          </w:rPr>
          <w:instrText xml:space="preserve"> PAGEREF _Toc381960574 \h </w:instrText>
        </w:r>
        <w:r w:rsidR="006D60E3">
          <w:rPr>
            <w:noProof/>
            <w:webHidden/>
          </w:rPr>
        </w:r>
        <w:r w:rsidR="006D60E3">
          <w:rPr>
            <w:noProof/>
            <w:webHidden/>
          </w:rPr>
          <w:fldChar w:fldCharType="separate"/>
        </w:r>
        <w:r w:rsidR="006D60E3">
          <w:rPr>
            <w:noProof/>
            <w:webHidden/>
          </w:rPr>
          <w:t>43</w:t>
        </w:r>
        <w:r w:rsidR="006D60E3">
          <w:rPr>
            <w:noProof/>
            <w:webHidden/>
          </w:rPr>
          <w:fldChar w:fldCharType="end"/>
        </w:r>
      </w:hyperlink>
    </w:p>
    <w:p w14:paraId="0C71C601" w14:textId="77777777" w:rsidR="006D60E3" w:rsidRDefault="004E2E3E">
      <w:pPr>
        <w:pStyle w:val="TOC2"/>
        <w:rPr>
          <w:noProof/>
          <w:color w:val="auto"/>
          <w:sz w:val="22"/>
        </w:rPr>
      </w:pPr>
      <w:hyperlink w:anchor="_Toc381960575" w:history="1">
        <w:r w:rsidR="006D60E3" w:rsidRPr="00BF485A">
          <w:rPr>
            <w:rStyle w:val="Hyperlink"/>
            <w:noProof/>
            <w:lang w:val="fr-FR"/>
          </w:rPr>
          <w:t>Microsoft Dynamics NAV 2013 R2</w:t>
        </w:r>
        <w:r w:rsidR="006D60E3">
          <w:rPr>
            <w:noProof/>
            <w:webHidden/>
          </w:rPr>
          <w:tab/>
        </w:r>
        <w:r w:rsidR="006D60E3">
          <w:rPr>
            <w:noProof/>
            <w:webHidden/>
          </w:rPr>
          <w:fldChar w:fldCharType="begin"/>
        </w:r>
        <w:r w:rsidR="006D60E3">
          <w:rPr>
            <w:noProof/>
            <w:webHidden/>
          </w:rPr>
          <w:instrText xml:space="preserve"> PAGEREF _Toc381960575 \h </w:instrText>
        </w:r>
        <w:r w:rsidR="006D60E3">
          <w:rPr>
            <w:noProof/>
            <w:webHidden/>
          </w:rPr>
        </w:r>
        <w:r w:rsidR="006D60E3">
          <w:rPr>
            <w:noProof/>
            <w:webHidden/>
          </w:rPr>
          <w:fldChar w:fldCharType="separate"/>
        </w:r>
        <w:r w:rsidR="006D60E3">
          <w:rPr>
            <w:noProof/>
            <w:webHidden/>
          </w:rPr>
          <w:t>44</w:t>
        </w:r>
        <w:r w:rsidR="006D60E3">
          <w:rPr>
            <w:noProof/>
            <w:webHidden/>
          </w:rPr>
          <w:fldChar w:fldCharType="end"/>
        </w:r>
      </w:hyperlink>
    </w:p>
    <w:p w14:paraId="03C5D46E" w14:textId="77777777" w:rsidR="006D60E3" w:rsidRDefault="004E2E3E">
      <w:pPr>
        <w:pStyle w:val="TOC2"/>
        <w:rPr>
          <w:noProof/>
          <w:color w:val="auto"/>
          <w:sz w:val="22"/>
        </w:rPr>
      </w:pPr>
      <w:hyperlink w:anchor="_Toc381960576" w:history="1">
        <w:r w:rsidR="006D60E3" w:rsidRPr="00BF485A">
          <w:rPr>
            <w:rStyle w:val="Hyperlink"/>
            <w:noProof/>
            <w:lang w:val="fr-FR"/>
          </w:rPr>
          <w:t>Microsoft Dynamics SL 2011</w:t>
        </w:r>
        <w:r w:rsidR="006D60E3">
          <w:rPr>
            <w:noProof/>
            <w:webHidden/>
          </w:rPr>
          <w:tab/>
        </w:r>
        <w:r w:rsidR="006D60E3">
          <w:rPr>
            <w:noProof/>
            <w:webHidden/>
          </w:rPr>
          <w:fldChar w:fldCharType="begin"/>
        </w:r>
        <w:r w:rsidR="006D60E3">
          <w:rPr>
            <w:noProof/>
            <w:webHidden/>
          </w:rPr>
          <w:instrText xml:space="preserve"> PAGEREF _Toc381960576 \h </w:instrText>
        </w:r>
        <w:r w:rsidR="006D60E3">
          <w:rPr>
            <w:noProof/>
            <w:webHidden/>
          </w:rPr>
        </w:r>
        <w:r w:rsidR="006D60E3">
          <w:rPr>
            <w:noProof/>
            <w:webHidden/>
          </w:rPr>
          <w:fldChar w:fldCharType="separate"/>
        </w:r>
        <w:r w:rsidR="006D60E3">
          <w:rPr>
            <w:noProof/>
            <w:webHidden/>
          </w:rPr>
          <w:t>46</w:t>
        </w:r>
        <w:r w:rsidR="006D60E3">
          <w:rPr>
            <w:noProof/>
            <w:webHidden/>
          </w:rPr>
          <w:fldChar w:fldCharType="end"/>
        </w:r>
      </w:hyperlink>
    </w:p>
    <w:p w14:paraId="57733F0D" w14:textId="77777777" w:rsidR="006D60E3" w:rsidRDefault="004E2E3E">
      <w:pPr>
        <w:pStyle w:val="TOC2"/>
        <w:rPr>
          <w:noProof/>
          <w:color w:val="auto"/>
          <w:sz w:val="22"/>
        </w:rPr>
      </w:pPr>
      <w:hyperlink w:anchor="_Toc381960577" w:history="1">
        <w:r w:rsidR="006D60E3" w:rsidRPr="00BF485A">
          <w:rPr>
            <w:rStyle w:val="Hyperlink"/>
            <w:noProof/>
          </w:rPr>
          <w:t>Microsoft User Experience Virtualization Hosting for Desktops v2.0</w:t>
        </w:r>
        <w:r w:rsidR="006D60E3">
          <w:rPr>
            <w:noProof/>
            <w:webHidden/>
          </w:rPr>
          <w:tab/>
        </w:r>
        <w:r w:rsidR="006D60E3">
          <w:rPr>
            <w:noProof/>
            <w:webHidden/>
          </w:rPr>
          <w:fldChar w:fldCharType="begin"/>
        </w:r>
        <w:r w:rsidR="006D60E3">
          <w:rPr>
            <w:noProof/>
            <w:webHidden/>
          </w:rPr>
          <w:instrText xml:space="preserve"> PAGEREF _Toc381960577 \h </w:instrText>
        </w:r>
        <w:r w:rsidR="006D60E3">
          <w:rPr>
            <w:noProof/>
            <w:webHidden/>
          </w:rPr>
        </w:r>
        <w:r w:rsidR="006D60E3">
          <w:rPr>
            <w:noProof/>
            <w:webHidden/>
          </w:rPr>
          <w:fldChar w:fldCharType="separate"/>
        </w:r>
        <w:r w:rsidR="006D60E3">
          <w:rPr>
            <w:noProof/>
            <w:webHidden/>
          </w:rPr>
          <w:t>47</w:t>
        </w:r>
        <w:r w:rsidR="006D60E3">
          <w:rPr>
            <w:noProof/>
            <w:webHidden/>
          </w:rPr>
          <w:fldChar w:fldCharType="end"/>
        </w:r>
      </w:hyperlink>
    </w:p>
    <w:p w14:paraId="7B46AD4F" w14:textId="77777777" w:rsidR="006D60E3" w:rsidRDefault="004E2E3E">
      <w:pPr>
        <w:pStyle w:val="TOC2"/>
        <w:rPr>
          <w:noProof/>
          <w:color w:val="auto"/>
          <w:sz w:val="22"/>
        </w:rPr>
      </w:pPr>
      <w:hyperlink w:anchor="_Toc381960578" w:history="1">
        <w:r w:rsidR="006D60E3" w:rsidRPr="00BF485A">
          <w:rPr>
            <w:rStyle w:val="Hyperlink"/>
            <w:noProof/>
            <w:lang w:val="fr-FR"/>
          </w:rPr>
          <w:t>Pack multilingue Office 2013</w:t>
        </w:r>
        <w:r w:rsidR="006D60E3">
          <w:rPr>
            <w:noProof/>
            <w:webHidden/>
          </w:rPr>
          <w:tab/>
        </w:r>
        <w:r w:rsidR="006D60E3">
          <w:rPr>
            <w:noProof/>
            <w:webHidden/>
          </w:rPr>
          <w:fldChar w:fldCharType="begin"/>
        </w:r>
        <w:r w:rsidR="006D60E3">
          <w:rPr>
            <w:noProof/>
            <w:webHidden/>
          </w:rPr>
          <w:instrText xml:space="preserve"> PAGEREF _Toc381960578 \h </w:instrText>
        </w:r>
        <w:r w:rsidR="006D60E3">
          <w:rPr>
            <w:noProof/>
            <w:webHidden/>
          </w:rPr>
        </w:r>
        <w:r w:rsidR="006D60E3">
          <w:rPr>
            <w:noProof/>
            <w:webHidden/>
          </w:rPr>
          <w:fldChar w:fldCharType="separate"/>
        </w:r>
        <w:r w:rsidR="006D60E3">
          <w:rPr>
            <w:noProof/>
            <w:webHidden/>
          </w:rPr>
          <w:t>47</w:t>
        </w:r>
        <w:r w:rsidR="006D60E3">
          <w:rPr>
            <w:noProof/>
            <w:webHidden/>
          </w:rPr>
          <w:fldChar w:fldCharType="end"/>
        </w:r>
      </w:hyperlink>
    </w:p>
    <w:p w14:paraId="6173BCDD" w14:textId="77777777" w:rsidR="006D60E3" w:rsidRDefault="004E2E3E">
      <w:pPr>
        <w:pStyle w:val="TOC2"/>
        <w:rPr>
          <w:noProof/>
          <w:color w:val="auto"/>
          <w:sz w:val="22"/>
        </w:rPr>
      </w:pPr>
      <w:hyperlink w:anchor="_Toc381960579" w:history="1">
        <w:r w:rsidR="006D60E3" w:rsidRPr="00BF485A">
          <w:rPr>
            <w:rStyle w:val="Hyperlink"/>
            <w:noProof/>
            <w:lang w:val="fr-FR"/>
          </w:rPr>
          <w:t>Office Professional Plus 2013</w:t>
        </w:r>
        <w:r w:rsidR="006D60E3">
          <w:rPr>
            <w:noProof/>
            <w:webHidden/>
          </w:rPr>
          <w:tab/>
        </w:r>
        <w:r w:rsidR="006D60E3">
          <w:rPr>
            <w:noProof/>
            <w:webHidden/>
          </w:rPr>
          <w:fldChar w:fldCharType="begin"/>
        </w:r>
        <w:r w:rsidR="006D60E3">
          <w:rPr>
            <w:noProof/>
            <w:webHidden/>
          </w:rPr>
          <w:instrText xml:space="preserve"> PAGEREF _Toc381960579 \h </w:instrText>
        </w:r>
        <w:r w:rsidR="006D60E3">
          <w:rPr>
            <w:noProof/>
            <w:webHidden/>
          </w:rPr>
        </w:r>
        <w:r w:rsidR="006D60E3">
          <w:rPr>
            <w:noProof/>
            <w:webHidden/>
          </w:rPr>
          <w:fldChar w:fldCharType="separate"/>
        </w:r>
        <w:r w:rsidR="006D60E3">
          <w:rPr>
            <w:noProof/>
            <w:webHidden/>
          </w:rPr>
          <w:t>48</w:t>
        </w:r>
        <w:r w:rsidR="006D60E3">
          <w:rPr>
            <w:noProof/>
            <w:webHidden/>
          </w:rPr>
          <w:fldChar w:fldCharType="end"/>
        </w:r>
      </w:hyperlink>
    </w:p>
    <w:p w14:paraId="30214C38" w14:textId="77777777" w:rsidR="006D60E3" w:rsidRDefault="004E2E3E">
      <w:pPr>
        <w:pStyle w:val="TOC2"/>
        <w:rPr>
          <w:noProof/>
          <w:color w:val="auto"/>
          <w:sz w:val="22"/>
        </w:rPr>
      </w:pPr>
      <w:hyperlink w:anchor="_Toc381960580" w:history="1">
        <w:r w:rsidR="006D60E3" w:rsidRPr="00BF485A">
          <w:rPr>
            <w:rStyle w:val="Hyperlink"/>
            <w:noProof/>
            <w:lang w:val="fr-FR"/>
          </w:rPr>
          <w:t>Office Standard 2013</w:t>
        </w:r>
        <w:r w:rsidR="006D60E3">
          <w:rPr>
            <w:noProof/>
            <w:webHidden/>
          </w:rPr>
          <w:tab/>
        </w:r>
        <w:r w:rsidR="006D60E3">
          <w:rPr>
            <w:noProof/>
            <w:webHidden/>
          </w:rPr>
          <w:fldChar w:fldCharType="begin"/>
        </w:r>
        <w:r w:rsidR="006D60E3">
          <w:rPr>
            <w:noProof/>
            <w:webHidden/>
          </w:rPr>
          <w:instrText xml:space="preserve"> PAGEREF _Toc381960580 \h </w:instrText>
        </w:r>
        <w:r w:rsidR="006D60E3">
          <w:rPr>
            <w:noProof/>
            <w:webHidden/>
          </w:rPr>
        </w:r>
        <w:r w:rsidR="006D60E3">
          <w:rPr>
            <w:noProof/>
            <w:webHidden/>
          </w:rPr>
          <w:fldChar w:fldCharType="separate"/>
        </w:r>
        <w:r w:rsidR="006D60E3">
          <w:rPr>
            <w:noProof/>
            <w:webHidden/>
          </w:rPr>
          <w:t>48</w:t>
        </w:r>
        <w:r w:rsidR="006D60E3">
          <w:rPr>
            <w:noProof/>
            <w:webHidden/>
          </w:rPr>
          <w:fldChar w:fldCharType="end"/>
        </w:r>
      </w:hyperlink>
    </w:p>
    <w:p w14:paraId="0875C355" w14:textId="77777777" w:rsidR="006D60E3" w:rsidRDefault="004E2E3E">
      <w:pPr>
        <w:pStyle w:val="TOC2"/>
        <w:rPr>
          <w:noProof/>
          <w:color w:val="auto"/>
          <w:sz w:val="22"/>
        </w:rPr>
      </w:pPr>
      <w:hyperlink w:anchor="_Toc381960581" w:history="1">
        <w:r w:rsidR="006D60E3" w:rsidRPr="00BF485A">
          <w:rPr>
            <w:rStyle w:val="Hyperlink"/>
            <w:noProof/>
            <w:lang w:val="fr-FR"/>
          </w:rPr>
          <w:t>Productivity Suite</w:t>
        </w:r>
        <w:r w:rsidR="006D60E3">
          <w:rPr>
            <w:noProof/>
            <w:webHidden/>
          </w:rPr>
          <w:tab/>
        </w:r>
        <w:r w:rsidR="006D60E3">
          <w:rPr>
            <w:noProof/>
            <w:webHidden/>
          </w:rPr>
          <w:fldChar w:fldCharType="begin"/>
        </w:r>
        <w:r w:rsidR="006D60E3">
          <w:rPr>
            <w:noProof/>
            <w:webHidden/>
          </w:rPr>
          <w:instrText xml:space="preserve"> PAGEREF _Toc381960581 \h </w:instrText>
        </w:r>
        <w:r w:rsidR="006D60E3">
          <w:rPr>
            <w:noProof/>
            <w:webHidden/>
          </w:rPr>
        </w:r>
        <w:r w:rsidR="006D60E3">
          <w:rPr>
            <w:noProof/>
            <w:webHidden/>
          </w:rPr>
          <w:fldChar w:fldCharType="separate"/>
        </w:r>
        <w:r w:rsidR="006D60E3">
          <w:rPr>
            <w:noProof/>
            <w:webHidden/>
          </w:rPr>
          <w:t>49</w:t>
        </w:r>
        <w:r w:rsidR="006D60E3">
          <w:rPr>
            <w:noProof/>
            <w:webHidden/>
          </w:rPr>
          <w:fldChar w:fldCharType="end"/>
        </w:r>
      </w:hyperlink>
    </w:p>
    <w:p w14:paraId="28D35631" w14:textId="77777777" w:rsidR="006D60E3" w:rsidRDefault="004E2E3E">
      <w:pPr>
        <w:pStyle w:val="TOC2"/>
        <w:rPr>
          <w:noProof/>
          <w:color w:val="auto"/>
          <w:sz w:val="22"/>
        </w:rPr>
      </w:pPr>
      <w:hyperlink w:anchor="_Toc381960582" w:history="1">
        <w:r w:rsidR="006D60E3" w:rsidRPr="00BF485A">
          <w:rPr>
            <w:rStyle w:val="Hyperlink"/>
            <w:noProof/>
            <w:lang w:val="fr-FR"/>
          </w:rPr>
          <w:t>Project 2013 Édition Professionnelle</w:t>
        </w:r>
        <w:r w:rsidR="006D60E3">
          <w:rPr>
            <w:noProof/>
            <w:webHidden/>
          </w:rPr>
          <w:tab/>
        </w:r>
        <w:r w:rsidR="006D60E3">
          <w:rPr>
            <w:noProof/>
            <w:webHidden/>
          </w:rPr>
          <w:fldChar w:fldCharType="begin"/>
        </w:r>
        <w:r w:rsidR="006D60E3">
          <w:rPr>
            <w:noProof/>
            <w:webHidden/>
          </w:rPr>
          <w:instrText xml:space="preserve"> PAGEREF _Toc381960582 \h </w:instrText>
        </w:r>
        <w:r w:rsidR="006D60E3">
          <w:rPr>
            <w:noProof/>
            <w:webHidden/>
          </w:rPr>
        </w:r>
        <w:r w:rsidR="006D60E3">
          <w:rPr>
            <w:noProof/>
            <w:webHidden/>
          </w:rPr>
          <w:fldChar w:fldCharType="separate"/>
        </w:r>
        <w:r w:rsidR="006D60E3">
          <w:rPr>
            <w:noProof/>
            <w:webHidden/>
          </w:rPr>
          <w:t>49</w:t>
        </w:r>
        <w:r w:rsidR="006D60E3">
          <w:rPr>
            <w:noProof/>
            <w:webHidden/>
          </w:rPr>
          <w:fldChar w:fldCharType="end"/>
        </w:r>
      </w:hyperlink>
    </w:p>
    <w:p w14:paraId="4E9E6620" w14:textId="77777777" w:rsidR="006D60E3" w:rsidRDefault="004E2E3E">
      <w:pPr>
        <w:pStyle w:val="TOC2"/>
        <w:rPr>
          <w:noProof/>
          <w:color w:val="auto"/>
          <w:sz w:val="22"/>
        </w:rPr>
      </w:pPr>
      <w:hyperlink w:anchor="_Toc381960583" w:history="1">
        <w:r w:rsidR="006D60E3" w:rsidRPr="00BF485A">
          <w:rPr>
            <w:rStyle w:val="Hyperlink"/>
            <w:noProof/>
            <w:lang w:val="fr-FR"/>
          </w:rPr>
          <w:t>Project 2013 Édition Standard</w:t>
        </w:r>
        <w:r w:rsidR="006D60E3">
          <w:rPr>
            <w:noProof/>
            <w:webHidden/>
          </w:rPr>
          <w:tab/>
        </w:r>
        <w:r w:rsidR="006D60E3">
          <w:rPr>
            <w:noProof/>
            <w:webHidden/>
          </w:rPr>
          <w:fldChar w:fldCharType="begin"/>
        </w:r>
        <w:r w:rsidR="006D60E3">
          <w:rPr>
            <w:noProof/>
            <w:webHidden/>
          </w:rPr>
          <w:instrText xml:space="preserve"> PAGEREF _Toc381960583 \h </w:instrText>
        </w:r>
        <w:r w:rsidR="006D60E3">
          <w:rPr>
            <w:noProof/>
            <w:webHidden/>
          </w:rPr>
        </w:r>
        <w:r w:rsidR="006D60E3">
          <w:rPr>
            <w:noProof/>
            <w:webHidden/>
          </w:rPr>
          <w:fldChar w:fldCharType="separate"/>
        </w:r>
        <w:r w:rsidR="006D60E3">
          <w:rPr>
            <w:noProof/>
            <w:webHidden/>
          </w:rPr>
          <w:t>49</w:t>
        </w:r>
        <w:r w:rsidR="006D60E3">
          <w:rPr>
            <w:noProof/>
            <w:webHidden/>
          </w:rPr>
          <w:fldChar w:fldCharType="end"/>
        </w:r>
      </w:hyperlink>
    </w:p>
    <w:p w14:paraId="2DC0A8AD" w14:textId="77777777" w:rsidR="006D60E3" w:rsidRDefault="004E2E3E">
      <w:pPr>
        <w:pStyle w:val="TOC2"/>
        <w:rPr>
          <w:noProof/>
          <w:color w:val="auto"/>
          <w:sz w:val="22"/>
        </w:rPr>
      </w:pPr>
      <w:hyperlink w:anchor="_Toc381960584" w:history="1">
        <w:r w:rsidR="006D60E3" w:rsidRPr="00BF485A">
          <w:rPr>
            <w:rStyle w:val="Hyperlink"/>
            <w:noProof/>
            <w:lang w:val="fr-FR"/>
          </w:rPr>
          <w:t>Project Server 2013</w:t>
        </w:r>
        <w:r w:rsidR="006D60E3">
          <w:rPr>
            <w:noProof/>
            <w:webHidden/>
          </w:rPr>
          <w:tab/>
        </w:r>
        <w:r w:rsidR="006D60E3">
          <w:rPr>
            <w:noProof/>
            <w:webHidden/>
          </w:rPr>
          <w:fldChar w:fldCharType="begin"/>
        </w:r>
        <w:r w:rsidR="006D60E3">
          <w:rPr>
            <w:noProof/>
            <w:webHidden/>
          </w:rPr>
          <w:instrText xml:space="preserve"> PAGEREF _Toc381960584 \h </w:instrText>
        </w:r>
        <w:r w:rsidR="006D60E3">
          <w:rPr>
            <w:noProof/>
            <w:webHidden/>
          </w:rPr>
        </w:r>
        <w:r w:rsidR="006D60E3">
          <w:rPr>
            <w:noProof/>
            <w:webHidden/>
          </w:rPr>
          <w:fldChar w:fldCharType="separate"/>
        </w:r>
        <w:r w:rsidR="006D60E3">
          <w:rPr>
            <w:noProof/>
            <w:webHidden/>
          </w:rPr>
          <w:t>50</w:t>
        </w:r>
        <w:r w:rsidR="006D60E3">
          <w:rPr>
            <w:noProof/>
            <w:webHidden/>
          </w:rPr>
          <w:fldChar w:fldCharType="end"/>
        </w:r>
      </w:hyperlink>
    </w:p>
    <w:p w14:paraId="5313C086" w14:textId="77777777" w:rsidR="006D60E3" w:rsidRDefault="004E2E3E">
      <w:pPr>
        <w:pStyle w:val="TOC2"/>
        <w:rPr>
          <w:noProof/>
          <w:color w:val="auto"/>
          <w:sz w:val="22"/>
        </w:rPr>
      </w:pPr>
      <w:hyperlink w:anchor="_Toc381960585" w:history="1">
        <w:r w:rsidR="006D60E3" w:rsidRPr="00BF485A">
          <w:rPr>
            <w:rStyle w:val="Hyperlink"/>
            <w:noProof/>
            <w:lang w:val="fr-FR"/>
          </w:rPr>
          <w:t>SharePoint Server 2013</w:t>
        </w:r>
        <w:r w:rsidR="006D60E3">
          <w:rPr>
            <w:noProof/>
            <w:webHidden/>
          </w:rPr>
          <w:tab/>
        </w:r>
        <w:r w:rsidR="006D60E3">
          <w:rPr>
            <w:noProof/>
            <w:webHidden/>
          </w:rPr>
          <w:fldChar w:fldCharType="begin"/>
        </w:r>
        <w:r w:rsidR="006D60E3">
          <w:rPr>
            <w:noProof/>
            <w:webHidden/>
          </w:rPr>
          <w:instrText xml:space="preserve"> PAGEREF _Toc381960585 \h </w:instrText>
        </w:r>
        <w:r w:rsidR="006D60E3">
          <w:rPr>
            <w:noProof/>
            <w:webHidden/>
          </w:rPr>
        </w:r>
        <w:r w:rsidR="006D60E3">
          <w:rPr>
            <w:noProof/>
            <w:webHidden/>
          </w:rPr>
          <w:fldChar w:fldCharType="separate"/>
        </w:r>
        <w:r w:rsidR="006D60E3">
          <w:rPr>
            <w:noProof/>
            <w:webHidden/>
          </w:rPr>
          <w:t>50</w:t>
        </w:r>
        <w:r w:rsidR="006D60E3">
          <w:rPr>
            <w:noProof/>
            <w:webHidden/>
          </w:rPr>
          <w:fldChar w:fldCharType="end"/>
        </w:r>
      </w:hyperlink>
    </w:p>
    <w:p w14:paraId="37CDC00E" w14:textId="77777777" w:rsidR="006D60E3" w:rsidRDefault="004E2E3E">
      <w:pPr>
        <w:pStyle w:val="TOC2"/>
        <w:rPr>
          <w:noProof/>
          <w:color w:val="auto"/>
          <w:sz w:val="22"/>
        </w:rPr>
      </w:pPr>
      <w:hyperlink w:anchor="_Toc381960586" w:history="1">
        <w:r w:rsidR="006D60E3" w:rsidRPr="00BF485A">
          <w:rPr>
            <w:rStyle w:val="Hyperlink"/>
            <w:noProof/>
            <w:lang w:val="fr-FR"/>
          </w:rPr>
          <w:t>SQL Server 2014 Standard</w:t>
        </w:r>
        <w:r w:rsidR="006D60E3">
          <w:rPr>
            <w:noProof/>
            <w:webHidden/>
          </w:rPr>
          <w:tab/>
        </w:r>
        <w:r w:rsidR="006D60E3">
          <w:rPr>
            <w:noProof/>
            <w:webHidden/>
          </w:rPr>
          <w:fldChar w:fldCharType="begin"/>
        </w:r>
        <w:r w:rsidR="006D60E3">
          <w:rPr>
            <w:noProof/>
            <w:webHidden/>
          </w:rPr>
          <w:instrText xml:space="preserve"> PAGEREF _Toc381960586 \h </w:instrText>
        </w:r>
        <w:r w:rsidR="006D60E3">
          <w:rPr>
            <w:noProof/>
            <w:webHidden/>
          </w:rPr>
        </w:r>
        <w:r w:rsidR="006D60E3">
          <w:rPr>
            <w:noProof/>
            <w:webHidden/>
          </w:rPr>
          <w:fldChar w:fldCharType="separate"/>
        </w:r>
        <w:r w:rsidR="006D60E3">
          <w:rPr>
            <w:noProof/>
            <w:webHidden/>
          </w:rPr>
          <w:t>51</w:t>
        </w:r>
        <w:r w:rsidR="006D60E3">
          <w:rPr>
            <w:noProof/>
            <w:webHidden/>
          </w:rPr>
          <w:fldChar w:fldCharType="end"/>
        </w:r>
      </w:hyperlink>
    </w:p>
    <w:p w14:paraId="6B4D97B9" w14:textId="77777777" w:rsidR="006D60E3" w:rsidRDefault="004E2E3E">
      <w:pPr>
        <w:pStyle w:val="TOC2"/>
        <w:rPr>
          <w:noProof/>
          <w:color w:val="auto"/>
          <w:sz w:val="22"/>
        </w:rPr>
      </w:pPr>
      <w:hyperlink w:anchor="_Toc381960587" w:history="1">
        <w:r w:rsidR="006D60E3" w:rsidRPr="00BF485A">
          <w:rPr>
            <w:rStyle w:val="Hyperlink"/>
            <w:noProof/>
            <w:lang w:val="fr-FR"/>
          </w:rPr>
          <w:t>SQL Server 2014 Business Intelligence</w:t>
        </w:r>
        <w:r w:rsidR="006D60E3">
          <w:rPr>
            <w:noProof/>
            <w:webHidden/>
          </w:rPr>
          <w:tab/>
        </w:r>
        <w:r w:rsidR="006D60E3">
          <w:rPr>
            <w:noProof/>
            <w:webHidden/>
          </w:rPr>
          <w:fldChar w:fldCharType="begin"/>
        </w:r>
        <w:r w:rsidR="006D60E3">
          <w:rPr>
            <w:noProof/>
            <w:webHidden/>
          </w:rPr>
          <w:instrText xml:space="preserve"> PAGEREF _Toc381960587 \h </w:instrText>
        </w:r>
        <w:r w:rsidR="006D60E3">
          <w:rPr>
            <w:noProof/>
            <w:webHidden/>
          </w:rPr>
        </w:r>
        <w:r w:rsidR="006D60E3">
          <w:rPr>
            <w:noProof/>
            <w:webHidden/>
          </w:rPr>
          <w:fldChar w:fldCharType="separate"/>
        </w:r>
        <w:r w:rsidR="006D60E3">
          <w:rPr>
            <w:noProof/>
            <w:webHidden/>
          </w:rPr>
          <w:t>51</w:t>
        </w:r>
        <w:r w:rsidR="006D60E3">
          <w:rPr>
            <w:noProof/>
            <w:webHidden/>
          </w:rPr>
          <w:fldChar w:fldCharType="end"/>
        </w:r>
      </w:hyperlink>
    </w:p>
    <w:p w14:paraId="1AC28EB8" w14:textId="77777777" w:rsidR="006D60E3" w:rsidRDefault="004E2E3E">
      <w:pPr>
        <w:pStyle w:val="TOC2"/>
        <w:rPr>
          <w:noProof/>
          <w:color w:val="auto"/>
          <w:sz w:val="22"/>
        </w:rPr>
      </w:pPr>
      <w:hyperlink w:anchor="_Toc381960588" w:history="1">
        <w:r w:rsidR="006D60E3" w:rsidRPr="00BF485A">
          <w:rPr>
            <w:rStyle w:val="Hyperlink"/>
            <w:noProof/>
            <w:lang w:val="fr-FR"/>
          </w:rPr>
          <w:t>System Center 2012 R2 Client Management Suite</w:t>
        </w:r>
        <w:r w:rsidR="006D60E3">
          <w:rPr>
            <w:noProof/>
            <w:webHidden/>
          </w:rPr>
          <w:tab/>
        </w:r>
        <w:r w:rsidR="006D60E3">
          <w:rPr>
            <w:noProof/>
            <w:webHidden/>
          </w:rPr>
          <w:fldChar w:fldCharType="begin"/>
        </w:r>
        <w:r w:rsidR="006D60E3">
          <w:rPr>
            <w:noProof/>
            <w:webHidden/>
          </w:rPr>
          <w:instrText xml:space="preserve"> PAGEREF _Toc381960588 \h </w:instrText>
        </w:r>
        <w:r w:rsidR="006D60E3">
          <w:rPr>
            <w:noProof/>
            <w:webHidden/>
          </w:rPr>
        </w:r>
        <w:r w:rsidR="006D60E3">
          <w:rPr>
            <w:noProof/>
            <w:webHidden/>
          </w:rPr>
          <w:fldChar w:fldCharType="separate"/>
        </w:r>
        <w:r w:rsidR="006D60E3">
          <w:rPr>
            <w:noProof/>
            <w:webHidden/>
          </w:rPr>
          <w:t>52</w:t>
        </w:r>
        <w:r w:rsidR="006D60E3">
          <w:rPr>
            <w:noProof/>
            <w:webHidden/>
          </w:rPr>
          <w:fldChar w:fldCharType="end"/>
        </w:r>
      </w:hyperlink>
    </w:p>
    <w:p w14:paraId="34E9DBB9" w14:textId="77777777" w:rsidR="006D60E3" w:rsidRDefault="004E2E3E">
      <w:pPr>
        <w:pStyle w:val="TOC2"/>
        <w:rPr>
          <w:noProof/>
          <w:color w:val="auto"/>
          <w:sz w:val="22"/>
        </w:rPr>
      </w:pPr>
      <w:hyperlink w:anchor="_Toc381960589" w:history="1">
        <w:r w:rsidR="006D60E3" w:rsidRPr="00BF485A">
          <w:rPr>
            <w:rStyle w:val="Hyperlink"/>
            <w:noProof/>
          </w:rPr>
          <w:t>System Center 2012 R2 Configuration Manager</w:t>
        </w:r>
        <w:r w:rsidR="006D60E3">
          <w:rPr>
            <w:noProof/>
            <w:webHidden/>
          </w:rPr>
          <w:tab/>
        </w:r>
        <w:r w:rsidR="006D60E3">
          <w:rPr>
            <w:noProof/>
            <w:webHidden/>
          </w:rPr>
          <w:fldChar w:fldCharType="begin"/>
        </w:r>
        <w:r w:rsidR="006D60E3">
          <w:rPr>
            <w:noProof/>
            <w:webHidden/>
          </w:rPr>
          <w:instrText xml:space="preserve"> PAGEREF _Toc381960589 \h </w:instrText>
        </w:r>
        <w:r w:rsidR="006D60E3">
          <w:rPr>
            <w:noProof/>
            <w:webHidden/>
          </w:rPr>
        </w:r>
        <w:r w:rsidR="006D60E3">
          <w:rPr>
            <w:noProof/>
            <w:webHidden/>
          </w:rPr>
          <w:fldChar w:fldCharType="separate"/>
        </w:r>
        <w:r w:rsidR="006D60E3">
          <w:rPr>
            <w:noProof/>
            <w:webHidden/>
          </w:rPr>
          <w:t>52</w:t>
        </w:r>
        <w:r w:rsidR="006D60E3">
          <w:rPr>
            <w:noProof/>
            <w:webHidden/>
          </w:rPr>
          <w:fldChar w:fldCharType="end"/>
        </w:r>
      </w:hyperlink>
    </w:p>
    <w:p w14:paraId="0A9F0880" w14:textId="77777777" w:rsidR="006D60E3" w:rsidRDefault="004E2E3E">
      <w:pPr>
        <w:pStyle w:val="TOC2"/>
        <w:rPr>
          <w:noProof/>
          <w:color w:val="auto"/>
          <w:sz w:val="22"/>
        </w:rPr>
      </w:pPr>
      <w:hyperlink w:anchor="_Toc381960590" w:history="1">
        <w:r w:rsidR="006D60E3" w:rsidRPr="00BF485A">
          <w:rPr>
            <w:rStyle w:val="Hyperlink"/>
            <w:noProof/>
            <w:lang w:val="fr-FR"/>
          </w:rPr>
          <w:t>Visio 2013 Édition Professionnelle</w:t>
        </w:r>
        <w:r w:rsidR="006D60E3">
          <w:rPr>
            <w:noProof/>
            <w:webHidden/>
          </w:rPr>
          <w:tab/>
        </w:r>
        <w:r w:rsidR="006D60E3">
          <w:rPr>
            <w:noProof/>
            <w:webHidden/>
          </w:rPr>
          <w:fldChar w:fldCharType="begin"/>
        </w:r>
        <w:r w:rsidR="006D60E3">
          <w:rPr>
            <w:noProof/>
            <w:webHidden/>
          </w:rPr>
          <w:instrText xml:space="preserve"> PAGEREF _Toc381960590 \h </w:instrText>
        </w:r>
        <w:r w:rsidR="006D60E3">
          <w:rPr>
            <w:noProof/>
            <w:webHidden/>
          </w:rPr>
        </w:r>
        <w:r w:rsidR="006D60E3">
          <w:rPr>
            <w:noProof/>
            <w:webHidden/>
          </w:rPr>
          <w:fldChar w:fldCharType="separate"/>
        </w:r>
        <w:r w:rsidR="006D60E3">
          <w:rPr>
            <w:noProof/>
            <w:webHidden/>
          </w:rPr>
          <w:t>53</w:t>
        </w:r>
        <w:r w:rsidR="006D60E3">
          <w:rPr>
            <w:noProof/>
            <w:webHidden/>
          </w:rPr>
          <w:fldChar w:fldCharType="end"/>
        </w:r>
      </w:hyperlink>
    </w:p>
    <w:p w14:paraId="1215C422" w14:textId="77777777" w:rsidR="006D60E3" w:rsidRDefault="004E2E3E">
      <w:pPr>
        <w:pStyle w:val="TOC2"/>
        <w:rPr>
          <w:noProof/>
          <w:color w:val="auto"/>
          <w:sz w:val="22"/>
        </w:rPr>
      </w:pPr>
      <w:hyperlink w:anchor="_Toc381960591" w:history="1">
        <w:r w:rsidR="006D60E3" w:rsidRPr="00BF485A">
          <w:rPr>
            <w:rStyle w:val="Hyperlink"/>
            <w:noProof/>
            <w:lang w:val="fr-FR"/>
          </w:rPr>
          <w:t>Visio 2013 Édition Standard</w:t>
        </w:r>
        <w:r w:rsidR="006D60E3">
          <w:rPr>
            <w:noProof/>
            <w:webHidden/>
          </w:rPr>
          <w:tab/>
        </w:r>
        <w:r w:rsidR="006D60E3">
          <w:rPr>
            <w:noProof/>
            <w:webHidden/>
          </w:rPr>
          <w:fldChar w:fldCharType="begin"/>
        </w:r>
        <w:r w:rsidR="006D60E3">
          <w:rPr>
            <w:noProof/>
            <w:webHidden/>
          </w:rPr>
          <w:instrText xml:space="preserve"> PAGEREF _Toc381960591 \h </w:instrText>
        </w:r>
        <w:r w:rsidR="006D60E3">
          <w:rPr>
            <w:noProof/>
            <w:webHidden/>
          </w:rPr>
        </w:r>
        <w:r w:rsidR="006D60E3">
          <w:rPr>
            <w:noProof/>
            <w:webHidden/>
          </w:rPr>
          <w:fldChar w:fldCharType="separate"/>
        </w:r>
        <w:r w:rsidR="006D60E3">
          <w:rPr>
            <w:noProof/>
            <w:webHidden/>
          </w:rPr>
          <w:t>53</w:t>
        </w:r>
        <w:r w:rsidR="006D60E3">
          <w:rPr>
            <w:noProof/>
            <w:webHidden/>
          </w:rPr>
          <w:fldChar w:fldCharType="end"/>
        </w:r>
      </w:hyperlink>
    </w:p>
    <w:p w14:paraId="68121794" w14:textId="77777777" w:rsidR="006D60E3" w:rsidRDefault="004E2E3E">
      <w:pPr>
        <w:pStyle w:val="TOC2"/>
        <w:rPr>
          <w:noProof/>
          <w:color w:val="auto"/>
          <w:sz w:val="22"/>
        </w:rPr>
      </w:pPr>
      <w:hyperlink w:anchor="_Toc381960592" w:history="1">
        <w:r w:rsidR="006D60E3" w:rsidRPr="00BF485A">
          <w:rPr>
            <w:rStyle w:val="Hyperlink"/>
            <w:noProof/>
            <w:lang w:val="fr-FR"/>
          </w:rPr>
          <w:t>Visual Studio 2013 Premium</w:t>
        </w:r>
        <w:r w:rsidR="006D60E3">
          <w:rPr>
            <w:noProof/>
            <w:webHidden/>
          </w:rPr>
          <w:tab/>
        </w:r>
        <w:r w:rsidR="006D60E3">
          <w:rPr>
            <w:noProof/>
            <w:webHidden/>
          </w:rPr>
          <w:fldChar w:fldCharType="begin"/>
        </w:r>
        <w:r w:rsidR="006D60E3">
          <w:rPr>
            <w:noProof/>
            <w:webHidden/>
          </w:rPr>
          <w:instrText xml:space="preserve"> PAGEREF _Toc381960592 \h </w:instrText>
        </w:r>
        <w:r w:rsidR="006D60E3">
          <w:rPr>
            <w:noProof/>
            <w:webHidden/>
          </w:rPr>
        </w:r>
        <w:r w:rsidR="006D60E3">
          <w:rPr>
            <w:noProof/>
            <w:webHidden/>
          </w:rPr>
          <w:fldChar w:fldCharType="separate"/>
        </w:r>
        <w:r w:rsidR="006D60E3">
          <w:rPr>
            <w:noProof/>
            <w:webHidden/>
          </w:rPr>
          <w:t>53</w:t>
        </w:r>
        <w:r w:rsidR="006D60E3">
          <w:rPr>
            <w:noProof/>
            <w:webHidden/>
          </w:rPr>
          <w:fldChar w:fldCharType="end"/>
        </w:r>
      </w:hyperlink>
    </w:p>
    <w:p w14:paraId="191F70B2" w14:textId="77777777" w:rsidR="006D60E3" w:rsidRDefault="004E2E3E">
      <w:pPr>
        <w:pStyle w:val="TOC2"/>
        <w:rPr>
          <w:noProof/>
          <w:color w:val="auto"/>
          <w:sz w:val="22"/>
        </w:rPr>
      </w:pPr>
      <w:hyperlink w:anchor="_Toc381960593" w:history="1">
        <w:r w:rsidR="006D60E3" w:rsidRPr="00BF485A">
          <w:rPr>
            <w:rStyle w:val="Hyperlink"/>
            <w:noProof/>
            <w:lang w:val="fr-FR"/>
          </w:rPr>
          <w:t>Visual Studio 2013 Professional</w:t>
        </w:r>
        <w:r w:rsidR="006D60E3">
          <w:rPr>
            <w:noProof/>
            <w:webHidden/>
          </w:rPr>
          <w:tab/>
        </w:r>
        <w:r w:rsidR="006D60E3">
          <w:rPr>
            <w:noProof/>
            <w:webHidden/>
          </w:rPr>
          <w:fldChar w:fldCharType="begin"/>
        </w:r>
        <w:r w:rsidR="006D60E3">
          <w:rPr>
            <w:noProof/>
            <w:webHidden/>
          </w:rPr>
          <w:instrText xml:space="preserve"> PAGEREF _Toc381960593 \h </w:instrText>
        </w:r>
        <w:r w:rsidR="006D60E3">
          <w:rPr>
            <w:noProof/>
            <w:webHidden/>
          </w:rPr>
        </w:r>
        <w:r w:rsidR="006D60E3">
          <w:rPr>
            <w:noProof/>
            <w:webHidden/>
          </w:rPr>
          <w:fldChar w:fldCharType="separate"/>
        </w:r>
        <w:r w:rsidR="006D60E3">
          <w:rPr>
            <w:noProof/>
            <w:webHidden/>
          </w:rPr>
          <w:t>55</w:t>
        </w:r>
        <w:r w:rsidR="006D60E3">
          <w:rPr>
            <w:noProof/>
            <w:webHidden/>
          </w:rPr>
          <w:fldChar w:fldCharType="end"/>
        </w:r>
      </w:hyperlink>
    </w:p>
    <w:p w14:paraId="66330DAA" w14:textId="77777777" w:rsidR="006D60E3" w:rsidRDefault="004E2E3E">
      <w:pPr>
        <w:pStyle w:val="TOC2"/>
        <w:rPr>
          <w:noProof/>
          <w:color w:val="auto"/>
          <w:sz w:val="22"/>
        </w:rPr>
      </w:pPr>
      <w:hyperlink w:anchor="_Toc381960594" w:history="1">
        <w:r w:rsidR="006D60E3" w:rsidRPr="00BF485A">
          <w:rPr>
            <w:rStyle w:val="Hyperlink"/>
            <w:noProof/>
            <w:lang w:val="fr-FR"/>
          </w:rPr>
          <w:t>Visual Studio 2013 Ultimate</w:t>
        </w:r>
        <w:r w:rsidR="006D60E3">
          <w:rPr>
            <w:noProof/>
            <w:webHidden/>
          </w:rPr>
          <w:tab/>
        </w:r>
        <w:r w:rsidR="006D60E3">
          <w:rPr>
            <w:noProof/>
            <w:webHidden/>
          </w:rPr>
          <w:fldChar w:fldCharType="begin"/>
        </w:r>
        <w:r w:rsidR="006D60E3">
          <w:rPr>
            <w:noProof/>
            <w:webHidden/>
          </w:rPr>
          <w:instrText xml:space="preserve"> PAGEREF _Toc381960594 \h </w:instrText>
        </w:r>
        <w:r w:rsidR="006D60E3">
          <w:rPr>
            <w:noProof/>
            <w:webHidden/>
          </w:rPr>
        </w:r>
        <w:r w:rsidR="006D60E3">
          <w:rPr>
            <w:noProof/>
            <w:webHidden/>
          </w:rPr>
          <w:fldChar w:fldCharType="separate"/>
        </w:r>
        <w:r w:rsidR="006D60E3">
          <w:rPr>
            <w:noProof/>
            <w:webHidden/>
          </w:rPr>
          <w:t>57</w:t>
        </w:r>
        <w:r w:rsidR="006D60E3">
          <w:rPr>
            <w:noProof/>
            <w:webHidden/>
          </w:rPr>
          <w:fldChar w:fldCharType="end"/>
        </w:r>
      </w:hyperlink>
    </w:p>
    <w:p w14:paraId="4FA02B04" w14:textId="77777777" w:rsidR="006D60E3" w:rsidRDefault="004E2E3E">
      <w:pPr>
        <w:pStyle w:val="TOC2"/>
        <w:rPr>
          <w:noProof/>
          <w:color w:val="auto"/>
          <w:sz w:val="22"/>
        </w:rPr>
      </w:pPr>
      <w:hyperlink w:anchor="_Toc381960595" w:history="1">
        <w:r w:rsidR="006D60E3" w:rsidRPr="00BF485A">
          <w:rPr>
            <w:rStyle w:val="Hyperlink"/>
            <w:noProof/>
            <w:lang w:val="fr-FR"/>
          </w:rPr>
          <w:t>Visual Studio Team Foundation Server 2013 avec la technologie SQL Server 2012</w:t>
        </w:r>
        <w:r w:rsidR="006D60E3">
          <w:rPr>
            <w:noProof/>
            <w:webHidden/>
          </w:rPr>
          <w:tab/>
        </w:r>
        <w:r w:rsidR="006D60E3">
          <w:rPr>
            <w:noProof/>
            <w:webHidden/>
          </w:rPr>
          <w:fldChar w:fldCharType="begin"/>
        </w:r>
        <w:r w:rsidR="006D60E3">
          <w:rPr>
            <w:noProof/>
            <w:webHidden/>
          </w:rPr>
          <w:instrText xml:space="preserve"> PAGEREF _Toc381960595 \h </w:instrText>
        </w:r>
        <w:r w:rsidR="006D60E3">
          <w:rPr>
            <w:noProof/>
            <w:webHidden/>
          </w:rPr>
        </w:r>
        <w:r w:rsidR="006D60E3">
          <w:rPr>
            <w:noProof/>
            <w:webHidden/>
          </w:rPr>
          <w:fldChar w:fldCharType="separate"/>
        </w:r>
        <w:r w:rsidR="006D60E3">
          <w:rPr>
            <w:noProof/>
            <w:webHidden/>
          </w:rPr>
          <w:t>58</w:t>
        </w:r>
        <w:r w:rsidR="006D60E3">
          <w:rPr>
            <w:noProof/>
            <w:webHidden/>
          </w:rPr>
          <w:fldChar w:fldCharType="end"/>
        </w:r>
      </w:hyperlink>
    </w:p>
    <w:p w14:paraId="4E9F26BF" w14:textId="77777777" w:rsidR="006D60E3" w:rsidRDefault="004E2E3E">
      <w:pPr>
        <w:pStyle w:val="TOC2"/>
        <w:rPr>
          <w:noProof/>
          <w:color w:val="auto"/>
          <w:sz w:val="22"/>
        </w:rPr>
      </w:pPr>
      <w:hyperlink w:anchor="_Toc381960596" w:history="1">
        <w:r w:rsidR="006D60E3" w:rsidRPr="00BF485A">
          <w:rPr>
            <w:rStyle w:val="Hyperlink"/>
            <w:noProof/>
            <w:lang w:val="fr-FR"/>
          </w:rPr>
          <w:t>Visual Studio Test Professional 2013</w:t>
        </w:r>
        <w:r w:rsidR="006D60E3">
          <w:rPr>
            <w:noProof/>
            <w:webHidden/>
          </w:rPr>
          <w:tab/>
        </w:r>
        <w:r w:rsidR="006D60E3">
          <w:rPr>
            <w:noProof/>
            <w:webHidden/>
          </w:rPr>
          <w:fldChar w:fldCharType="begin"/>
        </w:r>
        <w:r w:rsidR="006D60E3">
          <w:rPr>
            <w:noProof/>
            <w:webHidden/>
          </w:rPr>
          <w:instrText xml:space="preserve"> PAGEREF _Toc381960596 \h </w:instrText>
        </w:r>
        <w:r w:rsidR="006D60E3">
          <w:rPr>
            <w:noProof/>
            <w:webHidden/>
          </w:rPr>
        </w:r>
        <w:r w:rsidR="006D60E3">
          <w:rPr>
            <w:noProof/>
            <w:webHidden/>
          </w:rPr>
          <w:fldChar w:fldCharType="separate"/>
        </w:r>
        <w:r w:rsidR="006D60E3">
          <w:rPr>
            <w:noProof/>
            <w:webHidden/>
          </w:rPr>
          <w:t>59</w:t>
        </w:r>
        <w:r w:rsidR="006D60E3">
          <w:rPr>
            <w:noProof/>
            <w:webHidden/>
          </w:rPr>
          <w:fldChar w:fldCharType="end"/>
        </w:r>
      </w:hyperlink>
    </w:p>
    <w:p w14:paraId="4A9E559D" w14:textId="77777777" w:rsidR="006D60E3" w:rsidRDefault="004E2E3E">
      <w:pPr>
        <w:pStyle w:val="TOC2"/>
        <w:rPr>
          <w:noProof/>
          <w:color w:val="auto"/>
          <w:sz w:val="22"/>
        </w:rPr>
      </w:pPr>
      <w:hyperlink w:anchor="_Toc381960597" w:history="1">
        <w:r w:rsidR="006D60E3" w:rsidRPr="00BF485A">
          <w:rPr>
            <w:rStyle w:val="Hyperlink"/>
            <w:noProof/>
          </w:rPr>
          <w:t>Services Active Directory RMS Windows Server 2012 R2</w:t>
        </w:r>
        <w:r w:rsidR="006D60E3">
          <w:rPr>
            <w:noProof/>
            <w:webHidden/>
          </w:rPr>
          <w:tab/>
        </w:r>
        <w:r w:rsidR="006D60E3">
          <w:rPr>
            <w:noProof/>
            <w:webHidden/>
          </w:rPr>
          <w:fldChar w:fldCharType="begin"/>
        </w:r>
        <w:r w:rsidR="006D60E3">
          <w:rPr>
            <w:noProof/>
            <w:webHidden/>
          </w:rPr>
          <w:instrText xml:space="preserve"> PAGEREF _Toc381960597 \h </w:instrText>
        </w:r>
        <w:r w:rsidR="006D60E3">
          <w:rPr>
            <w:noProof/>
            <w:webHidden/>
          </w:rPr>
        </w:r>
        <w:r w:rsidR="006D60E3">
          <w:rPr>
            <w:noProof/>
            <w:webHidden/>
          </w:rPr>
          <w:fldChar w:fldCharType="separate"/>
        </w:r>
        <w:r w:rsidR="006D60E3">
          <w:rPr>
            <w:noProof/>
            <w:webHidden/>
          </w:rPr>
          <w:t>61</w:t>
        </w:r>
        <w:r w:rsidR="006D60E3">
          <w:rPr>
            <w:noProof/>
            <w:webHidden/>
          </w:rPr>
          <w:fldChar w:fldCharType="end"/>
        </w:r>
      </w:hyperlink>
    </w:p>
    <w:p w14:paraId="374734EA" w14:textId="77777777" w:rsidR="006D60E3" w:rsidRDefault="004E2E3E">
      <w:pPr>
        <w:pStyle w:val="TOC2"/>
        <w:rPr>
          <w:noProof/>
          <w:color w:val="auto"/>
          <w:sz w:val="22"/>
        </w:rPr>
      </w:pPr>
      <w:hyperlink w:anchor="_Toc381960598" w:history="1">
        <w:r w:rsidR="006D60E3" w:rsidRPr="00BF485A">
          <w:rPr>
            <w:rStyle w:val="Hyperlink"/>
            <w:noProof/>
            <w:lang w:val="fr-FR"/>
          </w:rPr>
          <w:t>Services Bureau à Distance pour Windows Server 2012 R2</w:t>
        </w:r>
        <w:r w:rsidR="006D60E3">
          <w:rPr>
            <w:noProof/>
            <w:webHidden/>
          </w:rPr>
          <w:tab/>
        </w:r>
        <w:r w:rsidR="006D60E3">
          <w:rPr>
            <w:noProof/>
            <w:webHidden/>
          </w:rPr>
          <w:fldChar w:fldCharType="begin"/>
        </w:r>
        <w:r w:rsidR="006D60E3">
          <w:rPr>
            <w:noProof/>
            <w:webHidden/>
          </w:rPr>
          <w:instrText xml:space="preserve"> PAGEREF _Toc381960598 \h </w:instrText>
        </w:r>
        <w:r w:rsidR="006D60E3">
          <w:rPr>
            <w:noProof/>
            <w:webHidden/>
          </w:rPr>
        </w:r>
        <w:r w:rsidR="006D60E3">
          <w:rPr>
            <w:noProof/>
            <w:webHidden/>
          </w:rPr>
          <w:fldChar w:fldCharType="separate"/>
        </w:r>
        <w:r w:rsidR="006D60E3">
          <w:rPr>
            <w:noProof/>
            <w:webHidden/>
          </w:rPr>
          <w:t>61</w:t>
        </w:r>
        <w:r w:rsidR="006D60E3">
          <w:rPr>
            <w:noProof/>
            <w:webHidden/>
          </w:rPr>
          <w:fldChar w:fldCharType="end"/>
        </w:r>
      </w:hyperlink>
    </w:p>
    <w:p w14:paraId="31B0C9AA" w14:textId="77777777" w:rsidR="000C3222" w:rsidRPr="00384B28" w:rsidRDefault="00BE6B24" w:rsidP="009A4C7C">
      <w:pPr>
        <w:pStyle w:val="PURHeading1"/>
        <w:sectPr w:rsidR="000C3222" w:rsidRPr="00384B28" w:rsidSect="00176458">
          <w:type w:val="continuous"/>
          <w:pgSz w:w="12240" w:h="15840" w:code="1"/>
          <w:pgMar w:top="1166" w:right="720" w:bottom="720" w:left="720" w:header="432" w:footer="288" w:gutter="0"/>
          <w:cols w:num="2" w:space="360"/>
          <w:docGrid w:linePitch="360"/>
        </w:sectPr>
      </w:pPr>
      <w:r w:rsidRPr="00384B28">
        <w:fldChar w:fldCharType="end"/>
      </w:r>
    </w:p>
    <w:p w14:paraId="31B0C9AB" w14:textId="77777777" w:rsidR="009C7C76" w:rsidRPr="00384B28" w:rsidRDefault="009C7C76" w:rsidP="009A4C7C">
      <w:pPr>
        <w:pStyle w:val="PURHeading1"/>
      </w:pPr>
    </w:p>
    <w:p w14:paraId="31B0C9AC" w14:textId="77777777" w:rsidR="009A4C7C" w:rsidRPr="008F1B3C" w:rsidRDefault="009A4C7C" w:rsidP="009A4C7C">
      <w:pPr>
        <w:pStyle w:val="PURHeading1"/>
        <w:rPr>
          <w:lang w:val="fr-FR"/>
        </w:rPr>
      </w:pPr>
      <w:r w:rsidRPr="008F1B3C">
        <w:rPr>
          <w:lang w:val="fr-FR"/>
        </w:rPr>
        <w:t>Conditions générales</w:t>
      </w:r>
    </w:p>
    <w:p w14:paraId="31B0C9AD" w14:textId="77777777" w:rsidR="00351C31" w:rsidRPr="008F1B3C" w:rsidRDefault="00BC6C4C" w:rsidP="00FD0B26">
      <w:pPr>
        <w:pStyle w:val="PURBlueStrong"/>
        <w:ind w:left="0"/>
        <w:rPr>
          <w:spacing w:val="0"/>
          <w:lang w:val="fr-FR"/>
        </w:rPr>
      </w:pPr>
      <w:r w:rsidRPr="008F1B3C">
        <w:rPr>
          <w:spacing w:val="0"/>
          <w:lang w:val="fr-FR"/>
        </w:rPr>
        <w:t>Organisation des conditions générales de licence d</w:t>
      </w:r>
      <w:r w:rsidR="000905B8">
        <w:rPr>
          <w:spacing w:val="0"/>
          <w:lang w:val="fr-FR"/>
        </w:rPr>
        <w:t>’</w:t>
      </w:r>
      <w:r w:rsidRPr="008F1B3C">
        <w:rPr>
          <w:spacing w:val="0"/>
          <w:lang w:val="fr-FR"/>
        </w:rPr>
        <w:t>accès SAL</w:t>
      </w:r>
    </w:p>
    <w:p w14:paraId="31B0C9AE" w14:textId="77777777" w:rsidR="009A4C7C" w:rsidRPr="00384B28" w:rsidRDefault="009A4C7C" w:rsidP="00DA3C1A">
      <w:pPr>
        <w:pStyle w:val="PURBody"/>
        <w:rPr>
          <w:lang w:val="fr-FR"/>
        </w:rPr>
      </w:pPr>
      <w:r w:rsidRPr="00384B28">
        <w:rPr>
          <w:lang w:val="fr-FR"/>
        </w:rPr>
        <w:t xml:space="preserve">Les conditions suivantes sont organisées en trois sections : </w:t>
      </w:r>
      <w:hyperlink w:anchor="SALTerms_Server" w:history="1">
        <w:r w:rsidRPr="00384B28">
          <w:rPr>
            <w:rStyle w:val="Hyperlink"/>
            <w:i/>
            <w:lang w:val="fr-FR"/>
          </w:rPr>
          <w:t>Logiciel Serveur</w:t>
        </w:r>
      </w:hyperlink>
      <w:r w:rsidRPr="00384B28">
        <w:rPr>
          <w:lang w:val="fr-FR"/>
        </w:rPr>
        <w:t xml:space="preserve">, </w:t>
      </w:r>
      <w:hyperlink w:anchor="SALTerms_MGMT" w:history="1">
        <w:r w:rsidRPr="00384B28">
          <w:rPr>
            <w:rStyle w:val="Hyperlink"/>
            <w:i/>
            <w:lang w:val="fr-FR"/>
          </w:rPr>
          <w:t>Serveurs de gestion</w:t>
        </w:r>
      </w:hyperlink>
      <w:r w:rsidRPr="00384B28">
        <w:rPr>
          <w:lang w:val="fr-FR"/>
        </w:rPr>
        <w:t xml:space="preserve"> et </w:t>
      </w:r>
      <w:hyperlink w:anchor="SALTerms_Desktop" w:history="1">
        <w:r w:rsidRPr="00384B28">
          <w:rPr>
            <w:rStyle w:val="Hyperlink"/>
            <w:i/>
            <w:lang w:val="fr-FR"/>
          </w:rPr>
          <w:t>Applications bureautiques</w:t>
        </w:r>
      </w:hyperlink>
      <w:r w:rsidRPr="00384B28">
        <w:rPr>
          <w:lang w:val="fr-FR"/>
        </w:rPr>
        <w:t>. La</w:t>
      </w:r>
      <w:r w:rsidR="00DA3C1A">
        <w:rPr>
          <w:lang w:val="fr-FR"/>
        </w:rPr>
        <w:t> </w:t>
      </w:r>
      <w:r w:rsidRPr="00384B28">
        <w:rPr>
          <w:lang w:val="fr-FR"/>
        </w:rPr>
        <w:t>section de ces conditions générales applicable à un produit donné est indiquée sous le nom dudit produit dans la section « Conditions de licence spécifiques ».</w:t>
      </w:r>
    </w:p>
    <w:p w14:paraId="31B0C9AF" w14:textId="77777777" w:rsidR="000C3222" w:rsidRPr="00384B28" w:rsidRDefault="009A4C7C" w:rsidP="005E0251">
      <w:pPr>
        <w:pStyle w:val="PURHeading2"/>
        <w:pBdr>
          <w:bottom w:val="single" w:sz="4" w:space="1" w:color="auto"/>
        </w:pBdr>
      </w:pPr>
      <w:bookmarkStart w:id="366" w:name="SALTerms_Server"/>
      <w:r w:rsidRPr="00384B28">
        <w:t>Logiciel serveur</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8B1CCE" w:rsidRPr="00384B28" w14:paraId="31B0C9C4" w14:textId="77777777" w:rsidTr="008B1CCE">
        <w:tc>
          <w:tcPr>
            <w:tcW w:w="5508" w:type="dxa"/>
          </w:tcPr>
          <w:bookmarkEnd w:id="366"/>
          <w:p w14:paraId="31B0C9B0" w14:textId="77777777" w:rsidR="008B1CCE" w:rsidRPr="008F1B3C" w:rsidRDefault="008B1CCE" w:rsidP="009E3081">
            <w:pPr>
              <w:pStyle w:val="PURBullet-Indented"/>
              <w:rPr>
                <w:lang w:val="fr-FR"/>
              </w:rPr>
            </w:pPr>
            <w:r w:rsidRPr="008F1B3C">
              <w:rPr>
                <w:lang w:val="fr-FR"/>
              </w:rPr>
              <w:t>Exchange Server 2013 Éditions Standard et Entreprise</w:t>
            </w:r>
          </w:p>
          <w:p w14:paraId="31B0C9B1" w14:textId="77777777" w:rsidR="008B1CCE" w:rsidRPr="00384B28" w:rsidRDefault="008B1CCE" w:rsidP="009E3081">
            <w:pPr>
              <w:pStyle w:val="PURBullet-Indented"/>
            </w:pPr>
            <w:r w:rsidRPr="00384B28">
              <w:t>R2 Forefront Identity Manager 2010</w:t>
            </w:r>
          </w:p>
          <w:p w14:paraId="31B0C9B2" w14:textId="77777777" w:rsidR="008B1CCE" w:rsidRPr="00384B28" w:rsidRDefault="008B1CCE" w:rsidP="009E3081">
            <w:pPr>
              <w:pStyle w:val="PURBullet-Indented"/>
            </w:pPr>
            <w:r w:rsidRPr="00384B28">
              <w:t>Lync Server 2013</w:t>
            </w:r>
          </w:p>
          <w:p w14:paraId="31B0C9B3" w14:textId="77777777" w:rsidR="00E75ABC" w:rsidRPr="008F1B3C" w:rsidRDefault="00E75ABC" w:rsidP="00E75ABC">
            <w:pPr>
              <w:pStyle w:val="PURBullet-Indented"/>
              <w:rPr>
                <w:lang w:val="fr-FR"/>
              </w:rPr>
            </w:pPr>
            <w:r w:rsidRPr="008F1B3C">
              <w:rPr>
                <w:lang w:val="fr-FR"/>
              </w:rPr>
              <w:t>Microsoft Application Virtualization pour les Services Bureau à Distance</w:t>
            </w:r>
          </w:p>
          <w:p w14:paraId="31B0C9B4" w14:textId="77777777" w:rsidR="008B1CCE" w:rsidRPr="00384B28" w:rsidRDefault="008B1CCE" w:rsidP="009E3081">
            <w:pPr>
              <w:pStyle w:val="PURBullet-Indented"/>
            </w:pPr>
            <w:r w:rsidRPr="00384B28">
              <w:t>Microsoft Application Virtualization Hosting pour Desktop</w:t>
            </w:r>
          </w:p>
          <w:p w14:paraId="31B0C9B5" w14:textId="30A60221" w:rsidR="008B1CCE" w:rsidRPr="00384B28" w:rsidRDefault="008B1CCE" w:rsidP="009E3081">
            <w:pPr>
              <w:pStyle w:val="PURBullet-Indented"/>
            </w:pPr>
            <w:r w:rsidRPr="00384B28">
              <w:t>Microsoft Dynamics AX 2012 R</w:t>
            </w:r>
            <w:r w:rsidR="006D60E3">
              <w:t>2</w:t>
            </w:r>
          </w:p>
          <w:p w14:paraId="31B0C9B6" w14:textId="77777777" w:rsidR="008B1CCE" w:rsidRPr="00384B28" w:rsidRDefault="008B1CCE" w:rsidP="009E3081">
            <w:pPr>
              <w:pStyle w:val="PURBullet-Indented"/>
            </w:pPr>
            <w:r w:rsidRPr="00384B28">
              <w:t>Microsoft Dynamics C5 2012</w:t>
            </w:r>
          </w:p>
          <w:p w14:paraId="31B0C9B7" w14:textId="77777777" w:rsidR="008B1CCE" w:rsidRPr="00384B28" w:rsidRDefault="008B1CCE" w:rsidP="00DD6505">
            <w:pPr>
              <w:pStyle w:val="PURBullet-Indented"/>
            </w:pPr>
            <w:r w:rsidRPr="00384B28">
              <w:t>Microsoft Dynamics CRM 2013 Service Provider</w:t>
            </w:r>
          </w:p>
          <w:p w14:paraId="31B0C9B8" w14:textId="77777777" w:rsidR="00EE7C5B" w:rsidRPr="00384B28" w:rsidRDefault="00EE7C5B" w:rsidP="00EE7C5B">
            <w:pPr>
              <w:pStyle w:val="PURBullet-Indented"/>
            </w:pPr>
            <w:r w:rsidRPr="00384B28">
              <w:t>Microsoft Dynamics GP 2013</w:t>
            </w:r>
          </w:p>
          <w:p w14:paraId="31B0C9B9" w14:textId="77777777" w:rsidR="00EE7C5B" w:rsidRPr="00384B28" w:rsidRDefault="00EE7C5B" w:rsidP="00EE7C5B">
            <w:pPr>
              <w:pStyle w:val="PURBullet-Indented"/>
            </w:pPr>
            <w:r w:rsidRPr="00384B28">
              <w:t>Microsoft Dynamics NAV 2013 R2</w:t>
            </w:r>
          </w:p>
          <w:p w14:paraId="31B0C9BA" w14:textId="77777777" w:rsidR="00EE7C5B" w:rsidRPr="00384B28" w:rsidRDefault="00EE7C5B" w:rsidP="00EE7C5B">
            <w:pPr>
              <w:pStyle w:val="PURBullet-Indented"/>
            </w:pPr>
            <w:r w:rsidRPr="00384B28">
              <w:t>Microsoft Dynamics SL 2011</w:t>
            </w:r>
          </w:p>
        </w:tc>
        <w:tc>
          <w:tcPr>
            <w:tcW w:w="5508" w:type="dxa"/>
          </w:tcPr>
          <w:p w14:paraId="31B0C9BB" w14:textId="77777777" w:rsidR="00094CB3" w:rsidRPr="00384B28" w:rsidRDefault="00094CB3" w:rsidP="00F60F84">
            <w:pPr>
              <w:pStyle w:val="PURBullet-Indented"/>
            </w:pPr>
            <w:r w:rsidRPr="00384B28">
              <w:t>Microsoft User Experience Virtualization Hosting for Desktops v2.0</w:t>
            </w:r>
          </w:p>
          <w:p w14:paraId="31B0C9BC" w14:textId="77777777" w:rsidR="00F60F84" w:rsidRPr="00384B28" w:rsidRDefault="00F60F84" w:rsidP="00F60F84">
            <w:pPr>
              <w:pStyle w:val="PURBullet-Indented"/>
            </w:pPr>
            <w:r w:rsidRPr="00384B28">
              <w:t>Productivity Suite</w:t>
            </w:r>
          </w:p>
          <w:p w14:paraId="31B0C9BD" w14:textId="77777777" w:rsidR="00F60F84" w:rsidRPr="00384B28" w:rsidRDefault="00F60F84" w:rsidP="00F60F84">
            <w:pPr>
              <w:pStyle w:val="PURBullet-Indented"/>
            </w:pPr>
            <w:r w:rsidRPr="00384B28">
              <w:t>Project Server 2013</w:t>
            </w:r>
          </w:p>
          <w:p w14:paraId="31B0C9BE" w14:textId="77777777" w:rsidR="00D6363C" w:rsidRPr="00384B28" w:rsidRDefault="001B2E39" w:rsidP="009E3081">
            <w:pPr>
              <w:pStyle w:val="PURBullet-Indented"/>
            </w:pPr>
            <w:r w:rsidRPr="00384B28">
              <w:t>SharePoint Server 2013</w:t>
            </w:r>
          </w:p>
          <w:p w14:paraId="31B0C9BF" w14:textId="77777777" w:rsidR="00F81C03" w:rsidRPr="00384B28" w:rsidRDefault="00F81C03" w:rsidP="009E3081">
            <w:pPr>
              <w:pStyle w:val="PURBullet-Indented"/>
            </w:pPr>
            <w:r w:rsidRPr="00384B28">
              <w:t>SQL Server 2014 Standard</w:t>
            </w:r>
          </w:p>
          <w:p w14:paraId="31B0C9C0" w14:textId="77777777" w:rsidR="00F81C03" w:rsidRPr="00384B28" w:rsidRDefault="00F81C03" w:rsidP="009E3081">
            <w:pPr>
              <w:pStyle w:val="PURBullet-Indented"/>
            </w:pPr>
            <w:r w:rsidRPr="00384B28">
              <w:t>SQL Server 2014 Business Intelligence</w:t>
            </w:r>
          </w:p>
          <w:p w14:paraId="31B0C9C1" w14:textId="77777777" w:rsidR="000C3222" w:rsidRPr="008F1B3C" w:rsidRDefault="008B1CCE" w:rsidP="00811B51">
            <w:pPr>
              <w:pStyle w:val="PURBullet-Indented"/>
              <w:rPr>
                <w:lang w:val="fr-FR"/>
              </w:rPr>
            </w:pPr>
            <w:r w:rsidRPr="008F1B3C">
              <w:rPr>
                <w:lang w:val="fr-FR"/>
              </w:rPr>
              <w:t>Visual Studio Team Foundation Server 2013 avec la technologie SQL Server 2012</w:t>
            </w:r>
          </w:p>
          <w:p w14:paraId="31B0C9C2" w14:textId="77777777" w:rsidR="00632041" w:rsidRPr="008F1B3C" w:rsidRDefault="00632041" w:rsidP="00811B51">
            <w:pPr>
              <w:pStyle w:val="PURBullet-Indented"/>
              <w:rPr>
                <w:lang w:val="fr-FR"/>
              </w:rPr>
            </w:pPr>
            <w:r w:rsidRPr="008F1B3C">
              <w:rPr>
                <w:lang w:val="fr-FR"/>
              </w:rPr>
              <w:t>Services Bureau à Distance pour Windows Server 2012 R2</w:t>
            </w:r>
          </w:p>
          <w:p w14:paraId="31B0C9C3" w14:textId="77777777" w:rsidR="00632041" w:rsidRPr="00384B28" w:rsidRDefault="00632041" w:rsidP="00DE591B">
            <w:pPr>
              <w:pStyle w:val="PURBullet-Indented"/>
            </w:pPr>
            <w:r w:rsidRPr="00384B28">
              <w:t>Services Active Directory RMS Windows Server 2012 R2</w:t>
            </w:r>
          </w:p>
        </w:tc>
      </w:tr>
    </w:tbl>
    <w:p w14:paraId="31B0C9C5" w14:textId="77777777" w:rsidR="00EE7C5B" w:rsidRPr="00384B28" w:rsidRDefault="00EE7C5B" w:rsidP="00555CBF">
      <w:pPr>
        <w:pStyle w:val="PURBody"/>
      </w:pPr>
    </w:p>
    <w:p w14:paraId="31B0C9C6" w14:textId="77777777" w:rsidR="00555CBF" w:rsidRPr="008F1B3C" w:rsidRDefault="00555CBF" w:rsidP="00555CBF">
      <w:pPr>
        <w:pStyle w:val="PURBody"/>
        <w:rPr>
          <w:lang w:val="fr-FR"/>
        </w:rPr>
      </w:pPr>
      <w:r w:rsidRPr="008F1B3C">
        <w:rPr>
          <w:lang w:val="fr-FR"/>
        </w:rPr>
        <w:t>Vous disposez des droits ci-après pour chaque licence d</w:t>
      </w:r>
      <w:r w:rsidR="000905B8">
        <w:rPr>
          <w:lang w:val="fr-FR"/>
        </w:rPr>
        <w:t>’</w:t>
      </w:r>
      <w:r w:rsidRPr="008F1B3C">
        <w:rPr>
          <w:lang w:val="fr-FR"/>
        </w:rPr>
        <w:t>accès SAL correspondante acquise.</w:t>
      </w:r>
    </w:p>
    <w:p w14:paraId="31B0C9C7" w14:textId="77777777" w:rsidR="009A4C7C" w:rsidRPr="008F1B3C" w:rsidRDefault="009A4C7C" w:rsidP="00830DCA">
      <w:pPr>
        <w:pStyle w:val="PURBlueStrong-Indented"/>
        <w:rPr>
          <w:spacing w:val="0"/>
          <w:lang w:val="fr-FR"/>
        </w:rPr>
      </w:pPr>
      <w:r w:rsidRPr="008F1B3C">
        <w:rPr>
          <w:spacing w:val="0"/>
          <w:lang w:val="fr-FR"/>
        </w:rPr>
        <w:t>Licences d</w:t>
      </w:r>
      <w:r w:rsidR="000905B8">
        <w:rPr>
          <w:spacing w:val="0"/>
          <w:lang w:val="fr-FR"/>
        </w:rPr>
        <w:t>’</w:t>
      </w:r>
      <w:r w:rsidRPr="008F1B3C">
        <w:rPr>
          <w:spacing w:val="0"/>
          <w:lang w:val="fr-FR"/>
        </w:rPr>
        <w:t>accès SAL (Subscriber Access License)</w:t>
      </w:r>
    </w:p>
    <w:p w14:paraId="31B0C9C8" w14:textId="77777777" w:rsidR="009A4C7C" w:rsidRPr="00384B28" w:rsidRDefault="009A4C7C" w:rsidP="009A4C7C">
      <w:pPr>
        <w:pStyle w:val="PURBody-Indented"/>
        <w:rPr>
          <w:lang w:val="fr-FR"/>
        </w:rPr>
      </w:pPr>
      <w:r w:rsidRPr="00384B28">
        <w:rPr>
          <w:bCs/>
          <w:lang w:val="fr-FR"/>
        </w:rPr>
        <w:t xml:space="preserve">Vous </w:t>
      </w:r>
      <w:r w:rsidRPr="00384B28">
        <w:rPr>
          <w:lang w:val="fr-FR"/>
        </w:rPr>
        <w:t>devez acheter et Attribuer une Licence d</w:t>
      </w:r>
      <w:r w:rsidR="000905B8">
        <w:rPr>
          <w:lang w:val="fr-FR"/>
        </w:rPr>
        <w:t>’</w:t>
      </w:r>
      <w:r w:rsidRPr="00384B28">
        <w:rPr>
          <w:lang w:val="fr-FR"/>
        </w:rPr>
        <w:t>accès SAL à chaque utilisateur autorisé à accéder, directement ou ind</w:t>
      </w:r>
      <w:r w:rsidRPr="00384B28">
        <w:rPr>
          <w:bCs/>
          <w:lang w:val="fr-FR"/>
        </w:rPr>
        <w:t>irectement, à vos Instances du logiciel Serveur, qu</w:t>
      </w:r>
      <w:r w:rsidR="000905B8">
        <w:rPr>
          <w:bCs/>
          <w:lang w:val="fr-FR"/>
        </w:rPr>
        <w:t>’</w:t>
      </w:r>
      <w:r w:rsidRPr="00384B28">
        <w:rPr>
          <w:bCs/>
          <w:lang w:val="fr-FR"/>
        </w:rPr>
        <w:t>il y ait ou non accès au logiciel Serveur proprement dit. Aucune licence d</w:t>
      </w:r>
      <w:r w:rsidR="000905B8">
        <w:rPr>
          <w:bCs/>
          <w:lang w:val="fr-FR"/>
        </w:rPr>
        <w:t>’</w:t>
      </w:r>
      <w:r w:rsidRPr="00384B28">
        <w:rPr>
          <w:bCs/>
          <w:lang w:val="fr-FR"/>
        </w:rPr>
        <w:t>accès SAL Dispositif n</w:t>
      </w:r>
      <w:r w:rsidR="000905B8">
        <w:rPr>
          <w:bCs/>
          <w:lang w:val="fr-FR"/>
        </w:rPr>
        <w:t>’</w:t>
      </w:r>
      <w:r w:rsidRPr="00384B28">
        <w:rPr>
          <w:bCs/>
          <w:lang w:val="fr-FR"/>
        </w:rPr>
        <w:t xml:space="preserve">est disponible, excepté pour les produits spécifiés dans la section « Conditions de licence spécifiques ». </w:t>
      </w:r>
      <w:r w:rsidRPr="00384B28">
        <w:rPr>
          <w:lang w:val="fr-FR"/>
        </w:rPr>
        <w:t>Une partition matérielle ou lame est considérée comme un dispositif distinct. La licence d</w:t>
      </w:r>
      <w:r w:rsidR="000905B8">
        <w:rPr>
          <w:lang w:val="fr-FR"/>
        </w:rPr>
        <w:t>’</w:t>
      </w:r>
      <w:r w:rsidRPr="00384B28">
        <w:rPr>
          <w:lang w:val="fr-FR"/>
        </w:rPr>
        <w:t>accès SAL correspondant à chaque produit est précisée dans la section « Conditions de licence spécifiques » ci-dessous.</w:t>
      </w:r>
    </w:p>
    <w:p w14:paraId="31B0C9C9" w14:textId="77777777" w:rsidR="009A4C7C" w:rsidRPr="00384B28" w:rsidRDefault="00094CB3" w:rsidP="009A4C7C">
      <w:pPr>
        <w:pStyle w:val="PURBody-Indented"/>
        <w:rPr>
          <w:lang w:val="fr-FR"/>
        </w:rPr>
      </w:pPr>
      <w:r w:rsidRPr="00384B28">
        <w:rPr>
          <w:bCs/>
          <w:lang w:val="fr-FR"/>
        </w:rPr>
        <w:t>Sauf disposition contraire dans la section Par processeur de ce document, vous n</w:t>
      </w:r>
      <w:r w:rsidR="000905B8">
        <w:rPr>
          <w:bCs/>
          <w:lang w:val="fr-FR"/>
        </w:rPr>
        <w:t>’</w:t>
      </w:r>
      <w:r w:rsidRPr="00384B28">
        <w:rPr>
          <w:bCs/>
          <w:lang w:val="fr-FR"/>
        </w:rPr>
        <w:t>avez pas besoin de licence d</w:t>
      </w:r>
      <w:r w:rsidR="000905B8">
        <w:rPr>
          <w:bCs/>
          <w:lang w:val="fr-FR"/>
        </w:rPr>
        <w:t>’</w:t>
      </w:r>
      <w:r w:rsidRPr="00384B28">
        <w:rPr>
          <w:bCs/>
          <w:lang w:val="fr-FR"/>
        </w:rPr>
        <w:t xml:space="preserve">accès SAL pour </w:t>
      </w:r>
      <w:r w:rsidRPr="00384B28">
        <w:rPr>
          <w:lang w:val="fr-FR"/>
        </w:rPr>
        <w:t>tout logiciel commercialisé sous une licence par processeur ou par cœur.</w:t>
      </w:r>
    </w:p>
    <w:p w14:paraId="31B0C9CA" w14:textId="77777777" w:rsidR="00BB2971" w:rsidRPr="00384B28" w:rsidRDefault="00BB2971" w:rsidP="00BB2971">
      <w:pPr>
        <w:pStyle w:val="PURBody-Indented"/>
        <w:rPr>
          <w:lang w:val="fr-FR"/>
        </w:rPr>
      </w:pPr>
      <w:r w:rsidRPr="00384B28">
        <w:rPr>
          <w:bCs/>
          <w:lang w:val="fr-FR"/>
        </w:rPr>
        <w:lastRenderedPageBreak/>
        <w:t>Certains produits sont disponibles sous licences d</w:t>
      </w:r>
      <w:r w:rsidR="000905B8">
        <w:rPr>
          <w:bCs/>
          <w:lang w:val="fr-FR"/>
        </w:rPr>
        <w:t>’</w:t>
      </w:r>
      <w:r w:rsidRPr="00384B28">
        <w:rPr>
          <w:bCs/>
          <w:lang w:val="fr-FR"/>
        </w:rPr>
        <w:t>accès SAL de base et sous licences d</w:t>
      </w:r>
      <w:r w:rsidR="000905B8">
        <w:rPr>
          <w:bCs/>
          <w:lang w:val="fr-FR"/>
        </w:rPr>
        <w:t>’</w:t>
      </w:r>
      <w:r w:rsidRPr="00384B28">
        <w:rPr>
          <w:bCs/>
          <w:lang w:val="fr-FR"/>
        </w:rPr>
        <w:t>accès SAL supplémentaires. De manière générale, les SAL supplémentaires permettent d</w:t>
      </w:r>
      <w:r w:rsidR="000905B8">
        <w:rPr>
          <w:bCs/>
          <w:lang w:val="fr-FR"/>
        </w:rPr>
        <w:t>’</w:t>
      </w:r>
      <w:r w:rsidRPr="00384B28">
        <w:rPr>
          <w:bCs/>
          <w:lang w:val="fr-FR"/>
        </w:rPr>
        <w:t>accéder aux fonctionnalités de base, ainsi qu</w:t>
      </w:r>
      <w:r w:rsidR="000905B8">
        <w:rPr>
          <w:bCs/>
          <w:lang w:val="fr-FR"/>
        </w:rPr>
        <w:t>’</w:t>
      </w:r>
      <w:r w:rsidRPr="00384B28">
        <w:rPr>
          <w:bCs/>
          <w:lang w:val="fr-FR"/>
        </w:rPr>
        <w:t xml:space="preserve">aux fonctionnalités premium ou à celles stipulées pour la SAL. </w:t>
      </w:r>
      <w:r w:rsidRPr="008F1B3C">
        <w:rPr>
          <w:bCs/>
          <w:lang w:val="fr-FR"/>
        </w:rPr>
        <w:t>Nonobstant cette règle générale, certains produits nécessitent à la fois une SAL de base et une SAL supplémentaire pour permettre l</w:t>
      </w:r>
      <w:r w:rsidR="000905B8">
        <w:rPr>
          <w:bCs/>
          <w:lang w:val="fr-FR"/>
        </w:rPr>
        <w:t>’</w:t>
      </w:r>
      <w:r w:rsidRPr="008F1B3C">
        <w:rPr>
          <w:bCs/>
          <w:lang w:val="fr-FR"/>
        </w:rPr>
        <w:t>accès aux fonctions premium ; d</w:t>
      </w:r>
      <w:r w:rsidR="000905B8">
        <w:rPr>
          <w:bCs/>
          <w:lang w:val="fr-FR"/>
        </w:rPr>
        <w:t>’</w:t>
      </w:r>
      <w:r w:rsidRPr="008F1B3C">
        <w:rPr>
          <w:bCs/>
          <w:lang w:val="fr-FR"/>
        </w:rPr>
        <w:t>autres nécessitent différentes SAL pour permettre l</w:t>
      </w:r>
      <w:r w:rsidR="000905B8">
        <w:rPr>
          <w:bCs/>
          <w:lang w:val="fr-FR"/>
        </w:rPr>
        <w:t>’</w:t>
      </w:r>
      <w:r w:rsidRPr="008F1B3C">
        <w:rPr>
          <w:bCs/>
          <w:lang w:val="fr-FR"/>
        </w:rPr>
        <w:t xml:space="preserve">accès à des fonctions spécifiques. </w:t>
      </w:r>
      <w:r w:rsidRPr="00384B28">
        <w:rPr>
          <w:bCs/>
          <w:lang w:val="fr-FR"/>
        </w:rPr>
        <w:t>La licence d</w:t>
      </w:r>
      <w:r w:rsidR="000905B8">
        <w:rPr>
          <w:bCs/>
          <w:lang w:val="fr-FR"/>
        </w:rPr>
        <w:t>’</w:t>
      </w:r>
      <w:r w:rsidRPr="00384B28">
        <w:rPr>
          <w:bCs/>
          <w:lang w:val="fr-FR"/>
        </w:rPr>
        <w:t xml:space="preserve">accès SAL correspondant à chaque produit est précisée dans la section </w:t>
      </w:r>
      <w:r w:rsidRPr="00384B28">
        <w:rPr>
          <w:lang w:val="fr-FR"/>
        </w:rPr>
        <w:t>« Conditions de licence spécifiques » ci-dessous</w:t>
      </w:r>
      <w:r w:rsidRPr="00384B28">
        <w:rPr>
          <w:bCs/>
          <w:lang w:val="fr-FR"/>
        </w:rPr>
        <w:t>.</w:t>
      </w:r>
    </w:p>
    <w:p w14:paraId="31B0C9CB" w14:textId="77777777" w:rsidR="009A4C7C" w:rsidRPr="00601334" w:rsidRDefault="009A4C7C" w:rsidP="00830DCA">
      <w:pPr>
        <w:pStyle w:val="PURBlueStrong-Indented"/>
        <w:rPr>
          <w:spacing w:val="0"/>
          <w:lang w:val="fr-FR"/>
        </w:rPr>
      </w:pPr>
      <w:r w:rsidRPr="00601334">
        <w:rPr>
          <w:spacing w:val="0"/>
          <w:lang w:val="fr-FR"/>
        </w:rPr>
        <w:t>Types de licences d</w:t>
      </w:r>
      <w:r w:rsidR="000905B8">
        <w:rPr>
          <w:spacing w:val="0"/>
          <w:lang w:val="fr-FR"/>
        </w:rPr>
        <w:t>’</w:t>
      </w:r>
      <w:r w:rsidRPr="00601334">
        <w:rPr>
          <w:spacing w:val="0"/>
          <w:lang w:val="fr-FR"/>
        </w:rPr>
        <w:t>accès SAL</w:t>
      </w:r>
    </w:p>
    <w:p w14:paraId="31B0C9CC" w14:textId="77777777" w:rsidR="009A4C7C" w:rsidRPr="00384B28" w:rsidRDefault="009A4C7C" w:rsidP="009A4C7C">
      <w:pPr>
        <w:pStyle w:val="PURBody-Indented"/>
        <w:rPr>
          <w:lang w:val="fr-FR"/>
        </w:rPr>
      </w:pPr>
      <w:r w:rsidRPr="00384B28">
        <w:rPr>
          <w:lang w:val="fr-FR"/>
        </w:rPr>
        <w:t>Il existe trois types de licence d</w:t>
      </w:r>
      <w:r w:rsidR="000905B8">
        <w:rPr>
          <w:lang w:val="fr-FR"/>
        </w:rPr>
        <w:t>’</w:t>
      </w:r>
      <w:r w:rsidRPr="00384B28">
        <w:rPr>
          <w:lang w:val="fr-FR"/>
        </w:rPr>
        <w:t>accès SAL : une pour les dispositifs (périphériques), une pour les utilisateurs standard et une pour les utilisateurs pédagogiques qualifiés (« étudiants »). Chaque licence d</w:t>
      </w:r>
      <w:r w:rsidR="000905B8">
        <w:rPr>
          <w:lang w:val="fr-FR"/>
        </w:rPr>
        <w:t>’</w:t>
      </w:r>
      <w:r w:rsidRPr="00384B28">
        <w:rPr>
          <w:lang w:val="fr-FR"/>
        </w:rPr>
        <w:t>accès SAL dispositif (pour les produits qui acceptent ce type de licence) autorise un seul dispositif, quel qu</w:t>
      </w:r>
      <w:r w:rsidR="000905B8">
        <w:rPr>
          <w:lang w:val="fr-FR"/>
        </w:rPr>
        <w:t>’</w:t>
      </w:r>
      <w:r w:rsidRPr="00384B28">
        <w:rPr>
          <w:lang w:val="fr-FR"/>
        </w:rPr>
        <w:t>en soit l</w:t>
      </w:r>
      <w:r w:rsidR="000905B8">
        <w:rPr>
          <w:lang w:val="fr-FR"/>
        </w:rPr>
        <w:t>’</w:t>
      </w:r>
      <w:r w:rsidRPr="00384B28">
        <w:rPr>
          <w:lang w:val="fr-FR"/>
        </w:rPr>
        <w:t>utilisateur, à accéder aux instances du logiciel serveur sur vos serveurs. Chaque licence d</w:t>
      </w:r>
      <w:r w:rsidR="000905B8">
        <w:rPr>
          <w:lang w:val="fr-FR"/>
        </w:rPr>
        <w:t>’</w:t>
      </w:r>
      <w:r w:rsidRPr="00384B28">
        <w:rPr>
          <w:lang w:val="fr-FR"/>
        </w:rPr>
        <w:t>accès SAL Utilisateur autorise un utilisateur, utilisant n</w:t>
      </w:r>
      <w:r w:rsidR="000905B8">
        <w:rPr>
          <w:lang w:val="fr-FR"/>
        </w:rPr>
        <w:t>’</w:t>
      </w:r>
      <w:r w:rsidRPr="00384B28">
        <w:rPr>
          <w:lang w:val="fr-FR"/>
        </w:rPr>
        <w:t>importe quel dispositif, à accéder aux Instances du logiciel Serveur sur vos Serveurs. Les produits proposant des licences d</w:t>
      </w:r>
      <w:r w:rsidR="000905B8">
        <w:rPr>
          <w:lang w:val="fr-FR"/>
        </w:rPr>
        <w:t>’</w:t>
      </w:r>
      <w:r w:rsidRPr="00384B28">
        <w:rPr>
          <w:lang w:val="fr-FR"/>
        </w:rPr>
        <w:t>accès SAL étudiant exigeant une qualification conformément au « Qualified Educational Customer Addendum » (Addendum relatif aux clients pédagogiques qualifiés). Tout comme les licences d</w:t>
      </w:r>
      <w:r w:rsidR="000905B8">
        <w:rPr>
          <w:lang w:val="fr-FR"/>
        </w:rPr>
        <w:t>’</w:t>
      </w:r>
      <w:r w:rsidRPr="00384B28">
        <w:rPr>
          <w:lang w:val="fr-FR"/>
        </w:rPr>
        <w:t>accès SAL utilisateur, chaque licence d</w:t>
      </w:r>
      <w:r w:rsidR="000905B8">
        <w:rPr>
          <w:lang w:val="fr-FR"/>
        </w:rPr>
        <w:t>’</w:t>
      </w:r>
      <w:r w:rsidRPr="00384B28">
        <w:rPr>
          <w:lang w:val="fr-FR"/>
        </w:rPr>
        <w:t>accès SAL étudiant autorise un utilisateur, utilisant n</w:t>
      </w:r>
      <w:r w:rsidR="000905B8">
        <w:rPr>
          <w:lang w:val="fr-FR"/>
        </w:rPr>
        <w:t>’</w:t>
      </w:r>
      <w:r w:rsidRPr="00384B28">
        <w:rPr>
          <w:lang w:val="fr-FR"/>
        </w:rPr>
        <w:t>importe quel dispositif, à accéder aux instances du logiciel serveur sur vos serveurs.</w:t>
      </w:r>
    </w:p>
    <w:p w14:paraId="31B0C9CD" w14:textId="77777777" w:rsidR="00FD0B26" w:rsidRPr="008F1B3C" w:rsidRDefault="00FD0B26" w:rsidP="00FD0B26">
      <w:pPr>
        <w:pStyle w:val="PURBlueStrong-Indented"/>
        <w:rPr>
          <w:spacing w:val="0"/>
          <w:lang w:val="fr-FR"/>
        </w:rPr>
      </w:pPr>
      <w:r w:rsidRPr="008F1B3C">
        <w:rPr>
          <w:spacing w:val="0"/>
          <w:lang w:val="fr-FR"/>
        </w:rPr>
        <w:t>Réattribution de licences d</w:t>
      </w:r>
      <w:r w:rsidR="000905B8">
        <w:rPr>
          <w:spacing w:val="0"/>
          <w:lang w:val="fr-FR"/>
        </w:rPr>
        <w:t>’</w:t>
      </w:r>
      <w:r w:rsidRPr="008F1B3C">
        <w:rPr>
          <w:spacing w:val="0"/>
          <w:lang w:val="fr-FR"/>
        </w:rPr>
        <w:t>accès SAL (Subscriber Access License)</w:t>
      </w:r>
    </w:p>
    <w:p w14:paraId="31B0C9CE" w14:textId="77777777" w:rsidR="00FD0B26" w:rsidRPr="008F1B3C" w:rsidRDefault="00FD0B26" w:rsidP="000D4966">
      <w:pPr>
        <w:pStyle w:val="PURBody-Indented"/>
        <w:rPr>
          <w:lang w:val="fr-FR"/>
        </w:rPr>
      </w:pPr>
      <w:r w:rsidRPr="008F1B3C">
        <w:rPr>
          <w:lang w:val="fr-FR"/>
        </w:rPr>
        <w:t>Vous pouvez réattribuer une SAL Dispositif d</w:t>
      </w:r>
      <w:r w:rsidR="000905B8">
        <w:rPr>
          <w:lang w:val="fr-FR"/>
        </w:rPr>
        <w:t>’</w:t>
      </w:r>
      <w:r w:rsidRPr="008F1B3C">
        <w:rPr>
          <w:lang w:val="fr-FR"/>
        </w:rPr>
        <w:t>un dispositif à un autre ou une SAL Utilisateur d</w:t>
      </w:r>
      <w:r w:rsidR="000905B8">
        <w:rPr>
          <w:lang w:val="fr-FR"/>
        </w:rPr>
        <w:t>’</w:t>
      </w:r>
      <w:r w:rsidRPr="008F1B3C">
        <w:rPr>
          <w:lang w:val="fr-FR"/>
        </w:rPr>
        <w:t>un utilisateur à un autre, mais pas au cours du même mois civil, à moins de réattribuer de manière temporaire votre SAL Dispositif à un dispositif de rechange en cas de panne du premier dispositif ou votre SAL Utilisateur à un travailleur temporaire lorsque l</w:t>
      </w:r>
      <w:r w:rsidR="000905B8">
        <w:rPr>
          <w:lang w:val="fr-FR"/>
        </w:rPr>
        <w:t>’</w:t>
      </w:r>
      <w:r w:rsidRPr="008F1B3C">
        <w:rPr>
          <w:lang w:val="fr-FR"/>
        </w:rPr>
        <w:t>utilisateur est absent.</w:t>
      </w:r>
    </w:p>
    <w:p w14:paraId="31B0C9CF" w14:textId="77777777" w:rsidR="009A4C7C" w:rsidRPr="00601334" w:rsidRDefault="009A4C7C" w:rsidP="009A4C7C">
      <w:pPr>
        <w:pStyle w:val="PURBlueStrong"/>
        <w:rPr>
          <w:spacing w:val="0"/>
          <w:lang w:val="fr-FR"/>
        </w:rPr>
      </w:pPr>
      <w:r w:rsidRPr="00601334">
        <w:rPr>
          <w:spacing w:val="0"/>
          <w:lang w:val="fr-FR"/>
        </w:rPr>
        <w:t>Licences d</w:t>
      </w:r>
      <w:r w:rsidR="000905B8">
        <w:rPr>
          <w:spacing w:val="0"/>
          <w:lang w:val="fr-FR"/>
        </w:rPr>
        <w:t>’</w:t>
      </w:r>
      <w:r w:rsidRPr="00601334">
        <w:rPr>
          <w:spacing w:val="0"/>
          <w:lang w:val="fr-FR"/>
        </w:rPr>
        <w:t>accès SAL pour SA</w:t>
      </w:r>
    </w:p>
    <w:p w14:paraId="31B0C9D0" w14:textId="77777777" w:rsidR="009A4C7C" w:rsidRPr="00384B28" w:rsidRDefault="009A4C7C" w:rsidP="009A4C7C">
      <w:pPr>
        <w:pStyle w:val="PURBody-Indented"/>
        <w:rPr>
          <w:lang w:val="fr-FR"/>
        </w:rPr>
      </w:pPr>
      <w:r w:rsidRPr="00384B28">
        <w:rPr>
          <w:lang w:val="fr-FR"/>
        </w:rPr>
        <w:t>Vous pouvez faire l</w:t>
      </w:r>
      <w:r w:rsidR="000905B8">
        <w:rPr>
          <w:lang w:val="fr-FR"/>
        </w:rPr>
        <w:t>’</w:t>
      </w:r>
      <w:r w:rsidRPr="00384B28">
        <w:rPr>
          <w:lang w:val="fr-FR"/>
        </w:rPr>
        <w:t>acquisition de licences d</w:t>
      </w:r>
      <w:r w:rsidR="000905B8">
        <w:rPr>
          <w:lang w:val="fr-FR"/>
        </w:rPr>
        <w:t>’</w:t>
      </w:r>
      <w:r w:rsidRPr="00384B28">
        <w:rPr>
          <w:lang w:val="fr-FR"/>
        </w:rPr>
        <w:t>accès SAL pour SA et les attribuer à des utilisateurs auxquels une Licence d</w:t>
      </w:r>
      <w:r w:rsidR="000905B8">
        <w:rPr>
          <w:lang w:val="fr-FR"/>
        </w:rPr>
        <w:t>’</w:t>
      </w:r>
      <w:r w:rsidRPr="00384B28">
        <w:rPr>
          <w:lang w:val="fr-FR"/>
        </w:rPr>
        <w:t>Accès Client (CAL, Client Access License) a déjà été attribuée, avec Software Assurance active (« SA », assurance logicielle), dans le cadre d</w:t>
      </w:r>
      <w:r w:rsidR="000905B8">
        <w:rPr>
          <w:lang w:val="fr-FR"/>
        </w:rPr>
        <w:t>’</w:t>
      </w:r>
      <w:r w:rsidRPr="00384B28">
        <w:rPr>
          <w:lang w:val="fr-FR"/>
        </w:rPr>
        <w:t>un programme de Licences en Volume Microsoft, ou à des utilisateurs utilisant un dispositif auquel a été attribuée une licence CAL dispositif avec couverture Software Assurance active. Vous ne pouvez acquérir de licence d</w:t>
      </w:r>
      <w:r w:rsidR="000905B8">
        <w:rPr>
          <w:lang w:val="fr-FR"/>
        </w:rPr>
        <w:t>’</w:t>
      </w:r>
      <w:r w:rsidRPr="00384B28">
        <w:rPr>
          <w:lang w:val="fr-FR"/>
        </w:rPr>
        <w:t>accès SAL pour SA pour plusieurs utilisateurs à la fois, pour une licence CAL éligible donnée. Les droits d</w:t>
      </w:r>
      <w:r w:rsidR="000905B8">
        <w:rPr>
          <w:lang w:val="fr-FR"/>
        </w:rPr>
        <w:t>’</w:t>
      </w:r>
      <w:r w:rsidRPr="00384B28">
        <w:rPr>
          <w:lang w:val="fr-FR"/>
        </w:rPr>
        <w:t>utilisation des licences d</w:t>
      </w:r>
      <w:r w:rsidR="000905B8">
        <w:rPr>
          <w:lang w:val="fr-FR"/>
        </w:rPr>
        <w:t>’</w:t>
      </w:r>
      <w:r w:rsidRPr="00384B28">
        <w:rPr>
          <w:lang w:val="fr-FR"/>
        </w:rPr>
        <w:t>accès SAL pour SA sont identiques à ceux des licences d</w:t>
      </w:r>
      <w:r w:rsidR="000905B8">
        <w:rPr>
          <w:lang w:val="fr-FR"/>
        </w:rPr>
        <w:t>’</w:t>
      </w:r>
      <w:r w:rsidRPr="00384B28">
        <w:rPr>
          <w:lang w:val="fr-FR"/>
        </w:rPr>
        <w:t>accès SAL correspondantes, tels que définis dans le présent document. Le droit d</w:t>
      </w:r>
      <w:r w:rsidR="000905B8">
        <w:rPr>
          <w:lang w:val="fr-FR"/>
        </w:rPr>
        <w:t>’</w:t>
      </w:r>
      <w:r w:rsidRPr="00384B28">
        <w:rPr>
          <w:lang w:val="fr-FR"/>
        </w:rPr>
        <w:t>attribuer une licence d</w:t>
      </w:r>
      <w:r w:rsidR="000905B8">
        <w:rPr>
          <w:lang w:val="fr-FR"/>
        </w:rPr>
        <w:t>’</w:t>
      </w:r>
      <w:r w:rsidRPr="00384B28">
        <w:rPr>
          <w:lang w:val="fr-FR"/>
        </w:rPr>
        <w:t>accès SAL pour SA à un utilisateur ou à un dispositif expire lorsque la couverture Software Assurance de la licence CAL éligible expire. l</w:t>
      </w:r>
      <w:r w:rsidR="000905B8">
        <w:rPr>
          <w:lang w:val="fr-FR"/>
        </w:rPr>
        <w:t>’</w:t>
      </w:r>
      <w:r w:rsidRPr="00384B28">
        <w:rPr>
          <w:lang w:val="fr-FR"/>
        </w:rPr>
        <w:t>utilisation d</w:t>
      </w:r>
      <w:r w:rsidR="000905B8">
        <w:rPr>
          <w:lang w:val="fr-FR"/>
        </w:rPr>
        <w:t>’</w:t>
      </w:r>
      <w:r w:rsidRPr="00384B28">
        <w:rPr>
          <w:lang w:val="fr-FR"/>
        </w:rPr>
        <w:t>une licence d</w:t>
      </w:r>
      <w:r w:rsidR="000905B8">
        <w:rPr>
          <w:lang w:val="fr-FR"/>
        </w:rPr>
        <w:t>’</w:t>
      </w:r>
      <w:r w:rsidRPr="00384B28">
        <w:rPr>
          <w:lang w:val="fr-FR"/>
        </w:rPr>
        <w:t>accès SAL pour SA n</w:t>
      </w:r>
      <w:r w:rsidR="000905B8">
        <w:rPr>
          <w:lang w:val="fr-FR"/>
        </w:rPr>
        <w:t>’</w:t>
      </w:r>
      <w:r w:rsidRPr="00384B28">
        <w:rPr>
          <w:lang w:val="fr-FR"/>
        </w:rPr>
        <w:t>invalide en aucun cas les droits d</w:t>
      </w:r>
      <w:r w:rsidR="000905B8">
        <w:rPr>
          <w:lang w:val="fr-FR"/>
        </w:rPr>
        <w:t>’</w:t>
      </w:r>
      <w:r w:rsidRPr="00384B28">
        <w:rPr>
          <w:lang w:val="fr-FR"/>
        </w:rPr>
        <w:t>utilisation de la licence CAL éligible. Les licences d</w:t>
      </w:r>
      <w:r w:rsidR="000905B8">
        <w:rPr>
          <w:lang w:val="fr-FR"/>
        </w:rPr>
        <w:t>’</w:t>
      </w:r>
      <w:r w:rsidRPr="00384B28">
        <w:rPr>
          <w:lang w:val="fr-FR"/>
        </w:rPr>
        <w:t>accès SAL pour SA peuvent et doivent être réattribuées uniquement lors de la réattribution de la licence CAL éligible. Pour plus d</w:t>
      </w:r>
      <w:r w:rsidR="000905B8">
        <w:rPr>
          <w:lang w:val="fr-FR"/>
        </w:rPr>
        <w:t>’</w:t>
      </w:r>
      <w:r w:rsidRPr="00384B28">
        <w:rPr>
          <w:lang w:val="fr-FR"/>
        </w:rPr>
        <w:t>informations sur la commande de licences d</w:t>
      </w:r>
      <w:r w:rsidR="000905B8">
        <w:rPr>
          <w:lang w:val="fr-FR"/>
        </w:rPr>
        <w:t>’</w:t>
      </w:r>
      <w:r w:rsidRPr="00384B28">
        <w:rPr>
          <w:lang w:val="fr-FR"/>
        </w:rPr>
        <w:t xml:space="preserve">accès SAL pour SA et sur la procédure de validation de la commande, consultez </w:t>
      </w:r>
      <w:hyperlink r:id="rId138" w:history="1">
        <w:r w:rsidRPr="00384B28">
          <w:rPr>
            <w:rStyle w:val="Hyperlink"/>
            <w:lang w:val="fr-FR"/>
          </w:rPr>
          <w:t>http://www.explore.ms</w:t>
        </w:r>
      </w:hyperlink>
      <w:r w:rsidRPr="00384B28">
        <w:rPr>
          <w:lang w:val="fr-FR"/>
        </w:rPr>
        <w:t xml:space="preserve"> ou contactez votre revendeur de produits logiciels.</w:t>
      </w:r>
    </w:p>
    <w:p w14:paraId="31B0C9D1" w14:textId="77777777" w:rsidR="009A4C7C" w:rsidRPr="008F1B3C" w:rsidRDefault="009A4C7C" w:rsidP="009A4C7C">
      <w:pPr>
        <w:pStyle w:val="PURBody-Indented"/>
        <w:rPr>
          <w:lang w:val="fr-FR"/>
        </w:rPr>
      </w:pPr>
      <w:r w:rsidRPr="008F1B3C">
        <w:rPr>
          <w:lang w:val="fr-FR"/>
        </w:rPr>
        <w:t>Les licences d</w:t>
      </w:r>
      <w:r w:rsidR="000905B8">
        <w:rPr>
          <w:lang w:val="fr-FR"/>
        </w:rPr>
        <w:t>’</w:t>
      </w:r>
      <w:r w:rsidRPr="008F1B3C">
        <w:rPr>
          <w:lang w:val="fr-FR"/>
        </w:rPr>
        <w:t>accès SAL disponibles pour les Clients SA et les CAL éligibles correspondantes sont répertoriées dans la section « Conditions de licence spécifiques ».</w:t>
      </w:r>
    </w:p>
    <w:p w14:paraId="31B0C9D2" w14:textId="77777777" w:rsidR="003814EB" w:rsidRPr="008F1B3C" w:rsidRDefault="003814EB" w:rsidP="003814EB">
      <w:pPr>
        <w:pStyle w:val="PURBlueStrong"/>
        <w:rPr>
          <w:spacing w:val="0"/>
          <w:lang w:val="fr-FR"/>
        </w:rPr>
      </w:pPr>
      <w:r w:rsidRPr="008F1B3C">
        <w:rPr>
          <w:spacing w:val="0"/>
          <w:lang w:val="fr-FR"/>
        </w:rPr>
        <w:t>Création et stockage d</w:t>
      </w:r>
      <w:r w:rsidR="000905B8">
        <w:rPr>
          <w:spacing w:val="0"/>
          <w:lang w:val="fr-FR"/>
        </w:rPr>
        <w:t>’</w:t>
      </w:r>
      <w:r w:rsidRPr="008F1B3C">
        <w:rPr>
          <w:spacing w:val="0"/>
          <w:lang w:val="fr-FR"/>
        </w:rPr>
        <w:t>instances sur vos serveurs ou supports de stockage.</w:t>
      </w:r>
    </w:p>
    <w:p w14:paraId="31B0C9D3" w14:textId="77777777" w:rsidR="003814EB" w:rsidRPr="008F1B3C" w:rsidRDefault="003814EB" w:rsidP="007B2A51">
      <w:pPr>
        <w:pStyle w:val="PURBody-Indented"/>
        <w:rPr>
          <w:lang w:val="fr-FR"/>
        </w:rPr>
      </w:pPr>
      <w:r w:rsidRPr="008F1B3C">
        <w:rPr>
          <w:lang w:val="fr-FR"/>
        </w:rPr>
        <w:t>Pour chaque licence de logiciel acquise, vous disposez des droits supplémentaires stipulés ci-dessous.</w:t>
      </w:r>
    </w:p>
    <w:p w14:paraId="31B0C9D4" w14:textId="77777777" w:rsidR="003814EB" w:rsidRPr="00384B28" w:rsidRDefault="003814EB" w:rsidP="00CF7821">
      <w:pPr>
        <w:pStyle w:val="PURBullet-Indented"/>
        <w:rPr>
          <w:lang w:val="fr-FR"/>
        </w:rPr>
      </w:pPr>
      <w:r w:rsidRPr="00384B28">
        <w:rPr>
          <w:lang w:val="fr-FR"/>
        </w:rPr>
        <w:t>Vous pouvez créer un nombre illimité d</w:t>
      </w:r>
      <w:r w:rsidR="000905B8">
        <w:rPr>
          <w:lang w:val="fr-FR"/>
        </w:rPr>
        <w:t>’</w:t>
      </w:r>
      <w:r w:rsidRPr="00384B28">
        <w:rPr>
          <w:lang w:val="fr-FR"/>
        </w:rPr>
        <w:t>instances du logiciel serveur et du logiciel client.</w:t>
      </w:r>
    </w:p>
    <w:p w14:paraId="31B0C9D5" w14:textId="77777777" w:rsidR="003814EB" w:rsidRPr="00384B28" w:rsidRDefault="003814EB" w:rsidP="00CF7821">
      <w:pPr>
        <w:pStyle w:val="PURBullet-Indented"/>
        <w:rPr>
          <w:lang w:val="fr-FR"/>
        </w:rPr>
      </w:pPr>
      <w:r w:rsidRPr="00384B28">
        <w:rPr>
          <w:lang w:val="fr-FR"/>
        </w:rPr>
        <w:t>Vous êtes autorisé à stocker les instances du logiciel serveur et du logiciel client sur vos serveurs ou supports de stockage.</w:t>
      </w:r>
    </w:p>
    <w:p w14:paraId="31B0C9D6" w14:textId="77777777" w:rsidR="003814EB" w:rsidRPr="00384B28" w:rsidRDefault="003814EB" w:rsidP="00D6363C">
      <w:pPr>
        <w:pStyle w:val="PURBullet-Indented"/>
        <w:rPr>
          <w:lang w:val="fr-FR"/>
        </w:rPr>
      </w:pPr>
      <w:r w:rsidRPr="00384B28">
        <w:rPr>
          <w:lang w:val="fr-FR"/>
        </w:rPr>
        <w:t>Vous êtes autorisé à créer et à stocker les instances du logiciel serveur et du logiciel client uniquement aux fins d</w:t>
      </w:r>
      <w:r w:rsidR="000905B8">
        <w:rPr>
          <w:lang w:val="fr-FR"/>
        </w:rPr>
        <w:t>’</w:t>
      </w:r>
      <w:r w:rsidRPr="00384B28">
        <w:rPr>
          <w:lang w:val="fr-FR"/>
        </w:rPr>
        <w:t>exercer vos droits d</w:t>
      </w:r>
      <w:r w:rsidR="000905B8">
        <w:rPr>
          <w:lang w:val="fr-FR"/>
        </w:rPr>
        <w:t>’</w:t>
      </w:r>
      <w:r w:rsidRPr="00384B28">
        <w:rPr>
          <w:lang w:val="fr-FR"/>
        </w:rPr>
        <w:t>exécution des instances du logiciel serveur sous licence logicielle, de la façon décrite ci-avant.</w:t>
      </w:r>
    </w:p>
    <w:p w14:paraId="31B0C9D7" w14:textId="77777777" w:rsidR="003814EB" w:rsidRPr="00601334" w:rsidRDefault="00D80750" w:rsidP="003814EB">
      <w:pPr>
        <w:pStyle w:val="PURBlueStrong"/>
        <w:rPr>
          <w:spacing w:val="0"/>
          <w:lang w:val="fr-FR"/>
        </w:rPr>
      </w:pPr>
      <w:r w:rsidRPr="00601334">
        <w:rPr>
          <w:spacing w:val="0"/>
          <w:lang w:val="fr-FR"/>
        </w:rPr>
        <w:t>Packs System Center</w:t>
      </w:r>
    </w:p>
    <w:p w14:paraId="31B0C9D8" w14:textId="77777777" w:rsidR="003814EB" w:rsidRPr="00384B28" w:rsidRDefault="00D80750" w:rsidP="003814EB">
      <w:pPr>
        <w:pStyle w:val="PURBody-Indented"/>
        <w:rPr>
          <w:lang w:val="fr-FR"/>
        </w:rPr>
      </w:pPr>
      <w:r w:rsidRPr="00384B28">
        <w:rPr>
          <w:lang w:val="fr-FR"/>
        </w:rPr>
        <w:t>Les conditions de licence des produits System Center s</w:t>
      </w:r>
      <w:r w:rsidR="000905B8">
        <w:rPr>
          <w:lang w:val="fr-FR"/>
        </w:rPr>
        <w:t>’</w:t>
      </w:r>
      <w:r w:rsidRPr="00384B28">
        <w:rPr>
          <w:lang w:val="fr-FR"/>
        </w:rPr>
        <w:t>appliquent à l</w:t>
      </w:r>
      <w:r w:rsidR="000905B8">
        <w:rPr>
          <w:lang w:val="fr-FR"/>
        </w:rPr>
        <w:t>’</w:t>
      </w:r>
      <w:r w:rsidRPr="00384B28">
        <w:rPr>
          <w:lang w:val="fr-FR"/>
        </w:rPr>
        <w:t>utilisation des Packs d</w:t>
      </w:r>
      <w:r w:rsidR="000905B8">
        <w:rPr>
          <w:lang w:val="fr-FR"/>
        </w:rPr>
        <w:t>’</w:t>
      </w:r>
      <w:r w:rsidRPr="00384B28">
        <w:rPr>
          <w:lang w:val="fr-FR"/>
        </w:rPr>
        <w:t>administration, de configuration, de processus et d</w:t>
      </w:r>
      <w:r w:rsidR="000905B8">
        <w:rPr>
          <w:lang w:val="fr-FR"/>
        </w:rPr>
        <w:t>’</w:t>
      </w:r>
      <w:r w:rsidRPr="00384B28">
        <w:rPr>
          <w:lang w:val="fr-FR"/>
        </w:rPr>
        <w:t>intégration inclus dans le logiciel.</w:t>
      </w:r>
    </w:p>
    <w:p w14:paraId="31B0C9D9" w14:textId="77777777" w:rsidR="009A4C7C" w:rsidRPr="00601334" w:rsidRDefault="009A4C7C" w:rsidP="009A4C7C">
      <w:pPr>
        <w:pStyle w:val="PURBlueStrong"/>
        <w:rPr>
          <w:spacing w:val="0"/>
          <w:lang w:val="fr-FR"/>
        </w:rPr>
      </w:pPr>
      <w:r w:rsidRPr="00601334">
        <w:rPr>
          <w:spacing w:val="0"/>
          <w:lang w:val="fr-FR"/>
        </w:rPr>
        <w:t>Logiciel</w:t>
      </w:r>
    </w:p>
    <w:p w14:paraId="31B0C9DA" w14:textId="77777777" w:rsidR="009A4C7C" w:rsidRPr="00384B28" w:rsidRDefault="009A4C7C" w:rsidP="009A4C7C">
      <w:pPr>
        <w:pStyle w:val="PURBody-Indented"/>
        <w:rPr>
          <w:lang w:val="fr-FR"/>
        </w:rPr>
      </w:pPr>
      <w:r w:rsidRPr="00384B28">
        <w:rPr>
          <w:rStyle w:val="Strong"/>
          <w:lang w:val="fr-FR"/>
        </w:rPr>
        <w:t>Exécution d</w:t>
      </w:r>
      <w:r w:rsidR="000905B8">
        <w:rPr>
          <w:rStyle w:val="Strong"/>
          <w:lang w:val="fr-FR"/>
        </w:rPr>
        <w:t>’</w:t>
      </w:r>
      <w:r w:rsidRPr="00384B28">
        <w:rPr>
          <w:rStyle w:val="Strong"/>
          <w:lang w:val="fr-FR"/>
        </w:rPr>
        <w:t>Instances du Logiciel Serveur :</w:t>
      </w:r>
      <w:r w:rsidRPr="00384B28">
        <w:rPr>
          <w:lang w:val="fr-FR"/>
        </w:rPr>
        <w:t xml:space="preserve"> Vous pouvez exécuter simultanément ou utiliser un nombre illimité d</w:t>
      </w:r>
      <w:r w:rsidR="000905B8">
        <w:rPr>
          <w:lang w:val="fr-FR"/>
        </w:rPr>
        <w:t>’</w:t>
      </w:r>
      <w:r w:rsidRPr="00384B28">
        <w:rPr>
          <w:lang w:val="fr-FR"/>
        </w:rPr>
        <w:t>instances du logiciel serveur dans des environnements de système d</w:t>
      </w:r>
      <w:r w:rsidR="000905B8">
        <w:rPr>
          <w:lang w:val="fr-FR"/>
        </w:rPr>
        <w:t>’</w:t>
      </w:r>
      <w:r w:rsidRPr="00384B28">
        <w:rPr>
          <w:lang w:val="fr-FR"/>
        </w:rPr>
        <w:t>exploitation (ou OSE) physiques ou virtuels, sur un nombre de dispositifs illimité.</w:t>
      </w:r>
    </w:p>
    <w:p w14:paraId="31B0C9DB" w14:textId="77777777" w:rsidR="009A4C7C" w:rsidRPr="00384B28" w:rsidRDefault="009A4C7C" w:rsidP="007B2A51">
      <w:pPr>
        <w:pStyle w:val="PURBody-Indented"/>
        <w:rPr>
          <w:lang w:val="fr-FR"/>
        </w:rPr>
      </w:pPr>
      <w:r w:rsidRPr="00384B28">
        <w:rPr>
          <w:rStyle w:val="Strong"/>
          <w:lang w:val="fr-FR"/>
        </w:rPr>
        <w:t>Exécution d</w:t>
      </w:r>
      <w:r w:rsidR="000905B8">
        <w:rPr>
          <w:rStyle w:val="Strong"/>
          <w:lang w:val="fr-FR"/>
        </w:rPr>
        <w:t>’</w:t>
      </w:r>
      <w:r w:rsidRPr="00384B28">
        <w:rPr>
          <w:rStyle w:val="Strong"/>
          <w:lang w:val="fr-FR"/>
        </w:rPr>
        <w:t xml:space="preserve">Instances du logiciel client : </w:t>
      </w:r>
      <w:r w:rsidRPr="00384B28">
        <w:rPr>
          <w:lang w:val="fr-FR"/>
        </w:rPr>
        <w:t>Vous êtes autorisé à exécuter ou utiliser un nombre illimité d</w:t>
      </w:r>
      <w:r w:rsidR="000905B8">
        <w:rPr>
          <w:lang w:val="fr-FR"/>
        </w:rPr>
        <w:t>’</w:t>
      </w:r>
      <w:r w:rsidRPr="00384B28">
        <w:rPr>
          <w:lang w:val="fr-FR"/>
        </w:rPr>
        <w:t>Instances du logiciel client répertorié dans l</w:t>
      </w:r>
      <w:r w:rsidR="000905B8">
        <w:rPr>
          <w:lang w:val="fr-FR"/>
        </w:rPr>
        <w:t>’</w:t>
      </w:r>
      <w:hyperlink w:anchor="Appendix_1" w:history="1">
        <w:r w:rsidRPr="00384B28">
          <w:rPr>
            <w:rStyle w:val="Hyperlink"/>
            <w:lang w:val="fr-FR"/>
          </w:rPr>
          <w:t>Annexe 1</w:t>
        </w:r>
      </w:hyperlink>
      <w:r w:rsidRPr="00384B28">
        <w:rPr>
          <w:lang w:val="fr-FR"/>
        </w:rPr>
        <w:t>, dans des environnements de système d</w:t>
      </w:r>
      <w:r w:rsidR="000905B8">
        <w:rPr>
          <w:lang w:val="fr-FR"/>
        </w:rPr>
        <w:t>’</w:t>
      </w:r>
      <w:r w:rsidRPr="00384B28">
        <w:rPr>
          <w:lang w:val="fr-FR"/>
        </w:rPr>
        <w:t>exploitation (ou OSE) physiques ou virtuels, sur un nombre illimité de dispositifs. Vous pouvez uniquement utiliser les logiciels clients directement avec le logiciel serveur ou indirectement par le biais d</w:t>
      </w:r>
      <w:r w:rsidR="000905B8">
        <w:rPr>
          <w:lang w:val="fr-FR"/>
        </w:rPr>
        <w:t>’</w:t>
      </w:r>
      <w:r w:rsidRPr="00384B28">
        <w:rPr>
          <w:lang w:val="fr-FR"/>
        </w:rPr>
        <w:t xml:space="preserve">autres logiciels clients. </w:t>
      </w:r>
    </w:p>
    <w:p w14:paraId="31B0C9DC" w14:textId="77777777" w:rsidR="000C3222" w:rsidRPr="00384B28" w:rsidRDefault="000C3222" w:rsidP="007B2A51">
      <w:pPr>
        <w:pStyle w:val="PURBody-Indented"/>
        <w:rPr>
          <w:lang w:val="fr-FR"/>
        </w:rPr>
      </w:pPr>
    </w:p>
    <w:p w14:paraId="31B0C9DD" w14:textId="77777777" w:rsidR="000C3222" w:rsidRPr="00384B28" w:rsidRDefault="009A4C7C" w:rsidP="006F1DFB">
      <w:pPr>
        <w:pStyle w:val="PURHeading2"/>
        <w:pBdr>
          <w:bottom w:val="single" w:sz="4" w:space="1" w:color="auto"/>
        </w:pBdr>
      </w:pPr>
      <w:bookmarkStart w:id="367" w:name="SALTerms_MGMT"/>
      <w:r w:rsidRPr="00384B28">
        <w:t>Serveurs de gestion</w:t>
      </w:r>
      <w:bookmarkEnd w:id="367"/>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EE7C5B" w:rsidRPr="00384B28" w14:paraId="31B0C9E0" w14:textId="77777777" w:rsidTr="00652F97">
        <w:tc>
          <w:tcPr>
            <w:tcW w:w="5508" w:type="dxa"/>
          </w:tcPr>
          <w:p w14:paraId="31B0C9DE" w14:textId="77777777" w:rsidR="00EE7C5B" w:rsidRPr="00384B28" w:rsidRDefault="00EE7C5B" w:rsidP="00EE7C5B">
            <w:pPr>
              <w:pStyle w:val="PURBullet-Indented"/>
              <w:rPr>
                <w:lang w:val="fr-FR"/>
              </w:rPr>
            </w:pPr>
            <w:r w:rsidRPr="008F1B3C">
              <w:rPr>
                <w:lang w:val="fr-FR"/>
              </w:rPr>
              <w:t>System Center 2012 R2 Client Management Suite</w:t>
            </w:r>
          </w:p>
        </w:tc>
        <w:tc>
          <w:tcPr>
            <w:tcW w:w="5508" w:type="dxa"/>
          </w:tcPr>
          <w:p w14:paraId="31B0C9DF" w14:textId="77777777" w:rsidR="00EE7C5B" w:rsidRPr="008F1B3C" w:rsidRDefault="00EE7C5B" w:rsidP="00EE7C5B">
            <w:pPr>
              <w:pStyle w:val="PURBullet-Indented"/>
            </w:pPr>
            <w:r w:rsidRPr="00384B28">
              <w:t>System Center 2012 R2 Configuration Manager</w:t>
            </w:r>
          </w:p>
        </w:tc>
      </w:tr>
    </w:tbl>
    <w:p w14:paraId="31B0C9E1" w14:textId="77777777" w:rsidR="00EE7C5B" w:rsidRPr="00384B28" w:rsidRDefault="00EE7C5B" w:rsidP="00CD6E9D">
      <w:pPr>
        <w:pStyle w:val="PURBullet-Indented"/>
        <w:numPr>
          <w:ilvl w:val="0"/>
          <w:numId w:val="0"/>
        </w:numPr>
        <w:ind w:left="270"/>
      </w:pPr>
    </w:p>
    <w:p w14:paraId="31B0C9E2" w14:textId="77777777" w:rsidR="000C3222" w:rsidRPr="00384B28" w:rsidRDefault="000C3222" w:rsidP="002448BE">
      <w:pPr>
        <w:pStyle w:val="PURBody-Indented"/>
        <w:sectPr w:rsidR="000C3222" w:rsidRPr="00384B28" w:rsidSect="00176458">
          <w:type w:val="continuous"/>
          <w:pgSz w:w="12240" w:h="15840" w:code="1"/>
          <w:pgMar w:top="1166" w:right="720" w:bottom="720" w:left="720" w:header="432" w:footer="288" w:gutter="0"/>
          <w:cols w:space="360"/>
          <w:docGrid w:linePitch="360"/>
        </w:sectPr>
      </w:pPr>
    </w:p>
    <w:p w14:paraId="31B0C9E3" w14:textId="77777777" w:rsidR="009A4C7C" w:rsidRPr="008F1B3C" w:rsidRDefault="00AF0812" w:rsidP="000C3222">
      <w:pPr>
        <w:pStyle w:val="PURBody-Indented"/>
        <w:ind w:left="0"/>
        <w:rPr>
          <w:lang w:val="fr-FR"/>
        </w:rPr>
      </w:pPr>
      <w:r w:rsidRPr="008F1B3C">
        <w:rPr>
          <w:lang w:val="fr-FR"/>
        </w:rPr>
        <w:lastRenderedPageBreak/>
        <w:t>Vous devez acquérir et attribuer, à un dispositif ou à un utilisateur, une licence SAL client appropriée pour les Environnements de Système d</w:t>
      </w:r>
      <w:r w:rsidR="000905B8">
        <w:rPr>
          <w:lang w:val="fr-FR"/>
        </w:rPr>
        <w:t>’</w:t>
      </w:r>
      <w:r w:rsidRPr="008F1B3C">
        <w:rPr>
          <w:lang w:val="fr-FR"/>
        </w:rPr>
        <w:t>Exploitation (« OSE ») que vous gérerez directement ou indirectement à l</w:t>
      </w:r>
      <w:r w:rsidR="000905B8">
        <w:rPr>
          <w:lang w:val="fr-FR"/>
        </w:rPr>
        <w:t>’</w:t>
      </w:r>
      <w:r w:rsidRPr="008F1B3C">
        <w:rPr>
          <w:lang w:val="fr-FR"/>
        </w:rPr>
        <w:t xml:space="preserve">aide de vos Instances du logiciel serveur. </w:t>
      </w:r>
    </w:p>
    <w:p w14:paraId="31B0C9E4" w14:textId="77777777" w:rsidR="00414AC5" w:rsidRPr="00384B28" w:rsidRDefault="009A4C7C" w:rsidP="009A4C7C">
      <w:pPr>
        <w:pStyle w:val="PURBody-Indented"/>
        <w:rPr>
          <w:lang w:val="fr-FR"/>
        </w:rPr>
      </w:pPr>
      <w:r w:rsidRPr="00384B28">
        <w:rPr>
          <w:rStyle w:val="Strong"/>
          <w:lang w:val="fr-FR"/>
        </w:rPr>
        <w:t>Deux types de licence d</w:t>
      </w:r>
      <w:r w:rsidR="000905B8">
        <w:rPr>
          <w:rStyle w:val="Strong"/>
          <w:lang w:val="fr-FR"/>
        </w:rPr>
        <w:t>’</w:t>
      </w:r>
      <w:r w:rsidRPr="00384B28">
        <w:rPr>
          <w:rStyle w:val="Strong"/>
          <w:lang w:val="fr-FR"/>
        </w:rPr>
        <w:t xml:space="preserve">accès SAL Client : </w:t>
      </w:r>
    </w:p>
    <w:p w14:paraId="31B0C9E5" w14:textId="77777777" w:rsidR="00414AC5" w:rsidRPr="00601334" w:rsidRDefault="00414AC5" w:rsidP="00414AC5">
      <w:pPr>
        <w:pStyle w:val="PURBlueStrong-Indented"/>
        <w:rPr>
          <w:spacing w:val="0"/>
          <w:lang w:val="fr-FR"/>
        </w:rPr>
      </w:pPr>
      <w:r w:rsidRPr="00601334">
        <w:rPr>
          <w:spacing w:val="0"/>
          <w:lang w:val="fr-FR"/>
        </w:rPr>
        <w:t>Types de SAL client</w:t>
      </w:r>
    </w:p>
    <w:p w14:paraId="31B0C9E6" w14:textId="77777777" w:rsidR="009A4C7C" w:rsidRPr="00384B28" w:rsidRDefault="009A4C7C" w:rsidP="009A4C7C">
      <w:pPr>
        <w:pStyle w:val="PURBody-Indented"/>
        <w:rPr>
          <w:lang w:val="fr-FR"/>
        </w:rPr>
      </w:pPr>
      <w:r w:rsidRPr="00384B28">
        <w:rPr>
          <w:lang w:val="fr-FR"/>
        </w:rPr>
        <w:t>Il existe deux types de licence d</w:t>
      </w:r>
      <w:r w:rsidR="000905B8">
        <w:rPr>
          <w:lang w:val="fr-FR"/>
        </w:rPr>
        <w:t>’</w:t>
      </w:r>
      <w:r w:rsidRPr="00384B28">
        <w:rPr>
          <w:lang w:val="fr-FR"/>
        </w:rPr>
        <w:t>accès SAL client : une licence destinée aux environnements de système d</w:t>
      </w:r>
      <w:r w:rsidR="000905B8">
        <w:rPr>
          <w:lang w:val="fr-FR"/>
        </w:rPr>
        <w:t>’</w:t>
      </w:r>
      <w:r w:rsidRPr="00384B28">
        <w:rPr>
          <w:lang w:val="fr-FR"/>
        </w:rPr>
        <w:t>exploitation gérés et une licence destinée aux utilisateurs.</w:t>
      </w:r>
    </w:p>
    <w:p w14:paraId="31B0C9E7" w14:textId="77777777" w:rsidR="009A4C7C" w:rsidRPr="00384B28" w:rsidRDefault="009A4C7C" w:rsidP="00CF7821">
      <w:pPr>
        <w:pStyle w:val="PURBullet-Indented"/>
        <w:rPr>
          <w:lang w:val="fr-FR"/>
        </w:rPr>
      </w:pPr>
      <w:r w:rsidRPr="00384B28">
        <w:rPr>
          <w:lang w:val="fr-FR"/>
        </w:rPr>
        <w:t>Les licences d</w:t>
      </w:r>
      <w:r w:rsidR="000905B8">
        <w:rPr>
          <w:lang w:val="fr-FR"/>
        </w:rPr>
        <w:t>’</w:t>
      </w:r>
      <w:r w:rsidRPr="00384B28">
        <w:rPr>
          <w:lang w:val="fr-FR"/>
        </w:rPr>
        <w:t>accès SAL client OSE permettent à vos instances du logiciel serveur de gérer un nombre égal d</w:t>
      </w:r>
      <w:r w:rsidR="000905B8">
        <w:rPr>
          <w:lang w:val="fr-FR"/>
        </w:rPr>
        <w:t>’</w:t>
      </w:r>
      <w:r w:rsidRPr="00384B28">
        <w:rPr>
          <w:lang w:val="fr-FR"/>
        </w:rPr>
        <w:t>environnements de système d</w:t>
      </w:r>
      <w:r w:rsidR="000905B8">
        <w:rPr>
          <w:lang w:val="fr-FR"/>
        </w:rPr>
        <w:t>’</w:t>
      </w:r>
      <w:r w:rsidRPr="00384B28">
        <w:rPr>
          <w:lang w:val="fr-FR"/>
        </w:rPr>
        <w:t>exploitation, quels que soient les utilisateurs qui s</w:t>
      </w:r>
      <w:r w:rsidR="000905B8">
        <w:rPr>
          <w:lang w:val="fr-FR"/>
        </w:rPr>
        <w:t>’</w:t>
      </w:r>
      <w:r w:rsidRPr="00384B28">
        <w:rPr>
          <w:lang w:val="fr-FR"/>
        </w:rPr>
        <w:t>en servent.</w:t>
      </w:r>
    </w:p>
    <w:p w14:paraId="31B0C9E8" w14:textId="77777777" w:rsidR="009A4C7C" w:rsidRPr="00384B28" w:rsidRDefault="009A4C7C" w:rsidP="00CF7821">
      <w:pPr>
        <w:pStyle w:val="PURBullet-Indented"/>
        <w:rPr>
          <w:lang w:val="fr-FR"/>
        </w:rPr>
      </w:pPr>
      <w:r w:rsidRPr="00384B28">
        <w:rPr>
          <w:lang w:val="fr-FR"/>
        </w:rPr>
        <w:t>Les licences d</w:t>
      </w:r>
      <w:r w:rsidR="000905B8">
        <w:rPr>
          <w:lang w:val="fr-FR"/>
        </w:rPr>
        <w:t>’</w:t>
      </w:r>
      <w:r w:rsidRPr="00384B28">
        <w:rPr>
          <w:lang w:val="fr-FR"/>
        </w:rPr>
        <w:t>accès SAL client utilisateur permettent à vos instances du logiciel serveur de gérer les environnements de système d</w:t>
      </w:r>
      <w:r w:rsidR="000905B8">
        <w:rPr>
          <w:lang w:val="fr-FR"/>
        </w:rPr>
        <w:t>’</w:t>
      </w:r>
      <w:r w:rsidRPr="00384B28">
        <w:rPr>
          <w:lang w:val="fr-FR"/>
        </w:rPr>
        <w:t>exploitation utilisés par chaque utilisateur auquel une licence d</w:t>
      </w:r>
      <w:r w:rsidR="000905B8">
        <w:rPr>
          <w:lang w:val="fr-FR"/>
        </w:rPr>
        <w:t>’</w:t>
      </w:r>
      <w:r w:rsidRPr="00384B28">
        <w:rPr>
          <w:lang w:val="fr-FR"/>
        </w:rPr>
        <w:t>accès SAL client est attribuée. Si plusieurs utilisateurs utilisent un OSE et que vous ne disposez pas d</w:t>
      </w:r>
      <w:r w:rsidR="000905B8">
        <w:rPr>
          <w:lang w:val="fr-FR"/>
        </w:rPr>
        <w:t>’</w:t>
      </w:r>
      <w:r w:rsidRPr="00384B28">
        <w:rPr>
          <w:lang w:val="fr-FR"/>
        </w:rPr>
        <w:t>une licence OSE, vous devez attribuer une licence d</w:t>
      </w:r>
      <w:r w:rsidR="000905B8">
        <w:rPr>
          <w:lang w:val="fr-FR"/>
        </w:rPr>
        <w:t>’</w:t>
      </w:r>
      <w:r w:rsidRPr="00384B28">
        <w:rPr>
          <w:lang w:val="fr-FR"/>
        </w:rPr>
        <w:t>accès SAL client à chacun de ces utilisateurs.</w:t>
      </w:r>
    </w:p>
    <w:p w14:paraId="31B0C9E9" w14:textId="77777777" w:rsidR="009A4C7C" w:rsidRPr="00384B28" w:rsidRDefault="009A4C7C" w:rsidP="00CF7821">
      <w:pPr>
        <w:pStyle w:val="PURBullet-Indented"/>
        <w:rPr>
          <w:lang w:val="fr-FR"/>
        </w:rPr>
      </w:pPr>
      <w:r w:rsidRPr="00384B28">
        <w:rPr>
          <w:lang w:val="fr-FR"/>
        </w:rPr>
        <w:t>Les licences d</w:t>
      </w:r>
      <w:r w:rsidR="000905B8">
        <w:rPr>
          <w:lang w:val="fr-FR"/>
        </w:rPr>
        <w:t>’</w:t>
      </w:r>
      <w:r w:rsidRPr="00384B28">
        <w:rPr>
          <w:lang w:val="fr-FR"/>
        </w:rPr>
        <w:t>accès SAL client ne permettent pas la gestion d</w:t>
      </w:r>
      <w:r w:rsidR="000905B8">
        <w:rPr>
          <w:lang w:val="fr-FR"/>
        </w:rPr>
        <w:t>’</w:t>
      </w:r>
      <w:r w:rsidRPr="00384B28">
        <w:rPr>
          <w:lang w:val="fr-FR"/>
        </w:rPr>
        <w:t>un environnement OSE exécutant un système d</w:t>
      </w:r>
      <w:r w:rsidR="000905B8">
        <w:rPr>
          <w:lang w:val="fr-FR"/>
        </w:rPr>
        <w:t>’</w:t>
      </w:r>
      <w:r w:rsidRPr="00384B28">
        <w:rPr>
          <w:lang w:val="fr-FR"/>
        </w:rPr>
        <w:t>exploitation serveur.</w:t>
      </w:r>
    </w:p>
    <w:p w14:paraId="31B0C9EA" w14:textId="77777777" w:rsidR="00AF0812" w:rsidRPr="008F1B3C" w:rsidRDefault="00AF0812" w:rsidP="00830DCA">
      <w:pPr>
        <w:pStyle w:val="PURBlueStrong-Indented"/>
        <w:rPr>
          <w:spacing w:val="0"/>
          <w:lang w:val="fr-FR"/>
        </w:rPr>
      </w:pPr>
      <w:r w:rsidRPr="008F1B3C">
        <w:rPr>
          <w:spacing w:val="0"/>
          <w:lang w:val="fr-FR"/>
        </w:rPr>
        <w:t>SAL de gestion</w:t>
      </w:r>
    </w:p>
    <w:p w14:paraId="31B0C9EB" w14:textId="77777777" w:rsidR="00AF0812" w:rsidRPr="008F1B3C" w:rsidRDefault="00AF0812" w:rsidP="00AF0812">
      <w:pPr>
        <w:pStyle w:val="PURBody-Indented"/>
        <w:rPr>
          <w:lang w:val="fr-FR"/>
        </w:rPr>
      </w:pPr>
      <w:r w:rsidRPr="008F1B3C">
        <w:rPr>
          <w:lang w:val="fr-FR"/>
        </w:rPr>
        <w:t>Si vous faites l</w:t>
      </w:r>
      <w:r w:rsidR="000905B8">
        <w:rPr>
          <w:lang w:val="fr-FR"/>
        </w:rPr>
        <w:t>’</w:t>
      </w:r>
      <w:r w:rsidRPr="008F1B3C">
        <w:rPr>
          <w:lang w:val="fr-FR"/>
        </w:rPr>
        <w:t>acquisition de licences d</w:t>
      </w:r>
      <w:r w:rsidR="000905B8">
        <w:rPr>
          <w:lang w:val="fr-FR"/>
        </w:rPr>
        <w:t>’</w:t>
      </w:r>
      <w:r w:rsidRPr="008F1B3C">
        <w:rPr>
          <w:lang w:val="fr-FR"/>
        </w:rPr>
        <w:t>accès SAL client utilisateur, vous devez les attribuer aux utilisateurs des environnements OSE gérés par vos instances du logiciel serveur.</w:t>
      </w:r>
    </w:p>
    <w:p w14:paraId="31B0C9EC" w14:textId="77777777" w:rsidR="00AF0812" w:rsidRPr="00384B28" w:rsidRDefault="00AF0812" w:rsidP="00AF0812">
      <w:pPr>
        <w:pStyle w:val="PURBody-Indented"/>
        <w:rPr>
          <w:lang w:val="fr-FR"/>
        </w:rPr>
      </w:pPr>
      <w:r w:rsidRPr="00384B28">
        <w:rPr>
          <w:lang w:val="fr-FR"/>
        </w:rPr>
        <w:t>Si vous faites l</w:t>
      </w:r>
      <w:r w:rsidR="000905B8">
        <w:rPr>
          <w:lang w:val="fr-FR"/>
        </w:rPr>
        <w:t>’</w:t>
      </w:r>
      <w:r w:rsidRPr="00384B28">
        <w:rPr>
          <w:lang w:val="fr-FR"/>
        </w:rPr>
        <w:t>acquisition de licences SAL Client OSE, vous devez les attribuer aux dispositifs sur lesquels vos OSE seront exécutés. Une partition matérielle ou lame est considérée comme un dispositif distinct. Le nombre d</w:t>
      </w:r>
      <w:r w:rsidR="000905B8">
        <w:rPr>
          <w:lang w:val="fr-FR"/>
        </w:rPr>
        <w:t>’</w:t>
      </w:r>
      <w:r w:rsidRPr="00384B28">
        <w:rPr>
          <w:lang w:val="fr-FR"/>
        </w:rPr>
        <w:t>environnements de système d</w:t>
      </w:r>
      <w:r w:rsidR="000905B8">
        <w:rPr>
          <w:lang w:val="fr-FR"/>
        </w:rPr>
        <w:t>’</w:t>
      </w:r>
      <w:r w:rsidRPr="00384B28">
        <w:rPr>
          <w:lang w:val="fr-FR"/>
        </w:rPr>
        <w:t>exploitation gérés simultanément par un dispositif ne peut pas excéder le nombre de licences d</w:t>
      </w:r>
      <w:r w:rsidR="000905B8">
        <w:rPr>
          <w:lang w:val="fr-FR"/>
        </w:rPr>
        <w:t>’</w:t>
      </w:r>
      <w:r w:rsidRPr="00384B28">
        <w:rPr>
          <w:lang w:val="fr-FR"/>
        </w:rPr>
        <w:t>accès SAL serveur ou client OSE attribuées à ce dispositif.</w:t>
      </w:r>
    </w:p>
    <w:p w14:paraId="31B0C9ED" w14:textId="77777777" w:rsidR="00AF0812" w:rsidRPr="00384B28" w:rsidRDefault="00AF0812" w:rsidP="00AF0812">
      <w:pPr>
        <w:pStyle w:val="PURBody-Indented"/>
        <w:rPr>
          <w:lang w:val="fr-FR"/>
        </w:rPr>
      </w:pPr>
      <w:r w:rsidRPr="00384B28">
        <w:rPr>
          <w:lang w:val="fr-FR"/>
        </w:rPr>
        <w:t>Vous n</w:t>
      </w:r>
      <w:r w:rsidR="000905B8">
        <w:rPr>
          <w:lang w:val="fr-FR"/>
        </w:rPr>
        <w:t>’</w:t>
      </w:r>
      <w:r w:rsidRPr="00384B28">
        <w:rPr>
          <w:lang w:val="fr-FR"/>
        </w:rPr>
        <w:t>avez pas besoin d</w:t>
      </w:r>
      <w:r w:rsidR="000905B8">
        <w:rPr>
          <w:lang w:val="fr-FR"/>
        </w:rPr>
        <w:t>’</w:t>
      </w:r>
      <w:r w:rsidRPr="00384B28">
        <w:rPr>
          <w:lang w:val="fr-FR"/>
        </w:rPr>
        <w:t>une licence d</w:t>
      </w:r>
      <w:r w:rsidR="000905B8">
        <w:rPr>
          <w:lang w:val="fr-FR"/>
        </w:rPr>
        <w:t>’</w:t>
      </w:r>
      <w:r w:rsidRPr="00384B28">
        <w:rPr>
          <w:lang w:val="fr-FR"/>
        </w:rPr>
        <w:t>accès SAL de gestion pour :</w:t>
      </w:r>
    </w:p>
    <w:p w14:paraId="31B0C9EE" w14:textId="77777777" w:rsidR="00AF0812" w:rsidRPr="008F1B3C" w:rsidRDefault="00AF0812" w:rsidP="00AF0812">
      <w:pPr>
        <w:pStyle w:val="PURBullet-Indented"/>
        <w:rPr>
          <w:lang w:val="fr-FR"/>
        </w:rPr>
      </w:pPr>
      <w:r w:rsidRPr="008F1B3C">
        <w:rPr>
          <w:lang w:val="fr-FR"/>
        </w:rPr>
        <w:t>un environnement de système d</w:t>
      </w:r>
      <w:r w:rsidR="000905B8">
        <w:rPr>
          <w:lang w:val="fr-FR"/>
        </w:rPr>
        <w:t>’</w:t>
      </w:r>
      <w:r w:rsidRPr="008F1B3C">
        <w:rPr>
          <w:lang w:val="fr-FR"/>
        </w:rPr>
        <w:t>exploitation (OSE) dans lequel aucune instance du logiciel n</w:t>
      </w:r>
      <w:r w:rsidR="000905B8">
        <w:rPr>
          <w:lang w:val="fr-FR"/>
        </w:rPr>
        <w:t>’</w:t>
      </w:r>
      <w:r w:rsidRPr="008F1B3C">
        <w:rPr>
          <w:lang w:val="fr-FR"/>
        </w:rPr>
        <w:t>est exécutée,</w:t>
      </w:r>
    </w:p>
    <w:p w14:paraId="31B0C9EF" w14:textId="77777777" w:rsidR="00AF0812" w:rsidRPr="008F1B3C" w:rsidRDefault="00AF0812" w:rsidP="00AF0812">
      <w:pPr>
        <w:pStyle w:val="PURBullet-Indented"/>
        <w:rPr>
          <w:lang w:val="fr-FR"/>
        </w:rPr>
      </w:pPr>
      <w:r w:rsidRPr="008F1B3C">
        <w:rPr>
          <w:lang w:val="fr-FR"/>
        </w:rPr>
        <w:t>un dispositif qui fonctionne uniquement comme un dispositif d</w:t>
      </w:r>
      <w:r w:rsidR="000905B8">
        <w:rPr>
          <w:lang w:val="fr-FR"/>
        </w:rPr>
        <w:t>’</w:t>
      </w:r>
      <w:r w:rsidRPr="008F1B3C">
        <w:rPr>
          <w:lang w:val="fr-FR"/>
        </w:rPr>
        <w:t>infrastructure réseau (OSI couche 3 ou inférieure) ou</w:t>
      </w:r>
    </w:p>
    <w:p w14:paraId="31B0C9F0" w14:textId="77777777" w:rsidR="00AF0812" w:rsidRPr="008F1B3C" w:rsidRDefault="00AF0812" w:rsidP="00AF0812">
      <w:pPr>
        <w:pStyle w:val="PURBullet-Indented"/>
        <w:rPr>
          <w:lang w:val="fr-FR"/>
        </w:rPr>
      </w:pPr>
      <w:r w:rsidRPr="00384B28">
        <w:rPr>
          <w:lang w:val="fr-FR"/>
        </w:rPr>
        <w:t>un dispositif géré exclusivement à distance. La gestion à distance consiste en l</w:t>
      </w:r>
      <w:r w:rsidR="000905B8">
        <w:rPr>
          <w:lang w:val="fr-FR"/>
        </w:rPr>
        <w:t>’</w:t>
      </w:r>
      <w:r w:rsidRPr="00384B28">
        <w:rPr>
          <w:lang w:val="fr-FR"/>
        </w:rPr>
        <w:t>interaction via une connexion réseau avec un contrôleur de gestion matérielle pour contrôler ou gérer l</w:t>
      </w:r>
      <w:r w:rsidR="000905B8">
        <w:rPr>
          <w:lang w:val="fr-FR"/>
        </w:rPr>
        <w:t>’</w:t>
      </w:r>
      <w:r w:rsidRPr="00384B28">
        <w:rPr>
          <w:lang w:val="fr-FR"/>
        </w:rPr>
        <w:t>état des composants matériels (par ex., température du système, vitesse du ventilateur, alimentation, réinitialisation du système, disponibilité de l</w:t>
      </w:r>
      <w:r w:rsidR="000905B8">
        <w:rPr>
          <w:lang w:val="fr-FR"/>
        </w:rPr>
        <w:t>’</w:t>
      </w:r>
      <w:r w:rsidRPr="00384B28">
        <w:rPr>
          <w:lang w:val="fr-FR"/>
        </w:rPr>
        <w:t xml:space="preserve">UC). </w:t>
      </w:r>
      <w:r w:rsidRPr="008F1B3C">
        <w:rPr>
          <w:lang w:val="fr-FR"/>
        </w:rPr>
        <w:t>La surveillance de l</w:t>
      </w:r>
      <w:r w:rsidR="000905B8">
        <w:rPr>
          <w:lang w:val="fr-FR"/>
        </w:rPr>
        <w:t>’</w:t>
      </w:r>
      <w:r w:rsidRPr="008F1B3C">
        <w:rPr>
          <w:lang w:val="fr-FR"/>
        </w:rPr>
        <w:t>utilisation du processeur, de la mémoire vive (RAM), de la carte réseau (NIC) ou du stockage est considérée comme une tâche de gestion indirecte de l</w:t>
      </w:r>
      <w:r w:rsidR="000905B8">
        <w:rPr>
          <w:lang w:val="fr-FR"/>
        </w:rPr>
        <w:t>’</w:t>
      </w:r>
      <w:r w:rsidRPr="008F1B3C">
        <w:rPr>
          <w:lang w:val="fr-FR"/>
        </w:rPr>
        <w:t>environnement de système d</w:t>
      </w:r>
      <w:r w:rsidR="000905B8">
        <w:rPr>
          <w:lang w:val="fr-FR"/>
        </w:rPr>
        <w:t>’</w:t>
      </w:r>
      <w:r w:rsidRPr="008F1B3C">
        <w:rPr>
          <w:lang w:val="fr-FR"/>
        </w:rPr>
        <w:t>exploitation et nécessite une licence de gestion.</w:t>
      </w:r>
    </w:p>
    <w:p w14:paraId="31B0C9F1" w14:textId="77777777" w:rsidR="009A4C7C" w:rsidRPr="008F1B3C" w:rsidRDefault="009A4C7C" w:rsidP="009A4C7C">
      <w:pPr>
        <w:pStyle w:val="PURBlueStrong"/>
        <w:rPr>
          <w:spacing w:val="0"/>
          <w:lang w:val="fr-FR"/>
        </w:rPr>
      </w:pPr>
      <w:r w:rsidRPr="008F1B3C">
        <w:rPr>
          <w:spacing w:val="0"/>
          <w:lang w:val="fr-FR"/>
        </w:rPr>
        <w:t>Réattribution de licences d</w:t>
      </w:r>
      <w:r w:rsidR="000905B8">
        <w:rPr>
          <w:spacing w:val="0"/>
          <w:lang w:val="fr-FR"/>
        </w:rPr>
        <w:t>’</w:t>
      </w:r>
      <w:r w:rsidRPr="008F1B3C">
        <w:rPr>
          <w:spacing w:val="0"/>
          <w:lang w:val="fr-FR"/>
        </w:rPr>
        <w:t>accès SAL</w:t>
      </w:r>
    </w:p>
    <w:p w14:paraId="31B0C9F2" w14:textId="77777777" w:rsidR="00AF0812" w:rsidRPr="008F1B3C" w:rsidRDefault="009A4C7C" w:rsidP="000D4966">
      <w:pPr>
        <w:pStyle w:val="PURBody-Indented"/>
        <w:rPr>
          <w:lang w:val="fr-FR"/>
        </w:rPr>
      </w:pPr>
      <w:r w:rsidRPr="008F1B3C">
        <w:rPr>
          <w:lang w:val="fr-FR"/>
        </w:rPr>
        <w:t>Vous pouvez réattribuer une SAL Client OSE d</w:t>
      </w:r>
      <w:r w:rsidR="000905B8">
        <w:rPr>
          <w:lang w:val="fr-FR"/>
        </w:rPr>
        <w:t>’</w:t>
      </w:r>
      <w:r w:rsidRPr="008F1B3C">
        <w:rPr>
          <w:lang w:val="fr-FR"/>
        </w:rPr>
        <w:t>un dispositif à un autre ou une SAL Client Utilisateur d</w:t>
      </w:r>
      <w:r w:rsidR="000905B8">
        <w:rPr>
          <w:lang w:val="fr-FR"/>
        </w:rPr>
        <w:t>’</w:t>
      </w:r>
      <w:r w:rsidRPr="008F1B3C">
        <w:rPr>
          <w:lang w:val="fr-FR"/>
        </w:rPr>
        <w:t>un utilisateur à un autre, mais pas au cours du même mois civil, à moins de réattribuer de manière temporaire votre SAL Client OSE à un dispositif de rechange en cas de panne du premier dispositif ou votre SAL Client Utilisateur à un travailleur temporaire lorsque l</w:t>
      </w:r>
      <w:r w:rsidR="000905B8">
        <w:rPr>
          <w:lang w:val="fr-FR"/>
        </w:rPr>
        <w:t>’</w:t>
      </w:r>
      <w:r w:rsidRPr="008F1B3C">
        <w:rPr>
          <w:lang w:val="fr-FR"/>
        </w:rPr>
        <w:t>utilisateur est absent.</w:t>
      </w:r>
    </w:p>
    <w:p w14:paraId="31B0C9F3" w14:textId="77777777" w:rsidR="009A4C7C" w:rsidRPr="00601334" w:rsidRDefault="009A4C7C" w:rsidP="009A4C7C">
      <w:pPr>
        <w:pStyle w:val="PURBlueStrong"/>
        <w:rPr>
          <w:spacing w:val="0"/>
          <w:lang w:val="fr-FR"/>
        </w:rPr>
      </w:pPr>
      <w:r w:rsidRPr="00601334">
        <w:rPr>
          <w:spacing w:val="0"/>
          <w:lang w:val="fr-FR"/>
        </w:rPr>
        <w:t>Logiciel</w:t>
      </w:r>
    </w:p>
    <w:p w14:paraId="31B0C9F4" w14:textId="77777777" w:rsidR="00094034" w:rsidRPr="00384B28" w:rsidRDefault="00094034" w:rsidP="00094034">
      <w:pPr>
        <w:pStyle w:val="PURBody-Indented"/>
        <w:rPr>
          <w:lang w:val="fr-FR"/>
        </w:rPr>
      </w:pPr>
      <w:r w:rsidRPr="00384B28">
        <w:rPr>
          <w:lang w:val="fr-FR"/>
        </w:rPr>
        <w:t>Vous êtes autorisé à utiliser le logiciel pour gérer :</w:t>
      </w:r>
    </w:p>
    <w:p w14:paraId="31B0C9F5" w14:textId="77777777" w:rsidR="00094034" w:rsidRPr="008F1B3C" w:rsidRDefault="00094034" w:rsidP="00094034">
      <w:pPr>
        <w:pStyle w:val="PURBullet-Indented"/>
        <w:rPr>
          <w:lang w:val="fr-FR"/>
        </w:rPr>
      </w:pPr>
      <w:r w:rsidRPr="008F1B3C">
        <w:rPr>
          <w:lang w:val="fr-FR"/>
        </w:rPr>
        <w:t>un nombre illimité d</w:t>
      </w:r>
      <w:r w:rsidR="000905B8">
        <w:rPr>
          <w:lang w:val="fr-FR"/>
        </w:rPr>
        <w:t>’</w:t>
      </w:r>
      <w:r w:rsidRPr="008F1B3C">
        <w:rPr>
          <w:lang w:val="fr-FR"/>
        </w:rPr>
        <w:t>environnements de système d</w:t>
      </w:r>
      <w:r w:rsidR="000905B8">
        <w:rPr>
          <w:lang w:val="fr-FR"/>
        </w:rPr>
        <w:t>’</w:t>
      </w:r>
      <w:r w:rsidRPr="008F1B3C">
        <w:rPr>
          <w:lang w:val="fr-FR"/>
        </w:rPr>
        <w:t>exploitation (OSE) sur un dispositif donné, dans la mesure où vous attribuez un nombre égal de licences d</w:t>
      </w:r>
      <w:r w:rsidR="000905B8">
        <w:rPr>
          <w:lang w:val="fr-FR"/>
        </w:rPr>
        <w:t>’</w:t>
      </w:r>
      <w:r w:rsidRPr="008F1B3C">
        <w:rPr>
          <w:lang w:val="fr-FR"/>
        </w:rPr>
        <w:t>accès SAL de gestion à ce dispositif ;</w:t>
      </w:r>
    </w:p>
    <w:p w14:paraId="31B0C9F6" w14:textId="77777777" w:rsidR="00094034" w:rsidRPr="00384B28" w:rsidRDefault="00094034" w:rsidP="00094034">
      <w:pPr>
        <w:pStyle w:val="PURBullet-Indented"/>
        <w:rPr>
          <w:lang w:val="fr-FR"/>
        </w:rPr>
      </w:pPr>
      <w:r w:rsidRPr="00384B28">
        <w:rPr>
          <w:lang w:val="fr-FR"/>
        </w:rPr>
        <w:t>les environnements OSE dont vos utilisateurs se servent, une fois que vous avez attribué des licences d</w:t>
      </w:r>
      <w:r w:rsidR="000905B8">
        <w:rPr>
          <w:lang w:val="fr-FR"/>
        </w:rPr>
        <w:t>’</w:t>
      </w:r>
      <w:r w:rsidRPr="00384B28">
        <w:rPr>
          <w:lang w:val="fr-FR"/>
        </w:rPr>
        <w:t>accès SAL de gestion à ces utilisateurs.</w:t>
      </w:r>
    </w:p>
    <w:p w14:paraId="31B0C9F7" w14:textId="77777777" w:rsidR="009A4C7C" w:rsidRPr="00601334" w:rsidRDefault="00094034" w:rsidP="009A4C7C">
      <w:pPr>
        <w:pStyle w:val="PURBlueStrong"/>
        <w:rPr>
          <w:spacing w:val="0"/>
          <w:lang w:val="fr-FR"/>
        </w:rPr>
      </w:pPr>
      <w:r w:rsidRPr="00601334">
        <w:rPr>
          <w:rStyle w:val="PURBlueStrong-IndentedChar"/>
          <w:smallCaps/>
          <w:spacing w:val="0"/>
          <w:lang w:val="fr-FR"/>
        </w:rPr>
        <w:t>Packs System Center</w:t>
      </w:r>
    </w:p>
    <w:p w14:paraId="31B0C9F8" w14:textId="77777777" w:rsidR="009A4C7C" w:rsidRPr="00384B28" w:rsidRDefault="00094034" w:rsidP="009A4C7C">
      <w:pPr>
        <w:pStyle w:val="PURBody-Indented"/>
        <w:rPr>
          <w:lang w:val="fr-FR"/>
        </w:rPr>
      </w:pPr>
      <w:r w:rsidRPr="00384B28">
        <w:rPr>
          <w:lang w:val="fr-FR"/>
        </w:rPr>
        <w:t>Les conditions de licence des produits System Center s</w:t>
      </w:r>
      <w:r w:rsidR="000905B8">
        <w:rPr>
          <w:lang w:val="fr-FR"/>
        </w:rPr>
        <w:t>’</w:t>
      </w:r>
      <w:r w:rsidRPr="00384B28">
        <w:rPr>
          <w:lang w:val="fr-FR"/>
        </w:rPr>
        <w:t>appliquent à l</w:t>
      </w:r>
      <w:r w:rsidR="000905B8">
        <w:rPr>
          <w:lang w:val="fr-FR"/>
        </w:rPr>
        <w:t>’</w:t>
      </w:r>
      <w:r w:rsidRPr="00384B28">
        <w:rPr>
          <w:lang w:val="fr-FR"/>
        </w:rPr>
        <w:t>utilisation des Packs d</w:t>
      </w:r>
      <w:r w:rsidR="000905B8">
        <w:rPr>
          <w:lang w:val="fr-FR"/>
        </w:rPr>
        <w:t>’</w:t>
      </w:r>
      <w:r w:rsidRPr="00384B28">
        <w:rPr>
          <w:lang w:val="fr-FR"/>
        </w:rPr>
        <w:t>administration, de configuration, de processus et d</w:t>
      </w:r>
      <w:r w:rsidR="000905B8">
        <w:rPr>
          <w:lang w:val="fr-FR"/>
        </w:rPr>
        <w:t>’</w:t>
      </w:r>
      <w:r w:rsidRPr="00384B28">
        <w:rPr>
          <w:lang w:val="fr-FR"/>
        </w:rPr>
        <w:t>intégration inclus dans le logiciel.</w:t>
      </w:r>
    </w:p>
    <w:p w14:paraId="31B0C9F9" w14:textId="77777777" w:rsidR="0036211F" w:rsidRPr="008F1B3C" w:rsidRDefault="0036211F" w:rsidP="0036211F">
      <w:pPr>
        <w:pStyle w:val="PURBlueStrong-Indented"/>
        <w:rPr>
          <w:spacing w:val="0"/>
          <w:lang w:val="fr-FR"/>
        </w:rPr>
      </w:pPr>
      <w:r w:rsidRPr="008F1B3C">
        <w:rPr>
          <w:spacing w:val="0"/>
          <w:lang w:val="fr-FR"/>
        </w:rPr>
        <w:t>Interdiction de copier ou distribuer des groupes de données</w:t>
      </w:r>
    </w:p>
    <w:p w14:paraId="31B0C9FA" w14:textId="77777777" w:rsidR="0036211F" w:rsidRPr="00384B28" w:rsidRDefault="0036211F" w:rsidP="0036211F">
      <w:pPr>
        <w:pStyle w:val="PURBody-Indented"/>
        <w:rPr>
          <w:lang w:val="fr-FR"/>
        </w:rPr>
      </w:pPr>
      <w:r w:rsidRPr="00384B28">
        <w:rPr>
          <w:lang w:val="fr-FR"/>
        </w:rPr>
        <w:t>Vous n</w:t>
      </w:r>
      <w:r w:rsidR="000905B8">
        <w:rPr>
          <w:lang w:val="fr-FR"/>
        </w:rPr>
        <w:t>’</w:t>
      </w:r>
      <w:r w:rsidRPr="00384B28">
        <w:rPr>
          <w:lang w:val="fr-FR"/>
        </w:rPr>
        <w:t>êtes pas autorisé à copier ou distribuer des groupes de données (ou une partie quelconque du groupe de données) inclus dans le logiciel.</w:t>
      </w:r>
    </w:p>
    <w:p w14:paraId="31B0C9FB" w14:textId="77777777" w:rsidR="0036211F" w:rsidRPr="00601334" w:rsidRDefault="0036211F" w:rsidP="0036211F">
      <w:pPr>
        <w:pStyle w:val="PURBlueStrong-Indented"/>
        <w:rPr>
          <w:spacing w:val="0"/>
          <w:lang w:val="fr-FR"/>
        </w:rPr>
      </w:pPr>
      <w:r w:rsidRPr="00601334">
        <w:rPr>
          <w:spacing w:val="0"/>
          <w:lang w:val="fr-FR"/>
        </w:rPr>
        <w:t>Windows Automated Installation Kit</w:t>
      </w:r>
    </w:p>
    <w:p w14:paraId="31B0C9FC" w14:textId="77777777" w:rsidR="0036211F" w:rsidRPr="00384B28" w:rsidRDefault="0036211F" w:rsidP="0036211F">
      <w:pPr>
        <w:pStyle w:val="PURBody-Indented"/>
        <w:rPr>
          <w:lang w:val="fr-FR"/>
        </w:rPr>
      </w:pPr>
      <w:r w:rsidRPr="00384B28">
        <w:rPr>
          <w:lang w:val="fr-FR"/>
        </w:rPr>
        <w:t>Le logiciel serveur peut contenir Windows Automated Installation Kit (WAIK). Le cas échéant, les conditions de licence ci-après s</w:t>
      </w:r>
      <w:r w:rsidR="000905B8">
        <w:rPr>
          <w:lang w:val="fr-FR"/>
        </w:rPr>
        <w:t>’</w:t>
      </w:r>
      <w:r w:rsidRPr="00384B28">
        <w:rPr>
          <w:lang w:val="fr-FR"/>
        </w:rPr>
        <w:t>appliquent à son utilisation.</w:t>
      </w:r>
    </w:p>
    <w:p w14:paraId="31B0C9FD" w14:textId="77777777" w:rsidR="0036211F" w:rsidRPr="00384B28" w:rsidRDefault="0036211F" w:rsidP="0036211F">
      <w:pPr>
        <w:pStyle w:val="PURBody-Indented"/>
        <w:rPr>
          <w:lang w:val="fr-FR"/>
        </w:rPr>
      </w:pPr>
      <w:r w:rsidRPr="00384B28">
        <w:rPr>
          <w:b/>
          <w:lang w:val="fr-FR"/>
        </w:rPr>
        <w:lastRenderedPageBreak/>
        <w:t>Environnement de préinstallation Windows :</w:t>
      </w:r>
      <w:r w:rsidRPr="00384B28">
        <w:rPr>
          <w:lang w:val="fr-FR"/>
        </w:rPr>
        <w:t xml:space="preserve"> vous pouvez installer et utiliser l</w:t>
      </w:r>
      <w:r w:rsidR="000905B8">
        <w:rPr>
          <w:lang w:val="fr-FR"/>
        </w:rPr>
        <w:t>’</w:t>
      </w:r>
      <w:r w:rsidRPr="00384B28">
        <w:rPr>
          <w:lang w:val="fr-FR"/>
        </w:rPr>
        <w:t>environnement de préinstallation Windows de WAIK dans le but d</w:t>
      </w:r>
      <w:r w:rsidR="000905B8">
        <w:rPr>
          <w:lang w:val="fr-FR"/>
        </w:rPr>
        <w:t>’</w:t>
      </w:r>
      <w:r w:rsidRPr="00384B28">
        <w:rPr>
          <w:lang w:val="fr-FR"/>
        </w:rPr>
        <w:t>effectuer des diagnostics et une récupération du logiciel de système d</w:t>
      </w:r>
      <w:r w:rsidR="000905B8">
        <w:rPr>
          <w:lang w:val="fr-FR"/>
        </w:rPr>
        <w:t>’</w:t>
      </w:r>
      <w:r w:rsidRPr="00384B28">
        <w:rPr>
          <w:lang w:val="fr-FR"/>
        </w:rPr>
        <w:t>exploitation Windows. Vous ne pouvez pas l</w:t>
      </w:r>
      <w:r w:rsidR="000905B8">
        <w:rPr>
          <w:lang w:val="fr-FR"/>
        </w:rPr>
        <w:t>’</w:t>
      </w:r>
      <w:r w:rsidRPr="00384B28">
        <w:rPr>
          <w:lang w:val="fr-FR"/>
        </w:rPr>
        <w:t>utiliser en tant que système d</w:t>
      </w:r>
      <w:r w:rsidR="000905B8">
        <w:rPr>
          <w:lang w:val="fr-FR"/>
        </w:rPr>
        <w:t>’</w:t>
      </w:r>
      <w:r w:rsidRPr="00384B28">
        <w:rPr>
          <w:lang w:val="fr-FR"/>
        </w:rPr>
        <w:t>exploitation général, en tant que client léger, en tant que client bureau à distance ou à toute autre fin.</w:t>
      </w:r>
    </w:p>
    <w:p w14:paraId="31B0C9FE" w14:textId="77777777" w:rsidR="0036211F" w:rsidRPr="008F1B3C" w:rsidRDefault="0036211F" w:rsidP="0036211F">
      <w:pPr>
        <w:pStyle w:val="PURBody-Indented"/>
        <w:rPr>
          <w:lang w:val="fr-FR"/>
        </w:rPr>
      </w:pPr>
      <w:r w:rsidRPr="00384B28">
        <w:rPr>
          <w:b/>
          <w:lang w:val="fr-FR"/>
        </w:rPr>
        <w:t>ImageX.exe, Wimgapi.dll, Wimfilter et gestionnaire de package :</w:t>
      </w:r>
      <w:r w:rsidRPr="00384B28">
        <w:rPr>
          <w:lang w:val="fr-FR"/>
        </w:rPr>
        <w:t xml:space="preserve"> vous êtes autorisé à installer et utiliser les composants ImageX.exe, Wimgapi.dll et Wimfilter, ainsi que le gestionnaire de package de WAIK pour la récupération du logiciel de système d</w:t>
      </w:r>
      <w:r w:rsidR="000905B8">
        <w:rPr>
          <w:lang w:val="fr-FR"/>
        </w:rPr>
        <w:t>’</w:t>
      </w:r>
      <w:r w:rsidRPr="00384B28">
        <w:rPr>
          <w:lang w:val="fr-FR"/>
        </w:rPr>
        <w:t xml:space="preserve">exploitation Windows. </w:t>
      </w:r>
      <w:r w:rsidRPr="008F1B3C">
        <w:rPr>
          <w:lang w:val="fr-FR"/>
        </w:rPr>
        <w:t>Vous n</w:t>
      </w:r>
      <w:r w:rsidR="000905B8">
        <w:rPr>
          <w:lang w:val="fr-FR"/>
        </w:rPr>
        <w:t>’</w:t>
      </w:r>
      <w:r w:rsidRPr="008F1B3C">
        <w:rPr>
          <w:lang w:val="fr-FR"/>
        </w:rPr>
        <w:t>êtes pas autorisé à utiliser ces parties du logiciel pour la sauvegarde de votre système d</w:t>
      </w:r>
      <w:r w:rsidR="000905B8">
        <w:rPr>
          <w:lang w:val="fr-FR"/>
        </w:rPr>
        <w:t>’</w:t>
      </w:r>
      <w:r w:rsidRPr="008F1B3C">
        <w:rPr>
          <w:lang w:val="fr-FR"/>
        </w:rPr>
        <w:t>exploitation Windows ou à d</w:t>
      </w:r>
      <w:r w:rsidR="000905B8">
        <w:rPr>
          <w:lang w:val="fr-FR"/>
        </w:rPr>
        <w:t>’</w:t>
      </w:r>
      <w:r w:rsidRPr="008F1B3C">
        <w:rPr>
          <w:lang w:val="fr-FR"/>
        </w:rPr>
        <w:t>autres fins.</w:t>
      </w:r>
    </w:p>
    <w:p w14:paraId="31B0C9FF" w14:textId="77777777" w:rsidR="0036211F" w:rsidRPr="00601334" w:rsidRDefault="0036211F" w:rsidP="0036211F">
      <w:pPr>
        <w:pStyle w:val="PURBlueStrong-Indented"/>
        <w:rPr>
          <w:spacing w:val="0"/>
          <w:lang w:val="fr-FR"/>
        </w:rPr>
      </w:pPr>
      <w:r w:rsidRPr="00601334">
        <w:rPr>
          <w:spacing w:val="0"/>
          <w:lang w:val="fr-FR"/>
        </w:rPr>
        <w:t>Hiérarchie de site – Vue géographique</w:t>
      </w:r>
    </w:p>
    <w:p w14:paraId="31B0CA00" w14:textId="77777777" w:rsidR="0036211F" w:rsidRPr="00384B28" w:rsidRDefault="0036211F" w:rsidP="00D64D59">
      <w:pPr>
        <w:pStyle w:val="PURBody-Indented"/>
        <w:rPr>
          <w:lang w:val="fr-FR"/>
        </w:rPr>
      </w:pPr>
      <w:r w:rsidRPr="00384B28">
        <w:rPr>
          <w:lang w:val="fr-FR"/>
        </w:rPr>
        <w:t>Le logiciel serveur System Center 2012 R2 inclut une fonction qui permet de récupérer du contenu, tel que des cartes, des images et d</w:t>
      </w:r>
      <w:r w:rsidR="000905B8">
        <w:rPr>
          <w:lang w:val="fr-FR"/>
        </w:rPr>
        <w:t>’</w:t>
      </w:r>
      <w:r w:rsidRPr="00384B28">
        <w:rPr>
          <w:lang w:val="fr-FR"/>
        </w:rPr>
        <w:t>autres données, via l</w:t>
      </w:r>
      <w:r w:rsidR="000905B8">
        <w:rPr>
          <w:lang w:val="fr-FR"/>
        </w:rPr>
        <w:t>’</w:t>
      </w:r>
      <w:r w:rsidRPr="00384B28">
        <w:rPr>
          <w:lang w:val="fr-FR"/>
        </w:rPr>
        <w:t>interface de programmation d</w:t>
      </w:r>
      <w:r w:rsidR="000905B8">
        <w:rPr>
          <w:lang w:val="fr-FR"/>
        </w:rPr>
        <w:t>’</w:t>
      </w:r>
      <w:r w:rsidRPr="00384B28">
        <w:rPr>
          <w:lang w:val="fr-FR"/>
        </w:rPr>
        <w:t>application Bing Maps (l</w:t>
      </w:r>
      <w:r w:rsidR="000905B8">
        <w:rPr>
          <w:lang w:val="fr-FR"/>
        </w:rPr>
        <w:t>’</w:t>
      </w:r>
      <w:r w:rsidRPr="00384B28">
        <w:rPr>
          <w:lang w:val="fr-FR"/>
        </w:rPr>
        <w:t>« API Bing Maps ») ou des produits successeurs. Il</w:t>
      </w:r>
      <w:r w:rsidR="00D64D59">
        <w:rPr>
          <w:lang w:val="fr-FR"/>
        </w:rPr>
        <w:t> </w:t>
      </w:r>
      <w:r w:rsidRPr="00384B28">
        <w:rPr>
          <w:lang w:val="fr-FR"/>
        </w:rPr>
        <w:t>est ainsi possible d</w:t>
      </w:r>
      <w:r w:rsidR="000905B8">
        <w:rPr>
          <w:lang w:val="fr-FR"/>
        </w:rPr>
        <w:t>’</w:t>
      </w:r>
      <w:r w:rsidRPr="00384B28">
        <w:rPr>
          <w:lang w:val="fr-FR"/>
        </w:rPr>
        <w:t>afficher des données de site sur des cartes, des vues aériennes et des images hybrides. Vous pouvez utiliser cette fonction pour afficher les données de site sur votre écran ou pour imprimer un rapport incluant cet aperçu. Ceci ne peut être fait qu</w:t>
      </w:r>
      <w:r w:rsidR="000905B8">
        <w:rPr>
          <w:lang w:val="fr-FR"/>
        </w:rPr>
        <w:t>’</w:t>
      </w:r>
      <w:r w:rsidRPr="00384B28">
        <w:rPr>
          <w:lang w:val="fr-FR"/>
        </w:rPr>
        <w:t>avec les méthodes et les moyens d</w:t>
      </w:r>
      <w:r w:rsidR="000905B8">
        <w:rPr>
          <w:lang w:val="fr-FR"/>
        </w:rPr>
        <w:t>’</w:t>
      </w:r>
      <w:r w:rsidRPr="00384B28">
        <w:rPr>
          <w:lang w:val="fr-FR"/>
        </w:rPr>
        <w:t>accès intégrés dans le logiciel. Vous n</w:t>
      </w:r>
      <w:r w:rsidR="000905B8">
        <w:rPr>
          <w:lang w:val="fr-FR"/>
        </w:rPr>
        <w:t>’</w:t>
      </w:r>
      <w:r w:rsidRPr="00384B28">
        <w:rPr>
          <w:lang w:val="fr-FR"/>
        </w:rPr>
        <w:t>êtes pas autorisé à copier, stocker, archiver ou créer de toute autre manière une base de données avec le contenu disponible via l</w:t>
      </w:r>
      <w:r w:rsidR="000905B8">
        <w:rPr>
          <w:lang w:val="fr-FR"/>
        </w:rPr>
        <w:t>’</w:t>
      </w:r>
      <w:r w:rsidRPr="00384B28">
        <w:rPr>
          <w:lang w:val="fr-FR"/>
        </w:rPr>
        <w:t>API Bing Maps. Vous n</w:t>
      </w:r>
      <w:r w:rsidR="000905B8">
        <w:rPr>
          <w:lang w:val="fr-FR"/>
        </w:rPr>
        <w:t>’</w:t>
      </w:r>
      <w:r w:rsidRPr="00384B28">
        <w:rPr>
          <w:lang w:val="fr-FR"/>
        </w:rPr>
        <w:t>êtes pas autorisé à utiliser les éléments suivants à quelque fin que ce soit, même s</w:t>
      </w:r>
      <w:r w:rsidR="000905B8">
        <w:rPr>
          <w:lang w:val="fr-FR"/>
        </w:rPr>
        <w:t>’</w:t>
      </w:r>
      <w:r w:rsidRPr="00384B28">
        <w:rPr>
          <w:lang w:val="fr-FR"/>
        </w:rPr>
        <w:t>ils sont disponibles via l</w:t>
      </w:r>
      <w:r w:rsidR="000905B8">
        <w:rPr>
          <w:lang w:val="fr-FR"/>
        </w:rPr>
        <w:t>’</w:t>
      </w:r>
      <w:r w:rsidRPr="00384B28">
        <w:rPr>
          <w:lang w:val="fr-FR"/>
        </w:rPr>
        <w:t>API Bing Maps :</w:t>
      </w:r>
    </w:p>
    <w:p w14:paraId="31B0CA01" w14:textId="77777777" w:rsidR="0036211F" w:rsidRPr="008F1B3C" w:rsidRDefault="0036211F" w:rsidP="003B5A77">
      <w:pPr>
        <w:pStyle w:val="PURBullet-Indented"/>
        <w:numPr>
          <w:ilvl w:val="0"/>
          <w:numId w:val="11"/>
        </w:numPr>
        <w:rPr>
          <w:lang w:val="fr-FR"/>
        </w:rPr>
      </w:pPr>
      <w:r w:rsidRPr="008F1B3C">
        <w:rPr>
          <w:lang w:val="fr-FR"/>
        </w:rPr>
        <w:t>l</w:t>
      </w:r>
      <w:r w:rsidR="000905B8">
        <w:rPr>
          <w:lang w:val="fr-FR"/>
        </w:rPr>
        <w:t>’</w:t>
      </w:r>
      <w:r w:rsidRPr="008F1B3C">
        <w:rPr>
          <w:lang w:val="fr-FR"/>
        </w:rPr>
        <w:t>API Bing Maps pour fournir un guidage/routage basé sur capteur,</w:t>
      </w:r>
    </w:p>
    <w:p w14:paraId="31B0CA02" w14:textId="77777777" w:rsidR="0036211F" w:rsidRPr="00384B28" w:rsidRDefault="0036211F" w:rsidP="003B5A77">
      <w:pPr>
        <w:pStyle w:val="PURBullet-Indented"/>
        <w:numPr>
          <w:ilvl w:val="0"/>
          <w:numId w:val="11"/>
        </w:numPr>
        <w:rPr>
          <w:lang w:val="fr-FR"/>
        </w:rPr>
      </w:pPr>
      <w:r w:rsidRPr="00384B28">
        <w:rPr>
          <w:lang w:val="fr-FR"/>
        </w:rPr>
        <w:t>des données de circulation routière ou des vues aériennes de Bird</w:t>
      </w:r>
      <w:r w:rsidR="000905B8">
        <w:rPr>
          <w:lang w:val="fr-FR"/>
        </w:rPr>
        <w:t>’</w:t>
      </w:r>
      <w:r w:rsidRPr="00384B28">
        <w:rPr>
          <w:lang w:val="fr-FR"/>
        </w:rPr>
        <w:t>s Eye (ou des métadonnées associées).</w:t>
      </w:r>
    </w:p>
    <w:p w14:paraId="31B0CA03" w14:textId="77777777" w:rsidR="0036211F" w:rsidRPr="00384B28" w:rsidRDefault="0036211F" w:rsidP="0036211F">
      <w:pPr>
        <w:pStyle w:val="PURBody-Indented"/>
        <w:rPr>
          <w:lang w:val="fr-FR"/>
        </w:rPr>
      </w:pPr>
      <w:r w:rsidRPr="00384B28">
        <w:rPr>
          <w:lang w:val="fr-FR"/>
        </w:rPr>
        <w:t>Vous n</w:t>
      </w:r>
      <w:r w:rsidR="000905B8">
        <w:rPr>
          <w:lang w:val="fr-FR"/>
        </w:rPr>
        <w:t>’</w:t>
      </w:r>
      <w:r w:rsidRPr="00384B28">
        <w:rPr>
          <w:lang w:val="fr-FR"/>
        </w:rPr>
        <w:t>êtes pas autorisé à supprimer, réduire, occulter ou modifier les éléments suivants inclus dans le logiciel, y compris dans les contenus accessibles via le logiciel :</w:t>
      </w:r>
    </w:p>
    <w:p w14:paraId="31B0CA04" w14:textId="77777777" w:rsidR="0036211F" w:rsidRPr="00384B28" w:rsidRDefault="0036211F" w:rsidP="003B5A77">
      <w:pPr>
        <w:pStyle w:val="PURBullet-Indented"/>
        <w:numPr>
          <w:ilvl w:val="0"/>
          <w:numId w:val="11"/>
        </w:numPr>
      </w:pPr>
      <w:r w:rsidRPr="00384B28">
        <w:t>logos,</w:t>
      </w:r>
    </w:p>
    <w:p w14:paraId="31B0CA05" w14:textId="77777777" w:rsidR="0036211F" w:rsidRPr="00384B28" w:rsidRDefault="0036211F" w:rsidP="003B5A77">
      <w:pPr>
        <w:pStyle w:val="PURBullet-Indented"/>
        <w:numPr>
          <w:ilvl w:val="0"/>
          <w:numId w:val="11"/>
        </w:numPr>
      </w:pPr>
      <w:r w:rsidRPr="00384B28">
        <w:t>marques,</w:t>
      </w:r>
    </w:p>
    <w:p w14:paraId="31B0CA06" w14:textId="77777777" w:rsidR="0036211F" w:rsidRPr="00384B28" w:rsidRDefault="0036211F" w:rsidP="003B5A77">
      <w:pPr>
        <w:pStyle w:val="PURBullet-Indented"/>
        <w:numPr>
          <w:ilvl w:val="0"/>
          <w:numId w:val="11"/>
        </w:numPr>
      </w:pPr>
      <w:r w:rsidRPr="00384B28">
        <w:t>mentions de droits d</w:t>
      </w:r>
      <w:r w:rsidR="000905B8">
        <w:t>’</w:t>
      </w:r>
      <w:r w:rsidRPr="00384B28">
        <w:t>auteur,</w:t>
      </w:r>
    </w:p>
    <w:p w14:paraId="31B0CA07" w14:textId="77777777" w:rsidR="0036211F" w:rsidRPr="00384B28" w:rsidRDefault="0036211F" w:rsidP="003B5A77">
      <w:pPr>
        <w:pStyle w:val="PURBullet-Indented"/>
        <w:numPr>
          <w:ilvl w:val="0"/>
          <w:numId w:val="11"/>
        </w:numPr>
      </w:pPr>
      <w:r w:rsidRPr="00384B28">
        <w:t>tatouages numériques ou</w:t>
      </w:r>
    </w:p>
    <w:p w14:paraId="31B0CA08" w14:textId="77777777" w:rsidR="0036211F" w:rsidRPr="00384B28" w:rsidRDefault="0036211F" w:rsidP="003B5A77">
      <w:pPr>
        <w:pStyle w:val="PURBullet-Indented"/>
        <w:numPr>
          <w:ilvl w:val="0"/>
          <w:numId w:val="11"/>
        </w:numPr>
        <w:rPr>
          <w:lang w:val="fr-FR"/>
        </w:rPr>
      </w:pPr>
      <w:r w:rsidRPr="00384B28">
        <w:rPr>
          <w:lang w:val="fr-FR"/>
        </w:rPr>
        <w:t>autres notifications de Microsoft ou de ses fournisseurs.</w:t>
      </w:r>
    </w:p>
    <w:p w14:paraId="31B0CA09" w14:textId="77777777" w:rsidR="0036211F" w:rsidRPr="00384B28" w:rsidRDefault="0036211F" w:rsidP="0036211F">
      <w:pPr>
        <w:pStyle w:val="PURBody-Indented"/>
        <w:rPr>
          <w:lang w:val="fr-FR"/>
        </w:rPr>
      </w:pPr>
      <w:r w:rsidRPr="00384B28">
        <w:rPr>
          <w:lang w:val="fr-FR"/>
        </w:rPr>
        <w:t>Votre utilisation de l</w:t>
      </w:r>
      <w:r w:rsidR="000905B8">
        <w:rPr>
          <w:lang w:val="fr-FR"/>
        </w:rPr>
        <w:t>’</w:t>
      </w:r>
      <w:r w:rsidRPr="00384B28">
        <w:rPr>
          <w:lang w:val="fr-FR"/>
        </w:rPr>
        <w:t>API Bing Maps et des contenus associés est également régie par les conditions supplémentaires stipulées à l</w:t>
      </w:r>
      <w:r w:rsidR="000905B8">
        <w:rPr>
          <w:lang w:val="fr-FR"/>
        </w:rPr>
        <w:t>’</w:t>
      </w:r>
      <w:r w:rsidRPr="00384B28">
        <w:rPr>
          <w:lang w:val="fr-FR"/>
        </w:rPr>
        <w:t xml:space="preserve">adresse </w:t>
      </w:r>
      <w:hyperlink r:id="rId139" w:history="1">
        <w:r w:rsidRPr="00384B28">
          <w:rPr>
            <w:rStyle w:val="Hyperlink"/>
            <w:lang w:val="fr-FR"/>
          </w:rPr>
          <w:t>http://go.microsoft.com/?linkid=9710837</w:t>
        </w:r>
      </w:hyperlink>
      <w:r w:rsidRPr="00384B28">
        <w:rPr>
          <w:lang w:val="fr-FR"/>
        </w:rPr>
        <w:t>.</w:t>
      </w:r>
    </w:p>
    <w:p w14:paraId="31B0CA0A" w14:textId="77777777" w:rsidR="0036211F" w:rsidRPr="00601334" w:rsidRDefault="0036211F" w:rsidP="0036211F">
      <w:pPr>
        <w:pStyle w:val="PURBlueStrong-Indented"/>
        <w:rPr>
          <w:spacing w:val="0"/>
          <w:lang w:val="fr-FR"/>
        </w:rPr>
      </w:pPr>
      <w:r w:rsidRPr="00601334">
        <w:rPr>
          <w:spacing w:val="0"/>
          <w:lang w:val="fr-FR"/>
        </w:rPr>
        <w:t>Logiciel .NET Framework</w:t>
      </w:r>
    </w:p>
    <w:p w14:paraId="31B0CA0B" w14:textId="77777777" w:rsidR="0036211F" w:rsidRPr="00384B28" w:rsidRDefault="0036211F" w:rsidP="0036211F">
      <w:pPr>
        <w:pStyle w:val="PURBody-Indented"/>
        <w:rPr>
          <w:lang w:val="fr-FR"/>
        </w:rPr>
      </w:pPr>
      <w:r w:rsidRPr="00384B28">
        <w:rPr>
          <w:lang w:val="fr-FR"/>
        </w:rP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31B0CA0C" w14:textId="77777777" w:rsidR="00F60F84" w:rsidRPr="00384B28" w:rsidRDefault="00F60F84" w:rsidP="0036211F">
      <w:pPr>
        <w:pStyle w:val="PURBody-Indented"/>
        <w:rPr>
          <w:lang w:val="fr-FR"/>
        </w:rPr>
      </w:pPr>
    </w:p>
    <w:p w14:paraId="31B0CA0D" w14:textId="77777777" w:rsidR="00F60F84" w:rsidRPr="00384B28" w:rsidRDefault="009A4C7C" w:rsidP="00F60F84">
      <w:pPr>
        <w:pStyle w:val="PURHeading2"/>
        <w:pBdr>
          <w:bottom w:val="single" w:sz="4" w:space="1" w:color="auto"/>
        </w:pBdr>
      </w:pPr>
      <w:bookmarkStart w:id="368" w:name="SALTerms_Desktop"/>
      <w:r w:rsidRPr="00384B28">
        <w:t>Applications bureautiques</w:t>
      </w:r>
      <w:bookmarkEnd w:id="368"/>
    </w:p>
    <w:p w14:paraId="31B0CA0E" w14:textId="77777777" w:rsidR="001F7A9F" w:rsidRPr="00384B28" w:rsidRDefault="001F7A9F" w:rsidP="00A50403">
      <w:pPr>
        <w:pStyle w:val="PURBullet-Indented"/>
        <w:numPr>
          <w:ilvl w:val="0"/>
          <w:numId w:val="0"/>
        </w:numPr>
        <w:sectPr w:rsidR="001F7A9F" w:rsidRPr="00384B28" w:rsidSect="00176458">
          <w:type w:val="continuous"/>
          <w:pgSz w:w="12240" w:h="15840" w:code="1"/>
          <w:pgMar w:top="1166" w:right="720" w:bottom="720" w:left="720" w:header="432" w:footer="288" w:gutter="0"/>
          <w:cols w:space="360"/>
          <w:docGrid w:linePitch="360"/>
        </w:sectPr>
      </w:pPr>
    </w:p>
    <w:p w14:paraId="31B0CA0F" w14:textId="77777777" w:rsidR="00BF78C0" w:rsidRPr="00384B28" w:rsidRDefault="00BF78C0" w:rsidP="00DA1A17">
      <w:pPr>
        <w:pStyle w:val="PURBullet-Indented"/>
      </w:pPr>
      <w:r w:rsidRPr="00384B28">
        <w:lastRenderedPageBreak/>
        <w:t>Pack multilingue Office 2013</w:t>
      </w:r>
    </w:p>
    <w:p w14:paraId="31B0CA10" w14:textId="77777777" w:rsidR="00BF78C0" w:rsidRPr="00384B28" w:rsidRDefault="00BF78C0" w:rsidP="00DA1A17">
      <w:pPr>
        <w:pStyle w:val="PURBullet-Indented"/>
      </w:pPr>
      <w:r w:rsidRPr="00384B28">
        <w:t xml:space="preserve">Office Professional Plus 2013 </w:t>
      </w:r>
    </w:p>
    <w:p w14:paraId="31B0CA11" w14:textId="77777777" w:rsidR="00FA0FD5" w:rsidRPr="00384B28" w:rsidRDefault="00FA0FD5" w:rsidP="00DA1A17">
      <w:pPr>
        <w:pStyle w:val="PURBullet-Indented"/>
      </w:pPr>
      <w:r w:rsidRPr="00384B28">
        <w:t>Office Standard 2013</w:t>
      </w:r>
    </w:p>
    <w:p w14:paraId="31B0CA12" w14:textId="77777777" w:rsidR="008B1CCE" w:rsidRPr="00384B28" w:rsidRDefault="008B1CCE" w:rsidP="00DA1A17">
      <w:pPr>
        <w:pStyle w:val="PURBullet-Indented"/>
      </w:pPr>
      <w:r w:rsidRPr="00384B28">
        <w:t>Project 2013 Édition Professionnelle</w:t>
      </w:r>
    </w:p>
    <w:p w14:paraId="31B0CA13" w14:textId="77777777" w:rsidR="00234924" w:rsidRPr="00384B28" w:rsidRDefault="00BF78C0" w:rsidP="00DA1A17">
      <w:pPr>
        <w:pStyle w:val="PURBullet-Indented"/>
      </w:pPr>
      <w:r w:rsidRPr="00384B28">
        <w:t>Project 2013 Édition Standard</w:t>
      </w:r>
    </w:p>
    <w:p w14:paraId="31B0CA14" w14:textId="77777777" w:rsidR="00FA0FD5" w:rsidRPr="00384B28" w:rsidRDefault="00FA0FD5" w:rsidP="00DA1A17">
      <w:pPr>
        <w:pStyle w:val="PURBullet-Indented"/>
      </w:pPr>
      <w:r w:rsidRPr="00384B28">
        <w:t>Visio 2013 Édition Professionnelle</w:t>
      </w:r>
    </w:p>
    <w:p w14:paraId="31B0CA15" w14:textId="77777777" w:rsidR="008B1CCE" w:rsidRPr="00384B28" w:rsidRDefault="008B1CCE" w:rsidP="00DA1A17">
      <w:pPr>
        <w:pStyle w:val="PURBullet-Indented"/>
      </w:pPr>
      <w:r w:rsidRPr="00384B28">
        <w:lastRenderedPageBreak/>
        <w:t>Visio 2013 Édition Standard</w:t>
      </w:r>
    </w:p>
    <w:p w14:paraId="31B0CA16" w14:textId="77777777" w:rsidR="008B1CCE" w:rsidRPr="00384B28" w:rsidRDefault="00830DCA" w:rsidP="00DA1A17">
      <w:pPr>
        <w:pStyle w:val="PURBullet-Indented"/>
      </w:pPr>
      <w:r w:rsidRPr="00384B28">
        <w:t>Visual Studio 2013 Premium</w:t>
      </w:r>
    </w:p>
    <w:p w14:paraId="31B0CA17" w14:textId="77777777" w:rsidR="00FA0FD5" w:rsidRPr="00384B28" w:rsidRDefault="00830DCA" w:rsidP="00DA1A17">
      <w:pPr>
        <w:pStyle w:val="PURBullet-Indented"/>
      </w:pPr>
      <w:r w:rsidRPr="00384B28">
        <w:t>Visual Studio 2013 Professional</w:t>
      </w:r>
    </w:p>
    <w:p w14:paraId="31B0CA18" w14:textId="77777777" w:rsidR="00BF78C0" w:rsidRPr="00384B28" w:rsidRDefault="00830DCA" w:rsidP="00DA1A17">
      <w:pPr>
        <w:pStyle w:val="PURBullet-Indented"/>
      </w:pPr>
      <w:r w:rsidRPr="00384B28">
        <w:t>Visual Studio 2013 Ultimate</w:t>
      </w:r>
    </w:p>
    <w:p w14:paraId="31B0CA19" w14:textId="77777777" w:rsidR="00BF78C0" w:rsidRPr="00384B28" w:rsidRDefault="00BF78C0" w:rsidP="00DA1A17">
      <w:pPr>
        <w:pStyle w:val="PURBullet-Indented"/>
      </w:pPr>
      <w:r w:rsidRPr="00384B28">
        <w:t>Visual Studio Test Professional 2013</w:t>
      </w:r>
    </w:p>
    <w:p w14:paraId="31B0CA1A" w14:textId="77777777" w:rsidR="00EE7C5B" w:rsidRPr="00384B28" w:rsidRDefault="00EE7C5B" w:rsidP="00EE7C5B">
      <w:pPr>
        <w:pStyle w:val="PURBullet-Indented"/>
        <w:numPr>
          <w:ilvl w:val="0"/>
          <w:numId w:val="0"/>
        </w:numPr>
        <w:ind w:left="270"/>
      </w:pPr>
    </w:p>
    <w:p w14:paraId="31B0CA1B" w14:textId="77777777" w:rsidR="001F7A9F" w:rsidRPr="00384B28" w:rsidRDefault="001F7A9F" w:rsidP="0052042E">
      <w:pPr>
        <w:pStyle w:val="PURBullet-Indented"/>
        <w:numPr>
          <w:ilvl w:val="0"/>
          <w:numId w:val="0"/>
        </w:numPr>
        <w:ind w:left="486" w:hanging="216"/>
        <w:sectPr w:rsidR="001F7A9F" w:rsidRPr="00384B28" w:rsidSect="00176458">
          <w:type w:val="continuous"/>
          <w:pgSz w:w="12240" w:h="15840" w:code="1"/>
          <w:pgMar w:top="1166" w:right="720" w:bottom="720" w:left="720" w:header="432" w:footer="288" w:gutter="0"/>
          <w:cols w:num="2" w:space="360"/>
          <w:docGrid w:linePitch="360"/>
        </w:sectPr>
      </w:pPr>
    </w:p>
    <w:p w14:paraId="31B0CA1C" w14:textId="77777777" w:rsidR="001F7A9F" w:rsidRPr="00384B28" w:rsidRDefault="001F7A9F" w:rsidP="00A50403">
      <w:pPr>
        <w:pStyle w:val="PURBlueStrong"/>
        <w:rPr>
          <w:spacing w:val="0"/>
        </w:rPr>
      </w:pPr>
    </w:p>
    <w:p w14:paraId="31B0CA1D" w14:textId="77777777" w:rsidR="009A4C7C" w:rsidRPr="008F1B3C" w:rsidRDefault="009A4C7C" w:rsidP="009A4C7C">
      <w:pPr>
        <w:pStyle w:val="PURBlueStrong"/>
        <w:rPr>
          <w:spacing w:val="0"/>
          <w:lang w:val="fr-FR"/>
        </w:rPr>
      </w:pPr>
      <w:r w:rsidRPr="008F1B3C">
        <w:rPr>
          <w:rStyle w:val="PURBlueStrong-IndentedChar"/>
          <w:smallCaps/>
          <w:spacing w:val="0"/>
          <w:lang w:val="fr-FR"/>
        </w:rPr>
        <w:t>Licences d</w:t>
      </w:r>
      <w:r w:rsidR="000905B8">
        <w:rPr>
          <w:rStyle w:val="PURBlueStrong-IndentedChar"/>
          <w:smallCaps/>
          <w:spacing w:val="0"/>
          <w:lang w:val="fr-FR"/>
        </w:rPr>
        <w:t>’</w:t>
      </w:r>
      <w:r w:rsidRPr="008F1B3C">
        <w:rPr>
          <w:rStyle w:val="PURBlueStrong-IndentedChar"/>
          <w:smallCaps/>
          <w:spacing w:val="0"/>
          <w:lang w:val="fr-FR"/>
        </w:rPr>
        <w:t>accès SAL (Subscriber Access License)</w:t>
      </w:r>
    </w:p>
    <w:p w14:paraId="31B0CA1E" w14:textId="77777777" w:rsidR="009A4C7C" w:rsidRPr="00384B28" w:rsidRDefault="009A4C7C" w:rsidP="00902B3A">
      <w:pPr>
        <w:pStyle w:val="PURBody-Indented"/>
        <w:rPr>
          <w:lang w:val="fr-FR"/>
        </w:rPr>
      </w:pPr>
      <w:r w:rsidRPr="00384B28">
        <w:rPr>
          <w:lang w:val="fr-FR"/>
        </w:rPr>
        <w:t>Vous devez acheter et attribuer une licence d</w:t>
      </w:r>
      <w:r w:rsidR="000905B8">
        <w:rPr>
          <w:lang w:val="fr-FR"/>
        </w:rPr>
        <w:t>’</w:t>
      </w:r>
      <w:r w:rsidRPr="00384B28">
        <w:rPr>
          <w:lang w:val="fr-FR"/>
        </w:rPr>
        <w:t>accès SAL à chaque utilisateur autorisé à accéder, directement ou indirectement, à vos instances du logiciel, qu</w:t>
      </w:r>
      <w:r w:rsidR="000905B8">
        <w:rPr>
          <w:lang w:val="fr-FR"/>
        </w:rPr>
        <w:t>’</w:t>
      </w:r>
      <w:r w:rsidRPr="00384B28">
        <w:rPr>
          <w:lang w:val="fr-FR"/>
        </w:rPr>
        <w:t>il y ait ou non accès au logiciel proprement dit. Aucune licence d</w:t>
      </w:r>
      <w:r w:rsidR="000905B8">
        <w:rPr>
          <w:lang w:val="fr-FR"/>
        </w:rPr>
        <w:t>’</w:t>
      </w:r>
      <w:r w:rsidRPr="00384B28">
        <w:rPr>
          <w:lang w:val="fr-FR"/>
        </w:rPr>
        <w:t>accès SAL Dispositif n</w:t>
      </w:r>
      <w:r w:rsidR="000905B8">
        <w:rPr>
          <w:lang w:val="fr-FR"/>
        </w:rPr>
        <w:t>’</w:t>
      </w:r>
      <w:r w:rsidRPr="00384B28">
        <w:rPr>
          <w:lang w:val="fr-FR"/>
        </w:rPr>
        <w:t>est disponible, excepté pour les produits spécifiés dans la section « Conditions de licence spécifiques ». Une partition matérielle ou lame est considérée comme un dispositif distinct.</w:t>
      </w:r>
    </w:p>
    <w:p w14:paraId="31B0CA1F" w14:textId="77777777" w:rsidR="009D10D5" w:rsidRPr="00384B28" w:rsidRDefault="00C827EE" w:rsidP="009A4C7C">
      <w:pPr>
        <w:pStyle w:val="PURBody-Indented"/>
        <w:rPr>
          <w:lang w:val="fr-FR"/>
        </w:rPr>
      </w:pPr>
      <w:r w:rsidRPr="00384B28">
        <w:rPr>
          <w:rStyle w:val="PURBlueStrong-IndentedChar"/>
          <w:spacing w:val="0"/>
          <w:lang w:val="fr-FR"/>
        </w:rPr>
        <w:t xml:space="preserve">Types de SAL </w:t>
      </w:r>
      <w:r w:rsidRPr="00384B28">
        <w:rPr>
          <w:lang w:val="fr-FR"/>
        </w:rPr>
        <w:t>Il existe un type de licence SAL : la SAL Utilisateur.</w:t>
      </w:r>
    </w:p>
    <w:p w14:paraId="31B0CA20" w14:textId="77777777" w:rsidR="009A4C7C" w:rsidRPr="00384B28" w:rsidRDefault="00C827EE" w:rsidP="009A4C7C">
      <w:pPr>
        <w:pStyle w:val="PURBody-Indented"/>
        <w:rPr>
          <w:lang w:val="fr-FR"/>
        </w:rPr>
      </w:pPr>
      <w:r w:rsidRPr="00384B28">
        <w:rPr>
          <w:rStyle w:val="Strong"/>
          <w:lang w:val="fr-FR"/>
        </w:rPr>
        <w:t>Licences d</w:t>
      </w:r>
      <w:r w:rsidR="000905B8">
        <w:rPr>
          <w:rStyle w:val="Strong"/>
          <w:lang w:val="fr-FR"/>
        </w:rPr>
        <w:t>’</w:t>
      </w:r>
      <w:r w:rsidRPr="00384B28">
        <w:rPr>
          <w:rStyle w:val="Strong"/>
          <w:lang w:val="fr-FR"/>
        </w:rPr>
        <w:t xml:space="preserve">accès SAL Utilisateur : </w:t>
      </w:r>
      <w:r w:rsidRPr="00384B28">
        <w:rPr>
          <w:lang w:val="fr-FR"/>
        </w:rPr>
        <w:t>Chaque licence d</w:t>
      </w:r>
      <w:r w:rsidR="000905B8">
        <w:rPr>
          <w:lang w:val="fr-FR"/>
        </w:rPr>
        <w:t>’</w:t>
      </w:r>
      <w:r w:rsidRPr="00384B28">
        <w:rPr>
          <w:lang w:val="fr-FR"/>
        </w:rPr>
        <w:t>accès SAL utilisateur autorise un utilisateur à se servir du dispositif de son choix pour accéder au logiciel et l</w:t>
      </w:r>
      <w:r w:rsidR="000905B8">
        <w:rPr>
          <w:lang w:val="fr-FR"/>
        </w:rPr>
        <w:t>’</w:t>
      </w:r>
      <w:r w:rsidRPr="00384B28">
        <w:rPr>
          <w:lang w:val="fr-FR"/>
        </w:rPr>
        <w:t>utiliser.</w:t>
      </w:r>
    </w:p>
    <w:p w14:paraId="31B0CA21" w14:textId="77777777" w:rsidR="009A4C7C" w:rsidRPr="008F1B3C" w:rsidRDefault="009A4C7C" w:rsidP="009A4C7C">
      <w:pPr>
        <w:pStyle w:val="PURBlueStrong"/>
        <w:rPr>
          <w:spacing w:val="0"/>
          <w:lang w:val="fr-FR"/>
        </w:rPr>
      </w:pPr>
      <w:r w:rsidRPr="008F1B3C">
        <w:rPr>
          <w:spacing w:val="0"/>
          <w:lang w:val="fr-FR"/>
        </w:rPr>
        <w:t>Connexions simultanées pour les licences d</w:t>
      </w:r>
      <w:r w:rsidR="000905B8">
        <w:rPr>
          <w:spacing w:val="0"/>
          <w:lang w:val="fr-FR"/>
        </w:rPr>
        <w:t>’</w:t>
      </w:r>
      <w:r w:rsidRPr="008F1B3C">
        <w:rPr>
          <w:spacing w:val="0"/>
          <w:lang w:val="fr-FR"/>
        </w:rPr>
        <w:t>accès SAL Utilisateur</w:t>
      </w:r>
    </w:p>
    <w:p w14:paraId="31B0CA22" w14:textId="77777777" w:rsidR="00923EF2" w:rsidRPr="008F1B3C" w:rsidRDefault="00923EF2" w:rsidP="00B7559E">
      <w:pPr>
        <w:pStyle w:val="PURBody-Indented"/>
        <w:rPr>
          <w:lang w:val="fr-FR"/>
        </w:rPr>
      </w:pPr>
      <w:r w:rsidRPr="00384B28">
        <w:rPr>
          <w:lang w:val="fr-FR"/>
        </w:rPr>
        <w:t>Vous devez faire l</w:t>
      </w:r>
      <w:r w:rsidR="000905B8">
        <w:rPr>
          <w:lang w:val="fr-FR"/>
        </w:rPr>
        <w:t>’</w:t>
      </w:r>
      <w:r w:rsidRPr="00384B28">
        <w:rPr>
          <w:lang w:val="fr-FR"/>
        </w:rPr>
        <w:t>acquisition d</w:t>
      </w:r>
      <w:r w:rsidR="000905B8">
        <w:rPr>
          <w:lang w:val="fr-FR"/>
        </w:rPr>
        <w:t>’</w:t>
      </w:r>
      <w:r w:rsidRPr="00384B28">
        <w:rPr>
          <w:lang w:val="fr-FR"/>
        </w:rPr>
        <w:t>une licence d</w:t>
      </w:r>
      <w:r w:rsidR="000905B8">
        <w:rPr>
          <w:lang w:val="fr-FR"/>
        </w:rPr>
        <w:t>’</w:t>
      </w:r>
      <w:r w:rsidRPr="00384B28">
        <w:rPr>
          <w:lang w:val="fr-FR"/>
        </w:rPr>
        <w:t>accès SAL pour chaque connexion simultanée à un serveur exécutant le logiciel (et</w:t>
      </w:r>
      <w:r w:rsidR="00B7559E">
        <w:rPr>
          <w:lang w:val="fr-FR"/>
        </w:rPr>
        <w:t> </w:t>
      </w:r>
      <w:r w:rsidRPr="00384B28">
        <w:rPr>
          <w:lang w:val="fr-FR"/>
        </w:rPr>
        <w:t>utilisant plusieurs dispositifs). Par exemple, vous n</w:t>
      </w:r>
      <w:r w:rsidR="000905B8">
        <w:rPr>
          <w:lang w:val="fr-FR"/>
        </w:rPr>
        <w:t>’</w:t>
      </w:r>
      <w:r w:rsidRPr="00384B28">
        <w:rPr>
          <w:lang w:val="fr-FR"/>
        </w:rPr>
        <w:t>avez besoin que d</w:t>
      </w:r>
      <w:r w:rsidR="000905B8">
        <w:rPr>
          <w:lang w:val="fr-FR"/>
        </w:rPr>
        <w:t>’</w:t>
      </w:r>
      <w:r w:rsidRPr="00384B28">
        <w:rPr>
          <w:lang w:val="fr-FR"/>
        </w:rPr>
        <w:t>une licence d</w:t>
      </w:r>
      <w:r w:rsidR="000905B8">
        <w:rPr>
          <w:lang w:val="fr-FR"/>
        </w:rPr>
        <w:t>’</w:t>
      </w:r>
      <w:r w:rsidRPr="00384B28">
        <w:rPr>
          <w:lang w:val="fr-FR"/>
        </w:rPr>
        <w:t xml:space="preserve">accès SAL pour tout utilisateur souhaitant </w:t>
      </w:r>
      <w:r w:rsidRPr="00384B28">
        <w:rPr>
          <w:lang w:val="fr-FR"/>
        </w:rPr>
        <w:lastRenderedPageBreak/>
        <w:t xml:space="preserve">accéder au logiciel serveur à la fois depuis un ordinateur de bureau et un portable, à différents moments de la journée. </w:t>
      </w:r>
      <w:r w:rsidRPr="008F1B3C">
        <w:rPr>
          <w:lang w:val="fr-FR"/>
        </w:rPr>
        <w:t>Cependant, deux licences d</w:t>
      </w:r>
      <w:r w:rsidR="000905B8">
        <w:rPr>
          <w:lang w:val="fr-FR"/>
        </w:rPr>
        <w:t>’</w:t>
      </w:r>
      <w:r w:rsidRPr="008F1B3C">
        <w:rPr>
          <w:lang w:val="fr-FR"/>
        </w:rPr>
        <w:t>accès SAL sont nécessaires si l</w:t>
      </w:r>
      <w:r w:rsidR="000905B8">
        <w:rPr>
          <w:lang w:val="fr-FR"/>
        </w:rPr>
        <w:t>’</w:t>
      </w:r>
      <w:r w:rsidRPr="008F1B3C">
        <w:rPr>
          <w:lang w:val="fr-FR"/>
        </w:rPr>
        <w:t>utilisateur souhaite accéder simultanément au logiciel depuis ces deux ordinateurs.</w:t>
      </w:r>
    </w:p>
    <w:p w14:paraId="31B0CA23" w14:textId="77777777" w:rsidR="009A4C7C" w:rsidRPr="008F1B3C" w:rsidRDefault="009A4C7C" w:rsidP="00A324A8">
      <w:pPr>
        <w:pStyle w:val="PURBlueStrong"/>
        <w:rPr>
          <w:spacing w:val="0"/>
          <w:lang w:val="fr-FR"/>
        </w:rPr>
      </w:pPr>
      <w:r w:rsidRPr="008F1B3C">
        <w:rPr>
          <w:rStyle w:val="PURBlueStrong-IndentedChar"/>
          <w:smallCaps/>
          <w:spacing w:val="0"/>
          <w:lang w:val="fr-FR"/>
        </w:rPr>
        <w:t>Réattribution de licences d</w:t>
      </w:r>
      <w:r w:rsidR="000905B8">
        <w:rPr>
          <w:rStyle w:val="PURBlueStrong-IndentedChar"/>
          <w:smallCaps/>
          <w:spacing w:val="0"/>
          <w:lang w:val="fr-FR"/>
        </w:rPr>
        <w:t>’</w:t>
      </w:r>
      <w:r w:rsidRPr="008F1B3C">
        <w:rPr>
          <w:rStyle w:val="PURBlueStrong-IndentedChar"/>
          <w:smallCaps/>
          <w:spacing w:val="0"/>
          <w:lang w:val="fr-FR"/>
        </w:rPr>
        <w:t>accès SAL</w:t>
      </w:r>
    </w:p>
    <w:p w14:paraId="31B0CA24" w14:textId="77777777" w:rsidR="00893CE7" w:rsidRPr="008F1B3C" w:rsidRDefault="009A4C7C" w:rsidP="00D6363C">
      <w:pPr>
        <w:pStyle w:val="PURBody-Indented"/>
        <w:rPr>
          <w:lang w:val="fr-FR"/>
        </w:rPr>
      </w:pPr>
      <w:r w:rsidRPr="008F1B3C">
        <w:rPr>
          <w:rFonts w:cs="Arial"/>
          <w:szCs w:val="18"/>
          <w:lang w:val="fr-FR"/>
        </w:rPr>
        <w:t>Vous êtes autorisé à</w:t>
      </w:r>
      <w:r w:rsidRPr="008F1B3C">
        <w:rPr>
          <w:lang w:val="fr-FR"/>
        </w:rPr>
        <w:t xml:space="preserve"> réattribuer temporairement votre SAL Utilisateur d</w:t>
      </w:r>
      <w:r w:rsidR="000905B8">
        <w:rPr>
          <w:lang w:val="fr-FR"/>
        </w:rPr>
        <w:t>’</w:t>
      </w:r>
      <w:r w:rsidRPr="008F1B3C">
        <w:rPr>
          <w:lang w:val="fr-FR"/>
        </w:rPr>
        <w:t>un utilisateur à un autre, mais pas pendant le même mois calendaire, excepté si vous réattribuez temporairement votre SAL Utilisateur à un travailleur temporaire lorsque l</w:t>
      </w:r>
      <w:r w:rsidR="000905B8">
        <w:rPr>
          <w:lang w:val="fr-FR"/>
        </w:rPr>
        <w:t>’</w:t>
      </w:r>
      <w:r w:rsidRPr="008F1B3C">
        <w:rPr>
          <w:lang w:val="fr-FR"/>
        </w:rPr>
        <w:t>utilisateur est absent.</w:t>
      </w:r>
    </w:p>
    <w:p w14:paraId="31B0CA25" w14:textId="77777777" w:rsidR="005F0630" w:rsidRPr="008F1B3C" w:rsidRDefault="005F0630" w:rsidP="005F0630">
      <w:pPr>
        <w:pStyle w:val="PURBlueStrong"/>
        <w:rPr>
          <w:spacing w:val="0"/>
          <w:lang w:val="fr-FR"/>
        </w:rPr>
      </w:pPr>
      <w:r w:rsidRPr="008F1B3C">
        <w:rPr>
          <w:spacing w:val="0"/>
          <w:lang w:val="fr-FR"/>
        </w:rPr>
        <w:t>Utilisation des Services Bureau à Distance Windows Server</w:t>
      </w:r>
    </w:p>
    <w:p w14:paraId="31B0CA26" w14:textId="77777777" w:rsidR="005F0630" w:rsidRPr="008F1B3C" w:rsidRDefault="005F0630" w:rsidP="005F0630">
      <w:pPr>
        <w:pStyle w:val="PURBody-Indented"/>
        <w:rPr>
          <w:lang w:val="fr-FR"/>
        </w:rPr>
      </w:pPr>
      <w:r w:rsidRPr="008F1B3C">
        <w:rPr>
          <w:lang w:val="fr-FR"/>
        </w:rPr>
        <w:t>Vous devez faire l</w:t>
      </w:r>
      <w:r w:rsidR="000905B8">
        <w:rPr>
          <w:lang w:val="fr-FR"/>
        </w:rPr>
        <w:t>’</w:t>
      </w:r>
      <w:r w:rsidRPr="008F1B3C">
        <w:rPr>
          <w:lang w:val="fr-FR"/>
        </w:rPr>
        <w:t>acquisition d</w:t>
      </w:r>
      <w:r w:rsidR="000905B8">
        <w:rPr>
          <w:lang w:val="fr-FR"/>
        </w:rPr>
        <w:t>’</w:t>
      </w:r>
      <w:r w:rsidRPr="008F1B3C">
        <w:rPr>
          <w:lang w:val="fr-FR"/>
        </w:rPr>
        <w:t>une licence d</w:t>
      </w:r>
      <w:r w:rsidR="000905B8">
        <w:rPr>
          <w:lang w:val="fr-FR"/>
        </w:rPr>
        <w:t>’</w:t>
      </w:r>
      <w:r w:rsidRPr="008F1B3C">
        <w:rPr>
          <w:lang w:val="fr-FR"/>
        </w:rPr>
        <w:t>accès SAL Services Bureau à Distance pour Windows Server pour pouvoir utiliser une Application Bureautique, telle qu</w:t>
      </w:r>
      <w:r w:rsidR="000905B8">
        <w:rPr>
          <w:lang w:val="fr-FR"/>
        </w:rPr>
        <w:t>’</w:t>
      </w:r>
      <w:r w:rsidRPr="008F1B3C">
        <w:rPr>
          <w:lang w:val="fr-FR"/>
        </w:rPr>
        <w:t>Office, afin d</w:t>
      </w:r>
      <w:r w:rsidR="000905B8">
        <w:rPr>
          <w:lang w:val="fr-FR"/>
        </w:rPr>
        <w:t>’</w:t>
      </w:r>
      <w:r w:rsidRPr="008F1B3C">
        <w:rPr>
          <w:lang w:val="fr-FR"/>
        </w:rPr>
        <w:t>accéder, directement ou indirectement, au logiciel serveur qui héberge l</w:t>
      </w:r>
      <w:r w:rsidR="000905B8">
        <w:rPr>
          <w:lang w:val="fr-FR"/>
        </w:rPr>
        <w:t>’</w:t>
      </w:r>
      <w:r w:rsidRPr="008F1B3C">
        <w:rPr>
          <w:lang w:val="fr-FR"/>
        </w:rPr>
        <w:t>interface utilisateur graphique, comme Windows Server (à l</w:t>
      </w:r>
      <w:r w:rsidR="000905B8">
        <w:rPr>
          <w:lang w:val="fr-FR"/>
        </w:rPr>
        <w:t>’</w:t>
      </w:r>
      <w:r w:rsidRPr="008F1B3C">
        <w:rPr>
          <w:lang w:val="fr-FR"/>
        </w:rPr>
        <w:t>aide de la fonction Services Bureau à Distance pour Windows Server ou d</w:t>
      </w:r>
      <w:r w:rsidR="000905B8">
        <w:rPr>
          <w:lang w:val="fr-FR"/>
        </w:rPr>
        <w:t>’</w:t>
      </w:r>
      <w:r w:rsidRPr="008F1B3C">
        <w:rPr>
          <w:lang w:val="fr-FR"/>
        </w:rPr>
        <w:t>une autre technologie). Consultez les conditions générales applicables à la SAL logiciel serveur ci-avant pour savoir comment attribuer des SAL logiciel serveur.</w:t>
      </w:r>
    </w:p>
    <w:p w14:paraId="31B0CA27" w14:textId="77777777" w:rsidR="00893CE7" w:rsidRPr="008F1B3C" w:rsidRDefault="004E2E3E" w:rsidP="00CD6E9D">
      <w:pPr>
        <w:pStyle w:val="PURBullet-Indented"/>
        <w:keepLines/>
        <w:numPr>
          <w:ilvl w:val="0"/>
          <w:numId w:val="0"/>
        </w:numPr>
        <w:ind w:left="547"/>
        <w:jc w:val="right"/>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A28" w14:textId="77777777" w:rsidR="009A4C7C" w:rsidRPr="00601334" w:rsidRDefault="00830DCA" w:rsidP="009A4C7C">
      <w:pPr>
        <w:pStyle w:val="PURHeading1"/>
        <w:rPr>
          <w:lang w:val="fr-FR"/>
        </w:rPr>
      </w:pPr>
      <w:r w:rsidRPr="00601334">
        <w:rPr>
          <w:lang w:val="fr-FR"/>
        </w:rPr>
        <w:t>Conditions de licence spécifiques</w:t>
      </w:r>
    </w:p>
    <w:p w14:paraId="31B0CA29" w14:textId="77777777" w:rsidR="009A4C7C" w:rsidRPr="00384B28" w:rsidRDefault="009A4C7C" w:rsidP="009A4C7C">
      <w:pPr>
        <w:pStyle w:val="PURProductName"/>
        <w:rPr>
          <w:lang w:val="fr-FR"/>
        </w:rPr>
      </w:pPr>
      <w:bookmarkStart w:id="369" w:name="_Toc299519115"/>
      <w:bookmarkStart w:id="370" w:name="_Toc299531547"/>
      <w:bookmarkStart w:id="371" w:name="_Toc299531871"/>
      <w:bookmarkStart w:id="372" w:name="_Toc299957154"/>
      <w:bookmarkStart w:id="373" w:name="_Toc346536856"/>
      <w:bookmarkStart w:id="374" w:name="_Toc346895309"/>
      <w:bookmarkStart w:id="375" w:name="_Toc339280320"/>
      <w:bookmarkStart w:id="376" w:name="_Toc339280463"/>
      <w:bookmarkStart w:id="377" w:name="_Toc363552794"/>
      <w:bookmarkStart w:id="378" w:name="_Toc363552857"/>
      <w:bookmarkStart w:id="379" w:name="_Toc378682157"/>
      <w:bookmarkStart w:id="380" w:name="_Toc378682259"/>
      <w:bookmarkStart w:id="381" w:name="_Toc371268271"/>
      <w:bookmarkStart w:id="382" w:name="_Toc371268337"/>
      <w:bookmarkStart w:id="383" w:name="_Toc381960525"/>
      <w:bookmarkStart w:id="384" w:name="_Toc381960566"/>
      <w:r w:rsidRPr="00384B28">
        <w:rPr>
          <w:lang w:val="fr-FR"/>
        </w:rPr>
        <w:t>Exchange Server 2013 Éditions Standard et Entreprise</w:t>
      </w:r>
      <w:bookmarkEnd w:id="369"/>
      <w:bookmarkEnd w:id="370"/>
      <w:bookmarkEnd w:id="371"/>
      <w:bookmarkEnd w:id="372"/>
      <w:bookmarkEnd w:id="373"/>
      <w:bookmarkEnd w:id="374"/>
      <w:bookmarkEnd w:id="375"/>
      <w:bookmarkEnd w:id="376"/>
      <w:bookmarkEnd w:id="377"/>
      <w:bookmarkEnd w:id="378"/>
      <w:bookmarkEnd w:id="379"/>
      <w:bookmarkEnd w:id="380"/>
      <w:bookmarkEnd w:id="381"/>
      <w:bookmarkEnd w:id="382"/>
      <w:bookmarkEnd w:id="383"/>
      <w:bookmarkEnd w:id="384"/>
      <w:r w:rsidRPr="00384B28">
        <w:fldChar w:fldCharType="begin"/>
      </w:r>
      <w:r w:rsidRPr="00384B28">
        <w:rPr>
          <w:lang w:val="fr-FR"/>
        </w:rPr>
        <w:instrText>XE "Exchange Server 2013 Éditions Standard et Entreprise"</w:instrText>
      </w:r>
      <w:r w:rsidRPr="00384B28">
        <w:fldChar w:fldCharType="end"/>
      </w:r>
    </w:p>
    <w:p w14:paraId="31B0CA2A" w14:textId="77777777" w:rsidR="009A4C7C" w:rsidRPr="00384B28" w:rsidRDefault="009A4C7C" w:rsidP="009A4C7C">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rsidRPr="00D422BD" w14:paraId="31B0CA2D" w14:textId="77777777" w:rsidTr="00CA5725">
        <w:tc>
          <w:tcPr>
            <w:tcW w:w="2444" w:type="pct"/>
            <w:tcBorders>
              <w:top w:val="single" w:sz="4" w:space="0" w:color="auto"/>
            </w:tcBorders>
          </w:tcPr>
          <w:p w14:paraId="31B0CA2B" w14:textId="77777777" w:rsidR="009A4C7C" w:rsidRPr="008F1B3C" w:rsidRDefault="008F7770" w:rsidP="008F7770">
            <w:pPr>
              <w:pStyle w:val="PURLMSH"/>
              <w:rPr>
                <w:lang w:val="fr-FR"/>
              </w:rPr>
            </w:pPr>
            <w:r w:rsidRPr="008F1B3C">
              <w:rPr>
                <w:lang w:val="fr-FR"/>
              </w:rPr>
              <w:t xml:space="preserve">Section applicable des conditions générales de licence SAL : </w:t>
            </w:r>
            <w:hyperlink w:anchor="SALTerms_Server" w:history="1">
              <w:r w:rsidRPr="008F1B3C">
                <w:rPr>
                  <w:rStyle w:val="Hyperlink"/>
                  <w:lang w:val="fr-FR"/>
                </w:rPr>
                <w:t>Logiciel serveur</w:t>
              </w:r>
            </w:hyperlink>
          </w:p>
        </w:tc>
        <w:tc>
          <w:tcPr>
            <w:tcW w:w="2556" w:type="pct"/>
            <w:gridSpan w:val="2"/>
            <w:tcBorders>
              <w:top w:val="single" w:sz="4" w:space="0" w:color="auto"/>
            </w:tcBorders>
          </w:tcPr>
          <w:p w14:paraId="31B0CA2C" w14:textId="77777777" w:rsidR="009A4C7C" w:rsidRPr="008F1B3C" w:rsidRDefault="004F154D" w:rsidP="009A4C7C">
            <w:pPr>
              <w:pStyle w:val="PURLMSH"/>
              <w:rPr>
                <w:lang w:val="fr-FR"/>
              </w:rPr>
            </w:pPr>
            <w:r w:rsidRPr="008F1B3C">
              <w:rPr>
                <w:lang w:val="fr-FR"/>
              </w:rPr>
              <w:t xml:space="preserve">Voir les avertissements applicables : </w:t>
            </w:r>
            <w:r w:rsidRPr="008F1B3C">
              <w:rPr>
                <w:b/>
                <w:lang w:val="fr-FR"/>
              </w:rPr>
              <w:t>Non</w:t>
            </w:r>
          </w:p>
        </w:tc>
      </w:tr>
      <w:tr w:rsidR="009A4C7C" w:rsidRPr="00D422BD" w14:paraId="31B0CA30" w14:textId="77777777" w:rsidTr="00CA5725">
        <w:tc>
          <w:tcPr>
            <w:tcW w:w="2444" w:type="pct"/>
          </w:tcPr>
          <w:p w14:paraId="31B0CA2E" w14:textId="77777777" w:rsidR="00F418D0" w:rsidRPr="008F1B3C" w:rsidRDefault="009A4C7C" w:rsidP="009A4C7C">
            <w:pPr>
              <w:pStyle w:val="PURLMSH"/>
              <w:rPr>
                <w:i/>
                <w:lang w:val="fr-FR"/>
              </w:rPr>
            </w:pPr>
            <w:r w:rsidRPr="008F1B3C">
              <w:rPr>
                <w:lang w:val="fr-FR"/>
              </w:rPr>
              <w:t xml:space="preserve">Logiciels client/supplémentaires : </w:t>
            </w:r>
            <w:r w:rsidRPr="008F1B3C">
              <w:rPr>
                <w:b/>
                <w:lang w:val="fr-FR"/>
              </w:rPr>
              <w:t>Oui</w:t>
            </w:r>
            <w:r w:rsidRPr="008F1B3C">
              <w:rPr>
                <w:lang w:val="fr-FR"/>
              </w:rPr>
              <w:t xml:space="preserve"> </w:t>
            </w:r>
            <w:r w:rsidRPr="008F1B3C">
              <w:rPr>
                <w:i/>
                <w:lang w:val="fr-FR"/>
              </w:rPr>
              <w:t>(voir l</w:t>
            </w:r>
            <w:r w:rsidR="000905B8">
              <w:rPr>
                <w:i/>
                <w:lang w:val="fr-FR"/>
              </w:rPr>
              <w:t>’</w:t>
            </w:r>
            <w:hyperlink w:anchor="Annexe1" w:history="1">
              <w:hyperlink w:anchor="Appendix_1" w:history="1">
                <w:hyperlink w:anchor="Appendix_1" w:history="1">
                  <w:hyperlink w:anchor="Appendix_1" w:history="1">
                    <w:r w:rsidR="0024728C" w:rsidRPr="008F1B3C">
                      <w:rPr>
                        <w:rStyle w:val="Hyperlink"/>
                        <w:i/>
                        <w:lang w:val="fr-FR"/>
                      </w:rPr>
                      <w:t>Annexe 1</w:t>
                    </w:r>
                  </w:hyperlink>
                </w:hyperlink>
              </w:hyperlink>
            </w:hyperlink>
            <w:r w:rsidRPr="008F1B3C">
              <w:rPr>
                <w:i/>
                <w:lang w:val="fr-FR"/>
              </w:rPr>
              <w:t>)</w:t>
            </w:r>
          </w:p>
        </w:tc>
        <w:tc>
          <w:tcPr>
            <w:tcW w:w="2556" w:type="pct"/>
            <w:gridSpan w:val="2"/>
          </w:tcPr>
          <w:p w14:paraId="31B0CA2F" w14:textId="77777777" w:rsidR="009A4C7C" w:rsidRPr="008F1B3C" w:rsidRDefault="00D73DED" w:rsidP="009A4C7C">
            <w:pPr>
              <w:pStyle w:val="PURLMSH"/>
              <w:rPr>
                <w:b/>
                <w:lang w:val="fr-FR"/>
              </w:rPr>
            </w:pPr>
            <w:r w:rsidRPr="008F1B3C">
              <w:rPr>
                <w:lang w:val="fr-FR"/>
              </w:rPr>
              <w:t xml:space="preserve">Éligibles aux Services Logiciels sur serveurs de Prestataires de Services de centre de données : </w:t>
            </w:r>
            <w:r w:rsidRPr="008F1B3C">
              <w:rPr>
                <w:b/>
                <w:lang w:val="fr-FR"/>
              </w:rPr>
              <w:t>Oui</w:t>
            </w:r>
          </w:p>
        </w:tc>
      </w:tr>
      <w:tr w:rsidR="009A4C7C" w:rsidRPr="00D422BD" w14:paraId="31B0CA32" w14:textId="77777777" w:rsidTr="00CA5725">
        <w:tc>
          <w:tcPr>
            <w:tcW w:w="5000" w:type="pct"/>
            <w:gridSpan w:val="3"/>
            <w:shd w:val="clear" w:color="auto" w:fill="E5EEF7"/>
          </w:tcPr>
          <w:p w14:paraId="31B0CA31" w14:textId="77777777" w:rsidR="009A4C7C" w:rsidRPr="008F1B3C" w:rsidRDefault="00F418D0" w:rsidP="00170E0B">
            <w:pPr>
              <w:pStyle w:val="PURTableHeaderBlue"/>
              <w:rPr>
                <w:lang w:val="fr-FR"/>
              </w:rPr>
            </w:pPr>
            <w:r w:rsidRPr="008F1B3C">
              <w:rPr>
                <w:lang w:val="fr-FR"/>
              </w:rPr>
              <w:t>LICENCES d</w:t>
            </w:r>
            <w:r w:rsidR="000905B8">
              <w:rPr>
                <w:lang w:val="fr-FR"/>
              </w:rPr>
              <w:t>’</w:t>
            </w:r>
            <w:r w:rsidRPr="008F1B3C">
              <w:rPr>
                <w:lang w:val="fr-FR"/>
              </w:rPr>
              <w:t>ACCÈS SAL (SUBSCRIBER ACCESS LICENSE)</w:t>
            </w:r>
          </w:p>
        </w:tc>
      </w:tr>
      <w:tr w:rsidR="00B262C9" w:rsidRPr="00384B28" w14:paraId="31B0CA3B" w14:textId="77777777" w:rsidTr="003A7958">
        <w:tc>
          <w:tcPr>
            <w:tcW w:w="2534" w:type="pct"/>
            <w:gridSpan w:val="2"/>
          </w:tcPr>
          <w:p w14:paraId="31B0CA33" w14:textId="77777777" w:rsidR="00B262C9" w:rsidRPr="00384B28" w:rsidRDefault="00BB41EF" w:rsidP="00984DEA">
            <w:pPr>
              <w:pStyle w:val="PURBody"/>
            </w:pPr>
            <w:r w:rsidRPr="00384B28">
              <w:t>Vous avez besoin de :</w:t>
            </w:r>
          </w:p>
          <w:p w14:paraId="31B0CA34" w14:textId="77777777" w:rsidR="00B262C9" w:rsidRPr="00384B28" w:rsidRDefault="00B262C9" w:rsidP="00830DCA">
            <w:pPr>
              <w:pStyle w:val="PURBullet-Indented"/>
            </w:pPr>
            <w:r w:rsidRPr="00384B28">
              <w:t xml:space="preserve">SAL Exchange Server 2013 Hosted Exchange Basic, </w:t>
            </w:r>
            <w:r w:rsidRPr="00384B28">
              <w:rPr>
                <w:b/>
              </w:rPr>
              <w:t>ou</w:t>
            </w:r>
          </w:p>
          <w:p w14:paraId="31B0CA35" w14:textId="77777777" w:rsidR="00A253BA" w:rsidRPr="00384B28" w:rsidRDefault="00B262C9" w:rsidP="00830DCA">
            <w:pPr>
              <w:pStyle w:val="PURBullet-Indented"/>
            </w:pPr>
            <w:r w:rsidRPr="00384B28">
              <w:t xml:space="preserve">SAL Exchange Server 2013 Hosted Exchange Standard, </w:t>
            </w:r>
            <w:r w:rsidRPr="00384B28">
              <w:rPr>
                <w:b/>
              </w:rPr>
              <w:t>ou</w:t>
            </w:r>
          </w:p>
          <w:p w14:paraId="31B0CA36" w14:textId="77777777" w:rsidR="00B262C9" w:rsidRPr="00384B28" w:rsidRDefault="00B262C9" w:rsidP="00F44E81">
            <w:pPr>
              <w:pStyle w:val="PURBullet-Indented"/>
            </w:pPr>
            <w:r w:rsidRPr="00384B28">
              <w:t xml:space="preserve">SAL Exchange Server 2013 Hosted Exchange Standard Plus, </w:t>
            </w:r>
            <w:r w:rsidRPr="00384B28">
              <w:rPr>
                <w:b/>
              </w:rPr>
              <w:t>ou</w:t>
            </w:r>
          </w:p>
        </w:tc>
        <w:tc>
          <w:tcPr>
            <w:tcW w:w="2466" w:type="pct"/>
            <w:tcBorders>
              <w:bottom w:val="nil"/>
            </w:tcBorders>
          </w:tcPr>
          <w:p w14:paraId="31B0CA37" w14:textId="77777777" w:rsidR="00830DCA" w:rsidRPr="00384B28" w:rsidRDefault="00830DCA" w:rsidP="00830DCA">
            <w:pPr>
              <w:pStyle w:val="PURBody"/>
            </w:pPr>
          </w:p>
          <w:p w14:paraId="31B0CA38" w14:textId="77777777" w:rsidR="00B262C9" w:rsidRPr="00384B28" w:rsidRDefault="00B262C9" w:rsidP="00830DCA">
            <w:pPr>
              <w:pStyle w:val="PURBullet-Indented"/>
            </w:pPr>
            <w:r w:rsidRPr="00384B28">
              <w:t xml:space="preserve">SAL Exchange Server 2013 Hosted Exchange Enterprise, </w:t>
            </w:r>
            <w:r w:rsidRPr="00384B28">
              <w:rPr>
                <w:b/>
              </w:rPr>
              <w:t>ou</w:t>
            </w:r>
          </w:p>
          <w:p w14:paraId="31B0CA39" w14:textId="77777777" w:rsidR="00B262C9" w:rsidRPr="008F1B3C" w:rsidRDefault="00B262C9" w:rsidP="00830DCA">
            <w:pPr>
              <w:pStyle w:val="PURBullet-Indented"/>
              <w:rPr>
                <w:lang w:val="fr-FR"/>
              </w:rPr>
            </w:pPr>
            <w:r w:rsidRPr="008F1B3C">
              <w:rPr>
                <w:lang w:val="fr-FR"/>
              </w:rPr>
              <w:t xml:space="preserve">SAL Exchange Server 2013 Hosted Exchange Enterprise Plus, </w:t>
            </w:r>
            <w:r w:rsidRPr="008F1B3C">
              <w:rPr>
                <w:b/>
                <w:lang w:val="fr-FR"/>
              </w:rPr>
              <w:t>ou</w:t>
            </w:r>
          </w:p>
          <w:p w14:paraId="31B0CA3A" w14:textId="77777777" w:rsidR="00B262C9" w:rsidRPr="00384B28" w:rsidRDefault="00B262C9" w:rsidP="00830DCA">
            <w:pPr>
              <w:pStyle w:val="PURBullet-Indented"/>
            </w:pPr>
            <w:r w:rsidRPr="00384B28">
              <w:t>SAL Productivity Suite</w:t>
            </w:r>
          </w:p>
        </w:tc>
      </w:tr>
      <w:tr w:rsidR="00BC6C4C" w:rsidRPr="00384B28" w14:paraId="31B0CA3E" w14:textId="77777777" w:rsidTr="003A7958">
        <w:tc>
          <w:tcPr>
            <w:tcW w:w="2534" w:type="pct"/>
            <w:gridSpan w:val="2"/>
            <w:tcBorders>
              <w:top w:val="nil"/>
              <w:bottom w:val="nil"/>
            </w:tcBorders>
            <w:shd w:val="clear" w:color="auto" w:fill="E5EEF7"/>
          </w:tcPr>
          <w:p w14:paraId="31B0CA3C" w14:textId="77777777" w:rsidR="00BC6C4C" w:rsidRPr="008F1B3C" w:rsidRDefault="00BC6C4C" w:rsidP="00830DCA">
            <w:pPr>
              <w:pStyle w:val="PURBody"/>
              <w:spacing w:after="0"/>
              <w:rPr>
                <w:lang w:val="fr-FR"/>
              </w:rPr>
            </w:pPr>
            <w:r w:rsidRPr="008F1B3C">
              <w:rPr>
                <w:b/>
                <w:i/>
                <w:lang w:val="fr-FR"/>
              </w:rPr>
              <w:t>Licences d</w:t>
            </w:r>
            <w:r w:rsidR="000905B8">
              <w:rPr>
                <w:b/>
                <w:i/>
                <w:lang w:val="fr-FR"/>
              </w:rPr>
              <w:t>’</w:t>
            </w:r>
            <w:r w:rsidRPr="008F1B3C">
              <w:rPr>
                <w:b/>
                <w:i/>
                <w:lang w:val="fr-FR"/>
              </w:rPr>
              <w:t>accès SAL pour SA</w:t>
            </w:r>
          </w:p>
        </w:tc>
        <w:tc>
          <w:tcPr>
            <w:tcW w:w="2466" w:type="pct"/>
            <w:tcBorders>
              <w:top w:val="nil"/>
              <w:bottom w:val="nil"/>
            </w:tcBorders>
            <w:shd w:val="clear" w:color="auto" w:fill="E5EEF7"/>
          </w:tcPr>
          <w:p w14:paraId="31B0CA3D" w14:textId="77777777" w:rsidR="00BC6C4C" w:rsidRPr="00384B28" w:rsidRDefault="00BC6C4C" w:rsidP="00830DCA">
            <w:pPr>
              <w:pStyle w:val="PURBody"/>
              <w:spacing w:after="0"/>
            </w:pPr>
            <w:r w:rsidRPr="00384B28">
              <w:rPr>
                <w:b/>
                <w:i/>
              </w:rPr>
              <w:t>CAL éligibles</w:t>
            </w:r>
          </w:p>
        </w:tc>
      </w:tr>
      <w:tr w:rsidR="009A4C7C" w:rsidRPr="00384B28" w14:paraId="31B0CA43" w14:textId="77777777" w:rsidTr="003A7958">
        <w:tc>
          <w:tcPr>
            <w:tcW w:w="2534" w:type="pct"/>
            <w:gridSpan w:val="2"/>
            <w:tcBorders>
              <w:top w:val="nil"/>
              <w:bottom w:val="single" w:sz="4" w:space="0" w:color="auto"/>
            </w:tcBorders>
          </w:tcPr>
          <w:p w14:paraId="31B0CA3F" w14:textId="77777777" w:rsidR="009A4C7C" w:rsidRPr="00384B28" w:rsidRDefault="009A4C7C" w:rsidP="00830DCA">
            <w:pPr>
              <w:pStyle w:val="PURBullet-Indented"/>
            </w:pPr>
            <w:r w:rsidRPr="00384B28">
              <w:t>SAL Hosted Exchange Standard</w:t>
            </w:r>
          </w:p>
        </w:tc>
        <w:tc>
          <w:tcPr>
            <w:tcW w:w="2466" w:type="pct"/>
            <w:tcBorders>
              <w:top w:val="nil"/>
              <w:bottom w:val="single" w:sz="4" w:space="0" w:color="auto"/>
            </w:tcBorders>
          </w:tcPr>
          <w:p w14:paraId="31B0CA40" w14:textId="77777777" w:rsidR="009A4C7C" w:rsidRPr="00384B28" w:rsidRDefault="009A4C7C" w:rsidP="00830DCA">
            <w:pPr>
              <w:pStyle w:val="PURBullet-Indented"/>
            </w:pPr>
            <w:r w:rsidRPr="00384B28">
              <w:t xml:space="preserve">CAL Exchange Server 2013 Standard, </w:t>
            </w:r>
            <w:r w:rsidRPr="00384B28">
              <w:rPr>
                <w:b/>
              </w:rPr>
              <w:t>ou</w:t>
            </w:r>
          </w:p>
          <w:p w14:paraId="31B0CA41" w14:textId="77777777" w:rsidR="009A4C7C" w:rsidRPr="00384B28" w:rsidRDefault="009A4C7C" w:rsidP="00830DCA">
            <w:pPr>
              <w:pStyle w:val="PURBullet-Indented"/>
            </w:pPr>
            <w:r w:rsidRPr="00384B28">
              <w:t xml:space="preserve">CAL Core Suite, </w:t>
            </w:r>
            <w:r w:rsidRPr="00384B28">
              <w:rPr>
                <w:b/>
              </w:rPr>
              <w:t>ou</w:t>
            </w:r>
          </w:p>
          <w:p w14:paraId="31B0CA42" w14:textId="77777777" w:rsidR="009A4C7C" w:rsidRPr="00384B28" w:rsidRDefault="009A4C7C" w:rsidP="00830DCA">
            <w:pPr>
              <w:pStyle w:val="PURBullet-Indented"/>
            </w:pPr>
            <w:r w:rsidRPr="00384B28">
              <w:t>Enterprise CAL Suite</w:t>
            </w:r>
          </w:p>
        </w:tc>
      </w:tr>
      <w:tr w:rsidR="00E54106" w:rsidRPr="00384B28" w14:paraId="31B0CA48" w14:textId="77777777" w:rsidTr="003A7958">
        <w:tc>
          <w:tcPr>
            <w:tcW w:w="2534" w:type="pct"/>
            <w:gridSpan w:val="2"/>
            <w:tcBorders>
              <w:top w:val="single" w:sz="4" w:space="0" w:color="auto"/>
            </w:tcBorders>
          </w:tcPr>
          <w:p w14:paraId="31B0CA44" w14:textId="77777777" w:rsidR="00E54106" w:rsidRPr="00384B28" w:rsidRDefault="00E54106" w:rsidP="00830DCA">
            <w:pPr>
              <w:pStyle w:val="PURBullet-Indented"/>
            </w:pPr>
            <w:r w:rsidRPr="00384B28">
              <w:t>SAL Hosted Exchange Enterprise</w:t>
            </w:r>
          </w:p>
        </w:tc>
        <w:tc>
          <w:tcPr>
            <w:tcW w:w="2466" w:type="pct"/>
            <w:tcBorders>
              <w:top w:val="single" w:sz="4" w:space="0" w:color="auto"/>
            </w:tcBorders>
          </w:tcPr>
          <w:p w14:paraId="31B0CA45" w14:textId="77777777" w:rsidR="00E54106" w:rsidRPr="008F1B3C" w:rsidRDefault="00E54106" w:rsidP="00830DCA">
            <w:pPr>
              <w:pStyle w:val="PURBullet-Indented"/>
              <w:rPr>
                <w:lang w:val="fr-FR"/>
              </w:rPr>
            </w:pPr>
            <w:r w:rsidRPr="008F1B3C">
              <w:rPr>
                <w:lang w:val="fr-FR"/>
              </w:rPr>
              <w:t xml:space="preserve">CAL Exchange Server 2013 Édition Standard et CAL Exchange Server 2013 Édition Entreprise, </w:t>
            </w:r>
            <w:r w:rsidRPr="008F1B3C">
              <w:rPr>
                <w:b/>
                <w:lang w:val="fr-FR"/>
              </w:rPr>
              <w:t>ou</w:t>
            </w:r>
          </w:p>
          <w:p w14:paraId="31B0CA46" w14:textId="77777777" w:rsidR="00E54106" w:rsidRPr="008F1B3C" w:rsidRDefault="00E54106" w:rsidP="00830DCA">
            <w:pPr>
              <w:pStyle w:val="PURBullet-Indented"/>
              <w:rPr>
                <w:lang w:val="fr-FR"/>
              </w:rPr>
            </w:pPr>
            <w:r w:rsidRPr="008F1B3C">
              <w:rPr>
                <w:lang w:val="fr-FR"/>
              </w:rPr>
              <w:t xml:space="preserve">CAL Core Suite et CAL Exchange Server 2013 Édition Entreprise, </w:t>
            </w:r>
            <w:r w:rsidRPr="008F1B3C">
              <w:rPr>
                <w:b/>
                <w:lang w:val="fr-FR"/>
              </w:rPr>
              <w:t>ou</w:t>
            </w:r>
          </w:p>
          <w:p w14:paraId="31B0CA47" w14:textId="77777777" w:rsidR="00E54106" w:rsidRPr="00384B28" w:rsidRDefault="00E54106" w:rsidP="00830DCA">
            <w:pPr>
              <w:pStyle w:val="PURBullet-Indented"/>
            </w:pPr>
            <w:r w:rsidRPr="00384B28">
              <w:t>Enterprise CAL Suite</w:t>
            </w:r>
          </w:p>
        </w:tc>
      </w:tr>
    </w:tbl>
    <w:p w14:paraId="31B0CA49" w14:textId="77777777" w:rsidR="009A4C7C" w:rsidRPr="00384B28" w:rsidRDefault="009A4C7C" w:rsidP="0085206E">
      <w:pPr>
        <w:pStyle w:val="PURADDITIONALTERMSHEADERMB"/>
        <w:rPr>
          <w:lang w:val="fr-FR"/>
        </w:rPr>
      </w:pPr>
      <w:r w:rsidRPr="00384B28">
        <w:rPr>
          <w:lang w:val="fr-FR"/>
        </w:rPr>
        <w:t>Conditions supplémentaires.</w:t>
      </w:r>
    </w:p>
    <w:p w14:paraId="31B0CA4A" w14:textId="77777777" w:rsidR="009A4C7C" w:rsidRPr="00384B28" w:rsidRDefault="009A4C7C" w:rsidP="00381D2E">
      <w:pPr>
        <w:pStyle w:val="PURBody-Indented"/>
        <w:rPr>
          <w:lang w:val="fr-FR"/>
        </w:rPr>
      </w:pPr>
      <w:r w:rsidRPr="00384B28">
        <w:rPr>
          <w:lang w:val="fr-FR"/>
        </w:rPr>
        <w:t>Aucune licence d</w:t>
      </w:r>
      <w:r w:rsidR="000905B8">
        <w:rPr>
          <w:lang w:val="fr-FR"/>
        </w:rPr>
        <w:t>’</w:t>
      </w:r>
      <w:r w:rsidRPr="00384B28">
        <w:rPr>
          <w:lang w:val="fr-FR"/>
        </w:rPr>
        <w:t>accès SAL n</w:t>
      </w:r>
      <w:r w:rsidR="000905B8">
        <w:rPr>
          <w:lang w:val="fr-FR"/>
        </w:rPr>
        <w:t>’</w:t>
      </w:r>
      <w:r w:rsidRPr="00384B28">
        <w:rPr>
          <w:lang w:val="fr-FR"/>
        </w:rPr>
        <w:t>est nécessaire pour un utilisateur ou un dispositif qui accède au logiciel serveur sans être directement ou indirectement authentifié par Active Directory.</w:t>
      </w:r>
    </w:p>
    <w:p w14:paraId="31B0CA4B" w14:textId="77777777" w:rsidR="009A4C7C" w:rsidRPr="008F1B3C" w:rsidRDefault="009A4C7C" w:rsidP="00381D2E">
      <w:pPr>
        <w:pStyle w:val="PURBlueStrong"/>
        <w:rPr>
          <w:spacing w:val="0"/>
          <w:lang w:val="fr-FR"/>
        </w:rPr>
      </w:pPr>
      <w:r w:rsidRPr="008F1B3C">
        <w:rPr>
          <w:spacing w:val="0"/>
          <w:lang w:val="fr-FR"/>
        </w:rPr>
        <w:t>Conditions d</w:t>
      </w:r>
      <w:r w:rsidR="000905B8">
        <w:rPr>
          <w:spacing w:val="0"/>
          <w:lang w:val="fr-FR"/>
        </w:rPr>
        <w:t>’</w:t>
      </w:r>
      <w:r w:rsidRPr="008F1B3C">
        <w:rPr>
          <w:spacing w:val="0"/>
          <w:lang w:val="fr-FR"/>
        </w:rPr>
        <w:t>utilisation d</w:t>
      </w:r>
      <w:r w:rsidR="000905B8">
        <w:rPr>
          <w:spacing w:val="0"/>
          <w:lang w:val="fr-FR"/>
        </w:rPr>
        <w:t>’</w:t>
      </w:r>
      <w:r w:rsidRPr="008F1B3C">
        <w:rPr>
          <w:spacing w:val="0"/>
          <w:lang w:val="fr-FR"/>
        </w:rPr>
        <w:t>une licence d</w:t>
      </w:r>
      <w:r w:rsidR="000905B8">
        <w:rPr>
          <w:spacing w:val="0"/>
          <w:lang w:val="fr-FR"/>
        </w:rPr>
        <w:t>’</w:t>
      </w:r>
      <w:r w:rsidRPr="008F1B3C">
        <w:rPr>
          <w:spacing w:val="0"/>
          <w:lang w:val="fr-FR"/>
        </w:rPr>
        <w:t>accès SAL Utilisateur</w:t>
      </w:r>
    </w:p>
    <w:p w14:paraId="31B0CA4C" w14:textId="77777777" w:rsidR="009A4C7C" w:rsidRPr="008F1B3C" w:rsidRDefault="009A4C7C" w:rsidP="00381D2E">
      <w:pPr>
        <w:pStyle w:val="PURBody-Indented"/>
        <w:rPr>
          <w:lang w:val="fr-FR"/>
        </w:rPr>
      </w:pPr>
      <w:r w:rsidRPr="008F1B3C">
        <w:rPr>
          <w:lang w:val="fr-FR"/>
        </w:rPr>
        <w:t>Les licences d</w:t>
      </w:r>
      <w:r w:rsidR="000905B8">
        <w:rPr>
          <w:lang w:val="fr-FR"/>
        </w:rPr>
        <w:t>’</w:t>
      </w:r>
      <w:r w:rsidRPr="008F1B3C">
        <w:rPr>
          <w:lang w:val="fr-FR"/>
        </w:rPr>
        <w:t>accès SAL pour Exchange Server 2013 Hosted Exchange Basic, Exchange Server 2013 Hosted Exchange Standard, Exchange Server 2013 Hosted Exchange Standard Plus, Exchange Server 2013 Hosted Exchange Enterprise, Exchange Server 2013 Hosted Exchange Enterprise Plus et Productivity Suite couvrent l</w:t>
      </w:r>
      <w:r w:rsidR="000905B8">
        <w:rPr>
          <w:lang w:val="fr-FR"/>
        </w:rPr>
        <w:t>’</w:t>
      </w:r>
      <w:r w:rsidRPr="008F1B3C">
        <w:rPr>
          <w:lang w:val="fr-FR"/>
        </w:rPr>
        <w:t>utilisation d</w:t>
      </w:r>
      <w:r w:rsidR="000905B8">
        <w:rPr>
          <w:lang w:val="fr-FR"/>
        </w:rPr>
        <w:t>’</w:t>
      </w:r>
      <w:r w:rsidRPr="008F1B3C">
        <w:rPr>
          <w:lang w:val="fr-FR"/>
        </w:rPr>
        <w:t>Outlook Web Access. Vous devez obtenir une licence d</w:t>
      </w:r>
      <w:r w:rsidR="000905B8">
        <w:rPr>
          <w:lang w:val="fr-FR"/>
        </w:rPr>
        <w:t>’</w:t>
      </w:r>
      <w:r w:rsidRPr="008F1B3C">
        <w:rPr>
          <w:lang w:val="fr-FR"/>
        </w:rPr>
        <w:t>accès SAL pour chaque utilisateur.</w:t>
      </w:r>
    </w:p>
    <w:p w14:paraId="31B0CA4D" w14:textId="77777777" w:rsidR="009A4C7C" w:rsidRPr="008F1B3C" w:rsidRDefault="009A4C7C" w:rsidP="009A4C7C">
      <w:pPr>
        <w:pStyle w:val="PURBlueStrong"/>
        <w:rPr>
          <w:spacing w:val="0"/>
          <w:lang w:val="fr-FR"/>
        </w:rPr>
      </w:pPr>
      <w:r w:rsidRPr="008F1B3C">
        <w:rPr>
          <w:spacing w:val="0"/>
          <w:lang w:val="fr-FR"/>
        </w:rPr>
        <w:lastRenderedPageBreak/>
        <w:t>Restrictions d</w:t>
      </w:r>
      <w:r w:rsidR="000905B8">
        <w:rPr>
          <w:spacing w:val="0"/>
          <w:lang w:val="fr-FR"/>
        </w:rPr>
        <w:t>’</w:t>
      </w:r>
      <w:r w:rsidRPr="008F1B3C">
        <w:rPr>
          <w:spacing w:val="0"/>
          <w:lang w:val="fr-FR"/>
        </w:rPr>
        <w:t>utilisation de la licence d</w:t>
      </w:r>
      <w:r w:rsidR="000905B8">
        <w:rPr>
          <w:spacing w:val="0"/>
          <w:lang w:val="fr-FR"/>
        </w:rPr>
        <w:t>’</w:t>
      </w:r>
      <w:r w:rsidRPr="008F1B3C">
        <w:rPr>
          <w:spacing w:val="0"/>
          <w:lang w:val="fr-FR"/>
        </w:rPr>
        <w:t>accès SAL pour Exchange Server 2013 Hosted Exchange Basic</w:t>
      </w:r>
    </w:p>
    <w:p w14:paraId="31B0CA4E" w14:textId="77777777" w:rsidR="009A4C7C" w:rsidRPr="00384B28" w:rsidRDefault="009A4C7C" w:rsidP="009A4C7C">
      <w:pPr>
        <w:pStyle w:val="PURBody-Indented"/>
        <w:rPr>
          <w:lang w:val="fr-FR"/>
        </w:rPr>
      </w:pPr>
      <w:r w:rsidRPr="00384B28">
        <w:rPr>
          <w:lang w:val="fr-FR"/>
        </w:rPr>
        <w:t>Chaque utilisateur pour lequel vous obtenez une licence d</w:t>
      </w:r>
      <w:r w:rsidR="000905B8">
        <w:rPr>
          <w:lang w:val="fr-FR"/>
        </w:rPr>
        <w:t>’</w:t>
      </w:r>
      <w:r w:rsidRPr="00384B28">
        <w:rPr>
          <w:lang w:val="fr-FR"/>
        </w:rPr>
        <w:t>accès SAL Exchange Server 2013 Hosted Exchange Basic peut utiliser les fonctionnalités suivantes du logiciel serveur :</w:t>
      </w:r>
    </w:p>
    <w:p w14:paraId="31B0CA4F" w14:textId="77777777" w:rsidR="009A4C7C" w:rsidRPr="008F1B3C" w:rsidRDefault="009A4C7C" w:rsidP="002C6201">
      <w:pPr>
        <w:pStyle w:val="PURBullet-Indented"/>
        <w:rPr>
          <w:lang w:val="fr-FR"/>
        </w:rPr>
      </w:pPr>
      <w:r w:rsidRPr="008F1B3C">
        <w:rPr>
          <w:lang w:val="fr-FR"/>
        </w:rPr>
        <w:t>fonctionnalités Outlook Web Access permettant d</w:t>
      </w:r>
      <w:r w:rsidR="000905B8">
        <w:rPr>
          <w:lang w:val="fr-FR"/>
        </w:rPr>
        <w:t>’</w:t>
      </w:r>
      <w:r w:rsidRPr="008F1B3C">
        <w:rPr>
          <w:lang w:val="fr-FR"/>
        </w:rPr>
        <w:t>accéder aux éléments décrits dans la licence d</w:t>
      </w:r>
      <w:r w:rsidR="000905B8">
        <w:rPr>
          <w:lang w:val="fr-FR"/>
        </w:rPr>
        <w:t>’</w:t>
      </w:r>
      <w:r w:rsidRPr="008F1B3C">
        <w:rPr>
          <w:lang w:val="fr-FR"/>
        </w:rPr>
        <w:t>accès SAL ;</w:t>
      </w:r>
    </w:p>
    <w:p w14:paraId="31B0CA50" w14:textId="77777777" w:rsidR="00F44E81" w:rsidRPr="00384B28" w:rsidRDefault="00F44E81" w:rsidP="00F44E81">
      <w:pPr>
        <w:pStyle w:val="PURBullet-Indented"/>
      </w:pPr>
      <w:r w:rsidRPr="00384B28">
        <w:t>E-Discovery ;</w:t>
      </w:r>
    </w:p>
    <w:p w14:paraId="31B0CA51" w14:textId="77777777" w:rsidR="00B45EFB" w:rsidRPr="00384B28" w:rsidRDefault="00B45EFB" w:rsidP="00B45EFB">
      <w:pPr>
        <w:pStyle w:val="PURBullet-Indented"/>
      </w:pPr>
      <w:r w:rsidRPr="00384B28">
        <w:t>anti-spam Exchange 2013 ;</w:t>
      </w:r>
    </w:p>
    <w:p w14:paraId="31B0CA52" w14:textId="77777777" w:rsidR="00F44E81" w:rsidRPr="008F1B3C" w:rsidRDefault="00F44E81" w:rsidP="00B45EFB">
      <w:pPr>
        <w:pStyle w:val="PURBullet-Indented"/>
        <w:rPr>
          <w:lang w:val="fr-FR"/>
        </w:rPr>
      </w:pPr>
      <w:r w:rsidRPr="008F1B3C">
        <w:rPr>
          <w:lang w:val="fr-FR"/>
        </w:rPr>
        <w:t>Recherche dans plusieurs boîtes aux lettres ;</w:t>
      </w:r>
    </w:p>
    <w:p w14:paraId="31B0CA53" w14:textId="77777777" w:rsidR="009A4C7C" w:rsidRPr="008F1B3C" w:rsidRDefault="009A4C7C" w:rsidP="002C6201">
      <w:pPr>
        <w:pStyle w:val="PURBullet-Indented"/>
        <w:rPr>
          <w:lang w:val="fr-FR"/>
        </w:rPr>
      </w:pPr>
      <w:r w:rsidRPr="008F1B3C">
        <w:rPr>
          <w:lang w:val="fr-FR"/>
        </w:rPr>
        <w:t>accès à la messagerie et aux dossiers personnels par le biais des protocoles décrits dans la licence d</w:t>
      </w:r>
      <w:r w:rsidR="000905B8">
        <w:rPr>
          <w:lang w:val="fr-FR"/>
        </w:rPr>
        <w:t>’</w:t>
      </w:r>
      <w:r w:rsidRPr="008F1B3C">
        <w:rPr>
          <w:lang w:val="fr-FR"/>
        </w:rPr>
        <w:t xml:space="preserve">accès SAL ; </w:t>
      </w:r>
    </w:p>
    <w:p w14:paraId="31B0CA54" w14:textId="77777777" w:rsidR="009A4C7C" w:rsidRPr="008F1B3C" w:rsidRDefault="009A4C7C" w:rsidP="002C6201">
      <w:pPr>
        <w:pStyle w:val="PURBullet-Indented"/>
        <w:rPr>
          <w:lang w:val="fr-FR"/>
        </w:rPr>
      </w:pPr>
      <w:r w:rsidRPr="008F1B3C">
        <w:rPr>
          <w:lang w:val="fr-FR"/>
        </w:rPr>
        <w:t>utilisation des protocoles de messagerie Internet (Simple Mail Transfer Protocol (SMTP), Post Office Protocol (POP), Internet Message Access Protocol (IMAP)) et accès au navigateur Web via n</w:t>
      </w:r>
      <w:r w:rsidR="000905B8">
        <w:rPr>
          <w:lang w:val="fr-FR"/>
        </w:rPr>
        <w:t>’</w:t>
      </w:r>
      <w:r w:rsidRPr="008F1B3C">
        <w:rPr>
          <w:lang w:val="fr-FR"/>
        </w:rPr>
        <w:t>importe quel client ;</w:t>
      </w:r>
    </w:p>
    <w:p w14:paraId="31B0CA55" w14:textId="77777777" w:rsidR="009A4C7C" w:rsidRPr="008F1B3C" w:rsidRDefault="009A4C7C" w:rsidP="002C6201">
      <w:pPr>
        <w:pStyle w:val="PURBullet-Indented"/>
        <w:rPr>
          <w:lang w:val="fr-FR"/>
        </w:rPr>
      </w:pPr>
      <w:r w:rsidRPr="008F1B3C">
        <w:rPr>
          <w:lang w:val="fr-FR"/>
        </w:rPr>
        <w:t>dossiers de messagerie personnels (non partagés avec d</w:t>
      </w:r>
      <w:r w:rsidR="000905B8">
        <w:rPr>
          <w:lang w:val="fr-FR"/>
        </w:rPr>
        <w:t>’</w:t>
      </w:r>
      <w:r w:rsidRPr="008F1B3C">
        <w:rPr>
          <w:lang w:val="fr-FR"/>
        </w:rPr>
        <w:t xml:space="preserve">autres utilisateurs) ; </w:t>
      </w:r>
    </w:p>
    <w:p w14:paraId="31B0CA56" w14:textId="77777777" w:rsidR="009A4C7C" w:rsidRPr="008F1B3C" w:rsidRDefault="009A4C7C" w:rsidP="002C6201">
      <w:pPr>
        <w:pStyle w:val="PURBullet-Indented"/>
        <w:rPr>
          <w:lang w:val="fr-FR"/>
        </w:rPr>
      </w:pPr>
      <w:r w:rsidRPr="008F1B3C">
        <w:rPr>
          <w:lang w:val="fr-FR"/>
        </w:rPr>
        <w:t>liste d</w:t>
      </w:r>
      <w:r w:rsidR="000905B8">
        <w:rPr>
          <w:lang w:val="fr-FR"/>
        </w:rPr>
        <w:t>’</w:t>
      </w:r>
      <w:r w:rsidRPr="008F1B3C">
        <w:rPr>
          <w:lang w:val="fr-FR"/>
        </w:rPr>
        <w:t>adresses personnelle (non partagée avec d</w:t>
      </w:r>
      <w:r w:rsidR="000905B8">
        <w:rPr>
          <w:lang w:val="fr-FR"/>
        </w:rPr>
        <w:t>’</w:t>
      </w:r>
      <w:r w:rsidRPr="008F1B3C">
        <w:rPr>
          <w:lang w:val="fr-FR"/>
        </w:rPr>
        <w:t>autres utilisateurs) ;</w:t>
      </w:r>
    </w:p>
    <w:p w14:paraId="31B0CA57" w14:textId="77777777" w:rsidR="009A4C7C" w:rsidRPr="008F1B3C" w:rsidRDefault="009A4C7C" w:rsidP="002C6201">
      <w:pPr>
        <w:pStyle w:val="PURBullet-Indented"/>
        <w:rPr>
          <w:lang w:val="fr-FR"/>
        </w:rPr>
      </w:pPr>
      <w:r w:rsidRPr="008F1B3C">
        <w:rPr>
          <w:lang w:val="fr-FR"/>
        </w:rPr>
        <w:t>calendrier personnel (non partagé avec d</w:t>
      </w:r>
      <w:r w:rsidR="000905B8">
        <w:rPr>
          <w:lang w:val="fr-FR"/>
        </w:rPr>
        <w:t>’</w:t>
      </w:r>
      <w:r w:rsidRPr="008F1B3C">
        <w:rPr>
          <w:lang w:val="fr-FR"/>
        </w:rPr>
        <w:t>autres utilisateurs) ;</w:t>
      </w:r>
    </w:p>
    <w:p w14:paraId="31B0CA58" w14:textId="77777777" w:rsidR="009A4C7C" w:rsidRPr="008F1B3C" w:rsidRDefault="009A4C7C" w:rsidP="002C6201">
      <w:pPr>
        <w:pStyle w:val="PURBullet-Indented"/>
        <w:rPr>
          <w:lang w:val="fr-FR"/>
        </w:rPr>
      </w:pPr>
      <w:r w:rsidRPr="008F1B3C">
        <w:rPr>
          <w:lang w:val="fr-FR"/>
        </w:rPr>
        <w:t>tâches personnelles (non partagées avec d</w:t>
      </w:r>
      <w:r w:rsidR="000905B8">
        <w:rPr>
          <w:lang w:val="fr-FR"/>
        </w:rPr>
        <w:t>’</w:t>
      </w:r>
      <w:r w:rsidRPr="008F1B3C">
        <w:rPr>
          <w:lang w:val="fr-FR"/>
        </w:rPr>
        <w:t>autres utilisateurs) ;</w:t>
      </w:r>
    </w:p>
    <w:p w14:paraId="31B0CA59" w14:textId="77777777" w:rsidR="009A4C7C" w:rsidRPr="008F1B3C" w:rsidRDefault="009A4C7C" w:rsidP="002C6201">
      <w:pPr>
        <w:pStyle w:val="PURBullet-Indented"/>
        <w:rPr>
          <w:lang w:val="fr-FR"/>
        </w:rPr>
      </w:pPr>
      <w:r w:rsidRPr="008F1B3C">
        <w:rPr>
          <w:lang w:val="fr-FR"/>
        </w:rPr>
        <w:t>prise en charge d</w:t>
      </w:r>
      <w:r w:rsidR="000905B8">
        <w:rPr>
          <w:lang w:val="fr-FR"/>
        </w:rPr>
        <w:t>’</w:t>
      </w:r>
      <w:r w:rsidRPr="008F1B3C">
        <w:rPr>
          <w:lang w:val="fr-FR"/>
        </w:rPr>
        <w:t>un domaine unique de second niveau, pour un utilisateur simple ou un utilisateur d</w:t>
      </w:r>
      <w:r w:rsidR="000905B8">
        <w:rPr>
          <w:lang w:val="fr-FR"/>
        </w:rPr>
        <w:t>’</w:t>
      </w:r>
      <w:r w:rsidRPr="008F1B3C">
        <w:rPr>
          <w:lang w:val="fr-FR"/>
        </w:rPr>
        <w:t>entreprise (l</w:t>
      </w:r>
      <w:r w:rsidR="000905B8">
        <w:rPr>
          <w:lang w:val="fr-FR"/>
        </w:rPr>
        <w:t>’</w:t>
      </w:r>
      <w:r w:rsidRPr="008F1B3C">
        <w:rPr>
          <w:lang w:val="fr-FR"/>
        </w:rPr>
        <w:t>utilisateur obtient le droit d</w:t>
      </w:r>
      <w:r w:rsidR="000905B8">
        <w:rPr>
          <w:lang w:val="fr-FR"/>
        </w:rPr>
        <w:t>’</w:t>
      </w:r>
      <w:r w:rsidRPr="008F1B3C">
        <w:rPr>
          <w:lang w:val="fr-FR"/>
        </w:rPr>
        <w:t>utiliser « </w:t>
      </w:r>
      <w:hyperlink r:id="rId140" w:history="1">
        <w:r w:rsidRPr="008F1B3C">
          <w:rPr>
            <w:lang w:val="fr-FR"/>
          </w:rPr>
          <w:t>olivier@perrnoud.com</w:t>
        </w:r>
      </w:hyperlink>
      <w:r w:rsidRPr="008F1B3C">
        <w:rPr>
          <w:lang w:val="fr-FR"/>
        </w:rPr>
        <w:t> » ou « olivierpernoud@société1.com » au lieu de « olivier@prestatairedeservices.com »). divers suffixes (« .com », « .net », « .org », etc.) sont autorisés (ex., « olivier@perrnoud.com, olivier@pernoud.net, olivier@pernoud.fr, etc.) ; et</w:t>
      </w:r>
    </w:p>
    <w:p w14:paraId="31B0CA5A" w14:textId="77777777" w:rsidR="009A4C7C" w:rsidRPr="00384B28" w:rsidRDefault="009A4C7C" w:rsidP="002C6201">
      <w:pPr>
        <w:pStyle w:val="PURBullet-Indented"/>
        <w:rPr>
          <w:lang w:val="fr-FR"/>
        </w:rPr>
      </w:pPr>
      <w:r w:rsidRPr="00384B28">
        <w:rPr>
          <w:lang w:val="fr-FR"/>
        </w:rPr>
        <w:t>liste d</w:t>
      </w:r>
      <w:r w:rsidR="000905B8">
        <w:rPr>
          <w:lang w:val="fr-FR"/>
        </w:rPr>
        <w:t>’</w:t>
      </w:r>
      <w:r w:rsidRPr="00384B28">
        <w:rPr>
          <w:lang w:val="fr-FR"/>
        </w:rPr>
        <w:t>adresses globale : liste d</w:t>
      </w:r>
      <w:r w:rsidR="000905B8">
        <w:rPr>
          <w:lang w:val="fr-FR"/>
        </w:rPr>
        <w:t>’</w:t>
      </w:r>
      <w:r w:rsidRPr="00384B28">
        <w:rPr>
          <w:lang w:val="fr-FR"/>
        </w:rPr>
        <w:t>adresses de tous les utilisateurs d</w:t>
      </w:r>
      <w:r w:rsidR="000905B8">
        <w:rPr>
          <w:lang w:val="fr-FR"/>
        </w:rPr>
        <w:t>’</w:t>
      </w:r>
      <w:r w:rsidRPr="00384B28">
        <w:rPr>
          <w:lang w:val="fr-FR"/>
        </w:rPr>
        <w:t>un domaine personnalisé ou de l</w:t>
      </w:r>
      <w:r w:rsidR="000905B8">
        <w:rPr>
          <w:lang w:val="fr-FR"/>
        </w:rPr>
        <w:t>’</w:t>
      </w:r>
      <w:r w:rsidRPr="00384B28">
        <w:rPr>
          <w:lang w:val="fr-FR"/>
        </w:rPr>
        <w:t>ensemble du domaine du prestataire de services.</w:t>
      </w:r>
    </w:p>
    <w:p w14:paraId="31B0CA5B" w14:textId="77777777" w:rsidR="009A4C7C" w:rsidRPr="008F1B3C" w:rsidRDefault="009A4C7C" w:rsidP="009A4C7C">
      <w:pPr>
        <w:pStyle w:val="PURBlueStrong"/>
        <w:rPr>
          <w:spacing w:val="0"/>
          <w:lang w:val="fr-FR"/>
        </w:rPr>
      </w:pPr>
      <w:r w:rsidRPr="008F1B3C">
        <w:rPr>
          <w:spacing w:val="0"/>
          <w:lang w:val="fr-FR"/>
        </w:rPr>
        <w:t>Restrictions d</w:t>
      </w:r>
      <w:r w:rsidR="000905B8">
        <w:rPr>
          <w:spacing w:val="0"/>
          <w:lang w:val="fr-FR"/>
        </w:rPr>
        <w:t>’</w:t>
      </w:r>
      <w:r w:rsidRPr="008F1B3C">
        <w:rPr>
          <w:spacing w:val="0"/>
          <w:lang w:val="fr-FR"/>
        </w:rPr>
        <w:t>utilisation pour les licences d</w:t>
      </w:r>
      <w:r w:rsidR="000905B8">
        <w:rPr>
          <w:spacing w:val="0"/>
          <w:lang w:val="fr-FR"/>
        </w:rPr>
        <w:t>’</w:t>
      </w:r>
      <w:r w:rsidRPr="008F1B3C">
        <w:rPr>
          <w:spacing w:val="0"/>
          <w:lang w:val="fr-FR"/>
        </w:rPr>
        <w:t>accès SAL Exchange Server 2013 Hosted Exchange Standard, Exchange Server 2013 Hosted Exchange Standard Plus et Productivity Suite</w:t>
      </w:r>
    </w:p>
    <w:p w14:paraId="31B0CA5C" w14:textId="77777777" w:rsidR="009A4C7C" w:rsidRPr="008F1B3C" w:rsidRDefault="009A4C7C" w:rsidP="009A4C7C">
      <w:pPr>
        <w:pStyle w:val="PURBody-Indented"/>
        <w:rPr>
          <w:lang w:val="fr-FR"/>
        </w:rPr>
      </w:pPr>
      <w:r w:rsidRPr="008F1B3C">
        <w:rPr>
          <w:lang w:val="fr-FR"/>
        </w:rPr>
        <w:t>Chaque utilisateur pour lequel vous obtenez une licence d</w:t>
      </w:r>
      <w:r w:rsidR="000905B8">
        <w:rPr>
          <w:lang w:val="fr-FR"/>
        </w:rPr>
        <w:t>’</w:t>
      </w:r>
      <w:r w:rsidRPr="008F1B3C">
        <w:rPr>
          <w:lang w:val="fr-FR"/>
        </w:rPr>
        <w:t>accès SAL Exchange Server 2013 Hosted Exchange Standard, Exchange Server 2013 Hosted Exchange Standard Plus ou Productivity Suite peut utiliser les fonctionnalités suivantes du logiciel serveur :</w:t>
      </w:r>
    </w:p>
    <w:p w14:paraId="31B0CA5D" w14:textId="77777777" w:rsidR="009A4C7C" w:rsidRPr="008F1B3C" w:rsidRDefault="009A4C7C" w:rsidP="002C6201">
      <w:pPr>
        <w:pStyle w:val="PURBullet-Indented"/>
        <w:rPr>
          <w:lang w:val="fr-FR"/>
        </w:rPr>
      </w:pPr>
      <w:r w:rsidRPr="008F1B3C">
        <w:rPr>
          <w:lang w:val="fr-FR"/>
        </w:rPr>
        <w:t>fonctionnalités de la licence d</w:t>
      </w:r>
      <w:r w:rsidR="000905B8">
        <w:rPr>
          <w:lang w:val="fr-FR"/>
        </w:rPr>
        <w:t>’</w:t>
      </w:r>
      <w:r w:rsidRPr="008F1B3C">
        <w:rPr>
          <w:lang w:val="fr-FR"/>
        </w:rPr>
        <w:t>accès SAL pour Exchange Server 2013 Hosted Exchange Basic décrites ci-dessus ;</w:t>
      </w:r>
    </w:p>
    <w:p w14:paraId="31B0CA5E" w14:textId="77777777" w:rsidR="00706057" w:rsidRPr="008F1B3C" w:rsidRDefault="00706057" w:rsidP="002C6201">
      <w:pPr>
        <w:pStyle w:val="PURBullet-Indented"/>
        <w:rPr>
          <w:lang w:val="fr-FR"/>
        </w:rPr>
      </w:pPr>
      <w:r w:rsidRPr="008F1B3C">
        <w:rPr>
          <w:lang w:val="fr-FR"/>
        </w:rPr>
        <w:t>prise en charge de plusieurs domaines de second niveau, pour un utilisateur simple ou un utilisateur d</w:t>
      </w:r>
      <w:r w:rsidR="000905B8">
        <w:rPr>
          <w:lang w:val="fr-FR"/>
        </w:rPr>
        <w:t>’</w:t>
      </w:r>
      <w:r w:rsidRPr="008F1B3C">
        <w:rPr>
          <w:lang w:val="fr-FR"/>
        </w:rPr>
        <w:t>entreprise ;</w:t>
      </w:r>
    </w:p>
    <w:p w14:paraId="31B0CA5F" w14:textId="77777777" w:rsidR="009A4C7C" w:rsidRPr="008F1B3C" w:rsidRDefault="009A4C7C" w:rsidP="002C6201">
      <w:pPr>
        <w:pStyle w:val="PURBullet-Indented"/>
        <w:rPr>
          <w:lang w:val="fr-FR"/>
        </w:rPr>
      </w:pPr>
      <w:r w:rsidRPr="008F1B3C">
        <w:rPr>
          <w:lang w:val="fr-FR"/>
        </w:rPr>
        <w:t>fonctionnalités Outlook Web Access permettant d</w:t>
      </w:r>
      <w:r w:rsidR="000905B8">
        <w:rPr>
          <w:lang w:val="fr-FR"/>
        </w:rPr>
        <w:t>’</w:t>
      </w:r>
      <w:r w:rsidRPr="008F1B3C">
        <w:rPr>
          <w:lang w:val="fr-FR"/>
        </w:rPr>
        <w:t>accéder aux éléments décrits dans la licence d</w:t>
      </w:r>
      <w:r w:rsidR="000905B8">
        <w:rPr>
          <w:lang w:val="fr-FR"/>
        </w:rPr>
        <w:t>’</w:t>
      </w:r>
      <w:r w:rsidRPr="008F1B3C">
        <w:rPr>
          <w:lang w:val="fr-FR"/>
        </w:rPr>
        <w:t>accès SAL ;</w:t>
      </w:r>
    </w:p>
    <w:p w14:paraId="31B0CA60" w14:textId="77777777" w:rsidR="009A4C7C" w:rsidRPr="008F1B3C" w:rsidRDefault="009A4C7C" w:rsidP="002C6201">
      <w:pPr>
        <w:pStyle w:val="PURBullet-Indented"/>
        <w:rPr>
          <w:lang w:val="fr-FR"/>
        </w:rPr>
      </w:pPr>
      <w:r w:rsidRPr="008F1B3C">
        <w:rPr>
          <w:lang w:val="fr-FR"/>
        </w:rPr>
        <w:t>protocole de réseau MAPI (Messaging Application Programming Interface) ;</w:t>
      </w:r>
    </w:p>
    <w:p w14:paraId="31B0CA61" w14:textId="77777777" w:rsidR="009A4C7C" w:rsidRPr="00384B28" w:rsidRDefault="009A4C7C" w:rsidP="002C6201">
      <w:pPr>
        <w:pStyle w:val="PURBullet-Indented"/>
      </w:pPr>
      <w:r w:rsidRPr="00384B28">
        <w:t>dossiers partagés ;</w:t>
      </w:r>
    </w:p>
    <w:p w14:paraId="31B0CA62" w14:textId="77777777" w:rsidR="009A4C7C" w:rsidRPr="00384B28" w:rsidRDefault="009A4C7C" w:rsidP="002C6201">
      <w:pPr>
        <w:pStyle w:val="PURBullet-Indented"/>
      </w:pPr>
      <w:r w:rsidRPr="00384B28">
        <w:t>dossiers publics ;</w:t>
      </w:r>
    </w:p>
    <w:p w14:paraId="31B0CA63" w14:textId="77777777" w:rsidR="009A4C7C" w:rsidRPr="00384B28" w:rsidRDefault="009A4C7C" w:rsidP="002C6201">
      <w:pPr>
        <w:pStyle w:val="PURBullet-Indented"/>
      </w:pPr>
      <w:r w:rsidRPr="00384B28">
        <w:t>liste d</w:t>
      </w:r>
      <w:r w:rsidR="000905B8">
        <w:t>’</w:t>
      </w:r>
      <w:r w:rsidRPr="00384B28">
        <w:t xml:space="preserve">adresses partagée ; </w:t>
      </w:r>
    </w:p>
    <w:p w14:paraId="31B0CA64" w14:textId="77777777" w:rsidR="009A4C7C" w:rsidRPr="00384B28" w:rsidRDefault="009A4C7C" w:rsidP="002C6201">
      <w:pPr>
        <w:pStyle w:val="PURBullet-Indented"/>
      </w:pPr>
      <w:r w:rsidRPr="00384B28">
        <w:t>contacts partagés ;</w:t>
      </w:r>
    </w:p>
    <w:p w14:paraId="31B0CA65" w14:textId="77777777" w:rsidR="009A4C7C" w:rsidRPr="00384B28" w:rsidRDefault="009A4C7C" w:rsidP="002C6201">
      <w:pPr>
        <w:pStyle w:val="PURBullet-Indented"/>
      </w:pPr>
      <w:r w:rsidRPr="00384B28">
        <w:t>tâches partagées ;</w:t>
      </w:r>
    </w:p>
    <w:p w14:paraId="31B0CA66" w14:textId="77777777" w:rsidR="009A4C7C" w:rsidRPr="00384B28" w:rsidRDefault="009A4C7C" w:rsidP="005E2B07">
      <w:pPr>
        <w:pStyle w:val="PURBullet-Indented"/>
      </w:pPr>
      <w:r w:rsidRPr="00384B28">
        <w:t>calendrier partagé ;</w:t>
      </w:r>
    </w:p>
    <w:p w14:paraId="31B0CA67" w14:textId="77777777" w:rsidR="009A4C7C" w:rsidRPr="008F1B3C" w:rsidRDefault="009A4C7C" w:rsidP="005E2B07">
      <w:pPr>
        <w:pStyle w:val="PURBullet-Indented"/>
        <w:rPr>
          <w:lang w:val="fr-FR"/>
        </w:rPr>
      </w:pPr>
      <w:r w:rsidRPr="008F1B3C">
        <w:rPr>
          <w:lang w:val="fr-FR"/>
        </w:rPr>
        <w:t>planification de groupe, y compris l</w:t>
      </w:r>
      <w:r w:rsidR="000905B8">
        <w:rPr>
          <w:lang w:val="fr-FR"/>
        </w:rPr>
        <w:t>’</w:t>
      </w:r>
      <w:r w:rsidRPr="008F1B3C">
        <w:rPr>
          <w:lang w:val="fr-FR"/>
        </w:rPr>
        <w:t>affichage de la disponibilité des autres utilisateurs ;</w:t>
      </w:r>
    </w:p>
    <w:p w14:paraId="31B0CA68" w14:textId="77777777" w:rsidR="009A4C7C" w:rsidRPr="008F1B3C" w:rsidRDefault="009A4C7C" w:rsidP="005E2B07">
      <w:pPr>
        <w:pStyle w:val="PURBullet-Indented"/>
        <w:rPr>
          <w:lang w:val="fr-FR"/>
        </w:rPr>
      </w:pPr>
      <w:r w:rsidRPr="008F1B3C">
        <w:rPr>
          <w:lang w:val="fr-FR"/>
        </w:rPr>
        <w:t>notification mobile : notification des événements du logiciel serveur via des dispositifs mobiles ;</w:t>
      </w:r>
    </w:p>
    <w:p w14:paraId="31B0CA69" w14:textId="77777777" w:rsidR="009A4C7C" w:rsidRPr="008F1B3C" w:rsidRDefault="009A4C7C" w:rsidP="005E2B07">
      <w:pPr>
        <w:pStyle w:val="PURBullet-Indented"/>
        <w:rPr>
          <w:lang w:val="fr-FR"/>
        </w:rPr>
      </w:pPr>
      <w:r w:rsidRPr="008F1B3C">
        <w:rPr>
          <w:lang w:val="fr-FR"/>
        </w:rPr>
        <w:t>navigation mobile : accès à la boîte de réception, au calendrier, au carnet d</w:t>
      </w:r>
      <w:r w:rsidR="000905B8">
        <w:rPr>
          <w:lang w:val="fr-FR"/>
        </w:rPr>
        <w:t>’</w:t>
      </w:r>
      <w:r w:rsidRPr="008F1B3C">
        <w:rPr>
          <w:lang w:val="fr-FR"/>
        </w:rPr>
        <w:t>adresses, au carnet d</w:t>
      </w:r>
      <w:r w:rsidR="000905B8">
        <w:rPr>
          <w:lang w:val="fr-FR"/>
        </w:rPr>
        <w:t>’</w:t>
      </w:r>
      <w:r w:rsidRPr="008F1B3C">
        <w:rPr>
          <w:lang w:val="fr-FR"/>
        </w:rPr>
        <w:t>adresses global et aux tâches du logiciel serveur via des dispositifs mobiles ; et</w:t>
      </w:r>
    </w:p>
    <w:p w14:paraId="31B0CA6A" w14:textId="77777777" w:rsidR="009A4C7C" w:rsidRPr="00384B28" w:rsidRDefault="009A4C7C" w:rsidP="005E2B07">
      <w:pPr>
        <w:pStyle w:val="PURBullet-Indented"/>
        <w:rPr>
          <w:lang w:val="fr-FR"/>
        </w:rPr>
      </w:pPr>
      <w:r w:rsidRPr="00384B28">
        <w:rPr>
          <w:lang w:val="fr-FR"/>
        </w:rPr>
        <w:t>synchronisation mobile : synchronisation des dispositifs mobiles avec la boîte de réception, le calendrier, le carnet d</w:t>
      </w:r>
      <w:r w:rsidR="000905B8">
        <w:rPr>
          <w:lang w:val="fr-FR"/>
        </w:rPr>
        <w:t>’</w:t>
      </w:r>
      <w:r w:rsidRPr="00384B28">
        <w:rPr>
          <w:lang w:val="fr-FR"/>
        </w:rPr>
        <w:t>adresses et les tâches du logiciel serveur, via les réseaux sans fil.</w:t>
      </w:r>
    </w:p>
    <w:p w14:paraId="31B0CA6B" w14:textId="77777777" w:rsidR="00DD75C4" w:rsidRPr="00384B28" w:rsidRDefault="00DD75C4" w:rsidP="005E2B07">
      <w:pPr>
        <w:pStyle w:val="PURBullet-Indented"/>
      </w:pPr>
      <w:r w:rsidRPr="00384B28">
        <w:t>Messagerie Unifiée</w:t>
      </w:r>
    </w:p>
    <w:p w14:paraId="31B0CA6C" w14:textId="77777777" w:rsidR="009A4C7C" w:rsidRPr="008F1B3C" w:rsidRDefault="009A4C7C" w:rsidP="009A4C7C">
      <w:pPr>
        <w:pStyle w:val="PURBlueStrong"/>
        <w:rPr>
          <w:spacing w:val="0"/>
          <w:lang w:val="fr-FR"/>
        </w:rPr>
      </w:pPr>
      <w:r w:rsidRPr="008F1B3C">
        <w:rPr>
          <w:spacing w:val="0"/>
          <w:lang w:val="fr-FR"/>
        </w:rPr>
        <w:t>Restrictions d</w:t>
      </w:r>
      <w:r w:rsidR="000905B8">
        <w:rPr>
          <w:spacing w:val="0"/>
          <w:lang w:val="fr-FR"/>
        </w:rPr>
        <w:t>’</w:t>
      </w:r>
      <w:r w:rsidRPr="008F1B3C">
        <w:rPr>
          <w:spacing w:val="0"/>
          <w:lang w:val="fr-FR"/>
        </w:rPr>
        <w:t>utilisation pour les licences d</w:t>
      </w:r>
      <w:r w:rsidR="000905B8">
        <w:rPr>
          <w:spacing w:val="0"/>
          <w:lang w:val="fr-FR"/>
        </w:rPr>
        <w:t>’</w:t>
      </w:r>
      <w:r w:rsidRPr="008F1B3C">
        <w:rPr>
          <w:spacing w:val="0"/>
          <w:lang w:val="fr-FR"/>
        </w:rPr>
        <w:t>accès SAL Exchange Server 2013 Hosted Exchange Enterprise et Exchange Server 2013 Hosted Exchange Enterprise Plus</w:t>
      </w:r>
    </w:p>
    <w:p w14:paraId="31B0CA6D" w14:textId="77777777" w:rsidR="009A4C7C" w:rsidRPr="008F1B3C" w:rsidRDefault="009A4C7C" w:rsidP="009A4C7C">
      <w:pPr>
        <w:pStyle w:val="PURBody-Indented"/>
        <w:rPr>
          <w:lang w:val="fr-FR"/>
        </w:rPr>
      </w:pPr>
      <w:r w:rsidRPr="008F1B3C">
        <w:rPr>
          <w:lang w:val="fr-FR"/>
        </w:rPr>
        <w:t>Chaque utilisateur pour lequel vous obtenez une licence d</w:t>
      </w:r>
      <w:r w:rsidR="000905B8">
        <w:rPr>
          <w:lang w:val="fr-FR"/>
        </w:rPr>
        <w:t>’</w:t>
      </w:r>
      <w:r w:rsidRPr="008F1B3C">
        <w:rPr>
          <w:lang w:val="fr-FR"/>
        </w:rPr>
        <w:t>accès SAL Exchange Server 2013 Hosted Exchange Enterprise et Exchange Server 2013 Hosted Exchange Enterprise Plus peut utiliser les fonctionnalités suivantes du logiciel serveur :</w:t>
      </w:r>
    </w:p>
    <w:p w14:paraId="31B0CA6E" w14:textId="77777777" w:rsidR="009A4C7C" w:rsidRPr="008F1B3C" w:rsidRDefault="009A4C7C" w:rsidP="005E2B07">
      <w:pPr>
        <w:pStyle w:val="PURBullet-Indented"/>
        <w:rPr>
          <w:lang w:val="fr-FR"/>
        </w:rPr>
      </w:pPr>
      <w:r w:rsidRPr="008F1B3C">
        <w:rPr>
          <w:lang w:val="fr-FR"/>
        </w:rPr>
        <w:t>fonctionnalités de la licence d</w:t>
      </w:r>
      <w:r w:rsidR="000905B8">
        <w:rPr>
          <w:lang w:val="fr-FR"/>
        </w:rPr>
        <w:t>’</w:t>
      </w:r>
      <w:r w:rsidRPr="008F1B3C">
        <w:rPr>
          <w:lang w:val="fr-FR"/>
        </w:rPr>
        <w:t>accès SAL pour Exchange Server 2013 Hosted Exchange Standard décrites ci-dessus ;</w:t>
      </w:r>
    </w:p>
    <w:p w14:paraId="31B0CA6F" w14:textId="77777777" w:rsidR="009A4C7C" w:rsidRPr="00384B28" w:rsidRDefault="009A4C7C" w:rsidP="005E2B07">
      <w:pPr>
        <w:pStyle w:val="PURBullet-Indented"/>
      </w:pPr>
      <w:r w:rsidRPr="00384B28">
        <w:t>gestion de la conformité ;</w:t>
      </w:r>
    </w:p>
    <w:p w14:paraId="31B0CA70" w14:textId="77777777" w:rsidR="00F44E81" w:rsidRPr="008F1B3C" w:rsidRDefault="00F44E81" w:rsidP="005E2B07">
      <w:pPr>
        <w:pStyle w:val="PURBullet-Indented"/>
        <w:rPr>
          <w:lang w:val="fr-FR"/>
        </w:rPr>
      </w:pPr>
      <w:r w:rsidRPr="008F1B3C">
        <w:rPr>
          <w:lang w:val="fr-FR"/>
        </w:rPr>
        <w:t>Prévention de la perte de données ; et</w:t>
      </w:r>
    </w:p>
    <w:p w14:paraId="31B0CA71" w14:textId="77777777" w:rsidR="00F44E81" w:rsidRPr="008F1B3C" w:rsidRDefault="00F44E81" w:rsidP="005E2B07">
      <w:pPr>
        <w:pStyle w:val="PURBullet-Indented"/>
        <w:rPr>
          <w:lang w:val="fr-FR"/>
        </w:rPr>
      </w:pPr>
      <w:r w:rsidRPr="008F1B3C">
        <w:rPr>
          <w:lang w:val="fr-FR"/>
        </w:rPr>
        <w:t>Archives permanentes (Indéfinies, basées sur une Requête et basées sur l</w:t>
      </w:r>
      <w:r w:rsidR="000905B8">
        <w:rPr>
          <w:lang w:val="fr-FR"/>
        </w:rPr>
        <w:t>’</w:t>
      </w:r>
      <w:r w:rsidRPr="008F1B3C">
        <w:rPr>
          <w:lang w:val="fr-FR"/>
        </w:rPr>
        <w:t>Heure)</w:t>
      </w:r>
    </w:p>
    <w:p w14:paraId="31B0CA72" w14:textId="77777777" w:rsidR="009A4C7C" w:rsidRPr="008F1B3C" w:rsidRDefault="009A4C7C" w:rsidP="009A4C7C">
      <w:pPr>
        <w:pStyle w:val="PURBlueStrong"/>
        <w:rPr>
          <w:spacing w:val="0"/>
          <w:lang w:val="fr-FR"/>
        </w:rPr>
      </w:pPr>
      <w:r w:rsidRPr="008F1B3C">
        <w:rPr>
          <w:spacing w:val="0"/>
          <w:lang w:val="fr-FR"/>
        </w:rPr>
        <w:lastRenderedPageBreak/>
        <w:t>Outlook 2011 pour Mac et Outlook 2013</w:t>
      </w:r>
    </w:p>
    <w:p w14:paraId="31B0CA73" w14:textId="77777777" w:rsidR="00C30E7B" w:rsidRPr="008F1B3C" w:rsidRDefault="00C30E7B" w:rsidP="003005FA">
      <w:pPr>
        <w:pStyle w:val="PURBody-Indented"/>
        <w:rPr>
          <w:lang w:val="fr-FR"/>
        </w:rPr>
      </w:pPr>
      <w:r w:rsidRPr="008F1B3C">
        <w:rPr>
          <w:lang w:val="fr-FR"/>
        </w:rPr>
        <w:t>Outre les restrictions indiquées ci-dessus, les conditions supplémentaires suivantes s</w:t>
      </w:r>
      <w:r w:rsidR="000905B8">
        <w:rPr>
          <w:lang w:val="fr-FR"/>
        </w:rPr>
        <w:t>’</w:t>
      </w:r>
      <w:r w:rsidRPr="008F1B3C">
        <w:rPr>
          <w:lang w:val="fr-FR"/>
        </w:rPr>
        <w:t>appliquent aux licences d</w:t>
      </w:r>
      <w:r w:rsidR="000905B8">
        <w:rPr>
          <w:lang w:val="fr-FR"/>
        </w:rPr>
        <w:t>’</w:t>
      </w:r>
      <w:r w:rsidRPr="008F1B3C">
        <w:rPr>
          <w:lang w:val="fr-FR"/>
        </w:rPr>
        <w:t xml:space="preserve">accès SAL </w:t>
      </w:r>
      <w:r w:rsidRPr="008F1B3C">
        <w:rPr>
          <w:b/>
          <w:lang w:val="fr-FR"/>
        </w:rPr>
        <w:t>Exchange Server 2013 Hosted Exchange Enterprise Plus</w:t>
      </w:r>
      <w:r w:rsidRPr="008F1B3C">
        <w:rPr>
          <w:lang w:val="fr-FR"/>
        </w:rPr>
        <w:t xml:space="preserve"> </w:t>
      </w:r>
      <w:r w:rsidRPr="008F1B3C">
        <w:rPr>
          <w:b/>
          <w:lang w:val="fr-FR"/>
        </w:rPr>
        <w:t>et</w:t>
      </w:r>
      <w:r w:rsidRPr="008F1B3C">
        <w:rPr>
          <w:lang w:val="fr-FR"/>
        </w:rPr>
        <w:t xml:space="preserve"> </w:t>
      </w:r>
      <w:r w:rsidRPr="008F1B3C">
        <w:rPr>
          <w:b/>
          <w:lang w:val="fr-FR"/>
        </w:rPr>
        <w:t>Standard Plus</w:t>
      </w:r>
      <w:r w:rsidRPr="008F1B3C">
        <w:rPr>
          <w:lang w:val="fr-FR"/>
        </w:rPr>
        <w:t> : Vous pouvez créer et Exécuter une Instance du client Outlook 2011 pour Mac ou Outlook 2013 dans un Environnement de Système d</w:t>
      </w:r>
      <w:r w:rsidR="000905B8">
        <w:rPr>
          <w:lang w:val="fr-FR"/>
        </w:rPr>
        <w:t>’</w:t>
      </w:r>
      <w:r w:rsidRPr="008F1B3C">
        <w:rPr>
          <w:lang w:val="fr-FR"/>
        </w:rPr>
        <w:t>Exploitation (ou OSE) Physique ou Virtuel, (a) sur tout dispositif pour lequel vous faites l</w:t>
      </w:r>
      <w:r w:rsidR="000905B8">
        <w:rPr>
          <w:lang w:val="fr-FR"/>
        </w:rPr>
        <w:t>’</w:t>
      </w:r>
      <w:r w:rsidRPr="008F1B3C">
        <w:rPr>
          <w:lang w:val="fr-FR"/>
        </w:rPr>
        <w:t>acquisition d</w:t>
      </w:r>
      <w:r w:rsidR="000905B8">
        <w:rPr>
          <w:lang w:val="fr-FR"/>
        </w:rPr>
        <w:t>’</w:t>
      </w:r>
      <w:r w:rsidRPr="008F1B3C">
        <w:rPr>
          <w:lang w:val="fr-FR"/>
        </w:rPr>
        <w:t>une licence d</w:t>
      </w:r>
      <w:r w:rsidR="000905B8">
        <w:rPr>
          <w:lang w:val="fr-FR"/>
        </w:rPr>
        <w:t>’</w:t>
      </w:r>
      <w:r w:rsidRPr="008F1B3C">
        <w:rPr>
          <w:lang w:val="fr-FR"/>
        </w:rPr>
        <w:t>accès SAL Dispositif et (b) sur tout dispositif unique dont se sert un utilisateur, pour lequel vous faites l</w:t>
      </w:r>
      <w:r w:rsidR="000905B8">
        <w:rPr>
          <w:lang w:val="fr-FR"/>
        </w:rPr>
        <w:t>’</w:t>
      </w:r>
      <w:r w:rsidRPr="008F1B3C">
        <w:rPr>
          <w:lang w:val="fr-FR"/>
        </w:rPr>
        <w:t>acquisition d</w:t>
      </w:r>
      <w:r w:rsidR="000905B8">
        <w:rPr>
          <w:lang w:val="fr-FR"/>
        </w:rPr>
        <w:t>’</w:t>
      </w:r>
      <w:r w:rsidRPr="008F1B3C">
        <w:rPr>
          <w:lang w:val="fr-FR"/>
        </w:rPr>
        <w:t>une licence d</w:t>
      </w:r>
      <w:r w:rsidR="000905B8">
        <w:rPr>
          <w:lang w:val="fr-FR"/>
        </w:rPr>
        <w:t>’</w:t>
      </w:r>
      <w:r w:rsidRPr="008F1B3C">
        <w:rPr>
          <w:lang w:val="fr-FR"/>
        </w:rPr>
        <w:t>accès SAL Utilisateur.</w:t>
      </w:r>
    </w:p>
    <w:p w14:paraId="31B0CA74" w14:textId="77777777" w:rsidR="009A4C7C" w:rsidRPr="008F1B3C" w:rsidRDefault="004E2E3E" w:rsidP="00CD6E9D">
      <w:pPr>
        <w:pStyle w:val="PURBreadcrumb"/>
        <w:keepNext w:val="0"/>
        <w:spacing w:before="0" w:after="120" w:line="240" w:lineRule="exact"/>
        <w:ind w:left="547"/>
        <w:contextualSpacing/>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A75" w14:textId="77777777" w:rsidR="009A4C7C" w:rsidRPr="00601334" w:rsidRDefault="009A4C7C" w:rsidP="009A4C7C">
      <w:pPr>
        <w:pStyle w:val="PURProductName"/>
        <w:rPr>
          <w:lang w:val="fr-FR"/>
        </w:rPr>
      </w:pPr>
      <w:bookmarkStart w:id="385" w:name="_Toc299519119"/>
      <w:bookmarkStart w:id="386" w:name="_Toc299531551"/>
      <w:bookmarkStart w:id="387" w:name="_Toc299531875"/>
      <w:bookmarkStart w:id="388" w:name="_Toc299957158"/>
      <w:bookmarkStart w:id="389" w:name="_Toc346536860"/>
      <w:bookmarkStart w:id="390" w:name="_Toc346895311"/>
      <w:bookmarkStart w:id="391" w:name="_Toc339280324"/>
      <w:bookmarkStart w:id="392" w:name="_Toc339280467"/>
      <w:bookmarkStart w:id="393" w:name="_Toc363552796"/>
      <w:bookmarkStart w:id="394" w:name="_Toc363552859"/>
      <w:bookmarkStart w:id="395" w:name="_Toc378682158"/>
      <w:bookmarkStart w:id="396" w:name="_Toc378682260"/>
      <w:bookmarkStart w:id="397" w:name="_Toc371268272"/>
      <w:bookmarkStart w:id="398" w:name="_Toc371268338"/>
      <w:bookmarkStart w:id="399" w:name="_Toc381960526"/>
      <w:bookmarkStart w:id="400" w:name="_Toc381960567"/>
      <w:r w:rsidRPr="00601334">
        <w:rPr>
          <w:lang w:val="fr-FR"/>
        </w:rPr>
        <w:t>Forefront Identity Manager 2010</w:t>
      </w:r>
      <w:bookmarkEnd w:id="385"/>
      <w:bookmarkEnd w:id="386"/>
      <w:bookmarkEnd w:id="387"/>
      <w:bookmarkEnd w:id="388"/>
      <w:r w:rsidRPr="00601334">
        <w:rPr>
          <w:lang w:val="fr-FR"/>
        </w:rPr>
        <w:t xml:space="preserve"> R2</w:t>
      </w:r>
      <w:bookmarkEnd w:id="389"/>
      <w:bookmarkEnd w:id="390"/>
      <w:bookmarkEnd w:id="391"/>
      <w:bookmarkEnd w:id="392"/>
      <w:bookmarkEnd w:id="393"/>
      <w:bookmarkEnd w:id="394"/>
      <w:bookmarkEnd w:id="395"/>
      <w:bookmarkEnd w:id="396"/>
      <w:bookmarkEnd w:id="397"/>
      <w:bookmarkEnd w:id="398"/>
      <w:bookmarkEnd w:id="399"/>
      <w:bookmarkEnd w:id="400"/>
      <w:r w:rsidRPr="00384B28">
        <w:fldChar w:fldCharType="begin"/>
      </w:r>
      <w:r w:rsidRPr="00601334">
        <w:rPr>
          <w:lang w:val="fr-FR"/>
        </w:rPr>
        <w:instrText>XE "R2 Forefront Identity Manager 2010"</w:instrText>
      </w:r>
      <w:r w:rsidRPr="00384B28">
        <w:fldChar w:fldCharType="end"/>
      </w:r>
    </w:p>
    <w:p w14:paraId="31B0CA76" w14:textId="77777777" w:rsidR="009A4C7C" w:rsidRPr="00384B28" w:rsidRDefault="009A4C7C" w:rsidP="009A4C7C">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43663F" w:rsidRPr="00D422BD" w14:paraId="31B0CA79" w14:textId="77777777" w:rsidTr="00E53A62">
        <w:tc>
          <w:tcPr>
            <w:tcW w:w="2477" w:type="pct"/>
          </w:tcPr>
          <w:p w14:paraId="31B0CA77" w14:textId="77777777" w:rsidR="0043663F" w:rsidRPr="008F1B3C" w:rsidRDefault="0043663F" w:rsidP="0043663F">
            <w:pPr>
              <w:pStyle w:val="PURLMSH"/>
              <w:rPr>
                <w:lang w:val="fr-FR"/>
              </w:rPr>
            </w:pPr>
            <w:r w:rsidRPr="008F1B3C">
              <w:rPr>
                <w:lang w:val="fr-FR"/>
              </w:rPr>
              <w:t xml:space="preserve">Section applicable des conditions générales de licence SAL : </w:t>
            </w:r>
            <w:hyperlink w:anchor="SALTerms_Server" w:history="1">
              <w:r w:rsidRPr="008F1B3C">
                <w:rPr>
                  <w:rStyle w:val="Hyperlink"/>
                  <w:lang w:val="fr-FR"/>
                </w:rPr>
                <w:t>Logiciel serveur</w:t>
              </w:r>
            </w:hyperlink>
          </w:p>
        </w:tc>
        <w:tc>
          <w:tcPr>
            <w:tcW w:w="2523" w:type="pct"/>
          </w:tcPr>
          <w:p w14:paraId="31B0CA78" w14:textId="77777777" w:rsidR="0043663F" w:rsidRPr="008F1B3C" w:rsidRDefault="0043663F" w:rsidP="0043663F">
            <w:pPr>
              <w:pStyle w:val="PURLMSH"/>
              <w:rPr>
                <w:lang w:val="fr-FR"/>
              </w:rPr>
            </w:pPr>
            <w:r w:rsidRPr="008F1B3C">
              <w:rPr>
                <w:lang w:val="fr-FR"/>
              </w:rPr>
              <w:t xml:space="preserve">Voir les avertissements applicables : </w:t>
            </w:r>
            <w:r w:rsidRPr="008F1B3C">
              <w:rPr>
                <w:b/>
                <w:lang w:val="fr-FR"/>
              </w:rPr>
              <w:t>Non</w:t>
            </w:r>
          </w:p>
        </w:tc>
      </w:tr>
      <w:tr w:rsidR="0043663F" w:rsidRPr="00D422BD" w14:paraId="31B0CA7C" w14:textId="77777777" w:rsidTr="00E53A62">
        <w:tc>
          <w:tcPr>
            <w:tcW w:w="2477" w:type="pct"/>
          </w:tcPr>
          <w:p w14:paraId="31B0CA7A" w14:textId="77777777" w:rsidR="0043663F" w:rsidRPr="008F1B3C" w:rsidRDefault="0043663F" w:rsidP="0043663F">
            <w:pPr>
              <w:pStyle w:val="PURLMSH"/>
              <w:rPr>
                <w:lang w:val="fr-FR"/>
              </w:rPr>
            </w:pPr>
            <w:r w:rsidRPr="008F1B3C">
              <w:rPr>
                <w:lang w:val="fr-FR"/>
              </w:rPr>
              <w:t xml:space="preserve">Logiciels client/supplémentaires : </w:t>
            </w:r>
            <w:r w:rsidRPr="008F1B3C">
              <w:rPr>
                <w:b/>
                <w:lang w:val="fr-FR"/>
              </w:rPr>
              <w:t>Oui</w:t>
            </w:r>
            <w:r w:rsidRPr="008F1B3C">
              <w:rPr>
                <w:lang w:val="fr-FR"/>
              </w:rPr>
              <w:t xml:space="preserve"> </w:t>
            </w:r>
            <w:r w:rsidRPr="008F1B3C">
              <w:rPr>
                <w:i/>
                <w:lang w:val="fr-FR"/>
              </w:rPr>
              <w:t>(voir l</w:t>
            </w:r>
            <w:r w:rsidR="000905B8">
              <w:rPr>
                <w:i/>
                <w:lang w:val="fr-FR"/>
              </w:rPr>
              <w:t>’</w:t>
            </w:r>
            <w:hyperlink w:anchor="Annexe1" w:history="1">
              <w:hyperlink w:anchor="Appendix_1" w:history="1">
                <w:hyperlink w:anchor="Appendix_1" w:history="1">
                  <w:hyperlink w:anchor="Appendix_1" w:history="1">
                    <w:r w:rsidR="0024728C" w:rsidRPr="008F1B3C">
                      <w:rPr>
                        <w:rStyle w:val="Hyperlink"/>
                        <w:i/>
                        <w:lang w:val="fr-FR"/>
                      </w:rPr>
                      <w:t>Annexe 1</w:t>
                    </w:r>
                  </w:hyperlink>
                </w:hyperlink>
              </w:hyperlink>
            </w:hyperlink>
            <w:r w:rsidRPr="008F1B3C">
              <w:rPr>
                <w:i/>
                <w:lang w:val="fr-FR"/>
              </w:rPr>
              <w:t>)</w:t>
            </w:r>
          </w:p>
        </w:tc>
        <w:tc>
          <w:tcPr>
            <w:tcW w:w="2523" w:type="pct"/>
          </w:tcPr>
          <w:p w14:paraId="31B0CA7B" w14:textId="77777777" w:rsidR="0043663F" w:rsidRPr="008F1B3C" w:rsidRDefault="00D73DED" w:rsidP="0043663F">
            <w:pPr>
              <w:pStyle w:val="PURLMSH"/>
              <w:rPr>
                <w:lang w:val="fr-FR"/>
              </w:rPr>
            </w:pPr>
            <w:r w:rsidRPr="008F1B3C">
              <w:rPr>
                <w:lang w:val="fr-FR"/>
              </w:rPr>
              <w:t xml:space="preserve">Éligibles aux Services Logiciels sur serveurs de Prestataires de Services de centre de données : </w:t>
            </w:r>
            <w:r w:rsidRPr="008F1B3C">
              <w:rPr>
                <w:b/>
                <w:lang w:val="fr-FR"/>
              </w:rPr>
              <w:t>Oui</w:t>
            </w:r>
          </w:p>
        </w:tc>
      </w:tr>
      <w:tr w:rsidR="0043663F" w:rsidRPr="00D422BD" w14:paraId="31B0CA7E" w14:textId="77777777" w:rsidTr="00E53A62">
        <w:tc>
          <w:tcPr>
            <w:tcW w:w="5000" w:type="pct"/>
            <w:gridSpan w:val="2"/>
            <w:shd w:val="clear" w:color="auto" w:fill="E5EEF7"/>
            <w:vAlign w:val="center"/>
          </w:tcPr>
          <w:p w14:paraId="31B0CA7D" w14:textId="77777777" w:rsidR="0043663F" w:rsidRPr="008F1B3C" w:rsidRDefault="0043663F" w:rsidP="0043663F">
            <w:pPr>
              <w:pStyle w:val="PURTableHeaderWhite"/>
              <w:spacing w:after="0" w:line="240" w:lineRule="auto"/>
              <w:rPr>
                <w:i w:val="0"/>
                <w:color w:val="404040" w:themeColor="text1" w:themeTint="BF"/>
                <w:lang w:val="fr-FR"/>
              </w:rPr>
            </w:pPr>
            <w:r w:rsidRPr="008F1B3C">
              <w:rPr>
                <w:i w:val="0"/>
                <w:color w:val="404040" w:themeColor="text1" w:themeTint="BF"/>
                <w:lang w:val="fr-FR"/>
              </w:rPr>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43663F" w:rsidRPr="00384B28" w14:paraId="31B0CA81" w14:textId="77777777" w:rsidTr="00E53A62">
        <w:tc>
          <w:tcPr>
            <w:tcW w:w="5000" w:type="pct"/>
            <w:gridSpan w:val="2"/>
            <w:shd w:val="clear" w:color="auto" w:fill="auto"/>
          </w:tcPr>
          <w:p w14:paraId="31B0CA7F" w14:textId="77777777" w:rsidR="0043663F" w:rsidRPr="00384B28" w:rsidRDefault="0043663F" w:rsidP="0043663F">
            <w:pPr>
              <w:pStyle w:val="PURBody"/>
            </w:pPr>
            <w:r w:rsidRPr="00384B28">
              <w:rPr>
                <w:b/>
              </w:rPr>
              <w:t>Vous avez besoin de :</w:t>
            </w:r>
          </w:p>
          <w:p w14:paraId="31B0CA80" w14:textId="77777777" w:rsidR="0043663F" w:rsidRPr="00384B28" w:rsidRDefault="0043663F" w:rsidP="00531887">
            <w:pPr>
              <w:pStyle w:val="PURBullet-Indented"/>
            </w:pPr>
            <w:r w:rsidRPr="00384B28">
              <w:t>SAL Forefront Identity Manager 2010 R2</w:t>
            </w:r>
          </w:p>
        </w:tc>
      </w:tr>
    </w:tbl>
    <w:p w14:paraId="31B0CA82" w14:textId="77777777" w:rsidR="00652F97" w:rsidRPr="00384B28" w:rsidRDefault="00652F97" w:rsidP="00652F97">
      <w:pPr>
        <w:pStyle w:val="PURADDITIONALTERMSHEADERMB"/>
      </w:pPr>
      <w:r w:rsidRPr="00384B28">
        <w:t>Conditions supplémentaires.</w:t>
      </w:r>
    </w:p>
    <w:p w14:paraId="31B0CA83" w14:textId="77777777" w:rsidR="00652F97" w:rsidRPr="008F1B3C" w:rsidRDefault="00652F97" w:rsidP="00652F97">
      <w:pPr>
        <w:pStyle w:val="PURBlueStrong-Indented"/>
        <w:rPr>
          <w:spacing w:val="0"/>
          <w:lang w:val="fr-FR"/>
        </w:rPr>
      </w:pPr>
      <w:r w:rsidRPr="008F1B3C">
        <w:rPr>
          <w:spacing w:val="0"/>
          <w:lang w:val="fr-FR"/>
        </w:rPr>
        <w:t>Gestion des certificats et des identités</w:t>
      </w:r>
    </w:p>
    <w:p w14:paraId="31B0CA84" w14:textId="77777777" w:rsidR="00652F97" w:rsidRPr="00384B28" w:rsidRDefault="00652F97" w:rsidP="00652F97">
      <w:pPr>
        <w:pStyle w:val="PURBody-Indented"/>
        <w:rPr>
          <w:lang w:val="fr-FR"/>
        </w:rPr>
      </w:pPr>
      <w:r w:rsidRPr="00384B28">
        <w:rPr>
          <w:lang w:val="fr-FR"/>
        </w:rPr>
        <w:t>Une SAL est également requise pour toute personne pour laquelle le logiciel délivre ou gère des informations d</w:t>
      </w:r>
      <w:r w:rsidR="000905B8">
        <w:rPr>
          <w:lang w:val="fr-FR"/>
        </w:rPr>
        <w:t>’</w:t>
      </w:r>
      <w:r w:rsidRPr="00384B28">
        <w:rPr>
          <w:lang w:val="fr-FR"/>
        </w:rPr>
        <w:t>identification.</w:t>
      </w:r>
    </w:p>
    <w:p w14:paraId="31B0CA85" w14:textId="77777777" w:rsidR="00652F97" w:rsidRPr="008F1B3C" w:rsidRDefault="00652F97" w:rsidP="00652F97">
      <w:pPr>
        <w:pStyle w:val="PURBlueStrong-Indented"/>
        <w:rPr>
          <w:spacing w:val="0"/>
          <w:lang w:val="fr-FR"/>
        </w:rPr>
      </w:pPr>
      <w:r w:rsidRPr="008F1B3C">
        <w:rPr>
          <w:spacing w:val="0"/>
          <w:lang w:val="fr-FR"/>
        </w:rPr>
        <w:t>Service de synchronisation</w:t>
      </w:r>
    </w:p>
    <w:p w14:paraId="31B0CA86" w14:textId="77777777" w:rsidR="00652F97" w:rsidRPr="008F1B3C" w:rsidRDefault="00652F97" w:rsidP="00652F97">
      <w:pPr>
        <w:pStyle w:val="PURBody-Indented"/>
        <w:rPr>
          <w:lang w:val="fr-FR"/>
        </w:rPr>
      </w:pPr>
      <w:r w:rsidRPr="008F1B3C">
        <w:rPr>
          <w:lang w:val="fr-FR"/>
        </w:rPr>
        <w:t>Les SAL ne sont pas requises pour les utilisateurs utilisant uniquement le service de synchronisation FIM.</w:t>
      </w:r>
    </w:p>
    <w:p w14:paraId="31B0CA87" w14:textId="77777777" w:rsidR="006746CA"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A88" w14:textId="77777777" w:rsidR="009A4C7C" w:rsidRPr="00601334" w:rsidRDefault="009A4C7C" w:rsidP="009A4C7C">
      <w:pPr>
        <w:pStyle w:val="PURProductName"/>
        <w:rPr>
          <w:lang w:val="fr-FR"/>
        </w:rPr>
      </w:pPr>
      <w:bookmarkStart w:id="401" w:name="_Toc346895313"/>
      <w:bookmarkStart w:id="402" w:name="_Toc363552798"/>
      <w:bookmarkStart w:id="403" w:name="_Toc363552861"/>
      <w:bookmarkStart w:id="404" w:name="_Toc378682160"/>
      <w:bookmarkStart w:id="405" w:name="_Toc378682262"/>
      <w:bookmarkStart w:id="406" w:name="_Toc371268274"/>
      <w:bookmarkStart w:id="407" w:name="_Toc371268340"/>
      <w:bookmarkStart w:id="408" w:name="_Toc381960527"/>
      <w:bookmarkStart w:id="409" w:name="_Toc381960568"/>
      <w:bookmarkStart w:id="410" w:name="_Toc299519122"/>
      <w:bookmarkStart w:id="411" w:name="_Toc299531554"/>
      <w:bookmarkStart w:id="412" w:name="_Toc299531878"/>
      <w:bookmarkStart w:id="413" w:name="_Toc299957161"/>
      <w:bookmarkStart w:id="414" w:name="_Toc346536862"/>
      <w:bookmarkStart w:id="415" w:name="_Toc339280326"/>
      <w:bookmarkStart w:id="416" w:name="_Toc339280469"/>
      <w:r w:rsidRPr="00601334">
        <w:rPr>
          <w:lang w:val="fr-FR"/>
        </w:rPr>
        <w:t>Lync Server 2013</w:t>
      </w:r>
      <w:bookmarkEnd w:id="401"/>
      <w:bookmarkEnd w:id="402"/>
      <w:bookmarkEnd w:id="403"/>
      <w:bookmarkEnd w:id="404"/>
      <w:bookmarkEnd w:id="405"/>
      <w:bookmarkEnd w:id="406"/>
      <w:bookmarkEnd w:id="407"/>
      <w:bookmarkEnd w:id="408"/>
      <w:bookmarkEnd w:id="409"/>
      <w:r w:rsidRPr="00601334">
        <w:rPr>
          <w:lang w:val="fr-FR"/>
        </w:rPr>
        <w:t xml:space="preserve"> </w:t>
      </w:r>
      <w:bookmarkEnd w:id="410"/>
      <w:bookmarkEnd w:id="411"/>
      <w:bookmarkEnd w:id="412"/>
      <w:bookmarkEnd w:id="413"/>
      <w:bookmarkEnd w:id="414"/>
      <w:bookmarkEnd w:id="415"/>
      <w:bookmarkEnd w:id="416"/>
      <w:r w:rsidRPr="00384B28">
        <w:fldChar w:fldCharType="begin"/>
      </w:r>
      <w:r w:rsidRPr="00601334">
        <w:rPr>
          <w:lang w:val="fr-FR"/>
        </w:rPr>
        <w:instrText>XE "Lync Server 2013"</w:instrText>
      </w:r>
      <w:r w:rsidRPr="00384B28">
        <w:fldChar w:fldCharType="end"/>
      </w:r>
    </w:p>
    <w:p w14:paraId="31B0CA89" w14:textId="77777777" w:rsidR="009A4C7C" w:rsidRPr="00384B28" w:rsidRDefault="009A4C7C" w:rsidP="009A4C7C">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5"/>
        <w:gridCol w:w="5239"/>
        <w:gridCol w:w="161"/>
        <w:gridCol w:w="5257"/>
        <w:gridCol w:w="258"/>
      </w:tblGrid>
      <w:tr w:rsidR="00B90B55" w:rsidRPr="00D422BD" w14:paraId="31B0CA8C" w14:textId="77777777" w:rsidTr="00830DCA">
        <w:tc>
          <w:tcPr>
            <w:tcW w:w="2427" w:type="pct"/>
            <w:gridSpan w:val="2"/>
            <w:tcBorders>
              <w:top w:val="nil"/>
            </w:tcBorders>
          </w:tcPr>
          <w:p w14:paraId="31B0CA8A" w14:textId="77777777" w:rsidR="00B90B55" w:rsidRPr="008F1B3C" w:rsidRDefault="00B90B55" w:rsidP="00E53A62">
            <w:pPr>
              <w:pStyle w:val="PURLMSH"/>
              <w:rPr>
                <w:lang w:val="fr-FR"/>
              </w:rPr>
            </w:pPr>
            <w:r w:rsidRPr="008F1B3C">
              <w:rPr>
                <w:lang w:val="fr-FR"/>
              </w:rPr>
              <w:t xml:space="preserve">Section applicable des conditions générales de licence SAL : </w:t>
            </w:r>
            <w:hyperlink w:anchor="SALTerms_Server" w:history="1">
              <w:r w:rsidRPr="008F1B3C">
                <w:rPr>
                  <w:rStyle w:val="Hyperlink"/>
                  <w:lang w:val="fr-FR"/>
                </w:rPr>
                <w:t>Logiciel serveur</w:t>
              </w:r>
            </w:hyperlink>
          </w:p>
        </w:tc>
        <w:tc>
          <w:tcPr>
            <w:tcW w:w="2573" w:type="pct"/>
            <w:gridSpan w:val="3"/>
            <w:tcBorders>
              <w:top w:val="nil"/>
            </w:tcBorders>
          </w:tcPr>
          <w:p w14:paraId="31B0CA8B" w14:textId="77777777" w:rsidR="00B90B55" w:rsidRPr="008F1B3C" w:rsidRDefault="00B90B55" w:rsidP="001A228C">
            <w:pPr>
              <w:pStyle w:val="PURLMSH"/>
              <w:rPr>
                <w:lang w:val="fr-FR"/>
              </w:rPr>
            </w:pPr>
            <w:r w:rsidRPr="008F1B3C">
              <w:rPr>
                <w:lang w:val="fr-FR"/>
              </w:rPr>
              <w:t xml:space="preserve">Voir les avertissements applicables : </w:t>
            </w:r>
            <w:r w:rsidRPr="008F1B3C">
              <w:rPr>
                <w:b/>
                <w:lang w:val="fr-FR"/>
              </w:rPr>
              <w:t xml:space="preserve">notification relative aux enregistrements, VC-1 </w:t>
            </w:r>
            <w:r w:rsidRPr="008F1B3C">
              <w:rPr>
                <w:i/>
                <w:lang w:val="fr-FR"/>
              </w:rPr>
              <w:t>(voir l</w:t>
            </w:r>
            <w:r w:rsidR="000905B8">
              <w:rPr>
                <w:i/>
                <w:lang w:val="fr-FR"/>
              </w:rPr>
              <w:t>’</w:t>
            </w:r>
            <w:hyperlink w:anchor="Appendix_2" w:history="1">
              <w:hyperlink w:anchor="Appendix_2" w:history="1">
                <w:r w:rsidR="00CF5B94" w:rsidRPr="008F1B3C">
                  <w:rPr>
                    <w:rStyle w:val="Hyperlink"/>
                    <w:i/>
                    <w:lang w:val="fr-FR"/>
                  </w:rPr>
                  <w:t>Annexe 2</w:t>
                </w:r>
              </w:hyperlink>
            </w:hyperlink>
            <w:r w:rsidRPr="008F1B3C">
              <w:rPr>
                <w:i/>
                <w:lang w:val="fr-FR"/>
              </w:rPr>
              <w:t>)</w:t>
            </w:r>
          </w:p>
        </w:tc>
      </w:tr>
      <w:tr w:rsidR="00B90B55" w:rsidRPr="00D422BD" w14:paraId="31B0CA8E" w14:textId="77777777" w:rsidTr="00830DCA">
        <w:tc>
          <w:tcPr>
            <w:tcW w:w="5000" w:type="pct"/>
            <w:gridSpan w:val="5"/>
          </w:tcPr>
          <w:p w14:paraId="31B0CA8D" w14:textId="77777777" w:rsidR="00B90B55" w:rsidRPr="008F1B3C" w:rsidRDefault="00B90B55" w:rsidP="003B0799">
            <w:pPr>
              <w:pStyle w:val="PURLMSH"/>
              <w:tabs>
                <w:tab w:val="left" w:pos="5195"/>
              </w:tabs>
              <w:rPr>
                <w:lang w:val="fr-FR"/>
              </w:rPr>
            </w:pPr>
            <w:r w:rsidRPr="008F1B3C">
              <w:rPr>
                <w:lang w:val="fr-FR"/>
              </w:rPr>
              <w:t xml:space="preserve">Logiciels client/supplémentaires : </w:t>
            </w:r>
            <w:r w:rsidRPr="008F1B3C">
              <w:rPr>
                <w:b/>
                <w:lang w:val="fr-FR"/>
              </w:rPr>
              <w:t>Oui</w:t>
            </w:r>
            <w:r w:rsidRPr="008F1B3C">
              <w:rPr>
                <w:lang w:val="fr-FR"/>
              </w:rPr>
              <w:t xml:space="preserve"> </w:t>
            </w:r>
            <w:r w:rsidRPr="008F1B3C">
              <w:rPr>
                <w:i/>
                <w:lang w:val="fr-FR"/>
              </w:rPr>
              <w:t>(voir l</w:t>
            </w:r>
            <w:r w:rsidR="000905B8">
              <w:rPr>
                <w:i/>
                <w:lang w:val="fr-FR"/>
              </w:rPr>
              <w:t>’</w:t>
            </w:r>
            <w:hyperlink w:anchor="Annexe1" w:history="1">
              <w:hyperlink w:anchor="Appendix_1" w:history="1">
                <w:hyperlink w:anchor="Appendix_1" w:history="1">
                  <w:hyperlink w:anchor="Appendix_1" w:history="1">
                    <w:r w:rsidR="0024728C" w:rsidRPr="008F1B3C">
                      <w:rPr>
                        <w:rStyle w:val="Hyperlink"/>
                        <w:i/>
                        <w:lang w:val="fr-FR"/>
                      </w:rPr>
                      <w:t>Annexe 1</w:t>
                    </w:r>
                  </w:hyperlink>
                </w:hyperlink>
              </w:hyperlink>
            </w:hyperlink>
            <w:r w:rsidRPr="008F1B3C">
              <w:rPr>
                <w:i/>
                <w:lang w:val="fr-FR"/>
              </w:rPr>
              <w:t>)</w:t>
            </w:r>
            <w:r w:rsidRPr="008F1B3C">
              <w:rPr>
                <w:i/>
                <w:lang w:val="fr-FR"/>
              </w:rPr>
              <w:tab/>
              <w:t xml:space="preserve"> </w:t>
            </w:r>
            <w:r w:rsidRPr="008F1B3C">
              <w:rPr>
                <w:lang w:val="fr-FR"/>
              </w:rPr>
              <w:t xml:space="preserve">Éligibles aux Services Logiciels sur serveurs de Prestataires de Services de centre de données : </w:t>
            </w:r>
            <w:r w:rsidRPr="008F1B3C">
              <w:rPr>
                <w:b/>
                <w:lang w:val="fr-FR"/>
              </w:rPr>
              <w:t>Oui</w:t>
            </w:r>
          </w:p>
        </w:tc>
      </w:tr>
      <w:tr w:rsidR="009A4C7C" w:rsidRPr="00D422BD" w14:paraId="31B0CA90" w14:textId="77777777" w:rsidTr="00830DCA">
        <w:tc>
          <w:tcPr>
            <w:tcW w:w="5000" w:type="pct"/>
            <w:gridSpan w:val="5"/>
            <w:shd w:val="clear" w:color="auto" w:fill="E5EEF7"/>
          </w:tcPr>
          <w:p w14:paraId="31B0CA8F" w14:textId="77777777" w:rsidR="009A4C7C" w:rsidRPr="008F1B3C" w:rsidRDefault="009A4C7C" w:rsidP="009A4C7C">
            <w:pPr>
              <w:pStyle w:val="PURTableHeaderWhite"/>
              <w:spacing w:after="0" w:line="240" w:lineRule="auto"/>
              <w:rPr>
                <w:i w:val="0"/>
                <w:color w:val="404040" w:themeColor="text1" w:themeTint="BF"/>
                <w:lang w:val="fr-FR"/>
              </w:rPr>
            </w:pPr>
            <w:r w:rsidRPr="008F1B3C">
              <w:rPr>
                <w:i w:val="0"/>
                <w:color w:val="404040" w:themeColor="text1" w:themeTint="BF"/>
                <w:lang w:val="fr-FR"/>
              </w:rPr>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9A4C7C" w:rsidRPr="00384B28" w14:paraId="31B0CA97" w14:textId="77777777" w:rsidTr="00830DCA">
        <w:tc>
          <w:tcPr>
            <w:tcW w:w="5000" w:type="pct"/>
            <w:gridSpan w:val="5"/>
          </w:tcPr>
          <w:p w14:paraId="31B0CA91" w14:textId="77777777" w:rsidR="009A4C7C" w:rsidRPr="00384B28" w:rsidRDefault="00BB41EF" w:rsidP="009A4C7C">
            <w:pPr>
              <w:pStyle w:val="PURBody"/>
            </w:pPr>
            <w:r w:rsidRPr="00384B28">
              <w:rPr>
                <w:b/>
              </w:rPr>
              <w:t>Vous avez besoin de :</w:t>
            </w:r>
          </w:p>
          <w:p w14:paraId="31B0CA92" w14:textId="77777777" w:rsidR="009A4C7C" w:rsidRPr="00384B28" w:rsidRDefault="009A4C7C" w:rsidP="00100CA4">
            <w:pPr>
              <w:pStyle w:val="PURBullet-Indented"/>
            </w:pPr>
            <w:r w:rsidRPr="00384B28">
              <w:rPr>
                <w:szCs w:val="18"/>
              </w:rPr>
              <w:t>SAL</w:t>
            </w:r>
            <w:r w:rsidRPr="00384B28">
              <w:t xml:space="preserve"> Lync Server 2013 Standard </w:t>
            </w:r>
            <w:r w:rsidRPr="00384B28">
              <w:rPr>
                <w:b/>
                <w:szCs w:val="18"/>
              </w:rPr>
              <w:t>ou</w:t>
            </w:r>
          </w:p>
          <w:p w14:paraId="31B0CA93" w14:textId="77777777" w:rsidR="009A4C7C" w:rsidRPr="00384B28" w:rsidRDefault="009A4C7C" w:rsidP="00100CA4">
            <w:pPr>
              <w:pStyle w:val="PURBullet-Indented"/>
            </w:pPr>
            <w:r w:rsidRPr="00384B28">
              <w:t xml:space="preserve">SAL Lync Server 2013 Enterprise </w:t>
            </w:r>
            <w:r w:rsidRPr="00384B28">
              <w:rPr>
                <w:b/>
              </w:rPr>
              <w:t>ou</w:t>
            </w:r>
          </w:p>
          <w:p w14:paraId="31B0CA94" w14:textId="77777777" w:rsidR="009A4C7C" w:rsidRPr="00384B28" w:rsidRDefault="009A4C7C" w:rsidP="00100CA4">
            <w:pPr>
              <w:pStyle w:val="PURBullet-Indented"/>
            </w:pPr>
            <w:r w:rsidRPr="00384B28">
              <w:t xml:space="preserve">SAL Lync Server 2013 Plus, </w:t>
            </w:r>
            <w:r w:rsidRPr="00384B28">
              <w:rPr>
                <w:b/>
              </w:rPr>
              <w:t>ou</w:t>
            </w:r>
          </w:p>
          <w:p w14:paraId="31B0CA95" w14:textId="77777777" w:rsidR="009A4C7C" w:rsidRPr="008F1B3C" w:rsidRDefault="009A4C7C" w:rsidP="00100CA4">
            <w:pPr>
              <w:pStyle w:val="PURBullet-Indented"/>
              <w:rPr>
                <w:lang w:val="fr-FR"/>
              </w:rPr>
            </w:pPr>
            <w:r w:rsidRPr="008F1B3C">
              <w:rPr>
                <w:lang w:val="fr-FR"/>
              </w:rPr>
              <w:t xml:space="preserve">SAL Lync Server 2013 Enterprise Plus </w:t>
            </w:r>
            <w:r w:rsidRPr="008F1B3C">
              <w:rPr>
                <w:b/>
                <w:lang w:val="fr-FR"/>
              </w:rPr>
              <w:t>ou</w:t>
            </w:r>
          </w:p>
          <w:p w14:paraId="31B0CA96" w14:textId="77777777" w:rsidR="009A4C7C" w:rsidRPr="00384B28" w:rsidRDefault="009A4C7C" w:rsidP="00100CA4">
            <w:pPr>
              <w:pStyle w:val="PURBullet-Indented"/>
            </w:pPr>
            <w:r w:rsidRPr="00384B28">
              <w:t>SAL Productivity Suite</w:t>
            </w:r>
          </w:p>
        </w:tc>
      </w:tr>
      <w:tr w:rsidR="00830DCA" w:rsidRPr="00384B28" w14:paraId="31B0CA9A" w14:textId="77777777" w:rsidTr="00830DCA">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31B0CA98" w14:textId="77777777" w:rsidR="00830DCA" w:rsidRPr="008F1B3C" w:rsidRDefault="00830DCA" w:rsidP="000D5951">
            <w:pPr>
              <w:pStyle w:val="PURBody"/>
              <w:spacing w:after="0"/>
              <w:rPr>
                <w:lang w:val="fr-FR"/>
              </w:rPr>
            </w:pPr>
            <w:r w:rsidRPr="008F1B3C">
              <w:rPr>
                <w:b/>
                <w:i/>
                <w:lang w:val="fr-FR"/>
              </w:rPr>
              <w:t>Licences d</w:t>
            </w:r>
            <w:r w:rsidR="000905B8">
              <w:rPr>
                <w:b/>
                <w:i/>
                <w:lang w:val="fr-FR"/>
              </w:rPr>
              <w:t>’</w:t>
            </w:r>
            <w:r w:rsidRPr="008F1B3C">
              <w:rPr>
                <w:b/>
                <w:i/>
                <w:lang w:val="fr-FR"/>
              </w:rPr>
              <w:t>accès SAL pour SA</w:t>
            </w:r>
          </w:p>
        </w:tc>
        <w:tc>
          <w:tcPr>
            <w:tcW w:w="2383" w:type="pct"/>
            <w:tcBorders>
              <w:top w:val="nil"/>
              <w:bottom w:val="nil"/>
            </w:tcBorders>
            <w:shd w:val="clear" w:color="auto" w:fill="E5EEF7"/>
          </w:tcPr>
          <w:p w14:paraId="31B0CA99" w14:textId="77777777" w:rsidR="00830DCA" w:rsidRPr="00384B28" w:rsidRDefault="00830DCA" w:rsidP="000D5951">
            <w:pPr>
              <w:pStyle w:val="PURBody"/>
              <w:spacing w:after="0"/>
            </w:pPr>
            <w:r w:rsidRPr="00384B28">
              <w:rPr>
                <w:b/>
                <w:i/>
              </w:rPr>
              <w:t>CAL éligibles</w:t>
            </w:r>
          </w:p>
        </w:tc>
      </w:tr>
      <w:tr w:rsidR="009A4C7C" w:rsidRPr="00384B28" w14:paraId="31B0CA9E" w14:textId="77777777" w:rsidTr="00830DCA">
        <w:tc>
          <w:tcPr>
            <w:tcW w:w="2427" w:type="pct"/>
            <w:gridSpan w:val="2"/>
            <w:tcBorders>
              <w:top w:val="nil"/>
              <w:bottom w:val="single" w:sz="4" w:space="0" w:color="auto"/>
            </w:tcBorders>
          </w:tcPr>
          <w:p w14:paraId="31B0CA9B" w14:textId="77777777" w:rsidR="009A4C7C" w:rsidRPr="00384B28" w:rsidRDefault="009A4C7C" w:rsidP="009E3081">
            <w:pPr>
              <w:pStyle w:val="PURBullet-Indented"/>
            </w:pPr>
            <w:r w:rsidRPr="00384B28">
              <w:t>SAL Lync Server Standard</w:t>
            </w:r>
          </w:p>
        </w:tc>
        <w:tc>
          <w:tcPr>
            <w:tcW w:w="2573" w:type="pct"/>
            <w:gridSpan w:val="3"/>
            <w:tcBorders>
              <w:top w:val="nil"/>
              <w:bottom w:val="single" w:sz="4" w:space="0" w:color="auto"/>
            </w:tcBorders>
          </w:tcPr>
          <w:p w14:paraId="31B0CA9C" w14:textId="77777777" w:rsidR="009A4C7C" w:rsidRPr="00384B28" w:rsidRDefault="009A4C7C" w:rsidP="009E3081">
            <w:pPr>
              <w:pStyle w:val="PURBullet-Indented"/>
            </w:pPr>
            <w:r w:rsidRPr="00384B28">
              <w:t xml:space="preserve">CAL Lync Server 2013 Standard, </w:t>
            </w:r>
            <w:r w:rsidRPr="00384B28">
              <w:rPr>
                <w:b/>
              </w:rPr>
              <w:t>ou</w:t>
            </w:r>
          </w:p>
          <w:p w14:paraId="31B0CA9D" w14:textId="77777777" w:rsidR="009A4C7C" w:rsidRPr="00384B28" w:rsidRDefault="009A4C7C" w:rsidP="009E3081">
            <w:pPr>
              <w:pStyle w:val="PURBullet-Indented"/>
            </w:pPr>
            <w:r w:rsidRPr="00384B28">
              <w:t>Enterprise CAL Suite</w:t>
            </w:r>
          </w:p>
        </w:tc>
      </w:tr>
      <w:tr w:rsidR="007A662B" w:rsidRPr="00D422BD" w14:paraId="31B0CAA7" w14:textId="77777777" w:rsidTr="00830DCA">
        <w:tc>
          <w:tcPr>
            <w:tcW w:w="2427" w:type="pct"/>
            <w:gridSpan w:val="2"/>
            <w:tcBorders>
              <w:top w:val="single" w:sz="4" w:space="0" w:color="auto"/>
              <w:bottom w:val="single" w:sz="4" w:space="0" w:color="auto"/>
            </w:tcBorders>
          </w:tcPr>
          <w:p w14:paraId="31B0CA9F" w14:textId="77777777" w:rsidR="007A662B" w:rsidRPr="00384B28" w:rsidRDefault="007A662B" w:rsidP="00100CA4">
            <w:pPr>
              <w:pStyle w:val="PURBullet-Indented"/>
              <w:rPr>
                <w:i/>
              </w:rPr>
            </w:pPr>
            <w:r w:rsidRPr="00384B28">
              <w:t>SAL Lync Server Enterprise</w:t>
            </w:r>
          </w:p>
        </w:tc>
        <w:tc>
          <w:tcPr>
            <w:tcW w:w="2573" w:type="pct"/>
            <w:gridSpan w:val="3"/>
            <w:tcBorders>
              <w:top w:val="single" w:sz="4" w:space="0" w:color="auto"/>
              <w:bottom w:val="single" w:sz="4" w:space="0" w:color="auto"/>
            </w:tcBorders>
          </w:tcPr>
          <w:p w14:paraId="31B0CAA0" w14:textId="77777777" w:rsidR="007A662B" w:rsidRPr="008F1B3C" w:rsidRDefault="007A662B" w:rsidP="009E3081">
            <w:pPr>
              <w:pStyle w:val="PURBullet-Indented"/>
              <w:rPr>
                <w:lang w:val="fr-FR"/>
              </w:rPr>
            </w:pPr>
            <w:r w:rsidRPr="008F1B3C">
              <w:rPr>
                <w:lang w:val="fr-FR"/>
              </w:rPr>
              <w:t xml:space="preserve">CAL Lync Server 2013 Standard et CAL Lync Server 2013 Enterprise, </w:t>
            </w:r>
            <w:r w:rsidRPr="008F1B3C">
              <w:rPr>
                <w:b/>
                <w:lang w:val="fr-FR"/>
              </w:rPr>
              <w:t>ou</w:t>
            </w:r>
          </w:p>
          <w:p w14:paraId="31B0CAA1" w14:textId="77777777" w:rsidR="007A662B" w:rsidRPr="008F1B3C" w:rsidRDefault="007A662B" w:rsidP="009E3081">
            <w:pPr>
              <w:pStyle w:val="PURBullet-Indented"/>
              <w:rPr>
                <w:lang w:val="fr-FR"/>
              </w:rPr>
            </w:pPr>
            <w:r w:rsidRPr="008F1B3C">
              <w:rPr>
                <w:lang w:val="fr-FR"/>
              </w:rPr>
              <w:t xml:space="preserve">CAL Core Suite et CAL Lync Server Enterprise, </w:t>
            </w:r>
            <w:r w:rsidRPr="008F1B3C">
              <w:rPr>
                <w:b/>
                <w:lang w:val="fr-FR"/>
              </w:rPr>
              <w:t>ou</w:t>
            </w:r>
          </w:p>
          <w:p w14:paraId="31B0CAA2" w14:textId="77777777" w:rsidR="00BB2971" w:rsidRPr="00384B28" w:rsidRDefault="007A662B" w:rsidP="00DA66C0">
            <w:pPr>
              <w:pStyle w:val="PURBullet-Indented"/>
            </w:pPr>
            <w:r w:rsidRPr="00384B28">
              <w:lastRenderedPageBreak/>
              <w:t xml:space="preserve">CAL Enterprise Suite, </w:t>
            </w:r>
            <w:r w:rsidRPr="00384B28">
              <w:rPr>
                <w:b/>
              </w:rPr>
              <w:t>ou</w:t>
            </w:r>
          </w:p>
          <w:p w14:paraId="31B0CAA3" w14:textId="77777777" w:rsidR="00BB2971" w:rsidRPr="008F1B3C" w:rsidRDefault="00BB2971" w:rsidP="00BB2971">
            <w:pPr>
              <w:pStyle w:val="PURBullet-Indented"/>
              <w:rPr>
                <w:lang w:val="fr-FR"/>
              </w:rPr>
            </w:pPr>
            <w:r w:rsidRPr="008F1B3C">
              <w:rPr>
                <w:lang w:val="fr-FR"/>
              </w:rPr>
              <w:t xml:space="preserve">SL Utilisateur Lync Online Plan 3, </w:t>
            </w:r>
            <w:r w:rsidRPr="008F1B3C">
              <w:rPr>
                <w:b/>
                <w:lang w:val="fr-FR"/>
              </w:rPr>
              <w:t>ou</w:t>
            </w:r>
          </w:p>
          <w:p w14:paraId="31B0CAA4" w14:textId="77777777" w:rsidR="00BB2971" w:rsidRPr="008F1B3C" w:rsidRDefault="00BB2971" w:rsidP="00BB2971">
            <w:pPr>
              <w:pStyle w:val="PURBullet-Indented"/>
              <w:rPr>
                <w:lang w:val="fr-FR"/>
              </w:rPr>
            </w:pPr>
            <w:r w:rsidRPr="008F1B3C">
              <w:rPr>
                <w:lang w:val="fr-FR"/>
              </w:rPr>
              <w:t xml:space="preserve">SL Utilisateur Office 365 Entreprise E3 ou E4, Éducation A3 ou A4, </w:t>
            </w:r>
            <w:r w:rsidRPr="008F1B3C">
              <w:rPr>
                <w:b/>
                <w:lang w:val="fr-FR"/>
              </w:rPr>
              <w:t>ou</w:t>
            </w:r>
            <w:r w:rsidRPr="008F1B3C">
              <w:rPr>
                <w:lang w:val="fr-FR"/>
              </w:rPr>
              <w:t xml:space="preserve"> Secteur Public G3 ou G4*</w:t>
            </w:r>
          </w:p>
          <w:p w14:paraId="31B0CAA5" w14:textId="77777777" w:rsidR="00BB2971" w:rsidRPr="008F1B3C" w:rsidRDefault="00BB2971" w:rsidP="00BB2971">
            <w:pPr>
              <w:pStyle w:val="PURBullet-Indented"/>
              <w:numPr>
                <w:ilvl w:val="0"/>
                <w:numId w:val="0"/>
              </w:numPr>
              <w:ind w:left="486" w:hanging="216"/>
              <w:rPr>
                <w:lang w:val="fr-FR"/>
              </w:rPr>
            </w:pPr>
          </w:p>
          <w:p w14:paraId="31B0CAA6" w14:textId="77777777" w:rsidR="007A662B" w:rsidRPr="008F1B3C" w:rsidRDefault="00BB2971" w:rsidP="00BB2971">
            <w:pPr>
              <w:pStyle w:val="PURBullet-Indented"/>
              <w:numPr>
                <w:ilvl w:val="0"/>
                <w:numId w:val="0"/>
              </w:numPr>
              <w:ind w:left="270"/>
              <w:rPr>
                <w:lang w:val="fr-FR"/>
              </w:rPr>
            </w:pPr>
            <w:r w:rsidRPr="008F1B3C">
              <w:rPr>
                <w:lang w:val="fr-FR"/>
              </w:rPr>
              <w:t>*</w:t>
            </w:r>
            <w:r w:rsidRPr="008F1B3C">
              <w:rPr>
                <w:i/>
                <w:iCs/>
                <w:lang w:val="fr-FR"/>
              </w:rPr>
              <w:t>L</w:t>
            </w:r>
            <w:r w:rsidR="000905B8">
              <w:rPr>
                <w:i/>
                <w:iCs/>
                <w:lang w:val="fr-FR"/>
              </w:rPr>
              <w:t>’</w:t>
            </w:r>
            <w:r w:rsidRPr="008F1B3C">
              <w:rPr>
                <w:i/>
                <w:iCs/>
                <w:lang w:val="fr-FR"/>
              </w:rPr>
              <w:t>utilisation des SL Utilisateur Office 365 Secteur Public G3 ou G4 comme CAL Éligibles peut permettre à votre client d</w:t>
            </w:r>
            <w:r w:rsidR="000905B8">
              <w:rPr>
                <w:i/>
                <w:iCs/>
                <w:lang w:val="fr-FR"/>
              </w:rPr>
              <w:t>’</w:t>
            </w:r>
            <w:r w:rsidRPr="008F1B3C">
              <w:rPr>
                <w:i/>
                <w:iCs/>
                <w:lang w:val="fr-FR"/>
              </w:rPr>
              <w:t>exiger que les données soient stockées et traitées sur des serveurs accessibles uniquement par des clients du secteur public. Vous êtes libre d</w:t>
            </w:r>
            <w:r w:rsidR="000905B8">
              <w:rPr>
                <w:i/>
                <w:iCs/>
                <w:lang w:val="fr-FR"/>
              </w:rPr>
              <w:t>’</w:t>
            </w:r>
            <w:r w:rsidRPr="008F1B3C">
              <w:rPr>
                <w:i/>
                <w:iCs/>
                <w:lang w:val="fr-FR"/>
              </w:rPr>
              <w:t>accepter ou de refuser d</w:t>
            </w:r>
            <w:r w:rsidR="000905B8">
              <w:rPr>
                <w:i/>
                <w:iCs/>
                <w:lang w:val="fr-FR"/>
              </w:rPr>
              <w:t>’</w:t>
            </w:r>
            <w:r w:rsidRPr="008F1B3C">
              <w:rPr>
                <w:i/>
                <w:iCs/>
                <w:lang w:val="fr-FR"/>
              </w:rPr>
              <w:t>accéder à cette demande et de définir les modalités connexes avec votre client.</w:t>
            </w:r>
          </w:p>
        </w:tc>
      </w:tr>
      <w:tr w:rsidR="007A662B" w:rsidRPr="00D422BD" w14:paraId="31B0CAB0" w14:textId="77777777" w:rsidTr="00830DCA">
        <w:tc>
          <w:tcPr>
            <w:tcW w:w="2427" w:type="pct"/>
            <w:gridSpan w:val="2"/>
            <w:tcBorders>
              <w:top w:val="single" w:sz="4" w:space="0" w:color="auto"/>
            </w:tcBorders>
          </w:tcPr>
          <w:p w14:paraId="31B0CAA8" w14:textId="77777777" w:rsidR="007A662B" w:rsidRPr="00384B28" w:rsidRDefault="007A662B" w:rsidP="00100CA4">
            <w:pPr>
              <w:pStyle w:val="PURBullet-Indented"/>
              <w:rPr>
                <w:i/>
              </w:rPr>
            </w:pPr>
            <w:r w:rsidRPr="00384B28">
              <w:lastRenderedPageBreak/>
              <w:t>SAL Lync Server Plus</w:t>
            </w:r>
          </w:p>
        </w:tc>
        <w:tc>
          <w:tcPr>
            <w:tcW w:w="2573" w:type="pct"/>
            <w:gridSpan w:val="3"/>
            <w:tcBorders>
              <w:top w:val="single" w:sz="4" w:space="0" w:color="auto"/>
            </w:tcBorders>
          </w:tcPr>
          <w:p w14:paraId="31B0CAA9" w14:textId="77777777" w:rsidR="003A7958" w:rsidRPr="008F1B3C" w:rsidRDefault="007A662B" w:rsidP="00100CA4">
            <w:pPr>
              <w:pStyle w:val="PURBullet-Indented"/>
              <w:rPr>
                <w:lang w:val="fr-FR"/>
              </w:rPr>
            </w:pPr>
            <w:r w:rsidRPr="008F1B3C">
              <w:rPr>
                <w:lang w:val="fr-FR"/>
              </w:rPr>
              <w:t xml:space="preserve">CAL Lync Server 2013 Standard et CAL Lync Server 2013 Plus, </w:t>
            </w:r>
            <w:r w:rsidRPr="008F1B3C">
              <w:rPr>
                <w:b/>
                <w:lang w:val="fr-FR"/>
              </w:rPr>
              <w:t>ou</w:t>
            </w:r>
          </w:p>
          <w:p w14:paraId="31B0CAAA" w14:textId="77777777" w:rsidR="003A7958" w:rsidRPr="008F1B3C" w:rsidRDefault="007A662B" w:rsidP="00100CA4">
            <w:pPr>
              <w:pStyle w:val="PURBullet-Indented"/>
              <w:rPr>
                <w:lang w:val="fr-FR"/>
              </w:rPr>
            </w:pPr>
            <w:r w:rsidRPr="008F1B3C">
              <w:rPr>
                <w:lang w:val="fr-FR"/>
              </w:rPr>
              <w:t xml:space="preserve">CAL Core Suite et CAL Lync Server Plus, </w:t>
            </w:r>
            <w:r w:rsidRPr="008F1B3C">
              <w:rPr>
                <w:b/>
                <w:lang w:val="fr-FR"/>
              </w:rPr>
              <w:t>ou</w:t>
            </w:r>
          </w:p>
          <w:p w14:paraId="31B0CAAB" w14:textId="77777777" w:rsidR="00BB2971" w:rsidRPr="008F1B3C" w:rsidRDefault="003A7958" w:rsidP="00BB2971">
            <w:pPr>
              <w:pStyle w:val="PURBullet-Indented"/>
              <w:rPr>
                <w:lang w:val="fr-FR"/>
              </w:rPr>
            </w:pPr>
            <w:r w:rsidRPr="008F1B3C">
              <w:rPr>
                <w:lang w:val="fr-FR"/>
              </w:rPr>
              <w:t xml:space="preserve">CAL Enterprise Suite et CAL Lync Server Plus, </w:t>
            </w:r>
            <w:r w:rsidRPr="008F1B3C">
              <w:rPr>
                <w:b/>
                <w:lang w:val="fr-FR"/>
              </w:rPr>
              <w:t>ou</w:t>
            </w:r>
          </w:p>
          <w:p w14:paraId="31B0CAAC" w14:textId="77777777" w:rsidR="00BB2971" w:rsidRPr="008F1B3C" w:rsidRDefault="00BB2971" w:rsidP="00BB2971">
            <w:pPr>
              <w:pStyle w:val="PURBullet-Indented"/>
              <w:rPr>
                <w:lang w:val="fr-FR"/>
              </w:rPr>
            </w:pPr>
            <w:r w:rsidRPr="008F1B3C">
              <w:rPr>
                <w:lang w:val="fr-FR"/>
              </w:rPr>
              <w:t xml:space="preserve">SL Utilisateur Lync Online Plan 3, </w:t>
            </w:r>
            <w:r w:rsidRPr="008F1B3C">
              <w:rPr>
                <w:b/>
                <w:lang w:val="fr-FR"/>
              </w:rPr>
              <w:t>ou</w:t>
            </w:r>
          </w:p>
          <w:p w14:paraId="31B0CAAD" w14:textId="77777777" w:rsidR="00BB2971" w:rsidRPr="008F1B3C" w:rsidRDefault="00BB2971" w:rsidP="00BB2971">
            <w:pPr>
              <w:pStyle w:val="PURBullet-Indented"/>
              <w:rPr>
                <w:lang w:val="fr-FR"/>
              </w:rPr>
            </w:pPr>
            <w:r w:rsidRPr="008F1B3C">
              <w:rPr>
                <w:lang w:val="fr-FR"/>
              </w:rPr>
              <w:t xml:space="preserve">SL Utilisateur Office 365 Enterprise E4, Éducation A4 </w:t>
            </w:r>
            <w:r w:rsidRPr="008F1B3C">
              <w:rPr>
                <w:b/>
                <w:lang w:val="fr-FR"/>
              </w:rPr>
              <w:t>ou</w:t>
            </w:r>
            <w:r w:rsidRPr="008F1B3C">
              <w:rPr>
                <w:lang w:val="fr-FR"/>
              </w:rPr>
              <w:t xml:space="preserve"> Secteur Public G4*</w:t>
            </w:r>
          </w:p>
          <w:p w14:paraId="31B0CAAE" w14:textId="77777777" w:rsidR="00BB2971" w:rsidRPr="008F1B3C" w:rsidRDefault="00BB2971" w:rsidP="00BB2971">
            <w:pPr>
              <w:pStyle w:val="PURBullet-Indented"/>
              <w:numPr>
                <w:ilvl w:val="0"/>
                <w:numId w:val="0"/>
              </w:numPr>
              <w:ind w:left="486" w:hanging="216"/>
              <w:rPr>
                <w:lang w:val="fr-FR"/>
              </w:rPr>
            </w:pPr>
          </w:p>
          <w:p w14:paraId="31B0CAAF" w14:textId="77777777" w:rsidR="003A7958" w:rsidRPr="008F1B3C" w:rsidRDefault="00BB2971" w:rsidP="00BB2971">
            <w:pPr>
              <w:pStyle w:val="PURBullet-Indented"/>
              <w:numPr>
                <w:ilvl w:val="0"/>
                <w:numId w:val="0"/>
              </w:numPr>
              <w:ind w:left="270"/>
              <w:rPr>
                <w:lang w:val="fr-FR"/>
              </w:rPr>
            </w:pPr>
            <w:r w:rsidRPr="008F1B3C">
              <w:rPr>
                <w:lang w:val="fr-FR"/>
              </w:rPr>
              <w:t>*</w:t>
            </w:r>
            <w:r w:rsidRPr="008F1B3C">
              <w:rPr>
                <w:i/>
                <w:iCs/>
                <w:lang w:val="fr-FR"/>
              </w:rPr>
              <w:t>L</w:t>
            </w:r>
            <w:r w:rsidR="000905B8">
              <w:rPr>
                <w:i/>
                <w:iCs/>
                <w:lang w:val="fr-FR"/>
              </w:rPr>
              <w:t>’</w:t>
            </w:r>
            <w:r w:rsidRPr="008F1B3C">
              <w:rPr>
                <w:i/>
                <w:iCs/>
                <w:lang w:val="fr-FR"/>
              </w:rPr>
              <w:t>utilisation des SL Utilisateur Office 365 Secteur Public G3 ou G4 comme CAL Éligibles peut permettre à votre client d</w:t>
            </w:r>
            <w:r w:rsidR="000905B8">
              <w:rPr>
                <w:i/>
                <w:iCs/>
                <w:lang w:val="fr-FR"/>
              </w:rPr>
              <w:t>’</w:t>
            </w:r>
            <w:r w:rsidRPr="008F1B3C">
              <w:rPr>
                <w:i/>
                <w:iCs/>
                <w:lang w:val="fr-FR"/>
              </w:rPr>
              <w:t>exiger que les données soient stockées et traitées sur des serveurs accessibles uniquement par des clients du secteur public. Vous êtes libre d</w:t>
            </w:r>
            <w:r w:rsidR="000905B8">
              <w:rPr>
                <w:i/>
                <w:iCs/>
                <w:lang w:val="fr-FR"/>
              </w:rPr>
              <w:t>’</w:t>
            </w:r>
            <w:r w:rsidRPr="008F1B3C">
              <w:rPr>
                <w:i/>
                <w:iCs/>
                <w:lang w:val="fr-FR"/>
              </w:rPr>
              <w:t>accepter ou de refuser d</w:t>
            </w:r>
            <w:r w:rsidR="000905B8">
              <w:rPr>
                <w:i/>
                <w:iCs/>
                <w:lang w:val="fr-FR"/>
              </w:rPr>
              <w:t>’</w:t>
            </w:r>
            <w:r w:rsidRPr="008F1B3C">
              <w:rPr>
                <w:i/>
                <w:iCs/>
                <w:lang w:val="fr-FR"/>
              </w:rPr>
              <w:t>accéder à cette demande et de définir les modalités connexes avec votre client.</w:t>
            </w:r>
          </w:p>
        </w:tc>
      </w:tr>
    </w:tbl>
    <w:p w14:paraId="31B0CAB1" w14:textId="77777777" w:rsidR="009A4C7C" w:rsidRPr="00601334" w:rsidRDefault="009A4C7C" w:rsidP="00A11A7A">
      <w:pPr>
        <w:pStyle w:val="PURADDITIONALTERMSHEADERMB"/>
        <w:rPr>
          <w:lang w:val="fr-FR"/>
        </w:rPr>
      </w:pPr>
      <w:r w:rsidRPr="00601334">
        <w:rPr>
          <w:lang w:val="fr-FR"/>
        </w:rPr>
        <w:t>Conditions supplémentaires.</w:t>
      </w:r>
    </w:p>
    <w:p w14:paraId="31B0CAB2" w14:textId="77777777" w:rsidR="003D2E2C" w:rsidRPr="00601334" w:rsidRDefault="003D2E2C" w:rsidP="003D2E2C">
      <w:pPr>
        <w:pStyle w:val="PURBlueStrong"/>
        <w:rPr>
          <w:spacing w:val="0"/>
          <w:lang w:val="fr-FR"/>
        </w:rPr>
      </w:pPr>
      <w:r w:rsidRPr="00601334">
        <w:rPr>
          <w:spacing w:val="0"/>
          <w:lang w:val="fr-FR"/>
        </w:rPr>
        <w:t>Types de SAL</w:t>
      </w:r>
    </w:p>
    <w:p w14:paraId="31B0CAB3" w14:textId="77777777" w:rsidR="003D2E2C" w:rsidRPr="00384B28" w:rsidRDefault="00615D50" w:rsidP="00BB41EF">
      <w:pPr>
        <w:pStyle w:val="PURBody-Indented"/>
        <w:rPr>
          <w:lang w:val="fr-FR"/>
        </w:rPr>
      </w:pPr>
      <w:r w:rsidRPr="00384B28">
        <w:rPr>
          <w:b/>
          <w:lang w:val="fr-FR"/>
        </w:rPr>
        <w:t>Les types de SAL disponibles sont :</w:t>
      </w:r>
    </w:p>
    <w:p w14:paraId="31B0CAB4" w14:textId="77777777" w:rsidR="00CC7455" w:rsidRPr="008F1B3C" w:rsidRDefault="00CC7455" w:rsidP="00100CA4">
      <w:pPr>
        <w:pStyle w:val="PURBullet-Indented"/>
        <w:rPr>
          <w:lang w:val="fr-FR"/>
        </w:rPr>
      </w:pPr>
      <w:r w:rsidRPr="008F1B3C">
        <w:rPr>
          <w:lang w:val="fr-FR"/>
        </w:rPr>
        <w:t>SAL Lync Server 2013 Standard</w:t>
      </w:r>
      <w:r w:rsidRPr="008F1B3C">
        <w:rPr>
          <w:szCs w:val="18"/>
          <w:lang w:val="fr-FR"/>
        </w:rPr>
        <w:t xml:space="preserve"> (Utilisateur/Dispositif)</w:t>
      </w:r>
    </w:p>
    <w:p w14:paraId="31B0CAB5" w14:textId="77777777" w:rsidR="00CC7455" w:rsidRPr="008F1B3C" w:rsidRDefault="00CC7455" w:rsidP="00100CA4">
      <w:pPr>
        <w:pStyle w:val="PURBullet-Indented"/>
        <w:rPr>
          <w:lang w:val="fr-FR"/>
        </w:rPr>
      </w:pPr>
      <w:r w:rsidRPr="008F1B3C">
        <w:rPr>
          <w:lang w:val="fr-FR"/>
        </w:rPr>
        <w:t>SAL Lync Server 2013 Enterprise (Utilisateur/Dispositif)</w:t>
      </w:r>
    </w:p>
    <w:p w14:paraId="31B0CAB6" w14:textId="77777777" w:rsidR="00CC7455" w:rsidRPr="008F1B3C" w:rsidRDefault="00CC7455" w:rsidP="00100CA4">
      <w:pPr>
        <w:pStyle w:val="PURBullet-Indented"/>
        <w:rPr>
          <w:lang w:val="fr-FR"/>
        </w:rPr>
      </w:pPr>
      <w:r w:rsidRPr="008F1B3C">
        <w:rPr>
          <w:lang w:val="fr-FR"/>
        </w:rPr>
        <w:t>SAL Lync Server 2013 Plus (Utilisateur/Dispositif)</w:t>
      </w:r>
    </w:p>
    <w:p w14:paraId="31B0CAB7" w14:textId="77777777" w:rsidR="003D2E2C" w:rsidRPr="008F1B3C" w:rsidRDefault="00CC7455" w:rsidP="00100CA4">
      <w:pPr>
        <w:pStyle w:val="PURBullet-Indented"/>
        <w:rPr>
          <w:lang w:val="fr-FR"/>
        </w:rPr>
      </w:pPr>
      <w:r w:rsidRPr="008F1B3C">
        <w:rPr>
          <w:lang w:val="fr-FR"/>
        </w:rPr>
        <w:t>SAL Lync Server 2013 Enterprise Plus (Utilisateur/Dispositif)</w:t>
      </w:r>
    </w:p>
    <w:p w14:paraId="31B0CAB8" w14:textId="77777777" w:rsidR="00CC7455" w:rsidRPr="008F1B3C" w:rsidRDefault="00CC7455" w:rsidP="00100CA4">
      <w:pPr>
        <w:pStyle w:val="PURBullet-Indented"/>
        <w:rPr>
          <w:lang w:val="fr-FR"/>
        </w:rPr>
      </w:pPr>
      <w:r w:rsidRPr="008F1B3C">
        <w:rPr>
          <w:lang w:val="fr-FR"/>
        </w:rPr>
        <w:t>SAL Productivity Suite (Utilisateur uniquement)</w:t>
      </w:r>
    </w:p>
    <w:p w14:paraId="31B0CAB9" w14:textId="77777777" w:rsidR="009A4C7C" w:rsidRPr="008F1B3C" w:rsidRDefault="009A4C7C" w:rsidP="009A4C7C">
      <w:pPr>
        <w:pStyle w:val="PURBody-Indented"/>
        <w:rPr>
          <w:lang w:val="fr-FR"/>
        </w:rPr>
      </w:pPr>
      <w:r w:rsidRPr="008F1B3C">
        <w:rPr>
          <w:lang w:val="fr-FR"/>
        </w:rPr>
        <w:t>Vous n</w:t>
      </w:r>
      <w:r w:rsidR="000905B8">
        <w:rPr>
          <w:lang w:val="fr-FR"/>
        </w:rPr>
        <w:t>’</w:t>
      </w:r>
      <w:r w:rsidRPr="008F1B3C">
        <w:rPr>
          <w:lang w:val="fr-FR"/>
        </w:rPr>
        <w:t>avez pas besoin de SAL pour chaque utilisateur ou dispositif qui accède à vos instances du logiciel serveur sans être authentifié directement ou indirectement par Active Directory ou Lync Server.</w:t>
      </w:r>
    </w:p>
    <w:p w14:paraId="31B0CABA" w14:textId="77777777" w:rsidR="009A4C7C" w:rsidRPr="00601334" w:rsidRDefault="009A4C7C" w:rsidP="009A4C7C">
      <w:pPr>
        <w:pStyle w:val="PURBlueStrong"/>
        <w:rPr>
          <w:spacing w:val="0"/>
          <w:lang w:val="fr-FR"/>
        </w:rPr>
      </w:pPr>
      <w:r w:rsidRPr="00601334">
        <w:rPr>
          <w:spacing w:val="0"/>
          <w:lang w:val="fr-FR"/>
        </w:rPr>
        <w:t>SAL Standard</w:t>
      </w:r>
    </w:p>
    <w:p w14:paraId="31B0CABB" w14:textId="77777777" w:rsidR="009A4C7C" w:rsidRPr="00384B28" w:rsidRDefault="009A4C7C" w:rsidP="009A4C7C">
      <w:pPr>
        <w:pStyle w:val="PURBody-Indented"/>
        <w:rPr>
          <w:lang w:val="fr-FR"/>
        </w:rPr>
      </w:pPr>
      <w:r w:rsidRPr="00384B28">
        <w:rPr>
          <w:lang w:val="fr-FR"/>
        </w:rPr>
        <w:t>Chaque utilisateur ou dispositif pour lequel vous obtenez une licence SAL Standard ou Productivity Suite (Utilisateur uniquement) peut utiliser les fonctionnalités suivantes du logiciel serveur :</w:t>
      </w:r>
    </w:p>
    <w:p w14:paraId="31B0CABC" w14:textId="77777777" w:rsidR="009A4C7C" w:rsidRPr="008F1B3C" w:rsidRDefault="009A4C7C" w:rsidP="00D97775">
      <w:pPr>
        <w:pStyle w:val="PURBullet-Indented"/>
        <w:rPr>
          <w:lang w:val="fr-FR"/>
        </w:rPr>
      </w:pPr>
      <w:r w:rsidRPr="008F1B3C">
        <w:rPr>
          <w:lang w:val="fr-FR"/>
        </w:rPr>
        <w:t>toutes les fonctionnalités de messagerie instantanée ;</w:t>
      </w:r>
    </w:p>
    <w:p w14:paraId="31B0CABD" w14:textId="77777777" w:rsidR="009A4C7C" w:rsidRPr="008F1B3C" w:rsidRDefault="009A4C7C" w:rsidP="00D97775">
      <w:pPr>
        <w:pStyle w:val="PURBullet-Indented"/>
        <w:rPr>
          <w:lang w:val="fr-FR"/>
        </w:rPr>
      </w:pPr>
      <w:r w:rsidRPr="008F1B3C">
        <w:rPr>
          <w:lang w:val="fr-FR"/>
        </w:rPr>
        <w:t>toutes les fonctionnalités de présence ;</w:t>
      </w:r>
    </w:p>
    <w:p w14:paraId="31B0CABE" w14:textId="77777777" w:rsidR="009A4C7C" w:rsidRPr="00384B28" w:rsidRDefault="009A4C7C" w:rsidP="00D97775">
      <w:pPr>
        <w:pStyle w:val="PURBullet-Indented"/>
        <w:rPr>
          <w:lang w:val="fr-FR"/>
        </w:rPr>
      </w:pPr>
      <w:r w:rsidRPr="00384B28">
        <w:rPr>
          <w:lang w:val="fr-FR"/>
        </w:rPr>
        <w:t>toutes les fonctionnalités de conversation de groupe.</w:t>
      </w:r>
    </w:p>
    <w:p w14:paraId="31B0CABF" w14:textId="77777777" w:rsidR="00087B3F" w:rsidRPr="008F1B3C" w:rsidRDefault="00087B3F" w:rsidP="00D97775">
      <w:pPr>
        <w:pStyle w:val="PURBullet-Indented"/>
        <w:rPr>
          <w:lang w:val="fr-FR"/>
        </w:rPr>
      </w:pPr>
      <w:r w:rsidRPr="008F1B3C">
        <w:rPr>
          <w:lang w:val="fr-FR"/>
        </w:rPr>
        <w:t>Toutes les fonctionnalités audio/vidéo de PC à PC</w:t>
      </w:r>
    </w:p>
    <w:p w14:paraId="31B0CAC0" w14:textId="77777777" w:rsidR="009A4C7C" w:rsidRPr="008F1B3C" w:rsidRDefault="009A4C7C" w:rsidP="009A4C7C">
      <w:pPr>
        <w:pStyle w:val="PURBlueStrong"/>
        <w:rPr>
          <w:spacing w:val="0"/>
          <w:lang w:val="fr-FR"/>
        </w:rPr>
      </w:pPr>
      <w:r w:rsidRPr="008F1B3C">
        <w:rPr>
          <w:spacing w:val="0"/>
          <w:lang w:val="fr-FR"/>
        </w:rPr>
        <w:t>SAL Enterprise</w:t>
      </w:r>
    </w:p>
    <w:p w14:paraId="31B0CAC1" w14:textId="77777777" w:rsidR="009A4C7C" w:rsidRPr="008F1B3C" w:rsidRDefault="009A4C7C" w:rsidP="009A4C7C">
      <w:pPr>
        <w:pStyle w:val="PURBody-Indented"/>
        <w:rPr>
          <w:lang w:val="fr-FR"/>
        </w:rPr>
      </w:pPr>
      <w:r w:rsidRPr="008F1B3C">
        <w:rPr>
          <w:lang w:val="fr-FR"/>
        </w:rPr>
        <w:t>Chaque utilisateur ou dispositif pour lequel vous obtenez une licence SAL Enterprise ou SAL Productivity Suite (Utilisateur uniquement) peut utiliser les fonctionnalités suivantes du logiciel serveur.</w:t>
      </w:r>
    </w:p>
    <w:p w14:paraId="31B0CAC2" w14:textId="77777777" w:rsidR="009A4C7C" w:rsidRPr="008F1B3C" w:rsidRDefault="009A4C7C" w:rsidP="00D97775">
      <w:pPr>
        <w:pStyle w:val="PURBullet-Indented"/>
        <w:rPr>
          <w:lang w:val="fr-FR"/>
        </w:rPr>
      </w:pPr>
      <w:r w:rsidRPr="008F1B3C">
        <w:rPr>
          <w:lang w:val="fr-FR"/>
        </w:rPr>
        <w:t>Les fonctionnalités d</w:t>
      </w:r>
      <w:r w:rsidR="000905B8">
        <w:rPr>
          <w:lang w:val="fr-FR"/>
        </w:rPr>
        <w:t>’</w:t>
      </w:r>
      <w:r w:rsidRPr="008F1B3C">
        <w:rPr>
          <w:lang w:val="fr-FR"/>
        </w:rPr>
        <w:t>une licence d</w:t>
      </w:r>
      <w:r w:rsidR="000905B8">
        <w:rPr>
          <w:lang w:val="fr-FR"/>
        </w:rPr>
        <w:t>’</w:t>
      </w:r>
      <w:r w:rsidRPr="008F1B3C">
        <w:rPr>
          <w:lang w:val="fr-FR"/>
        </w:rPr>
        <w:t>accès SAL Standard décrites ci-avant</w:t>
      </w:r>
    </w:p>
    <w:p w14:paraId="31B0CAC3" w14:textId="77777777" w:rsidR="009A4C7C" w:rsidRPr="00384B28" w:rsidRDefault="009A4C7C" w:rsidP="00D97775">
      <w:pPr>
        <w:pStyle w:val="PURBullet-Indented"/>
        <w:rPr>
          <w:lang w:val="fr-FR"/>
        </w:rPr>
      </w:pPr>
      <w:r w:rsidRPr="00384B28">
        <w:rPr>
          <w:lang w:val="fr-FR"/>
        </w:rPr>
        <w:t>Toutes les fonctionnalités de conférence audio/vidéo et Web.</w:t>
      </w:r>
    </w:p>
    <w:p w14:paraId="31B0CAC4" w14:textId="77777777" w:rsidR="009A4C7C" w:rsidRPr="008F1B3C" w:rsidRDefault="009A4C7C" w:rsidP="00D97775">
      <w:pPr>
        <w:pStyle w:val="PURBullet-Indented"/>
        <w:rPr>
          <w:lang w:val="fr-FR"/>
        </w:rPr>
      </w:pPr>
      <w:r w:rsidRPr="008F1B3C">
        <w:rPr>
          <w:lang w:val="fr-FR"/>
        </w:rPr>
        <w:t>Toutes les fonctionnalités de partage de bureau.</w:t>
      </w:r>
    </w:p>
    <w:p w14:paraId="31B0CAC5" w14:textId="77777777" w:rsidR="00D6363C" w:rsidRPr="008F1B3C" w:rsidRDefault="00D6363C" w:rsidP="00D97775">
      <w:pPr>
        <w:pStyle w:val="PURBullet-Indented"/>
        <w:rPr>
          <w:lang w:val="fr-FR"/>
        </w:rPr>
      </w:pPr>
      <w:r w:rsidRPr="008F1B3C">
        <w:rPr>
          <w:lang w:val="fr-FR"/>
        </w:rPr>
        <w:t>Fonctionnalités de systèmes de salles de conférence</w:t>
      </w:r>
    </w:p>
    <w:p w14:paraId="31B0CAC6" w14:textId="77777777" w:rsidR="00D6363C" w:rsidRPr="00384B28" w:rsidRDefault="00D6363C" w:rsidP="00D97775">
      <w:pPr>
        <w:pStyle w:val="PURBullet-Indented"/>
      </w:pPr>
      <w:r w:rsidRPr="00384B28">
        <w:lastRenderedPageBreak/>
        <w:t>Fonctionnalités flux vidéo HD multiples</w:t>
      </w:r>
    </w:p>
    <w:p w14:paraId="31B0CAC7" w14:textId="77777777" w:rsidR="009A4C7C" w:rsidRPr="00384B28" w:rsidRDefault="009A4C7C" w:rsidP="009A4C7C">
      <w:pPr>
        <w:pStyle w:val="PURBlueStrong"/>
        <w:rPr>
          <w:spacing w:val="0"/>
        </w:rPr>
      </w:pPr>
      <w:r w:rsidRPr="00384B28">
        <w:rPr>
          <w:spacing w:val="0"/>
        </w:rPr>
        <w:t>SAL Plus</w:t>
      </w:r>
    </w:p>
    <w:p w14:paraId="31B0CAC8" w14:textId="77777777" w:rsidR="009A4C7C" w:rsidRPr="00384B28" w:rsidRDefault="009A4C7C" w:rsidP="009A4C7C">
      <w:pPr>
        <w:pStyle w:val="PURBody-Indented"/>
        <w:rPr>
          <w:lang w:val="fr-FR"/>
        </w:rPr>
      </w:pPr>
      <w:r w:rsidRPr="00384B28">
        <w:rPr>
          <w:lang w:val="fr-FR"/>
        </w:rPr>
        <w:t>Chaque utilisateur ou dispositif pour lequel vous obtenez une licence d</w:t>
      </w:r>
      <w:r w:rsidR="000905B8">
        <w:rPr>
          <w:lang w:val="fr-FR"/>
        </w:rPr>
        <w:t>’</w:t>
      </w:r>
      <w:r w:rsidRPr="00384B28">
        <w:rPr>
          <w:lang w:val="fr-FR"/>
        </w:rPr>
        <w:t>accès SAL Plus peut utiliser les fonctionnalités suivantes du logiciel Serveur :</w:t>
      </w:r>
    </w:p>
    <w:p w14:paraId="31B0CAC9" w14:textId="77777777" w:rsidR="009A4C7C" w:rsidRPr="008F1B3C" w:rsidRDefault="009A4C7C" w:rsidP="00D97775">
      <w:pPr>
        <w:pStyle w:val="PURBullet-Indented"/>
        <w:rPr>
          <w:lang w:val="fr-FR"/>
        </w:rPr>
      </w:pPr>
      <w:r w:rsidRPr="008F1B3C">
        <w:rPr>
          <w:lang w:val="fr-FR"/>
        </w:rPr>
        <w:t>Les fonctionnalités d</w:t>
      </w:r>
      <w:r w:rsidR="000905B8">
        <w:rPr>
          <w:lang w:val="fr-FR"/>
        </w:rPr>
        <w:t>’</w:t>
      </w:r>
      <w:r w:rsidRPr="008F1B3C">
        <w:rPr>
          <w:lang w:val="fr-FR"/>
        </w:rPr>
        <w:t>une licence d</w:t>
      </w:r>
      <w:r w:rsidR="000905B8">
        <w:rPr>
          <w:lang w:val="fr-FR"/>
        </w:rPr>
        <w:t>’</w:t>
      </w:r>
      <w:r w:rsidRPr="008F1B3C">
        <w:rPr>
          <w:lang w:val="fr-FR"/>
        </w:rPr>
        <w:t>accès SAL Standard décrites ci-avant</w:t>
      </w:r>
    </w:p>
    <w:p w14:paraId="31B0CACA" w14:textId="77777777" w:rsidR="009A4C7C" w:rsidRPr="00384B28" w:rsidRDefault="009A4C7C" w:rsidP="00D97775">
      <w:pPr>
        <w:pStyle w:val="PURBullet-Indented"/>
      </w:pPr>
      <w:r w:rsidRPr="00384B28">
        <w:t>Toutes les fonctionnalités de téléphonie</w:t>
      </w:r>
    </w:p>
    <w:p w14:paraId="31B0CACB" w14:textId="77777777" w:rsidR="009A4C7C" w:rsidRPr="008F1B3C" w:rsidRDefault="009A4C7C" w:rsidP="00D97775">
      <w:pPr>
        <w:pStyle w:val="PURBullet-Indented"/>
        <w:rPr>
          <w:lang w:val="fr-FR"/>
        </w:rPr>
      </w:pPr>
      <w:r w:rsidRPr="008F1B3C">
        <w:rPr>
          <w:lang w:val="fr-FR"/>
        </w:rPr>
        <w:t>Toutes les fonctionnalités de gestion des appels.</w:t>
      </w:r>
    </w:p>
    <w:p w14:paraId="31B0CACC" w14:textId="77777777" w:rsidR="009A4C7C" w:rsidRPr="00601334" w:rsidRDefault="009A4C7C" w:rsidP="009A4C7C">
      <w:pPr>
        <w:pStyle w:val="PURBlueStrong"/>
        <w:rPr>
          <w:spacing w:val="0"/>
          <w:lang w:val="fr-FR"/>
        </w:rPr>
      </w:pPr>
      <w:r w:rsidRPr="00601334">
        <w:rPr>
          <w:spacing w:val="0"/>
          <w:lang w:val="fr-FR"/>
        </w:rPr>
        <w:t>SAL Enterprise Plus</w:t>
      </w:r>
    </w:p>
    <w:p w14:paraId="31B0CACD" w14:textId="77777777" w:rsidR="009A4C7C" w:rsidRPr="00384B28" w:rsidRDefault="009A4C7C" w:rsidP="009A4C7C">
      <w:pPr>
        <w:pStyle w:val="PURBody-Indented"/>
        <w:rPr>
          <w:lang w:val="fr-FR"/>
        </w:rPr>
      </w:pPr>
      <w:r w:rsidRPr="00384B28">
        <w:rPr>
          <w:lang w:val="fr-FR"/>
        </w:rPr>
        <w:t>Chaque utilisateur ou dispositif pour lequel vous obtenez une licence d</w:t>
      </w:r>
      <w:r w:rsidR="000905B8">
        <w:rPr>
          <w:lang w:val="fr-FR"/>
        </w:rPr>
        <w:t>’</w:t>
      </w:r>
      <w:r w:rsidRPr="00384B28">
        <w:rPr>
          <w:lang w:val="fr-FR"/>
        </w:rPr>
        <w:t>accès SAL Plus Enterprise peut utiliser les fonctionnalités suivantes du logiciel Serveur :</w:t>
      </w:r>
    </w:p>
    <w:p w14:paraId="31B0CACE" w14:textId="77777777" w:rsidR="009A4C7C" w:rsidRPr="008F1B3C" w:rsidRDefault="009A4C7C" w:rsidP="00D97775">
      <w:pPr>
        <w:pStyle w:val="PURBullet-Indented"/>
        <w:rPr>
          <w:lang w:val="fr-FR"/>
        </w:rPr>
      </w:pPr>
      <w:r w:rsidRPr="008F1B3C">
        <w:rPr>
          <w:lang w:val="fr-FR"/>
        </w:rPr>
        <w:t>Les fonctionnalités d</w:t>
      </w:r>
      <w:r w:rsidR="000905B8">
        <w:rPr>
          <w:lang w:val="fr-FR"/>
        </w:rPr>
        <w:t>’</w:t>
      </w:r>
      <w:r w:rsidRPr="008F1B3C">
        <w:rPr>
          <w:lang w:val="fr-FR"/>
        </w:rPr>
        <w:t>une licence d</w:t>
      </w:r>
      <w:r w:rsidR="000905B8">
        <w:rPr>
          <w:lang w:val="fr-FR"/>
        </w:rPr>
        <w:t>’</w:t>
      </w:r>
      <w:r w:rsidRPr="008F1B3C">
        <w:rPr>
          <w:lang w:val="fr-FR"/>
        </w:rPr>
        <w:t>accès SAL Standard décrites ci-avant</w:t>
      </w:r>
    </w:p>
    <w:p w14:paraId="31B0CACF" w14:textId="77777777" w:rsidR="009A4C7C" w:rsidRPr="00384B28" w:rsidRDefault="009A4C7C" w:rsidP="00D97775">
      <w:pPr>
        <w:pStyle w:val="PURBullet-Indented"/>
        <w:rPr>
          <w:lang w:val="fr-FR"/>
        </w:rPr>
      </w:pPr>
      <w:r w:rsidRPr="00384B28">
        <w:rPr>
          <w:lang w:val="fr-FR"/>
        </w:rPr>
        <w:t>Toutes les fonctionnalités de conférence audio/vidéo et Web.</w:t>
      </w:r>
    </w:p>
    <w:p w14:paraId="31B0CAD0" w14:textId="77777777" w:rsidR="009A4C7C" w:rsidRPr="008F1B3C" w:rsidRDefault="009A4C7C" w:rsidP="00D97775">
      <w:pPr>
        <w:pStyle w:val="PURBullet-Indented"/>
        <w:rPr>
          <w:lang w:val="fr-FR"/>
        </w:rPr>
      </w:pPr>
      <w:r w:rsidRPr="008F1B3C">
        <w:rPr>
          <w:lang w:val="fr-FR"/>
        </w:rPr>
        <w:t>Toutes les fonctionnalités de partage de bureau.</w:t>
      </w:r>
    </w:p>
    <w:p w14:paraId="31B0CAD1" w14:textId="77777777" w:rsidR="009A4C7C" w:rsidRPr="00384B28" w:rsidRDefault="009A4C7C" w:rsidP="00D97775">
      <w:pPr>
        <w:pStyle w:val="PURBullet-Indented"/>
      </w:pPr>
      <w:r w:rsidRPr="00384B28">
        <w:t>Toutes les fonctionnalités de téléphonie</w:t>
      </w:r>
    </w:p>
    <w:p w14:paraId="31B0CAD2" w14:textId="6E2CE3B5" w:rsidR="00091B14" w:rsidRDefault="009A4C7C" w:rsidP="00D97775">
      <w:pPr>
        <w:pStyle w:val="PURBullet-Indented"/>
        <w:rPr>
          <w:lang w:val="fr-FR"/>
        </w:rPr>
      </w:pPr>
      <w:r w:rsidRPr="008F1B3C">
        <w:rPr>
          <w:lang w:val="fr-FR"/>
        </w:rPr>
        <w:t>Toutes les foncti</w:t>
      </w:r>
      <w:r w:rsidR="00FC0839">
        <w:rPr>
          <w:lang w:val="fr-FR"/>
        </w:rPr>
        <w:t>onnalités de gestion des appels</w:t>
      </w:r>
    </w:p>
    <w:p w14:paraId="513323C6" w14:textId="77777777" w:rsidR="00FC0839" w:rsidRPr="008F1B3C" w:rsidRDefault="00FC0839" w:rsidP="00FC0839">
      <w:pPr>
        <w:pStyle w:val="PURBullet-Indented"/>
        <w:rPr>
          <w:lang w:val="fr-FR"/>
        </w:rPr>
      </w:pPr>
      <w:r w:rsidRPr="008F1B3C">
        <w:rPr>
          <w:lang w:val="fr-FR"/>
        </w:rPr>
        <w:t>Fonctionnalités de systèmes de salles de conférence</w:t>
      </w:r>
    </w:p>
    <w:p w14:paraId="35F7600F" w14:textId="4FA84D8F" w:rsidR="00FC0839" w:rsidRPr="00FC0839" w:rsidRDefault="00FC0839" w:rsidP="00FC0839">
      <w:pPr>
        <w:pStyle w:val="PURBullet-Indented"/>
      </w:pPr>
      <w:r w:rsidRPr="00384B28">
        <w:t>Fonctionnalités flux vidéo HD multiples</w:t>
      </w:r>
    </w:p>
    <w:p w14:paraId="31B0CAD3" w14:textId="77777777" w:rsidR="00091B14" w:rsidRPr="00601334" w:rsidRDefault="00091B14" w:rsidP="00091B14">
      <w:pPr>
        <w:pStyle w:val="PURBlueStrong-Indented"/>
        <w:rPr>
          <w:spacing w:val="0"/>
          <w:lang w:val="fr-FR"/>
        </w:rPr>
      </w:pPr>
      <w:r w:rsidRPr="00601334">
        <w:rPr>
          <w:spacing w:val="0"/>
          <w:lang w:val="fr-FR"/>
        </w:rPr>
        <w:t>Logiciel .NET Framework</w:t>
      </w:r>
    </w:p>
    <w:p w14:paraId="31B0CAD4" w14:textId="77777777" w:rsidR="00091B14" w:rsidRPr="00384B28" w:rsidRDefault="00091B14" w:rsidP="00091B14">
      <w:pPr>
        <w:pStyle w:val="PURBody-Indented"/>
        <w:rPr>
          <w:lang w:val="fr-FR"/>
        </w:rPr>
      </w:pPr>
      <w:r w:rsidRPr="00384B28">
        <w:rPr>
          <w:lang w:val="fr-FR"/>
        </w:rP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31B0CAD5" w14:textId="77777777" w:rsidR="009A4C7C" w:rsidRPr="00384B28" w:rsidRDefault="009A4C7C" w:rsidP="009A4C7C">
      <w:pPr>
        <w:pStyle w:val="PURBody"/>
        <w:rPr>
          <w:lang w:val="fr-FR"/>
        </w:rPr>
      </w:pPr>
      <w:r w:rsidRPr="00384B28">
        <w:rPr>
          <w:lang w:val="fr-FR"/>
        </w:rPr>
        <w:t>Outre les droits indiqués ci-dessus, les conditions supplémentaires suivantes s</w:t>
      </w:r>
      <w:r w:rsidR="000905B8">
        <w:rPr>
          <w:lang w:val="fr-FR"/>
        </w:rPr>
        <w:t>’</w:t>
      </w:r>
      <w:r w:rsidRPr="00384B28">
        <w:rPr>
          <w:lang w:val="fr-FR"/>
        </w:rPr>
        <w:t>appliquent aux licences d</w:t>
      </w:r>
      <w:r w:rsidR="000905B8">
        <w:rPr>
          <w:lang w:val="fr-FR"/>
        </w:rPr>
        <w:t>’</w:t>
      </w:r>
      <w:r w:rsidRPr="00384B28">
        <w:rPr>
          <w:lang w:val="fr-FR"/>
        </w:rPr>
        <w:t>accès SAL Lync Standard, Enterprise, Plus, Enterprise Plus et Productivity Suite :</w:t>
      </w:r>
    </w:p>
    <w:p w14:paraId="31B0CAD6" w14:textId="77777777" w:rsidR="009A4C7C" w:rsidRPr="008F1B3C" w:rsidRDefault="009A4C7C" w:rsidP="009A4C7C">
      <w:pPr>
        <w:pStyle w:val="PURBlueStrong"/>
        <w:rPr>
          <w:spacing w:val="0"/>
          <w:lang w:val="fr-FR"/>
        </w:rPr>
      </w:pPr>
      <w:r w:rsidRPr="008F1B3C">
        <w:rPr>
          <w:spacing w:val="0"/>
          <w:lang w:val="fr-FR"/>
        </w:rPr>
        <w:t>Lync 2013 et Lync 2011 pour Mac</w:t>
      </w:r>
    </w:p>
    <w:p w14:paraId="31B0CAD7" w14:textId="77777777" w:rsidR="002D1613" w:rsidRPr="008F1B3C" w:rsidRDefault="009A4C7C" w:rsidP="008920FD">
      <w:pPr>
        <w:pStyle w:val="PURBody-Indented"/>
        <w:rPr>
          <w:lang w:val="fr-FR"/>
        </w:rPr>
      </w:pPr>
      <w:r w:rsidRPr="008F1B3C">
        <w:rPr>
          <w:lang w:val="fr-FR"/>
        </w:rPr>
        <w:t>Vous pouvez créer et Exécuter une Instance du client Lync 2013 ou Lync 2011 pour Mac dans un Environnement de Système d</w:t>
      </w:r>
      <w:r w:rsidR="000905B8">
        <w:rPr>
          <w:lang w:val="fr-FR"/>
        </w:rPr>
        <w:t>’</w:t>
      </w:r>
      <w:r w:rsidRPr="008F1B3C">
        <w:rPr>
          <w:lang w:val="fr-FR"/>
        </w:rPr>
        <w:t>Exploitation (ou OSE) Physique ou Virtuel, (a) sur tout dispositif pour lequel vous faites l</w:t>
      </w:r>
      <w:r w:rsidR="000905B8">
        <w:rPr>
          <w:lang w:val="fr-FR"/>
        </w:rPr>
        <w:t>’</w:t>
      </w:r>
      <w:r w:rsidRPr="008F1B3C">
        <w:rPr>
          <w:lang w:val="fr-FR"/>
        </w:rPr>
        <w:t>acquisition d</w:t>
      </w:r>
      <w:r w:rsidR="000905B8">
        <w:rPr>
          <w:lang w:val="fr-FR"/>
        </w:rPr>
        <w:t>’</w:t>
      </w:r>
      <w:r w:rsidRPr="008F1B3C">
        <w:rPr>
          <w:lang w:val="fr-FR"/>
        </w:rPr>
        <w:t>une licence d</w:t>
      </w:r>
      <w:r w:rsidR="000905B8">
        <w:rPr>
          <w:lang w:val="fr-FR"/>
        </w:rPr>
        <w:t>’</w:t>
      </w:r>
      <w:r w:rsidRPr="008F1B3C">
        <w:rPr>
          <w:lang w:val="fr-FR"/>
        </w:rPr>
        <w:t>accès SAL Dispositif et (b) sur tout dispositif unique dont se sert un utilisateur, pour lequel vous faites l</w:t>
      </w:r>
      <w:r w:rsidR="000905B8">
        <w:rPr>
          <w:lang w:val="fr-FR"/>
        </w:rPr>
        <w:t>’</w:t>
      </w:r>
      <w:r w:rsidRPr="008F1B3C">
        <w:rPr>
          <w:lang w:val="fr-FR"/>
        </w:rPr>
        <w:t>acquisition d</w:t>
      </w:r>
      <w:r w:rsidR="000905B8">
        <w:rPr>
          <w:lang w:val="fr-FR"/>
        </w:rPr>
        <w:t>’</w:t>
      </w:r>
      <w:r w:rsidRPr="008F1B3C">
        <w:rPr>
          <w:lang w:val="fr-FR"/>
        </w:rPr>
        <w:t>une licence d</w:t>
      </w:r>
      <w:r w:rsidR="000905B8">
        <w:rPr>
          <w:lang w:val="fr-FR"/>
        </w:rPr>
        <w:t>’</w:t>
      </w:r>
      <w:r w:rsidRPr="008F1B3C">
        <w:rPr>
          <w:lang w:val="fr-FR"/>
        </w:rPr>
        <w:t>accès SAL Utilisateur.</w:t>
      </w:r>
    </w:p>
    <w:p w14:paraId="31B0CAD8" w14:textId="77777777" w:rsidR="009A4C7C"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AD9" w14:textId="77777777" w:rsidR="009A4C7C" w:rsidRPr="00384B28" w:rsidRDefault="009A4C7C" w:rsidP="009A4C7C">
      <w:pPr>
        <w:pStyle w:val="PURProductName"/>
      </w:pPr>
      <w:bookmarkStart w:id="417" w:name="_Toc299519123"/>
      <w:bookmarkStart w:id="418" w:name="_Toc299531555"/>
      <w:bookmarkStart w:id="419" w:name="_Toc299531879"/>
      <w:bookmarkStart w:id="420" w:name="_Toc299957162"/>
      <w:bookmarkStart w:id="421" w:name="_Toc346536863"/>
      <w:bookmarkStart w:id="422" w:name="_Toc346895314"/>
      <w:bookmarkStart w:id="423" w:name="_Toc339280327"/>
      <w:bookmarkStart w:id="424" w:name="_Toc339280470"/>
      <w:bookmarkStart w:id="425" w:name="_Toc363552799"/>
      <w:bookmarkStart w:id="426" w:name="_Toc363552862"/>
      <w:bookmarkStart w:id="427" w:name="_Toc378682161"/>
      <w:bookmarkStart w:id="428" w:name="_Toc378682263"/>
      <w:bookmarkStart w:id="429" w:name="_Toc371268275"/>
      <w:bookmarkStart w:id="430" w:name="_Toc371268341"/>
      <w:bookmarkStart w:id="431" w:name="_Toc381960528"/>
      <w:bookmarkStart w:id="432" w:name="_Toc381960569"/>
      <w:r w:rsidRPr="00384B28">
        <w:t>Microsoft Application Virtualization Hosting pour Desktop</w:t>
      </w:r>
      <w:bookmarkEnd w:id="417"/>
      <w:bookmarkEnd w:id="418"/>
      <w:bookmarkEnd w:id="419"/>
      <w:bookmarkEnd w:id="420"/>
      <w:bookmarkEnd w:id="421"/>
      <w:bookmarkEnd w:id="422"/>
      <w:bookmarkEnd w:id="423"/>
      <w:bookmarkEnd w:id="424"/>
      <w:bookmarkEnd w:id="425"/>
      <w:bookmarkEnd w:id="426"/>
      <w:bookmarkEnd w:id="427"/>
      <w:bookmarkEnd w:id="428"/>
      <w:bookmarkEnd w:id="429"/>
      <w:bookmarkEnd w:id="430"/>
      <w:bookmarkEnd w:id="431"/>
      <w:bookmarkEnd w:id="432"/>
      <w:r w:rsidRPr="00384B28">
        <w:fldChar w:fldCharType="begin"/>
      </w:r>
      <w:r w:rsidRPr="00384B28">
        <w:instrText>XE "Microsoft Application Virtualization Hosting pour Desktop"</w:instrText>
      </w:r>
      <w:r w:rsidRPr="00384B28">
        <w:fldChar w:fldCharType="end"/>
      </w:r>
    </w:p>
    <w:p w14:paraId="31B0CADA" w14:textId="77777777" w:rsidR="009A4C7C" w:rsidRPr="00384B28" w:rsidRDefault="009A4C7C" w:rsidP="009A4C7C">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rsidRPr="00D422BD" w14:paraId="31B0CADD" w14:textId="77777777" w:rsidTr="0015145F">
        <w:tc>
          <w:tcPr>
            <w:tcW w:w="2571" w:type="pct"/>
            <w:tcBorders>
              <w:top w:val="single" w:sz="4" w:space="0" w:color="auto"/>
              <w:bottom w:val="nil"/>
            </w:tcBorders>
          </w:tcPr>
          <w:p w14:paraId="31B0CADB" w14:textId="77777777" w:rsidR="00831C1F" w:rsidRPr="008F1B3C" w:rsidRDefault="00831C1F" w:rsidP="00831C1F">
            <w:pPr>
              <w:pStyle w:val="PURLMSH"/>
              <w:rPr>
                <w:lang w:val="fr-FR"/>
              </w:rPr>
            </w:pPr>
            <w:r w:rsidRPr="008F1B3C">
              <w:rPr>
                <w:lang w:val="fr-FR"/>
              </w:rPr>
              <w:t xml:space="preserve">Section applicable des conditions générales de licence SAL : </w:t>
            </w:r>
            <w:hyperlink w:anchor="SALTerms_Server" w:history="1">
              <w:r w:rsidRPr="008F1B3C">
                <w:rPr>
                  <w:rStyle w:val="Hyperlink"/>
                  <w:lang w:val="fr-FR"/>
                </w:rPr>
                <w:t>Logiciel serveur</w:t>
              </w:r>
            </w:hyperlink>
          </w:p>
        </w:tc>
        <w:tc>
          <w:tcPr>
            <w:tcW w:w="2429" w:type="pct"/>
            <w:tcBorders>
              <w:top w:val="single" w:sz="4" w:space="0" w:color="auto"/>
              <w:bottom w:val="nil"/>
            </w:tcBorders>
          </w:tcPr>
          <w:p w14:paraId="31B0CADC" w14:textId="77777777" w:rsidR="00831C1F" w:rsidRPr="008F1B3C" w:rsidRDefault="004F154D" w:rsidP="00831C1F">
            <w:pPr>
              <w:pStyle w:val="PURLMSH"/>
              <w:rPr>
                <w:lang w:val="fr-FR"/>
              </w:rPr>
            </w:pPr>
            <w:r w:rsidRPr="008F1B3C">
              <w:rPr>
                <w:lang w:val="fr-FR"/>
              </w:rPr>
              <w:t xml:space="preserve">Voir les avertissements applicables : </w:t>
            </w:r>
            <w:r w:rsidRPr="008F1B3C">
              <w:rPr>
                <w:b/>
                <w:lang w:val="fr-FR"/>
              </w:rPr>
              <w:t>Non</w:t>
            </w:r>
          </w:p>
        </w:tc>
      </w:tr>
      <w:tr w:rsidR="009A4C7C" w:rsidRPr="00D422BD" w14:paraId="31B0CAE0" w14:textId="77777777" w:rsidTr="0015145F">
        <w:tc>
          <w:tcPr>
            <w:tcW w:w="2571" w:type="pct"/>
            <w:tcBorders>
              <w:top w:val="nil"/>
            </w:tcBorders>
          </w:tcPr>
          <w:p w14:paraId="31B0CADE" w14:textId="77777777" w:rsidR="009A4C7C" w:rsidRPr="00384B28" w:rsidRDefault="009A4C7C" w:rsidP="009A4C7C">
            <w:pPr>
              <w:pStyle w:val="PURLMSH"/>
            </w:pPr>
            <w:r w:rsidRPr="00384B28">
              <w:t xml:space="preserve">Logiciels client/supplémentaires : </w:t>
            </w:r>
            <w:r w:rsidRPr="00384B28">
              <w:rPr>
                <w:b/>
              </w:rPr>
              <w:t>Non</w:t>
            </w:r>
            <w:r w:rsidRPr="00384B28">
              <w:t xml:space="preserve"> </w:t>
            </w:r>
          </w:p>
        </w:tc>
        <w:tc>
          <w:tcPr>
            <w:tcW w:w="2429" w:type="pct"/>
            <w:tcBorders>
              <w:top w:val="nil"/>
            </w:tcBorders>
          </w:tcPr>
          <w:p w14:paraId="31B0CADF" w14:textId="77777777" w:rsidR="009A4C7C" w:rsidRPr="008F1B3C" w:rsidRDefault="003B0799" w:rsidP="009A4C7C">
            <w:pPr>
              <w:pStyle w:val="PURLMSH"/>
              <w:rPr>
                <w:lang w:val="fr-FR"/>
              </w:rPr>
            </w:pPr>
            <w:r w:rsidRPr="008F1B3C">
              <w:rPr>
                <w:lang w:val="fr-FR"/>
              </w:rPr>
              <w:t xml:space="preserve">Éligibles aux Services Logiciels sur serveurs de Prestataires de Services de centre de données : </w:t>
            </w:r>
            <w:r w:rsidRPr="008F1B3C">
              <w:rPr>
                <w:b/>
                <w:lang w:val="fr-FR"/>
              </w:rPr>
              <w:t>Oui</w:t>
            </w:r>
          </w:p>
        </w:tc>
      </w:tr>
      <w:tr w:rsidR="00AD5AED" w:rsidRPr="00D422BD" w14:paraId="31B0CAE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1B0CAE1" w14:textId="77777777" w:rsidR="00AD5AED" w:rsidRPr="008F1B3C" w:rsidRDefault="00AD5AED" w:rsidP="00CF11D8">
            <w:pPr>
              <w:pStyle w:val="PURTableHeaderWhite"/>
              <w:spacing w:after="0" w:line="240" w:lineRule="auto"/>
              <w:rPr>
                <w:i w:val="0"/>
                <w:color w:val="404040" w:themeColor="text1" w:themeTint="BF"/>
                <w:lang w:val="fr-FR"/>
              </w:rPr>
            </w:pPr>
            <w:r w:rsidRPr="008F1B3C">
              <w:rPr>
                <w:i w:val="0"/>
                <w:color w:val="404040" w:themeColor="text1" w:themeTint="BF"/>
                <w:lang w:val="fr-FR"/>
              </w:rPr>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AD5AED" w:rsidRPr="00384B28" w14:paraId="31B0CAE5"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1B0CAE3" w14:textId="77777777" w:rsidR="00AD5AED" w:rsidRPr="00384B28" w:rsidRDefault="00BB41EF" w:rsidP="00CF11D8">
            <w:pPr>
              <w:pStyle w:val="PURBody"/>
            </w:pPr>
            <w:r w:rsidRPr="00384B28">
              <w:rPr>
                <w:b/>
              </w:rPr>
              <w:t>Vous avez besoin de :</w:t>
            </w:r>
          </w:p>
          <w:p w14:paraId="31B0CAE4" w14:textId="77777777" w:rsidR="00AD5AED" w:rsidRPr="00384B28" w:rsidRDefault="00AD5AED" w:rsidP="009E3081">
            <w:pPr>
              <w:pStyle w:val="PURBullet-Indented"/>
            </w:pPr>
            <w:r w:rsidRPr="00384B28">
              <w:t>SAL Microsoft Application Virtualization Hosting pour Desktop</w:t>
            </w:r>
          </w:p>
        </w:tc>
      </w:tr>
    </w:tbl>
    <w:p w14:paraId="31B0CAE6" w14:textId="77777777" w:rsidR="009A4C7C" w:rsidRPr="00384B28" w:rsidRDefault="009A4C7C" w:rsidP="0085206E">
      <w:pPr>
        <w:pStyle w:val="PURADDITIONALTERMSHEADERMB"/>
      </w:pPr>
      <w:r w:rsidRPr="00384B28">
        <w:t>Conditions supplémentaires.</w:t>
      </w:r>
    </w:p>
    <w:p w14:paraId="31B0CAE7" w14:textId="77777777" w:rsidR="009A4C7C" w:rsidRPr="008F1B3C" w:rsidRDefault="009A4C7C" w:rsidP="009A4C7C">
      <w:pPr>
        <w:pStyle w:val="PURBlueStrong"/>
        <w:rPr>
          <w:spacing w:val="0"/>
          <w:lang w:val="fr-FR"/>
        </w:rPr>
      </w:pPr>
      <w:r w:rsidRPr="008F1B3C">
        <w:rPr>
          <w:spacing w:val="0"/>
          <w:lang w:val="fr-FR"/>
        </w:rPr>
        <w:t>Application Virtualization avec produits et composants de produits Microsoft</w:t>
      </w:r>
    </w:p>
    <w:p w14:paraId="31B0CAE8" w14:textId="77777777" w:rsidR="009A4C7C" w:rsidRPr="00384B28" w:rsidRDefault="00FE3B33" w:rsidP="009A4C7C">
      <w:pPr>
        <w:pStyle w:val="PURBody-Indented"/>
        <w:rPr>
          <w:lang w:val="fr-FR"/>
        </w:rPr>
      </w:pPr>
      <w:r w:rsidRPr="00384B28">
        <w:rPr>
          <w:lang w:val="fr-FR"/>
        </w:rPr>
        <w:t>Les produits Microsoft suivants peuvent être utilisés avec Microsoft Application Virtualization Hosting pour Desktop ou toute autre technologie tierce de virtualisation des applications :</w:t>
      </w:r>
    </w:p>
    <w:p w14:paraId="31B0CAE9" w14:textId="77777777" w:rsidR="009A4C7C" w:rsidRPr="00384B28" w:rsidRDefault="009A4C7C" w:rsidP="009E3081">
      <w:pPr>
        <w:pStyle w:val="PURBullet-Indented"/>
      </w:pPr>
      <w:r w:rsidRPr="00384B28">
        <w:t>Microsoft Dynamics NAV 2013 R2</w:t>
      </w:r>
    </w:p>
    <w:p w14:paraId="31B0CAEA" w14:textId="77777777" w:rsidR="00A11A7A" w:rsidRPr="00384B28" w:rsidRDefault="009A4C7C" w:rsidP="00446366">
      <w:pPr>
        <w:pStyle w:val="PURBody-Indented"/>
        <w:rPr>
          <w:lang w:val="fr-FR"/>
        </w:rPr>
      </w:pPr>
      <w:r w:rsidRPr="00384B28">
        <w:rPr>
          <w:lang w:val="fr-FR"/>
        </w:rPr>
        <w:t>Aucun autre produit ou composant de produits Microsoft n</w:t>
      </w:r>
      <w:r w:rsidR="000905B8">
        <w:rPr>
          <w:lang w:val="fr-FR"/>
        </w:rPr>
        <w:t>’</w:t>
      </w:r>
      <w:r w:rsidRPr="00384B28">
        <w:rPr>
          <w:lang w:val="fr-FR"/>
        </w:rPr>
        <w:t>est autorisé.</w:t>
      </w:r>
    </w:p>
    <w:p w14:paraId="31B0CAEB" w14:textId="77777777" w:rsidR="00893CE7" w:rsidRPr="008F1B3C" w:rsidRDefault="004E2E3E" w:rsidP="00CD6E9D">
      <w:pPr>
        <w:pStyle w:val="PURBody-Indented"/>
        <w:keepLines/>
        <w:ind w:left="274"/>
        <w:jc w:val="right"/>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AEC" w14:textId="77777777" w:rsidR="00C079D4" w:rsidRPr="00384B28" w:rsidRDefault="00C079D4" w:rsidP="00C079D4">
      <w:pPr>
        <w:pStyle w:val="PURProductName"/>
        <w:rPr>
          <w:lang w:val="fr-FR"/>
        </w:rPr>
      </w:pPr>
      <w:bookmarkStart w:id="433" w:name="_Toc363552800"/>
      <w:bookmarkStart w:id="434" w:name="_Toc363552863"/>
      <w:bookmarkStart w:id="435" w:name="_Toc378682162"/>
      <w:bookmarkStart w:id="436" w:name="_Toc378682264"/>
      <w:bookmarkStart w:id="437" w:name="_Toc371268276"/>
      <w:bookmarkStart w:id="438" w:name="_Toc371268342"/>
      <w:bookmarkStart w:id="439" w:name="_Toc381960529"/>
      <w:bookmarkStart w:id="440" w:name="_Toc381960570"/>
      <w:bookmarkStart w:id="441" w:name="_Toc299519124"/>
      <w:bookmarkStart w:id="442" w:name="_Toc299531556"/>
      <w:bookmarkStart w:id="443" w:name="_Toc299531880"/>
      <w:bookmarkStart w:id="444" w:name="_Toc299957163"/>
      <w:bookmarkStart w:id="445" w:name="_Toc346536864"/>
      <w:bookmarkStart w:id="446" w:name="_Toc346895315"/>
      <w:bookmarkStart w:id="447" w:name="_Toc339280328"/>
      <w:bookmarkStart w:id="448" w:name="_Toc339280471"/>
      <w:r w:rsidRPr="00384B28">
        <w:rPr>
          <w:lang w:val="fr-FR"/>
        </w:rPr>
        <w:lastRenderedPageBreak/>
        <w:t>Microsoft Application Virtualization pour les Services Bureau à Distance</w:t>
      </w:r>
      <w:bookmarkEnd w:id="433"/>
      <w:bookmarkEnd w:id="434"/>
      <w:bookmarkEnd w:id="435"/>
      <w:bookmarkEnd w:id="436"/>
      <w:bookmarkEnd w:id="437"/>
      <w:bookmarkEnd w:id="438"/>
      <w:bookmarkEnd w:id="439"/>
      <w:bookmarkEnd w:id="440"/>
      <w:r w:rsidRPr="00384B28">
        <w:fldChar w:fldCharType="begin"/>
      </w:r>
      <w:r w:rsidRPr="00384B28">
        <w:rPr>
          <w:lang w:val="fr-FR"/>
        </w:rPr>
        <w:instrText>XE "Microsoft Application Virtualization pour les Services Bureau à Distance"</w:instrText>
      </w:r>
      <w:r w:rsidRPr="00384B28">
        <w:fldChar w:fldCharType="end"/>
      </w:r>
    </w:p>
    <w:p w14:paraId="31B0CAED" w14:textId="77777777" w:rsidR="00C079D4" w:rsidRPr="00384B28" w:rsidRDefault="00C079D4" w:rsidP="00C079D4">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D422BD" w14:paraId="31B0CAF0" w14:textId="77777777" w:rsidTr="00E964A3">
        <w:tc>
          <w:tcPr>
            <w:tcW w:w="2477" w:type="pct"/>
            <w:gridSpan w:val="2"/>
            <w:tcBorders>
              <w:top w:val="single" w:sz="4" w:space="0" w:color="auto"/>
              <w:bottom w:val="nil"/>
            </w:tcBorders>
          </w:tcPr>
          <w:p w14:paraId="31B0CAEE" w14:textId="77777777" w:rsidR="007331A1" w:rsidRPr="008F1B3C" w:rsidRDefault="007331A1" w:rsidP="007331A1">
            <w:pPr>
              <w:pStyle w:val="PURLMSH"/>
              <w:rPr>
                <w:lang w:val="fr-FR"/>
              </w:rPr>
            </w:pPr>
            <w:r w:rsidRPr="008F1B3C">
              <w:rPr>
                <w:lang w:val="fr-FR"/>
              </w:rPr>
              <w:t xml:space="preserve">Section applicable des conditions générales de licence SAL : </w:t>
            </w:r>
            <w:hyperlink w:anchor="SALTerms_Server" w:history="1">
              <w:r w:rsidRPr="008F1B3C">
                <w:rPr>
                  <w:rStyle w:val="Hyperlink"/>
                  <w:lang w:val="fr-FR"/>
                </w:rPr>
                <w:t>Logiciel serveur</w:t>
              </w:r>
            </w:hyperlink>
          </w:p>
        </w:tc>
        <w:tc>
          <w:tcPr>
            <w:tcW w:w="2523" w:type="pct"/>
            <w:gridSpan w:val="2"/>
            <w:tcBorders>
              <w:top w:val="single" w:sz="4" w:space="0" w:color="auto"/>
              <w:bottom w:val="nil"/>
            </w:tcBorders>
          </w:tcPr>
          <w:p w14:paraId="31B0CAEF" w14:textId="77777777" w:rsidR="007331A1" w:rsidRPr="008F1B3C" w:rsidRDefault="007331A1" w:rsidP="007331A1">
            <w:pPr>
              <w:pStyle w:val="PURLMSH"/>
              <w:rPr>
                <w:i/>
                <w:lang w:val="fr-FR"/>
              </w:rPr>
            </w:pPr>
            <w:r w:rsidRPr="008F1B3C">
              <w:rPr>
                <w:lang w:val="fr-FR"/>
              </w:rPr>
              <w:t xml:space="preserve">Éligibles aux Services Logiciels sur serveurs de Prestataires de Services de centre de données : </w:t>
            </w:r>
            <w:r w:rsidRPr="008F1B3C">
              <w:rPr>
                <w:b/>
                <w:lang w:val="fr-FR"/>
              </w:rPr>
              <w:t>Oui</w:t>
            </w:r>
          </w:p>
        </w:tc>
      </w:tr>
      <w:tr w:rsidR="007331A1" w:rsidRPr="00D422BD" w14:paraId="31B0CA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31B0CAF1" w14:textId="77777777" w:rsidR="007331A1" w:rsidRPr="008F1B3C" w:rsidRDefault="007331A1" w:rsidP="007331A1">
            <w:pPr>
              <w:pStyle w:val="PURTableHeaderWhite"/>
              <w:spacing w:after="0" w:line="240" w:lineRule="auto"/>
              <w:rPr>
                <w:i w:val="0"/>
                <w:color w:val="404040" w:themeColor="text1" w:themeTint="BF"/>
                <w:lang w:val="fr-FR"/>
              </w:rPr>
            </w:pPr>
            <w:r w:rsidRPr="008F1B3C">
              <w:rPr>
                <w:i w:val="0"/>
                <w:color w:val="404040" w:themeColor="text1" w:themeTint="BF"/>
                <w:lang w:val="fr-FR"/>
              </w:rPr>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7331A1" w:rsidRPr="00D422BD" w14:paraId="31B0CAF5"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31B0CAF3" w14:textId="77777777" w:rsidR="007331A1" w:rsidRPr="00384B28" w:rsidRDefault="007331A1" w:rsidP="007331A1">
            <w:pPr>
              <w:pStyle w:val="PURBody"/>
            </w:pPr>
            <w:r w:rsidRPr="00384B28">
              <w:rPr>
                <w:b/>
              </w:rPr>
              <w:t>Vous avez besoin de :</w:t>
            </w:r>
          </w:p>
          <w:p w14:paraId="31B0CAF4" w14:textId="77777777" w:rsidR="007331A1" w:rsidRPr="008F1B3C" w:rsidRDefault="007331A1" w:rsidP="007331A1">
            <w:pPr>
              <w:pStyle w:val="PURBullet-Indented"/>
              <w:rPr>
                <w:b/>
                <w:bCs/>
                <w:lang w:val="fr-FR"/>
              </w:rPr>
            </w:pPr>
            <w:r w:rsidRPr="008F1B3C">
              <w:rPr>
                <w:lang w:val="fr-FR"/>
              </w:rPr>
              <w:t>SAL Services Bureau à Distance pour Windows Server 2012</w:t>
            </w:r>
          </w:p>
        </w:tc>
      </w:tr>
    </w:tbl>
    <w:p w14:paraId="31B0CAF6" w14:textId="77777777" w:rsidR="00C079D4" w:rsidRPr="008F1B3C" w:rsidRDefault="00C079D4" w:rsidP="00C079D4">
      <w:pPr>
        <w:pStyle w:val="PURADDITIONALTERMSHEADERMB"/>
        <w:rPr>
          <w:lang w:val="fr-FR"/>
        </w:rPr>
      </w:pPr>
      <w:r w:rsidRPr="008F1B3C">
        <w:rPr>
          <w:lang w:val="fr-FR"/>
        </w:rPr>
        <w:t>Conditions supplémentaires.</w:t>
      </w:r>
    </w:p>
    <w:p w14:paraId="31B0CAF7" w14:textId="77777777" w:rsidR="00C079D4" w:rsidRPr="008F1B3C" w:rsidRDefault="00C079D4" w:rsidP="00C079D4">
      <w:pPr>
        <w:pStyle w:val="PURBlueStrong-Indented"/>
        <w:rPr>
          <w:spacing w:val="0"/>
          <w:lang w:val="fr-FR"/>
        </w:rPr>
      </w:pPr>
      <w:r w:rsidRPr="008F1B3C">
        <w:rPr>
          <w:spacing w:val="0"/>
          <w:lang w:val="fr-FR"/>
        </w:rPr>
        <w:t>Droits d</w:t>
      </w:r>
      <w:r w:rsidR="000905B8">
        <w:rPr>
          <w:spacing w:val="0"/>
          <w:lang w:val="fr-FR"/>
        </w:rPr>
        <w:t>’</w:t>
      </w:r>
      <w:r w:rsidRPr="008F1B3C">
        <w:rPr>
          <w:spacing w:val="0"/>
          <w:lang w:val="fr-FR"/>
        </w:rPr>
        <w:t>accès uniquement</w:t>
      </w:r>
    </w:p>
    <w:p w14:paraId="31B0CAF8" w14:textId="77777777" w:rsidR="00C079D4" w:rsidRPr="008F1B3C" w:rsidRDefault="00C079D4" w:rsidP="00C079D4">
      <w:pPr>
        <w:pStyle w:val="PURBody-Indented"/>
        <w:rPr>
          <w:lang w:val="fr-FR"/>
        </w:rPr>
      </w:pPr>
      <w:r w:rsidRPr="008F1B3C">
        <w:rPr>
          <w:lang w:val="fr-FR"/>
        </w:rPr>
        <w:t>Conformément aux conditions de licence de Windows Server stipulées dans la section Modèle de licence par processeur et aux conditions licence Cloud Platform Guest stipulées dans la section Modèle de licence par hôte/invité, vous devez faire l</w:t>
      </w:r>
      <w:r w:rsidR="000905B8">
        <w:rPr>
          <w:lang w:val="fr-FR"/>
        </w:rPr>
        <w:t>’</w:t>
      </w:r>
      <w:r w:rsidRPr="008F1B3C">
        <w:rPr>
          <w:lang w:val="fr-FR"/>
        </w:rPr>
        <w:t>acquisition d</w:t>
      </w:r>
      <w:r w:rsidR="000905B8">
        <w:rPr>
          <w:lang w:val="fr-FR"/>
        </w:rPr>
        <w:t>’</w:t>
      </w:r>
      <w:r w:rsidRPr="008F1B3C">
        <w:rPr>
          <w:lang w:val="fr-FR"/>
        </w:rPr>
        <w:t>une licence d</w:t>
      </w:r>
      <w:r w:rsidR="000905B8">
        <w:rPr>
          <w:lang w:val="fr-FR"/>
        </w:rPr>
        <w:t>’</w:t>
      </w:r>
      <w:r w:rsidRPr="008F1B3C">
        <w:rPr>
          <w:lang w:val="fr-FR"/>
        </w:rPr>
        <w:t>accès SAL pour chaque utilisateur autorisé à accéder, directement ou indirectement, à Microsoft Application Virtualization pour les Services Bureau à Distance.</w:t>
      </w:r>
    </w:p>
    <w:p w14:paraId="31B0CAF9" w14:textId="77777777" w:rsidR="00C079D4" w:rsidRPr="008F1B3C" w:rsidRDefault="00C079D4" w:rsidP="00C079D4">
      <w:pPr>
        <w:pStyle w:val="PURBlueStrong-Indented"/>
        <w:rPr>
          <w:spacing w:val="0"/>
          <w:lang w:val="fr-FR"/>
        </w:rPr>
      </w:pPr>
      <w:r w:rsidRPr="008F1B3C">
        <w:rPr>
          <w:spacing w:val="0"/>
          <w:lang w:val="fr-FR"/>
        </w:rPr>
        <w:t>Logiciel serveur</w:t>
      </w:r>
    </w:p>
    <w:p w14:paraId="31B0CAFA" w14:textId="77777777" w:rsidR="00C079D4" w:rsidRPr="008F1B3C" w:rsidRDefault="00C079D4" w:rsidP="00C079D4">
      <w:pPr>
        <w:pStyle w:val="PURBody-Indented"/>
        <w:rPr>
          <w:lang w:val="fr-FR"/>
        </w:rPr>
      </w:pPr>
      <w:r w:rsidRPr="008F1B3C">
        <w:rPr>
          <w:lang w:val="fr-FR"/>
        </w:rPr>
        <w:t>Nonobstant les conditions générales de licence du logiciel serveur, vous devez faire l</w:t>
      </w:r>
      <w:r w:rsidR="000905B8">
        <w:rPr>
          <w:lang w:val="fr-FR"/>
        </w:rPr>
        <w:t>’</w:t>
      </w:r>
      <w:r w:rsidRPr="008F1B3C">
        <w:rPr>
          <w:lang w:val="fr-FR"/>
        </w:rPr>
        <w:t>acquisition de licences par processeur Windows Server 2012 distinctes pour le logiciel serveur, conformément aux conditions de licence de Windows Server stipulées dans la section Modèle de licence par processeur, ou de licences Cloud Platform Guest distinctes conformément aux conditions licence Cloud Platform Guest stipulées dans la section Modèle de licence par hôte/invité. Vous n</w:t>
      </w:r>
      <w:r w:rsidR="000905B8">
        <w:rPr>
          <w:lang w:val="fr-FR"/>
        </w:rPr>
        <w:t>’</w:t>
      </w:r>
      <w:r w:rsidRPr="008F1B3C">
        <w:rPr>
          <w:lang w:val="fr-FR"/>
        </w:rPr>
        <w:t>êtes pas autorisé à exécuter des instances du logiciel serveur au titre des SAL Services Bureau à Distance pour Windows Server.</w:t>
      </w:r>
    </w:p>
    <w:p w14:paraId="31B0CAFB" w14:textId="77777777" w:rsidR="00C079D4" w:rsidRPr="008F1B3C" w:rsidRDefault="004E2E3E" w:rsidP="00CD6E9D">
      <w:pPr>
        <w:pStyle w:val="PURBody-Indented"/>
        <w:keepLines/>
        <w:ind w:left="274"/>
        <w:jc w:val="right"/>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AFC" w14:textId="46A01563" w:rsidR="009A4C7C" w:rsidRPr="00601334" w:rsidRDefault="009A4C7C" w:rsidP="009A4C7C">
      <w:pPr>
        <w:pStyle w:val="PURProductName"/>
        <w:rPr>
          <w:lang w:val="fr-FR"/>
        </w:rPr>
      </w:pPr>
      <w:bookmarkStart w:id="449" w:name="_Toc363552801"/>
      <w:bookmarkStart w:id="450" w:name="_Toc363552864"/>
      <w:bookmarkStart w:id="451" w:name="_Toc378682163"/>
      <w:bookmarkStart w:id="452" w:name="_Toc378682265"/>
      <w:bookmarkStart w:id="453" w:name="_Toc371268277"/>
      <w:bookmarkStart w:id="454" w:name="_Toc371268343"/>
      <w:bookmarkStart w:id="455" w:name="_Toc381960530"/>
      <w:bookmarkStart w:id="456" w:name="_Toc381960571"/>
      <w:r w:rsidRPr="00601334">
        <w:rPr>
          <w:lang w:val="fr-FR"/>
        </w:rPr>
        <w:t>Microsoft Dynamics AX 2012</w:t>
      </w:r>
      <w:bookmarkEnd w:id="441"/>
      <w:bookmarkEnd w:id="442"/>
      <w:bookmarkEnd w:id="443"/>
      <w:bookmarkEnd w:id="444"/>
      <w:r w:rsidRPr="00601334">
        <w:rPr>
          <w:lang w:val="fr-FR"/>
        </w:rPr>
        <w:t xml:space="preserve"> </w:t>
      </w:r>
      <w:bookmarkEnd w:id="445"/>
      <w:bookmarkEnd w:id="446"/>
      <w:bookmarkEnd w:id="447"/>
      <w:bookmarkEnd w:id="448"/>
      <w:bookmarkEnd w:id="449"/>
      <w:bookmarkEnd w:id="450"/>
      <w:bookmarkEnd w:id="451"/>
      <w:bookmarkEnd w:id="452"/>
      <w:bookmarkEnd w:id="453"/>
      <w:bookmarkEnd w:id="454"/>
      <w:r w:rsidRPr="00601334">
        <w:rPr>
          <w:lang w:val="fr-FR"/>
        </w:rPr>
        <w:t>R</w:t>
      </w:r>
      <w:r w:rsidR="006D60E3">
        <w:rPr>
          <w:lang w:val="fr-FR"/>
        </w:rPr>
        <w:t>2</w:t>
      </w:r>
      <w:bookmarkEnd w:id="455"/>
      <w:bookmarkEnd w:id="456"/>
      <w:r w:rsidRPr="00384B28">
        <w:fldChar w:fldCharType="begin"/>
      </w:r>
      <w:r w:rsidRPr="00601334">
        <w:rPr>
          <w:lang w:val="fr-FR"/>
        </w:rPr>
        <w:instrText>XE "Microsoft Dynamics AX 2012 R3"</w:instrText>
      </w:r>
      <w:r w:rsidRPr="00384B28">
        <w:fldChar w:fldCharType="end"/>
      </w:r>
    </w:p>
    <w:p w14:paraId="31B0CAFD" w14:textId="77777777" w:rsidR="009A4C7C" w:rsidRPr="00384B28" w:rsidRDefault="009A4C7C" w:rsidP="009A4C7C">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1"/>
        <w:gridCol w:w="5160"/>
      </w:tblGrid>
      <w:tr w:rsidR="00831C1F" w:rsidRPr="00D422BD" w14:paraId="31B0CB00" w14:textId="77777777" w:rsidTr="0015145F">
        <w:tc>
          <w:tcPr>
            <w:tcW w:w="2547" w:type="pct"/>
          </w:tcPr>
          <w:p w14:paraId="31B0CAFE" w14:textId="77777777" w:rsidR="00831C1F" w:rsidRPr="008F1B3C" w:rsidRDefault="00831C1F" w:rsidP="00831C1F">
            <w:pPr>
              <w:pStyle w:val="PURLMSH"/>
              <w:rPr>
                <w:lang w:val="fr-FR"/>
              </w:rPr>
            </w:pPr>
            <w:r w:rsidRPr="008F1B3C">
              <w:rPr>
                <w:lang w:val="fr-FR"/>
              </w:rPr>
              <w:t xml:space="preserve">Section applicable des conditions générales de licence SAL : </w:t>
            </w:r>
            <w:hyperlink w:anchor="SALTerms_Server" w:history="1">
              <w:r w:rsidRPr="008F1B3C">
                <w:rPr>
                  <w:rStyle w:val="Hyperlink"/>
                  <w:lang w:val="fr-FR"/>
                </w:rPr>
                <w:t>Logiciel serveur</w:t>
              </w:r>
            </w:hyperlink>
          </w:p>
        </w:tc>
        <w:tc>
          <w:tcPr>
            <w:tcW w:w="2453" w:type="pct"/>
            <w:gridSpan w:val="2"/>
          </w:tcPr>
          <w:p w14:paraId="31B0CAFF" w14:textId="77777777" w:rsidR="00831C1F" w:rsidRPr="008F1B3C" w:rsidRDefault="004F154D" w:rsidP="00831C1F">
            <w:pPr>
              <w:pStyle w:val="PURLMSH"/>
              <w:rPr>
                <w:lang w:val="fr-FR"/>
              </w:rPr>
            </w:pPr>
            <w:r w:rsidRPr="008F1B3C">
              <w:rPr>
                <w:lang w:val="fr-FR"/>
              </w:rPr>
              <w:t xml:space="preserve">Voir les avertissements applicables : </w:t>
            </w:r>
            <w:r w:rsidRPr="008F1B3C">
              <w:rPr>
                <w:b/>
                <w:lang w:val="fr-FR"/>
              </w:rPr>
              <w:t>Non</w:t>
            </w:r>
          </w:p>
        </w:tc>
      </w:tr>
      <w:tr w:rsidR="009A4C7C" w:rsidRPr="00D422BD" w14:paraId="31B0CB03" w14:textId="77777777" w:rsidTr="0015145F">
        <w:tc>
          <w:tcPr>
            <w:tcW w:w="2547" w:type="pct"/>
          </w:tcPr>
          <w:p w14:paraId="31B0CB01" w14:textId="77777777" w:rsidR="009A4C7C" w:rsidRPr="008F1B3C" w:rsidRDefault="006B55FB" w:rsidP="00803002">
            <w:pPr>
              <w:pStyle w:val="PURLMSH"/>
              <w:rPr>
                <w:lang w:val="fr-FR"/>
              </w:rPr>
            </w:pPr>
            <w:r w:rsidRPr="008F1B3C">
              <w:rPr>
                <w:lang w:val="fr-FR"/>
              </w:rPr>
              <w:t xml:space="preserve">Logiciels client/supplémentaires : </w:t>
            </w:r>
            <w:r w:rsidRPr="008F1B3C">
              <w:rPr>
                <w:b/>
                <w:lang w:val="fr-FR"/>
              </w:rPr>
              <w:t>Oui</w:t>
            </w:r>
            <w:r w:rsidRPr="008F1B3C">
              <w:rPr>
                <w:lang w:val="fr-FR"/>
              </w:rPr>
              <w:t xml:space="preserve"> </w:t>
            </w:r>
            <w:r w:rsidRPr="008F1B3C">
              <w:rPr>
                <w:i/>
                <w:lang w:val="fr-FR"/>
              </w:rPr>
              <w:t>(voir l</w:t>
            </w:r>
            <w:r w:rsidR="000905B8">
              <w:rPr>
                <w:i/>
                <w:lang w:val="fr-FR"/>
              </w:rPr>
              <w:t>’</w:t>
            </w:r>
            <w:hyperlink w:anchor="Annexe1" w:history="1">
              <w:hyperlink w:anchor="Appendix_1" w:history="1">
                <w:hyperlink w:anchor="Appendix_1" w:history="1">
                  <w:hyperlink w:anchor="Appendix_1" w:history="1">
                    <w:r w:rsidR="0024728C" w:rsidRPr="008F1B3C">
                      <w:rPr>
                        <w:rStyle w:val="Hyperlink"/>
                        <w:i/>
                        <w:lang w:val="fr-FR"/>
                      </w:rPr>
                      <w:t>Annexe 1</w:t>
                    </w:r>
                  </w:hyperlink>
                </w:hyperlink>
              </w:hyperlink>
            </w:hyperlink>
            <w:r w:rsidRPr="008F1B3C">
              <w:rPr>
                <w:i/>
                <w:lang w:val="fr-FR"/>
              </w:rPr>
              <w:t>)</w:t>
            </w:r>
          </w:p>
        </w:tc>
        <w:tc>
          <w:tcPr>
            <w:tcW w:w="2453" w:type="pct"/>
            <w:gridSpan w:val="2"/>
          </w:tcPr>
          <w:p w14:paraId="31B0CB02" w14:textId="77777777" w:rsidR="009A4C7C" w:rsidRPr="008F1B3C" w:rsidRDefault="003B0799" w:rsidP="009A4C7C">
            <w:pPr>
              <w:pStyle w:val="PURLMSH"/>
              <w:rPr>
                <w:lang w:val="fr-FR"/>
              </w:rPr>
            </w:pPr>
            <w:r w:rsidRPr="008F1B3C">
              <w:rPr>
                <w:lang w:val="fr-FR"/>
              </w:rPr>
              <w:t xml:space="preserve">Éligibles aux Services Logiciels sur serveurs de Prestataires de Services de centre de données : </w:t>
            </w:r>
            <w:r w:rsidRPr="008F1B3C">
              <w:rPr>
                <w:b/>
                <w:lang w:val="fr-FR"/>
              </w:rPr>
              <w:t>Oui</w:t>
            </w:r>
          </w:p>
        </w:tc>
      </w:tr>
      <w:tr w:rsidR="00B90B55" w:rsidRPr="00D422BD" w14:paraId="31B0CB05" w14:textId="77777777" w:rsidTr="0015145F">
        <w:trPr>
          <w:trHeight w:val="20"/>
        </w:trPr>
        <w:tc>
          <w:tcPr>
            <w:tcW w:w="5000" w:type="pct"/>
            <w:gridSpan w:val="3"/>
            <w:shd w:val="clear" w:color="auto" w:fill="E5EEF7"/>
          </w:tcPr>
          <w:p w14:paraId="31B0CB04" w14:textId="77777777" w:rsidR="00B90B55" w:rsidRPr="008F1B3C" w:rsidRDefault="00B90B55" w:rsidP="002351F3">
            <w:pPr>
              <w:pStyle w:val="PURTableHeaderBlue"/>
              <w:rPr>
                <w:lang w:val="fr-FR"/>
              </w:rPr>
            </w:pPr>
            <w:r w:rsidRPr="008F1B3C">
              <w:rPr>
                <w:lang w:val="fr-FR"/>
              </w:rPr>
              <w:t>LICENCES d</w:t>
            </w:r>
            <w:r w:rsidR="000905B8">
              <w:rPr>
                <w:lang w:val="fr-FR"/>
              </w:rPr>
              <w:t>’</w:t>
            </w:r>
            <w:r w:rsidRPr="008F1B3C">
              <w:rPr>
                <w:lang w:val="fr-FR"/>
              </w:rPr>
              <w:t>ACCÈS SAL (SUBSCRIBER ACCESS LICENSE)</w:t>
            </w:r>
          </w:p>
        </w:tc>
      </w:tr>
      <w:tr w:rsidR="00411C10" w:rsidRPr="00384B28" w14:paraId="31B0CB0D" w14:textId="77777777" w:rsidTr="0015145F">
        <w:tblPrEx>
          <w:tblBorders>
            <w:top w:val="none" w:sz="0" w:space="0" w:color="auto"/>
            <w:bottom w:val="none" w:sz="0" w:space="0" w:color="auto"/>
          </w:tblBorders>
        </w:tblPrEx>
        <w:tc>
          <w:tcPr>
            <w:tcW w:w="2571" w:type="pct"/>
            <w:gridSpan w:val="2"/>
          </w:tcPr>
          <w:p w14:paraId="31B0CB06" w14:textId="77777777" w:rsidR="00411C10" w:rsidRPr="00384B28" w:rsidRDefault="00411C10" w:rsidP="00411C10">
            <w:pPr>
              <w:pStyle w:val="PURBody-Indented"/>
            </w:pPr>
            <w:r w:rsidRPr="00384B28">
              <w:rPr>
                <w:b/>
              </w:rPr>
              <w:t>Vous avez besoin de :</w:t>
            </w:r>
          </w:p>
          <w:p w14:paraId="31B0CB07" w14:textId="0BA564DD" w:rsidR="00411C10" w:rsidRPr="00384B28" w:rsidRDefault="00411C10" w:rsidP="00411C10">
            <w:pPr>
              <w:pStyle w:val="PURBullet-Indented"/>
            </w:pPr>
            <w:r w:rsidRPr="00384B28">
              <w:t>SAL Libre-Service Microsoft Dynamics AX 2012 R</w:t>
            </w:r>
            <w:r w:rsidR="006D60E3">
              <w:t>2</w:t>
            </w:r>
            <w:r w:rsidRPr="00384B28">
              <w:t>, ou</w:t>
            </w:r>
          </w:p>
          <w:p w14:paraId="31B0CB08" w14:textId="18C63675" w:rsidR="00411C10" w:rsidRPr="00384B28" w:rsidRDefault="00411C10" w:rsidP="00411C10">
            <w:pPr>
              <w:pStyle w:val="PURBullet-Indented"/>
            </w:pPr>
            <w:r w:rsidRPr="00384B28">
              <w:t>SAL Tâche Microsoft Dynamics AX 2012 R</w:t>
            </w:r>
            <w:r w:rsidR="006D60E3">
              <w:t>2</w:t>
            </w:r>
            <w:r w:rsidRPr="00384B28">
              <w:t>, ou</w:t>
            </w:r>
          </w:p>
          <w:p w14:paraId="31B0CB09" w14:textId="707AFD3E" w:rsidR="00411C10" w:rsidRPr="008F1B3C" w:rsidRDefault="00411C10" w:rsidP="00411C10">
            <w:pPr>
              <w:pStyle w:val="PURBullet-Indented"/>
              <w:rPr>
                <w:lang w:val="fr-FR"/>
              </w:rPr>
            </w:pPr>
            <w:r w:rsidRPr="008F1B3C">
              <w:rPr>
                <w:lang w:val="fr-FR"/>
              </w:rPr>
              <w:t>SAL Fonctionnelle Microsoft Dynamics AX 2012 R</w:t>
            </w:r>
            <w:r w:rsidR="006D60E3">
              <w:rPr>
                <w:lang w:val="fr-FR"/>
              </w:rPr>
              <w:t>2</w:t>
            </w:r>
            <w:r w:rsidRPr="008F1B3C">
              <w:rPr>
                <w:lang w:val="fr-FR"/>
              </w:rPr>
              <w:t>, ou</w:t>
            </w:r>
          </w:p>
          <w:p w14:paraId="31B0CB0A" w14:textId="16EC52D1" w:rsidR="00411C10" w:rsidRPr="00384B28" w:rsidRDefault="00411C10" w:rsidP="006D60E3">
            <w:pPr>
              <w:pStyle w:val="PURBullet-Indented"/>
              <w:rPr>
                <w:rFonts w:ascii="Tahoma" w:eastAsia="Calibri" w:hAnsi="Tahoma" w:cs="Tahoma"/>
                <w:b/>
                <w:szCs w:val="19"/>
                <w:lang w:val="pt-BR"/>
              </w:rPr>
            </w:pPr>
            <w:r w:rsidRPr="00384B28">
              <w:t>SAL Enterprise Microsoft Dynamics AX 2012 R</w:t>
            </w:r>
            <w:r w:rsidR="006D60E3">
              <w:t>2</w:t>
            </w:r>
          </w:p>
        </w:tc>
        <w:tc>
          <w:tcPr>
            <w:tcW w:w="2429" w:type="pct"/>
          </w:tcPr>
          <w:p w14:paraId="31B0CB0B" w14:textId="77777777" w:rsidR="00411C10" w:rsidRPr="00384B28" w:rsidRDefault="00411C10" w:rsidP="00411C10">
            <w:pPr>
              <w:pStyle w:val="PURBody-Indented"/>
            </w:pPr>
          </w:p>
          <w:p w14:paraId="31B0CB0C" w14:textId="77777777" w:rsidR="00411C10" w:rsidRPr="00384B28" w:rsidRDefault="00411C10" w:rsidP="00830DCA">
            <w:pPr>
              <w:pStyle w:val="PURBullet-Indented"/>
              <w:numPr>
                <w:ilvl w:val="0"/>
                <w:numId w:val="0"/>
              </w:numPr>
              <w:ind w:left="810"/>
              <w:rPr>
                <w:lang w:val="pt-BR"/>
              </w:rPr>
            </w:pPr>
          </w:p>
        </w:tc>
      </w:tr>
    </w:tbl>
    <w:p w14:paraId="31B0CB0E" w14:textId="77777777" w:rsidR="009A4C7C" w:rsidRPr="00384B28" w:rsidRDefault="009A4C7C" w:rsidP="0085206E">
      <w:pPr>
        <w:pStyle w:val="PURADDITIONALTERMSHEADERMB"/>
      </w:pPr>
      <w:r w:rsidRPr="00384B28">
        <w:t>Conditions supplémentaires.</w:t>
      </w:r>
    </w:p>
    <w:p w14:paraId="31B0CB11" w14:textId="77777777" w:rsidR="00411C10" w:rsidRPr="00601334" w:rsidRDefault="00411C10" w:rsidP="00411C10">
      <w:pPr>
        <w:pStyle w:val="PURBlueStrong"/>
        <w:rPr>
          <w:spacing w:val="0"/>
          <w:lang w:val="fr-FR"/>
        </w:rPr>
      </w:pPr>
      <w:r w:rsidRPr="00601334">
        <w:rPr>
          <w:rStyle w:val="PURBlueStrongChar"/>
          <w:smallCaps/>
          <w:spacing w:val="0"/>
          <w:lang w:val="fr-FR"/>
        </w:rPr>
        <w:t>Types de SAL</w:t>
      </w:r>
    </w:p>
    <w:p w14:paraId="31B0CB12" w14:textId="77777777" w:rsidR="00B10A08" w:rsidRPr="00384B28" w:rsidRDefault="00411C10" w:rsidP="00411C10">
      <w:pPr>
        <w:pStyle w:val="PURBlueStrong"/>
        <w:rPr>
          <w:spacing w:val="0"/>
          <w:lang w:val="fr-FR"/>
        </w:rPr>
      </w:pPr>
      <w:r w:rsidRPr="00384B28">
        <w:rPr>
          <w:smallCaps w:val="0"/>
          <w:color w:val="404040" w:themeColor="text1" w:themeTint="BF"/>
          <w:spacing w:val="0"/>
          <w:lang w:val="fr-FR"/>
        </w:rPr>
        <w:t>Toutes les SAL susmentionnées se déclinent en versions Utilisateur et Dispositif.</w:t>
      </w:r>
    </w:p>
    <w:p w14:paraId="31B0CB13" w14:textId="77777777" w:rsidR="00411C10" w:rsidRPr="008F1B3C" w:rsidRDefault="00411C10" w:rsidP="00411C10">
      <w:pPr>
        <w:pStyle w:val="PURBlueStrong"/>
        <w:rPr>
          <w:spacing w:val="0"/>
          <w:lang w:val="fr-FR"/>
        </w:rPr>
      </w:pPr>
      <w:r w:rsidRPr="008F1B3C">
        <w:rPr>
          <w:rStyle w:val="PURBlueStrongChar"/>
          <w:smallCaps/>
          <w:spacing w:val="0"/>
          <w:lang w:val="fr-FR"/>
        </w:rPr>
        <w:t>Aucune SAL requise</w:t>
      </w:r>
    </w:p>
    <w:p w14:paraId="31B0CB14" w14:textId="7970D1DF" w:rsidR="009A4C7C" w:rsidRPr="008F1B3C" w:rsidRDefault="00411C10" w:rsidP="009A4C7C">
      <w:pPr>
        <w:pStyle w:val="PURBody-Indented"/>
        <w:rPr>
          <w:lang w:val="fr-FR"/>
        </w:rPr>
      </w:pPr>
      <w:r w:rsidRPr="008F1B3C">
        <w:rPr>
          <w:lang w:val="fr-FR"/>
        </w:rPr>
        <w:t>Vous n</w:t>
      </w:r>
      <w:r w:rsidR="000905B8">
        <w:rPr>
          <w:lang w:val="fr-FR"/>
        </w:rPr>
        <w:t>’</w:t>
      </w:r>
      <w:r w:rsidRPr="008F1B3C">
        <w:rPr>
          <w:lang w:val="fr-FR"/>
        </w:rPr>
        <w:t>avez pas besoin d</w:t>
      </w:r>
      <w:r w:rsidR="000905B8">
        <w:rPr>
          <w:lang w:val="fr-FR"/>
        </w:rPr>
        <w:t>’</w:t>
      </w:r>
      <w:r w:rsidRPr="008F1B3C">
        <w:rPr>
          <w:lang w:val="fr-FR"/>
        </w:rPr>
        <w:t>acheter et d</w:t>
      </w:r>
      <w:r w:rsidR="000905B8">
        <w:rPr>
          <w:lang w:val="fr-FR"/>
        </w:rPr>
        <w:t>’</w:t>
      </w:r>
      <w:r w:rsidRPr="008F1B3C">
        <w:rPr>
          <w:lang w:val="fr-FR"/>
        </w:rPr>
        <w:t>attribuer des licences d</w:t>
      </w:r>
      <w:r w:rsidR="000905B8">
        <w:rPr>
          <w:lang w:val="fr-FR"/>
        </w:rPr>
        <w:t>’</w:t>
      </w:r>
      <w:r w:rsidRPr="008F1B3C">
        <w:rPr>
          <w:lang w:val="fr-FR"/>
        </w:rPr>
        <w:t>accès SAL pour les utilisateurs employés par des tiers qui accèdent à Microsoft Dynamics AX 2012 R</w:t>
      </w:r>
      <w:r w:rsidR="006D60E3">
        <w:rPr>
          <w:lang w:val="fr-FR"/>
        </w:rPr>
        <w:t>2</w:t>
      </w:r>
      <w:r w:rsidRPr="008F1B3C">
        <w:rPr>
          <w:lang w:val="fr-FR"/>
        </w:rPr>
        <w:t xml:space="preserve"> uniquement pour fournir des services de comptabilité et de tenue de la comptabilité supplémentaires liés au processus de vérification.</w:t>
      </w:r>
    </w:p>
    <w:p w14:paraId="31B0CB15" w14:textId="77777777" w:rsidR="009A4C7C" w:rsidRPr="00601334" w:rsidRDefault="009A4C7C" w:rsidP="009A4C7C">
      <w:pPr>
        <w:pStyle w:val="PURBlueStrong"/>
        <w:rPr>
          <w:spacing w:val="0"/>
          <w:lang w:val="fr-FR"/>
        </w:rPr>
      </w:pPr>
      <w:r w:rsidRPr="00601334">
        <w:rPr>
          <w:rStyle w:val="PURBlueStrongChar"/>
          <w:smallCaps/>
          <w:spacing w:val="0"/>
          <w:lang w:val="fr-FR"/>
        </w:rPr>
        <w:t>Localisations et traductions</w:t>
      </w:r>
    </w:p>
    <w:p w14:paraId="31B0CB16" w14:textId="77777777" w:rsidR="009A4C7C" w:rsidRPr="00384B28" w:rsidRDefault="007B0B99" w:rsidP="009A4C7C">
      <w:pPr>
        <w:pStyle w:val="PURBody-Indented"/>
        <w:rPr>
          <w:lang w:val="fr-FR"/>
        </w:rPr>
      </w:pPr>
      <w:r w:rsidRPr="00384B28">
        <w:rPr>
          <w:rFonts w:cs="Tahoma"/>
          <w:lang w:val="fr-FR"/>
        </w:rPr>
        <w:t xml:space="preserve">Microsoft Dynamics AX sera localisé, traduit, supporté et commercialisé par Microsoft dans certains pays et dans certaines langues. Reportez-vous au site </w:t>
      </w:r>
      <w:hyperlink r:id="rId141" w:history="1">
        <w:r w:rsidRPr="00384B28">
          <w:rPr>
            <w:rStyle w:val="Hyperlink"/>
            <w:rFonts w:cs="Tahoma"/>
            <w:lang w:val="fr-FR"/>
          </w:rPr>
          <w:t>http://www.microsoft.com/en-us/dynamics/erp-explore-ax-capabilities.aspx</w:t>
        </w:r>
      </w:hyperlink>
      <w:r w:rsidRPr="00384B28">
        <w:rPr>
          <w:rFonts w:cs="Tahoma"/>
          <w:lang w:val="fr-FR"/>
        </w:rPr>
        <w:t xml:space="preserve"> pour connaître la disponibilité des versions traduites et localisées par Microsoft.</w:t>
      </w:r>
    </w:p>
    <w:p w14:paraId="31B0CB17" w14:textId="77777777" w:rsidR="009A4C7C" w:rsidRPr="008F1B3C" w:rsidRDefault="009A4C7C" w:rsidP="009A4C7C">
      <w:pPr>
        <w:pStyle w:val="PURBody-Indented"/>
        <w:rPr>
          <w:lang w:val="fr-FR"/>
        </w:rPr>
      </w:pPr>
      <w:r w:rsidRPr="00384B28">
        <w:rPr>
          <w:rFonts w:cs="Tahoma"/>
          <w:lang w:val="fr-FR"/>
        </w:rPr>
        <w:lastRenderedPageBreak/>
        <w:t>Microsoft reconnaît qu</w:t>
      </w:r>
      <w:r w:rsidR="000905B8">
        <w:rPr>
          <w:rFonts w:cs="Tahoma"/>
          <w:lang w:val="fr-FR"/>
        </w:rPr>
        <w:t>’</w:t>
      </w:r>
      <w:r w:rsidRPr="00384B28">
        <w:rPr>
          <w:rFonts w:cs="Tahoma"/>
          <w:lang w:val="fr-FR"/>
        </w:rPr>
        <w:t xml:space="preserve">il est possible que vous souhaitiez utiliser certains modules ou fonctionnalités localisés et/ou traduits pour une région en particulier en dehors de cette région. </w:t>
      </w:r>
      <w:r w:rsidRPr="008F1B3C">
        <w:rPr>
          <w:rFonts w:cs="Tahoma"/>
          <w:lang w:val="fr-FR"/>
        </w:rPr>
        <w:t>Comme les lois et réglementations varient d</w:t>
      </w:r>
      <w:r w:rsidR="000905B8">
        <w:rPr>
          <w:rFonts w:cs="Tahoma"/>
          <w:lang w:val="fr-FR"/>
        </w:rPr>
        <w:t>’</w:t>
      </w:r>
      <w:r w:rsidRPr="008F1B3C">
        <w:rPr>
          <w:rFonts w:cs="Tahoma"/>
          <w:lang w:val="fr-FR"/>
        </w:rPr>
        <w:t>une région à l</w:t>
      </w:r>
      <w:r w:rsidR="000905B8">
        <w:rPr>
          <w:rFonts w:cs="Tahoma"/>
          <w:lang w:val="fr-FR"/>
        </w:rPr>
        <w:t>’</w:t>
      </w:r>
      <w:r w:rsidRPr="008F1B3C">
        <w:rPr>
          <w:rFonts w:cs="Tahoma"/>
          <w:lang w:val="fr-FR"/>
        </w:rPr>
        <w:t>autre, ces différences peuvent empêcher l</w:t>
      </w:r>
      <w:r w:rsidR="000905B8">
        <w:rPr>
          <w:rFonts w:cs="Tahoma"/>
          <w:lang w:val="fr-FR"/>
        </w:rPr>
        <w:t>’</w:t>
      </w:r>
      <w:r w:rsidRPr="008F1B3C">
        <w:rPr>
          <w:rFonts w:cs="Tahoma"/>
          <w:lang w:val="fr-FR"/>
        </w:rPr>
        <w:t>utilisation de la fonctionnalité voulue dans d</w:t>
      </w:r>
      <w:r w:rsidR="000905B8">
        <w:rPr>
          <w:rFonts w:cs="Tahoma"/>
          <w:lang w:val="fr-FR"/>
        </w:rPr>
        <w:t>’</w:t>
      </w:r>
      <w:r w:rsidRPr="008F1B3C">
        <w:rPr>
          <w:rFonts w:cs="Tahoma"/>
          <w:lang w:val="fr-FR"/>
        </w:rPr>
        <w:t>autres régions que celle pour laquelle elle a été créée. Microsoft ne formule aucune déclaration, représentation ou garantie (expresse, implicite ou autre), ni aucune assurance quant au fonctionnement ou à l</w:t>
      </w:r>
      <w:r w:rsidR="000905B8">
        <w:rPr>
          <w:rFonts w:cs="Tahoma"/>
          <w:lang w:val="fr-FR"/>
        </w:rPr>
        <w:t>’</w:t>
      </w:r>
      <w:r w:rsidRPr="008F1B3C">
        <w:rPr>
          <w:rFonts w:cs="Tahoma"/>
          <w:lang w:val="fr-FR"/>
        </w:rP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0905B8">
        <w:rPr>
          <w:rFonts w:cs="Tahoma"/>
          <w:lang w:val="fr-FR"/>
        </w:rPr>
        <w:t>’</w:t>
      </w:r>
      <w:r w:rsidRPr="008F1B3C">
        <w:rPr>
          <w:rFonts w:cs="Tahoma"/>
          <w:lang w:val="fr-FR"/>
        </w:rPr>
        <w:t>un conseiller fiscal de la région dans laquelle vous envisagez d</w:t>
      </w:r>
      <w:r w:rsidR="000905B8">
        <w:rPr>
          <w:rFonts w:cs="Tahoma"/>
          <w:lang w:val="fr-FR"/>
        </w:rPr>
        <w:t>’</w:t>
      </w:r>
      <w:r w:rsidRPr="008F1B3C">
        <w:rPr>
          <w:rFonts w:cs="Tahoma"/>
          <w:lang w:val="fr-FR"/>
        </w:rPr>
        <w:t>utiliser le logiciel pour savoir si la fonctionnalité peut ou non être utilisée dans cette région.</w:t>
      </w:r>
    </w:p>
    <w:p w14:paraId="31B0CB18" w14:textId="77777777" w:rsidR="009A4C7C" w:rsidRPr="00384B28" w:rsidRDefault="009A4C7C" w:rsidP="009A4C7C">
      <w:pPr>
        <w:pStyle w:val="PURBody-Indented"/>
        <w:rPr>
          <w:lang w:val="fr-FR"/>
        </w:rPr>
      </w:pPr>
      <w:r w:rsidRPr="00384B28">
        <w:rPr>
          <w:rFonts w:cs="Tahoma"/>
          <w:lang w:val="fr-FR"/>
        </w:rPr>
        <w:t>Pour pouvoir localiser et/ou traduire les logiciels, vous devez être titulaire d</w:t>
      </w:r>
      <w:r w:rsidR="000905B8">
        <w:rPr>
          <w:rFonts w:cs="Tahoma"/>
          <w:lang w:val="fr-FR"/>
        </w:rPr>
        <w:t>’</w:t>
      </w:r>
      <w:r w:rsidRPr="00384B28">
        <w:rPr>
          <w:rFonts w:cs="Tahoma"/>
          <w:lang w:val="fr-FR"/>
        </w:rPr>
        <w:t>un Contrat-Cadre de Licence pour Partenaire de Localisation et Traduction (MPLLA) en règle. Pour plus d</w:t>
      </w:r>
      <w:r w:rsidR="000905B8">
        <w:rPr>
          <w:rFonts w:cs="Tahoma"/>
          <w:lang w:val="fr-FR"/>
        </w:rPr>
        <w:t>’</w:t>
      </w:r>
      <w:r w:rsidRPr="00384B28">
        <w:rPr>
          <w:rFonts w:cs="Tahoma"/>
          <w:lang w:val="fr-FR"/>
        </w:rPr>
        <w:t xml:space="preserve">information sur le Contrat-Cadre MPLLA et sur le Programme de Licence Microsoft Dynamics pour Partenaire de Localisation et Traduction, visitez la page </w:t>
      </w:r>
      <w:hyperlink r:id="rId142" w:history="1">
        <w:r w:rsidRPr="00384B28">
          <w:rPr>
            <w:rStyle w:val="Hyperlink"/>
            <w:rFonts w:cs="Tahoma"/>
            <w:lang w:val="fr-FR"/>
          </w:rPr>
          <w:t>https://mbs.microsoft.com/partnersource/partneressentials/pllp</w:t>
        </w:r>
      </w:hyperlink>
      <w:r w:rsidRPr="00384B28">
        <w:rPr>
          <w:rFonts w:cs="Tahoma"/>
          <w:lang w:val="fr-FR"/>
        </w:rPr>
        <w:t xml:space="preserve"> ou contactez votre gestionnaire de compte partenaire.</w:t>
      </w:r>
    </w:p>
    <w:p w14:paraId="31B0CB19" w14:textId="77777777" w:rsidR="007B0B99" w:rsidRPr="00384B28" w:rsidRDefault="007B0B99" w:rsidP="007B0B99">
      <w:pPr>
        <w:pStyle w:val="PURBlueStrong"/>
        <w:rPr>
          <w:spacing w:val="0"/>
          <w:lang w:val="fr-FR"/>
        </w:rPr>
      </w:pPr>
      <w:r w:rsidRPr="00384B28">
        <w:rPr>
          <w:rStyle w:val="PURBlueStrongChar"/>
          <w:smallCaps/>
          <w:spacing w:val="0"/>
          <w:lang w:val="fr-FR"/>
        </w:rPr>
        <w:t>Droits d</w:t>
      </w:r>
      <w:r w:rsidR="000905B8">
        <w:rPr>
          <w:rStyle w:val="PURBlueStrongChar"/>
          <w:smallCaps/>
          <w:spacing w:val="0"/>
          <w:lang w:val="fr-FR"/>
        </w:rPr>
        <w:t>’</w:t>
      </w:r>
      <w:r w:rsidRPr="00384B28">
        <w:rPr>
          <w:rStyle w:val="PURBlueStrongChar"/>
          <w:smallCaps/>
          <w:spacing w:val="0"/>
          <w:lang w:val="fr-FR"/>
        </w:rPr>
        <w:t>utilisation concédés par les SAL :</w:t>
      </w:r>
    </w:p>
    <w:p w14:paraId="31B0CB1A" w14:textId="21230DFF" w:rsidR="007B0B99" w:rsidRPr="00384B28" w:rsidRDefault="007B0B99" w:rsidP="000C3222">
      <w:pPr>
        <w:spacing w:line="240" w:lineRule="atLeast"/>
        <w:ind w:firstLine="274"/>
        <w:contextualSpacing/>
        <w:rPr>
          <w:lang w:val="fr-FR"/>
        </w:rPr>
      </w:pPr>
      <w:r w:rsidRPr="00384B28">
        <w:rPr>
          <w:color w:val="404040" w:themeColor="text1" w:themeTint="BF"/>
          <w:sz w:val="18"/>
          <w:lang w:val="fr-FR"/>
        </w:rPr>
        <w:t>Les utilisations autorisées par les différentes SAL Microsoft Dynamics AX 2012 R</w:t>
      </w:r>
      <w:r w:rsidR="006D60E3">
        <w:rPr>
          <w:color w:val="404040" w:themeColor="text1" w:themeTint="BF"/>
          <w:sz w:val="18"/>
          <w:lang w:val="fr-FR"/>
        </w:rPr>
        <w:t>2</w:t>
      </w:r>
      <w:r w:rsidRPr="00384B28">
        <w:rPr>
          <w:color w:val="404040" w:themeColor="text1" w:themeTint="BF"/>
          <w:sz w:val="18"/>
          <w:lang w:val="fr-FR"/>
        </w:rPr>
        <w:t xml:space="preserve"> sont présentées dans le tableau ci-dessous :</w:t>
      </w:r>
    </w:p>
    <w:p w14:paraId="31B0CB1B" w14:textId="77777777" w:rsidR="007B0B99" w:rsidRPr="00384B28" w:rsidRDefault="007B0B99" w:rsidP="003B5A77">
      <w:pPr>
        <w:numPr>
          <w:ilvl w:val="1"/>
          <w:numId w:val="21"/>
        </w:numPr>
        <w:tabs>
          <w:tab w:val="clear" w:pos="1440"/>
          <w:tab w:val="num" w:pos="900"/>
        </w:tabs>
        <w:autoSpaceDE w:val="0"/>
        <w:autoSpaceDN w:val="0"/>
        <w:adjustRightInd w:val="0"/>
        <w:spacing w:line="240" w:lineRule="atLeast"/>
        <w:ind w:left="900" w:right="720"/>
        <w:contextualSpacing/>
      </w:pPr>
      <w:r w:rsidRPr="00384B28">
        <w:rPr>
          <w:rFonts w:eastAsia="Calibri" w:cs="Tahoma"/>
          <w:b/>
          <w:color w:val="404040" w:themeColor="text1" w:themeTint="BF"/>
          <w:sz w:val="18"/>
          <w:szCs w:val="18"/>
        </w:rPr>
        <w:t>SAL Libre-Service</w:t>
      </w:r>
    </w:p>
    <w:p w14:paraId="31B0CB1C" w14:textId="77777777" w:rsidR="007B0B99" w:rsidRPr="008F1B3C"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fr-FR"/>
        </w:rPr>
      </w:pPr>
      <w:r w:rsidRPr="008F1B3C">
        <w:rPr>
          <w:rFonts w:eastAsia="Calibri" w:cs="Tahoma"/>
          <w:color w:val="404040" w:themeColor="text1" w:themeTint="BF"/>
          <w:sz w:val="18"/>
          <w:szCs w:val="18"/>
          <w:lang w:val="fr-FR"/>
        </w:rPr>
        <w:t>créer des notes de frais ;</w:t>
      </w:r>
    </w:p>
    <w:p w14:paraId="31B0CB1D" w14:textId="77777777" w:rsidR="007B0B99" w:rsidRPr="008F1B3C"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fr-FR"/>
        </w:rPr>
      </w:pPr>
      <w:r w:rsidRPr="008F1B3C">
        <w:rPr>
          <w:rFonts w:eastAsia="Calibri" w:cs="Tahoma"/>
          <w:color w:val="404040" w:themeColor="text1" w:themeTint="BF"/>
          <w:sz w:val="18"/>
          <w:szCs w:val="18"/>
          <w:lang w:val="fr-FR"/>
        </w:rPr>
        <w:t>gérer des données personnelles, telles que le régime de prestations ;</w:t>
      </w:r>
    </w:p>
    <w:p w14:paraId="31B0CB1E" w14:textId="77777777" w:rsidR="007B0B99" w:rsidRPr="008F1B3C"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fr-FR"/>
        </w:rPr>
      </w:pPr>
      <w:r w:rsidRPr="008F1B3C">
        <w:rPr>
          <w:rFonts w:eastAsia="Calibri" w:cs="Tahoma"/>
          <w:color w:val="404040" w:themeColor="text1" w:themeTint="BF"/>
          <w:sz w:val="18"/>
          <w:szCs w:val="18"/>
          <w:lang w:val="fr-FR"/>
        </w:rPr>
        <w:t>créer des entrées d</w:t>
      </w:r>
      <w:r w:rsidR="000905B8">
        <w:rPr>
          <w:rFonts w:eastAsia="Calibri" w:cs="Tahoma"/>
          <w:color w:val="404040" w:themeColor="text1" w:themeTint="BF"/>
          <w:sz w:val="18"/>
          <w:szCs w:val="18"/>
          <w:lang w:val="fr-FR"/>
        </w:rPr>
        <w:t>’</w:t>
      </w:r>
      <w:r w:rsidRPr="008F1B3C">
        <w:rPr>
          <w:rFonts w:eastAsia="Calibri" w:cs="Tahoma"/>
          <w:color w:val="404040" w:themeColor="text1" w:themeTint="BF"/>
          <w:sz w:val="18"/>
          <w:szCs w:val="18"/>
          <w:lang w:val="fr-FR"/>
        </w:rPr>
        <w:t>horaire et de présence, telles que l</w:t>
      </w:r>
      <w:r w:rsidR="000905B8">
        <w:rPr>
          <w:rFonts w:eastAsia="Calibri" w:cs="Tahoma"/>
          <w:color w:val="404040" w:themeColor="text1" w:themeTint="BF"/>
          <w:sz w:val="18"/>
          <w:szCs w:val="18"/>
          <w:lang w:val="fr-FR"/>
        </w:rPr>
        <w:t>’</w:t>
      </w:r>
      <w:r w:rsidRPr="008F1B3C">
        <w:rPr>
          <w:rFonts w:eastAsia="Calibri" w:cs="Tahoma"/>
          <w:color w:val="404040" w:themeColor="text1" w:themeTint="BF"/>
          <w:sz w:val="18"/>
          <w:szCs w:val="18"/>
          <w:lang w:val="fr-FR"/>
        </w:rPr>
        <w:t>enregistrement des heures, le pointage des arrivées et des départs ;</w:t>
      </w:r>
    </w:p>
    <w:p w14:paraId="31B0CB1F" w14:textId="77777777" w:rsidR="007B0B99" w:rsidRPr="008F1B3C"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fr-FR"/>
        </w:rPr>
      </w:pPr>
      <w:r w:rsidRPr="008F1B3C">
        <w:rPr>
          <w:rFonts w:eastAsia="Calibri" w:cs="Tahoma"/>
          <w:color w:val="404040" w:themeColor="text1" w:themeTint="BF"/>
          <w:sz w:val="18"/>
          <w:szCs w:val="18"/>
          <w:lang w:val="fr-FR"/>
        </w:rPr>
        <w:t>entrer les demandes de service de l</w:t>
      </w:r>
      <w:r w:rsidR="000905B8">
        <w:rPr>
          <w:rFonts w:eastAsia="Calibri" w:cs="Tahoma"/>
          <w:color w:val="404040" w:themeColor="text1" w:themeTint="BF"/>
          <w:sz w:val="18"/>
          <w:szCs w:val="18"/>
          <w:lang w:val="fr-FR"/>
        </w:rPr>
        <w:t>’</w:t>
      </w:r>
      <w:r w:rsidRPr="008F1B3C">
        <w:rPr>
          <w:rFonts w:eastAsia="Calibri" w:cs="Tahoma"/>
          <w:color w:val="404040" w:themeColor="text1" w:themeTint="BF"/>
          <w:sz w:val="18"/>
          <w:szCs w:val="18"/>
          <w:lang w:val="fr-FR"/>
        </w:rPr>
        <w:t>employé ;</w:t>
      </w:r>
    </w:p>
    <w:p w14:paraId="31B0CB20" w14:textId="77777777" w:rsidR="007B0B99" w:rsidRPr="00384B28"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fr-FR"/>
        </w:rPr>
      </w:pPr>
      <w:r w:rsidRPr="00384B28">
        <w:rPr>
          <w:rFonts w:eastAsia="Calibri" w:cs="Tahoma"/>
          <w:color w:val="404040" w:themeColor="text1" w:themeTint="BF"/>
          <w:sz w:val="18"/>
          <w:szCs w:val="18"/>
          <w:lang w:val="fr-FR"/>
        </w:rPr>
        <w:t>préparer les demandes d</w:t>
      </w:r>
      <w:r w:rsidR="000905B8">
        <w:rPr>
          <w:rFonts w:eastAsia="Calibri" w:cs="Tahoma"/>
          <w:color w:val="404040" w:themeColor="text1" w:themeTint="BF"/>
          <w:sz w:val="18"/>
          <w:szCs w:val="18"/>
          <w:lang w:val="fr-FR"/>
        </w:rPr>
        <w:t>’</w:t>
      </w:r>
      <w:r w:rsidRPr="00384B28">
        <w:rPr>
          <w:rFonts w:eastAsia="Calibri" w:cs="Tahoma"/>
          <w:color w:val="404040" w:themeColor="text1" w:themeTint="BF"/>
          <w:sz w:val="18"/>
          <w:szCs w:val="18"/>
          <w:lang w:val="fr-FR"/>
        </w:rPr>
        <w:t>approvisionnement indirect concernant les produits ou services pour l</w:t>
      </w:r>
      <w:r w:rsidR="000905B8">
        <w:rPr>
          <w:rFonts w:eastAsia="Calibri" w:cs="Tahoma"/>
          <w:color w:val="404040" w:themeColor="text1" w:themeTint="BF"/>
          <w:sz w:val="18"/>
          <w:szCs w:val="18"/>
          <w:lang w:val="fr-FR"/>
        </w:rPr>
        <w:t>’</w:t>
      </w:r>
      <w:r w:rsidRPr="00384B28">
        <w:rPr>
          <w:rFonts w:eastAsia="Calibri" w:cs="Tahoma"/>
          <w:color w:val="404040" w:themeColor="text1" w:themeTint="BF"/>
          <w:sz w:val="18"/>
          <w:szCs w:val="18"/>
          <w:lang w:val="fr-FR"/>
        </w:rPr>
        <w:t>employé/utilisateur, telles que voyage, matériel de bureau, fournitures ; et/ou effectuer des demandes d</w:t>
      </w:r>
      <w:r w:rsidR="000905B8">
        <w:rPr>
          <w:rFonts w:eastAsia="Calibri" w:cs="Tahoma"/>
          <w:color w:val="404040" w:themeColor="text1" w:themeTint="BF"/>
          <w:sz w:val="18"/>
          <w:szCs w:val="18"/>
          <w:lang w:val="fr-FR"/>
        </w:rPr>
        <w:t>’</w:t>
      </w:r>
      <w:r w:rsidRPr="00384B28">
        <w:rPr>
          <w:rFonts w:eastAsia="Calibri" w:cs="Tahoma"/>
          <w:color w:val="404040" w:themeColor="text1" w:themeTint="BF"/>
          <w:sz w:val="18"/>
          <w:szCs w:val="18"/>
          <w:lang w:val="fr-FR"/>
        </w:rPr>
        <w:t>ajout ou d</w:t>
      </w:r>
      <w:r w:rsidR="000905B8">
        <w:rPr>
          <w:rFonts w:eastAsia="Calibri" w:cs="Tahoma"/>
          <w:color w:val="404040" w:themeColor="text1" w:themeTint="BF"/>
          <w:sz w:val="18"/>
          <w:szCs w:val="18"/>
          <w:lang w:val="fr-FR"/>
        </w:rPr>
        <w:t>’</w:t>
      </w:r>
      <w:r w:rsidRPr="00384B28">
        <w:rPr>
          <w:rFonts w:eastAsia="Calibri" w:cs="Tahoma"/>
          <w:color w:val="404040" w:themeColor="text1" w:themeTint="BF"/>
          <w:sz w:val="18"/>
          <w:szCs w:val="18"/>
          <w:lang w:val="fr-FR"/>
        </w:rPr>
        <w:t>inscription de fournisseurs.</w:t>
      </w:r>
    </w:p>
    <w:p w14:paraId="31B0CB21" w14:textId="77777777" w:rsidR="007B0B99" w:rsidRPr="00384B28" w:rsidRDefault="007B0B99" w:rsidP="003B5A77">
      <w:pPr>
        <w:numPr>
          <w:ilvl w:val="0"/>
          <w:numId w:val="22"/>
        </w:numPr>
        <w:autoSpaceDE w:val="0"/>
        <w:autoSpaceDN w:val="0"/>
        <w:adjustRightInd w:val="0"/>
        <w:spacing w:line="240" w:lineRule="atLeast"/>
        <w:ind w:left="900" w:right="720"/>
        <w:contextualSpacing/>
      </w:pPr>
      <w:r w:rsidRPr="00384B28">
        <w:rPr>
          <w:rFonts w:eastAsia="Calibri" w:cs="Tahoma"/>
          <w:b/>
          <w:color w:val="404040" w:themeColor="text1" w:themeTint="BF"/>
          <w:sz w:val="18"/>
          <w:szCs w:val="18"/>
        </w:rPr>
        <w:t>SAL Tâche</w:t>
      </w:r>
    </w:p>
    <w:p w14:paraId="31B0CB22" w14:textId="77777777" w:rsidR="007B0B99" w:rsidRPr="008F1B3C" w:rsidRDefault="007B0B99" w:rsidP="003B5A77">
      <w:pPr>
        <w:numPr>
          <w:ilvl w:val="1"/>
          <w:numId w:val="22"/>
        </w:numPr>
        <w:spacing w:line="240" w:lineRule="atLeast"/>
        <w:ind w:left="1260" w:right="720" w:hanging="360"/>
        <w:contextualSpacing/>
        <w:rPr>
          <w:lang w:val="fr-FR"/>
        </w:rPr>
      </w:pPr>
      <w:r w:rsidRPr="008F1B3C">
        <w:rPr>
          <w:rFonts w:eastAsia="Calibri" w:cs="Tahoma"/>
          <w:color w:val="404040" w:themeColor="text1" w:themeTint="BF"/>
          <w:sz w:val="18"/>
          <w:szCs w:val="18"/>
          <w:lang w:val="fr-FR"/>
        </w:rPr>
        <w:t>inclut les droits d</w:t>
      </w:r>
      <w:r w:rsidR="000905B8">
        <w:rPr>
          <w:rFonts w:eastAsia="Calibri" w:cs="Tahoma"/>
          <w:color w:val="404040" w:themeColor="text1" w:themeTint="BF"/>
          <w:sz w:val="18"/>
          <w:szCs w:val="18"/>
          <w:lang w:val="fr-FR"/>
        </w:rPr>
        <w:t>’</w:t>
      </w:r>
      <w:r w:rsidRPr="008F1B3C">
        <w:rPr>
          <w:rFonts w:eastAsia="Calibri" w:cs="Tahoma"/>
          <w:color w:val="404040" w:themeColor="text1" w:themeTint="BF"/>
          <w:sz w:val="18"/>
          <w:szCs w:val="18"/>
          <w:lang w:val="fr-FR"/>
        </w:rPr>
        <w:t>utilisation de la SAL Libre-Service</w:t>
      </w:r>
    </w:p>
    <w:p w14:paraId="31B0CB23" w14:textId="77777777" w:rsidR="007B0B99" w:rsidRPr="00384B28" w:rsidRDefault="007B0B99" w:rsidP="003B5A77">
      <w:pPr>
        <w:numPr>
          <w:ilvl w:val="1"/>
          <w:numId w:val="22"/>
        </w:numPr>
        <w:spacing w:line="240" w:lineRule="atLeast"/>
        <w:ind w:left="1260" w:right="720" w:hanging="360"/>
        <w:contextualSpacing/>
      </w:pPr>
      <w:r w:rsidRPr="00384B28">
        <w:rPr>
          <w:rFonts w:eastAsia="Calibri" w:cs="Tahoma"/>
          <w:color w:val="404040" w:themeColor="text1" w:themeTint="BF"/>
          <w:sz w:val="18"/>
          <w:szCs w:val="18"/>
        </w:rPr>
        <w:t>entrer les heures facturables ;</w:t>
      </w:r>
    </w:p>
    <w:p w14:paraId="31B0CB24" w14:textId="77777777" w:rsidR="007B0B99" w:rsidRPr="00384B28" w:rsidRDefault="007B0B99" w:rsidP="003B5A77">
      <w:pPr>
        <w:numPr>
          <w:ilvl w:val="1"/>
          <w:numId w:val="22"/>
        </w:numPr>
        <w:spacing w:line="240" w:lineRule="atLeast"/>
        <w:ind w:left="1260" w:right="720" w:hanging="360"/>
        <w:contextualSpacing/>
      </w:pPr>
      <w:r w:rsidRPr="00384B28">
        <w:rPr>
          <w:rFonts w:eastAsia="Calibri" w:cs="Tahoma"/>
          <w:color w:val="404040" w:themeColor="text1" w:themeTint="BF"/>
          <w:sz w:val="18"/>
          <w:szCs w:val="18"/>
        </w:rPr>
        <w:t>entrer les dépenses facturables ;</w:t>
      </w:r>
    </w:p>
    <w:p w14:paraId="31B0CB25" w14:textId="77777777" w:rsidR="007B0B99" w:rsidRPr="008F1B3C" w:rsidRDefault="007B0B99" w:rsidP="003B5A77">
      <w:pPr>
        <w:numPr>
          <w:ilvl w:val="1"/>
          <w:numId w:val="22"/>
        </w:numPr>
        <w:spacing w:line="240" w:lineRule="atLeast"/>
        <w:ind w:left="1260" w:right="720" w:hanging="360"/>
        <w:contextualSpacing/>
        <w:rPr>
          <w:lang w:val="fr-FR"/>
        </w:rPr>
      </w:pPr>
      <w:r w:rsidRPr="008F1B3C">
        <w:rPr>
          <w:rFonts w:eastAsia="Calibri" w:cs="Tahoma"/>
          <w:color w:val="404040" w:themeColor="text1" w:themeTint="BF"/>
          <w:sz w:val="18"/>
          <w:szCs w:val="18"/>
          <w:lang w:val="fr-FR"/>
        </w:rPr>
        <w:t>gérer les performances et les évaluations annuelles, la définition des objectifs et les compétences ;</w:t>
      </w:r>
    </w:p>
    <w:p w14:paraId="31B0CB26" w14:textId="77777777" w:rsidR="007B0B99" w:rsidRPr="008F1B3C" w:rsidRDefault="007B0B99" w:rsidP="003B5A77">
      <w:pPr>
        <w:numPr>
          <w:ilvl w:val="1"/>
          <w:numId w:val="22"/>
        </w:numPr>
        <w:spacing w:line="240" w:lineRule="atLeast"/>
        <w:ind w:left="1260" w:right="720" w:hanging="360"/>
        <w:contextualSpacing/>
        <w:rPr>
          <w:lang w:val="fr-FR"/>
        </w:rPr>
      </w:pPr>
      <w:r w:rsidRPr="008F1B3C">
        <w:rPr>
          <w:rFonts w:eastAsia="Calibri" w:cs="Tahoma"/>
          <w:color w:val="404040" w:themeColor="text1" w:themeTint="BF"/>
          <w:sz w:val="18"/>
          <w:szCs w:val="18"/>
          <w:lang w:val="fr-FR"/>
        </w:rPr>
        <w:t>gérer un dispositif de point de vente au détail ;</w:t>
      </w:r>
    </w:p>
    <w:p w14:paraId="31B0CB27" w14:textId="77777777" w:rsidR="007B0B99" w:rsidRPr="008F1B3C" w:rsidRDefault="007B0B99" w:rsidP="003B5A77">
      <w:pPr>
        <w:numPr>
          <w:ilvl w:val="1"/>
          <w:numId w:val="22"/>
        </w:numPr>
        <w:spacing w:line="240" w:lineRule="atLeast"/>
        <w:ind w:left="1260" w:right="720" w:hanging="360"/>
        <w:contextualSpacing/>
        <w:rPr>
          <w:lang w:val="fr-FR"/>
        </w:rPr>
      </w:pPr>
      <w:r w:rsidRPr="008F1B3C">
        <w:rPr>
          <w:rFonts w:eastAsia="Calibri" w:cs="Tahoma"/>
          <w:color w:val="404040" w:themeColor="text1" w:themeTint="BF"/>
          <w:sz w:val="18"/>
          <w:szCs w:val="18"/>
          <w:lang w:val="fr-FR"/>
        </w:rPr>
        <w:t>approuver les factures fournisseur concernant l</w:t>
      </w:r>
      <w:r w:rsidR="000905B8">
        <w:rPr>
          <w:rFonts w:eastAsia="Calibri" w:cs="Tahoma"/>
          <w:color w:val="404040" w:themeColor="text1" w:themeTint="BF"/>
          <w:sz w:val="18"/>
          <w:szCs w:val="18"/>
          <w:lang w:val="fr-FR"/>
        </w:rPr>
        <w:t>’</w:t>
      </w:r>
      <w:r w:rsidRPr="008F1B3C">
        <w:rPr>
          <w:rFonts w:eastAsia="Calibri" w:cs="Tahoma"/>
          <w:color w:val="404040" w:themeColor="text1" w:themeTint="BF"/>
          <w:sz w:val="18"/>
          <w:szCs w:val="18"/>
          <w:lang w:val="fr-FR"/>
        </w:rPr>
        <w:t>approvisionnement indirect ; et</w:t>
      </w:r>
    </w:p>
    <w:p w14:paraId="31B0CB28" w14:textId="77777777" w:rsidR="007B0B99" w:rsidRPr="00384B28" w:rsidRDefault="007B0B99" w:rsidP="003B5A77">
      <w:pPr>
        <w:numPr>
          <w:ilvl w:val="1"/>
          <w:numId w:val="22"/>
        </w:numPr>
        <w:spacing w:line="240" w:lineRule="atLeast"/>
        <w:ind w:left="1260" w:right="720" w:hanging="360"/>
        <w:contextualSpacing/>
        <w:rPr>
          <w:lang w:val="fr-FR"/>
        </w:rPr>
      </w:pPr>
      <w:r w:rsidRPr="00384B28">
        <w:rPr>
          <w:rFonts w:eastAsia="Calibri" w:cs="Tahoma"/>
          <w:color w:val="404040" w:themeColor="text1" w:themeTint="BF"/>
          <w:sz w:val="18"/>
          <w:szCs w:val="18"/>
          <w:lang w:val="fr-FR"/>
        </w:rPr>
        <w:t>les utilisateurs de SAL Tâche ne sont pas autorisés à approuver les flux de travail.</w:t>
      </w:r>
      <w:r w:rsidRPr="00384B28">
        <w:rPr>
          <w:color w:val="404040" w:themeColor="text1" w:themeTint="BF"/>
          <w:sz w:val="18"/>
          <w:szCs w:val="18"/>
          <w:lang w:val="fr-FR"/>
        </w:rPr>
        <w:t xml:space="preserve"> </w:t>
      </w:r>
    </w:p>
    <w:p w14:paraId="31B0CB29" w14:textId="77777777" w:rsidR="007B0B99" w:rsidRPr="00384B28" w:rsidRDefault="007B0B99" w:rsidP="003B5A77">
      <w:pPr>
        <w:numPr>
          <w:ilvl w:val="0"/>
          <w:numId w:val="22"/>
        </w:numPr>
        <w:spacing w:line="240" w:lineRule="atLeast"/>
        <w:ind w:left="900" w:right="720"/>
        <w:contextualSpacing/>
      </w:pPr>
      <w:r w:rsidRPr="00384B28">
        <w:rPr>
          <w:rFonts w:eastAsia="Calibri" w:cs="Tahoma"/>
          <w:b/>
          <w:color w:val="404040" w:themeColor="text1" w:themeTint="BF"/>
          <w:sz w:val="18"/>
          <w:szCs w:val="18"/>
        </w:rPr>
        <w:t>SAL Fonctionnelle</w:t>
      </w:r>
    </w:p>
    <w:p w14:paraId="31B0CB2A" w14:textId="77777777" w:rsidR="007B0B99" w:rsidRPr="008F1B3C" w:rsidRDefault="007B0B99" w:rsidP="003B5A77">
      <w:pPr>
        <w:numPr>
          <w:ilvl w:val="1"/>
          <w:numId w:val="22"/>
        </w:numPr>
        <w:spacing w:line="240" w:lineRule="atLeast"/>
        <w:ind w:left="1260" w:right="720" w:hanging="360"/>
        <w:contextualSpacing/>
        <w:rPr>
          <w:lang w:val="fr-FR"/>
        </w:rPr>
      </w:pPr>
      <w:r w:rsidRPr="008F1B3C">
        <w:rPr>
          <w:rFonts w:eastAsia="Calibri" w:cs="Tahoma"/>
          <w:color w:val="404040" w:themeColor="text1" w:themeTint="BF"/>
          <w:sz w:val="18"/>
          <w:szCs w:val="18"/>
          <w:lang w:val="fr-FR"/>
        </w:rPr>
        <w:t>inclut les droits d</w:t>
      </w:r>
      <w:r w:rsidR="000905B8">
        <w:rPr>
          <w:rFonts w:eastAsia="Calibri" w:cs="Tahoma"/>
          <w:color w:val="404040" w:themeColor="text1" w:themeTint="BF"/>
          <w:sz w:val="18"/>
          <w:szCs w:val="18"/>
          <w:lang w:val="fr-FR"/>
        </w:rPr>
        <w:t>’</w:t>
      </w:r>
      <w:r w:rsidRPr="008F1B3C">
        <w:rPr>
          <w:rFonts w:eastAsia="Calibri" w:cs="Tahoma"/>
          <w:color w:val="404040" w:themeColor="text1" w:themeTint="BF"/>
          <w:sz w:val="18"/>
          <w:szCs w:val="18"/>
          <w:lang w:val="fr-FR"/>
        </w:rPr>
        <w:t>utilisation de la SAL Tâche</w:t>
      </w:r>
    </w:p>
    <w:p w14:paraId="31B0CB2B" w14:textId="77777777" w:rsidR="007B0B99" w:rsidRPr="008F1B3C" w:rsidRDefault="007B0B99" w:rsidP="003B5A77">
      <w:pPr>
        <w:numPr>
          <w:ilvl w:val="1"/>
          <w:numId w:val="22"/>
        </w:numPr>
        <w:spacing w:line="240" w:lineRule="atLeast"/>
        <w:ind w:left="1260" w:right="720" w:hanging="360"/>
        <w:contextualSpacing/>
        <w:rPr>
          <w:lang w:val="fr-FR"/>
        </w:rPr>
      </w:pPr>
      <w:r w:rsidRPr="008F1B3C">
        <w:rPr>
          <w:rFonts w:eastAsia="Calibri" w:cs="Tahoma"/>
          <w:color w:val="404040" w:themeColor="text1" w:themeTint="BF"/>
          <w:sz w:val="18"/>
          <w:szCs w:val="18"/>
          <w:lang w:val="fr-FR"/>
        </w:rPr>
        <w:t>gérer un atelier dans un cycle de production ou de fabrication ;</w:t>
      </w:r>
    </w:p>
    <w:p w14:paraId="31B0CB2C" w14:textId="77777777" w:rsidR="007B0B99" w:rsidRPr="008F1B3C" w:rsidRDefault="007B0B99" w:rsidP="003B5A77">
      <w:pPr>
        <w:numPr>
          <w:ilvl w:val="1"/>
          <w:numId w:val="22"/>
        </w:numPr>
        <w:spacing w:line="240" w:lineRule="atLeast"/>
        <w:ind w:left="1260" w:right="720" w:hanging="360"/>
        <w:contextualSpacing/>
        <w:rPr>
          <w:lang w:val="fr-FR"/>
        </w:rPr>
      </w:pPr>
      <w:r w:rsidRPr="008F1B3C">
        <w:rPr>
          <w:rFonts w:eastAsia="Calibri" w:cs="Tahoma"/>
          <w:color w:val="404040" w:themeColor="text1" w:themeTint="BF"/>
          <w:sz w:val="18"/>
          <w:szCs w:val="18"/>
          <w:lang w:val="fr-FR"/>
        </w:rPr>
        <w:t>gérer des projets et des ressources ;</w:t>
      </w:r>
    </w:p>
    <w:p w14:paraId="31B0CB2D" w14:textId="77777777" w:rsidR="007B0B99" w:rsidRPr="008F1B3C" w:rsidRDefault="007B0B99" w:rsidP="003B5A77">
      <w:pPr>
        <w:numPr>
          <w:ilvl w:val="1"/>
          <w:numId w:val="22"/>
        </w:numPr>
        <w:spacing w:line="240" w:lineRule="atLeast"/>
        <w:ind w:left="1260" w:right="720" w:hanging="360"/>
        <w:contextualSpacing/>
        <w:rPr>
          <w:lang w:val="fr-FR"/>
        </w:rPr>
      </w:pPr>
      <w:r w:rsidRPr="008F1B3C">
        <w:rPr>
          <w:rFonts w:eastAsia="Calibri" w:cs="Tahoma"/>
          <w:color w:val="404040" w:themeColor="text1" w:themeTint="BF"/>
          <w:sz w:val="18"/>
          <w:szCs w:val="18"/>
          <w:lang w:val="fr-FR"/>
        </w:rPr>
        <w:t>gérer les cycles des ressources humaines ;</w:t>
      </w:r>
    </w:p>
    <w:p w14:paraId="31B0CB2E" w14:textId="77777777" w:rsidR="007B0B99" w:rsidRPr="008F1B3C" w:rsidRDefault="007B0B99" w:rsidP="003B5A77">
      <w:pPr>
        <w:numPr>
          <w:ilvl w:val="1"/>
          <w:numId w:val="22"/>
        </w:numPr>
        <w:spacing w:line="240" w:lineRule="atLeast"/>
        <w:ind w:left="1260" w:right="720" w:hanging="360"/>
        <w:contextualSpacing/>
        <w:rPr>
          <w:lang w:val="fr-FR"/>
        </w:rPr>
      </w:pPr>
      <w:r w:rsidRPr="008F1B3C">
        <w:rPr>
          <w:rFonts w:eastAsia="Calibri" w:cs="Tahoma"/>
          <w:color w:val="404040" w:themeColor="text1" w:themeTint="BF"/>
          <w:sz w:val="18"/>
          <w:szCs w:val="18"/>
          <w:lang w:val="fr-FR"/>
        </w:rPr>
        <w:t>gérer les transferts de budget et les demandes organisationnelles ;</w:t>
      </w:r>
    </w:p>
    <w:p w14:paraId="31B0CB2F" w14:textId="77777777" w:rsidR="007B0B99" w:rsidRPr="008F1B3C" w:rsidRDefault="007B0B99" w:rsidP="003B5A77">
      <w:pPr>
        <w:numPr>
          <w:ilvl w:val="1"/>
          <w:numId w:val="22"/>
        </w:numPr>
        <w:spacing w:line="240" w:lineRule="atLeast"/>
        <w:ind w:left="1260" w:right="720" w:hanging="360"/>
        <w:contextualSpacing/>
        <w:rPr>
          <w:lang w:val="fr-FR"/>
        </w:rPr>
      </w:pPr>
      <w:r w:rsidRPr="008F1B3C">
        <w:rPr>
          <w:rFonts w:eastAsia="Calibri" w:cs="Tahoma"/>
          <w:color w:val="404040" w:themeColor="text1" w:themeTint="BF"/>
          <w:sz w:val="18"/>
          <w:szCs w:val="18"/>
          <w:lang w:val="fr-FR"/>
        </w:rPr>
        <w:t>créer des enregistrements de données de référence relatives aux candidats ou aux employés ;</w:t>
      </w:r>
    </w:p>
    <w:p w14:paraId="31B0CB30" w14:textId="77777777" w:rsidR="007B0B99" w:rsidRPr="008F1B3C" w:rsidRDefault="007B0B99" w:rsidP="003B5A77">
      <w:pPr>
        <w:numPr>
          <w:ilvl w:val="1"/>
          <w:numId w:val="22"/>
        </w:numPr>
        <w:spacing w:line="240" w:lineRule="atLeast"/>
        <w:ind w:left="1260" w:right="720" w:hanging="360"/>
        <w:contextualSpacing/>
        <w:rPr>
          <w:lang w:val="fr-FR"/>
        </w:rPr>
      </w:pPr>
      <w:r w:rsidRPr="008F1B3C">
        <w:rPr>
          <w:rFonts w:eastAsia="Calibri" w:cs="Tahoma"/>
          <w:color w:val="404040" w:themeColor="text1" w:themeTint="BF"/>
          <w:sz w:val="18"/>
          <w:szCs w:val="18"/>
          <w:lang w:val="fr-FR"/>
        </w:rPr>
        <w:t>créer une offre d</w:t>
      </w:r>
      <w:r w:rsidR="000905B8">
        <w:rPr>
          <w:rFonts w:eastAsia="Calibri" w:cs="Tahoma"/>
          <w:color w:val="404040" w:themeColor="text1" w:themeTint="BF"/>
          <w:sz w:val="18"/>
          <w:szCs w:val="18"/>
          <w:lang w:val="fr-FR"/>
        </w:rPr>
        <w:t>’</w:t>
      </w:r>
      <w:r w:rsidRPr="008F1B3C">
        <w:rPr>
          <w:rFonts w:eastAsia="Calibri" w:cs="Tahoma"/>
          <w:color w:val="404040" w:themeColor="text1" w:themeTint="BF"/>
          <w:sz w:val="18"/>
          <w:szCs w:val="18"/>
          <w:lang w:val="fr-FR"/>
        </w:rPr>
        <w:t xml:space="preserve">emploi ou de poste ; </w:t>
      </w:r>
    </w:p>
    <w:p w14:paraId="31B0CB31" w14:textId="77777777" w:rsidR="007B0B99" w:rsidRPr="008F1B3C" w:rsidRDefault="007B0B99" w:rsidP="003B5A77">
      <w:pPr>
        <w:numPr>
          <w:ilvl w:val="1"/>
          <w:numId w:val="22"/>
        </w:numPr>
        <w:spacing w:line="240" w:lineRule="atLeast"/>
        <w:ind w:left="1260" w:right="720" w:hanging="360"/>
        <w:contextualSpacing/>
        <w:rPr>
          <w:lang w:val="fr-FR"/>
        </w:rPr>
      </w:pPr>
      <w:r w:rsidRPr="008F1B3C">
        <w:rPr>
          <w:rFonts w:eastAsia="Calibri" w:cs="Tahoma"/>
          <w:color w:val="404040" w:themeColor="text1" w:themeTint="BF"/>
          <w:sz w:val="18"/>
          <w:szCs w:val="18"/>
          <w:lang w:val="fr-FR"/>
        </w:rPr>
        <w:t>transmettre ou demander l</w:t>
      </w:r>
      <w:r w:rsidR="000905B8">
        <w:rPr>
          <w:rFonts w:eastAsia="Calibri" w:cs="Tahoma"/>
          <w:color w:val="404040" w:themeColor="text1" w:themeTint="BF"/>
          <w:sz w:val="18"/>
          <w:szCs w:val="18"/>
          <w:lang w:val="fr-FR"/>
        </w:rPr>
        <w:t>’</w:t>
      </w:r>
      <w:r w:rsidRPr="008F1B3C">
        <w:rPr>
          <w:rFonts w:eastAsia="Calibri" w:cs="Tahoma"/>
          <w:color w:val="404040" w:themeColor="text1" w:themeTint="BF"/>
          <w:sz w:val="18"/>
          <w:szCs w:val="18"/>
          <w:lang w:val="fr-FR"/>
        </w:rPr>
        <w:t xml:space="preserve">approbation des factures concernant leurs clients ; </w:t>
      </w:r>
    </w:p>
    <w:p w14:paraId="31B0CB32" w14:textId="77777777" w:rsidR="007B0B99" w:rsidRPr="008F1B3C" w:rsidRDefault="007B0B99" w:rsidP="003B5A77">
      <w:pPr>
        <w:numPr>
          <w:ilvl w:val="1"/>
          <w:numId w:val="22"/>
        </w:numPr>
        <w:spacing w:line="240" w:lineRule="atLeast"/>
        <w:ind w:left="1260" w:right="720" w:hanging="360"/>
        <w:contextualSpacing/>
        <w:rPr>
          <w:lang w:val="fr-FR"/>
        </w:rPr>
      </w:pPr>
      <w:r w:rsidRPr="008F1B3C">
        <w:rPr>
          <w:rFonts w:eastAsia="Calibri" w:cs="Tahoma"/>
          <w:color w:val="404040" w:themeColor="text1" w:themeTint="BF"/>
          <w:sz w:val="18"/>
          <w:szCs w:val="18"/>
          <w:lang w:val="fr-FR"/>
        </w:rPr>
        <w:t>approuver les factures fournisseur ou les bons d</w:t>
      </w:r>
      <w:r w:rsidR="000905B8">
        <w:rPr>
          <w:rFonts w:eastAsia="Calibri" w:cs="Tahoma"/>
          <w:color w:val="404040" w:themeColor="text1" w:themeTint="BF"/>
          <w:sz w:val="18"/>
          <w:szCs w:val="18"/>
          <w:lang w:val="fr-FR"/>
        </w:rPr>
        <w:t>’</w:t>
      </w:r>
      <w:r w:rsidRPr="008F1B3C">
        <w:rPr>
          <w:rFonts w:eastAsia="Calibri" w:cs="Tahoma"/>
          <w:color w:val="404040" w:themeColor="text1" w:themeTint="BF"/>
          <w:sz w:val="18"/>
          <w:szCs w:val="18"/>
          <w:lang w:val="fr-FR"/>
        </w:rPr>
        <w:t>échange pour les services rendus ;</w:t>
      </w:r>
    </w:p>
    <w:p w14:paraId="31B0CB33" w14:textId="77777777" w:rsidR="007B0B99" w:rsidRPr="008F1B3C" w:rsidRDefault="007B0B99" w:rsidP="00A3067B">
      <w:pPr>
        <w:numPr>
          <w:ilvl w:val="1"/>
          <w:numId w:val="22"/>
        </w:numPr>
        <w:spacing w:line="240" w:lineRule="atLeast"/>
        <w:ind w:left="1350" w:right="720" w:hanging="450"/>
        <w:contextualSpacing/>
        <w:rPr>
          <w:lang w:val="fr-FR"/>
        </w:rPr>
      </w:pPr>
      <w:r w:rsidRPr="008F1B3C">
        <w:rPr>
          <w:rFonts w:eastAsia="Calibri" w:cs="Tahoma"/>
          <w:color w:val="404040" w:themeColor="text1" w:themeTint="BF"/>
          <w:sz w:val="18"/>
          <w:szCs w:val="18"/>
          <w:lang w:val="fr-FR"/>
        </w:rPr>
        <w:t>créer et gérer les enregistrements de données de référence concernant les clients, les fournisseurs, le stock des produits ou les catalogues ; et/ou</w:t>
      </w:r>
    </w:p>
    <w:p w14:paraId="31B0CB34" w14:textId="77777777" w:rsidR="007B0B99" w:rsidRPr="00384B28" w:rsidRDefault="007B0B99" w:rsidP="00A3067B">
      <w:pPr>
        <w:numPr>
          <w:ilvl w:val="1"/>
          <w:numId w:val="22"/>
        </w:numPr>
        <w:tabs>
          <w:tab w:val="left" w:pos="1368"/>
        </w:tabs>
        <w:spacing w:line="240" w:lineRule="atLeast"/>
        <w:ind w:left="1260" w:right="720" w:hanging="360"/>
        <w:contextualSpacing/>
        <w:rPr>
          <w:lang w:val="fr-FR"/>
        </w:rPr>
      </w:pPr>
      <w:r w:rsidRPr="00384B28">
        <w:rPr>
          <w:rFonts w:eastAsia="Calibri" w:cs="Tahoma"/>
          <w:color w:val="404040" w:themeColor="text1" w:themeTint="BF"/>
          <w:sz w:val="18"/>
          <w:szCs w:val="18"/>
          <w:lang w:val="fr-FR"/>
        </w:rPr>
        <w:t>approuver les demandes des utilisateurs de SAL Libre Service ou de SAL Tâche.</w:t>
      </w:r>
    </w:p>
    <w:p w14:paraId="31B0CB35" w14:textId="77777777" w:rsidR="007B0B99" w:rsidRPr="00384B28" w:rsidRDefault="007B0B99" w:rsidP="003B5A77">
      <w:pPr>
        <w:numPr>
          <w:ilvl w:val="0"/>
          <w:numId w:val="22"/>
        </w:numPr>
        <w:spacing w:line="240" w:lineRule="atLeast"/>
        <w:ind w:left="900" w:right="720"/>
        <w:contextualSpacing/>
      </w:pPr>
      <w:r w:rsidRPr="00384B28">
        <w:rPr>
          <w:rFonts w:eastAsia="Calibri" w:cs="Tahoma"/>
          <w:b/>
          <w:color w:val="404040" w:themeColor="text1" w:themeTint="BF"/>
          <w:sz w:val="18"/>
          <w:szCs w:val="18"/>
        </w:rPr>
        <w:t>SAL Enterprise</w:t>
      </w:r>
    </w:p>
    <w:p w14:paraId="31B0CB36" w14:textId="77777777" w:rsidR="007B0B99" w:rsidRPr="00384B28" w:rsidRDefault="007B0B99" w:rsidP="003B5A77">
      <w:pPr>
        <w:numPr>
          <w:ilvl w:val="1"/>
          <w:numId w:val="22"/>
        </w:numPr>
        <w:spacing w:line="240" w:lineRule="atLeast"/>
        <w:ind w:left="1267" w:right="720" w:hanging="360"/>
        <w:contextualSpacing/>
      </w:pPr>
      <w:r w:rsidRPr="00384B28">
        <w:rPr>
          <w:rFonts w:eastAsia="Calibri" w:cs="Tahoma"/>
          <w:color w:val="404040" w:themeColor="text1" w:themeTint="BF"/>
          <w:sz w:val="18"/>
          <w:szCs w:val="18"/>
        </w:rPr>
        <w:t>Droits d</w:t>
      </w:r>
      <w:r w:rsidR="000905B8">
        <w:rPr>
          <w:rFonts w:eastAsia="Calibri" w:cs="Tahoma"/>
          <w:color w:val="404040" w:themeColor="text1" w:themeTint="BF"/>
          <w:sz w:val="18"/>
          <w:szCs w:val="18"/>
        </w:rPr>
        <w:t>’</w:t>
      </w:r>
      <w:r w:rsidRPr="00384B28">
        <w:rPr>
          <w:rFonts w:eastAsia="Calibri" w:cs="Tahoma"/>
          <w:color w:val="404040" w:themeColor="text1" w:themeTint="BF"/>
          <w:sz w:val="18"/>
          <w:szCs w:val="18"/>
        </w:rPr>
        <w:t>Utilisation Complets</w:t>
      </w:r>
    </w:p>
    <w:p w14:paraId="31B0CB37" w14:textId="0529DE95" w:rsidR="007B0B99" w:rsidRPr="00384B28" w:rsidRDefault="007B0B99" w:rsidP="000C3222">
      <w:pPr>
        <w:pStyle w:val="PURBody-Indented"/>
        <w:spacing w:line="240" w:lineRule="exact"/>
        <w:ind w:left="274"/>
        <w:contextualSpacing/>
        <w:rPr>
          <w:lang w:val="fr-FR"/>
        </w:rPr>
      </w:pPr>
      <w:r w:rsidRPr="00384B28">
        <w:rPr>
          <w:rFonts w:eastAsia="Calibri" w:cs="Tahoma"/>
          <w:szCs w:val="18"/>
          <w:lang w:val="fr-FR"/>
        </w:rPr>
        <w:t>Pour plus de détails et savoir quelles licences d</w:t>
      </w:r>
      <w:r w:rsidR="000905B8">
        <w:rPr>
          <w:rFonts w:eastAsia="Calibri" w:cs="Tahoma"/>
          <w:szCs w:val="18"/>
          <w:lang w:val="fr-FR"/>
        </w:rPr>
        <w:t>’</w:t>
      </w:r>
      <w:r w:rsidRPr="00384B28">
        <w:rPr>
          <w:rFonts w:eastAsia="Calibri" w:cs="Tahoma"/>
          <w:szCs w:val="18"/>
          <w:lang w:val="fr-FR"/>
        </w:rPr>
        <w:t>accès SAL utiliser, reportez-vous au Guide de Licence Microsoft Dynamics AX 2012 R</w:t>
      </w:r>
      <w:r w:rsidR="006D60E3">
        <w:rPr>
          <w:rFonts w:eastAsia="Calibri" w:cs="Tahoma"/>
          <w:szCs w:val="18"/>
          <w:lang w:val="fr-FR"/>
        </w:rPr>
        <w:t>2</w:t>
      </w:r>
      <w:r w:rsidRPr="00384B28">
        <w:rPr>
          <w:rFonts w:eastAsia="Calibri" w:cs="Tahoma"/>
          <w:szCs w:val="18"/>
          <w:lang w:val="fr-FR"/>
        </w:rPr>
        <w:t xml:space="preserve"> disponible sur le site </w:t>
      </w:r>
      <w:hyperlink r:id="rId143" w:history="1">
        <w:r w:rsidRPr="00384B28">
          <w:rPr>
            <w:rStyle w:val="Hyperlink"/>
            <w:rFonts w:eastAsia="Calibri" w:cs="Tahoma"/>
            <w:szCs w:val="18"/>
            <w:lang w:val="fr-FR"/>
          </w:rPr>
          <w:t>www.microsoft.com</w:t>
        </w:r>
      </w:hyperlink>
      <w:r w:rsidRPr="00384B28">
        <w:rPr>
          <w:rFonts w:eastAsia="Calibri" w:cs="Tahoma"/>
          <w:szCs w:val="18"/>
          <w:lang w:val="fr-FR"/>
        </w:rPr>
        <w:t>.</w:t>
      </w:r>
    </w:p>
    <w:p w14:paraId="31B0CB38" w14:textId="77777777" w:rsidR="007B0B99" w:rsidRPr="00601334" w:rsidRDefault="007B0B99" w:rsidP="007B0B99">
      <w:pPr>
        <w:pStyle w:val="PURBlueStrong"/>
        <w:rPr>
          <w:spacing w:val="0"/>
          <w:lang w:val="fr-FR"/>
        </w:rPr>
      </w:pPr>
      <w:r w:rsidRPr="00601334">
        <w:rPr>
          <w:rStyle w:val="PURBlueStrongChar"/>
          <w:smallCaps/>
          <w:spacing w:val="0"/>
          <w:lang w:val="fr-FR"/>
        </w:rPr>
        <w:t>Conditions supplémentaires de licence</w:t>
      </w:r>
    </w:p>
    <w:p w14:paraId="31B0CB39" w14:textId="5A1CBC75" w:rsidR="007B0B99" w:rsidRPr="00384B28" w:rsidRDefault="007B0B99" w:rsidP="007B0B99">
      <w:pPr>
        <w:pStyle w:val="PURBody-Indented"/>
        <w:rPr>
          <w:lang w:val="fr-FR"/>
        </w:rPr>
      </w:pPr>
      <w:r w:rsidRPr="00384B28">
        <w:rPr>
          <w:lang w:val="fr-FR"/>
        </w:rPr>
        <w:t>Votre utilisation des composants pour l</w:t>
      </w:r>
      <w:r w:rsidR="000905B8">
        <w:rPr>
          <w:lang w:val="fr-FR"/>
        </w:rPr>
        <w:t>’</w:t>
      </w:r>
      <w:r w:rsidRPr="00384B28">
        <w:rPr>
          <w:lang w:val="fr-FR"/>
        </w:rPr>
        <w:t>e-commerce et les points de vente, ainsi que des mises à jour et compléments similaires de Microsoft Dynamics AX 2012 R</w:t>
      </w:r>
      <w:r w:rsidR="006D60E3">
        <w:rPr>
          <w:lang w:val="fr-FR"/>
        </w:rPr>
        <w:t>2</w:t>
      </w:r>
      <w:r w:rsidRPr="00384B28">
        <w:rPr>
          <w:lang w:val="fr-FR"/>
        </w:rPr>
        <w:t>, est régie par les conditions supplémentaires de licence publiées à l</w:t>
      </w:r>
      <w:r w:rsidR="000905B8">
        <w:rPr>
          <w:lang w:val="fr-FR"/>
        </w:rPr>
        <w:t>’</w:t>
      </w:r>
      <w:r w:rsidRPr="00384B28">
        <w:rPr>
          <w:lang w:val="fr-FR"/>
        </w:rPr>
        <w:t xml:space="preserve">adresse suivante : </w:t>
      </w:r>
      <w:hyperlink r:id="rId144" w:history="1">
        <w:r w:rsidRPr="00384B28">
          <w:rPr>
            <w:rStyle w:val="Hyperlink"/>
            <w:lang w:val="fr-FR"/>
          </w:rPr>
          <w:t>http://www.microsoft.com/en-us/dynamics/erp-buy-ax-software.aspx</w:t>
        </w:r>
      </w:hyperlink>
      <w:r w:rsidRPr="00384B28">
        <w:rPr>
          <w:lang w:val="fr-FR"/>
        </w:rPr>
        <w:t>.</w:t>
      </w:r>
    </w:p>
    <w:p w14:paraId="31B0CB3A" w14:textId="77777777" w:rsidR="00893CE7" w:rsidRPr="008F1B3C" w:rsidRDefault="004E2E3E" w:rsidP="00CD6E9D">
      <w:pPr>
        <w:pStyle w:val="PURBody-Indented"/>
        <w:keepLines/>
        <w:ind w:left="274"/>
        <w:jc w:val="right"/>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B3B" w14:textId="77777777" w:rsidR="002733A7" w:rsidRPr="00601334" w:rsidRDefault="002733A7" w:rsidP="002733A7">
      <w:pPr>
        <w:pStyle w:val="PURProductName"/>
        <w:rPr>
          <w:lang w:val="fr-FR"/>
        </w:rPr>
      </w:pPr>
      <w:bookmarkStart w:id="457" w:name="_Toc299519126"/>
      <w:bookmarkStart w:id="458" w:name="_Toc299531558"/>
      <w:bookmarkStart w:id="459" w:name="_Toc299531882"/>
      <w:bookmarkStart w:id="460" w:name="_Toc299957165"/>
      <w:bookmarkStart w:id="461" w:name="_Toc346536865"/>
      <w:bookmarkStart w:id="462" w:name="_Toc346895316"/>
      <w:bookmarkStart w:id="463" w:name="_Toc339280329"/>
      <w:bookmarkStart w:id="464" w:name="_Toc339280472"/>
      <w:bookmarkStart w:id="465" w:name="_Toc363552802"/>
      <w:bookmarkStart w:id="466" w:name="_Toc363552865"/>
      <w:bookmarkStart w:id="467" w:name="_Toc378682164"/>
      <w:bookmarkStart w:id="468" w:name="_Toc378682266"/>
      <w:bookmarkStart w:id="469" w:name="_Toc371268278"/>
      <w:bookmarkStart w:id="470" w:name="_Toc371268344"/>
      <w:bookmarkStart w:id="471" w:name="_Toc381960531"/>
      <w:bookmarkStart w:id="472" w:name="_Toc381960572"/>
      <w:bookmarkStart w:id="473" w:name="_Toc299519125"/>
      <w:bookmarkStart w:id="474" w:name="_Toc299531557"/>
      <w:bookmarkStart w:id="475" w:name="_Toc299531881"/>
      <w:bookmarkStart w:id="476" w:name="_Toc299957164"/>
      <w:r w:rsidRPr="00601334">
        <w:rPr>
          <w:lang w:val="fr-FR"/>
        </w:rPr>
        <w:lastRenderedPageBreak/>
        <w:t>Microsoft Dynamics C5 2012</w:t>
      </w:r>
      <w:bookmarkEnd w:id="457"/>
      <w:bookmarkEnd w:id="458"/>
      <w:bookmarkEnd w:id="459"/>
      <w:bookmarkEnd w:id="460"/>
      <w:bookmarkEnd w:id="461"/>
      <w:bookmarkEnd w:id="462"/>
      <w:bookmarkEnd w:id="463"/>
      <w:bookmarkEnd w:id="464"/>
      <w:bookmarkEnd w:id="465"/>
      <w:bookmarkEnd w:id="466"/>
      <w:bookmarkEnd w:id="467"/>
      <w:bookmarkEnd w:id="468"/>
      <w:bookmarkEnd w:id="469"/>
      <w:bookmarkEnd w:id="470"/>
      <w:bookmarkEnd w:id="471"/>
      <w:bookmarkEnd w:id="472"/>
      <w:r w:rsidRPr="00384B28">
        <w:fldChar w:fldCharType="begin"/>
      </w:r>
      <w:r w:rsidRPr="00601334">
        <w:rPr>
          <w:lang w:val="fr-FR"/>
        </w:rPr>
        <w:instrText>XE "Microsoft Dynamics C5 2012"</w:instrText>
      </w:r>
      <w:r w:rsidRPr="00384B28">
        <w:fldChar w:fldCharType="end"/>
      </w:r>
    </w:p>
    <w:p w14:paraId="31B0CB3C" w14:textId="77777777" w:rsidR="002733A7" w:rsidRPr="00384B28" w:rsidRDefault="002733A7" w:rsidP="002733A7">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p w14:paraId="31B0CB3D" w14:textId="77777777" w:rsidR="002733A7" w:rsidRPr="00384B28" w:rsidRDefault="003D33E5" w:rsidP="002733A7">
      <w:pPr>
        <w:pStyle w:val="PURBody"/>
        <w:rPr>
          <w:lang w:val="fr-FR"/>
        </w:rPr>
      </w:pPr>
      <w:r w:rsidRPr="00384B28">
        <w:rPr>
          <w:b/>
          <w:lang w:val="fr-FR"/>
        </w:rPr>
        <w:t>Utilisation en Islande et au Danemark uniquement</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413"/>
        <w:gridCol w:w="5180"/>
      </w:tblGrid>
      <w:tr w:rsidR="002733A7" w:rsidRPr="00D422BD" w14:paraId="31B0CB40" w14:textId="77777777" w:rsidTr="005F6596">
        <w:tc>
          <w:tcPr>
            <w:tcW w:w="2555" w:type="pct"/>
          </w:tcPr>
          <w:p w14:paraId="31B0CB3E" w14:textId="77777777" w:rsidR="002733A7" w:rsidRPr="008F1B3C" w:rsidRDefault="002733A7" w:rsidP="005F6596">
            <w:pPr>
              <w:pStyle w:val="PURLMSH"/>
              <w:rPr>
                <w:lang w:val="fr-FR"/>
              </w:rPr>
            </w:pPr>
            <w:r w:rsidRPr="008F1B3C">
              <w:rPr>
                <w:lang w:val="fr-FR"/>
              </w:rPr>
              <w:t xml:space="preserve">Section applicable des conditions générales de licence SAL : </w:t>
            </w:r>
            <w:hyperlink w:anchor="SALTerms_Server" w:history="1">
              <w:r w:rsidRPr="008F1B3C">
                <w:rPr>
                  <w:rStyle w:val="Hyperlink"/>
                  <w:lang w:val="fr-FR"/>
                </w:rPr>
                <w:t>Logiciel serveur</w:t>
              </w:r>
            </w:hyperlink>
          </w:p>
        </w:tc>
        <w:tc>
          <w:tcPr>
            <w:tcW w:w="2443" w:type="pct"/>
          </w:tcPr>
          <w:p w14:paraId="31B0CB3F" w14:textId="77777777" w:rsidR="002733A7" w:rsidRPr="008F1B3C" w:rsidRDefault="002733A7" w:rsidP="005F6596">
            <w:pPr>
              <w:pStyle w:val="PURLMSH"/>
              <w:rPr>
                <w:lang w:val="fr-FR"/>
              </w:rPr>
            </w:pPr>
            <w:r w:rsidRPr="008F1B3C">
              <w:rPr>
                <w:lang w:val="fr-FR"/>
              </w:rPr>
              <w:t xml:space="preserve">Voir les avertissements applicables : </w:t>
            </w:r>
            <w:r w:rsidRPr="008F1B3C">
              <w:rPr>
                <w:b/>
                <w:lang w:val="fr-FR"/>
              </w:rPr>
              <w:t>Non</w:t>
            </w:r>
          </w:p>
        </w:tc>
      </w:tr>
      <w:tr w:rsidR="002733A7" w:rsidRPr="00D422BD" w14:paraId="31B0CB43" w14:textId="77777777" w:rsidTr="005F6596">
        <w:tc>
          <w:tcPr>
            <w:tcW w:w="2555" w:type="pct"/>
          </w:tcPr>
          <w:p w14:paraId="31B0CB41" w14:textId="77777777" w:rsidR="002733A7" w:rsidRPr="008F1B3C" w:rsidRDefault="006B55FB" w:rsidP="005F6596">
            <w:pPr>
              <w:pStyle w:val="PURLMSH"/>
              <w:rPr>
                <w:lang w:val="fr-FR"/>
              </w:rPr>
            </w:pPr>
            <w:r w:rsidRPr="008F1B3C">
              <w:rPr>
                <w:lang w:val="fr-FR"/>
              </w:rPr>
              <w:t xml:space="preserve">Logiciels client/supplémentaires : </w:t>
            </w:r>
            <w:r w:rsidRPr="008F1B3C">
              <w:rPr>
                <w:b/>
                <w:lang w:val="fr-FR"/>
              </w:rPr>
              <w:t>Oui</w:t>
            </w:r>
            <w:r w:rsidRPr="008F1B3C">
              <w:rPr>
                <w:lang w:val="fr-FR"/>
              </w:rPr>
              <w:t xml:space="preserve"> </w:t>
            </w:r>
            <w:r w:rsidRPr="008F1B3C">
              <w:rPr>
                <w:i/>
                <w:lang w:val="fr-FR"/>
              </w:rPr>
              <w:t>(voir l</w:t>
            </w:r>
            <w:r w:rsidR="000905B8">
              <w:rPr>
                <w:i/>
                <w:lang w:val="fr-FR"/>
              </w:rPr>
              <w:t>’</w:t>
            </w:r>
            <w:hyperlink w:anchor="Annexe1" w:history="1">
              <w:hyperlink w:anchor="Appendix_1" w:history="1">
                <w:hyperlink w:anchor="Appendix_1" w:history="1">
                  <w:hyperlink w:anchor="Appendix_1" w:history="1">
                    <w:r w:rsidR="0024728C" w:rsidRPr="008F1B3C">
                      <w:rPr>
                        <w:rStyle w:val="Hyperlink"/>
                        <w:i/>
                        <w:lang w:val="fr-FR"/>
                      </w:rPr>
                      <w:t>Annexe 1</w:t>
                    </w:r>
                  </w:hyperlink>
                </w:hyperlink>
              </w:hyperlink>
            </w:hyperlink>
            <w:r w:rsidRPr="008F1B3C">
              <w:rPr>
                <w:i/>
                <w:lang w:val="fr-FR"/>
              </w:rPr>
              <w:t>)</w:t>
            </w:r>
          </w:p>
        </w:tc>
        <w:tc>
          <w:tcPr>
            <w:tcW w:w="2443" w:type="pct"/>
          </w:tcPr>
          <w:p w14:paraId="31B0CB42" w14:textId="77777777" w:rsidR="002733A7" w:rsidRPr="008F1B3C" w:rsidRDefault="003B0799" w:rsidP="005F6596">
            <w:pPr>
              <w:pStyle w:val="PURLMSH"/>
              <w:rPr>
                <w:lang w:val="fr-FR"/>
              </w:rPr>
            </w:pPr>
            <w:r w:rsidRPr="008F1B3C">
              <w:rPr>
                <w:lang w:val="fr-FR"/>
              </w:rPr>
              <w:t xml:space="preserve">Éligibles aux Services Logiciels sur serveurs de Prestataires de Services de centre de données : </w:t>
            </w:r>
            <w:r w:rsidRPr="008F1B3C">
              <w:rPr>
                <w:b/>
                <w:lang w:val="fr-FR"/>
              </w:rPr>
              <w:t>Oui</w:t>
            </w:r>
          </w:p>
        </w:tc>
      </w:tr>
      <w:tr w:rsidR="002733A7" w:rsidRPr="00D422BD" w14:paraId="31B0CB45" w14:textId="77777777" w:rsidTr="005F6596">
        <w:tc>
          <w:tcPr>
            <w:tcW w:w="5000" w:type="pct"/>
            <w:gridSpan w:val="2"/>
            <w:shd w:val="clear" w:color="auto" w:fill="E5EEF7"/>
          </w:tcPr>
          <w:p w14:paraId="31B0CB44" w14:textId="77777777" w:rsidR="002733A7" w:rsidRPr="008F1B3C" w:rsidRDefault="002733A7" w:rsidP="005F6596">
            <w:pPr>
              <w:pStyle w:val="PURTableHeaderWhite"/>
              <w:spacing w:after="0" w:line="240" w:lineRule="auto"/>
              <w:rPr>
                <w:i w:val="0"/>
                <w:color w:val="404040" w:themeColor="text1" w:themeTint="BF"/>
                <w:lang w:val="fr-FR"/>
              </w:rPr>
            </w:pPr>
            <w:r w:rsidRPr="008F1B3C">
              <w:rPr>
                <w:i w:val="0"/>
                <w:color w:val="404040" w:themeColor="text1" w:themeTint="BF"/>
                <w:lang w:val="fr-FR"/>
              </w:rPr>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2733A7" w:rsidRPr="00384B28" w14:paraId="31B0CB49" w14:textId="77777777" w:rsidTr="005F6596">
        <w:tc>
          <w:tcPr>
            <w:tcW w:w="5000" w:type="pct"/>
            <w:gridSpan w:val="2"/>
          </w:tcPr>
          <w:p w14:paraId="31B0CB46" w14:textId="77777777" w:rsidR="002733A7" w:rsidRPr="00384B28" w:rsidRDefault="002733A7" w:rsidP="005F6596">
            <w:pPr>
              <w:pStyle w:val="PURBody"/>
            </w:pPr>
            <w:r w:rsidRPr="00384B28">
              <w:rPr>
                <w:b/>
              </w:rPr>
              <w:t>Vous avez besoin de :</w:t>
            </w:r>
          </w:p>
          <w:p w14:paraId="31B0CB47" w14:textId="77777777" w:rsidR="002733A7" w:rsidRPr="00384B28" w:rsidRDefault="002733A7" w:rsidP="00E82B58">
            <w:pPr>
              <w:pStyle w:val="PURBullet-Indented"/>
            </w:pPr>
            <w:r w:rsidRPr="00384B28">
              <w:t xml:space="preserve">SAL de base Dynamics C5 2012, </w:t>
            </w:r>
            <w:r w:rsidRPr="00384B28">
              <w:rPr>
                <w:b/>
              </w:rPr>
              <w:t>ou</w:t>
            </w:r>
          </w:p>
          <w:p w14:paraId="31B0CB48" w14:textId="77777777" w:rsidR="002733A7" w:rsidRPr="00384B28" w:rsidRDefault="002733A7" w:rsidP="00E82B58">
            <w:pPr>
              <w:pStyle w:val="PURBullet-Indented"/>
            </w:pPr>
            <w:r w:rsidRPr="00384B28">
              <w:t>SAL Advanced Dynamics C5 2012</w:t>
            </w:r>
          </w:p>
        </w:tc>
      </w:tr>
    </w:tbl>
    <w:p w14:paraId="31B0CB4A" w14:textId="77777777" w:rsidR="002733A7" w:rsidRPr="00384B28" w:rsidRDefault="002733A7" w:rsidP="002733A7">
      <w:pPr>
        <w:pStyle w:val="PURADDITIONALTERMSHEADERMB"/>
        <w:rPr>
          <w:lang w:val="fr-FR"/>
        </w:rPr>
      </w:pPr>
      <w:r w:rsidRPr="00384B28">
        <w:rPr>
          <w:lang w:val="fr-FR"/>
        </w:rPr>
        <w:t>Conditions supplémentaires.</w:t>
      </w:r>
    </w:p>
    <w:p w14:paraId="31B0CB4B" w14:textId="77777777" w:rsidR="002733A7" w:rsidRPr="00384B28" w:rsidRDefault="002733A7" w:rsidP="002733A7">
      <w:pPr>
        <w:pStyle w:val="PURBody-Indented"/>
        <w:rPr>
          <w:lang w:val="fr-FR"/>
        </w:rPr>
      </w:pPr>
      <w:r w:rsidRPr="00384B28">
        <w:rPr>
          <w:iCs/>
          <w:szCs w:val="18"/>
          <w:lang w:val="fr-FR"/>
        </w:rPr>
        <w:t>Licences d</w:t>
      </w:r>
      <w:r w:rsidR="000905B8">
        <w:rPr>
          <w:iCs/>
          <w:szCs w:val="18"/>
          <w:lang w:val="fr-FR"/>
        </w:rPr>
        <w:t>’</w:t>
      </w:r>
      <w:r w:rsidRPr="00384B28">
        <w:rPr>
          <w:iCs/>
          <w:szCs w:val="18"/>
          <w:lang w:val="fr-FR"/>
        </w:rPr>
        <w:t>accès SAL Utilisateur C5 2012 uniquement.</w:t>
      </w:r>
    </w:p>
    <w:p w14:paraId="31B0CB4E" w14:textId="77777777" w:rsidR="002733A7" w:rsidRPr="00601334" w:rsidRDefault="002733A7" w:rsidP="002733A7">
      <w:pPr>
        <w:pStyle w:val="PURBlueStrong"/>
        <w:rPr>
          <w:spacing w:val="0"/>
          <w:lang w:val="fr-FR"/>
        </w:rPr>
      </w:pPr>
      <w:r w:rsidRPr="00601334">
        <w:rPr>
          <w:spacing w:val="0"/>
          <w:lang w:val="fr-FR"/>
        </w:rPr>
        <w:t>Éditions SAL</w:t>
      </w:r>
    </w:p>
    <w:p w14:paraId="31B0CB4F" w14:textId="77777777" w:rsidR="002733A7" w:rsidRPr="00601334" w:rsidRDefault="002733A7" w:rsidP="002733A7">
      <w:pPr>
        <w:pStyle w:val="PURBody-Indented"/>
        <w:rPr>
          <w:lang w:val="fr-FR"/>
        </w:rPr>
      </w:pPr>
      <w:r w:rsidRPr="00384B28">
        <w:rPr>
          <w:lang w:val="fr-FR"/>
        </w:rPr>
        <w:t xml:space="preserve">Vous devez faire votre choix entre deux éditions Microsoft Dynamics SAL. </w:t>
      </w:r>
      <w:r w:rsidRPr="00601334">
        <w:rPr>
          <w:lang w:val="fr-FR"/>
        </w:rPr>
        <w:t>Ce choix s</w:t>
      </w:r>
      <w:r w:rsidR="000905B8">
        <w:rPr>
          <w:lang w:val="fr-FR"/>
        </w:rPr>
        <w:t>’</w:t>
      </w:r>
      <w:r w:rsidRPr="00601334">
        <w:rPr>
          <w:lang w:val="fr-FR"/>
        </w:rPr>
        <w:t>appliquera à toutes vos licences d</w:t>
      </w:r>
      <w:r w:rsidR="000905B8">
        <w:rPr>
          <w:lang w:val="fr-FR"/>
        </w:rPr>
        <w:t>’</w:t>
      </w:r>
      <w:r w:rsidRPr="00601334">
        <w:rPr>
          <w:lang w:val="fr-FR"/>
        </w:rPr>
        <w:t>accès SAL.</w:t>
      </w:r>
    </w:p>
    <w:p w14:paraId="31B0CB50" w14:textId="77777777" w:rsidR="002733A7" w:rsidRPr="00384B28" w:rsidRDefault="002733A7" w:rsidP="002733A7">
      <w:pPr>
        <w:pStyle w:val="PURBody-Indented"/>
        <w:rPr>
          <w:lang w:val="fr-FR"/>
        </w:rPr>
      </w:pPr>
      <w:r w:rsidRPr="00384B28">
        <w:rPr>
          <w:lang w:val="fr-FR"/>
        </w:rPr>
        <w:t>Les éditions SAL Utilisateur disponibles pour Microsoft Dynamics C5 2012</w:t>
      </w:r>
      <w:r w:rsidRPr="00384B28">
        <w:rPr>
          <w:bCs/>
          <w:lang w:val="fr-FR"/>
        </w:rPr>
        <w:t xml:space="preserve"> </w:t>
      </w:r>
      <w:r w:rsidRPr="00384B28">
        <w:rPr>
          <w:lang w:val="fr-FR"/>
        </w:rPr>
        <w:t>sont les suivantes :</w:t>
      </w:r>
    </w:p>
    <w:p w14:paraId="31B0CB51" w14:textId="77777777" w:rsidR="002733A7" w:rsidRPr="00384B28" w:rsidRDefault="002733A7" w:rsidP="00E82B58">
      <w:pPr>
        <w:pStyle w:val="PURBullet-Indented"/>
      </w:pPr>
      <w:r w:rsidRPr="00384B28">
        <w:t>Microsoft Dynamics C5 2012 Basic SAL</w:t>
      </w:r>
    </w:p>
    <w:p w14:paraId="31B0CB52" w14:textId="77777777" w:rsidR="002733A7" w:rsidRPr="00384B28" w:rsidRDefault="002733A7" w:rsidP="00E82B58">
      <w:pPr>
        <w:pStyle w:val="PURBullet-Indented"/>
      </w:pPr>
      <w:r w:rsidRPr="00384B28">
        <w:t>Microsoft Dynamics C5 2012 Advanced SAL</w:t>
      </w:r>
    </w:p>
    <w:p w14:paraId="31B0CB53" w14:textId="77777777" w:rsidR="00543C9A" w:rsidRPr="00384B28" w:rsidRDefault="00543C9A" w:rsidP="00543C9A">
      <w:pPr>
        <w:pStyle w:val="PURBlueStrong"/>
        <w:rPr>
          <w:spacing w:val="0"/>
        </w:rPr>
      </w:pPr>
      <w:r w:rsidRPr="00384B28">
        <w:rPr>
          <w:spacing w:val="0"/>
        </w:rPr>
        <w:t>Aucune SAL requise</w:t>
      </w:r>
    </w:p>
    <w:p w14:paraId="31B0CB54" w14:textId="77777777" w:rsidR="00543C9A" w:rsidRPr="008F1B3C" w:rsidRDefault="00543C9A" w:rsidP="00543C9A">
      <w:pPr>
        <w:pStyle w:val="PURBullet"/>
        <w:numPr>
          <w:ilvl w:val="0"/>
          <w:numId w:val="0"/>
        </w:numPr>
        <w:ind w:left="274"/>
        <w:rPr>
          <w:lang w:val="fr-FR"/>
        </w:rPr>
      </w:pPr>
      <w:r w:rsidRPr="008F1B3C">
        <w:rPr>
          <w:lang w:val="fr-FR"/>
        </w:rPr>
        <w:t>Vous n</w:t>
      </w:r>
      <w:r w:rsidR="000905B8">
        <w:rPr>
          <w:lang w:val="fr-FR"/>
        </w:rPr>
        <w:t>’</w:t>
      </w:r>
      <w:r w:rsidRPr="008F1B3C">
        <w:rPr>
          <w:lang w:val="fr-FR"/>
        </w:rPr>
        <w:t>avez pas besoin d</w:t>
      </w:r>
      <w:r w:rsidR="000905B8">
        <w:rPr>
          <w:lang w:val="fr-FR"/>
        </w:rPr>
        <w:t>’</w:t>
      </w:r>
      <w:r w:rsidRPr="008F1B3C">
        <w:rPr>
          <w:lang w:val="fr-FR"/>
        </w:rPr>
        <w:t>acheter et d</w:t>
      </w:r>
      <w:r w:rsidR="000905B8">
        <w:rPr>
          <w:lang w:val="fr-FR"/>
        </w:rPr>
        <w:t>’</w:t>
      </w:r>
      <w:r w:rsidRPr="008F1B3C">
        <w:rPr>
          <w:lang w:val="fr-FR"/>
        </w:rPr>
        <w:t>attribuer des licences d</w:t>
      </w:r>
      <w:r w:rsidR="000905B8">
        <w:rPr>
          <w:lang w:val="fr-FR"/>
        </w:rPr>
        <w:t>’</w:t>
      </w:r>
      <w:r w:rsidRPr="008F1B3C">
        <w:rPr>
          <w:lang w:val="fr-FR"/>
        </w:rPr>
        <w:t>accès SAL pour les utilisateurs employés par des tiers qui accèdent à Microsoft Dynamics C5 2012 uniquement pour fournir des services de comptabilité et de tenue de la comptabilité supplémentaires liés au processus de vérification.</w:t>
      </w:r>
    </w:p>
    <w:p w14:paraId="31B0CB55" w14:textId="77777777" w:rsidR="002733A7"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B56" w14:textId="77777777" w:rsidR="009A4C7C" w:rsidRPr="00601334" w:rsidRDefault="009A4C7C" w:rsidP="009A4C7C">
      <w:pPr>
        <w:pStyle w:val="PURProductName"/>
        <w:rPr>
          <w:lang w:val="fr-FR"/>
        </w:rPr>
      </w:pPr>
      <w:bookmarkStart w:id="477" w:name="_Toc346536866"/>
      <w:bookmarkStart w:id="478" w:name="_Toc346895317"/>
      <w:bookmarkStart w:id="479" w:name="_Toc339280330"/>
      <w:bookmarkStart w:id="480" w:name="_Toc339280473"/>
      <w:bookmarkStart w:id="481" w:name="_Toc363552803"/>
      <w:bookmarkStart w:id="482" w:name="_Toc363552866"/>
      <w:bookmarkStart w:id="483" w:name="_Toc378682165"/>
      <w:bookmarkStart w:id="484" w:name="_Toc378682267"/>
      <w:bookmarkStart w:id="485" w:name="_Toc371268279"/>
      <w:bookmarkStart w:id="486" w:name="_Toc371268345"/>
      <w:bookmarkStart w:id="487" w:name="_Toc381960532"/>
      <w:bookmarkStart w:id="488" w:name="_Toc381960573"/>
      <w:r w:rsidRPr="00601334">
        <w:rPr>
          <w:lang w:val="fr-FR"/>
        </w:rPr>
        <w:t>Microsoft Dynamics CRM 2013 Service Provider</w:t>
      </w:r>
      <w:bookmarkEnd w:id="473"/>
      <w:bookmarkEnd w:id="474"/>
      <w:bookmarkEnd w:id="475"/>
      <w:bookmarkEnd w:id="476"/>
      <w:bookmarkEnd w:id="477"/>
      <w:bookmarkEnd w:id="478"/>
      <w:bookmarkEnd w:id="479"/>
      <w:bookmarkEnd w:id="480"/>
      <w:bookmarkEnd w:id="481"/>
      <w:bookmarkEnd w:id="482"/>
      <w:bookmarkEnd w:id="483"/>
      <w:bookmarkEnd w:id="484"/>
      <w:bookmarkEnd w:id="485"/>
      <w:bookmarkEnd w:id="486"/>
      <w:bookmarkEnd w:id="487"/>
      <w:bookmarkEnd w:id="488"/>
      <w:r w:rsidRPr="00384B28">
        <w:fldChar w:fldCharType="begin"/>
      </w:r>
      <w:r w:rsidRPr="00601334">
        <w:rPr>
          <w:lang w:val="fr-FR"/>
        </w:rPr>
        <w:instrText>XE "Microsoft Dynamics CRM 2013 Service Provider"</w:instrText>
      </w:r>
      <w:r w:rsidRPr="00384B28">
        <w:fldChar w:fldCharType="end"/>
      </w:r>
    </w:p>
    <w:p w14:paraId="31B0CB57" w14:textId="77777777" w:rsidR="009A4C7C" w:rsidRPr="00384B28" w:rsidRDefault="009A4C7C" w:rsidP="009A4C7C">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09"/>
        <w:gridCol w:w="5180"/>
      </w:tblGrid>
      <w:tr w:rsidR="00831C1F" w:rsidRPr="00D422BD" w14:paraId="31B0CB5A" w14:textId="77777777" w:rsidTr="0015145F">
        <w:tc>
          <w:tcPr>
            <w:tcW w:w="2554" w:type="pct"/>
            <w:tcBorders>
              <w:top w:val="single" w:sz="4" w:space="0" w:color="auto"/>
              <w:bottom w:val="nil"/>
            </w:tcBorders>
          </w:tcPr>
          <w:p w14:paraId="31B0CB58" w14:textId="77777777" w:rsidR="00831C1F" w:rsidRPr="008F1B3C" w:rsidRDefault="00831C1F" w:rsidP="00831C1F">
            <w:pPr>
              <w:pStyle w:val="PURLMSH"/>
              <w:rPr>
                <w:lang w:val="fr-FR"/>
              </w:rPr>
            </w:pPr>
            <w:r w:rsidRPr="008F1B3C">
              <w:rPr>
                <w:lang w:val="fr-FR"/>
              </w:rPr>
              <w:t xml:space="preserve">Section applicable des conditions générales de licence SAL : </w:t>
            </w:r>
            <w:hyperlink w:anchor="SALTerms_Server" w:history="1">
              <w:r w:rsidRPr="008F1B3C">
                <w:rPr>
                  <w:rStyle w:val="Hyperlink"/>
                  <w:lang w:val="fr-FR"/>
                </w:rPr>
                <w:t>Logiciel serveur</w:t>
              </w:r>
            </w:hyperlink>
          </w:p>
        </w:tc>
        <w:tc>
          <w:tcPr>
            <w:tcW w:w="2444" w:type="pct"/>
            <w:tcBorders>
              <w:top w:val="single" w:sz="4" w:space="0" w:color="auto"/>
              <w:bottom w:val="nil"/>
            </w:tcBorders>
          </w:tcPr>
          <w:p w14:paraId="31B0CB59" w14:textId="77777777" w:rsidR="00831C1F" w:rsidRPr="008F1B3C" w:rsidRDefault="004F154D" w:rsidP="0026184E">
            <w:pPr>
              <w:pStyle w:val="PURLMSH"/>
              <w:rPr>
                <w:lang w:val="fr-FR"/>
              </w:rPr>
            </w:pPr>
            <w:r w:rsidRPr="008F1B3C">
              <w:rPr>
                <w:lang w:val="fr-FR"/>
              </w:rPr>
              <w:t>Voir les avertissements applicables :</w:t>
            </w:r>
            <w:r w:rsidRPr="008F1B3C">
              <w:rPr>
                <w:b/>
                <w:lang w:val="fr-FR"/>
              </w:rPr>
              <w:t xml:space="preserve"> transfert de données, Bing Maps, Yammer</w:t>
            </w:r>
            <w:r w:rsidRPr="008F1B3C">
              <w:rPr>
                <w:lang w:val="fr-FR"/>
              </w:rPr>
              <w:t xml:space="preserve"> </w:t>
            </w:r>
            <w:r w:rsidRPr="008F1B3C">
              <w:rPr>
                <w:i/>
                <w:lang w:val="fr-FR"/>
              </w:rPr>
              <w:t>(voir l</w:t>
            </w:r>
            <w:r w:rsidR="000905B8">
              <w:rPr>
                <w:i/>
                <w:lang w:val="fr-FR"/>
              </w:rPr>
              <w:t>’</w:t>
            </w:r>
            <w:hyperlink w:anchor="Appendix_2" w:history="1">
              <w:hyperlink w:anchor="Appendix_2" w:history="1">
                <w:r w:rsidR="00CF5B94" w:rsidRPr="008F1B3C">
                  <w:rPr>
                    <w:rStyle w:val="Hyperlink"/>
                    <w:i/>
                    <w:lang w:val="fr-FR"/>
                  </w:rPr>
                  <w:t>Annexe 2</w:t>
                </w:r>
              </w:hyperlink>
            </w:hyperlink>
            <w:r w:rsidRPr="008F1B3C">
              <w:rPr>
                <w:i/>
                <w:lang w:val="fr-FR"/>
              </w:rPr>
              <w:t>)</w:t>
            </w:r>
          </w:p>
        </w:tc>
      </w:tr>
      <w:tr w:rsidR="009A4C7C" w:rsidRPr="00D422BD" w14:paraId="31B0CB5D" w14:textId="77777777" w:rsidTr="0015145F">
        <w:tc>
          <w:tcPr>
            <w:tcW w:w="2554" w:type="pct"/>
            <w:tcBorders>
              <w:top w:val="nil"/>
            </w:tcBorders>
          </w:tcPr>
          <w:p w14:paraId="31B0CB5B" w14:textId="77777777" w:rsidR="009A4C7C" w:rsidRPr="008F1B3C" w:rsidRDefault="009A4C7C" w:rsidP="009A4C7C">
            <w:pPr>
              <w:pStyle w:val="PURLMSH"/>
              <w:rPr>
                <w:lang w:val="fr-FR"/>
              </w:rPr>
            </w:pPr>
            <w:r w:rsidRPr="008F1B3C">
              <w:rPr>
                <w:lang w:val="fr-FR"/>
              </w:rPr>
              <w:t xml:space="preserve">Logiciels client/supplémentaires : </w:t>
            </w:r>
            <w:r w:rsidRPr="008F1B3C">
              <w:rPr>
                <w:b/>
                <w:lang w:val="fr-FR"/>
              </w:rPr>
              <w:t>Oui</w:t>
            </w:r>
            <w:r w:rsidRPr="008F1B3C">
              <w:rPr>
                <w:lang w:val="fr-FR"/>
              </w:rPr>
              <w:t xml:space="preserve"> </w:t>
            </w:r>
            <w:r w:rsidRPr="008F1B3C">
              <w:rPr>
                <w:i/>
                <w:lang w:val="fr-FR"/>
              </w:rPr>
              <w:t>(voir l</w:t>
            </w:r>
            <w:r w:rsidR="000905B8">
              <w:rPr>
                <w:i/>
                <w:lang w:val="fr-FR"/>
              </w:rPr>
              <w:t>’</w:t>
            </w:r>
            <w:hyperlink w:anchor="Annexe1" w:history="1">
              <w:hyperlink w:anchor="Appendix_1" w:history="1">
                <w:hyperlink w:anchor="Appendix_1" w:history="1">
                  <w:hyperlink w:anchor="Appendix_1" w:history="1">
                    <w:r w:rsidR="0024728C" w:rsidRPr="008F1B3C">
                      <w:rPr>
                        <w:rStyle w:val="Hyperlink"/>
                        <w:i/>
                        <w:lang w:val="fr-FR"/>
                      </w:rPr>
                      <w:t>Annexe 1</w:t>
                    </w:r>
                  </w:hyperlink>
                </w:hyperlink>
              </w:hyperlink>
            </w:hyperlink>
            <w:r w:rsidRPr="008F1B3C">
              <w:rPr>
                <w:i/>
                <w:lang w:val="fr-FR"/>
              </w:rPr>
              <w:t>)</w:t>
            </w:r>
          </w:p>
        </w:tc>
        <w:tc>
          <w:tcPr>
            <w:tcW w:w="2444" w:type="pct"/>
            <w:tcBorders>
              <w:top w:val="nil"/>
            </w:tcBorders>
          </w:tcPr>
          <w:p w14:paraId="31B0CB5C" w14:textId="77777777" w:rsidR="009A4C7C" w:rsidRPr="008F1B3C" w:rsidRDefault="003B0799" w:rsidP="009A4C7C">
            <w:pPr>
              <w:pStyle w:val="PURLMSH"/>
              <w:rPr>
                <w:lang w:val="fr-FR"/>
              </w:rPr>
            </w:pPr>
            <w:r w:rsidRPr="008F1B3C">
              <w:rPr>
                <w:lang w:val="fr-FR"/>
              </w:rPr>
              <w:t xml:space="preserve">Éligibles aux Services Logiciels sur serveurs de Prestataires de Services de centre de données : </w:t>
            </w:r>
            <w:r w:rsidRPr="008F1B3C">
              <w:rPr>
                <w:b/>
                <w:lang w:val="fr-FR"/>
              </w:rPr>
              <w:t>Oui</w:t>
            </w:r>
          </w:p>
        </w:tc>
      </w:tr>
      <w:tr w:rsidR="009A4C7C" w:rsidRPr="00D422BD" w14:paraId="31B0CB5F" w14:textId="77777777" w:rsidTr="0015145F">
        <w:tblPrEx>
          <w:tblBorders>
            <w:top w:val="none" w:sz="0" w:space="0" w:color="auto"/>
            <w:bottom w:val="none" w:sz="0" w:space="0" w:color="auto"/>
          </w:tblBorders>
        </w:tblPrEx>
        <w:tc>
          <w:tcPr>
            <w:tcW w:w="5000" w:type="pct"/>
            <w:gridSpan w:val="2"/>
            <w:shd w:val="clear" w:color="auto" w:fill="E5EEF7"/>
          </w:tcPr>
          <w:p w14:paraId="31B0CB5E" w14:textId="77777777" w:rsidR="009A4C7C" w:rsidRPr="008F1B3C" w:rsidRDefault="009A4C7C" w:rsidP="00673DE9">
            <w:pPr>
              <w:pStyle w:val="PURTableHeaderWhite"/>
              <w:spacing w:after="0" w:line="240" w:lineRule="auto"/>
              <w:rPr>
                <w:i w:val="0"/>
                <w:color w:val="404040" w:themeColor="text1" w:themeTint="BF"/>
                <w:lang w:val="fr-FR"/>
              </w:rPr>
            </w:pPr>
            <w:r w:rsidRPr="008F1B3C">
              <w:rPr>
                <w:i w:val="0"/>
                <w:color w:val="404040" w:themeColor="text1" w:themeTint="BF"/>
                <w:lang w:val="fr-FR"/>
              </w:rPr>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9A4C7C" w:rsidRPr="00384B28" w14:paraId="31B0CB64" w14:textId="77777777" w:rsidTr="0015145F">
        <w:tblPrEx>
          <w:tblBorders>
            <w:top w:val="none" w:sz="0" w:space="0" w:color="auto"/>
            <w:bottom w:val="none" w:sz="0" w:space="0" w:color="auto"/>
          </w:tblBorders>
        </w:tblPrEx>
        <w:tc>
          <w:tcPr>
            <w:tcW w:w="5000" w:type="pct"/>
            <w:gridSpan w:val="2"/>
          </w:tcPr>
          <w:p w14:paraId="31B0CB60" w14:textId="77777777" w:rsidR="009A4C7C" w:rsidRPr="00384B28" w:rsidRDefault="00BB41EF" w:rsidP="00673DE9">
            <w:pPr>
              <w:pStyle w:val="PURBody"/>
              <w:keepNext/>
              <w:keepLines/>
            </w:pPr>
            <w:r w:rsidRPr="00384B28">
              <w:rPr>
                <w:b/>
              </w:rPr>
              <w:t>Vous avez besoin de :</w:t>
            </w:r>
          </w:p>
          <w:p w14:paraId="31B0CB61" w14:textId="77777777" w:rsidR="009A4C7C" w:rsidRPr="00384B28" w:rsidRDefault="009A4C7C" w:rsidP="00673DE9">
            <w:pPr>
              <w:pStyle w:val="PURBullet-Indented"/>
              <w:keepNext/>
              <w:keepLines/>
            </w:pPr>
            <w:r w:rsidRPr="00384B28">
              <w:t xml:space="preserve">SAL Microsoft Dynamics CRM 2013 Essential, </w:t>
            </w:r>
            <w:r w:rsidRPr="00384B28">
              <w:rPr>
                <w:b/>
              </w:rPr>
              <w:t>ou</w:t>
            </w:r>
          </w:p>
          <w:p w14:paraId="31B0CB62" w14:textId="77777777" w:rsidR="00F5704B" w:rsidRPr="00384B28" w:rsidRDefault="009A4C7C" w:rsidP="00673DE9">
            <w:pPr>
              <w:pStyle w:val="PURBullet-Indented"/>
              <w:keepNext/>
              <w:keepLines/>
            </w:pPr>
            <w:r w:rsidRPr="00384B28">
              <w:t xml:space="preserve">SAL de base Microsoft Dynamics CRM 2013, </w:t>
            </w:r>
            <w:r w:rsidRPr="00384B28">
              <w:rPr>
                <w:b/>
              </w:rPr>
              <w:t>ou</w:t>
            </w:r>
          </w:p>
          <w:p w14:paraId="31B0CB63" w14:textId="77777777" w:rsidR="009A4C7C" w:rsidRPr="00384B28" w:rsidRDefault="00F5704B" w:rsidP="00673DE9">
            <w:pPr>
              <w:pStyle w:val="PURBullet-Indented"/>
              <w:keepNext/>
              <w:keepLines/>
            </w:pPr>
            <w:r w:rsidRPr="00384B28">
              <w:t>SAL Microsoft Dynamics CRM 2013 Professionnel</w:t>
            </w:r>
          </w:p>
        </w:tc>
      </w:tr>
    </w:tbl>
    <w:p w14:paraId="31B0CB65" w14:textId="77777777" w:rsidR="009A4C7C" w:rsidRPr="00384B28" w:rsidRDefault="009A4C7C" w:rsidP="0085206E">
      <w:pPr>
        <w:pStyle w:val="PURADDITIONALTERMSHEADERMB"/>
      </w:pPr>
      <w:r w:rsidRPr="00384B28">
        <w:t>Conditions supplémentaires.</w:t>
      </w:r>
    </w:p>
    <w:p w14:paraId="31B0CB68" w14:textId="77777777" w:rsidR="009A4C7C" w:rsidRPr="00384B28" w:rsidRDefault="009A4C7C" w:rsidP="009A4C7C">
      <w:pPr>
        <w:pStyle w:val="PURBody-Indented"/>
        <w:rPr>
          <w:lang w:val="fr-FR"/>
        </w:rPr>
      </w:pPr>
      <w:r w:rsidRPr="00384B28">
        <w:rPr>
          <w:lang w:val="fr-FR"/>
        </w:rPr>
        <w:t>Vous n</w:t>
      </w:r>
      <w:r w:rsidR="000905B8">
        <w:rPr>
          <w:lang w:val="fr-FR"/>
        </w:rPr>
        <w:t>’</w:t>
      </w:r>
      <w:r w:rsidRPr="00384B28">
        <w:rPr>
          <w:lang w:val="fr-FR"/>
        </w:rPr>
        <w:t>avez pas besoin de licence d</w:t>
      </w:r>
      <w:r w:rsidR="000905B8">
        <w:rPr>
          <w:lang w:val="fr-FR"/>
        </w:rPr>
        <w:t>’</w:t>
      </w:r>
      <w:r w:rsidRPr="00384B28">
        <w:rPr>
          <w:lang w:val="fr-FR"/>
        </w:rPr>
        <w:t>accès SAL pour les utilisateurs externes qui accèdent à Microsoft Dynamics CRM 2013 par le biais de toute application/interface utilisateur graphique autre que celle de clients Microsoft Dynamics CRM 2013. « Utilisateurs externes » désigne les utilisateurs qui ne sont ni (i) les employés d</w:t>
      </w:r>
      <w:r w:rsidR="000905B8">
        <w:rPr>
          <w:lang w:val="fr-FR"/>
        </w:rPr>
        <w:t>’</w:t>
      </w:r>
      <w:r w:rsidRPr="00384B28">
        <w:rPr>
          <w:lang w:val="fr-FR"/>
        </w:rPr>
        <w:t>un client ou ceux d</w:t>
      </w:r>
      <w:r w:rsidR="000905B8">
        <w:rPr>
          <w:lang w:val="fr-FR"/>
        </w:rPr>
        <w:t>’</w:t>
      </w:r>
      <w:r w:rsidRPr="00384B28">
        <w:rPr>
          <w:lang w:val="fr-FR"/>
        </w:rPr>
        <w:t>affiliés d</w:t>
      </w:r>
      <w:r w:rsidR="000905B8">
        <w:rPr>
          <w:lang w:val="fr-FR"/>
        </w:rPr>
        <w:t>’</w:t>
      </w:r>
      <w:r w:rsidRPr="00384B28">
        <w:rPr>
          <w:lang w:val="fr-FR"/>
        </w:rPr>
        <w:t>un client, ni (ii) des prestataires/représentants sur site d</w:t>
      </w:r>
      <w:r w:rsidR="000905B8">
        <w:rPr>
          <w:lang w:val="fr-FR"/>
        </w:rPr>
        <w:t>’</w:t>
      </w:r>
      <w:r w:rsidRPr="00384B28">
        <w:rPr>
          <w:lang w:val="fr-FR"/>
        </w:rPr>
        <w:t>un client ou ceux d</w:t>
      </w:r>
      <w:r w:rsidR="000905B8">
        <w:rPr>
          <w:lang w:val="fr-FR"/>
        </w:rPr>
        <w:t>’</w:t>
      </w:r>
      <w:r w:rsidRPr="00384B28">
        <w:rPr>
          <w:lang w:val="fr-FR"/>
        </w:rPr>
        <w:t>affiliés d</w:t>
      </w:r>
      <w:r w:rsidR="000905B8">
        <w:rPr>
          <w:lang w:val="fr-FR"/>
        </w:rPr>
        <w:t>’</w:t>
      </w:r>
      <w:r w:rsidRPr="00384B28">
        <w:rPr>
          <w:lang w:val="fr-FR"/>
        </w:rPr>
        <w:t>un client.</w:t>
      </w:r>
    </w:p>
    <w:p w14:paraId="31B0CB69" w14:textId="77777777" w:rsidR="000944DC" w:rsidRPr="00384B28" w:rsidRDefault="009A4C7C" w:rsidP="009A4C7C">
      <w:pPr>
        <w:pStyle w:val="PURBody-Indented"/>
        <w:rPr>
          <w:lang w:val="fr-FR"/>
        </w:rPr>
      </w:pPr>
      <w:r w:rsidRPr="00384B28">
        <w:rPr>
          <w:b/>
          <w:lang w:val="fr-FR"/>
        </w:rPr>
        <w:t>SAL Microsoft Dynamics CRM 2013 Essential :</w:t>
      </w:r>
      <w:r w:rsidRPr="00384B28">
        <w:rPr>
          <w:lang w:val="fr-FR"/>
        </w:rPr>
        <w:t xml:space="preserve"> </w:t>
      </w:r>
      <w:r w:rsidRPr="00384B28">
        <w:rPr>
          <w:rFonts w:eastAsia="MS PGothic" w:cs="Arial"/>
          <w:iCs/>
          <w:color w:val="000000"/>
          <w:szCs w:val="18"/>
          <w:lang w:val="fr-FR"/>
        </w:rPr>
        <w:t>A</w:t>
      </w:r>
      <w:r w:rsidRPr="00384B28">
        <w:rPr>
          <w:rFonts w:cs="Arial"/>
          <w:szCs w:val="18"/>
          <w:lang w:val="fr-FR"/>
        </w:rPr>
        <w:t>utorise l</w:t>
      </w:r>
      <w:r w:rsidR="000905B8">
        <w:rPr>
          <w:rFonts w:cs="Arial"/>
          <w:szCs w:val="18"/>
          <w:lang w:val="fr-FR"/>
        </w:rPr>
        <w:t>’</w:t>
      </w:r>
      <w:r w:rsidRPr="00384B28">
        <w:rPr>
          <w:rFonts w:cs="Arial"/>
          <w:szCs w:val="18"/>
          <w:lang w:val="fr-FR"/>
        </w:rPr>
        <w:t>utilisation des fonctions essentielles de Microsoft Dynamics CRM 2013 Service Provider.</w:t>
      </w:r>
    </w:p>
    <w:p w14:paraId="31B0CB6A" w14:textId="77777777" w:rsidR="009A4C7C" w:rsidRPr="00384B28" w:rsidRDefault="009A4C7C" w:rsidP="009A4C7C">
      <w:pPr>
        <w:pStyle w:val="PURBody-Indented"/>
        <w:rPr>
          <w:lang w:val="fr-FR"/>
        </w:rPr>
      </w:pPr>
      <w:r w:rsidRPr="00384B28">
        <w:rPr>
          <w:b/>
          <w:lang w:val="fr-FR"/>
        </w:rPr>
        <w:lastRenderedPageBreak/>
        <w:t>SAL de base Microsoft Dynamics CRM 2013 :</w:t>
      </w:r>
      <w:r w:rsidRPr="00384B28">
        <w:rPr>
          <w:lang w:val="fr-FR"/>
        </w:rPr>
        <w:t xml:space="preserve"> </w:t>
      </w:r>
      <w:r w:rsidRPr="00384B28">
        <w:rPr>
          <w:rFonts w:eastAsia="MS PGothic" w:cs="Arial"/>
          <w:iCs/>
          <w:lang w:val="fr-FR"/>
        </w:rPr>
        <w:t>Autorise l</w:t>
      </w:r>
      <w:r w:rsidR="000905B8">
        <w:rPr>
          <w:rFonts w:eastAsia="MS PGothic" w:cs="Arial"/>
          <w:iCs/>
          <w:lang w:val="fr-FR"/>
        </w:rPr>
        <w:t>’</w:t>
      </w:r>
      <w:r w:rsidRPr="00384B28">
        <w:rPr>
          <w:rFonts w:eastAsia="MS PGothic" w:cs="Arial"/>
          <w:iCs/>
          <w:lang w:val="fr-FR"/>
        </w:rPr>
        <w:t>utilisation des fonctions basiques de Microsoft Dynamics CRM 2013 Service Provider.</w:t>
      </w:r>
    </w:p>
    <w:p w14:paraId="31B0CB6B" w14:textId="77777777" w:rsidR="00366E49" w:rsidRPr="00384B28" w:rsidRDefault="00F5704B" w:rsidP="00366E49">
      <w:pPr>
        <w:pStyle w:val="PURBody-Indented"/>
        <w:rPr>
          <w:lang w:val="fr-FR"/>
        </w:rPr>
      </w:pPr>
      <w:r w:rsidRPr="00384B28">
        <w:rPr>
          <w:b/>
          <w:lang w:val="fr-FR"/>
        </w:rPr>
        <w:t>SAL Microsoft Dynamics CRM 2013 Professionnel :</w:t>
      </w:r>
      <w:r w:rsidRPr="00384B28">
        <w:rPr>
          <w:lang w:val="fr-FR"/>
        </w:rPr>
        <w:t xml:space="preserve"> Autorise l</w:t>
      </w:r>
      <w:r w:rsidR="000905B8">
        <w:rPr>
          <w:lang w:val="fr-FR"/>
        </w:rPr>
        <w:t>’</w:t>
      </w:r>
      <w:r w:rsidRPr="00384B28">
        <w:rPr>
          <w:lang w:val="fr-FR"/>
        </w:rPr>
        <w:t>utilisation des fonctions professionnelles de Microsoft Dynamics CRM 2013 Service Provider.</w:t>
      </w:r>
    </w:p>
    <w:p w14:paraId="31B0CB6C" w14:textId="77777777" w:rsidR="00893CE7" w:rsidRPr="008F1B3C" w:rsidRDefault="004E2E3E" w:rsidP="00CD6E9D">
      <w:pPr>
        <w:pStyle w:val="PURBody-Indented"/>
        <w:keepLines/>
        <w:ind w:left="274"/>
        <w:jc w:val="right"/>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B6D" w14:textId="77777777" w:rsidR="009A4C7C" w:rsidRPr="00601334" w:rsidRDefault="009A4C7C" w:rsidP="009A4C7C">
      <w:pPr>
        <w:pStyle w:val="PURProductName"/>
        <w:rPr>
          <w:lang w:val="fr-FR"/>
        </w:rPr>
      </w:pPr>
      <w:bookmarkStart w:id="489" w:name="_Toc299519127"/>
      <w:bookmarkStart w:id="490" w:name="_Toc299531559"/>
      <w:bookmarkStart w:id="491" w:name="_Toc299531883"/>
      <w:bookmarkStart w:id="492" w:name="_Toc299957166"/>
      <w:bookmarkStart w:id="493" w:name="_Toc346536867"/>
      <w:bookmarkStart w:id="494" w:name="_Toc346895318"/>
      <w:bookmarkStart w:id="495" w:name="_Toc339280331"/>
      <w:bookmarkStart w:id="496" w:name="_Toc339280474"/>
      <w:bookmarkStart w:id="497" w:name="_Toc363552804"/>
      <w:bookmarkStart w:id="498" w:name="_Toc363552867"/>
      <w:bookmarkStart w:id="499" w:name="_Toc378682166"/>
      <w:bookmarkStart w:id="500" w:name="_Toc378682268"/>
      <w:bookmarkStart w:id="501" w:name="_Toc371268280"/>
      <w:bookmarkStart w:id="502" w:name="_Toc371268346"/>
      <w:bookmarkStart w:id="503" w:name="_Toc381960533"/>
      <w:bookmarkStart w:id="504" w:name="_Toc381960574"/>
      <w:r w:rsidRPr="00601334">
        <w:rPr>
          <w:lang w:val="fr-FR"/>
        </w:rPr>
        <w:t xml:space="preserve">Microsoft Dynamics GP </w:t>
      </w:r>
      <w:bookmarkEnd w:id="489"/>
      <w:bookmarkEnd w:id="490"/>
      <w:bookmarkEnd w:id="491"/>
      <w:bookmarkEnd w:id="492"/>
      <w:r w:rsidRPr="00601334">
        <w:rPr>
          <w:lang w:val="fr-FR"/>
        </w:rPr>
        <w:t>2013</w:t>
      </w:r>
      <w:bookmarkEnd w:id="493"/>
      <w:bookmarkEnd w:id="494"/>
      <w:bookmarkEnd w:id="495"/>
      <w:bookmarkEnd w:id="496"/>
      <w:bookmarkEnd w:id="497"/>
      <w:bookmarkEnd w:id="498"/>
      <w:bookmarkEnd w:id="499"/>
      <w:bookmarkEnd w:id="500"/>
      <w:bookmarkEnd w:id="501"/>
      <w:bookmarkEnd w:id="502"/>
      <w:bookmarkEnd w:id="503"/>
      <w:bookmarkEnd w:id="504"/>
      <w:r w:rsidRPr="00384B28">
        <w:fldChar w:fldCharType="begin"/>
      </w:r>
      <w:r w:rsidRPr="00601334">
        <w:rPr>
          <w:lang w:val="fr-FR"/>
        </w:rPr>
        <w:instrText>XE "Microsoft Dynamics GP 2013"</w:instrText>
      </w:r>
      <w:r w:rsidRPr="00384B28">
        <w:fldChar w:fldCharType="end"/>
      </w:r>
    </w:p>
    <w:p w14:paraId="31B0CB6E" w14:textId="77777777" w:rsidR="009A4C7C" w:rsidRPr="00384B28" w:rsidRDefault="009A4C7C" w:rsidP="009A4C7C">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4801"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114"/>
        <w:gridCol w:w="5179"/>
      </w:tblGrid>
      <w:tr w:rsidR="00831C1F" w:rsidRPr="00D422BD" w14:paraId="31B0CB71" w14:textId="77777777" w:rsidTr="0015145F">
        <w:tc>
          <w:tcPr>
            <w:tcW w:w="2555" w:type="pct"/>
            <w:gridSpan w:val="2"/>
            <w:tcBorders>
              <w:top w:val="single" w:sz="4" w:space="0" w:color="auto"/>
              <w:bottom w:val="nil"/>
            </w:tcBorders>
          </w:tcPr>
          <w:p w14:paraId="31B0CB6F" w14:textId="77777777" w:rsidR="00831C1F" w:rsidRPr="008F1B3C" w:rsidRDefault="00831C1F" w:rsidP="00831C1F">
            <w:pPr>
              <w:pStyle w:val="PURLMSH"/>
              <w:rPr>
                <w:lang w:val="fr-FR"/>
              </w:rPr>
            </w:pPr>
            <w:r w:rsidRPr="008F1B3C">
              <w:rPr>
                <w:lang w:val="fr-FR"/>
              </w:rPr>
              <w:t xml:space="preserve">Section applicable des conditions générales de licence SAL : </w:t>
            </w:r>
            <w:hyperlink w:anchor="SALTerms_Server" w:history="1">
              <w:r w:rsidRPr="008F1B3C">
                <w:rPr>
                  <w:rStyle w:val="Hyperlink"/>
                  <w:lang w:val="fr-FR"/>
                </w:rPr>
                <w:t>Logiciel serveur</w:t>
              </w:r>
            </w:hyperlink>
          </w:p>
        </w:tc>
        <w:tc>
          <w:tcPr>
            <w:tcW w:w="2445" w:type="pct"/>
            <w:tcBorders>
              <w:top w:val="single" w:sz="4" w:space="0" w:color="auto"/>
              <w:bottom w:val="nil"/>
            </w:tcBorders>
          </w:tcPr>
          <w:p w14:paraId="31B0CB70" w14:textId="77777777" w:rsidR="00831C1F" w:rsidRPr="008F1B3C" w:rsidRDefault="004F154D" w:rsidP="00831C1F">
            <w:pPr>
              <w:pStyle w:val="PURLMSH"/>
              <w:rPr>
                <w:lang w:val="fr-FR"/>
              </w:rPr>
            </w:pPr>
            <w:r w:rsidRPr="008F1B3C">
              <w:rPr>
                <w:lang w:val="fr-FR"/>
              </w:rPr>
              <w:t xml:space="preserve">Voir les avertissements applicables : </w:t>
            </w:r>
            <w:r w:rsidRPr="008F1B3C">
              <w:rPr>
                <w:b/>
                <w:lang w:val="fr-FR"/>
              </w:rPr>
              <w:t>Non</w:t>
            </w:r>
          </w:p>
        </w:tc>
      </w:tr>
      <w:tr w:rsidR="009A4C7C" w:rsidRPr="00D422BD" w14:paraId="31B0CB74" w14:textId="77777777" w:rsidTr="0015145F">
        <w:tc>
          <w:tcPr>
            <w:tcW w:w="2555" w:type="pct"/>
            <w:gridSpan w:val="2"/>
            <w:tcBorders>
              <w:top w:val="nil"/>
            </w:tcBorders>
          </w:tcPr>
          <w:p w14:paraId="31B0CB72" w14:textId="77777777" w:rsidR="009A4C7C" w:rsidRPr="008F1B3C" w:rsidRDefault="006B55FB" w:rsidP="009A4C7C">
            <w:pPr>
              <w:pStyle w:val="PURLMSH"/>
              <w:rPr>
                <w:lang w:val="fr-FR"/>
              </w:rPr>
            </w:pPr>
            <w:r w:rsidRPr="008F1B3C">
              <w:rPr>
                <w:lang w:val="fr-FR"/>
              </w:rPr>
              <w:t xml:space="preserve">Logiciels client/supplémentaires : </w:t>
            </w:r>
            <w:r w:rsidRPr="008F1B3C">
              <w:rPr>
                <w:b/>
                <w:lang w:val="fr-FR"/>
              </w:rPr>
              <w:t>Oui</w:t>
            </w:r>
            <w:r w:rsidRPr="008F1B3C">
              <w:rPr>
                <w:lang w:val="fr-FR"/>
              </w:rPr>
              <w:t xml:space="preserve"> </w:t>
            </w:r>
            <w:r w:rsidRPr="008F1B3C">
              <w:rPr>
                <w:i/>
                <w:lang w:val="fr-FR"/>
              </w:rPr>
              <w:t>(voir l</w:t>
            </w:r>
            <w:r w:rsidR="000905B8">
              <w:rPr>
                <w:i/>
                <w:lang w:val="fr-FR"/>
              </w:rPr>
              <w:t>’</w:t>
            </w:r>
            <w:hyperlink w:anchor="Annexe1" w:history="1">
              <w:hyperlink w:anchor="Appendix_1" w:history="1">
                <w:hyperlink w:anchor="Appendix_1" w:history="1">
                  <w:hyperlink w:anchor="Appendix_1" w:history="1">
                    <w:r w:rsidR="0024728C" w:rsidRPr="008F1B3C">
                      <w:rPr>
                        <w:rStyle w:val="Hyperlink"/>
                        <w:i/>
                        <w:lang w:val="fr-FR"/>
                      </w:rPr>
                      <w:t>Annexe 1</w:t>
                    </w:r>
                  </w:hyperlink>
                </w:hyperlink>
              </w:hyperlink>
            </w:hyperlink>
            <w:r w:rsidRPr="008F1B3C">
              <w:rPr>
                <w:i/>
                <w:lang w:val="fr-FR"/>
              </w:rPr>
              <w:t>)</w:t>
            </w:r>
          </w:p>
        </w:tc>
        <w:tc>
          <w:tcPr>
            <w:tcW w:w="2445" w:type="pct"/>
            <w:tcBorders>
              <w:top w:val="nil"/>
            </w:tcBorders>
          </w:tcPr>
          <w:p w14:paraId="31B0CB73" w14:textId="77777777" w:rsidR="009A4C7C" w:rsidRPr="008F1B3C" w:rsidRDefault="003B0799" w:rsidP="009A4C7C">
            <w:pPr>
              <w:pStyle w:val="PURLMSH"/>
              <w:rPr>
                <w:lang w:val="fr-FR"/>
              </w:rPr>
            </w:pPr>
            <w:r w:rsidRPr="008F1B3C">
              <w:rPr>
                <w:lang w:val="fr-FR"/>
              </w:rPr>
              <w:t xml:space="preserve">Éligibles aux Services Logiciels sur serveurs de Prestataires de Services de centre de données : </w:t>
            </w:r>
            <w:r w:rsidRPr="008F1B3C">
              <w:rPr>
                <w:b/>
                <w:lang w:val="fr-FR"/>
              </w:rPr>
              <w:t>Oui</w:t>
            </w:r>
          </w:p>
        </w:tc>
      </w:tr>
      <w:tr w:rsidR="009A4C7C" w:rsidRPr="00D422BD" w14:paraId="31B0CB76" w14:textId="77777777" w:rsidTr="00683649">
        <w:tblPrEx>
          <w:tblBorders>
            <w:top w:val="none" w:sz="0" w:space="0" w:color="auto"/>
            <w:bottom w:val="none" w:sz="0" w:space="0" w:color="auto"/>
          </w:tblBorders>
        </w:tblPrEx>
        <w:tc>
          <w:tcPr>
            <w:tcW w:w="5000" w:type="pct"/>
            <w:gridSpan w:val="3"/>
            <w:shd w:val="clear" w:color="auto" w:fill="E5EEF7"/>
          </w:tcPr>
          <w:p w14:paraId="31B0CB75" w14:textId="77777777" w:rsidR="009A4C7C" w:rsidRPr="008F1B3C" w:rsidRDefault="009A4C7C" w:rsidP="009A4C7C">
            <w:pPr>
              <w:pStyle w:val="PURTableHeaderWhite"/>
              <w:spacing w:after="0" w:line="240" w:lineRule="auto"/>
              <w:rPr>
                <w:i w:val="0"/>
                <w:color w:val="404040" w:themeColor="text1" w:themeTint="BF"/>
                <w:lang w:val="fr-FR"/>
              </w:rPr>
            </w:pPr>
            <w:r w:rsidRPr="008F1B3C">
              <w:rPr>
                <w:i w:val="0"/>
                <w:color w:val="404040" w:themeColor="text1" w:themeTint="BF"/>
                <w:lang w:val="fr-FR"/>
              </w:rPr>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96689C" w:rsidRPr="00D422BD" w14:paraId="31B0CB7E" w14:textId="77777777" w:rsidTr="00683649">
        <w:tblPrEx>
          <w:tblBorders>
            <w:top w:val="none" w:sz="0" w:space="0" w:color="auto"/>
            <w:bottom w:val="none" w:sz="0" w:space="0" w:color="auto"/>
          </w:tblBorders>
        </w:tblPrEx>
        <w:tc>
          <w:tcPr>
            <w:tcW w:w="2501" w:type="pct"/>
          </w:tcPr>
          <w:p w14:paraId="31B0CB77" w14:textId="77777777" w:rsidR="0096689C" w:rsidRPr="00384B28" w:rsidRDefault="0096689C" w:rsidP="009A48FC">
            <w:pPr>
              <w:pStyle w:val="PURBody"/>
            </w:pPr>
            <w:r w:rsidRPr="00384B28">
              <w:rPr>
                <w:b/>
              </w:rPr>
              <w:t>Vous avez besoin de :</w:t>
            </w:r>
          </w:p>
          <w:p w14:paraId="31B0CB78" w14:textId="77777777" w:rsidR="0096689C" w:rsidRPr="008F1B3C" w:rsidRDefault="0096689C" w:rsidP="0096689C">
            <w:pPr>
              <w:pStyle w:val="PURBullet-Indented"/>
              <w:ind w:left="1026"/>
              <w:rPr>
                <w:lang w:val="fr-FR"/>
              </w:rPr>
            </w:pPr>
            <w:r w:rsidRPr="008F1B3C">
              <w:rPr>
                <w:lang w:val="fr-FR"/>
              </w:rPr>
              <w:t xml:space="preserve">SAL Utilisation Complète Dynamics GP 2013, </w:t>
            </w:r>
            <w:r w:rsidRPr="008F1B3C">
              <w:rPr>
                <w:b/>
                <w:lang w:val="fr-FR"/>
              </w:rPr>
              <w:t>ou</w:t>
            </w:r>
          </w:p>
          <w:p w14:paraId="31B0CB79" w14:textId="77777777" w:rsidR="006659BE" w:rsidRPr="008F1B3C" w:rsidRDefault="006659BE" w:rsidP="0096689C">
            <w:pPr>
              <w:pStyle w:val="PURBullet-Indented"/>
              <w:ind w:left="1026"/>
              <w:rPr>
                <w:lang w:val="fr-FR"/>
              </w:rPr>
            </w:pPr>
            <w:r w:rsidRPr="008F1B3C">
              <w:rPr>
                <w:lang w:val="fr-FR"/>
              </w:rPr>
              <w:t>SAL Utilisation Standard Dynamics GP 2013,</w:t>
            </w:r>
            <w:r w:rsidRPr="008F1B3C">
              <w:rPr>
                <w:b/>
                <w:lang w:val="fr-FR"/>
              </w:rPr>
              <w:t xml:space="preserve"> ou</w:t>
            </w:r>
          </w:p>
          <w:p w14:paraId="31B0CB7A" w14:textId="77777777" w:rsidR="0096689C" w:rsidRPr="008F1B3C" w:rsidRDefault="0096689C" w:rsidP="0096689C">
            <w:pPr>
              <w:pStyle w:val="PURBullet-Indented"/>
              <w:ind w:left="1026"/>
              <w:rPr>
                <w:lang w:val="fr-FR"/>
              </w:rPr>
            </w:pPr>
            <w:r w:rsidRPr="008F1B3C">
              <w:rPr>
                <w:lang w:val="fr-FR"/>
              </w:rPr>
              <w:t>SAL Utilisation Limitée Dynamics GP 2013</w:t>
            </w:r>
          </w:p>
          <w:p w14:paraId="31B0CB7B" w14:textId="77777777" w:rsidR="0096689C" w:rsidRPr="008F1B3C" w:rsidRDefault="0096689C" w:rsidP="0096689C">
            <w:pPr>
              <w:pStyle w:val="PURBullet-Indented"/>
              <w:numPr>
                <w:ilvl w:val="0"/>
                <w:numId w:val="0"/>
              </w:numPr>
              <w:rPr>
                <w:lang w:val="fr-FR"/>
              </w:rPr>
            </w:pPr>
          </w:p>
        </w:tc>
        <w:tc>
          <w:tcPr>
            <w:tcW w:w="2499" w:type="pct"/>
            <w:gridSpan w:val="2"/>
          </w:tcPr>
          <w:p w14:paraId="31B0CB7C" w14:textId="77777777" w:rsidR="0096689C" w:rsidRPr="008F1B3C" w:rsidRDefault="0096689C" w:rsidP="009A48FC">
            <w:pPr>
              <w:pStyle w:val="PURBlueStrong-Indented"/>
              <w:rPr>
                <w:spacing w:val="0"/>
                <w:lang w:val="fr-FR"/>
              </w:rPr>
            </w:pPr>
          </w:p>
          <w:p w14:paraId="31B0CB7D" w14:textId="77777777" w:rsidR="0096689C" w:rsidRPr="008F1B3C" w:rsidRDefault="0096689C" w:rsidP="00830DCA">
            <w:pPr>
              <w:pStyle w:val="PURBullet-Indented"/>
              <w:numPr>
                <w:ilvl w:val="0"/>
                <w:numId w:val="0"/>
              </w:numPr>
              <w:ind w:left="810"/>
              <w:rPr>
                <w:bCs/>
                <w:lang w:val="fr-FR"/>
              </w:rPr>
            </w:pPr>
          </w:p>
        </w:tc>
      </w:tr>
    </w:tbl>
    <w:p w14:paraId="31B0CB7F" w14:textId="77777777" w:rsidR="009A4C7C" w:rsidRPr="008F1B3C" w:rsidRDefault="001F0EC7" w:rsidP="0085206E">
      <w:pPr>
        <w:pStyle w:val="PURADDITIONALTERMSHEADERMB"/>
        <w:rPr>
          <w:lang w:val="fr-FR"/>
        </w:rPr>
      </w:pPr>
      <w:r w:rsidRPr="008F1B3C">
        <w:rPr>
          <w:lang w:val="fr-FR"/>
        </w:rPr>
        <w:t>Conditions supplémentaires.</w:t>
      </w:r>
    </w:p>
    <w:p w14:paraId="31B0CB82" w14:textId="77777777" w:rsidR="0096689C" w:rsidRPr="00601334" w:rsidRDefault="0096689C" w:rsidP="0096689C">
      <w:pPr>
        <w:pStyle w:val="PURBlueStrong"/>
        <w:rPr>
          <w:spacing w:val="0"/>
          <w:lang w:val="fr-FR"/>
        </w:rPr>
      </w:pPr>
      <w:r w:rsidRPr="00601334">
        <w:rPr>
          <w:spacing w:val="0"/>
          <w:lang w:val="fr-FR"/>
        </w:rPr>
        <w:t>Types de SAL</w:t>
      </w:r>
    </w:p>
    <w:p w14:paraId="31B0CB83" w14:textId="77777777" w:rsidR="0096689C" w:rsidRPr="00384B28" w:rsidRDefault="0096689C" w:rsidP="000C3222">
      <w:pPr>
        <w:pStyle w:val="PURBody-Indented"/>
        <w:spacing w:line="240" w:lineRule="exact"/>
        <w:contextualSpacing/>
        <w:rPr>
          <w:lang w:val="fr-FR"/>
        </w:rPr>
      </w:pPr>
      <w:r w:rsidRPr="00384B28">
        <w:rPr>
          <w:iCs/>
          <w:szCs w:val="18"/>
          <w:lang w:val="fr-FR"/>
        </w:rPr>
        <w:t>Il existe 3 types de licence d</w:t>
      </w:r>
      <w:r w:rsidR="000905B8">
        <w:rPr>
          <w:iCs/>
          <w:szCs w:val="18"/>
          <w:lang w:val="fr-FR"/>
        </w:rPr>
        <w:t>’</w:t>
      </w:r>
      <w:r w:rsidRPr="00384B28">
        <w:rPr>
          <w:iCs/>
          <w:szCs w:val="18"/>
          <w:lang w:val="fr-FR"/>
        </w:rPr>
        <w:t>accès SAL</w:t>
      </w:r>
      <w:r w:rsidRPr="00384B28">
        <w:rPr>
          <w:lang w:val="fr-FR"/>
        </w:rPr>
        <w:t xml:space="preserve">. </w:t>
      </w:r>
    </w:p>
    <w:p w14:paraId="31B0CB84" w14:textId="77777777" w:rsidR="0096689C" w:rsidRPr="00384B28" w:rsidRDefault="0096689C" w:rsidP="0026184E">
      <w:pPr>
        <w:pStyle w:val="PURBullet-Indented"/>
        <w:rPr>
          <w:lang w:val="fr-FR"/>
        </w:rPr>
      </w:pPr>
      <w:r w:rsidRPr="00384B28">
        <w:rPr>
          <w:rFonts w:cs="Arial"/>
          <w:b/>
          <w:lang w:val="fr-FR"/>
        </w:rPr>
        <w:t>Full User :</w:t>
      </w:r>
      <w:r w:rsidRPr="00384B28">
        <w:rPr>
          <w:rFonts w:cs="Arial"/>
          <w:lang w:val="fr-FR"/>
        </w:rPr>
        <w:t xml:space="preserve"> type de licence autorisant </w:t>
      </w:r>
      <w:r w:rsidRPr="00384B28">
        <w:rPr>
          <w:lang w:val="fr-FR"/>
        </w:rPr>
        <w:t>l</w:t>
      </w:r>
      <w:r w:rsidR="000905B8">
        <w:rPr>
          <w:lang w:val="fr-FR"/>
        </w:rPr>
        <w:t>’</w:t>
      </w:r>
      <w:r w:rsidRPr="00384B28">
        <w:rPr>
          <w:lang w:val="fr-FR"/>
        </w:rPr>
        <w:t>utilisateur auquel elle est attribuée</w:t>
      </w:r>
      <w:r w:rsidRPr="00384B28">
        <w:rPr>
          <w:rFonts w:cs="Arial"/>
          <w:lang w:val="fr-FR"/>
        </w:rPr>
        <w:t xml:space="preserve"> à accéder directement ou indirectement, par n</w:t>
      </w:r>
      <w:r w:rsidR="000905B8">
        <w:rPr>
          <w:rFonts w:cs="Arial"/>
          <w:lang w:val="fr-FR"/>
        </w:rPr>
        <w:t>’</w:t>
      </w:r>
      <w:r w:rsidRPr="00384B28">
        <w:rPr>
          <w:rFonts w:cs="Arial"/>
          <w:lang w:val="fr-FR"/>
        </w:rPr>
        <w:t xml:space="preserve">importe quel moyen, </w:t>
      </w:r>
      <w:r w:rsidRPr="00384B28">
        <w:rPr>
          <w:lang w:val="fr-FR"/>
        </w:rPr>
        <w:t>à toutes les fonctionnalités du logiciel serveur au sein de la solution ERP. La solution ERP désigne les composants du logiciel qui contrôlent vos utilisateurs et unités comptables.</w:t>
      </w:r>
    </w:p>
    <w:p w14:paraId="31B0CB85" w14:textId="77777777" w:rsidR="006659BE" w:rsidRPr="008F1B3C" w:rsidRDefault="006659BE" w:rsidP="0026184E">
      <w:pPr>
        <w:pStyle w:val="PURBullet-Indented"/>
        <w:rPr>
          <w:lang w:val="fr-FR"/>
        </w:rPr>
      </w:pPr>
      <w:r w:rsidRPr="008F1B3C">
        <w:rPr>
          <w:b/>
          <w:lang w:val="fr-FR"/>
        </w:rPr>
        <w:t>Utilisation Standard :</w:t>
      </w:r>
      <w:r w:rsidRPr="008F1B3C">
        <w:rPr>
          <w:lang w:val="fr-FR"/>
        </w:rPr>
        <w:t xml:space="preserve"> licence permettant à son détenteur d</w:t>
      </w:r>
      <w:r w:rsidR="000905B8">
        <w:rPr>
          <w:lang w:val="fr-FR"/>
        </w:rPr>
        <w:t>’</w:t>
      </w:r>
      <w:r w:rsidRPr="008F1B3C">
        <w:rPr>
          <w:lang w:val="fr-FR"/>
        </w:rPr>
        <w:t>accéder, directement ou indirectement, par n</w:t>
      </w:r>
      <w:r w:rsidR="000905B8">
        <w:rPr>
          <w:lang w:val="fr-FR"/>
        </w:rPr>
        <w:t>’</w:t>
      </w:r>
      <w:r w:rsidRPr="008F1B3C">
        <w:rPr>
          <w:lang w:val="fr-FR"/>
        </w:rPr>
        <w:t>importe quel moyen, à toutes les fonctionnalités du Starter Pack de la solution ERP, tel que décrit dans le Guide de Licence NAV 2013 R2 de janvier 2014 disponible à l</w:t>
      </w:r>
      <w:r w:rsidR="000905B8">
        <w:rPr>
          <w:lang w:val="fr-FR"/>
        </w:rPr>
        <w:t>’</w:t>
      </w:r>
      <w:r w:rsidRPr="008F1B3C">
        <w:rPr>
          <w:lang w:val="fr-FR"/>
        </w:rPr>
        <w:t>adresse http://go.microsoft.com/fwlink/?LinkId=324885.</w:t>
      </w:r>
    </w:p>
    <w:p w14:paraId="31B0CB86" w14:textId="77777777" w:rsidR="0096689C" w:rsidRPr="00384B28" w:rsidRDefault="0096689C" w:rsidP="0026184E">
      <w:pPr>
        <w:pStyle w:val="PURBullet-Indented"/>
        <w:rPr>
          <w:lang w:val="fr-FR"/>
        </w:rPr>
      </w:pPr>
      <w:r w:rsidRPr="00384B28">
        <w:rPr>
          <w:b/>
          <w:lang w:val="fr-FR"/>
        </w:rPr>
        <w:t>Utilisation Limitée :</w:t>
      </w:r>
      <w:r w:rsidRPr="00384B28">
        <w:rPr>
          <w:lang w:val="fr-FR"/>
        </w:rPr>
        <w:t xml:space="preserve"> type de licence autorisant l</w:t>
      </w:r>
      <w:r w:rsidR="000905B8">
        <w:rPr>
          <w:lang w:val="fr-FR"/>
        </w:rPr>
        <w:t>’</w:t>
      </w:r>
      <w:r w:rsidRPr="00384B28">
        <w:rPr>
          <w:lang w:val="fr-FR"/>
        </w:rPr>
        <w:t>utilisateur auquel elle est attribuée à accéder directement ou indirectement, par n</w:t>
      </w:r>
      <w:r w:rsidR="000905B8">
        <w:rPr>
          <w:lang w:val="fr-FR"/>
        </w:rPr>
        <w:t>’</w:t>
      </w:r>
      <w:r w:rsidRPr="00384B28">
        <w:rPr>
          <w:lang w:val="fr-FR"/>
        </w:rPr>
        <w:t>importe quel moyen, à la solution ERP afin d</w:t>
      </w:r>
      <w:r w:rsidR="000905B8">
        <w:rPr>
          <w:lang w:val="fr-FR"/>
        </w:rPr>
        <w:t>’</w:t>
      </w:r>
      <w:r w:rsidRPr="00384B28">
        <w:rPr>
          <w:lang w:val="fr-FR"/>
        </w:rPr>
        <w:t xml:space="preserve">effectuer les tâches décrites ci-après. </w:t>
      </w:r>
    </w:p>
    <w:p w14:paraId="31B0CB87" w14:textId="77777777" w:rsidR="0096689C" w:rsidRPr="008F1B3C" w:rsidRDefault="0096689C" w:rsidP="0026184E">
      <w:pPr>
        <w:pStyle w:val="PURBullet"/>
        <w:numPr>
          <w:ilvl w:val="0"/>
          <w:numId w:val="0"/>
        </w:numPr>
        <w:ind w:left="720" w:hanging="270"/>
        <w:rPr>
          <w:lang w:val="fr-FR"/>
        </w:rPr>
      </w:pPr>
      <w:r w:rsidRPr="008F1B3C">
        <w:rPr>
          <w:lang w:val="fr-FR"/>
        </w:rPr>
        <w:t xml:space="preserve">(i) Accès en lecture aux données contenues dans la solution ERP, ou </w:t>
      </w:r>
    </w:p>
    <w:p w14:paraId="31B0CB88" w14:textId="77777777" w:rsidR="0096689C" w:rsidRPr="008F1B3C" w:rsidRDefault="0096689C" w:rsidP="0026184E">
      <w:pPr>
        <w:pStyle w:val="PURBullet"/>
        <w:numPr>
          <w:ilvl w:val="0"/>
          <w:numId w:val="0"/>
        </w:numPr>
        <w:ind w:left="720" w:hanging="270"/>
        <w:rPr>
          <w:lang w:val="fr-FR"/>
        </w:rPr>
      </w:pPr>
      <w:r w:rsidRPr="008F1B3C">
        <w:rPr>
          <w:lang w:val="fr-FR"/>
        </w:rPr>
        <w:t>(ii) Accès en écriture via la fonctionnalité Time and Expense, ou</w:t>
      </w:r>
    </w:p>
    <w:p w14:paraId="31B0CB89" w14:textId="77777777" w:rsidR="0096689C" w:rsidRPr="00384B28" w:rsidRDefault="0096689C" w:rsidP="0026184E">
      <w:pPr>
        <w:pStyle w:val="PURBullet"/>
        <w:numPr>
          <w:ilvl w:val="0"/>
          <w:numId w:val="0"/>
        </w:numPr>
        <w:ind w:left="720" w:hanging="270"/>
        <w:rPr>
          <w:lang w:val="fr-FR"/>
        </w:rPr>
      </w:pPr>
      <w:r w:rsidRPr="00384B28">
        <w:rPr>
          <w:lang w:val="fr-FR"/>
        </w:rPr>
        <w:t>(iii) Accès à Business Portal et à Management Reporter.</w:t>
      </w:r>
    </w:p>
    <w:p w14:paraId="31B0CB8A" w14:textId="77777777" w:rsidR="006659BE" w:rsidRPr="00384B28" w:rsidRDefault="006659BE" w:rsidP="006659BE">
      <w:pPr>
        <w:pStyle w:val="PURBody"/>
        <w:ind w:left="270"/>
        <w:rPr>
          <w:lang w:val="fr-FR"/>
        </w:rPr>
      </w:pPr>
      <w:r w:rsidRPr="00384B28">
        <w:rPr>
          <w:color w:val="404040"/>
          <w:szCs w:val="18"/>
          <w:lang w:val="fr-FR"/>
        </w:rPr>
        <w:t>Vous devez allouer des SAL Utilisation Standard ou Complète aux utilisateurs de l</w:t>
      </w:r>
      <w:r w:rsidR="000905B8">
        <w:rPr>
          <w:color w:val="404040"/>
          <w:szCs w:val="18"/>
          <w:lang w:val="fr-FR"/>
        </w:rPr>
        <w:t>’</w:t>
      </w:r>
      <w:r w:rsidRPr="00384B28">
        <w:rPr>
          <w:color w:val="404040"/>
          <w:szCs w:val="18"/>
          <w:lang w:val="fr-FR"/>
        </w:rPr>
        <w:t>Utilisateur Final. Vous ne pouvez pas allouer à la fois des SAL Utilisation Complète et des SAL Utilisation Standard à un même Utilisateur Final. Vous pouvez allouer des SAL Utilisation Limitée aux utilisateurs de l</w:t>
      </w:r>
      <w:r w:rsidR="000905B8">
        <w:rPr>
          <w:color w:val="404040"/>
          <w:szCs w:val="18"/>
          <w:lang w:val="fr-FR"/>
        </w:rPr>
        <w:t>’</w:t>
      </w:r>
      <w:r w:rsidRPr="00384B28">
        <w:rPr>
          <w:color w:val="404040"/>
          <w:szCs w:val="18"/>
          <w:lang w:val="fr-FR"/>
        </w:rPr>
        <w:t>Utilisateur Final.</w:t>
      </w:r>
    </w:p>
    <w:p w14:paraId="31B0CB8B" w14:textId="77777777" w:rsidR="008A6C4D" w:rsidRPr="008F1B3C" w:rsidRDefault="008A6C4D" w:rsidP="003D33E5">
      <w:pPr>
        <w:pStyle w:val="PURBlueStrong"/>
        <w:spacing w:after="120"/>
        <w:contextualSpacing/>
        <w:rPr>
          <w:spacing w:val="0"/>
          <w:lang w:val="fr-FR"/>
        </w:rPr>
      </w:pPr>
      <w:r w:rsidRPr="008F1B3C">
        <w:rPr>
          <w:rStyle w:val="PURBlueStrongChar"/>
          <w:smallCaps/>
          <w:spacing w:val="0"/>
          <w:lang w:val="fr-FR"/>
        </w:rPr>
        <w:t>Aucune SAL requise</w:t>
      </w:r>
    </w:p>
    <w:p w14:paraId="31B0CB8C" w14:textId="77777777" w:rsidR="008A6C4D" w:rsidRPr="008F1B3C" w:rsidRDefault="008A6C4D" w:rsidP="000C3222">
      <w:pPr>
        <w:pStyle w:val="PURBullet"/>
        <w:numPr>
          <w:ilvl w:val="0"/>
          <w:numId w:val="0"/>
        </w:numPr>
        <w:ind w:left="216"/>
        <w:rPr>
          <w:lang w:val="fr-FR"/>
        </w:rPr>
      </w:pPr>
      <w:r w:rsidRPr="008F1B3C">
        <w:rPr>
          <w:lang w:val="fr-FR"/>
        </w:rPr>
        <w:t>Vous n</w:t>
      </w:r>
      <w:r w:rsidR="000905B8">
        <w:rPr>
          <w:lang w:val="fr-FR"/>
        </w:rPr>
        <w:t>’</w:t>
      </w:r>
      <w:r w:rsidRPr="008F1B3C">
        <w:rPr>
          <w:lang w:val="fr-FR"/>
        </w:rPr>
        <w:t>avez pas besoin d</w:t>
      </w:r>
      <w:r w:rsidR="000905B8">
        <w:rPr>
          <w:lang w:val="fr-FR"/>
        </w:rPr>
        <w:t>’</w:t>
      </w:r>
      <w:r w:rsidRPr="008F1B3C">
        <w:rPr>
          <w:lang w:val="fr-FR"/>
        </w:rPr>
        <w:t>acheter et d</w:t>
      </w:r>
      <w:r w:rsidR="000905B8">
        <w:rPr>
          <w:lang w:val="fr-FR"/>
        </w:rPr>
        <w:t>’</w:t>
      </w:r>
      <w:r w:rsidRPr="008F1B3C">
        <w:rPr>
          <w:lang w:val="fr-FR"/>
        </w:rPr>
        <w:t>attribuer des licences d</w:t>
      </w:r>
      <w:r w:rsidR="000905B8">
        <w:rPr>
          <w:lang w:val="fr-FR"/>
        </w:rPr>
        <w:t>’</w:t>
      </w:r>
      <w:r w:rsidRPr="008F1B3C">
        <w:rPr>
          <w:lang w:val="fr-FR"/>
        </w:rPr>
        <w:t>accès SAL pour les utilisateurs employés par des tiers qui accèdent à Microsoft Dynamics GP 2013 uniquement pour fournir des services de comptabilité et de tenue de la comptabilité supplémentaires liés au processus de vérification.</w:t>
      </w:r>
    </w:p>
    <w:p w14:paraId="31B0CB8D" w14:textId="77777777" w:rsidR="006659BE" w:rsidRPr="00384B28" w:rsidRDefault="006659BE" w:rsidP="00B64EAE">
      <w:pPr>
        <w:pStyle w:val="PURBody"/>
        <w:ind w:left="180"/>
        <w:rPr>
          <w:lang w:val="fr-FR"/>
        </w:rPr>
      </w:pPr>
      <w:r w:rsidRPr="00384B28">
        <w:rPr>
          <w:lang w:val="fr-FR"/>
        </w:rPr>
        <w:t>Ces dispositions s</w:t>
      </w:r>
      <w:r w:rsidR="000905B8">
        <w:rPr>
          <w:lang w:val="fr-FR"/>
        </w:rPr>
        <w:t>’</w:t>
      </w:r>
      <w:r w:rsidRPr="00384B28">
        <w:rPr>
          <w:lang w:val="fr-FR"/>
        </w:rPr>
        <w:t>appliquent à Microsoft Dynamics GP 2013. Elles ne s</w:t>
      </w:r>
      <w:r w:rsidR="000905B8">
        <w:rPr>
          <w:lang w:val="fr-FR"/>
        </w:rPr>
        <w:t>’</w:t>
      </w:r>
      <w:r w:rsidRPr="00384B28">
        <w:rPr>
          <w:lang w:val="fr-FR"/>
        </w:rPr>
        <w:t>appliquent pas aux versions antérieures à Microsoft Dynamics GP 2013.</w:t>
      </w:r>
    </w:p>
    <w:p w14:paraId="31B0CB8E" w14:textId="77777777" w:rsidR="009A4C7C" w:rsidRPr="00601334" w:rsidRDefault="009A4C7C" w:rsidP="000C3222">
      <w:pPr>
        <w:pStyle w:val="PURBlueStrong"/>
        <w:spacing w:after="120"/>
        <w:contextualSpacing/>
        <w:rPr>
          <w:spacing w:val="0"/>
          <w:lang w:val="fr-FR"/>
        </w:rPr>
      </w:pPr>
      <w:r w:rsidRPr="00601334">
        <w:rPr>
          <w:rStyle w:val="PURBlueStrongChar"/>
          <w:smallCaps/>
          <w:spacing w:val="0"/>
          <w:lang w:val="fr-FR"/>
        </w:rPr>
        <w:t>Localisations et traductions</w:t>
      </w:r>
    </w:p>
    <w:p w14:paraId="31B0CB8F" w14:textId="77777777" w:rsidR="009A4C7C" w:rsidRPr="00384B28" w:rsidRDefault="009A4C7C" w:rsidP="009A4C7C">
      <w:pPr>
        <w:pStyle w:val="PURBody-Indented"/>
        <w:rPr>
          <w:lang w:val="fr-FR"/>
        </w:rPr>
      </w:pPr>
      <w:r w:rsidRPr="00384B28">
        <w:rPr>
          <w:lang w:val="fr-FR"/>
        </w:rPr>
        <w:t xml:space="preserve">Cliquez sur le lien </w:t>
      </w:r>
      <w:hyperlink r:id="rId145" w:history="1">
        <w:r w:rsidRPr="00384B28">
          <w:rPr>
            <w:rStyle w:val="Hyperlink"/>
            <w:lang w:val="fr-FR"/>
          </w:rPr>
          <w:t>http://www.microsoft.com/dynamics/en/us/products/gp-availability.aspx</w:t>
        </w:r>
      </w:hyperlink>
      <w:r w:rsidRPr="00384B28">
        <w:rPr>
          <w:lang w:val="fr-FR"/>
        </w:rPr>
        <w:t xml:space="preserve"> pour connaître la liste des régions et langues pour lesquelles chaque logiciel Microsoft Dynamics a été localisé par Microsoft.</w:t>
      </w:r>
    </w:p>
    <w:p w14:paraId="31B0CB90" w14:textId="77777777" w:rsidR="009A4C7C" w:rsidRPr="008F1B3C" w:rsidRDefault="009A4C7C" w:rsidP="009A4C7C">
      <w:pPr>
        <w:pStyle w:val="PURBody-Indented"/>
        <w:rPr>
          <w:lang w:val="fr-FR"/>
        </w:rPr>
      </w:pPr>
      <w:r w:rsidRPr="00384B28">
        <w:rPr>
          <w:lang w:val="fr-FR"/>
        </w:rPr>
        <w:t>Microsoft reconnaît qu</w:t>
      </w:r>
      <w:r w:rsidR="000905B8">
        <w:rPr>
          <w:lang w:val="fr-FR"/>
        </w:rPr>
        <w:t>’</w:t>
      </w:r>
      <w:r w:rsidRPr="00384B28">
        <w:rPr>
          <w:lang w:val="fr-FR"/>
        </w:rPr>
        <w:t xml:space="preserve">il est possible que vous souhaitiez utiliser certains modules ou fonctionnalités localisés et/ou traduits pour une région en particulier en dehors de cette région. </w:t>
      </w:r>
      <w:r w:rsidRPr="008F1B3C">
        <w:rPr>
          <w:lang w:val="fr-FR"/>
        </w:rPr>
        <w:t>Comme les lois et réglementations varient d</w:t>
      </w:r>
      <w:r w:rsidR="000905B8">
        <w:rPr>
          <w:lang w:val="fr-FR"/>
        </w:rPr>
        <w:t>’</w:t>
      </w:r>
      <w:r w:rsidRPr="008F1B3C">
        <w:rPr>
          <w:lang w:val="fr-FR"/>
        </w:rPr>
        <w:t>une région à l</w:t>
      </w:r>
      <w:r w:rsidR="000905B8">
        <w:rPr>
          <w:lang w:val="fr-FR"/>
        </w:rPr>
        <w:t>’</w:t>
      </w:r>
      <w:r w:rsidRPr="008F1B3C">
        <w:rPr>
          <w:lang w:val="fr-FR"/>
        </w:rPr>
        <w:t>autre, ces différences peuvent empêcher l</w:t>
      </w:r>
      <w:r w:rsidR="000905B8">
        <w:rPr>
          <w:lang w:val="fr-FR"/>
        </w:rPr>
        <w:t>’</w:t>
      </w:r>
      <w:r w:rsidRPr="008F1B3C">
        <w:rPr>
          <w:lang w:val="fr-FR"/>
        </w:rPr>
        <w:t>utilisation de la fonctionnalité voulue dans d</w:t>
      </w:r>
      <w:r w:rsidR="000905B8">
        <w:rPr>
          <w:lang w:val="fr-FR"/>
        </w:rPr>
        <w:t>’</w:t>
      </w:r>
      <w:r w:rsidRPr="008F1B3C">
        <w:rPr>
          <w:lang w:val="fr-FR"/>
        </w:rPr>
        <w:t xml:space="preserve">autres régions que celle pour laquelle elle a été créée. Microsoft ne </w:t>
      </w:r>
      <w:r w:rsidRPr="008F1B3C">
        <w:rPr>
          <w:lang w:val="fr-FR"/>
        </w:rPr>
        <w:lastRenderedPageBreak/>
        <w:t>formule aucune déclaration, représentation ou garantie (expresse, implicite ou autre), ni aucune assurance quant au fonctionnement ou à l</w:t>
      </w:r>
      <w:r w:rsidR="000905B8">
        <w:rPr>
          <w:lang w:val="fr-FR"/>
        </w:rPr>
        <w:t>’</w:t>
      </w:r>
      <w:r w:rsidRPr="008F1B3C">
        <w:rPr>
          <w:lang w:val="fr-FR"/>
        </w:rP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0905B8">
        <w:rPr>
          <w:lang w:val="fr-FR"/>
        </w:rPr>
        <w:t>’</w:t>
      </w:r>
      <w:r w:rsidRPr="008F1B3C">
        <w:rPr>
          <w:lang w:val="fr-FR"/>
        </w:rPr>
        <w:t>un conseiller fiscal de la région dans laquelle vous envisagez d</w:t>
      </w:r>
      <w:r w:rsidR="000905B8">
        <w:rPr>
          <w:lang w:val="fr-FR"/>
        </w:rPr>
        <w:t>’</w:t>
      </w:r>
      <w:r w:rsidRPr="008F1B3C">
        <w:rPr>
          <w:lang w:val="fr-FR"/>
        </w:rPr>
        <w:t>utiliser le logiciel pour savoir si la fonctionnalité peut ou non être utilisée dans cette région.</w:t>
      </w:r>
    </w:p>
    <w:p w14:paraId="31B0CB91" w14:textId="77777777" w:rsidR="009A4C7C" w:rsidRPr="00384B28" w:rsidRDefault="009A4C7C" w:rsidP="009A4C7C">
      <w:pPr>
        <w:pStyle w:val="PURBody-Indented"/>
        <w:rPr>
          <w:lang w:val="fr-FR"/>
        </w:rPr>
      </w:pPr>
      <w:r w:rsidRPr="00384B28">
        <w:rPr>
          <w:lang w:val="fr-FR"/>
        </w:rPr>
        <w:t>Pour pouvoir localiser et/ou traduire les logiciels, vous devez être titulaire d</w:t>
      </w:r>
      <w:r w:rsidR="000905B8">
        <w:rPr>
          <w:lang w:val="fr-FR"/>
        </w:rPr>
        <w:t>’</w:t>
      </w:r>
      <w:r w:rsidRPr="00384B28">
        <w:rPr>
          <w:lang w:val="fr-FR"/>
        </w:rPr>
        <w:t>un Contrat-Cadre de Licence pour Partenaire de Localisation et Traduction (MPLLA) en règle. Pour plus d</w:t>
      </w:r>
      <w:r w:rsidR="000905B8">
        <w:rPr>
          <w:lang w:val="fr-FR"/>
        </w:rPr>
        <w:t>’</w:t>
      </w:r>
      <w:r w:rsidRPr="00384B28">
        <w:rPr>
          <w:lang w:val="fr-FR"/>
        </w:rPr>
        <w:t xml:space="preserve">information sur le Contrat-Cadre MPLLA et sur le Programme de Licence Microsoft Dynamics pour Partenaire de Localisation et Traduction, visitez la page </w:t>
      </w:r>
      <w:hyperlink r:id="rId146" w:history="1">
        <w:r w:rsidRPr="00384B28">
          <w:rPr>
            <w:rStyle w:val="Hyperlink"/>
            <w:lang w:val="fr-FR"/>
          </w:rPr>
          <w:t>https://mbs.microsoft.com/partnersource/partneressentials/pllp</w:t>
        </w:r>
      </w:hyperlink>
      <w:r w:rsidRPr="00384B28">
        <w:rPr>
          <w:lang w:val="fr-FR"/>
        </w:rPr>
        <w:t xml:space="preserve"> ou contactez votre gestionnaire de compte partenaire.</w:t>
      </w:r>
    </w:p>
    <w:p w14:paraId="31B0CB92" w14:textId="77777777" w:rsidR="009A4C7C"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B93" w14:textId="77777777" w:rsidR="009A4C7C" w:rsidRPr="00601334" w:rsidRDefault="009A4C7C" w:rsidP="009A4C7C">
      <w:pPr>
        <w:pStyle w:val="PURProductName"/>
        <w:rPr>
          <w:lang w:val="fr-FR"/>
        </w:rPr>
      </w:pPr>
      <w:bookmarkStart w:id="505" w:name="_Toc299519128"/>
      <w:bookmarkStart w:id="506" w:name="_Toc299531560"/>
      <w:bookmarkStart w:id="507" w:name="_Toc299531884"/>
      <w:bookmarkStart w:id="508" w:name="_Toc299957167"/>
      <w:bookmarkStart w:id="509" w:name="_Toc346536868"/>
      <w:bookmarkStart w:id="510" w:name="_Toc346895319"/>
      <w:bookmarkStart w:id="511" w:name="_Toc339280332"/>
      <w:bookmarkStart w:id="512" w:name="_Toc339280475"/>
      <w:bookmarkStart w:id="513" w:name="_Toc363552805"/>
      <w:bookmarkStart w:id="514" w:name="_Toc363552868"/>
      <w:bookmarkStart w:id="515" w:name="_Toc378682167"/>
      <w:bookmarkStart w:id="516" w:name="_Toc378682269"/>
      <w:bookmarkStart w:id="517" w:name="_Toc371268281"/>
      <w:bookmarkStart w:id="518" w:name="_Toc371268347"/>
      <w:bookmarkStart w:id="519" w:name="_Toc381960534"/>
      <w:bookmarkStart w:id="520" w:name="_Toc381960575"/>
      <w:r w:rsidRPr="00601334">
        <w:rPr>
          <w:lang w:val="fr-FR"/>
        </w:rPr>
        <w:t xml:space="preserve">Microsoft Dynamics NAV </w:t>
      </w:r>
      <w:bookmarkEnd w:id="505"/>
      <w:bookmarkEnd w:id="506"/>
      <w:bookmarkEnd w:id="507"/>
      <w:bookmarkEnd w:id="508"/>
      <w:r w:rsidRPr="00601334">
        <w:rPr>
          <w:lang w:val="fr-FR"/>
        </w:rPr>
        <w:t>2013</w:t>
      </w:r>
      <w:bookmarkEnd w:id="509"/>
      <w:bookmarkEnd w:id="510"/>
      <w:bookmarkEnd w:id="511"/>
      <w:bookmarkEnd w:id="512"/>
      <w:bookmarkEnd w:id="513"/>
      <w:bookmarkEnd w:id="514"/>
      <w:r w:rsidRPr="00601334">
        <w:rPr>
          <w:lang w:val="fr-FR"/>
        </w:rPr>
        <w:t xml:space="preserve"> R2</w:t>
      </w:r>
      <w:bookmarkEnd w:id="515"/>
      <w:bookmarkEnd w:id="516"/>
      <w:bookmarkEnd w:id="517"/>
      <w:bookmarkEnd w:id="518"/>
      <w:bookmarkEnd w:id="519"/>
      <w:bookmarkEnd w:id="520"/>
      <w:r w:rsidRPr="00384B28">
        <w:fldChar w:fldCharType="begin"/>
      </w:r>
      <w:r w:rsidRPr="00601334">
        <w:rPr>
          <w:lang w:val="fr-FR"/>
        </w:rPr>
        <w:instrText>XE "Microsoft Dynamics NAV 2013 R2"</w:instrText>
      </w:r>
      <w:r w:rsidRPr="00384B28">
        <w:fldChar w:fldCharType="end"/>
      </w:r>
    </w:p>
    <w:p w14:paraId="31B0CB94" w14:textId="77777777" w:rsidR="009A4C7C" w:rsidRPr="00384B28" w:rsidRDefault="009A4C7C" w:rsidP="009A4C7C">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4"/>
        <w:gridCol w:w="104"/>
        <w:gridCol w:w="5191"/>
      </w:tblGrid>
      <w:tr w:rsidR="00831C1F" w:rsidRPr="00D422BD" w14:paraId="31B0CB97" w14:textId="77777777" w:rsidTr="007331A1">
        <w:tc>
          <w:tcPr>
            <w:tcW w:w="2549" w:type="pct"/>
            <w:gridSpan w:val="2"/>
            <w:tcBorders>
              <w:top w:val="single" w:sz="4" w:space="0" w:color="auto"/>
              <w:bottom w:val="nil"/>
            </w:tcBorders>
          </w:tcPr>
          <w:p w14:paraId="31B0CB95" w14:textId="77777777" w:rsidR="00831C1F" w:rsidRPr="008F1B3C" w:rsidRDefault="00831C1F" w:rsidP="00831C1F">
            <w:pPr>
              <w:pStyle w:val="PURLMSH"/>
              <w:rPr>
                <w:lang w:val="fr-FR"/>
              </w:rPr>
            </w:pPr>
            <w:r w:rsidRPr="008F1B3C">
              <w:rPr>
                <w:lang w:val="fr-FR"/>
              </w:rPr>
              <w:t xml:space="preserve">Section applicable des conditions générales de licence SAL : </w:t>
            </w:r>
            <w:hyperlink w:anchor="SALTerms_Server" w:history="1">
              <w:r w:rsidRPr="008F1B3C">
                <w:rPr>
                  <w:rStyle w:val="Hyperlink"/>
                  <w:lang w:val="fr-FR"/>
                </w:rPr>
                <w:t>Logiciel serveur</w:t>
              </w:r>
            </w:hyperlink>
          </w:p>
        </w:tc>
        <w:tc>
          <w:tcPr>
            <w:tcW w:w="2451" w:type="pct"/>
            <w:tcBorders>
              <w:top w:val="single" w:sz="4" w:space="0" w:color="auto"/>
              <w:bottom w:val="nil"/>
            </w:tcBorders>
          </w:tcPr>
          <w:p w14:paraId="31B0CB96" w14:textId="77777777" w:rsidR="00831C1F" w:rsidRPr="008F1B3C" w:rsidRDefault="004F154D" w:rsidP="00831C1F">
            <w:pPr>
              <w:pStyle w:val="PURLMSH"/>
              <w:rPr>
                <w:lang w:val="fr-FR"/>
              </w:rPr>
            </w:pPr>
            <w:r w:rsidRPr="008F1B3C">
              <w:rPr>
                <w:lang w:val="fr-FR"/>
              </w:rPr>
              <w:t xml:space="preserve">Voir les avertissements applicables : </w:t>
            </w:r>
            <w:r w:rsidRPr="008F1B3C">
              <w:rPr>
                <w:b/>
                <w:lang w:val="fr-FR"/>
              </w:rPr>
              <w:t>Non</w:t>
            </w:r>
          </w:p>
        </w:tc>
      </w:tr>
      <w:tr w:rsidR="009A4C7C" w:rsidRPr="00D422BD" w14:paraId="31B0CB9A" w14:textId="77777777" w:rsidTr="007331A1">
        <w:tc>
          <w:tcPr>
            <w:tcW w:w="2549" w:type="pct"/>
            <w:gridSpan w:val="2"/>
            <w:tcBorders>
              <w:top w:val="nil"/>
            </w:tcBorders>
          </w:tcPr>
          <w:p w14:paraId="31B0CB98" w14:textId="77777777" w:rsidR="009A4C7C" w:rsidRPr="008F1B3C" w:rsidRDefault="006B55FB" w:rsidP="009A4C7C">
            <w:pPr>
              <w:pStyle w:val="PURLMSH"/>
              <w:rPr>
                <w:lang w:val="fr-FR"/>
              </w:rPr>
            </w:pPr>
            <w:r w:rsidRPr="008F1B3C">
              <w:rPr>
                <w:lang w:val="fr-FR"/>
              </w:rPr>
              <w:t xml:space="preserve">Logiciels client/supplémentaires : </w:t>
            </w:r>
            <w:r w:rsidRPr="008F1B3C">
              <w:rPr>
                <w:b/>
                <w:lang w:val="fr-FR"/>
              </w:rPr>
              <w:t>Oui</w:t>
            </w:r>
            <w:r w:rsidRPr="008F1B3C">
              <w:rPr>
                <w:lang w:val="fr-FR"/>
              </w:rPr>
              <w:t xml:space="preserve"> </w:t>
            </w:r>
            <w:r w:rsidRPr="008F1B3C">
              <w:rPr>
                <w:i/>
                <w:lang w:val="fr-FR"/>
              </w:rPr>
              <w:t>(voir l</w:t>
            </w:r>
            <w:r w:rsidR="000905B8">
              <w:rPr>
                <w:i/>
                <w:lang w:val="fr-FR"/>
              </w:rPr>
              <w:t>’</w:t>
            </w:r>
            <w:hyperlink w:anchor="Annexe1" w:history="1">
              <w:hyperlink w:anchor="Appendix_1" w:history="1">
                <w:hyperlink w:anchor="Appendix_1" w:history="1">
                  <w:hyperlink w:anchor="Appendix_1" w:history="1">
                    <w:r w:rsidR="0024728C" w:rsidRPr="008F1B3C">
                      <w:rPr>
                        <w:rStyle w:val="Hyperlink"/>
                        <w:i/>
                        <w:lang w:val="fr-FR"/>
                      </w:rPr>
                      <w:t>Annexe 1</w:t>
                    </w:r>
                  </w:hyperlink>
                </w:hyperlink>
              </w:hyperlink>
            </w:hyperlink>
            <w:r w:rsidRPr="008F1B3C">
              <w:rPr>
                <w:i/>
                <w:lang w:val="fr-FR"/>
              </w:rPr>
              <w:t>)</w:t>
            </w:r>
          </w:p>
        </w:tc>
        <w:tc>
          <w:tcPr>
            <w:tcW w:w="2451" w:type="pct"/>
            <w:tcBorders>
              <w:top w:val="nil"/>
            </w:tcBorders>
          </w:tcPr>
          <w:p w14:paraId="31B0CB99" w14:textId="77777777" w:rsidR="009A4C7C" w:rsidRPr="008F1B3C" w:rsidRDefault="003B0799" w:rsidP="009A4C7C">
            <w:pPr>
              <w:pStyle w:val="PURLMSH"/>
              <w:rPr>
                <w:lang w:val="fr-FR"/>
              </w:rPr>
            </w:pPr>
            <w:r w:rsidRPr="008F1B3C">
              <w:rPr>
                <w:lang w:val="fr-FR"/>
              </w:rPr>
              <w:t xml:space="preserve">Éligibles aux Services Logiciels sur serveurs de Prestataires de Services de centre de données : </w:t>
            </w:r>
            <w:r w:rsidRPr="008F1B3C">
              <w:rPr>
                <w:b/>
                <w:lang w:val="fr-FR"/>
              </w:rPr>
              <w:t>Oui</w:t>
            </w:r>
          </w:p>
        </w:tc>
      </w:tr>
      <w:tr w:rsidR="009A4C7C" w:rsidRPr="00D422BD" w14:paraId="31B0CB9C" w14:textId="77777777" w:rsidTr="00A11A7A">
        <w:tblPrEx>
          <w:tblBorders>
            <w:top w:val="none" w:sz="0" w:space="0" w:color="auto"/>
            <w:bottom w:val="none" w:sz="0" w:space="0" w:color="auto"/>
          </w:tblBorders>
        </w:tblPrEx>
        <w:tc>
          <w:tcPr>
            <w:tcW w:w="5000" w:type="pct"/>
            <w:gridSpan w:val="3"/>
            <w:shd w:val="clear" w:color="auto" w:fill="E5EEF7"/>
          </w:tcPr>
          <w:p w14:paraId="31B0CB9B" w14:textId="77777777" w:rsidR="009A4C7C" w:rsidRPr="008F1B3C" w:rsidRDefault="009A4C7C" w:rsidP="009A4C7C">
            <w:pPr>
              <w:pStyle w:val="PURTableHeaderWhite"/>
              <w:spacing w:after="0" w:line="240" w:lineRule="auto"/>
              <w:rPr>
                <w:i w:val="0"/>
                <w:color w:val="404040" w:themeColor="text1" w:themeTint="BF"/>
                <w:lang w:val="fr-FR"/>
              </w:rPr>
            </w:pPr>
            <w:r w:rsidRPr="008F1B3C">
              <w:rPr>
                <w:i w:val="0"/>
                <w:color w:val="404040" w:themeColor="text1" w:themeTint="BF"/>
                <w:lang w:val="fr-FR"/>
              </w:rPr>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2133EE" w:rsidRPr="00D422BD" w14:paraId="31B0CBA4" w14:textId="77777777" w:rsidTr="0015145F">
        <w:tblPrEx>
          <w:tblBorders>
            <w:top w:val="none" w:sz="0" w:space="0" w:color="auto"/>
            <w:bottom w:val="none" w:sz="0" w:space="0" w:color="auto"/>
          </w:tblBorders>
        </w:tblPrEx>
        <w:tc>
          <w:tcPr>
            <w:tcW w:w="2500" w:type="pct"/>
          </w:tcPr>
          <w:p w14:paraId="31B0CB9D" w14:textId="77777777" w:rsidR="002133EE" w:rsidRPr="00384B28" w:rsidRDefault="002133EE" w:rsidP="009A48FC">
            <w:pPr>
              <w:pStyle w:val="PURBody"/>
            </w:pPr>
            <w:r w:rsidRPr="00384B28">
              <w:rPr>
                <w:b/>
              </w:rPr>
              <w:t>Vous avez besoin de :</w:t>
            </w:r>
          </w:p>
          <w:p w14:paraId="31B0CB9E" w14:textId="77777777" w:rsidR="002133EE" w:rsidRPr="008F1B3C" w:rsidRDefault="002133EE" w:rsidP="009A48FC">
            <w:pPr>
              <w:pStyle w:val="PURBullet-Indented"/>
              <w:ind w:left="1026"/>
              <w:rPr>
                <w:lang w:val="fr-FR"/>
              </w:rPr>
            </w:pPr>
            <w:r w:rsidRPr="008F1B3C">
              <w:rPr>
                <w:lang w:val="fr-FR"/>
              </w:rPr>
              <w:t xml:space="preserve">SAL Utilisation Complète Dynamics NAV 2013 R2, </w:t>
            </w:r>
            <w:r w:rsidRPr="008F1B3C">
              <w:rPr>
                <w:b/>
                <w:lang w:val="fr-FR"/>
              </w:rPr>
              <w:t>ou</w:t>
            </w:r>
          </w:p>
          <w:p w14:paraId="31B0CB9F" w14:textId="77777777" w:rsidR="006659BE" w:rsidRPr="008F1B3C" w:rsidRDefault="006659BE" w:rsidP="009A48FC">
            <w:pPr>
              <w:pStyle w:val="PURBullet-Indented"/>
              <w:ind w:left="1026"/>
              <w:rPr>
                <w:lang w:val="fr-FR"/>
              </w:rPr>
            </w:pPr>
            <w:r w:rsidRPr="008F1B3C">
              <w:rPr>
                <w:lang w:val="fr-FR"/>
              </w:rPr>
              <w:t xml:space="preserve">SAL Utilisation Standard Dynamics NAV 2013 R2, </w:t>
            </w:r>
            <w:r w:rsidRPr="008F1B3C">
              <w:rPr>
                <w:b/>
                <w:lang w:val="fr-FR"/>
              </w:rPr>
              <w:t>ou</w:t>
            </w:r>
          </w:p>
          <w:p w14:paraId="31B0CBA0" w14:textId="77777777" w:rsidR="002133EE" w:rsidRPr="008F1B3C" w:rsidRDefault="002133EE" w:rsidP="009A48FC">
            <w:pPr>
              <w:pStyle w:val="PURBullet-Indented"/>
              <w:ind w:left="1026"/>
              <w:rPr>
                <w:lang w:val="fr-FR"/>
              </w:rPr>
            </w:pPr>
            <w:r w:rsidRPr="008F1B3C">
              <w:rPr>
                <w:lang w:val="fr-FR"/>
              </w:rPr>
              <w:t>SAL Utilisation Limitée Dynamics NAV 2013 R2</w:t>
            </w:r>
          </w:p>
          <w:p w14:paraId="31B0CBA1" w14:textId="77777777" w:rsidR="002133EE" w:rsidRPr="008F1B3C" w:rsidRDefault="002133EE" w:rsidP="002133EE">
            <w:pPr>
              <w:pStyle w:val="PURBullet-Indented"/>
              <w:numPr>
                <w:ilvl w:val="0"/>
                <w:numId w:val="0"/>
              </w:numPr>
              <w:rPr>
                <w:lang w:val="fr-FR"/>
              </w:rPr>
            </w:pPr>
          </w:p>
        </w:tc>
        <w:tc>
          <w:tcPr>
            <w:tcW w:w="2500" w:type="pct"/>
            <w:gridSpan w:val="2"/>
          </w:tcPr>
          <w:p w14:paraId="31B0CBA2" w14:textId="77777777" w:rsidR="002133EE" w:rsidRPr="008F1B3C" w:rsidRDefault="002133EE" w:rsidP="009A48FC">
            <w:pPr>
              <w:pStyle w:val="PURBlueStrong-Indented"/>
              <w:rPr>
                <w:spacing w:val="0"/>
                <w:lang w:val="fr-FR"/>
              </w:rPr>
            </w:pPr>
          </w:p>
          <w:p w14:paraId="31B0CBA3" w14:textId="77777777" w:rsidR="002133EE" w:rsidRPr="008F1B3C" w:rsidRDefault="002133EE" w:rsidP="00830DCA">
            <w:pPr>
              <w:pStyle w:val="PURBullet-Indented"/>
              <w:numPr>
                <w:ilvl w:val="0"/>
                <w:numId w:val="0"/>
              </w:numPr>
              <w:ind w:left="810"/>
              <w:rPr>
                <w:b/>
                <w:bCs/>
                <w:lang w:val="fr-FR"/>
              </w:rPr>
            </w:pPr>
          </w:p>
        </w:tc>
      </w:tr>
    </w:tbl>
    <w:p w14:paraId="31B0CBA5" w14:textId="77777777" w:rsidR="009A4C7C" w:rsidRPr="008F1B3C" w:rsidRDefault="001F0EC7" w:rsidP="001913D5">
      <w:pPr>
        <w:pStyle w:val="PURADDITIONALTERMSHEADERMB"/>
        <w:keepNext/>
        <w:keepLines/>
        <w:rPr>
          <w:lang w:val="fr-FR"/>
        </w:rPr>
      </w:pPr>
      <w:r w:rsidRPr="008F1B3C">
        <w:rPr>
          <w:lang w:val="fr-FR"/>
        </w:rPr>
        <w:t>Conditions supplémentaires.</w:t>
      </w:r>
    </w:p>
    <w:p w14:paraId="31B0CBA8" w14:textId="77777777" w:rsidR="00501B7F" w:rsidRPr="00601334" w:rsidRDefault="00501B7F" w:rsidP="00CD6E9D">
      <w:pPr>
        <w:pStyle w:val="PURBlueStrong"/>
        <w:rPr>
          <w:spacing w:val="0"/>
          <w:lang w:val="fr-FR"/>
        </w:rPr>
      </w:pPr>
      <w:r w:rsidRPr="00601334">
        <w:rPr>
          <w:spacing w:val="0"/>
          <w:lang w:val="fr-FR"/>
        </w:rPr>
        <w:t>Types de SAL</w:t>
      </w:r>
    </w:p>
    <w:p w14:paraId="31B0CBA9" w14:textId="77777777" w:rsidR="00501B7F" w:rsidRPr="00384B28" w:rsidRDefault="00501B7F" w:rsidP="00CD6E9D">
      <w:pPr>
        <w:pStyle w:val="PURBody-Indented"/>
        <w:rPr>
          <w:lang w:val="fr-FR"/>
        </w:rPr>
      </w:pPr>
      <w:r w:rsidRPr="00384B28">
        <w:rPr>
          <w:iCs/>
          <w:szCs w:val="18"/>
          <w:lang w:val="fr-FR"/>
        </w:rPr>
        <w:t>Il existe 3 types de licence d</w:t>
      </w:r>
      <w:r w:rsidR="000905B8">
        <w:rPr>
          <w:iCs/>
          <w:szCs w:val="18"/>
          <w:lang w:val="fr-FR"/>
        </w:rPr>
        <w:t>’</w:t>
      </w:r>
      <w:r w:rsidRPr="00384B28">
        <w:rPr>
          <w:iCs/>
          <w:szCs w:val="18"/>
          <w:lang w:val="fr-FR"/>
        </w:rPr>
        <w:t>accès SAL</w:t>
      </w:r>
      <w:r w:rsidRPr="00384B28">
        <w:rPr>
          <w:lang w:val="fr-FR"/>
        </w:rPr>
        <w:t>.</w:t>
      </w:r>
    </w:p>
    <w:p w14:paraId="31B0CBAA" w14:textId="77777777" w:rsidR="00501B7F" w:rsidRPr="00384B28" w:rsidRDefault="00501B7F" w:rsidP="00156FC7">
      <w:pPr>
        <w:pStyle w:val="PURBullet-Indented"/>
        <w:rPr>
          <w:lang w:val="fr-FR"/>
        </w:rPr>
      </w:pPr>
      <w:r w:rsidRPr="00384B28">
        <w:rPr>
          <w:rFonts w:cs="Arial"/>
          <w:b/>
          <w:lang w:val="fr-FR"/>
        </w:rPr>
        <w:t>Full User :</w:t>
      </w:r>
      <w:r w:rsidRPr="00384B28">
        <w:rPr>
          <w:rFonts w:cs="Arial"/>
          <w:lang w:val="fr-FR"/>
        </w:rPr>
        <w:t xml:space="preserve"> type de licence autorisant </w:t>
      </w:r>
      <w:r w:rsidRPr="00384B28">
        <w:rPr>
          <w:lang w:val="fr-FR"/>
        </w:rPr>
        <w:t>l</w:t>
      </w:r>
      <w:r w:rsidR="000905B8">
        <w:rPr>
          <w:lang w:val="fr-FR"/>
        </w:rPr>
        <w:t>’</w:t>
      </w:r>
      <w:r w:rsidRPr="00384B28">
        <w:rPr>
          <w:lang w:val="fr-FR"/>
        </w:rPr>
        <w:t>utilisateur auquel elle est attribuée</w:t>
      </w:r>
      <w:r w:rsidRPr="00384B28">
        <w:rPr>
          <w:rFonts w:cs="Arial"/>
          <w:lang w:val="fr-FR"/>
        </w:rPr>
        <w:t xml:space="preserve"> à accéder directement ou indirectement, par n</w:t>
      </w:r>
      <w:r w:rsidR="000905B8">
        <w:rPr>
          <w:rFonts w:cs="Arial"/>
          <w:lang w:val="fr-FR"/>
        </w:rPr>
        <w:t>’</w:t>
      </w:r>
      <w:r w:rsidRPr="00384B28">
        <w:rPr>
          <w:rFonts w:cs="Arial"/>
          <w:lang w:val="fr-FR"/>
        </w:rPr>
        <w:t xml:space="preserve">importe quel moyen, </w:t>
      </w:r>
      <w:r w:rsidRPr="00384B28">
        <w:rPr>
          <w:lang w:val="fr-FR"/>
        </w:rPr>
        <w:t>à toutes les fonctionnalités du logiciel serveur au sein de la solution ERP. La solution ERP désigne les composants du logiciel qui contrôlent vos utilisateurs et unités comptables.</w:t>
      </w:r>
    </w:p>
    <w:p w14:paraId="31B0CBAB" w14:textId="77777777" w:rsidR="006659BE" w:rsidRPr="008F1B3C" w:rsidRDefault="006659BE" w:rsidP="00156FC7">
      <w:pPr>
        <w:pStyle w:val="PURBullet-Indented"/>
        <w:rPr>
          <w:lang w:val="fr-FR"/>
        </w:rPr>
      </w:pPr>
      <w:r w:rsidRPr="008F1B3C">
        <w:rPr>
          <w:b/>
          <w:lang w:val="fr-FR"/>
        </w:rPr>
        <w:t>Utilisation Standard :</w:t>
      </w:r>
      <w:r w:rsidRPr="008F1B3C">
        <w:rPr>
          <w:lang w:val="fr-FR"/>
        </w:rPr>
        <w:t xml:space="preserve"> licence permettant à son détenteur d</w:t>
      </w:r>
      <w:r w:rsidR="000905B8">
        <w:rPr>
          <w:lang w:val="fr-FR"/>
        </w:rPr>
        <w:t>’</w:t>
      </w:r>
      <w:r w:rsidRPr="008F1B3C">
        <w:rPr>
          <w:lang w:val="fr-FR"/>
        </w:rPr>
        <w:t>accéder, directement ou indirectement, par n</w:t>
      </w:r>
      <w:r w:rsidR="000905B8">
        <w:rPr>
          <w:lang w:val="fr-FR"/>
        </w:rPr>
        <w:t>’</w:t>
      </w:r>
      <w:r w:rsidRPr="008F1B3C">
        <w:rPr>
          <w:lang w:val="fr-FR"/>
        </w:rPr>
        <w:t>importe quel moyen, à toutes les fonctionnalités du Starter Pack de la solution ERP, tel que décrit dans le Guide de Licence NAV 2013 R2 de janvier 2014 disponible à l</w:t>
      </w:r>
      <w:r w:rsidR="000905B8">
        <w:rPr>
          <w:lang w:val="fr-FR"/>
        </w:rPr>
        <w:t>’</w:t>
      </w:r>
      <w:r w:rsidRPr="008F1B3C">
        <w:rPr>
          <w:lang w:val="fr-FR"/>
        </w:rPr>
        <w:t>adresse http://go.microsoft.com/fwlink/?LinkId=324885.</w:t>
      </w:r>
    </w:p>
    <w:p w14:paraId="31B0CBAC" w14:textId="77777777" w:rsidR="00501B7F" w:rsidRPr="00384B28" w:rsidRDefault="00501B7F" w:rsidP="00156FC7">
      <w:pPr>
        <w:pStyle w:val="PURBullet-Indented"/>
        <w:rPr>
          <w:lang w:val="fr-FR"/>
        </w:rPr>
      </w:pPr>
      <w:r w:rsidRPr="00384B28">
        <w:rPr>
          <w:rFonts w:cs="Arial"/>
          <w:b/>
          <w:lang w:val="fr-FR"/>
        </w:rPr>
        <w:t>Utilisation Limitée :</w:t>
      </w:r>
      <w:r w:rsidRPr="00384B28">
        <w:rPr>
          <w:rFonts w:cs="Arial"/>
          <w:lang w:val="fr-FR"/>
        </w:rPr>
        <w:t xml:space="preserve"> </w:t>
      </w:r>
      <w:r w:rsidRPr="00384B28">
        <w:rPr>
          <w:lang w:val="fr-FR"/>
        </w:rPr>
        <w:t>type de licence autorisant l</w:t>
      </w:r>
      <w:r w:rsidR="000905B8">
        <w:rPr>
          <w:lang w:val="fr-FR"/>
        </w:rPr>
        <w:t>’</w:t>
      </w:r>
      <w:r w:rsidRPr="00384B28">
        <w:rPr>
          <w:lang w:val="fr-FR"/>
        </w:rPr>
        <w:t>utilisateur auquel elle est attribuée à accéder directement ou indirectement à la solution ERP afin d</w:t>
      </w:r>
      <w:r w:rsidR="000905B8">
        <w:rPr>
          <w:lang w:val="fr-FR"/>
        </w:rPr>
        <w:t>’</w:t>
      </w:r>
      <w:r w:rsidRPr="00384B28">
        <w:rPr>
          <w:lang w:val="fr-FR"/>
        </w:rPr>
        <w:t>effectuer les tâches décrites ci-après.</w:t>
      </w:r>
    </w:p>
    <w:p w14:paraId="31B0CBAD" w14:textId="77777777" w:rsidR="00501B7F" w:rsidRPr="008F1B3C" w:rsidRDefault="00501B7F" w:rsidP="0026184E">
      <w:pPr>
        <w:pStyle w:val="PURBullet"/>
        <w:numPr>
          <w:ilvl w:val="0"/>
          <w:numId w:val="0"/>
        </w:numPr>
        <w:ind w:left="720" w:hanging="270"/>
        <w:rPr>
          <w:lang w:val="fr-FR"/>
        </w:rPr>
      </w:pPr>
      <w:r w:rsidRPr="008F1B3C">
        <w:rPr>
          <w:lang w:val="fr-FR"/>
        </w:rPr>
        <w:t>(i) Accès en lecture, par n</w:t>
      </w:r>
      <w:r w:rsidR="000905B8">
        <w:rPr>
          <w:lang w:val="fr-FR"/>
        </w:rPr>
        <w:t>’</w:t>
      </w:r>
      <w:r w:rsidRPr="008F1B3C">
        <w:rPr>
          <w:lang w:val="fr-FR"/>
        </w:rPr>
        <w:t>importe quel moyen, aux données contenues dans la solution ERP, ou</w:t>
      </w:r>
    </w:p>
    <w:p w14:paraId="31B0CBAE" w14:textId="77777777" w:rsidR="00501B7F" w:rsidRPr="008F1B3C" w:rsidRDefault="00501B7F" w:rsidP="0026184E">
      <w:pPr>
        <w:pStyle w:val="PURBullet"/>
        <w:numPr>
          <w:ilvl w:val="0"/>
          <w:numId w:val="0"/>
        </w:numPr>
        <w:ind w:left="720" w:hanging="270"/>
        <w:rPr>
          <w:lang w:val="fr-FR"/>
        </w:rPr>
      </w:pPr>
      <w:r w:rsidRPr="008F1B3C">
        <w:rPr>
          <w:lang w:val="fr-FR"/>
        </w:rPr>
        <w:t>(ii) Accès en écriture conformément aux restrictions prévues dans la définition d</w:t>
      </w:r>
      <w:r w:rsidR="000905B8">
        <w:rPr>
          <w:lang w:val="fr-FR"/>
        </w:rPr>
        <w:t>’</w:t>
      </w:r>
      <w:r w:rsidRPr="008F1B3C">
        <w:rPr>
          <w:lang w:val="fr-FR"/>
        </w:rPr>
        <w:t>Utilisation Limitée accessible à l</w:t>
      </w:r>
      <w:r w:rsidR="000905B8">
        <w:rPr>
          <w:lang w:val="fr-FR"/>
        </w:rPr>
        <w:t>’</w:t>
      </w:r>
      <w:r w:rsidRPr="008F1B3C">
        <w:rPr>
          <w:lang w:val="fr-FR"/>
        </w:rPr>
        <w:t xml:space="preserve">adresse </w:t>
      </w:r>
      <w:hyperlink r:id="rId147" w:history="1">
        <w:r w:rsidRPr="008F1B3C">
          <w:rPr>
            <w:rStyle w:val="Hyperlink"/>
            <w:lang w:val="fr-FR"/>
          </w:rPr>
          <w:t>http://go.microsoft.com/fwlink/?LinkId=266708</w:t>
        </w:r>
      </w:hyperlink>
      <w:r w:rsidRPr="008F1B3C">
        <w:rPr>
          <w:lang w:val="fr-FR"/>
        </w:rPr>
        <w:t>, depuis n</w:t>
      </w:r>
      <w:r w:rsidR="000905B8">
        <w:rPr>
          <w:lang w:val="fr-FR"/>
        </w:rPr>
        <w:t>’</w:t>
      </w:r>
      <w:r w:rsidRPr="008F1B3C">
        <w:rPr>
          <w:lang w:val="fr-FR"/>
        </w:rPr>
        <w:t>importe quel client accédant à la solution ERP via l</w:t>
      </w:r>
      <w:r w:rsidR="000905B8">
        <w:rPr>
          <w:lang w:val="fr-FR"/>
        </w:rPr>
        <w:t>’</w:t>
      </w:r>
      <w:r w:rsidRPr="008F1B3C">
        <w:rPr>
          <w:lang w:val="fr-FR"/>
        </w:rPr>
        <w:t>API Microsoft Dynamics NAV</w:t>
      </w:r>
    </w:p>
    <w:p w14:paraId="31B0CBAF" w14:textId="77777777" w:rsidR="006659BE" w:rsidRPr="00384B28" w:rsidRDefault="006659BE" w:rsidP="006659BE">
      <w:pPr>
        <w:pStyle w:val="PURBody"/>
        <w:ind w:left="270"/>
        <w:rPr>
          <w:lang w:val="fr-FR"/>
        </w:rPr>
      </w:pPr>
      <w:r w:rsidRPr="00384B28">
        <w:rPr>
          <w:color w:val="404040"/>
          <w:szCs w:val="18"/>
          <w:lang w:val="fr-FR"/>
        </w:rPr>
        <w:t>Vous devez allouer des SAL Utilisation Standard ou Complète aux utilisateurs de l</w:t>
      </w:r>
      <w:r w:rsidR="000905B8">
        <w:rPr>
          <w:color w:val="404040"/>
          <w:szCs w:val="18"/>
          <w:lang w:val="fr-FR"/>
        </w:rPr>
        <w:t>’</w:t>
      </w:r>
      <w:r w:rsidRPr="00384B28">
        <w:rPr>
          <w:color w:val="404040"/>
          <w:szCs w:val="18"/>
          <w:lang w:val="fr-FR"/>
        </w:rPr>
        <w:t>Utilisateur Final. Vous ne pouvez pas allouer à la fois des SAL Utilisation Complète et des SAL Utilisation Standard à un même Utilisateur Final. Vous pouvez allouer des SAL Utilisation Limitée aux utilisateurs de l</w:t>
      </w:r>
      <w:r w:rsidR="000905B8">
        <w:rPr>
          <w:color w:val="404040"/>
          <w:szCs w:val="18"/>
          <w:lang w:val="fr-FR"/>
        </w:rPr>
        <w:t>’</w:t>
      </w:r>
      <w:r w:rsidRPr="00384B28">
        <w:rPr>
          <w:color w:val="404040"/>
          <w:szCs w:val="18"/>
          <w:lang w:val="fr-FR"/>
        </w:rPr>
        <w:t>Utilisateur Final.</w:t>
      </w:r>
    </w:p>
    <w:p w14:paraId="31B0CBB0" w14:textId="77777777" w:rsidR="009A48FC" w:rsidRPr="008F1B3C" w:rsidRDefault="009A48FC" w:rsidP="003D33E5">
      <w:pPr>
        <w:pStyle w:val="PURBlueStrong"/>
        <w:rPr>
          <w:spacing w:val="0"/>
          <w:lang w:val="fr-FR"/>
        </w:rPr>
      </w:pPr>
      <w:r w:rsidRPr="008F1B3C">
        <w:rPr>
          <w:rStyle w:val="PURBlueStrongChar"/>
          <w:smallCaps/>
          <w:spacing w:val="0"/>
          <w:lang w:val="fr-FR"/>
        </w:rPr>
        <w:t>Aucune SAL requise</w:t>
      </w:r>
    </w:p>
    <w:p w14:paraId="31B0CBB1" w14:textId="77777777" w:rsidR="009A48FC" w:rsidRPr="008F1B3C" w:rsidRDefault="009A48FC" w:rsidP="003D33E5">
      <w:pPr>
        <w:pStyle w:val="PURBody-Indented"/>
        <w:rPr>
          <w:lang w:val="fr-FR"/>
        </w:rPr>
      </w:pPr>
      <w:r w:rsidRPr="008F1B3C">
        <w:rPr>
          <w:lang w:val="fr-FR"/>
        </w:rPr>
        <w:t>Vous n</w:t>
      </w:r>
      <w:r w:rsidR="000905B8">
        <w:rPr>
          <w:lang w:val="fr-FR"/>
        </w:rPr>
        <w:t>’</w:t>
      </w:r>
      <w:r w:rsidRPr="008F1B3C">
        <w:rPr>
          <w:lang w:val="fr-FR"/>
        </w:rPr>
        <w:t>avez pas besoin d</w:t>
      </w:r>
      <w:r w:rsidR="000905B8">
        <w:rPr>
          <w:lang w:val="fr-FR"/>
        </w:rPr>
        <w:t>’</w:t>
      </w:r>
      <w:r w:rsidRPr="008F1B3C">
        <w:rPr>
          <w:lang w:val="fr-FR"/>
        </w:rPr>
        <w:t>acheter et d</w:t>
      </w:r>
      <w:r w:rsidR="000905B8">
        <w:rPr>
          <w:lang w:val="fr-FR"/>
        </w:rPr>
        <w:t>’</w:t>
      </w:r>
      <w:r w:rsidRPr="008F1B3C">
        <w:rPr>
          <w:lang w:val="fr-FR"/>
        </w:rPr>
        <w:t>attribuer des licences d</w:t>
      </w:r>
      <w:r w:rsidR="000905B8">
        <w:rPr>
          <w:lang w:val="fr-FR"/>
        </w:rPr>
        <w:t>’</w:t>
      </w:r>
      <w:r w:rsidRPr="008F1B3C">
        <w:rPr>
          <w:lang w:val="fr-FR"/>
        </w:rPr>
        <w:t>accès SAL pour les utilisateurs employés par des tiers qui accèdent à Microsoft Dynamics NAV 2013 R2 uniquement pour fournir des services de comptabilité et de tenue de la comptabilité supplémentaires liés au processus de vérification.</w:t>
      </w:r>
    </w:p>
    <w:p w14:paraId="31B0CBB2" w14:textId="77777777" w:rsidR="00CA63B9" w:rsidRPr="008F1B3C" w:rsidRDefault="00CA63B9" w:rsidP="003D33E5">
      <w:pPr>
        <w:pStyle w:val="PURBody-Indented"/>
        <w:rPr>
          <w:lang w:val="fr-FR"/>
        </w:rPr>
      </w:pPr>
      <w:r w:rsidRPr="008F1B3C">
        <w:rPr>
          <w:lang w:val="fr-FR"/>
        </w:rPr>
        <w:lastRenderedPageBreak/>
        <w:t>Vous n</w:t>
      </w:r>
      <w:r w:rsidR="000905B8">
        <w:rPr>
          <w:lang w:val="fr-FR"/>
        </w:rPr>
        <w:t>’</w:t>
      </w:r>
      <w:r w:rsidRPr="008F1B3C">
        <w:rPr>
          <w:lang w:val="fr-FR"/>
        </w:rPr>
        <w:t>avez pas besoin d</w:t>
      </w:r>
      <w:r w:rsidR="000905B8">
        <w:rPr>
          <w:lang w:val="fr-FR"/>
        </w:rPr>
        <w:t>’</w:t>
      </w:r>
      <w:r w:rsidRPr="008F1B3C">
        <w:rPr>
          <w:lang w:val="fr-FR"/>
        </w:rPr>
        <w:t>acheter et d</w:t>
      </w:r>
      <w:r w:rsidR="000905B8">
        <w:rPr>
          <w:lang w:val="fr-FR"/>
        </w:rPr>
        <w:t>’</w:t>
      </w:r>
      <w:r w:rsidRPr="008F1B3C">
        <w:rPr>
          <w:lang w:val="fr-FR"/>
        </w:rPr>
        <w:t>attribuer des licences d</w:t>
      </w:r>
      <w:r w:rsidR="000905B8">
        <w:rPr>
          <w:lang w:val="fr-FR"/>
        </w:rPr>
        <w:t>’</w:t>
      </w:r>
      <w:r w:rsidRPr="008F1B3C">
        <w:rPr>
          <w:lang w:val="fr-FR"/>
        </w:rPr>
        <w:t>accès SAL pour les clients d</w:t>
      </w:r>
      <w:r w:rsidR="000905B8">
        <w:rPr>
          <w:lang w:val="fr-FR"/>
        </w:rPr>
        <w:t>’</w:t>
      </w:r>
      <w:r w:rsidRPr="008F1B3C">
        <w:rPr>
          <w:lang w:val="fr-FR"/>
        </w:rPr>
        <w:t>un Utilisateur Final qui accèdent à Microsoft Dynamics NAV 2013 R2 via des services Web à moins que l</w:t>
      </w:r>
      <w:r w:rsidR="000905B8">
        <w:rPr>
          <w:lang w:val="fr-FR"/>
        </w:rPr>
        <w:t>’</w:t>
      </w:r>
      <w:r w:rsidRPr="008F1B3C">
        <w:rPr>
          <w:lang w:val="fr-FR"/>
        </w:rPr>
        <w:t>Utilisateur Final utilise Microsoft Dynamics NAV 2013 R2 à titre de sous-traitant de processus métier pour son client.</w:t>
      </w:r>
    </w:p>
    <w:p w14:paraId="31B0CBB3" w14:textId="77777777" w:rsidR="006659BE" w:rsidRPr="00384B28" w:rsidRDefault="006659BE" w:rsidP="003D33E5">
      <w:pPr>
        <w:pStyle w:val="PURBody-Indented"/>
        <w:rPr>
          <w:lang w:val="fr-FR"/>
        </w:rPr>
      </w:pPr>
      <w:r w:rsidRPr="00384B28">
        <w:rPr>
          <w:lang w:val="fr-FR"/>
        </w:rPr>
        <w:t>Ces dispositions s</w:t>
      </w:r>
      <w:r w:rsidR="000905B8">
        <w:rPr>
          <w:lang w:val="fr-FR"/>
        </w:rPr>
        <w:t>’</w:t>
      </w:r>
      <w:r w:rsidRPr="00384B28">
        <w:rPr>
          <w:lang w:val="fr-FR"/>
        </w:rPr>
        <w:t>appliquent à Microsoft Dynamics NAV 2013 et à Microsoft Dynamics NAV 2013 R2. Ces dispositions ne s</w:t>
      </w:r>
      <w:r w:rsidR="000905B8">
        <w:rPr>
          <w:lang w:val="fr-FR"/>
        </w:rPr>
        <w:t>’</w:t>
      </w:r>
      <w:r w:rsidRPr="00384B28">
        <w:rPr>
          <w:lang w:val="fr-FR"/>
        </w:rPr>
        <w:t>appliquent pas aux versions antérieures à Microsoft Dynamics NAV 2013.</w:t>
      </w:r>
    </w:p>
    <w:p w14:paraId="31B0CBB4" w14:textId="77777777" w:rsidR="009A4C7C" w:rsidRPr="00601334" w:rsidRDefault="009A4C7C" w:rsidP="009A4C7C">
      <w:pPr>
        <w:pStyle w:val="PURBlueStrong"/>
        <w:rPr>
          <w:spacing w:val="0"/>
          <w:lang w:val="fr-FR"/>
        </w:rPr>
      </w:pPr>
      <w:r w:rsidRPr="00601334">
        <w:rPr>
          <w:rStyle w:val="PURBlueStrongChar"/>
          <w:smallCaps/>
          <w:spacing w:val="0"/>
          <w:lang w:val="fr-FR"/>
        </w:rPr>
        <w:t>Localisations et traductions</w:t>
      </w:r>
    </w:p>
    <w:p w14:paraId="31B0CBB5" w14:textId="77777777" w:rsidR="009A4C7C" w:rsidRPr="00384B28" w:rsidRDefault="009A4C7C" w:rsidP="009A4C7C">
      <w:pPr>
        <w:pStyle w:val="PURBody-Indented"/>
        <w:rPr>
          <w:lang w:val="fr-FR"/>
        </w:rPr>
      </w:pPr>
      <w:r w:rsidRPr="00384B28">
        <w:rPr>
          <w:lang w:val="fr-FR"/>
        </w:rPr>
        <w:t xml:space="preserve">Cliquez sur le lien </w:t>
      </w:r>
      <w:hyperlink r:id="rId148" w:history="1">
        <w:r w:rsidRPr="00384B28">
          <w:rPr>
            <w:rStyle w:val="Hyperlink"/>
            <w:lang w:val="fr-FR"/>
          </w:rPr>
          <w:t>http://www.microsoft.com/dynamics/en/us/products/nav-availability.aspx</w:t>
        </w:r>
      </w:hyperlink>
      <w:r w:rsidRPr="00384B28">
        <w:rPr>
          <w:lang w:val="fr-FR"/>
        </w:rPr>
        <w:t xml:space="preserve"> pour connaître la liste des régions et des langues pour lesquelles chaque logiciel Microsoft Dynamics a été localisé par Microsoft.</w:t>
      </w:r>
    </w:p>
    <w:p w14:paraId="31B0CBB6" w14:textId="77777777" w:rsidR="009A4C7C" w:rsidRPr="008F1B3C" w:rsidRDefault="009A4C7C" w:rsidP="009A4C7C">
      <w:pPr>
        <w:pStyle w:val="PURBody-Indented"/>
        <w:rPr>
          <w:lang w:val="fr-FR"/>
        </w:rPr>
      </w:pPr>
      <w:r w:rsidRPr="00384B28">
        <w:rPr>
          <w:lang w:val="fr-FR"/>
        </w:rPr>
        <w:t>Microsoft reconnaît qu</w:t>
      </w:r>
      <w:r w:rsidR="000905B8">
        <w:rPr>
          <w:lang w:val="fr-FR"/>
        </w:rPr>
        <w:t>’</w:t>
      </w:r>
      <w:r w:rsidRPr="00384B28">
        <w:rPr>
          <w:lang w:val="fr-FR"/>
        </w:rPr>
        <w:t xml:space="preserve">il est possible que vous souhaitiez utiliser certains modules ou fonctionnalités localisés et/ou traduits pour une région en particulier en dehors de cette région. </w:t>
      </w:r>
      <w:r w:rsidRPr="008F1B3C">
        <w:rPr>
          <w:lang w:val="fr-FR"/>
        </w:rPr>
        <w:t>Comme les lois et réglementations varient d</w:t>
      </w:r>
      <w:r w:rsidR="000905B8">
        <w:rPr>
          <w:lang w:val="fr-FR"/>
        </w:rPr>
        <w:t>’</w:t>
      </w:r>
      <w:r w:rsidRPr="008F1B3C">
        <w:rPr>
          <w:lang w:val="fr-FR"/>
        </w:rPr>
        <w:t>une région à l</w:t>
      </w:r>
      <w:r w:rsidR="000905B8">
        <w:rPr>
          <w:lang w:val="fr-FR"/>
        </w:rPr>
        <w:t>’</w:t>
      </w:r>
      <w:r w:rsidRPr="008F1B3C">
        <w:rPr>
          <w:lang w:val="fr-FR"/>
        </w:rPr>
        <w:t>autre, ces différences peuvent empêcher l</w:t>
      </w:r>
      <w:r w:rsidR="000905B8">
        <w:rPr>
          <w:lang w:val="fr-FR"/>
        </w:rPr>
        <w:t>’</w:t>
      </w:r>
      <w:r w:rsidRPr="008F1B3C">
        <w:rPr>
          <w:lang w:val="fr-FR"/>
        </w:rPr>
        <w:t>utilisation de la fonctionnalité voulue dans d</w:t>
      </w:r>
      <w:r w:rsidR="000905B8">
        <w:rPr>
          <w:lang w:val="fr-FR"/>
        </w:rPr>
        <w:t>’</w:t>
      </w:r>
      <w:r w:rsidRPr="008F1B3C">
        <w:rPr>
          <w:lang w:val="fr-FR"/>
        </w:rPr>
        <w:t>autres régions que celle pour laquelle elle a été créée. Microsoft ne formule aucune déclaration, représentation ou garantie (expresse, implicite ou autre), ni aucune assurance quant au fonctionnement ou à l</w:t>
      </w:r>
      <w:r w:rsidR="000905B8">
        <w:rPr>
          <w:lang w:val="fr-FR"/>
        </w:rPr>
        <w:t>’</w:t>
      </w:r>
      <w:r w:rsidRPr="008F1B3C">
        <w:rPr>
          <w:lang w:val="fr-FR"/>
        </w:rP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0905B8">
        <w:rPr>
          <w:lang w:val="fr-FR"/>
        </w:rPr>
        <w:t>’</w:t>
      </w:r>
      <w:r w:rsidRPr="008F1B3C">
        <w:rPr>
          <w:lang w:val="fr-FR"/>
        </w:rPr>
        <w:t>un conseiller fiscal de la région dans laquelle vous envisagez d</w:t>
      </w:r>
      <w:r w:rsidR="000905B8">
        <w:rPr>
          <w:lang w:val="fr-FR"/>
        </w:rPr>
        <w:t>’</w:t>
      </w:r>
      <w:r w:rsidRPr="008F1B3C">
        <w:rPr>
          <w:lang w:val="fr-FR"/>
        </w:rPr>
        <w:t>utiliser le logiciel pour savoir si la fonctionnalité peut ou non être utilisée dans cette région.</w:t>
      </w:r>
    </w:p>
    <w:p w14:paraId="31B0CBB7" w14:textId="77777777" w:rsidR="009A4C7C" w:rsidRPr="00384B28" w:rsidRDefault="009A4C7C" w:rsidP="009A4C7C">
      <w:pPr>
        <w:pStyle w:val="PURBody-Indented"/>
        <w:rPr>
          <w:lang w:val="fr-FR"/>
        </w:rPr>
      </w:pPr>
      <w:r w:rsidRPr="00384B28">
        <w:rPr>
          <w:lang w:val="fr-FR"/>
        </w:rPr>
        <w:t>Pour pouvoir localiser et/ou traduire les logiciels, vous devez être titulaire d</w:t>
      </w:r>
      <w:r w:rsidR="000905B8">
        <w:rPr>
          <w:lang w:val="fr-FR"/>
        </w:rPr>
        <w:t>’</w:t>
      </w:r>
      <w:r w:rsidRPr="00384B28">
        <w:rPr>
          <w:lang w:val="fr-FR"/>
        </w:rPr>
        <w:t>un Contrat-Cadre de Licence pour Partenaire de Localisation et Traduction (MPLLA) en règle. Pour plus d</w:t>
      </w:r>
      <w:r w:rsidR="000905B8">
        <w:rPr>
          <w:lang w:val="fr-FR"/>
        </w:rPr>
        <w:t>’</w:t>
      </w:r>
      <w:r w:rsidRPr="00384B28">
        <w:rPr>
          <w:lang w:val="fr-FR"/>
        </w:rPr>
        <w:t xml:space="preserve">information sur le Contrat-Cadre MPLLA et sur le Programme de Licence Microsoft Dynamics pour Partenaire de Localisation et Traduction, visitez la page </w:t>
      </w:r>
      <w:hyperlink r:id="rId149" w:history="1">
        <w:r w:rsidRPr="00384B28">
          <w:rPr>
            <w:rStyle w:val="Hyperlink"/>
            <w:lang w:val="fr-FR"/>
          </w:rPr>
          <w:t>https://mbs.microsoft.com/partnersource/partneressentials/pllp</w:t>
        </w:r>
      </w:hyperlink>
      <w:r w:rsidRPr="00384B28">
        <w:rPr>
          <w:lang w:val="fr-FR"/>
        </w:rPr>
        <w:t xml:space="preserve"> ou contactez votre gestionnaire de compte partenaire.</w:t>
      </w:r>
    </w:p>
    <w:p w14:paraId="31B0CBB8" w14:textId="77777777" w:rsidR="009A4C7C"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BB9" w14:textId="77777777" w:rsidR="009A4C7C" w:rsidRPr="00601334" w:rsidRDefault="009A4C7C" w:rsidP="00F45202">
      <w:pPr>
        <w:pStyle w:val="PURProductName"/>
        <w:rPr>
          <w:lang w:val="fr-FR"/>
        </w:rPr>
      </w:pPr>
      <w:bookmarkStart w:id="521" w:name="_Toc299519129"/>
      <w:bookmarkStart w:id="522" w:name="_Toc299531561"/>
      <w:bookmarkStart w:id="523" w:name="_Toc299531885"/>
      <w:bookmarkStart w:id="524" w:name="_Toc299957168"/>
      <w:bookmarkStart w:id="525" w:name="_Toc346536869"/>
      <w:bookmarkStart w:id="526" w:name="_Toc346895320"/>
      <w:bookmarkStart w:id="527" w:name="_Toc339280333"/>
      <w:bookmarkStart w:id="528" w:name="_Toc339280476"/>
      <w:bookmarkStart w:id="529" w:name="_Toc363552806"/>
      <w:bookmarkStart w:id="530" w:name="_Toc363552869"/>
      <w:bookmarkStart w:id="531" w:name="_Toc378682168"/>
      <w:bookmarkStart w:id="532" w:name="_Toc378682270"/>
      <w:bookmarkStart w:id="533" w:name="_Toc371268282"/>
      <w:bookmarkStart w:id="534" w:name="_Toc371268348"/>
      <w:bookmarkStart w:id="535" w:name="_Toc381960535"/>
      <w:bookmarkStart w:id="536" w:name="_Toc381960576"/>
      <w:r w:rsidRPr="00601334">
        <w:rPr>
          <w:lang w:val="fr-FR"/>
        </w:rPr>
        <w:t>Microsoft Dynamics SL 2011</w:t>
      </w:r>
      <w:bookmarkEnd w:id="521"/>
      <w:bookmarkEnd w:id="522"/>
      <w:bookmarkEnd w:id="523"/>
      <w:bookmarkEnd w:id="524"/>
      <w:bookmarkEnd w:id="525"/>
      <w:bookmarkEnd w:id="526"/>
      <w:bookmarkEnd w:id="527"/>
      <w:bookmarkEnd w:id="528"/>
      <w:bookmarkEnd w:id="529"/>
      <w:bookmarkEnd w:id="530"/>
      <w:bookmarkEnd w:id="531"/>
      <w:bookmarkEnd w:id="532"/>
      <w:bookmarkEnd w:id="533"/>
      <w:bookmarkEnd w:id="534"/>
      <w:bookmarkEnd w:id="535"/>
      <w:bookmarkEnd w:id="536"/>
      <w:r w:rsidRPr="00384B28">
        <w:fldChar w:fldCharType="begin"/>
      </w:r>
      <w:r w:rsidRPr="00601334">
        <w:rPr>
          <w:lang w:val="fr-FR"/>
        </w:rPr>
        <w:instrText>XE "Microsoft Dynamics SL 2011"</w:instrText>
      </w:r>
      <w:r w:rsidRPr="00384B28">
        <w:fldChar w:fldCharType="end"/>
      </w:r>
    </w:p>
    <w:p w14:paraId="31B0CBBA" w14:textId="77777777" w:rsidR="009A4C7C" w:rsidRPr="00384B28" w:rsidRDefault="009A4C7C" w:rsidP="00F45202">
      <w:pPr>
        <w:pStyle w:val="PURLicenseTerm"/>
        <w:keepNext/>
        <w:keepLines/>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65"/>
        <w:gridCol w:w="5266"/>
      </w:tblGrid>
      <w:tr w:rsidR="0015145F" w:rsidRPr="00D422BD" w14:paraId="31B0CBBD" w14:textId="77777777" w:rsidTr="0015145F">
        <w:tc>
          <w:tcPr>
            <w:tcW w:w="2500" w:type="pct"/>
            <w:tcBorders>
              <w:top w:val="single" w:sz="4" w:space="0" w:color="auto"/>
              <w:bottom w:val="nil"/>
            </w:tcBorders>
          </w:tcPr>
          <w:p w14:paraId="31B0CBBB" w14:textId="77777777" w:rsidR="0015145F" w:rsidRPr="008F1B3C" w:rsidRDefault="0015145F" w:rsidP="00831C1F">
            <w:pPr>
              <w:pStyle w:val="PURLMSH"/>
              <w:rPr>
                <w:lang w:val="fr-FR"/>
              </w:rPr>
            </w:pPr>
            <w:r w:rsidRPr="008F1B3C">
              <w:rPr>
                <w:lang w:val="fr-FR"/>
              </w:rPr>
              <w:t xml:space="preserve">Section applicable des conditions générales de licence SAL : </w:t>
            </w:r>
            <w:hyperlink w:anchor="SALTerms_Server" w:history="1">
              <w:r w:rsidRPr="008F1B3C">
                <w:rPr>
                  <w:rStyle w:val="Hyperlink"/>
                  <w:lang w:val="fr-FR"/>
                </w:rPr>
                <w:t>Logiciel serveur</w:t>
              </w:r>
            </w:hyperlink>
          </w:p>
        </w:tc>
        <w:tc>
          <w:tcPr>
            <w:tcW w:w="2500" w:type="pct"/>
            <w:tcBorders>
              <w:top w:val="single" w:sz="4" w:space="0" w:color="auto"/>
              <w:bottom w:val="nil"/>
            </w:tcBorders>
          </w:tcPr>
          <w:p w14:paraId="31B0CBBC" w14:textId="77777777" w:rsidR="0015145F" w:rsidRPr="008F1B3C" w:rsidRDefault="0015145F" w:rsidP="00831C1F">
            <w:pPr>
              <w:pStyle w:val="PURLMSH"/>
              <w:rPr>
                <w:lang w:val="fr-FR"/>
              </w:rPr>
            </w:pPr>
            <w:r w:rsidRPr="008F1B3C">
              <w:rPr>
                <w:lang w:val="fr-FR"/>
              </w:rPr>
              <w:t xml:space="preserve">Voir les avertissements applicables : </w:t>
            </w:r>
            <w:r w:rsidRPr="008F1B3C">
              <w:rPr>
                <w:b/>
                <w:lang w:val="fr-FR"/>
              </w:rPr>
              <w:t>Non</w:t>
            </w:r>
          </w:p>
        </w:tc>
      </w:tr>
      <w:tr w:rsidR="007331A1" w:rsidRPr="00D422BD" w14:paraId="31B0CBC0" w14:textId="77777777" w:rsidTr="0015145F">
        <w:tc>
          <w:tcPr>
            <w:tcW w:w="2500" w:type="pct"/>
            <w:tcBorders>
              <w:top w:val="single" w:sz="4" w:space="0" w:color="auto"/>
              <w:bottom w:val="nil"/>
            </w:tcBorders>
          </w:tcPr>
          <w:p w14:paraId="31B0CBBE" w14:textId="77777777" w:rsidR="007331A1" w:rsidRPr="008F1B3C" w:rsidRDefault="007331A1" w:rsidP="00831C1F">
            <w:pPr>
              <w:pStyle w:val="PURLMSH"/>
              <w:rPr>
                <w:lang w:val="fr-FR"/>
              </w:rPr>
            </w:pPr>
            <w:r w:rsidRPr="008F1B3C">
              <w:rPr>
                <w:lang w:val="fr-FR"/>
              </w:rPr>
              <w:t xml:space="preserve">Logiciels client/supplémentaires : </w:t>
            </w:r>
            <w:r w:rsidRPr="008F1B3C">
              <w:rPr>
                <w:b/>
                <w:lang w:val="fr-FR"/>
              </w:rPr>
              <w:t>Oui</w:t>
            </w:r>
            <w:r w:rsidRPr="008F1B3C">
              <w:rPr>
                <w:lang w:val="fr-FR"/>
              </w:rPr>
              <w:t xml:space="preserve"> </w:t>
            </w:r>
            <w:r w:rsidRPr="008F1B3C">
              <w:rPr>
                <w:i/>
                <w:lang w:val="fr-FR"/>
              </w:rPr>
              <w:t>(voir l</w:t>
            </w:r>
            <w:r w:rsidR="000905B8">
              <w:rPr>
                <w:i/>
                <w:lang w:val="fr-FR"/>
              </w:rPr>
              <w:t>’</w:t>
            </w:r>
            <w:hyperlink w:anchor="Annexe1" w:history="1">
              <w:hyperlink w:anchor="Appendix_1" w:history="1">
                <w:hyperlink w:anchor="Appendix_1" w:history="1">
                  <w:hyperlink w:anchor="Appendix_1" w:history="1">
                    <w:r w:rsidR="0024728C" w:rsidRPr="008F1B3C">
                      <w:rPr>
                        <w:rStyle w:val="Hyperlink"/>
                        <w:i/>
                        <w:lang w:val="fr-FR"/>
                      </w:rPr>
                      <w:t>Annexe 1</w:t>
                    </w:r>
                  </w:hyperlink>
                </w:hyperlink>
              </w:hyperlink>
            </w:hyperlink>
            <w:r w:rsidRPr="008F1B3C">
              <w:rPr>
                <w:i/>
                <w:lang w:val="fr-FR"/>
              </w:rPr>
              <w:t>)</w:t>
            </w:r>
          </w:p>
        </w:tc>
        <w:tc>
          <w:tcPr>
            <w:tcW w:w="2500" w:type="pct"/>
            <w:tcBorders>
              <w:top w:val="single" w:sz="4" w:space="0" w:color="auto"/>
              <w:bottom w:val="nil"/>
            </w:tcBorders>
          </w:tcPr>
          <w:p w14:paraId="31B0CBBF" w14:textId="77777777" w:rsidR="007331A1" w:rsidRPr="008F1B3C" w:rsidRDefault="007331A1" w:rsidP="00831C1F">
            <w:pPr>
              <w:pStyle w:val="PURLMSH"/>
              <w:rPr>
                <w:lang w:val="fr-FR"/>
              </w:rPr>
            </w:pPr>
            <w:r w:rsidRPr="008F1B3C">
              <w:rPr>
                <w:lang w:val="fr-FR"/>
              </w:rPr>
              <w:t xml:space="preserve">Éligibles aux Services Logiciels sur serveurs de Prestataires de Services de centre de données : </w:t>
            </w:r>
            <w:r w:rsidRPr="008F1B3C">
              <w:rPr>
                <w:b/>
                <w:lang w:val="fr-FR"/>
              </w:rPr>
              <w:t>Oui</w:t>
            </w:r>
          </w:p>
        </w:tc>
      </w:tr>
      <w:tr w:rsidR="009A4C7C" w:rsidRPr="00D422BD" w14:paraId="31B0CBC2" w14:textId="77777777" w:rsidTr="0015145F">
        <w:tblPrEx>
          <w:tblBorders>
            <w:top w:val="none" w:sz="0" w:space="0" w:color="auto"/>
            <w:bottom w:val="none" w:sz="0" w:space="0" w:color="auto"/>
          </w:tblBorders>
        </w:tblPrEx>
        <w:tc>
          <w:tcPr>
            <w:tcW w:w="5000" w:type="pct"/>
            <w:gridSpan w:val="2"/>
            <w:shd w:val="clear" w:color="auto" w:fill="E5EEF7"/>
          </w:tcPr>
          <w:p w14:paraId="31B0CBC1" w14:textId="77777777" w:rsidR="009A4C7C" w:rsidRPr="008F1B3C" w:rsidRDefault="009A4C7C" w:rsidP="009A4C7C">
            <w:pPr>
              <w:pStyle w:val="PURTableHeaderWhite"/>
              <w:spacing w:after="0" w:line="240" w:lineRule="auto"/>
              <w:rPr>
                <w:i w:val="0"/>
                <w:color w:val="404040" w:themeColor="text1" w:themeTint="BF"/>
                <w:lang w:val="fr-FR"/>
              </w:rPr>
            </w:pPr>
            <w:r w:rsidRPr="008F1B3C">
              <w:rPr>
                <w:i w:val="0"/>
                <w:color w:val="404040" w:themeColor="text1" w:themeTint="BF"/>
                <w:lang w:val="fr-FR"/>
              </w:rPr>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15145F" w:rsidRPr="00384B28" w14:paraId="31B0CBCC" w14:textId="77777777" w:rsidTr="0015145F">
        <w:tblPrEx>
          <w:tblBorders>
            <w:top w:val="none" w:sz="0" w:space="0" w:color="auto"/>
            <w:bottom w:val="none" w:sz="0" w:space="0" w:color="auto"/>
          </w:tblBorders>
        </w:tblPrEx>
        <w:tc>
          <w:tcPr>
            <w:tcW w:w="2500" w:type="pct"/>
          </w:tcPr>
          <w:p w14:paraId="31B0CBC3" w14:textId="77777777" w:rsidR="0015145F" w:rsidRPr="008F1B3C" w:rsidRDefault="0015145F" w:rsidP="00984DEA">
            <w:pPr>
              <w:pStyle w:val="PURBody"/>
              <w:rPr>
                <w:lang w:val="fr-FR"/>
              </w:rPr>
            </w:pPr>
            <w:r w:rsidRPr="008F1B3C">
              <w:rPr>
                <w:lang w:val="fr-FR"/>
              </w:rPr>
              <w:t xml:space="preserve">Lorsque vous acquérez des produits sous licence SAL, </w:t>
            </w:r>
            <w:r w:rsidRPr="008F1B3C">
              <w:rPr>
                <w:b/>
                <w:lang w:val="fr-FR"/>
              </w:rPr>
              <w:t>vous avez besoin de :</w:t>
            </w:r>
          </w:p>
          <w:p w14:paraId="31B0CBC4" w14:textId="77777777" w:rsidR="0015145F" w:rsidRPr="00384B28" w:rsidRDefault="0015145F" w:rsidP="009E3081">
            <w:pPr>
              <w:pStyle w:val="PURBullet-Indented"/>
            </w:pPr>
            <w:r w:rsidRPr="00384B28">
              <w:t>SAL Dynamics AM Full User</w:t>
            </w:r>
            <w:r w:rsidRPr="00384B28">
              <w:rPr>
                <w:vertAlign w:val="superscript"/>
              </w:rPr>
              <w:t>1</w:t>
            </w:r>
            <w:r w:rsidRPr="00384B28">
              <w:t xml:space="preserve">, </w:t>
            </w:r>
            <w:r w:rsidRPr="00384B28">
              <w:rPr>
                <w:b/>
              </w:rPr>
              <w:t>ou</w:t>
            </w:r>
          </w:p>
          <w:p w14:paraId="31B0CBC5" w14:textId="77777777" w:rsidR="0015145F" w:rsidRPr="00384B28" w:rsidRDefault="0015145F" w:rsidP="009E3081">
            <w:pPr>
              <w:pStyle w:val="PURBullet-Indented"/>
            </w:pPr>
            <w:r w:rsidRPr="00384B28">
              <w:t>SAL Dynamics AM Light User</w:t>
            </w:r>
            <w:r w:rsidRPr="00384B28">
              <w:rPr>
                <w:vertAlign w:val="superscript"/>
              </w:rPr>
              <w:t>1</w:t>
            </w:r>
            <w:r w:rsidRPr="00384B28">
              <w:t xml:space="preserve">, </w:t>
            </w:r>
            <w:r w:rsidRPr="00384B28">
              <w:rPr>
                <w:b/>
              </w:rPr>
              <w:t>ou</w:t>
            </w:r>
          </w:p>
          <w:p w14:paraId="31B0CBC6" w14:textId="77777777" w:rsidR="0015145F" w:rsidRPr="008F1B3C" w:rsidRDefault="0015145F" w:rsidP="009E3081">
            <w:pPr>
              <w:pStyle w:val="PURBullet-Indented"/>
              <w:rPr>
                <w:lang w:val="fr-FR"/>
              </w:rPr>
            </w:pPr>
            <w:r w:rsidRPr="008F1B3C">
              <w:rPr>
                <w:lang w:val="fr-FR"/>
              </w:rPr>
              <w:t>SAL Utilisateur Dynamics AM ESS</w:t>
            </w:r>
            <w:r w:rsidRPr="008F1B3C">
              <w:rPr>
                <w:vertAlign w:val="superscript"/>
                <w:lang w:val="fr-FR"/>
              </w:rPr>
              <w:t>1</w:t>
            </w:r>
            <w:r w:rsidRPr="008F1B3C">
              <w:rPr>
                <w:lang w:val="fr-FR"/>
              </w:rPr>
              <w:t xml:space="preserve">, </w:t>
            </w:r>
            <w:r w:rsidRPr="008F1B3C">
              <w:rPr>
                <w:b/>
                <w:lang w:val="fr-FR"/>
              </w:rPr>
              <w:t>ou</w:t>
            </w:r>
          </w:p>
        </w:tc>
        <w:tc>
          <w:tcPr>
            <w:tcW w:w="2500" w:type="pct"/>
          </w:tcPr>
          <w:p w14:paraId="31B0CBC7" w14:textId="77777777" w:rsidR="0015145F" w:rsidRPr="008F1B3C" w:rsidRDefault="0015145F" w:rsidP="00984DEA">
            <w:pPr>
              <w:pStyle w:val="PURBody"/>
              <w:rPr>
                <w:lang w:val="fr-FR"/>
              </w:rPr>
            </w:pPr>
          </w:p>
          <w:p w14:paraId="31B0CBC8" w14:textId="77777777" w:rsidR="0015145F" w:rsidRPr="00384B28" w:rsidRDefault="0015145F" w:rsidP="009E3081">
            <w:pPr>
              <w:pStyle w:val="PURBullet-Indented"/>
            </w:pPr>
            <w:r w:rsidRPr="00384B28">
              <w:t>SAL Dynamics BE Full User</w:t>
            </w:r>
            <w:r w:rsidRPr="00384B28">
              <w:rPr>
                <w:vertAlign w:val="superscript"/>
              </w:rPr>
              <w:t>2</w:t>
            </w:r>
            <w:r w:rsidRPr="00384B28">
              <w:t xml:space="preserve">, </w:t>
            </w:r>
            <w:r w:rsidRPr="00384B28">
              <w:rPr>
                <w:b/>
              </w:rPr>
              <w:t>ou</w:t>
            </w:r>
          </w:p>
          <w:p w14:paraId="31B0CBC9" w14:textId="77777777" w:rsidR="0015145F" w:rsidRPr="00384B28" w:rsidRDefault="0015145F" w:rsidP="009E3081">
            <w:pPr>
              <w:pStyle w:val="PURBullet-Indented"/>
            </w:pPr>
            <w:r w:rsidRPr="00384B28">
              <w:t>SAL Dynamics BE Light User</w:t>
            </w:r>
            <w:r w:rsidRPr="00384B28">
              <w:rPr>
                <w:vertAlign w:val="superscript"/>
              </w:rPr>
              <w:t>2</w:t>
            </w:r>
          </w:p>
          <w:p w14:paraId="31B0CBCA" w14:textId="77777777" w:rsidR="0015145F" w:rsidRPr="00384B28" w:rsidRDefault="0015145F" w:rsidP="00830DCA">
            <w:pPr>
              <w:pStyle w:val="PURBullet-Indented"/>
              <w:numPr>
                <w:ilvl w:val="0"/>
                <w:numId w:val="0"/>
              </w:numPr>
              <w:ind w:left="810"/>
            </w:pPr>
            <w:r w:rsidRPr="00384B28">
              <w:rPr>
                <w:vertAlign w:val="superscript"/>
              </w:rPr>
              <w:t>1</w:t>
            </w:r>
            <w:r w:rsidRPr="00384B28">
              <w:t xml:space="preserve"> pour l</w:t>
            </w:r>
            <w:r w:rsidR="000905B8">
              <w:t>’</w:t>
            </w:r>
            <w:r w:rsidRPr="00384B28">
              <w:t>Édition Advance Management</w:t>
            </w:r>
          </w:p>
          <w:p w14:paraId="31B0CBCB" w14:textId="77777777" w:rsidR="0015145F" w:rsidRPr="00384B28" w:rsidRDefault="0015145F" w:rsidP="00830DCA">
            <w:pPr>
              <w:pStyle w:val="PURBullet-Indented"/>
              <w:numPr>
                <w:ilvl w:val="0"/>
                <w:numId w:val="0"/>
              </w:numPr>
              <w:ind w:left="810"/>
              <w:rPr>
                <w:b/>
                <w:bCs/>
              </w:rPr>
            </w:pPr>
            <w:r w:rsidRPr="00384B28">
              <w:rPr>
                <w:vertAlign w:val="superscript"/>
              </w:rPr>
              <w:t>2</w:t>
            </w:r>
            <w:r w:rsidRPr="00384B28">
              <w:t xml:space="preserve"> pour l</w:t>
            </w:r>
            <w:r w:rsidR="000905B8">
              <w:t>’</w:t>
            </w:r>
            <w:r w:rsidRPr="00384B28">
              <w:t>Édition Business Essentials</w:t>
            </w:r>
          </w:p>
        </w:tc>
      </w:tr>
    </w:tbl>
    <w:p w14:paraId="31B0CBCD" w14:textId="77777777" w:rsidR="009A4C7C" w:rsidRPr="00384B28" w:rsidRDefault="001F0EC7" w:rsidP="0085206E">
      <w:pPr>
        <w:pStyle w:val="PURADDITIONALTERMSHEADERMB"/>
      </w:pPr>
      <w:r w:rsidRPr="00384B28">
        <w:t>Conditions supplémentaires.</w:t>
      </w:r>
    </w:p>
    <w:p w14:paraId="31B0CBD0" w14:textId="77777777" w:rsidR="009A4C7C" w:rsidRPr="00601334" w:rsidRDefault="00F3324F" w:rsidP="00F3324F">
      <w:pPr>
        <w:pStyle w:val="PURBlueStrong-Indented"/>
        <w:rPr>
          <w:spacing w:val="0"/>
          <w:lang w:val="fr-FR"/>
        </w:rPr>
      </w:pPr>
      <w:bookmarkStart w:id="537" w:name="_GoBack"/>
      <w:bookmarkEnd w:id="537"/>
      <w:r w:rsidRPr="00601334">
        <w:rPr>
          <w:spacing w:val="0"/>
          <w:lang w:val="fr-FR"/>
        </w:rPr>
        <w:t>Types de SAL</w:t>
      </w:r>
    </w:p>
    <w:p w14:paraId="31B0CBD1" w14:textId="77777777" w:rsidR="009A4C7C" w:rsidRPr="00384B28" w:rsidRDefault="009A4C7C" w:rsidP="009A4C7C">
      <w:pPr>
        <w:pStyle w:val="PURBody-Indented"/>
        <w:rPr>
          <w:lang w:val="fr-FR"/>
        </w:rPr>
      </w:pPr>
      <w:r w:rsidRPr="00384B28">
        <w:rPr>
          <w:iCs/>
          <w:szCs w:val="18"/>
          <w:lang w:val="fr-FR"/>
        </w:rPr>
        <w:t>Il existe 3 types de licence d</w:t>
      </w:r>
      <w:r w:rsidR="000905B8">
        <w:rPr>
          <w:iCs/>
          <w:szCs w:val="18"/>
          <w:lang w:val="fr-FR"/>
        </w:rPr>
        <w:t>’</w:t>
      </w:r>
      <w:r w:rsidRPr="00384B28">
        <w:rPr>
          <w:iCs/>
          <w:szCs w:val="18"/>
          <w:lang w:val="fr-FR"/>
        </w:rPr>
        <w:t>accès SAL</w:t>
      </w:r>
      <w:r w:rsidRPr="00384B28">
        <w:rPr>
          <w:lang w:val="fr-FR"/>
        </w:rPr>
        <w:t>. Il existe également plusieurs éditions des licences d</w:t>
      </w:r>
      <w:r w:rsidR="000905B8">
        <w:rPr>
          <w:lang w:val="fr-FR"/>
        </w:rPr>
        <w:t>’</w:t>
      </w:r>
      <w:r w:rsidRPr="00384B28">
        <w:rPr>
          <w:lang w:val="fr-FR"/>
        </w:rPr>
        <w:t>accès SAL</w:t>
      </w:r>
      <w:r w:rsidRPr="00384B28">
        <w:rPr>
          <w:szCs w:val="18"/>
          <w:lang w:val="fr-FR"/>
        </w:rPr>
        <w:t>.</w:t>
      </w:r>
    </w:p>
    <w:p w14:paraId="31B0CBD2" w14:textId="77777777" w:rsidR="009A4C7C" w:rsidRPr="00384B28" w:rsidRDefault="009A4C7C" w:rsidP="00400D01">
      <w:pPr>
        <w:pStyle w:val="PURBullet-Indented"/>
        <w:rPr>
          <w:lang w:val="fr-FR"/>
        </w:rPr>
      </w:pPr>
      <w:r w:rsidRPr="00384B28">
        <w:rPr>
          <w:rFonts w:cs="Arial"/>
          <w:b/>
          <w:lang w:val="fr-FR"/>
        </w:rPr>
        <w:t>Full User :</w:t>
      </w:r>
      <w:r w:rsidRPr="00384B28">
        <w:rPr>
          <w:rFonts w:cs="Arial"/>
          <w:lang w:val="fr-FR"/>
        </w:rPr>
        <w:t xml:space="preserve"> type de licence autorisant l</w:t>
      </w:r>
      <w:r w:rsidR="000905B8">
        <w:rPr>
          <w:rFonts w:cs="Arial"/>
          <w:lang w:val="fr-FR"/>
        </w:rPr>
        <w:t>’</w:t>
      </w:r>
      <w:r w:rsidRPr="00384B28">
        <w:rPr>
          <w:rFonts w:cs="Arial"/>
          <w:lang w:val="fr-FR"/>
        </w:rPr>
        <w:t>accès complet à la base de données système par n</w:t>
      </w:r>
      <w:r w:rsidR="000905B8">
        <w:rPr>
          <w:rFonts w:cs="Arial"/>
          <w:lang w:val="fr-FR"/>
        </w:rPr>
        <w:t>’</w:t>
      </w:r>
      <w:r w:rsidRPr="00384B28">
        <w:rPr>
          <w:rFonts w:cs="Arial"/>
          <w:lang w:val="fr-FR"/>
        </w:rPr>
        <w:t>importe quel moyen.</w:t>
      </w:r>
      <w:r w:rsidRPr="00384B28">
        <w:rPr>
          <w:lang w:val="fr-FR"/>
        </w:rPr>
        <w:t xml:space="preserve"> Le terme « base de données système » désigne la base de données sous-jacente qui contrôle vos utilisateurs et unités comptables.</w:t>
      </w:r>
    </w:p>
    <w:p w14:paraId="31B0CBD3" w14:textId="77777777" w:rsidR="009A4C7C" w:rsidRPr="00384B28" w:rsidRDefault="009A4C7C" w:rsidP="00400D01">
      <w:pPr>
        <w:pStyle w:val="PURBullet-Indented"/>
        <w:rPr>
          <w:lang w:val="fr-FR"/>
        </w:rPr>
      </w:pPr>
      <w:r w:rsidRPr="00384B28">
        <w:rPr>
          <w:b/>
          <w:lang w:val="fr-FR"/>
        </w:rPr>
        <w:t>Light User :</w:t>
      </w:r>
      <w:r w:rsidRPr="00384B28">
        <w:rPr>
          <w:lang w:val="fr-FR"/>
        </w:rPr>
        <w:t xml:space="preserve"> type de licence autorisant un accès limité à la base de données système par d</w:t>
      </w:r>
      <w:r w:rsidR="000905B8">
        <w:rPr>
          <w:lang w:val="fr-FR"/>
        </w:rPr>
        <w:t>’</w:t>
      </w:r>
      <w:r w:rsidRPr="00384B28">
        <w:rPr>
          <w:lang w:val="fr-FR"/>
        </w:rPr>
        <w:t>autres moyens que via le client riche Microsoft Dynamics. Le terme « client riche Microsoft Dynamics » désigne un moyen d</w:t>
      </w:r>
      <w:r w:rsidR="000905B8">
        <w:rPr>
          <w:lang w:val="fr-FR"/>
        </w:rPr>
        <w:t>’</w:t>
      </w:r>
      <w:r w:rsidRPr="00384B28">
        <w:rPr>
          <w:lang w:val="fr-FR"/>
        </w:rPr>
        <w:t>accéder à la base de données système via l</w:t>
      </w:r>
      <w:r w:rsidR="000905B8">
        <w:rPr>
          <w:lang w:val="fr-FR"/>
        </w:rPr>
        <w:t>’</w:t>
      </w:r>
      <w:r w:rsidRPr="00384B28">
        <w:rPr>
          <w:lang w:val="fr-FR"/>
        </w:rPr>
        <w:t>interface utilisateur complète du produit, laquelle permet d</w:t>
      </w:r>
      <w:r w:rsidR="000905B8">
        <w:rPr>
          <w:lang w:val="fr-FR"/>
        </w:rPr>
        <w:t>’</w:t>
      </w:r>
      <w:r w:rsidRPr="00384B28">
        <w:rPr>
          <w:lang w:val="fr-FR"/>
        </w:rPr>
        <w:t>activer toutes les fonctionnalités disponibles dans Microsoft Dynamics.</w:t>
      </w:r>
    </w:p>
    <w:p w14:paraId="31B0CBD4" w14:textId="77777777" w:rsidR="009A4C7C" w:rsidRPr="008F1B3C" w:rsidRDefault="009A4C7C" w:rsidP="00400D01">
      <w:pPr>
        <w:pStyle w:val="PURBullet-Indented"/>
        <w:rPr>
          <w:lang w:val="fr-FR"/>
        </w:rPr>
      </w:pPr>
      <w:r w:rsidRPr="008F1B3C">
        <w:rPr>
          <w:b/>
          <w:lang w:val="fr-FR"/>
        </w:rPr>
        <w:t>Employee Self Service :</w:t>
      </w:r>
      <w:r w:rsidRPr="008F1B3C">
        <w:rPr>
          <w:lang w:val="fr-FR"/>
        </w:rPr>
        <w:t xml:space="preserve"> type de licence (i) autorisant un accès limité à la base de données système par d</w:t>
      </w:r>
      <w:r w:rsidR="000905B8">
        <w:rPr>
          <w:lang w:val="fr-FR"/>
        </w:rPr>
        <w:t>’</w:t>
      </w:r>
      <w:r w:rsidRPr="008F1B3C">
        <w:rPr>
          <w:lang w:val="fr-FR"/>
        </w:rPr>
        <w:t>autres moyens que via le client riche Microsoft Dynamics et (ii) qui limite l</w:t>
      </w:r>
      <w:r w:rsidR="000905B8">
        <w:rPr>
          <w:lang w:val="fr-FR"/>
        </w:rPr>
        <w:t>’</w:t>
      </w:r>
      <w:r w:rsidRPr="008F1B3C">
        <w:rPr>
          <w:lang w:val="fr-FR"/>
        </w:rPr>
        <w:t>accès aux seules fonctionnalités suivantes,</w:t>
      </w:r>
    </w:p>
    <w:p w14:paraId="31B0CBD5" w14:textId="77777777" w:rsidR="009A4C7C" w:rsidRPr="00384B28" w:rsidRDefault="009A4C7C" w:rsidP="00A748AB">
      <w:pPr>
        <w:pStyle w:val="PURBullet-Indented"/>
        <w:rPr>
          <w:lang w:val="fr-FR"/>
        </w:rPr>
      </w:pPr>
      <w:r w:rsidRPr="00384B28">
        <w:rPr>
          <w:b/>
          <w:lang w:val="fr-FR"/>
        </w:rPr>
        <w:t>Employee Administration :</w:t>
      </w:r>
      <w:r w:rsidRPr="00384B28">
        <w:rPr>
          <w:lang w:val="fr-FR"/>
        </w:rPr>
        <w:t xml:space="preserve"> gestion par l</w:t>
      </w:r>
      <w:r w:rsidR="000905B8">
        <w:rPr>
          <w:lang w:val="fr-FR"/>
        </w:rPr>
        <w:t>’</w:t>
      </w:r>
      <w:r w:rsidRPr="00384B28">
        <w:rPr>
          <w:lang w:val="fr-FR"/>
        </w:rPr>
        <w:t>utilisateur de ses propres données et de son profil résidant dans la base de données système.</w:t>
      </w:r>
    </w:p>
    <w:p w14:paraId="31B0CBD6" w14:textId="77777777" w:rsidR="009A4C7C" w:rsidRPr="00384B28" w:rsidRDefault="009A4C7C" w:rsidP="00A748AB">
      <w:pPr>
        <w:pStyle w:val="PURBullet-Indented"/>
        <w:rPr>
          <w:lang w:val="fr-FR"/>
        </w:rPr>
      </w:pPr>
      <w:r w:rsidRPr="00384B28">
        <w:rPr>
          <w:b/>
          <w:lang w:val="fr-FR"/>
        </w:rPr>
        <w:t>Employee Time and Attendance :</w:t>
      </w:r>
      <w:r w:rsidRPr="00384B28">
        <w:rPr>
          <w:lang w:val="fr-FR"/>
        </w:rPr>
        <w:t xml:space="preserve"> renseignement des feuilles d</w:t>
      </w:r>
      <w:r w:rsidR="000905B8">
        <w:rPr>
          <w:lang w:val="fr-FR"/>
        </w:rPr>
        <w:t>’</w:t>
      </w:r>
      <w:r w:rsidRPr="00384B28">
        <w:rPr>
          <w:lang w:val="fr-FR"/>
        </w:rPr>
        <w:t>heures et pointage des heures d</w:t>
      </w:r>
      <w:r w:rsidR="000905B8">
        <w:rPr>
          <w:lang w:val="fr-FR"/>
        </w:rPr>
        <w:t>’</w:t>
      </w:r>
      <w:r w:rsidRPr="00384B28">
        <w:rPr>
          <w:lang w:val="fr-FR"/>
        </w:rPr>
        <w:t>arrivée et de départ de l</w:t>
      </w:r>
      <w:r w:rsidR="000905B8">
        <w:rPr>
          <w:lang w:val="fr-FR"/>
        </w:rPr>
        <w:t>’</w:t>
      </w:r>
      <w:r w:rsidRPr="00384B28">
        <w:rPr>
          <w:lang w:val="fr-FR"/>
        </w:rPr>
        <w:t>utilisateur.</w:t>
      </w:r>
    </w:p>
    <w:p w14:paraId="31B0CBD7" w14:textId="77777777" w:rsidR="009A4C7C" w:rsidRPr="00384B28" w:rsidRDefault="009A4C7C" w:rsidP="00A748AB">
      <w:pPr>
        <w:pStyle w:val="PURBullet-Indented"/>
        <w:rPr>
          <w:lang w:val="fr-FR"/>
        </w:rPr>
      </w:pPr>
      <w:r w:rsidRPr="00384B28">
        <w:rPr>
          <w:b/>
          <w:lang w:val="fr-FR"/>
        </w:rPr>
        <w:lastRenderedPageBreak/>
        <w:t>Employee Travel and Expenses :</w:t>
      </w:r>
      <w:r w:rsidRPr="00384B28">
        <w:rPr>
          <w:lang w:val="fr-FR"/>
        </w:rPr>
        <w:t xml:space="preserve"> enregistrement et actualisation des données relatives aux notes de frais et déplacements de l</w:t>
      </w:r>
      <w:r w:rsidR="000905B8">
        <w:rPr>
          <w:lang w:val="fr-FR"/>
        </w:rPr>
        <w:t>’</w:t>
      </w:r>
      <w:r w:rsidRPr="00384B28">
        <w:rPr>
          <w:lang w:val="fr-FR"/>
        </w:rPr>
        <w:t>utilisateur.</w:t>
      </w:r>
    </w:p>
    <w:p w14:paraId="31B0CBD8" w14:textId="77777777" w:rsidR="009A4C7C" w:rsidRPr="00384B28" w:rsidRDefault="009A4C7C" w:rsidP="00A748AB">
      <w:pPr>
        <w:pStyle w:val="PURBullet-Indented"/>
        <w:rPr>
          <w:lang w:val="fr-FR"/>
        </w:rPr>
      </w:pPr>
      <w:r w:rsidRPr="00384B28">
        <w:rPr>
          <w:b/>
          <w:lang w:val="fr-FR"/>
        </w:rPr>
        <w:t xml:space="preserve">Employee Requisitions : </w:t>
      </w:r>
      <w:r w:rsidRPr="00384B28">
        <w:rPr>
          <w:lang w:val="fr-FR"/>
        </w:rPr>
        <w:t>demandes de l</w:t>
      </w:r>
      <w:r w:rsidR="000905B8">
        <w:rPr>
          <w:lang w:val="fr-FR"/>
        </w:rPr>
        <w:t>’</w:t>
      </w:r>
      <w:r w:rsidRPr="00384B28">
        <w:rPr>
          <w:lang w:val="fr-FR"/>
        </w:rPr>
        <w:t>utilisateur pour ses besoins personnels, ex. achats de biens ou services, ou demandes de congés.</w:t>
      </w:r>
    </w:p>
    <w:p w14:paraId="31B0CBD9" w14:textId="77777777" w:rsidR="009A4C7C" w:rsidRPr="00601334" w:rsidRDefault="009A4C7C" w:rsidP="00F60F84">
      <w:pPr>
        <w:pStyle w:val="PURBlueStrong-Indented"/>
        <w:contextualSpacing/>
        <w:rPr>
          <w:spacing w:val="0"/>
          <w:lang w:val="fr-FR"/>
        </w:rPr>
      </w:pPr>
      <w:r w:rsidRPr="00601334">
        <w:rPr>
          <w:spacing w:val="0"/>
          <w:lang w:val="fr-FR"/>
        </w:rPr>
        <w:t>Éditions SAL</w:t>
      </w:r>
    </w:p>
    <w:p w14:paraId="31B0CBDA" w14:textId="77777777" w:rsidR="009A4C7C" w:rsidRPr="00601334" w:rsidRDefault="009A4C7C" w:rsidP="00F60F84">
      <w:pPr>
        <w:pStyle w:val="PURBody-Indented"/>
        <w:spacing w:line="240" w:lineRule="exact"/>
        <w:contextualSpacing/>
        <w:rPr>
          <w:lang w:val="fr-FR"/>
        </w:rPr>
      </w:pPr>
      <w:r w:rsidRPr="00384B28">
        <w:rPr>
          <w:lang w:val="fr-FR"/>
        </w:rPr>
        <w:t xml:space="preserve">Vous devez faire votre choix entre deux éditions Microsoft Dynamics SAL. </w:t>
      </w:r>
      <w:r w:rsidRPr="00601334">
        <w:rPr>
          <w:lang w:val="fr-FR"/>
        </w:rPr>
        <w:t>Ce choix s</w:t>
      </w:r>
      <w:r w:rsidR="000905B8">
        <w:rPr>
          <w:lang w:val="fr-FR"/>
        </w:rPr>
        <w:t>’</w:t>
      </w:r>
      <w:r w:rsidRPr="00601334">
        <w:rPr>
          <w:lang w:val="fr-FR"/>
        </w:rPr>
        <w:t>appliquera à toutes vos licences d</w:t>
      </w:r>
      <w:r w:rsidR="000905B8">
        <w:rPr>
          <w:lang w:val="fr-FR"/>
        </w:rPr>
        <w:t>’</w:t>
      </w:r>
      <w:r w:rsidRPr="00601334">
        <w:rPr>
          <w:lang w:val="fr-FR"/>
        </w:rPr>
        <w:t>accès SAL.</w:t>
      </w:r>
    </w:p>
    <w:p w14:paraId="31B0CBDB" w14:textId="77777777" w:rsidR="00F3324F" w:rsidRPr="00384B28" w:rsidRDefault="009A4C7C" w:rsidP="00F60F84">
      <w:pPr>
        <w:pStyle w:val="PURBody-Indented"/>
        <w:spacing w:line="240" w:lineRule="exact"/>
        <w:ind w:left="274"/>
        <w:contextualSpacing/>
        <w:rPr>
          <w:lang w:val="fr-FR"/>
        </w:rPr>
      </w:pPr>
      <w:r w:rsidRPr="00384B28">
        <w:rPr>
          <w:lang w:val="fr-FR"/>
        </w:rPr>
        <w:t>Les éditions SAL disponibles pour Microsoft Dynamics SL 2011</w:t>
      </w:r>
      <w:r w:rsidRPr="00384B28">
        <w:rPr>
          <w:bCs/>
          <w:lang w:val="fr-FR"/>
        </w:rPr>
        <w:t xml:space="preserve"> </w:t>
      </w:r>
      <w:r w:rsidRPr="00384B28">
        <w:rPr>
          <w:lang w:val="fr-FR"/>
        </w:rPr>
        <w:t>sont les suivantes :</w:t>
      </w:r>
    </w:p>
    <w:p w14:paraId="31B0CBDC" w14:textId="77777777" w:rsidR="00F3324F" w:rsidRPr="008F1B3C" w:rsidRDefault="009A4C7C" w:rsidP="003B5A77">
      <w:pPr>
        <w:pStyle w:val="PURBody-Indented"/>
        <w:numPr>
          <w:ilvl w:val="0"/>
          <w:numId w:val="23"/>
        </w:numPr>
        <w:spacing w:line="240" w:lineRule="exact"/>
        <w:contextualSpacing/>
        <w:rPr>
          <w:lang w:val="fr-FR"/>
        </w:rPr>
      </w:pPr>
      <w:r w:rsidRPr="008F1B3C">
        <w:rPr>
          <w:lang w:val="fr-FR"/>
        </w:rPr>
        <w:t>Édition Business Essentials (pour les SAL de type Full User et Light User uniquement)</w:t>
      </w:r>
    </w:p>
    <w:p w14:paraId="31B0CBDD" w14:textId="77777777" w:rsidR="009A4C7C" w:rsidRPr="008F1B3C" w:rsidRDefault="009A4C7C" w:rsidP="003B5A77">
      <w:pPr>
        <w:pStyle w:val="PURBody-Indented"/>
        <w:numPr>
          <w:ilvl w:val="0"/>
          <w:numId w:val="23"/>
        </w:numPr>
        <w:spacing w:line="240" w:lineRule="exact"/>
        <w:contextualSpacing/>
        <w:rPr>
          <w:lang w:val="fr-FR"/>
        </w:rPr>
      </w:pPr>
      <w:r w:rsidRPr="008F1B3C">
        <w:rPr>
          <w:lang w:val="fr-FR"/>
        </w:rPr>
        <w:t>Édition Advance Management (pour tous les types de SAL)</w:t>
      </w:r>
    </w:p>
    <w:p w14:paraId="31B0CBDE" w14:textId="77777777" w:rsidR="00F3324F" w:rsidRPr="008F1B3C" w:rsidRDefault="00F3324F" w:rsidP="00F3324F">
      <w:pPr>
        <w:pStyle w:val="PURBlueStrong"/>
        <w:rPr>
          <w:spacing w:val="0"/>
          <w:lang w:val="fr-FR"/>
        </w:rPr>
      </w:pPr>
      <w:r w:rsidRPr="008F1B3C">
        <w:rPr>
          <w:spacing w:val="0"/>
          <w:lang w:val="fr-FR"/>
        </w:rPr>
        <w:t>Aucune SAL requise</w:t>
      </w:r>
    </w:p>
    <w:p w14:paraId="31B0CBDF" w14:textId="77777777" w:rsidR="00F3324F" w:rsidRPr="008F1B3C" w:rsidRDefault="00F3324F" w:rsidP="00F3324F">
      <w:pPr>
        <w:pStyle w:val="PURBullet"/>
        <w:numPr>
          <w:ilvl w:val="0"/>
          <w:numId w:val="0"/>
        </w:numPr>
        <w:ind w:left="274"/>
        <w:rPr>
          <w:lang w:val="fr-FR"/>
        </w:rPr>
      </w:pPr>
      <w:r w:rsidRPr="008F1B3C">
        <w:rPr>
          <w:lang w:val="fr-FR"/>
        </w:rPr>
        <w:t>Vous n</w:t>
      </w:r>
      <w:r w:rsidR="000905B8">
        <w:rPr>
          <w:lang w:val="fr-FR"/>
        </w:rPr>
        <w:t>’</w:t>
      </w:r>
      <w:r w:rsidRPr="008F1B3C">
        <w:rPr>
          <w:lang w:val="fr-FR"/>
        </w:rPr>
        <w:t>avez pas besoin d</w:t>
      </w:r>
      <w:r w:rsidR="000905B8">
        <w:rPr>
          <w:lang w:val="fr-FR"/>
        </w:rPr>
        <w:t>’</w:t>
      </w:r>
      <w:r w:rsidRPr="008F1B3C">
        <w:rPr>
          <w:lang w:val="fr-FR"/>
        </w:rPr>
        <w:t>acheter et d</w:t>
      </w:r>
      <w:r w:rsidR="000905B8">
        <w:rPr>
          <w:lang w:val="fr-FR"/>
        </w:rPr>
        <w:t>’</w:t>
      </w:r>
      <w:r w:rsidRPr="008F1B3C">
        <w:rPr>
          <w:lang w:val="fr-FR"/>
        </w:rPr>
        <w:t>attribuer des licences d</w:t>
      </w:r>
      <w:r w:rsidR="000905B8">
        <w:rPr>
          <w:lang w:val="fr-FR"/>
        </w:rPr>
        <w:t>’</w:t>
      </w:r>
      <w:r w:rsidRPr="008F1B3C">
        <w:rPr>
          <w:lang w:val="fr-FR"/>
        </w:rPr>
        <w:t>accès SAL pour les utilisateurs employés par des tiers qui accèdent à Microsoft Dynamics SL 2011 uniquement pour fournir des services de comptabilité et de tenue de la comptabilité supplémentaires liés au processus de vérification.</w:t>
      </w:r>
    </w:p>
    <w:p w14:paraId="31B0CBE0" w14:textId="77777777" w:rsidR="009A4C7C" w:rsidRPr="00601334" w:rsidRDefault="009A4C7C" w:rsidP="009A4C7C">
      <w:pPr>
        <w:pStyle w:val="PURBlueStrong"/>
        <w:rPr>
          <w:spacing w:val="0"/>
          <w:lang w:val="fr-FR"/>
        </w:rPr>
      </w:pPr>
      <w:r w:rsidRPr="00601334">
        <w:rPr>
          <w:rStyle w:val="PURBlueStrongChar"/>
          <w:smallCaps/>
          <w:spacing w:val="0"/>
          <w:lang w:val="fr-FR"/>
        </w:rPr>
        <w:t>Localisations et traductions</w:t>
      </w:r>
    </w:p>
    <w:p w14:paraId="31B0CBE1" w14:textId="77777777" w:rsidR="009A4C7C" w:rsidRPr="00384B28" w:rsidRDefault="009A4C7C" w:rsidP="009A4C7C">
      <w:pPr>
        <w:pStyle w:val="PURBody-Indented"/>
        <w:rPr>
          <w:lang w:val="fr-FR"/>
        </w:rPr>
      </w:pPr>
      <w:r w:rsidRPr="00384B28">
        <w:rPr>
          <w:lang w:val="fr-FR"/>
        </w:rPr>
        <w:t xml:space="preserve">Cliquez sur le lien </w:t>
      </w:r>
      <w:hyperlink r:id="rId150" w:history="1">
        <w:r w:rsidRPr="00384B28">
          <w:rPr>
            <w:rStyle w:val="Hyperlink"/>
            <w:lang w:val="fr-FR"/>
          </w:rPr>
          <w:t>http://www.microsoft.com/dynamics/en/us/products/ax-availability.aspx</w:t>
        </w:r>
      </w:hyperlink>
      <w:r w:rsidRPr="00384B28">
        <w:rPr>
          <w:rStyle w:val="Hyperlink"/>
          <w:color w:val="404040" w:themeColor="text1" w:themeTint="BF"/>
          <w:u w:val="none"/>
          <w:lang w:val="fr-FR"/>
        </w:rPr>
        <w:t xml:space="preserve"> pour connaître la liste des régions et des langues pour lesquelles chaque logiciel Microsoft Dynamics a été localisé par Microsoft.</w:t>
      </w:r>
    </w:p>
    <w:p w14:paraId="31B0CBE2" w14:textId="77777777" w:rsidR="009A4C7C" w:rsidRPr="008F1B3C" w:rsidRDefault="009A4C7C" w:rsidP="009A4C7C">
      <w:pPr>
        <w:pStyle w:val="PURBody-Indented"/>
        <w:rPr>
          <w:lang w:val="fr-FR"/>
        </w:rPr>
      </w:pPr>
      <w:r w:rsidRPr="00384B28">
        <w:rPr>
          <w:lang w:val="fr-FR"/>
        </w:rPr>
        <w:t>Microsoft reconnaît qu</w:t>
      </w:r>
      <w:r w:rsidR="000905B8">
        <w:rPr>
          <w:lang w:val="fr-FR"/>
        </w:rPr>
        <w:t>’</w:t>
      </w:r>
      <w:r w:rsidRPr="00384B28">
        <w:rPr>
          <w:lang w:val="fr-FR"/>
        </w:rPr>
        <w:t xml:space="preserve">il est possible que vous souhaitiez utiliser certains modules ou fonctionnalités localisés et/ou traduits pour une région en particulier en dehors de cette région. </w:t>
      </w:r>
      <w:r w:rsidRPr="008F1B3C">
        <w:rPr>
          <w:lang w:val="fr-FR"/>
        </w:rPr>
        <w:t>Comme les lois et réglementations varient d</w:t>
      </w:r>
      <w:r w:rsidR="000905B8">
        <w:rPr>
          <w:lang w:val="fr-FR"/>
        </w:rPr>
        <w:t>’</w:t>
      </w:r>
      <w:r w:rsidRPr="008F1B3C">
        <w:rPr>
          <w:lang w:val="fr-FR"/>
        </w:rPr>
        <w:t>une région à l</w:t>
      </w:r>
      <w:r w:rsidR="000905B8">
        <w:rPr>
          <w:lang w:val="fr-FR"/>
        </w:rPr>
        <w:t>’</w:t>
      </w:r>
      <w:r w:rsidRPr="008F1B3C">
        <w:rPr>
          <w:lang w:val="fr-FR"/>
        </w:rPr>
        <w:t>autre, ces différences peuvent empêcher l</w:t>
      </w:r>
      <w:r w:rsidR="000905B8">
        <w:rPr>
          <w:lang w:val="fr-FR"/>
        </w:rPr>
        <w:t>’</w:t>
      </w:r>
      <w:r w:rsidRPr="008F1B3C">
        <w:rPr>
          <w:lang w:val="fr-FR"/>
        </w:rPr>
        <w:t>utilisation de la fonctionnalité voulue dans d</w:t>
      </w:r>
      <w:r w:rsidR="000905B8">
        <w:rPr>
          <w:lang w:val="fr-FR"/>
        </w:rPr>
        <w:t>’</w:t>
      </w:r>
      <w:r w:rsidRPr="008F1B3C">
        <w:rPr>
          <w:lang w:val="fr-FR"/>
        </w:rPr>
        <w:t>autres régions que celle pour laquelle elle a été créée. Microsoft ne formule aucune déclaration, représentation ou garantie (expresse, implicite ou autre), ni aucune assurance quant au fonctionnement ou à l</w:t>
      </w:r>
      <w:r w:rsidR="000905B8">
        <w:rPr>
          <w:lang w:val="fr-FR"/>
        </w:rPr>
        <w:t>’</w:t>
      </w:r>
      <w:r w:rsidRPr="008F1B3C">
        <w:rPr>
          <w:lang w:val="fr-FR"/>
        </w:rP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0905B8">
        <w:rPr>
          <w:lang w:val="fr-FR"/>
        </w:rPr>
        <w:t>’</w:t>
      </w:r>
      <w:r w:rsidRPr="008F1B3C">
        <w:rPr>
          <w:lang w:val="fr-FR"/>
        </w:rPr>
        <w:t>un conseiller fiscal de la région dans laquelle vous envisagez d</w:t>
      </w:r>
      <w:r w:rsidR="000905B8">
        <w:rPr>
          <w:lang w:val="fr-FR"/>
        </w:rPr>
        <w:t>’</w:t>
      </w:r>
      <w:r w:rsidRPr="008F1B3C">
        <w:rPr>
          <w:lang w:val="fr-FR"/>
        </w:rPr>
        <w:t>utiliser le logiciel pour savoir si la fonctionnalité peut ou non être utilisée dans cette région.</w:t>
      </w:r>
    </w:p>
    <w:p w14:paraId="31B0CBE3" w14:textId="77777777" w:rsidR="009A4C7C" w:rsidRPr="00384B28" w:rsidRDefault="009A4C7C" w:rsidP="009A4C7C">
      <w:pPr>
        <w:pStyle w:val="PURBody-Indented"/>
        <w:rPr>
          <w:lang w:val="fr-FR"/>
        </w:rPr>
      </w:pPr>
      <w:r w:rsidRPr="00384B28">
        <w:rPr>
          <w:lang w:val="fr-FR"/>
        </w:rPr>
        <w:t>Pour pouvoir localiser et/ou traduire les logiciels, vous devez être titulaire d</w:t>
      </w:r>
      <w:r w:rsidR="000905B8">
        <w:rPr>
          <w:lang w:val="fr-FR"/>
        </w:rPr>
        <w:t>’</w:t>
      </w:r>
      <w:r w:rsidRPr="00384B28">
        <w:rPr>
          <w:lang w:val="fr-FR"/>
        </w:rPr>
        <w:t>un Contrat-Cadre de Licence pour Partenaire de Localisation et Traduction (MPLLA) en règle. Pour plus d</w:t>
      </w:r>
      <w:r w:rsidR="000905B8">
        <w:rPr>
          <w:lang w:val="fr-FR"/>
        </w:rPr>
        <w:t>’</w:t>
      </w:r>
      <w:r w:rsidRPr="00384B28">
        <w:rPr>
          <w:lang w:val="fr-FR"/>
        </w:rPr>
        <w:t xml:space="preserve">information sur le Contrat-Cadre MPLLA et sur le Programme de Licence Microsoft Dynamics pour Partenaire de Localisation et Traduction, visitez la page </w:t>
      </w:r>
      <w:hyperlink r:id="rId151" w:history="1">
        <w:r w:rsidRPr="00384B28">
          <w:rPr>
            <w:rStyle w:val="Hyperlink"/>
            <w:lang w:val="fr-FR"/>
          </w:rPr>
          <w:t>https://mbs.microsoft.com/partnersource/partneressentials/pllp</w:t>
        </w:r>
      </w:hyperlink>
      <w:r w:rsidRPr="00384B28">
        <w:rPr>
          <w:lang w:val="fr-FR"/>
        </w:rPr>
        <w:t xml:space="preserve"> ou contactez votre gestionnaire de compte partenaire.</w:t>
      </w:r>
    </w:p>
    <w:p w14:paraId="31B0CBE4" w14:textId="77777777" w:rsidR="00893CE7" w:rsidRPr="008F1B3C" w:rsidRDefault="004E2E3E" w:rsidP="00CD6E9D">
      <w:pPr>
        <w:pStyle w:val="PURBody-Indented"/>
        <w:keepLines/>
        <w:ind w:left="274"/>
        <w:jc w:val="right"/>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BE5" w14:textId="77777777" w:rsidR="00D20186" w:rsidRPr="00601334" w:rsidRDefault="00D20186" w:rsidP="00D20186">
      <w:pPr>
        <w:pStyle w:val="PURProductName"/>
      </w:pPr>
      <w:bookmarkStart w:id="538" w:name="_Toc346536870"/>
      <w:bookmarkStart w:id="539" w:name="_Toc346895321"/>
      <w:bookmarkStart w:id="540" w:name="_Toc363552807"/>
      <w:bookmarkStart w:id="541" w:name="_Toc363552870"/>
      <w:bookmarkStart w:id="542" w:name="_Toc378682169"/>
      <w:bookmarkStart w:id="543" w:name="_Toc378682271"/>
      <w:bookmarkStart w:id="544" w:name="_Toc371268283"/>
      <w:bookmarkStart w:id="545" w:name="_Toc371268349"/>
      <w:bookmarkStart w:id="546" w:name="_Toc381960536"/>
      <w:bookmarkStart w:id="547" w:name="_Toc381960577"/>
      <w:bookmarkStart w:id="548" w:name="_Toc299519130"/>
      <w:bookmarkStart w:id="549" w:name="_Toc299531562"/>
      <w:bookmarkStart w:id="550" w:name="_Toc299531886"/>
      <w:bookmarkStart w:id="551" w:name="_Toc299957169"/>
      <w:r w:rsidRPr="00601334">
        <w:t>Microsoft User Experience Virtualization Hosting for Desktops</w:t>
      </w:r>
      <w:bookmarkEnd w:id="538"/>
      <w:bookmarkEnd w:id="539"/>
      <w:r w:rsidRPr="00601334">
        <w:t xml:space="preserve"> v2.0</w:t>
      </w:r>
      <w:bookmarkEnd w:id="540"/>
      <w:bookmarkEnd w:id="541"/>
      <w:bookmarkEnd w:id="542"/>
      <w:bookmarkEnd w:id="543"/>
      <w:bookmarkEnd w:id="544"/>
      <w:bookmarkEnd w:id="545"/>
      <w:bookmarkEnd w:id="546"/>
      <w:bookmarkEnd w:id="547"/>
      <w:r w:rsidRPr="00384B28">
        <w:fldChar w:fldCharType="begin"/>
      </w:r>
      <w:r w:rsidRPr="00601334">
        <w:instrText>XE "Microsoft User Experience Virtualization Hosting for Desktops v2.0"</w:instrText>
      </w:r>
      <w:r w:rsidRPr="00384B28">
        <w:fldChar w:fldCharType="end"/>
      </w:r>
    </w:p>
    <w:p w14:paraId="31B0CBE6" w14:textId="77777777" w:rsidR="00D20186" w:rsidRPr="00384B28" w:rsidRDefault="00D20186" w:rsidP="00A50403">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D20186" w:rsidRPr="00D422BD" w14:paraId="31B0CBE9" w14:textId="77777777" w:rsidTr="00A50403">
        <w:tc>
          <w:tcPr>
            <w:tcW w:w="2571" w:type="pct"/>
            <w:tcBorders>
              <w:top w:val="single" w:sz="4" w:space="0" w:color="auto"/>
              <w:bottom w:val="nil"/>
            </w:tcBorders>
          </w:tcPr>
          <w:p w14:paraId="31B0CBE7" w14:textId="77777777" w:rsidR="00D20186" w:rsidRPr="008F1B3C" w:rsidRDefault="00D20186" w:rsidP="00280B5A">
            <w:pPr>
              <w:pStyle w:val="PURLMSH"/>
              <w:rPr>
                <w:lang w:val="fr-FR"/>
              </w:rPr>
            </w:pPr>
            <w:r w:rsidRPr="008F1B3C">
              <w:rPr>
                <w:lang w:val="fr-FR"/>
              </w:rPr>
              <w:t xml:space="preserve">Section applicable des conditions générales de licence SAL : </w:t>
            </w:r>
            <w:hyperlink w:anchor="SALTerms_Server" w:history="1">
              <w:r w:rsidRPr="008F1B3C">
                <w:rPr>
                  <w:rStyle w:val="Hyperlink"/>
                  <w:lang w:val="fr-FR"/>
                </w:rPr>
                <w:t>Logiciel serveur</w:t>
              </w:r>
            </w:hyperlink>
          </w:p>
        </w:tc>
        <w:tc>
          <w:tcPr>
            <w:tcW w:w="2429" w:type="pct"/>
            <w:tcBorders>
              <w:top w:val="single" w:sz="4" w:space="0" w:color="auto"/>
              <w:bottom w:val="nil"/>
            </w:tcBorders>
          </w:tcPr>
          <w:p w14:paraId="31B0CBE8" w14:textId="77777777" w:rsidR="00D20186" w:rsidRPr="008F1B3C" w:rsidRDefault="00D20186" w:rsidP="00280B5A">
            <w:pPr>
              <w:pStyle w:val="PURLMSH"/>
              <w:rPr>
                <w:lang w:val="fr-FR"/>
              </w:rPr>
            </w:pPr>
            <w:r w:rsidRPr="008F1B3C">
              <w:rPr>
                <w:lang w:val="fr-FR"/>
              </w:rPr>
              <w:t xml:space="preserve">Voir les avertissements applicables : </w:t>
            </w:r>
            <w:r w:rsidRPr="008F1B3C">
              <w:rPr>
                <w:b/>
                <w:lang w:val="fr-FR"/>
              </w:rPr>
              <w:t>Non</w:t>
            </w:r>
          </w:p>
        </w:tc>
      </w:tr>
      <w:tr w:rsidR="00D20186" w:rsidRPr="00D422BD" w14:paraId="31B0CBEC" w14:textId="77777777" w:rsidTr="00280B5A">
        <w:tc>
          <w:tcPr>
            <w:tcW w:w="2571" w:type="pct"/>
            <w:tcBorders>
              <w:top w:val="nil"/>
            </w:tcBorders>
          </w:tcPr>
          <w:p w14:paraId="31B0CBEA" w14:textId="77777777" w:rsidR="00D20186" w:rsidRPr="00384B28" w:rsidRDefault="00D20186" w:rsidP="00280B5A">
            <w:pPr>
              <w:pStyle w:val="PURLMSH"/>
            </w:pPr>
            <w:r w:rsidRPr="00384B28">
              <w:t xml:space="preserve">Logiciels client/supplémentaires : </w:t>
            </w:r>
            <w:r w:rsidRPr="00384B28">
              <w:rPr>
                <w:b/>
              </w:rPr>
              <w:t>Non</w:t>
            </w:r>
            <w:r w:rsidRPr="00384B28">
              <w:t xml:space="preserve"> </w:t>
            </w:r>
          </w:p>
        </w:tc>
        <w:tc>
          <w:tcPr>
            <w:tcW w:w="2429" w:type="pct"/>
            <w:tcBorders>
              <w:top w:val="nil"/>
            </w:tcBorders>
          </w:tcPr>
          <w:p w14:paraId="31B0CBEB" w14:textId="77777777" w:rsidR="00D20186" w:rsidRPr="008F1B3C" w:rsidRDefault="003B0799" w:rsidP="00280B5A">
            <w:pPr>
              <w:pStyle w:val="PURLMSH"/>
              <w:rPr>
                <w:lang w:val="fr-FR"/>
              </w:rPr>
            </w:pPr>
            <w:r w:rsidRPr="008F1B3C">
              <w:rPr>
                <w:lang w:val="fr-FR"/>
              </w:rPr>
              <w:t xml:space="preserve">Éligibles aux Services Logiciels sur serveurs de Prestataires de Services de centre de données : </w:t>
            </w:r>
            <w:r w:rsidRPr="008F1B3C">
              <w:rPr>
                <w:b/>
                <w:lang w:val="fr-FR"/>
              </w:rPr>
              <w:t>Oui</w:t>
            </w:r>
          </w:p>
        </w:tc>
      </w:tr>
      <w:tr w:rsidR="00D20186" w:rsidRPr="00D422BD" w14:paraId="31B0CBEE"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1B0CBED" w14:textId="77777777" w:rsidR="00D20186" w:rsidRPr="008F1B3C" w:rsidRDefault="00D20186" w:rsidP="00280B5A">
            <w:pPr>
              <w:pStyle w:val="PURTableHeaderWhite"/>
              <w:spacing w:after="0" w:line="240" w:lineRule="auto"/>
              <w:rPr>
                <w:i w:val="0"/>
                <w:color w:val="404040" w:themeColor="text1" w:themeTint="BF"/>
                <w:lang w:val="fr-FR"/>
              </w:rPr>
            </w:pPr>
            <w:r w:rsidRPr="008F1B3C">
              <w:rPr>
                <w:i w:val="0"/>
                <w:color w:val="404040" w:themeColor="text1" w:themeTint="BF"/>
                <w:lang w:val="fr-FR"/>
              </w:rPr>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D20186" w:rsidRPr="00384B28" w14:paraId="31B0CBF1"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1B0CBEF" w14:textId="77777777" w:rsidR="00D20186" w:rsidRPr="00384B28" w:rsidRDefault="00D20186" w:rsidP="00280B5A">
            <w:pPr>
              <w:pStyle w:val="PURBody"/>
            </w:pPr>
            <w:r w:rsidRPr="00384B28">
              <w:rPr>
                <w:b/>
              </w:rPr>
              <w:t>Vous avez besoin de :</w:t>
            </w:r>
          </w:p>
          <w:p w14:paraId="31B0CBF0" w14:textId="77777777" w:rsidR="00D20186" w:rsidRPr="00384B28" w:rsidRDefault="00D20186" w:rsidP="00280B5A">
            <w:pPr>
              <w:pStyle w:val="PURBullet-Indented"/>
            </w:pPr>
            <w:r w:rsidRPr="00384B28">
              <w:t>SAL Microsoft User Experience Virtualization Hosting for Desktops v2.0</w:t>
            </w:r>
          </w:p>
        </w:tc>
      </w:tr>
    </w:tbl>
    <w:p w14:paraId="31B0CBF2" w14:textId="77777777" w:rsidR="00D20186" w:rsidRPr="00384B28" w:rsidRDefault="00D20186" w:rsidP="00D20186">
      <w:pPr>
        <w:pStyle w:val="PURADDITIONALTERMSHEADERMB"/>
        <w:rPr>
          <w:lang w:val="fr-FR"/>
        </w:rPr>
      </w:pPr>
      <w:r w:rsidRPr="00384B28">
        <w:rPr>
          <w:lang w:val="fr-FR"/>
        </w:rPr>
        <w:t>Conditions supplémentaires.</w:t>
      </w:r>
    </w:p>
    <w:p w14:paraId="31B0CBF3" w14:textId="77777777" w:rsidR="00D20186" w:rsidRPr="008F1B3C" w:rsidRDefault="00D20186" w:rsidP="00A50403">
      <w:pPr>
        <w:pStyle w:val="PURBody-Indented"/>
        <w:rPr>
          <w:lang w:val="fr-FR"/>
        </w:rPr>
      </w:pPr>
      <w:r w:rsidRPr="00384B28">
        <w:rPr>
          <w:lang w:val="fr-FR"/>
        </w:rPr>
        <w:t>Microsoft User Experience Virtualization Hosting for Desktops v2.0 ne peut être proposé qu</w:t>
      </w:r>
      <w:r w:rsidR="000905B8">
        <w:rPr>
          <w:lang w:val="fr-FR"/>
        </w:rPr>
        <w:t>’</w:t>
      </w:r>
      <w:r w:rsidRPr="00384B28">
        <w:rPr>
          <w:lang w:val="fr-FR"/>
        </w:rPr>
        <w:t>avec les ordinateurs fournis dans le cadre du service soumis au Contrat de Licence Prestataire de Service pour l</w:t>
      </w:r>
      <w:r w:rsidR="000905B8">
        <w:rPr>
          <w:lang w:val="fr-FR"/>
        </w:rPr>
        <w:t>’</w:t>
      </w:r>
      <w:r w:rsidRPr="00384B28">
        <w:rPr>
          <w:lang w:val="fr-FR"/>
        </w:rPr>
        <w:t>utilisation de Windows Server ou de Windows Server et des Services Bureau à Distance (RDS) Windows Server ou d</w:t>
      </w:r>
      <w:r w:rsidR="000905B8">
        <w:rPr>
          <w:lang w:val="fr-FR"/>
        </w:rPr>
        <w:t>’</w:t>
      </w:r>
      <w:r w:rsidRPr="00384B28">
        <w:rPr>
          <w:lang w:val="fr-FR"/>
        </w:rPr>
        <w:t>une technologie similaire. Le logiciel ne peut pas être utilisé avec le système d</w:t>
      </w:r>
      <w:r w:rsidR="000905B8">
        <w:rPr>
          <w:lang w:val="fr-FR"/>
        </w:rPr>
        <w:t>’</w:t>
      </w:r>
      <w:r w:rsidRPr="00384B28">
        <w:rPr>
          <w:lang w:val="fr-FR"/>
        </w:rPr>
        <w:t>exploitation d</w:t>
      </w:r>
      <w:r w:rsidR="000905B8">
        <w:rPr>
          <w:lang w:val="fr-FR"/>
        </w:rPr>
        <w:t>’</w:t>
      </w:r>
      <w:r w:rsidRPr="00384B28">
        <w:rPr>
          <w:lang w:val="fr-FR"/>
        </w:rPr>
        <w:t xml:space="preserve">ordinateur Windows. </w:t>
      </w:r>
      <w:r w:rsidRPr="008F1B3C">
        <w:rPr>
          <w:lang w:val="fr-FR"/>
        </w:rPr>
        <w:t>Les utilisateurs auxquels vous fournissez les ordinateurs utilisant Windows Server et les Services Bureau à Distance (RDS) Windows Server ou une technologie similaire doivent également disposer d</w:t>
      </w:r>
      <w:r w:rsidR="000905B8">
        <w:rPr>
          <w:lang w:val="fr-FR"/>
        </w:rPr>
        <w:t>’</w:t>
      </w:r>
      <w:r w:rsidRPr="008F1B3C">
        <w:rPr>
          <w:lang w:val="fr-FR"/>
        </w:rPr>
        <w:t>une licence d</w:t>
      </w:r>
      <w:r w:rsidR="000905B8">
        <w:rPr>
          <w:lang w:val="fr-FR"/>
        </w:rPr>
        <w:t>’</w:t>
      </w:r>
      <w:r w:rsidRPr="008F1B3C">
        <w:rPr>
          <w:lang w:val="fr-FR"/>
        </w:rPr>
        <w:t>accès SAL Windows Server RDS.</w:t>
      </w:r>
    </w:p>
    <w:p w14:paraId="31B0CBF4" w14:textId="77777777" w:rsidR="00D20186" w:rsidRPr="008F1B3C" w:rsidRDefault="004E2E3E" w:rsidP="00CD6E9D">
      <w:pPr>
        <w:pStyle w:val="PURBody-Indented"/>
        <w:keepLines/>
        <w:ind w:left="274"/>
        <w:jc w:val="right"/>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BF5" w14:textId="77777777" w:rsidR="009A4C7C" w:rsidRPr="00601334" w:rsidRDefault="009A4C7C" w:rsidP="009A4C7C">
      <w:pPr>
        <w:pStyle w:val="PURProductName"/>
        <w:rPr>
          <w:lang w:val="fr-FR"/>
        </w:rPr>
      </w:pPr>
      <w:bookmarkStart w:id="552" w:name="_Toc346536871"/>
      <w:bookmarkStart w:id="553" w:name="_Toc346895322"/>
      <w:bookmarkStart w:id="554" w:name="_Toc339280334"/>
      <w:bookmarkStart w:id="555" w:name="_Toc339280477"/>
      <w:bookmarkStart w:id="556" w:name="_Toc363552808"/>
      <w:bookmarkStart w:id="557" w:name="_Toc363552871"/>
      <w:bookmarkStart w:id="558" w:name="_Toc378682170"/>
      <w:bookmarkStart w:id="559" w:name="_Toc378682272"/>
      <w:bookmarkStart w:id="560" w:name="_Toc371268284"/>
      <w:bookmarkStart w:id="561" w:name="_Toc371268350"/>
      <w:bookmarkStart w:id="562" w:name="_Toc381960537"/>
      <w:bookmarkStart w:id="563" w:name="_Toc381960578"/>
      <w:r w:rsidRPr="00601334">
        <w:rPr>
          <w:lang w:val="fr-FR"/>
        </w:rPr>
        <w:lastRenderedPageBreak/>
        <w:t xml:space="preserve">Pack multilingue Office </w:t>
      </w:r>
      <w:bookmarkEnd w:id="548"/>
      <w:bookmarkEnd w:id="549"/>
      <w:bookmarkEnd w:id="550"/>
      <w:bookmarkEnd w:id="551"/>
      <w:r w:rsidRPr="00601334">
        <w:rPr>
          <w:lang w:val="fr-FR"/>
        </w:rPr>
        <w:t>2013</w:t>
      </w:r>
      <w:bookmarkEnd w:id="552"/>
      <w:bookmarkEnd w:id="553"/>
      <w:bookmarkEnd w:id="554"/>
      <w:bookmarkEnd w:id="555"/>
      <w:bookmarkEnd w:id="556"/>
      <w:bookmarkEnd w:id="557"/>
      <w:bookmarkEnd w:id="558"/>
      <w:bookmarkEnd w:id="559"/>
      <w:bookmarkEnd w:id="560"/>
      <w:bookmarkEnd w:id="561"/>
      <w:bookmarkEnd w:id="562"/>
      <w:bookmarkEnd w:id="563"/>
      <w:r w:rsidRPr="00384B28">
        <w:fldChar w:fldCharType="begin"/>
      </w:r>
      <w:r w:rsidRPr="00601334">
        <w:rPr>
          <w:lang w:val="fr-FR"/>
        </w:rPr>
        <w:instrText>XE "Pack multilingue Office 2013"</w:instrText>
      </w:r>
      <w:r w:rsidRPr="00384B28">
        <w:fldChar w:fldCharType="end"/>
      </w:r>
    </w:p>
    <w:p w14:paraId="31B0CBF6" w14:textId="77777777" w:rsidR="009A4C7C" w:rsidRPr="00384B28" w:rsidRDefault="009A4C7C" w:rsidP="009A4C7C">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5267B6" w:rsidRPr="00D422BD" w14:paraId="31B0CBF9" w14:textId="77777777" w:rsidTr="004E70C9">
        <w:tc>
          <w:tcPr>
            <w:tcW w:w="2571" w:type="pct"/>
            <w:tcBorders>
              <w:top w:val="single" w:sz="4" w:space="0" w:color="auto"/>
              <w:bottom w:val="nil"/>
            </w:tcBorders>
          </w:tcPr>
          <w:p w14:paraId="31B0CBF7" w14:textId="77777777" w:rsidR="005267B6" w:rsidRPr="008F1B3C" w:rsidRDefault="005267B6" w:rsidP="00831C1F">
            <w:pPr>
              <w:pStyle w:val="PURLMSH"/>
              <w:rPr>
                <w:lang w:val="fr-FR"/>
              </w:rPr>
            </w:pPr>
            <w:r w:rsidRPr="008F1B3C">
              <w:rPr>
                <w:lang w:val="fr-FR"/>
              </w:rPr>
              <w:t xml:space="preserve">Section applicable des conditions générales de licence SAL : </w:t>
            </w:r>
            <w:hyperlink w:anchor="SALTerms_Desktop" w:history="1">
              <w:r w:rsidRPr="008F1B3C">
                <w:rPr>
                  <w:rStyle w:val="Hyperlink"/>
                  <w:lang w:val="fr-FR"/>
                </w:rPr>
                <w:t>Applications bureautiques</w:t>
              </w:r>
            </w:hyperlink>
          </w:p>
        </w:tc>
        <w:tc>
          <w:tcPr>
            <w:tcW w:w="2429" w:type="pct"/>
            <w:tcBorders>
              <w:top w:val="single" w:sz="4" w:space="0" w:color="auto"/>
              <w:bottom w:val="nil"/>
            </w:tcBorders>
          </w:tcPr>
          <w:p w14:paraId="31B0CBF8" w14:textId="77777777" w:rsidR="005267B6" w:rsidRPr="008F1B3C" w:rsidRDefault="005267B6" w:rsidP="005267B6">
            <w:pPr>
              <w:pStyle w:val="PURLMSH"/>
              <w:rPr>
                <w:lang w:val="fr-FR"/>
              </w:rPr>
            </w:pPr>
            <w:r w:rsidRPr="008F1B3C">
              <w:rPr>
                <w:lang w:val="fr-FR"/>
              </w:rPr>
              <w:t xml:space="preserve">Voir les avertissements applicables : </w:t>
            </w:r>
            <w:r w:rsidRPr="008F1B3C">
              <w:rPr>
                <w:b/>
                <w:lang w:val="fr-FR"/>
              </w:rPr>
              <w:t xml:space="preserve">transfert de données </w:t>
            </w:r>
            <w:r w:rsidR="00A81304">
              <w:rPr>
                <w:b/>
                <w:lang w:val="fr-FR"/>
              </w:rPr>
              <w:br/>
            </w:r>
            <w:r w:rsidRPr="008F1B3C">
              <w:rPr>
                <w:i/>
                <w:lang w:val="fr-FR"/>
              </w:rPr>
              <w:t>(voir l</w:t>
            </w:r>
            <w:r w:rsidR="000905B8">
              <w:rPr>
                <w:i/>
                <w:lang w:val="fr-FR"/>
              </w:rPr>
              <w:t>’</w:t>
            </w:r>
            <w:hyperlink w:anchor="Appendix_2" w:history="1">
              <w:hyperlink w:anchor="Appendix_2" w:history="1">
                <w:r w:rsidR="00CF5B94" w:rsidRPr="008F1B3C">
                  <w:rPr>
                    <w:rStyle w:val="Hyperlink"/>
                    <w:i/>
                    <w:lang w:val="fr-FR"/>
                  </w:rPr>
                  <w:t>Annexe 2</w:t>
                </w:r>
              </w:hyperlink>
            </w:hyperlink>
            <w:r w:rsidRPr="008F1B3C">
              <w:rPr>
                <w:i/>
                <w:lang w:val="fr-FR"/>
              </w:rPr>
              <w:t>)</w:t>
            </w:r>
          </w:p>
        </w:tc>
      </w:tr>
      <w:tr w:rsidR="005267B6" w:rsidRPr="00D422BD" w14:paraId="31B0CBFC" w14:textId="77777777" w:rsidTr="004E70C9">
        <w:tc>
          <w:tcPr>
            <w:tcW w:w="2571" w:type="pct"/>
            <w:tcBorders>
              <w:top w:val="nil"/>
            </w:tcBorders>
          </w:tcPr>
          <w:p w14:paraId="31B0CBFA" w14:textId="77777777" w:rsidR="005267B6" w:rsidRPr="00384B28" w:rsidRDefault="005267B6" w:rsidP="009A4C7C">
            <w:pPr>
              <w:pStyle w:val="PURLMSH"/>
            </w:pPr>
            <w:r w:rsidRPr="00384B28">
              <w:t xml:space="preserve">Logiciels client/supplémentaires : </w:t>
            </w:r>
            <w:r w:rsidRPr="00384B28">
              <w:rPr>
                <w:b/>
              </w:rPr>
              <w:t>Non</w:t>
            </w:r>
          </w:p>
        </w:tc>
        <w:tc>
          <w:tcPr>
            <w:tcW w:w="2429" w:type="pct"/>
            <w:tcBorders>
              <w:top w:val="nil"/>
            </w:tcBorders>
          </w:tcPr>
          <w:p w14:paraId="31B0CBFB" w14:textId="77777777" w:rsidR="005267B6" w:rsidRPr="008F1B3C" w:rsidRDefault="003B0799" w:rsidP="009A4C7C">
            <w:pPr>
              <w:pStyle w:val="PURLMSH"/>
              <w:rPr>
                <w:lang w:val="fr-FR"/>
              </w:rPr>
            </w:pPr>
            <w:r w:rsidRPr="008F1B3C">
              <w:rPr>
                <w:lang w:val="fr-FR"/>
              </w:rPr>
              <w:t xml:space="preserve">Éligibles aux Services Logiciels sur serveurs de Prestataires de Services de centre de données : </w:t>
            </w:r>
            <w:r w:rsidRPr="008F1B3C">
              <w:rPr>
                <w:b/>
                <w:lang w:val="fr-FR"/>
              </w:rPr>
              <w:t>Oui</w:t>
            </w:r>
          </w:p>
        </w:tc>
      </w:tr>
      <w:tr w:rsidR="005267B6" w:rsidRPr="00D422BD" w14:paraId="31B0CBFE"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1B0CBFD" w14:textId="77777777" w:rsidR="005267B6" w:rsidRPr="008F1B3C" w:rsidRDefault="005267B6" w:rsidP="009A4C7C">
            <w:pPr>
              <w:pStyle w:val="PURTableHeaderWhite"/>
              <w:spacing w:after="0" w:line="240" w:lineRule="auto"/>
              <w:rPr>
                <w:i w:val="0"/>
                <w:color w:val="404040" w:themeColor="text1" w:themeTint="BF"/>
                <w:lang w:val="fr-FR"/>
              </w:rPr>
            </w:pPr>
            <w:r w:rsidRPr="008F1B3C">
              <w:rPr>
                <w:i w:val="0"/>
                <w:color w:val="404040" w:themeColor="text1" w:themeTint="BF"/>
                <w:lang w:val="fr-FR"/>
              </w:rPr>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5267B6" w:rsidRPr="00384B28" w14:paraId="31B0CC0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1B0CBFF" w14:textId="77777777" w:rsidR="005267B6" w:rsidRPr="00384B28" w:rsidRDefault="005267B6" w:rsidP="009A4C7C">
            <w:pPr>
              <w:pStyle w:val="PURBody"/>
            </w:pPr>
            <w:r w:rsidRPr="00384B28">
              <w:rPr>
                <w:b/>
              </w:rPr>
              <w:t>Vous avez besoin de :</w:t>
            </w:r>
          </w:p>
          <w:p w14:paraId="31B0CC00" w14:textId="77777777" w:rsidR="005267B6" w:rsidRPr="00384B28" w:rsidRDefault="005267B6" w:rsidP="00BD14CB">
            <w:pPr>
              <w:pStyle w:val="PURBullet-Indented"/>
              <w:rPr>
                <w:b/>
                <w:bCs/>
              </w:rPr>
            </w:pPr>
            <w:r w:rsidRPr="00384B28">
              <w:t>SAL Pack multilingue Office 2013</w:t>
            </w:r>
          </w:p>
        </w:tc>
      </w:tr>
    </w:tbl>
    <w:p w14:paraId="31B0CC02" w14:textId="77777777" w:rsidR="009A4C7C"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C03" w14:textId="77777777" w:rsidR="009A4C7C" w:rsidRPr="00601334" w:rsidRDefault="009A4C7C" w:rsidP="00A81304">
      <w:pPr>
        <w:pStyle w:val="PURProductName"/>
        <w:rPr>
          <w:lang w:val="fr-FR"/>
        </w:rPr>
      </w:pPr>
      <w:bookmarkStart w:id="564" w:name="_Toc299519131"/>
      <w:bookmarkStart w:id="565" w:name="_Toc299531563"/>
      <w:bookmarkStart w:id="566" w:name="_Toc299531887"/>
      <w:bookmarkStart w:id="567" w:name="_Toc299957170"/>
      <w:bookmarkStart w:id="568" w:name="_Toc346536872"/>
      <w:bookmarkStart w:id="569" w:name="_Toc346895323"/>
      <w:bookmarkStart w:id="570" w:name="_Toc339280335"/>
      <w:bookmarkStart w:id="571" w:name="_Toc339280478"/>
      <w:bookmarkStart w:id="572" w:name="_Toc363552809"/>
      <w:bookmarkStart w:id="573" w:name="_Toc363552872"/>
      <w:bookmarkStart w:id="574" w:name="_Toc378682171"/>
      <w:bookmarkStart w:id="575" w:name="_Toc378682273"/>
      <w:bookmarkStart w:id="576" w:name="_Toc371268285"/>
      <w:bookmarkStart w:id="577" w:name="_Toc371268351"/>
      <w:bookmarkStart w:id="578" w:name="_Toc381960538"/>
      <w:bookmarkStart w:id="579" w:name="_Toc381960579"/>
      <w:r w:rsidRPr="00601334">
        <w:rPr>
          <w:lang w:val="fr-FR"/>
        </w:rPr>
        <w:t xml:space="preserve">Office Professional Plus </w:t>
      </w:r>
      <w:bookmarkEnd w:id="564"/>
      <w:bookmarkEnd w:id="565"/>
      <w:bookmarkEnd w:id="566"/>
      <w:bookmarkEnd w:id="567"/>
      <w:r w:rsidRPr="00601334">
        <w:rPr>
          <w:lang w:val="fr-FR"/>
        </w:rPr>
        <w:t>2013</w:t>
      </w:r>
      <w:bookmarkEnd w:id="568"/>
      <w:bookmarkEnd w:id="569"/>
      <w:bookmarkEnd w:id="570"/>
      <w:bookmarkEnd w:id="571"/>
      <w:bookmarkEnd w:id="572"/>
      <w:bookmarkEnd w:id="573"/>
      <w:bookmarkEnd w:id="574"/>
      <w:bookmarkEnd w:id="575"/>
      <w:bookmarkEnd w:id="576"/>
      <w:bookmarkEnd w:id="577"/>
      <w:bookmarkEnd w:id="578"/>
      <w:bookmarkEnd w:id="579"/>
      <w:r w:rsidRPr="00384B28">
        <w:fldChar w:fldCharType="begin"/>
      </w:r>
      <w:r w:rsidRPr="00601334">
        <w:rPr>
          <w:lang w:val="fr-FR"/>
        </w:rPr>
        <w:instrText>XE "Office Professional Plus 2013"</w:instrText>
      </w:r>
      <w:r w:rsidRPr="00384B28">
        <w:fldChar w:fldCharType="end"/>
      </w:r>
    </w:p>
    <w:p w14:paraId="31B0CC04" w14:textId="77777777" w:rsidR="009A4C7C" w:rsidRPr="00384B28" w:rsidRDefault="009A4C7C" w:rsidP="00A81304">
      <w:pPr>
        <w:pStyle w:val="PURLicenseTerm"/>
        <w:keepNext/>
        <w:keepLines/>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392"/>
        <w:gridCol w:w="5139"/>
      </w:tblGrid>
      <w:tr w:rsidR="005267B6" w:rsidRPr="00D422BD" w14:paraId="31B0CC07" w14:textId="77777777" w:rsidTr="004E70C9">
        <w:tc>
          <w:tcPr>
            <w:tcW w:w="2560" w:type="pct"/>
            <w:tcBorders>
              <w:top w:val="single" w:sz="4" w:space="0" w:color="auto"/>
              <w:bottom w:val="nil"/>
            </w:tcBorders>
          </w:tcPr>
          <w:p w14:paraId="31B0CC05" w14:textId="77777777" w:rsidR="005267B6" w:rsidRPr="008F1B3C" w:rsidRDefault="005267B6" w:rsidP="00831C1F">
            <w:pPr>
              <w:pStyle w:val="PURLMSH"/>
              <w:rPr>
                <w:lang w:val="fr-FR"/>
              </w:rPr>
            </w:pPr>
            <w:r w:rsidRPr="008F1B3C">
              <w:rPr>
                <w:lang w:val="fr-FR"/>
              </w:rPr>
              <w:t xml:space="preserve">Section applicable des conditions générales de licence SAL : </w:t>
            </w:r>
            <w:hyperlink w:anchor="SALTerms_Desktop" w:history="1">
              <w:r w:rsidRPr="008F1B3C">
                <w:rPr>
                  <w:rStyle w:val="Hyperlink"/>
                  <w:lang w:val="fr-FR"/>
                </w:rPr>
                <w:t>Applications bureautiques</w:t>
              </w:r>
            </w:hyperlink>
          </w:p>
        </w:tc>
        <w:tc>
          <w:tcPr>
            <w:tcW w:w="2440" w:type="pct"/>
            <w:tcBorders>
              <w:top w:val="single" w:sz="4" w:space="0" w:color="auto"/>
              <w:bottom w:val="nil"/>
            </w:tcBorders>
          </w:tcPr>
          <w:p w14:paraId="31B0CC06" w14:textId="77777777" w:rsidR="005267B6" w:rsidRPr="008F1B3C" w:rsidRDefault="005267B6" w:rsidP="0026184E">
            <w:pPr>
              <w:pStyle w:val="PURLMSH"/>
              <w:rPr>
                <w:lang w:val="fr-FR"/>
              </w:rPr>
            </w:pPr>
            <w:r w:rsidRPr="008F1B3C">
              <w:rPr>
                <w:lang w:val="fr-FR"/>
              </w:rPr>
              <w:t xml:space="preserve">Voir les avertissements applicables : </w:t>
            </w:r>
            <w:r w:rsidRPr="008F1B3C">
              <w:rPr>
                <w:b/>
                <w:lang w:val="fr-FR"/>
              </w:rPr>
              <w:t xml:space="preserve">Bing Maps, transfert de données </w:t>
            </w:r>
            <w:r w:rsidRPr="008F1B3C">
              <w:rPr>
                <w:i/>
                <w:lang w:val="fr-FR"/>
              </w:rPr>
              <w:t>(voir l</w:t>
            </w:r>
            <w:r w:rsidR="000905B8">
              <w:rPr>
                <w:i/>
                <w:lang w:val="fr-FR"/>
              </w:rPr>
              <w:t>’</w:t>
            </w:r>
            <w:hyperlink w:anchor="Appendix_2" w:history="1">
              <w:hyperlink w:anchor="Appendix_2" w:history="1">
                <w:r w:rsidR="00CF5B94" w:rsidRPr="008F1B3C">
                  <w:rPr>
                    <w:rStyle w:val="Hyperlink"/>
                    <w:i/>
                    <w:lang w:val="fr-FR"/>
                  </w:rPr>
                  <w:t>Annexe 2</w:t>
                </w:r>
              </w:hyperlink>
            </w:hyperlink>
            <w:r w:rsidRPr="008F1B3C">
              <w:rPr>
                <w:i/>
                <w:lang w:val="fr-FR"/>
              </w:rPr>
              <w:t>)</w:t>
            </w:r>
          </w:p>
        </w:tc>
      </w:tr>
      <w:tr w:rsidR="005267B6" w:rsidRPr="00D422BD" w14:paraId="31B0CC0A" w14:textId="77777777" w:rsidTr="004E70C9">
        <w:tc>
          <w:tcPr>
            <w:tcW w:w="2560" w:type="pct"/>
            <w:tcBorders>
              <w:top w:val="nil"/>
            </w:tcBorders>
          </w:tcPr>
          <w:p w14:paraId="31B0CC08" w14:textId="77777777" w:rsidR="005267B6" w:rsidRPr="00384B28" w:rsidRDefault="005267B6" w:rsidP="009A4C7C">
            <w:pPr>
              <w:pStyle w:val="PURLMSH"/>
            </w:pPr>
            <w:r w:rsidRPr="00384B28">
              <w:t xml:space="preserve">Logiciels client/supplémentaires : </w:t>
            </w:r>
            <w:r w:rsidRPr="00384B28">
              <w:rPr>
                <w:b/>
              </w:rPr>
              <w:t>Non</w:t>
            </w:r>
          </w:p>
        </w:tc>
        <w:tc>
          <w:tcPr>
            <w:tcW w:w="2440" w:type="pct"/>
            <w:tcBorders>
              <w:top w:val="nil"/>
            </w:tcBorders>
          </w:tcPr>
          <w:p w14:paraId="31B0CC09" w14:textId="77777777" w:rsidR="005267B6" w:rsidRPr="008F1B3C" w:rsidRDefault="003B0799" w:rsidP="009A4C7C">
            <w:pPr>
              <w:pStyle w:val="PURLMSH"/>
              <w:rPr>
                <w:lang w:val="fr-FR"/>
              </w:rPr>
            </w:pPr>
            <w:r w:rsidRPr="008F1B3C">
              <w:rPr>
                <w:lang w:val="fr-FR"/>
              </w:rPr>
              <w:t xml:space="preserve">Éligibles aux Services Logiciels sur serveurs de Prestataires de Services de centre de données : </w:t>
            </w:r>
            <w:r w:rsidRPr="008F1B3C">
              <w:rPr>
                <w:b/>
                <w:lang w:val="fr-FR"/>
              </w:rPr>
              <w:t>Oui</w:t>
            </w:r>
          </w:p>
        </w:tc>
      </w:tr>
      <w:tr w:rsidR="005267B6" w:rsidRPr="00D422BD" w14:paraId="31B0CC0C"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1B0CC0B" w14:textId="77777777" w:rsidR="005267B6" w:rsidRPr="008F1B3C" w:rsidRDefault="005267B6" w:rsidP="009A4C7C">
            <w:pPr>
              <w:pStyle w:val="PURTableHeaderWhite"/>
              <w:spacing w:after="0" w:line="240" w:lineRule="auto"/>
              <w:rPr>
                <w:i w:val="0"/>
                <w:color w:val="404040" w:themeColor="text1" w:themeTint="BF"/>
                <w:lang w:val="fr-FR"/>
              </w:rPr>
            </w:pPr>
            <w:r w:rsidRPr="008F1B3C">
              <w:rPr>
                <w:i w:val="0"/>
                <w:color w:val="404040" w:themeColor="text1" w:themeTint="BF"/>
                <w:lang w:val="fr-FR"/>
              </w:rPr>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5267B6" w:rsidRPr="00384B28" w14:paraId="31B0CC0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1B0CC0D" w14:textId="77777777" w:rsidR="005267B6" w:rsidRPr="00384B28" w:rsidRDefault="005267B6" w:rsidP="009A4C7C">
            <w:pPr>
              <w:pStyle w:val="PURBody"/>
            </w:pPr>
            <w:r w:rsidRPr="00384B28">
              <w:rPr>
                <w:b/>
              </w:rPr>
              <w:t>Vous avez besoin de :</w:t>
            </w:r>
          </w:p>
          <w:p w14:paraId="31B0CC0E" w14:textId="77777777" w:rsidR="005267B6" w:rsidRPr="00384B28" w:rsidRDefault="005267B6" w:rsidP="00BD14CB">
            <w:pPr>
              <w:pStyle w:val="PURBullet-Indented"/>
            </w:pPr>
            <w:r w:rsidRPr="00384B28">
              <w:t>SAL Office Professionnel Plus 2013</w:t>
            </w:r>
          </w:p>
        </w:tc>
      </w:tr>
    </w:tbl>
    <w:p w14:paraId="31B0CC10" w14:textId="77777777" w:rsidR="009A4C7C" w:rsidRPr="00384B28" w:rsidRDefault="009A4C7C" w:rsidP="0085206E">
      <w:pPr>
        <w:pStyle w:val="PURADDITIONALTERMSHEADERMB"/>
      </w:pPr>
      <w:r w:rsidRPr="00384B28">
        <w:t>Conditions supplémentaires.</w:t>
      </w:r>
    </w:p>
    <w:p w14:paraId="31B0CC11" w14:textId="77777777" w:rsidR="009A4C7C" w:rsidRPr="00384B28" w:rsidRDefault="009A4C7C" w:rsidP="009A4C7C">
      <w:pPr>
        <w:pStyle w:val="PURBlueStrong"/>
        <w:rPr>
          <w:spacing w:val="0"/>
        </w:rPr>
      </w:pPr>
      <w:r w:rsidRPr="00384B28">
        <w:rPr>
          <w:spacing w:val="0"/>
        </w:rPr>
        <w:t>Office Web Apps</w:t>
      </w:r>
    </w:p>
    <w:p w14:paraId="31B0CC12" w14:textId="77777777" w:rsidR="009A4C7C" w:rsidRPr="00384B28" w:rsidRDefault="009A4C7C" w:rsidP="001D7E60">
      <w:pPr>
        <w:pStyle w:val="PURBody-Indented"/>
        <w:rPr>
          <w:lang w:val="fr-FR"/>
        </w:rPr>
      </w:pPr>
      <w:r w:rsidRPr="00384B28">
        <w:rPr>
          <w:lang w:val="fr-FR"/>
        </w:rPr>
        <w:t>Les licences d</w:t>
      </w:r>
      <w:r w:rsidR="000905B8">
        <w:rPr>
          <w:lang w:val="fr-FR"/>
        </w:rPr>
        <w:t>’</w:t>
      </w:r>
      <w:r w:rsidRPr="00384B28">
        <w:rPr>
          <w:lang w:val="fr-FR"/>
        </w:rPr>
        <w:t>accès SAL Office Professionnel Plus 2013 incluent l</w:t>
      </w:r>
      <w:r w:rsidR="000905B8">
        <w:rPr>
          <w:lang w:val="fr-FR"/>
        </w:rPr>
        <w:t>’</w:t>
      </w:r>
      <w:r w:rsidRPr="00384B28">
        <w:rPr>
          <w:lang w:val="fr-FR"/>
        </w:rPr>
        <w:t>utilisation du logiciel Office Web Apps. Nonobstant toute stipulation contraire dans les conditions de licence qui accompagnent le logiciel Office Web Apps, chaque utilisateur auquel vous attribuez une SAL Utilisateur Office Professionnel Plus 2013 est autorisé à accéder au logiciel Office Web Apps et à l</w:t>
      </w:r>
      <w:r w:rsidR="000905B8">
        <w:rPr>
          <w:lang w:val="fr-FR"/>
        </w:rPr>
        <w:t>’</w:t>
      </w:r>
      <w:r w:rsidRPr="00384B28">
        <w:rPr>
          <w:lang w:val="fr-FR"/>
        </w:rPr>
        <w:t>utiliser. Le</w:t>
      </w:r>
      <w:r w:rsidR="001D7E60">
        <w:rPr>
          <w:lang w:val="fr-FR"/>
        </w:rPr>
        <w:t> </w:t>
      </w:r>
      <w:r w:rsidRPr="00384B28">
        <w:rPr>
          <w:lang w:val="fr-FR"/>
        </w:rPr>
        <w:t>logiciel Office Web Apps n</w:t>
      </w:r>
      <w:r w:rsidR="000905B8">
        <w:rPr>
          <w:lang w:val="fr-FR"/>
        </w:rPr>
        <w:t>’</w:t>
      </w:r>
      <w:r w:rsidRPr="00384B28">
        <w:rPr>
          <w:lang w:val="fr-FR"/>
        </w:rPr>
        <w:t>est pas inclus avec les versions précédentes des licences d</w:t>
      </w:r>
      <w:r w:rsidR="000905B8">
        <w:rPr>
          <w:lang w:val="fr-FR"/>
        </w:rPr>
        <w:t>’</w:t>
      </w:r>
      <w:r w:rsidRPr="00384B28">
        <w:rPr>
          <w:lang w:val="fr-FR"/>
        </w:rPr>
        <w:t>accès SAL Office Professionnel Plus. Notamment, les licences d</w:t>
      </w:r>
      <w:r w:rsidR="000905B8">
        <w:rPr>
          <w:lang w:val="fr-FR"/>
        </w:rPr>
        <w:t>’</w:t>
      </w:r>
      <w:r w:rsidRPr="00384B28">
        <w:rPr>
          <w:lang w:val="fr-FR"/>
        </w:rPr>
        <w:t>accès SAL Office Professionnel Plus 2007 et Office Professionnel 2003.</w:t>
      </w:r>
    </w:p>
    <w:p w14:paraId="31B0CC13" w14:textId="77777777" w:rsidR="0003012B" w:rsidRPr="008F1B3C" w:rsidRDefault="0003012B" w:rsidP="009A4C7C">
      <w:pPr>
        <w:pStyle w:val="PURBody-Indented"/>
        <w:rPr>
          <w:lang w:val="fr-FR"/>
        </w:rPr>
      </w:pPr>
      <w:r w:rsidRPr="008F1B3C">
        <w:rPr>
          <w:lang w:val="fr-FR"/>
        </w:rPr>
        <w:t>Les composants de la suite sont disponibles séparément, avec des licences SAL individuelles.</w:t>
      </w:r>
    </w:p>
    <w:p w14:paraId="31B0CC14" w14:textId="77777777" w:rsidR="009A4C7C"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C15" w14:textId="77777777" w:rsidR="009A4C7C" w:rsidRPr="00601334" w:rsidRDefault="009A4C7C" w:rsidP="009A4C7C">
      <w:pPr>
        <w:pStyle w:val="PURProductName"/>
        <w:rPr>
          <w:lang w:val="fr-FR"/>
        </w:rPr>
      </w:pPr>
      <w:bookmarkStart w:id="580" w:name="_Toc299519132"/>
      <w:bookmarkStart w:id="581" w:name="_Toc299531564"/>
      <w:bookmarkStart w:id="582" w:name="_Toc299531888"/>
      <w:bookmarkStart w:id="583" w:name="_Toc299957171"/>
      <w:bookmarkStart w:id="584" w:name="_Toc346536873"/>
      <w:bookmarkStart w:id="585" w:name="_Toc346895324"/>
      <w:bookmarkStart w:id="586" w:name="_Toc339280336"/>
      <w:bookmarkStart w:id="587" w:name="_Toc339280479"/>
      <w:bookmarkStart w:id="588" w:name="_Toc363552810"/>
      <w:bookmarkStart w:id="589" w:name="_Toc363552873"/>
      <w:bookmarkStart w:id="590" w:name="_Toc378682172"/>
      <w:bookmarkStart w:id="591" w:name="_Toc378682274"/>
      <w:bookmarkStart w:id="592" w:name="_Toc371268286"/>
      <w:bookmarkStart w:id="593" w:name="_Toc371268352"/>
      <w:bookmarkStart w:id="594" w:name="_Toc381960539"/>
      <w:bookmarkStart w:id="595" w:name="_Toc381960580"/>
      <w:r w:rsidRPr="00601334">
        <w:rPr>
          <w:lang w:val="fr-FR"/>
        </w:rPr>
        <w:t xml:space="preserve">Office Standard </w:t>
      </w:r>
      <w:bookmarkEnd w:id="580"/>
      <w:bookmarkEnd w:id="581"/>
      <w:bookmarkEnd w:id="582"/>
      <w:bookmarkEnd w:id="583"/>
      <w:r w:rsidRPr="00601334">
        <w:rPr>
          <w:lang w:val="fr-FR"/>
        </w:rPr>
        <w:t>2013</w:t>
      </w:r>
      <w:bookmarkEnd w:id="584"/>
      <w:bookmarkEnd w:id="585"/>
      <w:bookmarkEnd w:id="586"/>
      <w:bookmarkEnd w:id="587"/>
      <w:bookmarkEnd w:id="588"/>
      <w:bookmarkEnd w:id="589"/>
      <w:bookmarkEnd w:id="590"/>
      <w:bookmarkEnd w:id="591"/>
      <w:bookmarkEnd w:id="592"/>
      <w:bookmarkEnd w:id="593"/>
      <w:bookmarkEnd w:id="594"/>
      <w:bookmarkEnd w:id="595"/>
      <w:r w:rsidRPr="00384B28">
        <w:fldChar w:fldCharType="begin"/>
      </w:r>
      <w:r w:rsidRPr="00601334">
        <w:rPr>
          <w:lang w:val="fr-FR"/>
        </w:rPr>
        <w:instrText>XE "Office Standard 2013"</w:instrText>
      </w:r>
      <w:r w:rsidRPr="00384B28">
        <w:fldChar w:fldCharType="end"/>
      </w:r>
    </w:p>
    <w:p w14:paraId="31B0CC16" w14:textId="77777777" w:rsidR="009A4C7C" w:rsidRPr="00384B28" w:rsidRDefault="009A4C7C" w:rsidP="009A4C7C">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rsidRPr="00D422BD" w14:paraId="31B0CC19" w14:textId="77777777" w:rsidTr="004E70C9">
        <w:tc>
          <w:tcPr>
            <w:tcW w:w="2571" w:type="pct"/>
            <w:tcBorders>
              <w:top w:val="single" w:sz="4" w:space="0" w:color="auto"/>
              <w:bottom w:val="nil"/>
            </w:tcBorders>
          </w:tcPr>
          <w:p w14:paraId="31B0CC17" w14:textId="77777777" w:rsidR="00831C1F" w:rsidRPr="008F1B3C" w:rsidRDefault="00831C1F" w:rsidP="00831C1F">
            <w:pPr>
              <w:pStyle w:val="PURLMSH"/>
              <w:rPr>
                <w:lang w:val="fr-FR"/>
              </w:rPr>
            </w:pPr>
            <w:r w:rsidRPr="008F1B3C">
              <w:rPr>
                <w:lang w:val="fr-FR"/>
              </w:rPr>
              <w:t xml:space="preserve">Section applicable des conditions générales de licence SAL : </w:t>
            </w:r>
            <w:hyperlink w:anchor="SALTerms_Desktop" w:history="1">
              <w:r w:rsidRPr="008F1B3C">
                <w:rPr>
                  <w:rStyle w:val="Hyperlink"/>
                  <w:lang w:val="fr-FR"/>
                </w:rPr>
                <w:t>Applications bureautiques</w:t>
              </w:r>
            </w:hyperlink>
          </w:p>
        </w:tc>
        <w:tc>
          <w:tcPr>
            <w:tcW w:w="2429" w:type="pct"/>
            <w:tcBorders>
              <w:top w:val="single" w:sz="4" w:space="0" w:color="auto"/>
              <w:bottom w:val="nil"/>
            </w:tcBorders>
          </w:tcPr>
          <w:p w14:paraId="31B0CC18" w14:textId="77777777" w:rsidR="00831C1F" w:rsidRPr="008F1B3C" w:rsidRDefault="005267B6" w:rsidP="0026184E">
            <w:pPr>
              <w:pStyle w:val="PURLMSH"/>
              <w:rPr>
                <w:lang w:val="fr-FR"/>
              </w:rPr>
            </w:pPr>
            <w:r w:rsidRPr="008F1B3C">
              <w:rPr>
                <w:lang w:val="fr-FR"/>
              </w:rPr>
              <w:t xml:space="preserve">Voir les avertissements applicables : </w:t>
            </w:r>
            <w:r w:rsidRPr="008F1B3C">
              <w:rPr>
                <w:b/>
                <w:lang w:val="fr-FR"/>
              </w:rPr>
              <w:t xml:space="preserve">transfert de données </w:t>
            </w:r>
            <w:r w:rsidR="00900A95">
              <w:rPr>
                <w:b/>
                <w:lang w:val="fr-FR"/>
              </w:rPr>
              <w:br/>
            </w:r>
            <w:r w:rsidRPr="008F1B3C">
              <w:rPr>
                <w:i/>
                <w:lang w:val="fr-FR"/>
              </w:rPr>
              <w:t>(voir l</w:t>
            </w:r>
            <w:r w:rsidR="000905B8">
              <w:rPr>
                <w:i/>
                <w:lang w:val="fr-FR"/>
              </w:rPr>
              <w:t>’</w:t>
            </w:r>
            <w:hyperlink w:anchor="Appendix_2" w:history="1">
              <w:hyperlink w:anchor="Appendix_2" w:history="1">
                <w:r w:rsidR="00CF5B94" w:rsidRPr="008F1B3C">
                  <w:rPr>
                    <w:rStyle w:val="Hyperlink"/>
                    <w:i/>
                    <w:lang w:val="fr-FR"/>
                  </w:rPr>
                  <w:t>Annexe 2</w:t>
                </w:r>
              </w:hyperlink>
            </w:hyperlink>
            <w:r w:rsidRPr="008F1B3C">
              <w:rPr>
                <w:i/>
                <w:lang w:val="fr-FR"/>
              </w:rPr>
              <w:t>)</w:t>
            </w:r>
          </w:p>
        </w:tc>
      </w:tr>
      <w:tr w:rsidR="009A4C7C" w:rsidRPr="00D422BD" w14:paraId="31B0CC1C" w14:textId="77777777" w:rsidTr="004E70C9">
        <w:tc>
          <w:tcPr>
            <w:tcW w:w="2571" w:type="pct"/>
            <w:tcBorders>
              <w:top w:val="nil"/>
            </w:tcBorders>
          </w:tcPr>
          <w:p w14:paraId="31B0CC1A" w14:textId="77777777" w:rsidR="009A4C7C" w:rsidRPr="00384B28" w:rsidRDefault="009A4C7C" w:rsidP="009A4C7C">
            <w:pPr>
              <w:pStyle w:val="PURLMSH"/>
            </w:pPr>
            <w:r w:rsidRPr="00384B28">
              <w:t xml:space="preserve">Logiciels client/supplémentaires : </w:t>
            </w:r>
            <w:r w:rsidRPr="00384B28">
              <w:rPr>
                <w:b/>
              </w:rPr>
              <w:t>Non</w:t>
            </w:r>
          </w:p>
        </w:tc>
        <w:tc>
          <w:tcPr>
            <w:tcW w:w="2429" w:type="pct"/>
            <w:tcBorders>
              <w:top w:val="nil"/>
            </w:tcBorders>
          </w:tcPr>
          <w:p w14:paraId="31B0CC1B" w14:textId="77777777" w:rsidR="009A4C7C" w:rsidRPr="008F1B3C" w:rsidRDefault="003B0799" w:rsidP="009A4C7C">
            <w:pPr>
              <w:pStyle w:val="PURLMSH"/>
              <w:rPr>
                <w:lang w:val="fr-FR"/>
              </w:rPr>
            </w:pPr>
            <w:r w:rsidRPr="008F1B3C">
              <w:rPr>
                <w:lang w:val="fr-FR"/>
              </w:rPr>
              <w:t xml:space="preserve">Éligibles aux Services Logiciels sur serveurs de Prestataires de Services de centre de données : </w:t>
            </w:r>
            <w:r w:rsidRPr="008F1B3C">
              <w:rPr>
                <w:b/>
                <w:lang w:val="fr-FR"/>
              </w:rPr>
              <w:t>Oui</w:t>
            </w:r>
          </w:p>
        </w:tc>
      </w:tr>
      <w:tr w:rsidR="009A4C7C" w:rsidRPr="00D422BD" w14:paraId="31B0CC1E"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1B0CC1D" w14:textId="77777777" w:rsidR="009A4C7C" w:rsidRPr="008F1B3C" w:rsidRDefault="009A4C7C" w:rsidP="009A4C7C">
            <w:pPr>
              <w:pStyle w:val="PURTableHeaderWhite"/>
              <w:spacing w:after="0" w:line="240" w:lineRule="auto"/>
              <w:rPr>
                <w:i w:val="0"/>
                <w:color w:val="404040" w:themeColor="text1" w:themeTint="BF"/>
                <w:lang w:val="fr-FR"/>
              </w:rPr>
            </w:pPr>
            <w:r w:rsidRPr="008F1B3C">
              <w:rPr>
                <w:i w:val="0"/>
                <w:color w:val="404040" w:themeColor="text1" w:themeTint="BF"/>
                <w:lang w:val="fr-FR"/>
              </w:rPr>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9A4C7C" w:rsidRPr="00384B28" w14:paraId="31B0CC2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1B0CC1F" w14:textId="77777777" w:rsidR="009A4C7C" w:rsidRPr="00384B28" w:rsidRDefault="00BB41EF" w:rsidP="009A4C7C">
            <w:pPr>
              <w:pStyle w:val="PURBody"/>
            </w:pPr>
            <w:r w:rsidRPr="00384B28">
              <w:rPr>
                <w:b/>
              </w:rPr>
              <w:t>Vous avez besoin de :</w:t>
            </w:r>
          </w:p>
          <w:p w14:paraId="31B0CC20" w14:textId="77777777" w:rsidR="009A4C7C" w:rsidRPr="00384B28" w:rsidRDefault="005267B6" w:rsidP="00BD14CB">
            <w:pPr>
              <w:pStyle w:val="PURBullet-Indented"/>
            </w:pPr>
            <w:r w:rsidRPr="00384B28">
              <w:t>SAL Office Standard 2013</w:t>
            </w:r>
          </w:p>
        </w:tc>
      </w:tr>
    </w:tbl>
    <w:p w14:paraId="31B0CC22" w14:textId="77777777" w:rsidR="009A4C7C" w:rsidRPr="00384B28" w:rsidRDefault="009A4C7C" w:rsidP="0085206E">
      <w:pPr>
        <w:pStyle w:val="PURADDITIONALTERMSHEADERMB"/>
      </w:pPr>
      <w:r w:rsidRPr="00384B28">
        <w:t>Conditions supplémentaires.</w:t>
      </w:r>
    </w:p>
    <w:p w14:paraId="31B0CC23" w14:textId="77777777" w:rsidR="009A4C7C" w:rsidRPr="00384B28" w:rsidRDefault="009A4C7C" w:rsidP="009A4C7C">
      <w:pPr>
        <w:pStyle w:val="PURBlueStrong"/>
        <w:rPr>
          <w:spacing w:val="0"/>
        </w:rPr>
      </w:pPr>
      <w:r w:rsidRPr="00384B28">
        <w:rPr>
          <w:spacing w:val="0"/>
        </w:rPr>
        <w:lastRenderedPageBreak/>
        <w:t>Office Web Apps</w:t>
      </w:r>
    </w:p>
    <w:p w14:paraId="31B0CC24" w14:textId="77777777" w:rsidR="009A4C7C" w:rsidRPr="00384B28" w:rsidRDefault="009A4C7C" w:rsidP="009A4C7C">
      <w:pPr>
        <w:pStyle w:val="PURBody-Indented"/>
        <w:rPr>
          <w:lang w:val="fr-FR"/>
        </w:rPr>
      </w:pPr>
      <w:r w:rsidRPr="00384B28">
        <w:rPr>
          <w:lang w:val="fr-FR"/>
        </w:rPr>
        <w:t>Les licences d</w:t>
      </w:r>
      <w:r w:rsidR="000905B8">
        <w:rPr>
          <w:lang w:val="fr-FR"/>
        </w:rPr>
        <w:t>’</w:t>
      </w:r>
      <w:r w:rsidRPr="00384B28">
        <w:rPr>
          <w:lang w:val="fr-FR"/>
        </w:rPr>
        <w:t>accès SAL Office Standard 2013 couvrent l</w:t>
      </w:r>
      <w:r w:rsidR="000905B8">
        <w:rPr>
          <w:lang w:val="fr-FR"/>
        </w:rPr>
        <w:t>’</w:t>
      </w:r>
      <w:r w:rsidRPr="00384B28">
        <w:rPr>
          <w:lang w:val="fr-FR"/>
        </w:rPr>
        <w:t>utilisation du logiciel Office Web Apps. Nonobstant toute stipulation contraire dans les conditions de licence qui accompagnent le logiciel Office Web Apps, chaque utilisateur auquel vous attribuez une SAL Utilisateur Office Standard 2013 est autorisé à accéder au logiciel Office Web Apps et à l</w:t>
      </w:r>
      <w:r w:rsidR="000905B8">
        <w:rPr>
          <w:lang w:val="fr-FR"/>
        </w:rPr>
        <w:t>’</w:t>
      </w:r>
      <w:r w:rsidRPr="00384B28">
        <w:rPr>
          <w:lang w:val="fr-FR"/>
        </w:rPr>
        <w:t>utiliser. Le logiciel Office Web Apps n</w:t>
      </w:r>
      <w:r w:rsidR="000905B8">
        <w:rPr>
          <w:lang w:val="fr-FR"/>
        </w:rPr>
        <w:t>’</w:t>
      </w:r>
      <w:r w:rsidRPr="00384B28">
        <w:rPr>
          <w:lang w:val="fr-FR"/>
        </w:rPr>
        <w:t>est pas inclus avec les versions précédentes des licences d</w:t>
      </w:r>
      <w:r w:rsidR="000905B8">
        <w:rPr>
          <w:lang w:val="fr-FR"/>
        </w:rPr>
        <w:t>’</w:t>
      </w:r>
      <w:r w:rsidRPr="00384B28">
        <w:rPr>
          <w:lang w:val="fr-FR"/>
        </w:rPr>
        <w:t>accès SAL Office Standard. Notamment, les licences d</w:t>
      </w:r>
      <w:r w:rsidR="000905B8">
        <w:rPr>
          <w:lang w:val="fr-FR"/>
        </w:rPr>
        <w:t>’</w:t>
      </w:r>
      <w:r w:rsidRPr="00384B28">
        <w:rPr>
          <w:lang w:val="fr-FR"/>
        </w:rPr>
        <w:t>accès SAL Office Standard 2007 et Office Standard 2003.</w:t>
      </w:r>
    </w:p>
    <w:p w14:paraId="31B0CC25" w14:textId="77777777" w:rsidR="0003012B" w:rsidRPr="008F1B3C" w:rsidRDefault="0003012B" w:rsidP="0003012B">
      <w:pPr>
        <w:pStyle w:val="PURBody-Indented"/>
        <w:rPr>
          <w:lang w:val="fr-FR"/>
        </w:rPr>
      </w:pPr>
      <w:r w:rsidRPr="008F1B3C">
        <w:rPr>
          <w:lang w:val="fr-FR"/>
        </w:rPr>
        <w:t>Les composants de la suite sont disponibles séparément, avec des licences SAL individuelles.</w:t>
      </w:r>
    </w:p>
    <w:p w14:paraId="31B0CC26" w14:textId="77777777" w:rsidR="009A4C7C"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C27" w14:textId="77777777" w:rsidR="003A44AE" w:rsidRPr="00601334" w:rsidRDefault="003A44AE" w:rsidP="008A32D4">
      <w:pPr>
        <w:pStyle w:val="PURProductName"/>
        <w:pBdr>
          <w:bottom w:val="single" w:sz="8" w:space="0" w:color="404040" w:themeColor="text1" w:themeTint="BF"/>
        </w:pBdr>
        <w:rPr>
          <w:lang w:val="fr-FR"/>
        </w:rPr>
      </w:pPr>
      <w:bookmarkStart w:id="596" w:name="_Toc299519133"/>
      <w:bookmarkStart w:id="597" w:name="_Toc299531565"/>
      <w:bookmarkStart w:id="598" w:name="_Toc299531889"/>
      <w:bookmarkStart w:id="599" w:name="_Toc299957172"/>
      <w:bookmarkStart w:id="600" w:name="_Toc346536874"/>
      <w:bookmarkStart w:id="601" w:name="_Toc346895325"/>
      <w:bookmarkStart w:id="602" w:name="_Toc339280337"/>
      <w:bookmarkStart w:id="603" w:name="_Toc339280480"/>
      <w:bookmarkStart w:id="604" w:name="_Toc363552811"/>
      <w:bookmarkStart w:id="605" w:name="_Toc363552874"/>
      <w:bookmarkStart w:id="606" w:name="_Toc378682173"/>
      <w:bookmarkStart w:id="607" w:name="_Toc378682275"/>
      <w:bookmarkStart w:id="608" w:name="_Toc371268287"/>
      <w:bookmarkStart w:id="609" w:name="_Toc371268353"/>
      <w:bookmarkStart w:id="610" w:name="_Toc381960540"/>
      <w:bookmarkStart w:id="611" w:name="_Toc381960581"/>
      <w:r w:rsidRPr="00601334">
        <w:rPr>
          <w:lang w:val="fr-FR"/>
        </w:rPr>
        <w:t>Productivity Suite</w:t>
      </w:r>
      <w:bookmarkEnd w:id="596"/>
      <w:bookmarkEnd w:id="597"/>
      <w:bookmarkEnd w:id="598"/>
      <w:bookmarkEnd w:id="599"/>
      <w:bookmarkEnd w:id="600"/>
      <w:bookmarkEnd w:id="601"/>
      <w:bookmarkEnd w:id="602"/>
      <w:bookmarkEnd w:id="603"/>
      <w:bookmarkEnd w:id="604"/>
      <w:bookmarkEnd w:id="605"/>
      <w:bookmarkEnd w:id="606"/>
      <w:bookmarkEnd w:id="607"/>
      <w:bookmarkEnd w:id="608"/>
      <w:bookmarkEnd w:id="609"/>
      <w:bookmarkEnd w:id="610"/>
      <w:bookmarkEnd w:id="611"/>
      <w:r w:rsidRPr="00384B28">
        <w:fldChar w:fldCharType="begin"/>
      </w:r>
      <w:r w:rsidRPr="00601334">
        <w:rPr>
          <w:lang w:val="fr-FR"/>
        </w:rPr>
        <w:instrText>XE "Productivity Suite"</w:instrText>
      </w:r>
      <w:r w:rsidRPr="00384B28">
        <w:fldChar w:fldCharType="end"/>
      </w:r>
    </w:p>
    <w:p w14:paraId="31B0CC28" w14:textId="77777777" w:rsidR="003A44AE" w:rsidRPr="00384B28" w:rsidRDefault="003A44AE" w:rsidP="008A32D4">
      <w:pPr>
        <w:pStyle w:val="PURLicenseTerm"/>
        <w:keepNext/>
        <w:keepLines/>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4"/>
        <w:gridCol w:w="5257"/>
        <w:gridCol w:w="154"/>
        <w:gridCol w:w="22"/>
        <w:gridCol w:w="4941"/>
        <w:gridCol w:w="176"/>
        <w:gridCol w:w="371"/>
        <w:gridCol w:w="15"/>
      </w:tblGrid>
      <w:tr w:rsidR="007331A1" w:rsidRPr="00D422BD" w14:paraId="31B0CC2B" w14:textId="77777777" w:rsidTr="007331A1">
        <w:trPr>
          <w:gridBefore w:val="1"/>
          <w:gridAfter w:val="1"/>
          <w:wBefore w:w="42" w:type="pct"/>
          <w:wAfter w:w="7" w:type="pct"/>
        </w:trPr>
        <w:tc>
          <w:tcPr>
            <w:tcW w:w="2453" w:type="pct"/>
            <w:gridSpan w:val="2"/>
            <w:tcBorders>
              <w:top w:val="single" w:sz="4" w:space="0" w:color="auto"/>
              <w:bottom w:val="nil"/>
            </w:tcBorders>
          </w:tcPr>
          <w:p w14:paraId="31B0CC29" w14:textId="77777777" w:rsidR="007331A1" w:rsidRPr="008F1B3C" w:rsidRDefault="007331A1" w:rsidP="008A32D4">
            <w:pPr>
              <w:pStyle w:val="PURLMSH"/>
              <w:keepNext/>
              <w:keepLines/>
              <w:rPr>
                <w:lang w:val="fr-FR"/>
              </w:rPr>
            </w:pPr>
            <w:r w:rsidRPr="008F1B3C">
              <w:rPr>
                <w:lang w:val="fr-FR"/>
              </w:rPr>
              <w:t xml:space="preserve">Section applicable des conditions générales de licence SAL : </w:t>
            </w:r>
            <w:hyperlink w:anchor="SALTerms_Server" w:history="1">
              <w:r w:rsidRPr="008F1B3C">
                <w:rPr>
                  <w:rStyle w:val="Hyperlink"/>
                  <w:lang w:val="fr-FR"/>
                </w:rPr>
                <w:t>Logiciel serveur</w:t>
              </w:r>
            </w:hyperlink>
          </w:p>
        </w:tc>
        <w:tc>
          <w:tcPr>
            <w:tcW w:w="2498" w:type="pct"/>
            <w:gridSpan w:val="4"/>
            <w:tcBorders>
              <w:top w:val="single" w:sz="4" w:space="0" w:color="auto"/>
              <w:bottom w:val="nil"/>
            </w:tcBorders>
          </w:tcPr>
          <w:p w14:paraId="31B0CC2A" w14:textId="77777777" w:rsidR="007331A1" w:rsidRPr="008F1B3C" w:rsidRDefault="007331A1" w:rsidP="008A32D4">
            <w:pPr>
              <w:pStyle w:val="PURLMSH"/>
              <w:keepNext/>
              <w:keepLines/>
              <w:rPr>
                <w:lang w:val="fr-FR"/>
              </w:rPr>
            </w:pPr>
            <w:r w:rsidRPr="008F1B3C">
              <w:rPr>
                <w:lang w:val="fr-FR"/>
              </w:rPr>
              <w:t xml:space="preserve">Voir les avertissements applicables : </w:t>
            </w:r>
            <w:r w:rsidRPr="008F1B3C">
              <w:rPr>
                <w:b/>
                <w:lang w:val="fr-FR"/>
              </w:rPr>
              <w:t xml:space="preserve">Non </w:t>
            </w:r>
          </w:p>
        </w:tc>
      </w:tr>
      <w:tr w:rsidR="007331A1" w:rsidRPr="00D422BD" w14:paraId="31B0CC2E" w14:textId="77777777" w:rsidTr="007331A1">
        <w:trPr>
          <w:gridAfter w:val="2"/>
          <w:wAfter w:w="175" w:type="pct"/>
          <w:trHeight w:val="216"/>
        </w:trPr>
        <w:tc>
          <w:tcPr>
            <w:tcW w:w="2505" w:type="pct"/>
            <w:gridSpan w:val="4"/>
            <w:tcBorders>
              <w:top w:val="nil"/>
              <w:bottom w:val="nil"/>
            </w:tcBorders>
          </w:tcPr>
          <w:p w14:paraId="31B0CC2C" w14:textId="77777777" w:rsidR="007331A1" w:rsidRPr="008F1B3C" w:rsidRDefault="007331A1" w:rsidP="00984DEA">
            <w:pPr>
              <w:pStyle w:val="PURBody"/>
              <w:rPr>
                <w:rFonts w:ascii="Arial Narrow" w:hAnsi="Arial Narrow"/>
                <w:lang w:val="fr-FR"/>
              </w:rPr>
            </w:pPr>
          </w:p>
        </w:tc>
        <w:tc>
          <w:tcPr>
            <w:tcW w:w="2320" w:type="pct"/>
            <w:gridSpan w:val="2"/>
            <w:tcBorders>
              <w:top w:val="nil"/>
              <w:bottom w:val="nil"/>
            </w:tcBorders>
          </w:tcPr>
          <w:p w14:paraId="31B0CC2D" w14:textId="77777777" w:rsidR="007331A1" w:rsidRPr="008F1B3C" w:rsidRDefault="007331A1" w:rsidP="00803002">
            <w:pPr>
              <w:pStyle w:val="PURLMSH"/>
              <w:rPr>
                <w:lang w:val="fr-FR"/>
              </w:rPr>
            </w:pPr>
            <w:r w:rsidRPr="008F1B3C">
              <w:rPr>
                <w:lang w:val="fr-FR"/>
              </w:rPr>
              <w:t xml:space="preserve">Éligibles aux Services Logiciels sur serveurs de Prestataires de Services de centre de données : </w:t>
            </w:r>
            <w:r w:rsidRPr="008F1B3C">
              <w:rPr>
                <w:b/>
                <w:lang w:val="fr-FR"/>
              </w:rPr>
              <w:t>Oui</w:t>
            </w:r>
          </w:p>
        </w:tc>
      </w:tr>
      <w:tr w:rsidR="002B553F" w:rsidRPr="00D422BD" w14:paraId="31B0CC30" w14:textId="77777777" w:rsidTr="007331A1">
        <w:tblPrEx>
          <w:tblBorders>
            <w:top w:val="none" w:sz="0" w:space="0" w:color="auto"/>
            <w:bottom w:val="none" w:sz="0" w:space="0" w:color="auto"/>
          </w:tblBorders>
        </w:tblPrEx>
        <w:tc>
          <w:tcPr>
            <w:tcW w:w="5000" w:type="pct"/>
            <w:gridSpan w:val="8"/>
            <w:shd w:val="clear" w:color="auto" w:fill="E5EEF7"/>
          </w:tcPr>
          <w:p w14:paraId="31B0CC2F" w14:textId="77777777" w:rsidR="002B553F" w:rsidRPr="008F1B3C"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lang w:val="fr-FR"/>
              </w:rPr>
            </w:pPr>
            <w:r w:rsidRPr="008F1B3C">
              <w:rPr>
                <w:i w:val="0"/>
                <w:color w:val="404040" w:themeColor="text1" w:themeTint="BF"/>
                <w:lang w:val="fr-FR"/>
              </w:rPr>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2B553F" w:rsidRPr="00384B28" w14:paraId="31B0CC33" w14:textId="77777777" w:rsidTr="007331A1">
        <w:tblPrEx>
          <w:tblBorders>
            <w:top w:val="none" w:sz="0" w:space="0" w:color="auto"/>
            <w:bottom w:val="none" w:sz="0" w:space="0" w:color="auto"/>
          </w:tblBorders>
        </w:tblPrEx>
        <w:tc>
          <w:tcPr>
            <w:tcW w:w="5000" w:type="pct"/>
            <w:gridSpan w:val="8"/>
          </w:tcPr>
          <w:p w14:paraId="31B0CC31" w14:textId="77777777" w:rsidR="002B553F" w:rsidRPr="00384B28" w:rsidRDefault="002B553F" w:rsidP="00984DEA">
            <w:pPr>
              <w:pStyle w:val="PURBody"/>
            </w:pPr>
            <w:r w:rsidRPr="00384B28">
              <w:rPr>
                <w:b/>
              </w:rPr>
              <w:t>Vous avez besoin de :</w:t>
            </w:r>
          </w:p>
          <w:p w14:paraId="31B0CC32" w14:textId="77777777" w:rsidR="002B553F" w:rsidRPr="00384B28" w:rsidRDefault="002B553F" w:rsidP="009E3081">
            <w:pPr>
              <w:pStyle w:val="PURBullet-Indented"/>
            </w:pPr>
            <w:r w:rsidRPr="00384B28">
              <w:t>SAL Productivity Suite</w:t>
            </w:r>
          </w:p>
        </w:tc>
      </w:tr>
      <w:tr w:rsidR="002B553F" w:rsidRPr="00384B28" w14:paraId="31B0CC36"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31B0CC34" w14:textId="77777777" w:rsidR="002B553F" w:rsidRPr="008F1B3C" w:rsidRDefault="002B553F" w:rsidP="00984DEA">
            <w:pPr>
              <w:pStyle w:val="PURBody"/>
              <w:rPr>
                <w:b/>
                <w:i/>
                <w:lang w:val="fr-FR"/>
              </w:rPr>
            </w:pPr>
            <w:r w:rsidRPr="008F1B3C">
              <w:rPr>
                <w:b/>
                <w:i/>
                <w:lang w:val="fr-FR"/>
              </w:rPr>
              <w:t>Licences d</w:t>
            </w:r>
            <w:r w:rsidR="000905B8">
              <w:rPr>
                <w:b/>
                <w:i/>
                <w:lang w:val="fr-FR"/>
              </w:rPr>
              <w:t>’</w:t>
            </w:r>
            <w:r w:rsidRPr="008F1B3C">
              <w:rPr>
                <w:b/>
                <w:i/>
                <w:lang w:val="fr-FR"/>
              </w:rPr>
              <w:t>accès SAL pour SA</w:t>
            </w:r>
          </w:p>
        </w:tc>
        <w:tc>
          <w:tcPr>
            <w:tcW w:w="2320" w:type="pct"/>
            <w:gridSpan w:val="3"/>
            <w:shd w:val="clear" w:color="auto" w:fill="E5EEF7"/>
          </w:tcPr>
          <w:p w14:paraId="31B0CC35" w14:textId="77777777" w:rsidR="002B553F" w:rsidRPr="00384B28" w:rsidRDefault="002B553F" w:rsidP="00984DEA">
            <w:pPr>
              <w:pStyle w:val="PURBody"/>
              <w:rPr>
                <w:b/>
                <w:i/>
              </w:rPr>
            </w:pPr>
            <w:r w:rsidRPr="00384B28">
              <w:rPr>
                <w:b/>
                <w:i/>
              </w:rPr>
              <w:t>CAL éligibles</w:t>
            </w:r>
          </w:p>
        </w:tc>
      </w:tr>
      <w:tr w:rsidR="002B553F" w:rsidRPr="00384B28" w14:paraId="31B0CC3A"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31B0CC37" w14:textId="77777777" w:rsidR="002B553F" w:rsidRPr="00384B28" w:rsidRDefault="002B553F" w:rsidP="009E3081">
            <w:pPr>
              <w:pStyle w:val="PURBullet-Indented"/>
              <w:rPr>
                <w:lang w:val="fr-FR"/>
              </w:rPr>
            </w:pPr>
            <w:r w:rsidRPr="008F1B3C">
              <w:rPr>
                <w:lang w:val="fr-FR"/>
              </w:rPr>
              <w:t>SAL Productivity Suite (pour Core CAL Suite SA)</w:t>
            </w:r>
          </w:p>
        </w:tc>
        <w:tc>
          <w:tcPr>
            <w:tcW w:w="2320" w:type="pct"/>
            <w:gridSpan w:val="3"/>
            <w:tcBorders>
              <w:bottom w:val="single" w:sz="4" w:space="0" w:color="auto"/>
            </w:tcBorders>
          </w:tcPr>
          <w:p w14:paraId="31B0CC38" w14:textId="77777777" w:rsidR="002B553F" w:rsidRPr="00384B28" w:rsidRDefault="002B553F" w:rsidP="009E3081">
            <w:pPr>
              <w:pStyle w:val="PURBullet-Indented"/>
            </w:pPr>
            <w:r w:rsidRPr="00384B28">
              <w:t xml:space="preserve">CAL Core Suite, </w:t>
            </w:r>
            <w:r w:rsidRPr="00384B28">
              <w:rPr>
                <w:b/>
              </w:rPr>
              <w:t>ou</w:t>
            </w:r>
          </w:p>
          <w:p w14:paraId="31B0CC39" w14:textId="77777777" w:rsidR="002B553F" w:rsidRPr="00384B28" w:rsidRDefault="002B553F" w:rsidP="00830DCA">
            <w:pPr>
              <w:pStyle w:val="PURBullet-Indented"/>
            </w:pPr>
            <w:r w:rsidRPr="00384B28">
              <w:t xml:space="preserve">Enterprise CAL Suite </w:t>
            </w:r>
          </w:p>
        </w:tc>
      </w:tr>
      <w:tr w:rsidR="003A7958" w:rsidRPr="00384B28" w14:paraId="31B0CC3D"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31B0CC3B" w14:textId="77777777" w:rsidR="003A7958" w:rsidRPr="00384B28" w:rsidRDefault="003A7958" w:rsidP="00830DCA">
            <w:pPr>
              <w:pStyle w:val="PURBullet-Indented"/>
              <w:rPr>
                <w:rFonts w:cs="Arial"/>
                <w:szCs w:val="18"/>
                <w:lang w:val="fr-FR"/>
              </w:rPr>
            </w:pPr>
            <w:r w:rsidRPr="008F1B3C">
              <w:rPr>
                <w:rFonts w:cs="Arial"/>
                <w:lang w:val="fr-FR"/>
              </w:rPr>
              <w:t xml:space="preserve">SAL Productivity Suite (pour </w:t>
            </w:r>
            <w:r w:rsidRPr="008F1B3C">
              <w:rPr>
                <w:lang w:val="fr-FR"/>
              </w:rPr>
              <w:t>Enterprise</w:t>
            </w:r>
            <w:r w:rsidRPr="008F1B3C">
              <w:rPr>
                <w:rFonts w:cs="Arial"/>
                <w:lang w:val="fr-FR"/>
              </w:rPr>
              <w:t xml:space="preserve"> CAL Suite SA)</w:t>
            </w:r>
          </w:p>
        </w:tc>
        <w:tc>
          <w:tcPr>
            <w:tcW w:w="2320" w:type="pct"/>
            <w:gridSpan w:val="3"/>
            <w:tcBorders>
              <w:top w:val="single" w:sz="4" w:space="0" w:color="auto"/>
            </w:tcBorders>
          </w:tcPr>
          <w:p w14:paraId="31B0CC3C" w14:textId="77777777" w:rsidR="003A7958" w:rsidRPr="00384B28" w:rsidRDefault="003A7958" w:rsidP="00830DCA">
            <w:pPr>
              <w:pStyle w:val="PURBullet-Indented"/>
            </w:pPr>
            <w:r w:rsidRPr="00384B28">
              <w:t>Enterprise CAL Suite</w:t>
            </w:r>
          </w:p>
        </w:tc>
      </w:tr>
    </w:tbl>
    <w:p w14:paraId="31B0CC3E" w14:textId="77777777" w:rsidR="00793B92" w:rsidRPr="00384B28" w:rsidRDefault="00793B92" w:rsidP="0085206E">
      <w:pPr>
        <w:pStyle w:val="PURADDITIONALTERMSHEADERMB"/>
        <w:rPr>
          <w:lang w:val="fr-FR"/>
        </w:rPr>
      </w:pPr>
      <w:r w:rsidRPr="00384B28">
        <w:rPr>
          <w:lang w:val="fr-FR"/>
        </w:rPr>
        <w:t>Conditions supplémentaires.</w:t>
      </w:r>
    </w:p>
    <w:p w14:paraId="31B0CC3F" w14:textId="77777777" w:rsidR="00793B92" w:rsidRPr="00384B28" w:rsidRDefault="00793B92" w:rsidP="00833B09">
      <w:pPr>
        <w:pStyle w:val="PURBody-Indented"/>
        <w:rPr>
          <w:lang w:val="fr-FR"/>
        </w:rPr>
      </w:pPr>
      <w:r w:rsidRPr="00384B28">
        <w:rPr>
          <w:lang w:val="fr-FR"/>
        </w:rPr>
        <w:t>La licence d</w:t>
      </w:r>
      <w:r w:rsidR="000905B8">
        <w:rPr>
          <w:lang w:val="fr-FR"/>
        </w:rPr>
        <w:t>’</w:t>
      </w:r>
      <w:r w:rsidRPr="00384B28">
        <w:rPr>
          <w:lang w:val="fr-FR"/>
        </w:rPr>
        <w:t>accès SAL pour Productivity Suite</w:t>
      </w:r>
      <w:r w:rsidRPr="00384B28">
        <w:rPr>
          <w:rStyle w:val="PURFootnoteChar"/>
          <w:sz w:val="18"/>
          <w:lang w:val="fr-FR"/>
        </w:rPr>
        <w:t xml:space="preserve"> octroie des droits équivalents à ceux des licences d</w:t>
      </w:r>
      <w:r w:rsidR="000905B8">
        <w:rPr>
          <w:rStyle w:val="PURFootnoteChar"/>
          <w:sz w:val="18"/>
          <w:lang w:val="fr-FR"/>
        </w:rPr>
        <w:t>’</w:t>
      </w:r>
      <w:r w:rsidRPr="00384B28">
        <w:rPr>
          <w:rStyle w:val="PURFootnoteChar"/>
          <w:sz w:val="18"/>
          <w:lang w:val="fr-FR"/>
        </w:rPr>
        <w:t>accès SAL suivantes : Hosted Exchange Standard, Lync Server 2013 Enterprise et SharePoint Server 2013 Standard.</w:t>
      </w:r>
    </w:p>
    <w:p w14:paraId="31B0CC40" w14:textId="77777777" w:rsidR="00793B92"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C41" w14:textId="77777777" w:rsidR="009A4C7C" w:rsidRPr="00601334" w:rsidRDefault="009A4C7C" w:rsidP="009A4C7C">
      <w:pPr>
        <w:pStyle w:val="PURProductName"/>
        <w:rPr>
          <w:lang w:val="fr-FR"/>
        </w:rPr>
      </w:pPr>
      <w:bookmarkStart w:id="612" w:name="_Toc299519134"/>
      <w:bookmarkStart w:id="613" w:name="_Toc299531566"/>
      <w:bookmarkStart w:id="614" w:name="_Toc299531890"/>
      <w:bookmarkStart w:id="615" w:name="_Toc299957173"/>
      <w:bookmarkStart w:id="616" w:name="_Toc346536875"/>
      <w:bookmarkStart w:id="617" w:name="_Toc346895326"/>
      <w:bookmarkStart w:id="618" w:name="_Toc339280338"/>
      <w:bookmarkStart w:id="619" w:name="_Toc339280481"/>
      <w:bookmarkStart w:id="620" w:name="_Toc363552812"/>
      <w:bookmarkStart w:id="621" w:name="_Toc363552875"/>
      <w:bookmarkStart w:id="622" w:name="_Toc378682174"/>
      <w:bookmarkStart w:id="623" w:name="_Toc378682276"/>
      <w:bookmarkStart w:id="624" w:name="_Toc371268288"/>
      <w:bookmarkStart w:id="625" w:name="_Toc371268354"/>
      <w:bookmarkStart w:id="626" w:name="_Toc381960541"/>
      <w:bookmarkStart w:id="627" w:name="_Toc381960582"/>
      <w:r w:rsidRPr="00601334">
        <w:rPr>
          <w:lang w:val="fr-FR"/>
        </w:rPr>
        <w:t>Project 2013 Édition Professionnelle</w:t>
      </w:r>
      <w:bookmarkEnd w:id="612"/>
      <w:bookmarkEnd w:id="613"/>
      <w:bookmarkEnd w:id="614"/>
      <w:bookmarkEnd w:id="615"/>
      <w:bookmarkEnd w:id="616"/>
      <w:bookmarkEnd w:id="617"/>
      <w:bookmarkEnd w:id="618"/>
      <w:bookmarkEnd w:id="619"/>
      <w:bookmarkEnd w:id="620"/>
      <w:bookmarkEnd w:id="621"/>
      <w:bookmarkEnd w:id="622"/>
      <w:bookmarkEnd w:id="623"/>
      <w:bookmarkEnd w:id="624"/>
      <w:bookmarkEnd w:id="625"/>
      <w:bookmarkEnd w:id="626"/>
      <w:bookmarkEnd w:id="627"/>
      <w:r w:rsidRPr="00601334">
        <w:rPr>
          <w:lang w:val="fr-FR"/>
        </w:rPr>
        <w:t xml:space="preserve"> </w:t>
      </w:r>
      <w:r w:rsidRPr="00384B28">
        <w:fldChar w:fldCharType="begin"/>
      </w:r>
      <w:r w:rsidRPr="00601334">
        <w:rPr>
          <w:lang w:val="fr-FR"/>
        </w:rPr>
        <w:instrText>XE "Project 2013 Édition Professionnelle"</w:instrText>
      </w:r>
      <w:r w:rsidRPr="00384B28">
        <w:fldChar w:fldCharType="end"/>
      </w:r>
    </w:p>
    <w:p w14:paraId="31B0CC42" w14:textId="77777777" w:rsidR="009A4C7C" w:rsidRPr="00384B28" w:rsidRDefault="009A4C7C" w:rsidP="009A4C7C">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8"/>
        <w:gridCol w:w="5411"/>
        <w:gridCol w:w="5511"/>
      </w:tblGrid>
      <w:tr w:rsidR="00831C1F" w:rsidRPr="00D422BD" w14:paraId="31B0CC45" w14:textId="77777777" w:rsidTr="00B123AD">
        <w:trPr>
          <w:gridBefore w:val="1"/>
          <w:wBefore w:w="49" w:type="pct"/>
        </w:trPr>
        <w:tc>
          <w:tcPr>
            <w:tcW w:w="2453" w:type="pct"/>
            <w:tcBorders>
              <w:top w:val="single" w:sz="4" w:space="0" w:color="auto"/>
              <w:bottom w:val="nil"/>
            </w:tcBorders>
          </w:tcPr>
          <w:p w14:paraId="31B0CC43" w14:textId="77777777" w:rsidR="00831C1F" w:rsidRPr="008F1B3C" w:rsidRDefault="00831C1F" w:rsidP="00831C1F">
            <w:pPr>
              <w:pStyle w:val="PURLMSH"/>
              <w:rPr>
                <w:lang w:val="fr-FR"/>
              </w:rPr>
            </w:pPr>
            <w:r w:rsidRPr="008F1B3C">
              <w:rPr>
                <w:lang w:val="fr-FR"/>
              </w:rPr>
              <w:t xml:space="preserve">Section applicable des conditions générales de licence SAL : </w:t>
            </w:r>
            <w:hyperlink w:anchor="SALTerms_Desktop" w:history="1">
              <w:r w:rsidRPr="008F1B3C">
                <w:rPr>
                  <w:rStyle w:val="Hyperlink"/>
                  <w:lang w:val="fr-FR"/>
                </w:rPr>
                <w:t>Applications bureautiques</w:t>
              </w:r>
            </w:hyperlink>
          </w:p>
        </w:tc>
        <w:tc>
          <w:tcPr>
            <w:tcW w:w="2499" w:type="pct"/>
            <w:tcBorders>
              <w:top w:val="single" w:sz="4" w:space="0" w:color="auto"/>
              <w:bottom w:val="nil"/>
            </w:tcBorders>
          </w:tcPr>
          <w:p w14:paraId="31B0CC44" w14:textId="77777777" w:rsidR="00831C1F" w:rsidRPr="008F1B3C" w:rsidRDefault="000914BD" w:rsidP="0026184E">
            <w:pPr>
              <w:pStyle w:val="PURLMSH"/>
              <w:rPr>
                <w:lang w:val="fr-FR"/>
              </w:rPr>
            </w:pPr>
            <w:r w:rsidRPr="008F1B3C">
              <w:rPr>
                <w:lang w:val="fr-FR"/>
              </w:rPr>
              <w:t xml:space="preserve">Voir les avertissements applicables : </w:t>
            </w:r>
            <w:r w:rsidRPr="008F1B3C">
              <w:rPr>
                <w:b/>
                <w:lang w:val="fr-FR"/>
              </w:rPr>
              <w:t xml:space="preserve">transfert de données </w:t>
            </w:r>
            <w:r w:rsidRPr="008F1B3C">
              <w:rPr>
                <w:i/>
                <w:lang w:val="fr-FR"/>
              </w:rPr>
              <w:t>(voir l</w:t>
            </w:r>
            <w:r w:rsidR="000905B8">
              <w:rPr>
                <w:i/>
                <w:lang w:val="fr-FR"/>
              </w:rPr>
              <w:t>’</w:t>
            </w:r>
            <w:hyperlink w:anchor="Appendix_2" w:history="1">
              <w:hyperlink w:anchor="Appendix_2" w:history="1">
                <w:r w:rsidR="00CF5B94" w:rsidRPr="008F1B3C">
                  <w:rPr>
                    <w:rStyle w:val="Hyperlink"/>
                    <w:i/>
                    <w:lang w:val="fr-FR"/>
                  </w:rPr>
                  <w:t>Annexe 2</w:t>
                </w:r>
              </w:hyperlink>
            </w:hyperlink>
            <w:r w:rsidRPr="008F1B3C">
              <w:rPr>
                <w:i/>
                <w:lang w:val="fr-FR"/>
              </w:rPr>
              <w:t>)</w:t>
            </w:r>
            <w:r w:rsidRPr="008F1B3C">
              <w:rPr>
                <w:lang w:val="fr-FR"/>
              </w:rPr>
              <w:t xml:space="preserve"> </w:t>
            </w:r>
          </w:p>
        </w:tc>
      </w:tr>
      <w:tr w:rsidR="009A4C7C" w:rsidRPr="00D422BD" w14:paraId="31B0CC48" w14:textId="77777777" w:rsidTr="00B123AD">
        <w:trPr>
          <w:gridBefore w:val="1"/>
          <w:wBefore w:w="49" w:type="pct"/>
        </w:trPr>
        <w:tc>
          <w:tcPr>
            <w:tcW w:w="2453" w:type="pct"/>
            <w:tcBorders>
              <w:top w:val="nil"/>
            </w:tcBorders>
          </w:tcPr>
          <w:p w14:paraId="31B0CC46" w14:textId="77777777" w:rsidR="009A4C7C" w:rsidRPr="00384B28" w:rsidRDefault="009A4C7C" w:rsidP="009A4C7C">
            <w:pPr>
              <w:pStyle w:val="PURLMSH"/>
            </w:pPr>
            <w:r w:rsidRPr="00384B28">
              <w:t xml:space="preserve">Logiciels client/supplémentaires : </w:t>
            </w:r>
            <w:r w:rsidRPr="00384B28">
              <w:rPr>
                <w:b/>
              </w:rPr>
              <w:t>Non</w:t>
            </w:r>
          </w:p>
        </w:tc>
        <w:tc>
          <w:tcPr>
            <w:tcW w:w="2499" w:type="pct"/>
            <w:tcBorders>
              <w:top w:val="nil"/>
            </w:tcBorders>
          </w:tcPr>
          <w:p w14:paraId="31B0CC47" w14:textId="77777777" w:rsidR="009A4C7C" w:rsidRPr="008F1B3C" w:rsidRDefault="003B0799" w:rsidP="009A4C7C">
            <w:pPr>
              <w:pStyle w:val="PURLMSH"/>
              <w:rPr>
                <w:lang w:val="fr-FR"/>
              </w:rPr>
            </w:pPr>
            <w:r w:rsidRPr="008F1B3C">
              <w:rPr>
                <w:lang w:val="fr-FR"/>
              </w:rPr>
              <w:t xml:space="preserve">Éligibles aux Services Logiciels sur serveurs de Prestataires de Services de centre de données : </w:t>
            </w:r>
            <w:r w:rsidRPr="008F1B3C">
              <w:rPr>
                <w:b/>
                <w:lang w:val="fr-FR"/>
              </w:rPr>
              <w:t>Oui</w:t>
            </w:r>
          </w:p>
        </w:tc>
      </w:tr>
      <w:tr w:rsidR="009A4C7C" w:rsidRPr="00D422BD" w14:paraId="31B0CC4A" w14:textId="77777777" w:rsidTr="00B123AD">
        <w:tblPrEx>
          <w:tblBorders>
            <w:top w:val="none" w:sz="0" w:space="0" w:color="auto"/>
            <w:bottom w:val="none" w:sz="0" w:space="0" w:color="auto"/>
          </w:tblBorders>
        </w:tblPrEx>
        <w:tc>
          <w:tcPr>
            <w:tcW w:w="5000" w:type="pct"/>
            <w:gridSpan w:val="3"/>
            <w:shd w:val="clear" w:color="auto" w:fill="E5EEF7"/>
          </w:tcPr>
          <w:p w14:paraId="31B0CC49" w14:textId="77777777" w:rsidR="009A4C7C" w:rsidRPr="008F1B3C" w:rsidRDefault="009A4C7C" w:rsidP="009A4C7C">
            <w:pPr>
              <w:pStyle w:val="PURTableHeaderWhite"/>
              <w:spacing w:after="0" w:line="240" w:lineRule="auto"/>
              <w:rPr>
                <w:i w:val="0"/>
                <w:color w:val="404040" w:themeColor="text1" w:themeTint="BF"/>
                <w:lang w:val="fr-FR"/>
              </w:rPr>
            </w:pPr>
            <w:r w:rsidRPr="008F1B3C">
              <w:rPr>
                <w:i w:val="0"/>
                <w:color w:val="404040" w:themeColor="text1" w:themeTint="BF"/>
                <w:lang w:val="fr-FR"/>
              </w:rPr>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9A4C7C" w:rsidRPr="00384B28" w14:paraId="31B0CC4D" w14:textId="77777777" w:rsidTr="00B123AD">
        <w:tblPrEx>
          <w:tblBorders>
            <w:top w:val="none" w:sz="0" w:space="0" w:color="auto"/>
            <w:bottom w:val="none" w:sz="0" w:space="0" w:color="auto"/>
          </w:tblBorders>
        </w:tblPrEx>
        <w:tc>
          <w:tcPr>
            <w:tcW w:w="5000" w:type="pct"/>
            <w:gridSpan w:val="3"/>
          </w:tcPr>
          <w:p w14:paraId="31B0CC4B" w14:textId="77777777" w:rsidR="009A4C7C" w:rsidRPr="00384B28" w:rsidRDefault="00BB41EF" w:rsidP="009A4C7C">
            <w:pPr>
              <w:pStyle w:val="PURBody"/>
            </w:pPr>
            <w:r w:rsidRPr="00384B28">
              <w:rPr>
                <w:b/>
              </w:rPr>
              <w:t>Vous avez besoin de :</w:t>
            </w:r>
          </w:p>
          <w:p w14:paraId="31B0CC4C" w14:textId="77777777" w:rsidR="009A4C7C" w:rsidRPr="00384B28" w:rsidRDefault="00543F5C" w:rsidP="00BD14CB">
            <w:pPr>
              <w:pStyle w:val="PURBullet-Indented"/>
              <w:rPr>
                <w:b/>
                <w:bCs/>
              </w:rPr>
            </w:pPr>
            <w:r w:rsidRPr="00384B28">
              <w:t>SAL Project 2013 Édition Professionnelle</w:t>
            </w:r>
          </w:p>
        </w:tc>
      </w:tr>
    </w:tbl>
    <w:p w14:paraId="31B0CC4E" w14:textId="77777777" w:rsidR="009A4C7C" w:rsidRPr="00384B28" w:rsidRDefault="009A4C7C" w:rsidP="0085206E">
      <w:pPr>
        <w:pStyle w:val="PURADDITIONALTERMSHEADERMB"/>
        <w:rPr>
          <w:lang w:val="fr-FR"/>
        </w:rPr>
      </w:pPr>
      <w:r w:rsidRPr="00384B28">
        <w:rPr>
          <w:lang w:val="fr-FR"/>
        </w:rPr>
        <w:t>Conditions supplémentaires.</w:t>
      </w:r>
    </w:p>
    <w:p w14:paraId="31B0CC4F" w14:textId="77777777" w:rsidR="00D66020" w:rsidRPr="00384B28" w:rsidRDefault="00D66020" w:rsidP="00D66020">
      <w:pPr>
        <w:pStyle w:val="PURBlueStrong"/>
        <w:rPr>
          <w:spacing w:val="0"/>
          <w:lang w:val="fr-FR"/>
        </w:rPr>
      </w:pPr>
      <w:r w:rsidRPr="00384B28">
        <w:rPr>
          <w:spacing w:val="0"/>
          <w:lang w:val="fr-FR"/>
        </w:rPr>
        <w:t>SAL Project Server complémentaire :</w:t>
      </w:r>
    </w:p>
    <w:p w14:paraId="31B0CC50" w14:textId="77777777" w:rsidR="00D66020" w:rsidRPr="00384B28" w:rsidRDefault="00CF7CA6" w:rsidP="00D66020">
      <w:pPr>
        <w:pStyle w:val="PURBody-Indented"/>
        <w:rPr>
          <w:lang w:val="fr-FR"/>
        </w:rPr>
      </w:pPr>
      <w:r w:rsidRPr="00384B28">
        <w:rPr>
          <w:lang w:val="fr-FR"/>
        </w:rPr>
        <w:t>lorsque vous acquérez une licence Microsoft Project Professional 2013, une SAL Dispositif Project Server 2013 vous est attribuée.</w:t>
      </w:r>
    </w:p>
    <w:p w14:paraId="31B0CC51" w14:textId="77777777" w:rsidR="009A4C7C"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C52" w14:textId="77777777" w:rsidR="004A7326" w:rsidRPr="00601334" w:rsidRDefault="004A7326" w:rsidP="004A7326">
      <w:pPr>
        <w:pStyle w:val="PURProductName"/>
        <w:rPr>
          <w:lang w:val="fr-FR"/>
        </w:rPr>
      </w:pPr>
      <w:bookmarkStart w:id="628" w:name="_Toc299519136"/>
      <w:bookmarkStart w:id="629" w:name="_Toc299531568"/>
      <w:bookmarkStart w:id="630" w:name="_Toc299531892"/>
      <w:bookmarkStart w:id="631" w:name="_Toc299957175"/>
      <w:bookmarkStart w:id="632" w:name="_Toc346536876"/>
      <w:bookmarkStart w:id="633" w:name="_Toc346895327"/>
      <w:bookmarkStart w:id="634" w:name="_Toc339280339"/>
      <w:bookmarkStart w:id="635" w:name="_Toc339280482"/>
      <w:bookmarkStart w:id="636" w:name="_Toc363552813"/>
      <w:bookmarkStart w:id="637" w:name="_Toc363552876"/>
      <w:bookmarkStart w:id="638" w:name="_Toc378682175"/>
      <w:bookmarkStart w:id="639" w:name="_Toc378682277"/>
      <w:bookmarkStart w:id="640" w:name="_Toc371268289"/>
      <w:bookmarkStart w:id="641" w:name="_Toc371268355"/>
      <w:bookmarkStart w:id="642" w:name="_Toc381960542"/>
      <w:bookmarkStart w:id="643" w:name="_Toc381960583"/>
      <w:bookmarkStart w:id="644" w:name="_Toc299519135"/>
      <w:bookmarkStart w:id="645" w:name="_Toc299531567"/>
      <w:bookmarkStart w:id="646" w:name="_Toc299531891"/>
      <w:bookmarkStart w:id="647" w:name="_Toc299957174"/>
      <w:r w:rsidRPr="00601334">
        <w:rPr>
          <w:lang w:val="fr-FR"/>
        </w:rPr>
        <w:lastRenderedPageBreak/>
        <w:t>Project 2013 Édition Standard</w:t>
      </w:r>
      <w:bookmarkEnd w:id="628"/>
      <w:bookmarkEnd w:id="629"/>
      <w:bookmarkEnd w:id="630"/>
      <w:bookmarkEnd w:id="631"/>
      <w:bookmarkEnd w:id="632"/>
      <w:bookmarkEnd w:id="633"/>
      <w:bookmarkEnd w:id="634"/>
      <w:bookmarkEnd w:id="635"/>
      <w:bookmarkEnd w:id="636"/>
      <w:bookmarkEnd w:id="637"/>
      <w:bookmarkEnd w:id="638"/>
      <w:bookmarkEnd w:id="639"/>
      <w:bookmarkEnd w:id="640"/>
      <w:bookmarkEnd w:id="641"/>
      <w:bookmarkEnd w:id="642"/>
      <w:bookmarkEnd w:id="643"/>
      <w:r w:rsidRPr="00601334">
        <w:rPr>
          <w:lang w:val="fr-FR"/>
        </w:rPr>
        <w:t xml:space="preserve"> </w:t>
      </w:r>
      <w:r w:rsidRPr="00384B28">
        <w:fldChar w:fldCharType="begin"/>
      </w:r>
      <w:r w:rsidRPr="00601334">
        <w:rPr>
          <w:lang w:val="fr-FR"/>
        </w:rPr>
        <w:instrText>XE "Project 2013 Édition Standard"</w:instrText>
      </w:r>
      <w:r w:rsidRPr="00384B28">
        <w:fldChar w:fldCharType="end"/>
      </w:r>
    </w:p>
    <w:p w14:paraId="31B0CC53" w14:textId="77777777" w:rsidR="004A7326" w:rsidRPr="00384B28" w:rsidRDefault="004A7326" w:rsidP="004A7326">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76"/>
        <w:gridCol w:w="5954"/>
      </w:tblGrid>
      <w:tr w:rsidR="004A7326" w:rsidRPr="00D422BD" w14:paraId="31B0CC56" w14:textId="77777777" w:rsidTr="003D33E5">
        <w:tc>
          <w:tcPr>
            <w:tcW w:w="2301" w:type="pct"/>
            <w:tcBorders>
              <w:top w:val="single" w:sz="4" w:space="0" w:color="auto"/>
              <w:bottom w:val="nil"/>
            </w:tcBorders>
          </w:tcPr>
          <w:p w14:paraId="31B0CC54" w14:textId="77777777" w:rsidR="004A7326" w:rsidRPr="008F1B3C" w:rsidRDefault="004A7326" w:rsidP="005F6596">
            <w:pPr>
              <w:pStyle w:val="PURLMSH"/>
              <w:rPr>
                <w:lang w:val="fr-FR"/>
              </w:rPr>
            </w:pPr>
            <w:r w:rsidRPr="008F1B3C">
              <w:rPr>
                <w:lang w:val="fr-FR"/>
              </w:rPr>
              <w:t xml:space="preserve">Section applicable des conditions générales de licence SAL : </w:t>
            </w:r>
            <w:hyperlink w:anchor="SALTerms_Desktop" w:history="1">
              <w:r w:rsidRPr="008F1B3C">
                <w:rPr>
                  <w:rStyle w:val="Hyperlink"/>
                  <w:lang w:val="fr-FR"/>
                </w:rPr>
                <w:t>Applications bureautiques</w:t>
              </w:r>
            </w:hyperlink>
          </w:p>
        </w:tc>
        <w:tc>
          <w:tcPr>
            <w:tcW w:w="2699" w:type="pct"/>
            <w:tcBorders>
              <w:top w:val="single" w:sz="4" w:space="0" w:color="auto"/>
              <w:bottom w:val="nil"/>
            </w:tcBorders>
          </w:tcPr>
          <w:p w14:paraId="31B0CC55" w14:textId="77777777" w:rsidR="004A7326" w:rsidRPr="008F1B3C" w:rsidRDefault="004A7326" w:rsidP="0026184E">
            <w:pPr>
              <w:pStyle w:val="PURLMSH"/>
              <w:rPr>
                <w:lang w:val="fr-FR"/>
              </w:rPr>
            </w:pPr>
            <w:r w:rsidRPr="008F1B3C">
              <w:rPr>
                <w:lang w:val="fr-FR"/>
              </w:rPr>
              <w:t xml:space="preserve">Voir les avertissements applicables : </w:t>
            </w:r>
            <w:r w:rsidRPr="008F1B3C">
              <w:rPr>
                <w:b/>
                <w:lang w:val="fr-FR"/>
              </w:rPr>
              <w:t xml:space="preserve">transfert de données </w:t>
            </w:r>
            <w:r w:rsidRPr="008F1B3C">
              <w:rPr>
                <w:i/>
                <w:lang w:val="fr-FR"/>
              </w:rPr>
              <w:t>(voir l</w:t>
            </w:r>
            <w:r w:rsidR="000905B8">
              <w:rPr>
                <w:i/>
                <w:lang w:val="fr-FR"/>
              </w:rPr>
              <w:t>’</w:t>
            </w:r>
            <w:hyperlink w:anchor="Appendix_2" w:history="1">
              <w:hyperlink w:anchor="Appendix_2" w:history="1">
                <w:r w:rsidR="00CF5B94" w:rsidRPr="008F1B3C">
                  <w:rPr>
                    <w:rStyle w:val="Hyperlink"/>
                    <w:i/>
                    <w:lang w:val="fr-FR"/>
                  </w:rPr>
                  <w:t>Annexe 2</w:t>
                </w:r>
              </w:hyperlink>
            </w:hyperlink>
            <w:r w:rsidRPr="008F1B3C">
              <w:rPr>
                <w:i/>
                <w:lang w:val="fr-FR"/>
              </w:rPr>
              <w:t>)</w:t>
            </w:r>
          </w:p>
        </w:tc>
      </w:tr>
      <w:tr w:rsidR="004A7326" w:rsidRPr="00D422BD" w14:paraId="31B0CC59" w14:textId="77777777" w:rsidTr="003D33E5">
        <w:tc>
          <w:tcPr>
            <w:tcW w:w="2301" w:type="pct"/>
            <w:tcBorders>
              <w:top w:val="nil"/>
            </w:tcBorders>
          </w:tcPr>
          <w:p w14:paraId="31B0CC57" w14:textId="77777777" w:rsidR="004A7326" w:rsidRPr="00384B28" w:rsidRDefault="004A7326" w:rsidP="005F6596">
            <w:pPr>
              <w:pStyle w:val="PURLMSH"/>
            </w:pPr>
            <w:r w:rsidRPr="00384B28">
              <w:t xml:space="preserve">Logiciels client/supplémentaires : </w:t>
            </w:r>
            <w:r w:rsidRPr="00384B28">
              <w:rPr>
                <w:b/>
              </w:rPr>
              <w:t>Non</w:t>
            </w:r>
          </w:p>
        </w:tc>
        <w:tc>
          <w:tcPr>
            <w:tcW w:w="2699" w:type="pct"/>
            <w:tcBorders>
              <w:top w:val="nil"/>
            </w:tcBorders>
          </w:tcPr>
          <w:p w14:paraId="31B0CC58" w14:textId="77777777" w:rsidR="004A7326" w:rsidRPr="008F1B3C" w:rsidRDefault="003B0799" w:rsidP="005F6596">
            <w:pPr>
              <w:pStyle w:val="PURLMSH"/>
              <w:rPr>
                <w:lang w:val="fr-FR"/>
              </w:rPr>
            </w:pPr>
            <w:r w:rsidRPr="008F1B3C">
              <w:rPr>
                <w:lang w:val="fr-FR"/>
              </w:rPr>
              <w:t xml:space="preserve">Éligibles aux Services Logiciels sur serveurs de Prestataires de Services de centre de données : </w:t>
            </w:r>
            <w:r w:rsidRPr="008F1B3C">
              <w:rPr>
                <w:b/>
                <w:lang w:val="fr-FR"/>
              </w:rPr>
              <w:t>Oui</w:t>
            </w:r>
          </w:p>
        </w:tc>
      </w:tr>
      <w:tr w:rsidR="004A7326" w:rsidRPr="00D422BD" w14:paraId="31B0CC5B"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1B0CC5A" w14:textId="77777777" w:rsidR="004A7326" w:rsidRPr="008F1B3C" w:rsidRDefault="004A7326" w:rsidP="005F6596">
            <w:pPr>
              <w:pStyle w:val="PURTableHeaderWhite"/>
              <w:spacing w:after="0" w:line="240" w:lineRule="auto"/>
              <w:rPr>
                <w:i w:val="0"/>
                <w:color w:val="404040" w:themeColor="text1" w:themeTint="BF"/>
                <w:lang w:val="fr-FR"/>
              </w:rPr>
            </w:pPr>
            <w:r w:rsidRPr="008F1B3C">
              <w:rPr>
                <w:i w:val="0"/>
                <w:color w:val="404040" w:themeColor="text1" w:themeTint="BF"/>
                <w:lang w:val="fr-FR"/>
              </w:rPr>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4A7326" w:rsidRPr="00384B28" w14:paraId="31B0CC5E"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31B0CC5C" w14:textId="77777777" w:rsidR="004A7326" w:rsidRPr="00384B28" w:rsidRDefault="004A7326" w:rsidP="005F6596">
            <w:pPr>
              <w:pStyle w:val="PURBody"/>
            </w:pPr>
            <w:r w:rsidRPr="00384B28">
              <w:rPr>
                <w:b/>
              </w:rPr>
              <w:t>Vous avez besoin de :</w:t>
            </w:r>
          </w:p>
          <w:p w14:paraId="31B0CC5D" w14:textId="77777777" w:rsidR="004A7326" w:rsidRPr="00384B28" w:rsidRDefault="004A7326" w:rsidP="00BD14CB">
            <w:pPr>
              <w:pStyle w:val="PURBullet-Indented"/>
              <w:rPr>
                <w:b/>
                <w:bCs/>
              </w:rPr>
            </w:pPr>
            <w:r w:rsidRPr="00384B28">
              <w:t>SAL Project 2013 Édition Standard</w:t>
            </w:r>
          </w:p>
        </w:tc>
      </w:tr>
    </w:tbl>
    <w:bookmarkStart w:id="648" w:name="_Toc346536877"/>
    <w:bookmarkStart w:id="649" w:name="_Toc346895328"/>
    <w:bookmarkStart w:id="650" w:name="_Toc339280340"/>
    <w:bookmarkStart w:id="651" w:name="_Toc339280483"/>
    <w:bookmarkStart w:id="652" w:name="_Toc363552814"/>
    <w:bookmarkStart w:id="653" w:name="_Toc363552877"/>
    <w:bookmarkStart w:id="654" w:name="_Toc378682176"/>
    <w:bookmarkStart w:id="655" w:name="_Toc378682278"/>
    <w:p w14:paraId="31B0CC5F" w14:textId="77777777" w:rsidR="00204150" w:rsidRPr="00384B28" w:rsidRDefault="0051630E" w:rsidP="00CD6E9D">
      <w:pPr>
        <w:pStyle w:val="PURBody-Indented"/>
        <w:keepLines/>
        <w:ind w:left="274"/>
        <w:jc w:val="right"/>
        <w:rPr>
          <w:lang w:val="fr-FR"/>
        </w:rPr>
      </w:pPr>
      <w:r>
        <w:fldChar w:fldCharType="begin"/>
      </w:r>
      <w:r w:rsidRPr="00515E8B">
        <w:rPr>
          <w:lang w:val="fr-FR"/>
        </w:rPr>
        <w:instrText xml:space="preserve"> HYPERLINK \l "Table_of_Content" </w:instrText>
      </w:r>
      <w:r>
        <w:fldChar w:fldCharType="separate"/>
      </w:r>
      <w:r w:rsidRPr="008F1B3C">
        <w:rPr>
          <w:rStyle w:val="Hyperlink"/>
          <w:rFonts w:ascii="Arial Narrow" w:hAnsi="Arial Narrow"/>
          <w:sz w:val="16"/>
          <w:lang w:val="fr-FR"/>
        </w:rPr>
        <w:t>Table des matières</w:t>
      </w:r>
      <w:r>
        <w:rPr>
          <w:rStyle w:val="Hyperlink"/>
          <w:rFonts w:ascii="Arial Narrow" w:hAnsi="Arial Narrow"/>
          <w:sz w:val="16"/>
          <w:lang w:val="fr-FR"/>
        </w:rPr>
        <w:fldChar w:fldCharType="end"/>
      </w:r>
      <w:r w:rsidRPr="0051630E">
        <w:rPr>
          <w:rStyle w:val="Hyperlink"/>
          <w:rFonts w:ascii="Arial Narrow" w:hAnsi="Arial Narrow"/>
          <w:sz w:val="16"/>
          <w:u w:val="none"/>
          <w:lang w:val="fr-FR"/>
        </w:rPr>
        <w:t xml:space="preserve"> </w:t>
      </w:r>
      <w:r w:rsidRPr="008F1B3C">
        <w:rPr>
          <w:lang w:val="fr-FR"/>
        </w:rPr>
        <w:t>/</w:t>
      </w:r>
      <w:r>
        <w:rPr>
          <w:lang w:val="fr-FR"/>
        </w:rPr>
        <w:t xml:space="preserve"> </w:t>
      </w:r>
      <w:hyperlink w:anchor="Universal_License_Terms" w:history="1">
        <w:r w:rsidRPr="008F1B3C">
          <w:rPr>
            <w:rStyle w:val="Hyperlink"/>
            <w:rFonts w:ascii="Arial Narrow" w:hAnsi="Arial Narrow"/>
            <w:sz w:val="16"/>
            <w:lang w:val="fr-FR"/>
          </w:rPr>
          <w:t>Conditions universelles de licence</w:t>
        </w:r>
      </w:hyperlink>
    </w:p>
    <w:p w14:paraId="31B0CC60" w14:textId="77777777" w:rsidR="009A4C7C" w:rsidRPr="00601334" w:rsidRDefault="009A4C7C" w:rsidP="009A4C7C">
      <w:pPr>
        <w:pStyle w:val="PURProductName"/>
        <w:rPr>
          <w:lang w:val="fr-FR"/>
        </w:rPr>
      </w:pPr>
      <w:bookmarkStart w:id="656" w:name="_Toc371268290"/>
      <w:bookmarkStart w:id="657" w:name="_Toc371268356"/>
      <w:bookmarkStart w:id="658" w:name="_Toc381960543"/>
      <w:bookmarkStart w:id="659" w:name="_Toc381960584"/>
      <w:r w:rsidRPr="00601334">
        <w:rPr>
          <w:lang w:val="fr-FR"/>
        </w:rPr>
        <w:t xml:space="preserve">Project Server </w:t>
      </w:r>
      <w:bookmarkEnd w:id="644"/>
      <w:bookmarkEnd w:id="645"/>
      <w:bookmarkEnd w:id="646"/>
      <w:bookmarkEnd w:id="647"/>
      <w:r w:rsidRPr="00601334">
        <w:rPr>
          <w:lang w:val="fr-FR"/>
        </w:rPr>
        <w:t>2013</w:t>
      </w:r>
      <w:bookmarkEnd w:id="648"/>
      <w:bookmarkEnd w:id="649"/>
      <w:bookmarkEnd w:id="650"/>
      <w:bookmarkEnd w:id="651"/>
      <w:bookmarkEnd w:id="652"/>
      <w:bookmarkEnd w:id="653"/>
      <w:bookmarkEnd w:id="654"/>
      <w:bookmarkEnd w:id="655"/>
      <w:bookmarkEnd w:id="656"/>
      <w:bookmarkEnd w:id="657"/>
      <w:bookmarkEnd w:id="658"/>
      <w:bookmarkEnd w:id="659"/>
      <w:r w:rsidRPr="00384B28">
        <w:fldChar w:fldCharType="begin"/>
      </w:r>
      <w:r w:rsidRPr="00601334">
        <w:rPr>
          <w:lang w:val="fr-FR"/>
        </w:rPr>
        <w:instrText>XE "Project Server 2013"</w:instrText>
      </w:r>
      <w:r w:rsidRPr="00384B28">
        <w:fldChar w:fldCharType="end"/>
      </w:r>
    </w:p>
    <w:p w14:paraId="31B0CC61" w14:textId="77777777" w:rsidR="009A4C7C" w:rsidRPr="00384B28" w:rsidRDefault="009A4C7C" w:rsidP="009A4C7C">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511"/>
      </w:tblGrid>
      <w:tr w:rsidR="00D14C97" w:rsidRPr="00D422BD" w14:paraId="31B0CC64" w14:textId="77777777" w:rsidTr="003D33E5">
        <w:tc>
          <w:tcPr>
            <w:tcW w:w="2477" w:type="pct"/>
            <w:tcBorders>
              <w:top w:val="single" w:sz="4" w:space="0" w:color="auto"/>
              <w:bottom w:val="nil"/>
            </w:tcBorders>
          </w:tcPr>
          <w:p w14:paraId="31B0CC62" w14:textId="77777777" w:rsidR="00D14C97" w:rsidRPr="008F1B3C" w:rsidRDefault="00D14C97" w:rsidP="00893CE7">
            <w:pPr>
              <w:pStyle w:val="PURLMSH"/>
              <w:rPr>
                <w:lang w:val="fr-FR"/>
              </w:rPr>
            </w:pPr>
            <w:r w:rsidRPr="008F1B3C">
              <w:rPr>
                <w:lang w:val="fr-FR"/>
              </w:rPr>
              <w:t xml:space="preserve">Section applicable des conditions générales de licence SAL : </w:t>
            </w:r>
            <w:hyperlink w:anchor="SALTerms_Server" w:history="1">
              <w:r w:rsidRPr="008F1B3C">
                <w:rPr>
                  <w:rStyle w:val="Hyperlink"/>
                  <w:lang w:val="fr-FR"/>
                </w:rPr>
                <w:t>Logiciel serveur</w:t>
              </w:r>
            </w:hyperlink>
          </w:p>
        </w:tc>
        <w:tc>
          <w:tcPr>
            <w:tcW w:w="2523" w:type="pct"/>
            <w:tcBorders>
              <w:top w:val="single" w:sz="4" w:space="0" w:color="auto"/>
              <w:bottom w:val="nil"/>
            </w:tcBorders>
          </w:tcPr>
          <w:p w14:paraId="31B0CC63" w14:textId="77777777" w:rsidR="00D14C97" w:rsidRPr="008F1B3C" w:rsidRDefault="004F154D" w:rsidP="00A141F4">
            <w:pPr>
              <w:pStyle w:val="PURLMSH"/>
              <w:rPr>
                <w:lang w:val="fr-FR"/>
              </w:rPr>
            </w:pPr>
            <w:r w:rsidRPr="008F1B3C">
              <w:rPr>
                <w:lang w:val="fr-FR"/>
              </w:rPr>
              <w:t xml:space="preserve">Voir les avertissements applicables : </w:t>
            </w:r>
            <w:r w:rsidRPr="008F1B3C">
              <w:rPr>
                <w:b/>
                <w:lang w:val="fr-FR"/>
              </w:rPr>
              <w:t xml:space="preserve">Non </w:t>
            </w:r>
          </w:p>
        </w:tc>
      </w:tr>
      <w:tr w:rsidR="009A4C7C" w:rsidRPr="00D422BD" w14:paraId="31B0CC67" w14:textId="77777777" w:rsidTr="003D33E5">
        <w:tc>
          <w:tcPr>
            <w:tcW w:w="2477" w:type="pct"/>
            <w:tcBorders>
              <w:top w:val="nil"/>
            </w:tcBorders>
          </w:tcPr>
          <w:p w14:paraId="31B0CC65" w14:textId="77777777" w:rsidR="009A4C7C" w:rsidRPr="008F1B3C" w:rsidRDefault="009A4C7C" w:rsidP="009A4C7C">
            <w:pPr>
              <w:pStyle w:val="PURLMSH"/>
              <w:rPr>
                <w:lang w:val="fr-FR"/>
              </w:rPr>
            </w:pPr>
            <w:r w:rsidRPr="008F1B3C">
              <w:rPr>
                <w:lang w:val="fr-FR"/>
              </w:rPr>
              <w:t xml:space="preserve">Logiciels client/supplémentaires : </w:t>
            </w:r>
            <w:r w:rsidRPr="008F1B3C">
              <w:rPr>
                <w:b/>
                <w:lang w:val="fr-FR"/>
              </w:rPr>
              <w:t>Oui</w:t>
            </w:r>
            <w:r w:rsidRPr="008F1B3C">
              <w:rPr>
                <w:lang w:val="fr-FR"/>
              </w:rPr>
              <w:t xml:space="preserve"> </w:t>
            </w:r>
            <w:r w:rsidRPr="008F1B3C">
              <w:rPr>
                <w:i/>
                <w:lang w:val="fr-FR"/>
              </w:rPr>
              <w:t>(voir l</w:t>
            </w:r>
            <w:r w:rsidR="000905B8">
              <w:rPr>
                <w:i/>
                <w:lang w:val="fr-FR"/>
              </w:rPr>
              <w:t>’</w:t>
            </w:r>
            <w:hyperlink w:anchor="Annexe1" w:history="1">
              <w:hyperlink w:anchor="Appendix_1" w:history="1">
                <w:hyperlink w:anchor="Appendix_1" w:history="1">
                  <w:hyperlink w:anchor="Appendix_1" w:history="1">
                    <w:r w:rsidR="0024728C" w:rsidRPr="008F1B3C">
                      <w:rPr>
                        <w:rStyle w:val="Hyperlink"/>
                        <w:i/>
                        <w:lang w:val="fr-FR"/>
                      </w:rPr>
                      <w:t>Annexe 1</w:t>
                    </w:r>
                  </w:hyperlink>
                </w:hyperlink>
              </w:hyperlink>
            </w:hyperlink>
            <w:r w:rsidRPr="008F1B3C">
              <w:rPr>
                <w:i/>
                <w:lang w:val="fr-FR"/>
              </w:rPr>
              <w:t>)</w:t>
            </w:r>
          </w:p>
        </w:tc>
        <w:tc>
          <w:tcPr>
            <w:tcW w:w="2523" w:type="pct"/>
            <w:tcBorders>
              <w:top w:val="nil"/>
            </w:tcBorders>
          </w:tcPr>
          <w:p w14:paraId="31B0CC66" w14:textId="77777777" w:rsidR="009A4C7C" w:rsidRPr="008F1B3C" w:rsidRDefault="003B0799" w:rsidP="009A4C7C">
            <w:pPr>
              <w:pStyle w:val="PURLMSH"/>
              <w:rPr>
                <w:lang w:val="fr-FR"/>
              </w:rPr>
            </w:pPr>
            <w:r w:rsidRPr="008F1B3C">
              <w:rPr>
                <w:lang w:val="fr-FR"/>
              </w:rPr>
              <w:t xml:space="preserve">Éligibles aux Services Logiciels sur serveurs de Prestataires de Services de centre de données : </w:t>
            </w:r>
            <w:r w:rsidRPr="008F1B3C">
              <w:rPr>
                <w:b/>
                <w:lang w:val="fr-FR"/>
              </w:rPr>
              <w:t>Oui</w:t>
            </w:r>
          </w:p>
        </w:tc>
      </w:tr>
      <w:tr w:rsidR="009A4C7C" w:rsidRPr="00D422BD" w14:paraId="31B0CC69" w14:textId="77777777" w:rsidTr="00B123AD">
        <w:tblPrEx>
          <w:tblBorders>
            <w:top w:val="none" w:sz="0" w:space="0" w:color="auto"/>
            <w:bottom w:val="none" w:sz="0" w:space="0" w:color="auto"/>
          </w:tblBorders>
        </w:tblPrEx>
        <w:tc>
          <w:tcPr>
            <w:tcW w:w="5000" w:type="pct"/>
            <w:gridSpan w:val="2"/>
            <w:shd w:val="clear" w:color="auto" w:fill="E5EEF7"/>
          </w:tcPr>
          <w:p w14:paraId="31B0CC68" w14:textId="77777777" w:rsidR="009A4C7C" w:rsidRPr="008F1B3C" w:rsidRDefault="009A4C7C" w:rsidP="009A4C7C">
            <w:pPr>
              <w:pStyle w:val="PURTableHeaderWhite"/>
              <w:spacing w:after="0" w:line="240" w:lineRule="auto"/>
              <w:rPr>
                <w:i w:val="0"/>
                <w:color w:val="404040" w:themeColor="text1" w:themeTint="BF"/>
                <w:lang w:val="fr-FR"/>
              </w:rPr>
            </w:pPr>
            <w:r w:rsidRPr="008F1B3C">
              <w:rPr>
                <w:i w:val="0"/>
                <w:color w:val="404040" w:themeColor="text1" w:themeTint="BF"/>
                <w:lang w:val="fr-FR"/>
              </w:rPr>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9A4C7C" w:rsidRPr="00384B28" w14:paraId="31B0CC6C" w14:textId="77777777" w:rsidTr="00B123AD">
        <w:tblPrEx>
          <w:tblBorders>
            <w:top w:val="none" w:sz="0" w:space="0" w:color="auto"/>
            <w:bottom w:val="none" w:sz="0" w:space="0" w:color="auto"/>
          </w:tblBorders>
        </w:tblPrEx>
        <w:tc>
          <w:tcPr>
            <w:tcW w:w="5000" w:type="pct"/>
            <w:gridSpan w:val="2"/>
          </w:tcPr>
          <w:p w14:paraId="31B0CC6A" w14:textId="77777777" w:rsidR="009A4C7C" w:rsidRPr="00384B28" w:rsidRDefault="00BB41EF" w:rsidP="009A4C7C">
            <w:pPr>
              <w:pStyle w:val="PURBody"/>
            </w:pPr>
            <w:r w:rsidRPr="00384B28">
              <w:rPr>
                <w:b/>
              </w:rPr>
              <w:t>Vous avez besoin de :</w:t>
            </w:r>
          </w:p>
          <w:p w14:paraId="31B0CC6B" w14:textId="77777777" w:rsidR="009A4C7C" w:rsidRPr="00384B28" w:rsidRDefault="009A4C7C" w:rsidP="00F44E81">
            <w:pPr>
              <w:pStyle w:val="PURBullet-Indented"/>
              <w:rPr>
                <w:b/>
                <w:bCs/>
              </w:rPr>
            </w:pPr>
            <w:r w:rsidRPr="00384B28">
              <w:t>SAL Project Server 2013</w:t>
            </w:r>
          </w:p>
        </w:tc>
      </w:tr>
    </w:tbl>
    <w:bookmarkStart w:id="660" w:name="_Toc296854878"/>
    <w:bookmarkStart w:id="661" w:name="_Toc299519137"/>
    <w:bookmarkStart w:id="662" w:name="_Toc299531569"/>
    <w:bookmarkStart w:id="663" w:name="_Toc299531893"/>
    <w:bookmarkStart w:id="664" w:name="_Toc299957176"/>
    <w:p w14:paraId="31B0CC6D" w14:textId="77777777" w:rsidR="000C3222" w:rsidRPr="00384B28" w:rsidRDefault="0051630E" w:rsidP="00CD6E9D">
      <w:pPr>
        <w:pStyle w:val="PURBody-Indented"/>
        <w:keepLines/>
        <w:ind w:left="274"/>
        <w:jc w:val="right"/>
        <w:rPr>
          <w:lang w:val="fr-FR"/>
        </w:rPr>
      </w:pPr>
      <w:r>
        <w:fldChar w:fldCharType="begin"/>
      </w:r>
      <w:r w:rsidRPr="00515E8B">
        <w:rPr>
          <w:lang w:val="fr-FR"/>
        </w:rPr>
        <w:instrText xml:space="preserve"> HYPERLINK \l "Table_of_Content" </w:instrText>
      </w:r>
      <w:r>
        <w:fldChar w:fldCharType="separate"/>
      </w:r>
      <w:r w:rsidRPr="008F1B3C">
        <w:rPr>
          <w:rStyle w:val="Hyperlink"/>
          <w:rFonts w:ascii="Arial Narrow" w:hAnsi="Arial Narrow"/>
          <w:sz w:val="16"/>
          <w:lang w:val="fr-FR"/>
        </w:rPr>
        <w:t>Table des matières</w:t>
      </w:r>
      <w:r>
        <w:rPr>
          <w:rStyle w:val="Hyperlink"/>
          <w:rFonts w:ascii="Arial Narrow" w:hAnsi="Arial Narrow"/>
          <w:sz w:val="16"/>
          <w:lang w:val="fr-FR"/>
        </w:rPr>
        <w:fldChar w:fldCharType="end"/>
      </w:r>
      <w:r w:rsidRPr="0051630E">
        <w:rPr>
          <w:rStyle w:val="Hyperlink"/>
          <w:rFonts w:ascii="Arial Narrow" w:hAnsi="Arial Narrow"/>
          <w:sz w:val="16"/>
          <w:u w:val="none"/>
          <w:lang w:val="fr-FR"/>
        </w:rPr>
        <w:t xml:space="preserve"> </w:t>
      </w:r>
      <w:r w:rsidRPr="008F1B3C">
        <w:rPr>
          <w:lang w:val="fr-FR"/>
        </w:rPr>
        <w:t>/</w:t>
      </w:r>
      <w:r>
        <w:rPr>
          <w:lang w:val="fr-FR"/>
        </w:rPr>
        <w:t xml:space="preserve"> </w:t>
      </w:r>
      <w:hyperlink w:anchor="Universal_License_Terms" w:history="1">
        <w:r w:rsidRPr="008F1B3C">
          <w:rPr>
            <w:rStyle w:val="Hyperlink"/>
            <w:rFonts w:ascii="Arial Narrow" w:hAnsi="Arial Narrow"/>
            <w:sz w:val="16"/>
            <w:lang w:val="fr-FR"/>
          </w:rPr>
          <w:t>Conditions universelles de licence</w:t>
        </w:r>
      </w:hyperlink>
    </w:p>
    <w:p w14:paraId="31B0CC6E" w14:textId="77777777" w:rsidR="00531FC6" w:rsidRPr="00601334" w:rsidRDefault="00531FC6" w:rsidP="001D1160">
      <w:pPr>
        <w:pStyle w:val="PURProductName"/>
        <w:rPr>
          <w:lang w:val="fr-FR"/>
        </w:rPr>
      </w:pPr>
      <w:bookmarkStart w:id="665" w:name="_Toc346536878"/>
      <w:bookmarkStart w:id="666" w:name="_Toc346895329"/>
      <w:bookmarkStart w:id="667" w:name="_Toc339280341"/>
      <w:bookmarkStart w:id="668" w:name="_Toc339280484"/>
      <w:bookmarkStart w:id="669" w:name="_Toc363552815"/>
      <w:bookmarkStart w:id="670" w:name="_Toc363552878"/>
      <w:bookmarkStart w:id="671" w:name="_Toc378682177"/>
      <w:bookmarkStart w:id="672" w:name="_Toc378682279"/>
      <w:bookmarkStart w:id="673" w:name="_Toc371268291"/>
      <w:bookmarkStart w:id="674" w:name="_Toc371268357"/>
      <w:bookmarkStart w:id="675" w:name="_Toc381960544"/>
      <w:bookmarkStart w:id="676" w:name="_Toc381960585"/>
      <w:r w:rsidRPr="00601334">
        <w:rPr>
          <w:lang w:val="fr-FR"/>
        </w:rPr>
        <w:t xml:space="preserve">SharePoint Server </w:t>
      </w:r>
      <w:bookmarkEnd w:id="660"/>
      <w:bookmarkEnd w:id="661"/>
      <w:bookmarkEnd w:id="662"/>
      <w:bookmarkEnd w:id="663"/>
      <w:bookmarkEnd w:id="664"/>
      <w:r w:rsidRPr="00601334">
        <w:rPr>
          <w:lang w:val="fr-FR"/>
        </w:rPr>
        <w:t>2013</w:t>
      </w:r>
      <w:bookmarkEnd w:id="665"/>
      <w:bookmarkEnd w:id="666"/>
      <w:bookmarkEnd w:id="667"/>
      <w:bookmarkEnd w:id="668"/>
      <w:bookmarkEnd w:id="669"/>
      <w:bookmarkEnd w:id="670"/>
      <w:bookmarkEnd w:id="671"/>
      <w:bookmarkEnd w:id="672"/>
      <w:bookmarkEnd w:id="673"/>
      <w:bookmarkEnd w:id="674"/>
      <w:bookmarkEnd w:id="675"/>
      <w:bookmarkEnd w:id="676"/>
      <w:r w:rsidRPr="00384B28">
        <w:fldChar w:fldCharType="begin"/>
      </w:r>
      <w:r w:rsidRPr="00601334">
        <w:rPr>
          <w:lang w:val="fr-FR"/>
        </w:rPr>
        <w:instrText>XE "SharePoint Server 2013"</w:instrText>
      </w:r>
      <w:r w:rsidRPr="00384B28">
        <w:fldChar w:fldCharType="end"/>
      </w:r>
    </w:p>
    <w:p w14:paraId="31B0CC6F" w14:textId="77777777" w:rsidR="00531FC6" w:rsidRPr="00384B28" w:rsidRDefault="00531FC6" w:rsidP="00531FC6">
      <w:pPr>
        <w:spacing w:line="240" w:lineRule="exact"/>
        <w:rPr>
          <w:lang w:val="fr-FR"/>
        </w:rPr>
      </w:pPr>
      <w:r w:rsidRPr="00384B28">
        <w:rPr>
          <w:color w:val="auto"/>
          <w:sz w:val="12"/>
          <w:lang w:val="fr-FR"/>
        </w:rPr>
        <w:t>Votre utilisation de ce produit est régie par les conditions universelles de licence, les conditions générales de licence pour le modèle de licence associé audit produit et les conditions de licence spécifiques ci-après.</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5"/>
        <w:gridCol w:w="5349"/>
        <w:gridCol w:w="115"/>
        <w:gridCol w:w="5451"/>
        <w:gridCol w:w="13"/>
      </w:tblGrid>
      <w:tr w:rsidR="00531FC6" w:rsidRPr="00D422BD" w14:paraId="31B0CC72" w14:textId="77777777" w:rsidTr="007331A1">
        <w:trPr>
          <w:gridAfter w:val="1"/>
          <w:wAfter w:w="6" w:type="pct"/>
          <w:cantSplit/>
          <w:trHeight w:val="220"/>
        </w:trPr>
        <w:tc>
          <w:tcPr>
            <w:tcW w:w="2474" w:type="pct"/>
            <w:gridSpan w:val="2"/>
            <w:tcBorders>
              <w:top w:val="single" w:sz="4" w:space="0" w:color="auto"/>
              <w:bottom w:val="nil"/>
            </w:tcBorders>
          </w:tcPr>
          <w:p w14:paraId="31B0CC70" w14:textId="77777777" w:rsidR="007331A1" w:rsidRPr="008F1B3C" w:rsidRDefault="00531FC6" w:rsidP="007331A1">
            <w:pPr>
              <w:pStyle w:val="PURLicenseTerm"/>
              <w:rPr>
                <w:rFonts w:ascii="Arial Narrow" w:hAnsi="Arial Narrow"/>
                <w:color w:val="00467F"/>
                <w:spacing w:val="0"/>
                <w:sz w:val="18"/>
                <w:szCs w:val="18"/>
                <w:u w:val="single"/>
                <w:lang w:val="fr-FR"/>
              </w:rPr>
            </w:pPr>
            <w:r w:rsidRPr="008F1B3C">
              <w:rPr>
                <w:rFonts w:ascii="Arial Narrow" w:hAnsi="Arial Narrow"/>
                <w:color w:val="404040" w:themeColor="text1" w:themeTint="BF"/>
                <w:spacing w:val="0"/>
                <w:sz w:val="18"/>
                <w:szCs w:val="18"/>
                <w:lang w:val="fr-FR"/>
              </w:rPr>
              <w:t xml:space="preserve">Section applicable des conditions générales de licence SAL : </w:t>
            </w:r>
            <w:hyperlink w:anchor="SALTerms_Server" w:history="1">
              <w:r w:rsidRPr="008F1B3C">
                <w:rPr>
                  <w:rFonts w:ascii="Arial Narrow" w:hAnsi="Arial Narrow"/>
                  <w:color w:val="00467F"/>
                  <w:spacing w:val="0"/>
                  <w:sz w:val="18"/>
                  <w:szCs w:val="18"/>
                  <w:u w:val="single"/>
                  <w:lang w:val="fr-FR"/>
                </w:rPr>
                <w:t>Logiciel serveur</w:t>
              </w:r>
            </w:hyperlink>
          </w:p>
        </w:tc>
        <w:tc>
          <w:tcPr>
            <w:tcW w:w="2520" w:type="pct"/>
            <w:gridSpan w:val="2"/>
            <w:tcBorders>
              <w:top w:val="single" w:sz="4" w:space="0" w:color="auto"/>
              <w:bottom w:val="nil"/>
            </w:tcBorders>
          </w:tcPr>
          <w:p w14:paraId="31B0CC71" w14:textId="77777777" w:rsidR="00531FC6" w:rsidRPr="008F1B3C" w:rsidRDefault="00531FC6" w:rsidP="00531FC6">
            <w:pPr>
              <w:spacing w:after="0"/>
              <w:rPr>
                <w:rFonts w:ascii="Arial Narrow" w:hAnsi="Arial Narrow"/>
                <w:color w:val="404040" w:themeColor="text1" w:themeTint="BF"/>
                <w:sz w:val="18"/>
                <w:lang w:val="fr-FR"/>
              </w:rPr>
            </w:pPr>
            <w:r w:rsidRPr="008F1B3C">
              <w:rPr>
                <w:rFonts w:ascii="Arial Narrow" w:hAnsi="Arial Narrow"/>
                <w:color w:val="404040" w:themeColor="text1" w:themeTint="BF"/>
                <w:sz w:val="18"/>
                <w:lang w:val="fr-FR"/>
              </w:rPr>
              <w:t xml:space="preserve">Avertissements relatifs aux services Internet : </w:t>
            </w:r>
            <w:r w:rsidRPr="008F1B3C">
              <w:rPr>
                <w:rFonts w:ascii="Arial Narrow" w:hAnsi="Arial Narrow"/>
                <w:b/>
                <w:color w:val="404040" w:themeColor="text1" w:themeTint="BF"/>
                <w:sz w:val="18"/>
                <w:lang w:val="fr-FR"/>
              </w:rPr>
              <w:t>Non</w:t>
            </w:r>
          </w:p>
        </w:tc>
      </w:tr>
      <w:tr w:rsidR="00531FC6" w:rsidRPr="00D422BD" w14:paraId="31B0CC75" w14:textId="77777777" w:rsidTr="007331A1">
        <w:trPr>
          <w:gridAfter w:val="1"/>
          <w:wAfter w:w="6" w:type="pct"/>
          <w:trHeight w:val="144"/>
        </w:trPr>
        <w:tc>
          <w:tcPr>
            <w:tcW w:w="2474" w:type="pct"/>
            <w:gridSpan w:val="2"/>
            <w:tcBorders>
              <w:top w:val="nil"/>
            </w:tcBorders>
          </w:tcPr>
          <w:p w14:paraId="31B0CC73" w14:textId="77777777" w:rsidR="00531FC6" w:rsidRPr="0024728C" w:rsidRDefault="00531FC6" w:rsidP="00531FC6">
            <w:pPr>
              <w:spacing w:after="0"/>
              <w:rPr>
                <w:rFonts w:ascii="Arial Narrow" w:hAnsi="Arial Narrow"/>
                <w:color w:val="404040" w:themeColor="text1" w:themeTint="BF"/>
                <w:sz w:val="18"/>
                <w:szCs w:val="18"/>
                <w:lang w:val="fr-FR"/>
              </w:rPr>
            </w:pPr>
            <w:r w:rsidRPr="0024728C">
              <w:rPr>
                <w:rFonts w:ascii="Arial Narrow" w:hAnsi="Arial Narrow"/>
                <w:color w:val="404040" w:themeColor="text1" w:themeTint="BF"/>
                <w:sz w:val="18"/>
                <w:szCs w:val="18"/>
                <w:lang w:val="fr-FR"/>
              </w:rPr>
              <w:t xml:space="preserve">Logiciels client/supplémentaires : </w:t>
            </w:r>
            <w:r w:rsidRPr="0024728C">
              <w:rPr>
                <w:rFonts w:ascii="Arial Narrow" w:hAnsi="Arial Narrow"/>
                <w:b/>
                <w:color w:val="404040" w:themeColor="text1" w:themeTint="BF"/>
                <w:sz w:val="18"/>
                <w:szCs w:val="18"/>
                <w:lang w:val="fr-FR"/>
              </w:rPr>
              <w:t>Oui</w:t>
            </w:r>
            <w:r w:rsidRPr="0024728C">
              <w:rPr>
                <w:rFonts w:ascii="Arial Narrow" w:hAnsi="Arial Narrow"/>
                <w:color w:val="404040" w:themeColor="text1" w:themeTint="BF"/>
                <w:sz w:val="18"/>
                <w:szCs w:val="18"/>
                <w:lang w:val="fr-FR"/>
              </w:rPr>
              <w:t xml:space="preserve"> </w:t>
            </w:r>
            <w:r w:rsidRPr="0024728C">
              <w:rPr>
                <w:rFonts w:ascii="Arial Narrow" w:hAnsi="Arial Narrow"/>
                <w:i/>
                <w:color w:val="404040" w:themeColor="text1" w:themeTint="BF"/>
                <w:sz w:val="18"/>
                <w:szCs w:val="18"/>
                <w:lang w:val="fr-FR"/>
              </w:rPr>
              <w:t>(voir l</w:t>
            </w:r>
            <w:r w:rsidR="000905B8" w:rsidRPr="0024728C">
              <w:rPr>
                <w:rFonts w:ascii="Arial Narrow" w:hAnsi="Arial Narrow"/>
                <w:i/>
                <w:color w:val="404040" w:themeColor="text1" w:themeTint="BF"/>
                <w:sz w:val="18"/>
                <w:szCs w:val="18"/>
                <w:lang w:val="fr-FR"/>
              </w:rPr>
              <w:t>’</w:t>
            </w:r>
            <w:hyperlink w:anchor="Annexe1" w:history="1">
              <w:hyperlink w:anchor="Appendix_1" w:history="1">
                <w:hyperlink w:anchor="Appendix_1" w:history="1">
                  <w:hyperlink w:anchor="Appendix_1" w:history="1">
                    <w:r w:rsidR="0024728C" w:rsidRPr="0024728C">
                      <w:rPr>
                        <w:rStyle w:val="Hyperlink"/>
                        <w:rFonts w:ascii="Arial Narrow" w:hAnsi="Arial Narrow"/>
                        <w:i/>
                        <w:sz w:val="18"/>
                        <w:szCs w:val="18"/>
                        <w:lang w:val="fr-FR"/>
                      </w:rPr>
                      <w:t>Annexe 1</w:t>
                    </w:r>
                  </w:hyperlink>
                </w:hyperlink>
              </w:hyperlink>
            </w:hyperlink>
            <w:r w:rsidRPr="0024728C">
              <w:rPr>
                <w:rFonts w:ascii="Arial Narrow" w:hAnsi="Arial Narrow"/>
                <w:i/>
                <w:color w:val="404040" w:themeColor="text1" w:themeTint="BF"/>
                <w:sz w:val="18"/>
                <w:szCs w:val="18"/>
                <w:lang w:val="fr-FR"/>
              </w:rPr>
              <w:t>)</w:t>
            </w:r>
          </w:p>
        </w:tc>
        <w:tc>
          <w:tcPr>
            <w:tcW w:w="2520" w:type="pct"/>
            <w:gridSpan w:val="2"/>
            <w:tcBorders>
              <w:top w:val="nil"/>
            </w:tcBorders>
          </w:tcPr>
          <w:p w14:paraId="31B0CC74" w14:textId="77777777" w:rsidR="00531FC6" w:rsidRPr="008F1B3C" w:rsidRDefault="003B0799" w:rsidP="00531FC6">
            <w:pPr>
              <w:spacing w:after="0"/>
              <w:rPr>
                <w:rFonts w:ascii="Arial Narrow" w:hAnsi="Arial Narrow"/>
                <w:color w:val="404040" w:themeColor="text1" w:themeTint="BF"/>
                <w:sz w:val="18"/>
                <w:lang w:val="fr-FR"/>
              </w:rPr>
            </w:pPr>
            <w:r w:rsidRPr="008F1B3C">
              <w:rPr>
                <w:rFonts w:ascii="Arial Narrow" w:hAnsi="Arial Narrow"/>
                <w:color w:val="404040" w:themeColor="text1" w:themeTint="BF"/>
                <w:sz w:val="18"/>
                <w:lang w:val="fr-FR"/>
              </w:rPr>
              <w:t xml:space="preserve">Éligibles aux Services Logiciels sur serveurs de Prestataires de Services de centre de données : </w:t>
            </w:r>
            <w:r w:rsidRPr="008F1B3C">
              <w:rPr>
                <w:rFonts w:ascii="Arial Narrow" w:hAnsi="Arial Narrow"/>
                <w:b/>
                <w:color w:val="404040" w:themeColor="text1" w:themeTint="BF"/>
                <w:sz w:val="18"/>
                <w:lang w:val="fr-FR"/>
              </w:rPr>
              <w:t>Oui</w:t>
            </w:r>
          </w:p>
        </w:tc>
      </w:tr>
      <w:tr w:rsidR="00531FC6" w:rsidRPr="00D422BD" w14:paraId="31B0CC77"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31B0CC76" w14:textId="77777777" w:rsidR="00531FC6" w:rsidRPr="008F1B3C" w:rsidRDefault="00531FC6" w:rsidP="00531FC6">
            <w:pPr>
              <w:keepNext/>
              <w:keepLines/>
              <w:spacing w:after="0"/>
              <w:rPr>
                <w:b/>
                <w:color w:val="404040" w:themeColor="text1" w:themeTint="BF"/>
                <w:sz w:val="18"/>
                <w:lang w:val="fr-FR"/>
              </w:rPr>
            </w:pPr>
            <w:r w:rsidRPr="008F1B3C">
              <w:rPr>
                <w:b/>
                <w:color w:val="404040" w:themeColor="text1" w:themeTint="BF"/>
                <w:sz w:val="18"/>
                <w:lang w:val="fr-FR"/>
              </w:rPr>
              <w:t>LICENCES d</w:t>
            </w:r>
            <w:r w:rsidR="000905B8">
              <w:rPr>
                <w:b/>
                <w:color w:val="404040" w:themeColor="text1" w:themeTint="BF"/>
                <w:sz w:val="18"/>
                <w:lang w:val="fr-FR"/>
              </w:rPr>
              <w:t>’</w:t>
            </w:r>
            <w:r w:rsidRPr="008F1B3C">
              <w:rPr>
                <w:b/>
                <w:color w:val="404040" w:themeColor="text1" w:themeTint="BF"/>
                <w:sz w:val="18"/>
                <w:lang w:val="fr-FR"/>
              </w:rPr>
              <w:t>ACCÈS SAL (SUBSCRIBER ACCESS LICENSE)</w:t>
            </w:r>
          </w:p>
        </w:tc>
      </w:tr>
      <w:tr w:rsidR="00531FC6" w:rsidRPr="00384B28" w14:paraId="31B0CC7B"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31B0CC78" w14:textId="77777777" w:rsidR="00531FC6" w:rsidRPr="00384B28" w:rsidRDefault="00BB41EF" w:rsidP="00531FC6">
            <w:r w:rsidRPr="00384B28">
              <w:rPr>
                <w:b/>
                <w:color w:val="404040" w:themeColor="text1" w:themeTint="BF"/>
                <w:sz w:val="18"/>
              </w:rPr>
              <w:t>Vous avez besoin de :</w:t>
            </w:r>
          </w:p>
          <w:p w14:paraId="31B0CC79" w14:textId="77777777" w:rsidR="00531FC6" w:rsidRPr="00384B28" w:rsidRDefault="00531FC6" w:rsidP="00400D01">
            <w:pPr>
              <w:pStyle w:val="PURBullet-Indented"/>
            </w:pPr>
            <w:r w:rsidRPr="00384B28">
              <w:t xml:space="preserve">SAL SharePoint Server 2013 Standard, </w:t>
            </w:r>
            <w:r w:rsidRPr="00384B28">
              <w:rPr>
                <w:b/>
              </w:rPr>
              <w:t>ou</w:t>
            </w:r>
          </w:p>
          <w:p w14:paraId="31B0CC7A" w14:textId="77777777" w:rsidR="00531FC6" w:rsidRPr="00384B28" w:rsidRDefault="00531FC6" w:rsidP="00400D01">
            <w:pPr>
              <w:pStyle w:val="PURBullet-Indented"/>
            </w:pPr>
            <w:r w:rsidRPr="00384B28">
              <w:t>SAL Productivity Suite</w:t>
            </w:r>
          </w:p>
        </w:tc>
      </w:tr>
      <w:tr w:rsidR="00531FC6" w:rsidRPr="00384B28" w14:paraId="31B0CC8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1B0CC7C" w14:textId="77777777" w:rsidR="00531FC6" w:rsidRPr="00384B28" w:rsidRDefault="00531FC6" w:rsidP="00531FC6">
            <w:r w:rsidRPr="00384B28">
              <w:rPr>
                <w:b/>
                <w:i/>
                <w:color w:val="404040" w:themeColor="text1" w:themeTint="BF"/>
                <w:sz w:val="18"/>
              </w:rPr>
              <w:t>Pour les fonctionnalités suivantes :</w:t>
            </w:r>
          </w:p>
          <w:p w14:paraId="31B0CC7D" w14:textId="77777777" w:rsidR="00531FC6" w:rsidRPr="00384B28" w:rsidRDefault="00531FC6" w:rsidP="00400D01">
            <w:pPr>
              <w:pStyle w:val="PURBullet-Indented"/>
            </w:pPr>
            <w:r w:rsidRPr="00384B28">
              <w:t>Composants WebPart métier Services Business Connectivity</w:t>
            </w:r>
          </w:p>
          <w:p w14:paraId="31B0CC7E" w14:textId="77777777" w:rsidR="00531FC6" w:rsidRPr="00384B28" w:rsidRDefault="00531FC6" w:rsidP="00400D01">
            <w:pPr>
              <w:pStyle w:val="PURBullet-Indented"/>
            </w:pPr>
            <w:r w:rsidRPr="00384B28">
              <w:t>Intégration de client Services Business Connectivity Office 2013</w:t>
            </w:r>
          </w:p>
          <w:p w14:paraId="31B0CC7F" w14:textId="77777777" w:rsidR="00531FC6" w:rsidRPr="00384B28" w:rsidRDefault="00531FC6" w:rsidP="00400D01">
            <w:pPr>
              <w:pStyle w:val="PURBullet-Indented"/>
            </w:pPr>
            <w:r w:rsidRPr="00384B28">
              <w:t>Access Services</w:t>
            </w:r>
          </w:p>
          <w:p w14:paraId="31B0CC80" w14:textId="77777777" w:rsidR="00531FC6" w:rsidRPr="00384B28" w:rsidRDefault="00531FC6" w:rsidP="00400D01">
            <w:pPr>
              <w:pStyle w:val="PURBullet-Indented"/>
            </w:pPr>
            <w:r w:rsidRPr="00384B28">
              <w:t>InfoPath Forms Services</w:t>
            </w:r>
          </w:p>
          <w:p w14:paraId="31B0CC81" w14:textId="77777777" w:rsidR="00F44E81" w:rsidRPr="00384B28" w:rsidRDefault="00F44E81" w:rsidP="00400D01">
            <w:pPr>
              <w:pStyle w:val="PURBullet-Indented"/>
            </w:pPr>
            <w:r w:rsidRPr="00384B28">
              <w:t>Enterprise Search</w:t>
            </w:r>
          </w:p>
          <w:p w14:paraId="31B0CC82" w14:textId="77777777" w:rsidR="00F44E81" w:rsidRPr="00384B28" w:rsidRDefault="00F44E81" w:rsidP="00400D01">
            <w:pPr>
              <w:pStyle w:val="PURBullet-Indented"/>
            </w:pPr>
            <w:r w:rsidRPr="00384B28">
              <w:t>E-discovery et Compl</w:t>
            </w:r>
          </w:p>
          <w:p w14:paraId="31B0CC83" w14:textId="77777777" w:rsidR="00531FC6" w:rsidRPr="00384B28" w:rsidRDefault="00531FC6" w:rsidP="00400D01">
            <w:pPr>
              <w:pStyle w:val="PURBullet-Indented"/>
            </w:pPr>
            <w:r w:rsidRPr="00384B28">
              <w:t>Excel Services, PowerPivot, PowerView</w:t>
            </w:r>
          </w:p>
          <w:p w14:paraId="31B0CC84" w14:textId="77777777" w:rsidR="00531FC6" w:rsidRPr="00384B28" w:rsidRDefault="00531FC6" w:rsidP="00400D01">
            <w:pPr>
              <w:pStyle w:val="PURBullet-Indented"/>
            </w:pPr>
            <w:r w:rsidRPr="00384B28">
              <w:t>Visio Services</w:t>
            </w:r>
          </w:p>
          <w:p w14:paraId="31B0CC85" w14:textId="77777777" w:rsidR="00531FC6" w:rsidRPr="00384B28" w:rsidRDefault="00531FC6" w:rsidP="00400D01">
            <w:pPr>
              <w:pStyle w:val="PURBullet-Indented"/>
            </w:pPr>
            <w:r w:rsidRPr="00384B28">
              <w:lastRenderedPageBreak/>
              <w:t>PerformancePoint Services</w:t>
            </w:r>
          </w:p>
          <w:p w14:paraId="31B0CC86" w14:textId="77777777" w:rsidR="00531FC6" w:rsidRPr="00384B28" w:rsidRDefault="00531FC6" w:rsidP="00400D01">
            <w:pPr>
              <w:pStyle w:val="PURBullet-Indented"/>
            </w:pPr>
            <w:r w:rsidRPr="00384B28">
              <w:t>Rapports d</w:t>
            </w:r>
            <w:r w:rsidR="000905B8">
              <w:t>’</w:t>
            </w:r>
            <w:r w:rsidRPr="00384B28">
              <w:t>analyse personnalisés</w:t>
            </w:r>
          </w:p>
          <w:p w14:paraId="31B0CC87" w14:textId="77777777" w:rsidR="00531FC6" w:rsidRPr="00384B28" w:rsidRDefault="00531FC6" w:rsidP="00400D01">
            <w:pPr>
              <w:pStyle w:val="PURBullet-Indented"/>
            </w:pPr>
            <w:r w:rsidRPr="00384B28">
              <w:t>Graphiques avancés</w:t>
            </w:r>
          </w:p>
        </w:tc>
        <w:tc>
          <w:tcPr>
            <w:tcW w:w="2474" w:type="pct"/>
            <w:gridSpan w:val="2"/>
            <w:tcBorders>
              <w:top w:val="single" w:sz="4" w:space="0" w:color="auto"/>
              <w:left w:val="nil"/>
              <w:bottom w:val="nil"/>
              <w:right w:val="nil"/>
            </w:tcBorders>
            <w:shd w:val="clear" w:color="auto" w:fill="auto"/>
          </w:tcPr>
          <w:p w14:paraId="31B0CC88" w14:textId="77777777" w:rsidR="00531FC6" w:rsidRPr="00384B28" w:rsidRDefault="00BB41EF" w:rsidP="00531FC6">
            <w:r w:rsidRPr="00384B28">
              <w:rPr>
                <w:b/>
                <w:color w:val="404040" w:themeColor="text1" w:themeTint="BF"/>
                <w:sz w:val="18"/>
              </w:rPr>
              <w:lastRenderedPageBreak/>
              <w:t>Vous avez besoin de :</w:t>
            </w:r>
          </w:p>
          <w:p w14:paraId="31B0CC89" w14:textId="77777777" w:rsidR="00531FC6" w:rsidRPr="00384B28" w:rsidRDefault="00531FC6" w:rsidP="00F44E81">
            <w:pPr>
              <w:pStyle w:val="PURBullet-Indented"/>
            </w:pPr>
            <w:r w:rsidRPr="00384B28">
              <w:t xml:space="preserve">SAL SharePoint Server 2013 Standard </w:t>
            </w:r>
            <w:r w:rsidRPr="00384B28">
              <w:rPr>
                <w:b/>
              </w:rPr>
              <w:t>ET</w:t>
            </w:r>
            <w:r w:rsidRPr="00384B28">
              <w:t xml:space="preserve"> SAL SharePoint Server 2013 Enterprise</w:t>
            </w:r>
          </w:p>
        </w:tc>
      </w:tr>
      <w:tr w:rsidR="00070E35" w:rsidRPr="00384B28" w14:paraId="31B0CC8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1B0CC8B" w14:textId="77777777" w:rsidR="00070E35" w:rsidRPr="008F1B3C" w:rsidRDefault="00070E35" w:rsidP="00B123AD">
            <w:pPr>
              <w:spacing w:after="0"/>
              <w:rPr>
                <w:b/>
                <w:i/>
                <w:color w:val="404040" w:themeColor="text1" w:themeTint="BF"/>
                <w:sz w:val="18"/>
                <w:lang w:val="fr-FR"/>
              </w:rPr>
            </w:pPr>
            <w:r w:rsidRPr="008F1B3C">
              <w:rPr>
                <w:b/>
                <w:i/>
                <w:color w:val="404040" w:themeColor="text1" w:themeTint="BF"/>
                <w:sz w:val="18"/>
                <w:lang w:val="fr-FR"/>
              </w:rPr>
              <w:lastRenderedPageBreak/>
              <w:t>Licences d</w:t>
            </w:r>
            <w:r w:rsidR="000905B8">
              <w:rPr>
                <w:b/>
                <w:i/>
                <w:color w:val="404040" w:themeColor="text1" w:themeTint="BF"/>
                <w:sz w:val="18"/>
                <w:lang w:val="fr-FR"/>
              </w:rPr>
              <w:t>’</w:t>
            </w:r>
            <w:r w:rsidRPr="008F1B3C">
              <w:rPr>
                <w:b/>
                <w:i/>
                <w:color w:val="404040" w:themeColor="text1" w:themeTint="BF"/>
                <w:sz w:val="18"/>
                <w:lang w:val="fr-FR"/>
              </w:rPr>
              <w:t>accès SAL pour SA</w:t>
            </w:r>
          </w:p>
        </w:tc>
        <w:tc>
          <w:tcPr>
            <w:tcW w:w="2474" w:type="pct"/>
            <w:gridSpan w:val="2"/>
            <w:tcBorders>
              <w:top w:val="nil"/>
              <w:left w:val="nil"/>
              <w:bottom w:val="dotted" w:sz="4" w:space="0" w:color="B9D3EB" w:themeColor="accent1"/>
              <w:right w:val="nil"/>
            </w:tcBorders>
            <w:shd w:val="clear" w:color="auto" w:fill="E5EEF7"/>
          </w:tcPr>
          <w:p w14:paraId="31B0CC8C" w14:textId="77777777" w:rsidR="00070E35" w:rsidRPr="00384B28" w:rsidRDefault="00070E35" w:rsidP="00B123AD">
            <w:pPr>
              <w:spacing w:after="0"/>
              <w:rPr>
                <w:b/>
                <w:i/>
                <w:color w:val="404040" w:themeColor="text1" w:themeTint="BF"/>
                <w:sz w:val="18"/>
              </w:rPr>
            </w:pPr>
            <w:r w:rsidRPr="00384B28">
              <w:rPr>
                <w:b/>
                <w:i/>
                <w:color w:val="404040" w:themeColor="text1" w:themeTint="BF"/>
                <w:sz w:val="18"/>
              </w:rPr>
              <w:t>CAL éligibles</w:t>
            </w:r>
          </w:p>
        </w:tc>
      </w:tr>
      <w:tr w:rsidR="00531FC6" w:rsidRPr="00384B28" w14:paraId="31B0CC92"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31B0CC8E" w14:textId="77777777" w:rsidR="00531FC6" w:rsidRPr="00384B28" w:rsidRDefault="00531FC6" w:rsidP="00F44E81">
            <w:pPr>
              <w:pStyle w:val="PURBullet-Indented"/>
            </w:pPr>
            <w:r w:rsidRPr="00384B28">
              <w:t>SAL SharePoint Server 2013 Standard</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31B0CC8F" w14:textId="77777777" w:rsidR="00531FC6" w:rsidRPr="00384B28" w:rsidRDefault="00531FC6" w:rsidP="00400D01">
            <w:pPr>
              <w:pStyle w:val="PURBullet-Indented"/>
            </w:pPr>
            <w:r w:rsidRPr="00384B28">
              <w:t xml:space="preserve">CAL SharePoint Server 2013 Standard, </w:t>
            </w:r>
            <w:r w:rsidRPr="00384B28">
              <w:rPr>
                <w:b/>
              </w:rPr>
              <w:t>ou</w:t>
            </w:r>
          </w:p>
          <w:p w14:paraId="31B0CC90" w14:textId="77777777" w:rsidR="00531FC6" w:rsidRPr="00384B28" w:rsidRDefault="00531FC6" w:rsidP="00400D01">
            <w:pPr>
              <w:pStyle w:val="PURBullet-Indented"/>
            </w:pPr>
            <w:r w:rsidRPr="00384B28">
              <w:t xml:space="preserve">CAL Core Suite, </w:t>
            </w:r>
            <w:r w:rsidRPr="00384B28">
              <w:rPr>
                <w:b/>
              </w:rPr>
              <w:t>ou</w:t>
            </w:r>
          </w:p>
          <w:p w14:paraId="31B0CC91" w14:textId="77777777" w:rsidR="00531FC6" w:rsidRPr="00384B28" w:rsidRDefault="00531FC6" w:rsidP="00400D01">
            <w:pPr>
              <w:pStyle w:val="PURBullet-Indented"/>
            </w:pPr>
            <w:r w:rsidRPr="00384B28">
              <w:t>Enterprise CAL Suite</w:t>
            </w:r>
          </w:p>
        </w:tc>
      </w:tr>
      <w:tr w:rsidR="00531FC6" w:rsidRPr="00384B28" w14:paraId="31B0CC98"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31B0CC93" w14:textId="77777777" w:rsidR="00531FC6" w:rsidRPr="00384B28" w:rsidRDefault="00531FC6" w:rsidP="00400D01">
            <w:pPr>
              <w:pStyle w:val="PURBullet-Indented"/>
            </w:pPr>
            <w:r w:rsidRPr="00384B28">
              <w:t>SAL SharePoint Server 2013 Enterprise</w:t>
            </w:r>
          </w:p>
          <w:p w14:paraId="31B0CC94" w14:textId="77777777" w:rsidR="00531FC6" w:rsidRPr="00384B28" w:rsidRDefault="00531FC6" w:rsidP="00F44E81">
            <w:pPr>
              <w:spacing w:line="240" w:lineRule="exact"/>
              <w:ind w:left="216"/>
              <w:contextualSpacing/>
              <w:rPr>
                <w:color w:val="404040" w:themeColor="text1" w:themeTint="BF"/>
                <w:sz w:val="18"/>
              </w:rPr>
            </w:pPr>
            <w:r w:rsidRPr="00384B28">
              <w:rPr>
                <w:color w:val="404040" w:themeColor="text1" w:themeTint="BF"/>
                <w:sz w:val="18"/>
              </w:rPr>
              <w:t>(La SAL SharePoint Server 2013 Enterprise requiert une SAL SharePoint Server 2013 Standard)</w:t>
            </w:r>
          </w:p>
        </w:tc>
        <w:tc>
          <w:tcPr>
            <w:tcW w:w="2474" w:type="pct"/>
            <w:gridSpan w:val="2"/>
            <w:tcBorders>
              <w:top w:val="dotted" w:sz="4" w:space="0" w:color="B9D3EB" w:themeColor="accent1"/>
              <w:left w:val="nil"/>
              <w:bottom w:val="nil"/>
              <w:right w:val="nil"/>
            </w:tcBorders>
            <w:shd w:val="clear" w:color="auto" w:fill="auto"/>
          </w:tcPr>
          <w:p w14:paraId="31B0CC95" w14:textId="77777777" w:rsidR="00531FC6" w:rsidRPr="00384B28" w:rsidRDefault="006B6ACF" w:rsidP="00400D01">
            <w:pPr>
              <w:pStyle w:val="PURBullet-Indented"/>
            </w:pPr>
            <w:r w:rsidRPr="00384B28">
              <w:t xml:space="preserve">CAL SharePoint Server 2013 Standard </w:t>
            </w:r>
            <w:r w:rsidRPr="00384B28">
              <w:rPr>
                <w:b/>
              </w:rPr>
              <w:t>et</w:t>
            </w:r>
            <w:r w:rsidRPr="00384B28">
              <w:rPr>
                <w:rFonts w:cs="Tahoma"/>
                <w:szCs w:val="18"/>
              </w:rPr>
              <w:t xml:space="preserve"> CAL</w:t>
            </w:r>
            <w:r w:rsidRPr="00384B28">
              <w:t xml:space="preserve"> SharePoint Server 2013 Enterprise, </w:t>
            </w:r>
            <w:r w:rsidRPr="00384B28">
              <w:rPr>
                <w:b/>
              </w:rPr>
              <w:t>ou</w:t>
            </w:r>
          </w:p>
          <w:p w14:paraId="31B0CC96" w14:textId="77777777" w:rsidR="00531FC6" w:rsidRPr="008F1B3C" w:rsidRDefault="00531FC6" w:rsidP="00400D01">
            <w:pPr>
              <w:pStyle w:val="PURBullet-Indented"/>
              <w:rPr>
                <w:lang w:val="fr-FR"/>
              </w:rPr>
            </w:pPr>
            <w:r w:rsidRPr="008F1B3C">
              <w:rPr>
                <w:lang w:val="fr-FR"/>
              </w:rPr>
              <w:t xml:space="preserve">CAL Core Suite </w:t>
            </w:r>
            <w:r w:rsidRPr="008F1B3C">
              <w:rPr>
                <w:b/>
                <w:lang w:val="fr-FR"/>
              </w:rPr>
              <w:t>et</w:t>
            </w:r>
            <w:r w:rsidRPr="008F1B3C">
              <w:rPr>
                <w:lang w:val="fr-FR"/>
              </w:rPr>
              <w:t xml:space="preserve"> CAL SharePoint Server 2013 Enterprise, </w:t>
            </w:r>
            <w:r w:rsidRPr="008F1B3C">
              <w:rPr>
                <w:b/>
                <w:lang w:val="fr-FR"/>
              </w:rPr>
              <w:t>ou</w:t>
            </w:r>
          </w:p>
          <w:p w14:paraId="31B0CC97" w14:textId="77777777" w:rsidR="00531FC6" w:rsidRPr="00384B28" w:rsidRDefault="00531FC6" w:rsidP="00400D01">
            <w:pPr>
              <w:pStyle w:val="PURBullet-Indented"/>
            </w:pPr>
            <w:r w:rsidRPr="00384B28">
              <w:t>Enterprise CAL Suite</w:t>
            </w:r>
          </w:p>
        </w:tc>
      </w:tr>
    </w:tbl>
    <w:bookmarkStart w:id="677" w:name="_Toc299519138"/>
    <w:bookmarkStart w:id="678" w:name="_Toc299531570"/>
    <w:bookmarkStart w:id="679" w:name="_Toc299531894"/>
    <w:bookmarkStart w:id="680" w:name="_Toc299957177"/>
    <w:p w14:paraId="31B0CC99" w14:textId="77777777" w:rsidR="00830DCA" w:rsidRPr="00384B28" w:rsidRDefault="0051630E" w:rsidP="00CD6E9D">
      <w:pPr>
        <w:pStyle w:val="PURBreadcrumb"/>
        <w:keepNext w:val="0"/>
        <w:rPr>
          <w:lang w:val="fr-FR"/>
        </w:rPr>
      </w:pPr>
      <w:r>
        <w:fldChar w:fldCharType="begin"/>
      </w:r>
      <w:r w:rsidRPr="00515E8B">
        <w:rPr>
          <w:lang w:val="fr-FR"/>
        </w:rPr>
        <w:instrText xml:space="preserve"> HYPERLINK \l "Table_of_Content" </w:instrText>
      </w:r>
      <w:r>
        <w:fldChar w:fldCharType="separate"/>
      </w:r>
      <w:r w:rsidRPr="008F1B3C">
        <w:rPr>
          <w:rStyle w:val="Hyperlink"/>
          <w:rFonts w:ascii="Arial Narrow" w:hAnsi="Arial Narrow"/>
          <w:sz w:val="16"/>
          <w:lang w:val="fr-FR"/>
        </w:rPr>
        <w:t>Table des matières</w:t>
      </w:r>
      <w:r>
        <w:rPr>
          <w:rStyle w:val="Hyperlink"/>
          <w:rFonts w:ascii="Arial Narrow" w:hAnsi="Arial Narrow"/>
          <w:sz w:val="16"/>
          <w:lang w:val="fr-FR"/>
        </w:rPr>
        <w:fldChar w:fldCharType="end"/>
      </w:r>
      <w:r w:rsidRPr="0051630E">
        <w:rPr>
          <w:rStyle w:val="Hyperlink"/>
          <w:rFonts w:ascii="Arial Narrow" w:hAnsi="Arial Narrow"/>
          <w:sz w:val="16"/>
          <w:u w:val="none"/>
          <w:lang w:val="fr-FR"/>
        </w:rPr>
        <w:t xml:space="preserve"> </w:t>
      </w:r>
      <w:r w:rsidRPr="008F1B3C">
        <w:rPr>
          <w:lang w:val="fr-FR"/>
        </w:rPr>
        <w:t>/</w:t>
      </w:r>
      <w:r>
        <w:rPr>
          <w:lang w:val="fr-FR"/>
        </w:rPr>
        <w:t xml:space="preserve"> </w:t>
      </w:r>
      <w:hyperlink w:anchor="Universal_License_Terms" w:history="1">
        <w:r w:rsidRPr="008F1B3C">
          <w:rPr>
            <w:rStyle w:val="Hyperlink"/>
            <w:rFonts w:ascii="Arial Narrow" w:hAnsi="Arial Narrow"/>
            <w:sz w:val="16"/>
            <w:lang w:val="fr-FR"/>
          </w:rPr>
          <w:t>Conditions universelles de licence</w:t>
        </w:r>
      </w:hyperlink>
    </w:p>
    <w:p w14:paraId="31B0CC9A" w14:textId="77777777" w:rsidR="009A4C7C" w:rsidRPr="00601334" w:rsidRDefault="009A4C7C" w:rsidP="00D6363C">
      <w:pPr>
        <w:pStyle w:val="PURProductName"/>
        <w:rPr>
          <w:lang w:val="fr-FR"/>
        </w:rPr>
      </w:pPr>
      <w:bookmarkStart w:id="681" w:name="_Toc299519142"/>
      <w:bookmarkStart w:id="682" w:name="_Toc299531574"/>
      <w:bookmarkStart w:id="683" w:name="_Toc299531898"/>
      <w:bookmarkStart w:id="684" w:name="_Toc299957181"/>
      <w:bookmarkStart w:id="685" w:name="_Toc346536879"/>
      <w:bookmarkStart w:id="686" w:name="_Toc346895330"/>
      <w:bookmarkStart w:id="687" w:name="_Toc339280343"/>
      <w:bookmarkStart w:id="688" w:name="_Toc339280486"/>
      <w:bookmarkStart w:id="689" w:name="_Toc363552816"/>
      <w:bookmarkStart w:id="690" w:name="_Toc363552879"/>
      <w:bookmarkStart w:id="691" w:name="_Toc378682178"/>
      <w:bookmarkStart w:id="692" w:name="_Toc378682280"/>
      <w:bookmarkStart w:id="693" w:name="_Toc371268292"/>
      <w:bookmarkStart w:id="694" w:name="_Toc371268358"/>
      <w:bookmarkStart w:id="695" w:name="_Toc381960545"/>
      <w:bookmarkStart w:id="696" w:name="_Toc381960586"/>
      <w:bookmarkEnd w:id="677"/>
      <w:bookmarkEnd w:id="678"/>
      <w:bookmarkEnd w:id="679"/>
      <w:bookmarkEnd w:id="680"/>
      <w:r w:rsidRPr="00601334">
        <w:rPr>
          <w:lang w:val="fr-FR"/>
        </w:rPr>
        <w:t>SQL Server 2014 Standard</w:t>
      </w:r>
      <w:bookmarkEnd w:id="681"/>
      <w:bookmarkEnd w:id="682"/>
      <w:bookmarkEnd w:id="683"/>
      <w:bookmarkEnd w:id="684"/>
      <w:bookmarkEnd w:id="685"/>
      <w:bookmarkEnd w:id="686"/>
      <w:bookmarkEnd w:id="687"/>
      <w:bookmarkEnd w:id="688"/>
      <w:bookmarkEnd w:id="689"/>
      <w:bookmarkEnd w:id="690"/>
      <w:bookmarkEnd w:id="691"/>
      <w:bookmarkEnd w:id="692"/>
      <w:bookmarkEnd w:id="693"/>
      <w:bookmarkEnd w:id="694"/>
      <w:bookmarkEnd w:id="695"/>
      <w:bookmarkEnd w:id="696"/>
      <w:r w:rsidRPr="00384B28">
        <w:fldChar w:fldCharType="begin"/>
      </w:r>
      <w:r w:rsidRPr="00601334">
        <w:rPr>
          <w:lang w:val="fr-FR"/>
        </w:rPr>
        <w:instrText>XE "SQL Server 2014 Standard"</w:instrText>
      </w:r>
      <w:r w:rsidRPr="00384B28">
        <w:fldChar w:fldCharType="end"/>
      </w:r>
    </w:p>
    <w:p w14:paraId="31B0CC9B" w14:textId="77777777" w:rsidR="009A4C7C" w:rsidRPr="00384B28" w:rsidRDefault="009A4C7C" w:rsidP="009A4C7C">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31C1F" w:rsidRPr="00D422BD" w14:paraId="31B0CC9E" w14:textId="77777777" w:rsidTr="009F774B">
        <w:tc>
          <w:tcPr>
            <w:tcW w:w="2477" w:type="pct"/>
            <w:tcBorders>
              <w:top w:val="single" w:sz="4" w:space="0" w:color="auto"/>
              <w:bottom w:val="nil"/>
            </w:tcBorders>
          </w:tcPr>
          <w:p w14:paraId="31B0CC9C" w14:textId="77777777" w:rsidR="00831C1F" w:rsidRPr="008F1B3C" w:rsidRDefault="00831C1F" w:rsidP="00831C1F">
            <w:pPr>
              <w:pStyle w:val="PURLMSH"/>
              <w:rPr>
                <w:lang w:val="fr-FR"/>
              </w:rPr>
            </w:pPr>
            <w:r w:rsidRPr="008F1B3C">
              <w:rPr>
                <w:lang w:val="fr-FR"/>
              </w:rPr>
              <w:t xml:space="preserve">Section applicable des conditions générales de licence SAL : </w:t>
            </w:r>
            <w:hyperlink w:anchor="SALTerms_Server" w:history="1">
              <w:r w:rsidRPr="008F1B3C">
                <w:rPr>
                  <w:rStyle w:val="Hyperlink"/>
                  <w:lang w:val="fr-FR"/>
                </w:rPr>
                <w:t>Logiciel serveur</w:t>
              </w:r>
            </w:hyperlink>
          </w:p>
        </w:tc>
        <w:tc>
          <w:tcPr>
            <w:tcW w:w="2523" w:type="pct"/>
            <w:tcBorders>
              <w:top w:val="single" w:sz="4" w:space="0" w:color="auto"/>
              <w:bottom w:val="nil"/>
            </w:tcBorders>
          </w:tcPr>
          <w:p w14:paraId="31B0CC9D" w14:textId="77777777" w:rsidR="00831C1F" w:rsidRPr="008F1B3C" w:rsidRDefault="004F154D" w:rsidP="00831C1F">
            <w:pPr>
              <w:pStyle w:val="PURLMSH"/>
              <w:rPr>
                <w:lang w:val="fr-FR"/>
              </w:rPr>
            </w:pPr>
            <w:r w:rsidRPr="008F1B3C">
              <w:rPr>
                <w:lang w:val="fr-FR"/>
              </w:rPr>
              <w:t xml:space="preserve">Voir les avertissements applicables : </w:t>
            </w:r>
            <w:r w:rsidRPr="008F1B3C">
              <w:rPr>
                <w:b/>
                <w:lang w:val="fr-FR"/>
              </w:rPr>
              <w:t xml:space="preserve">mises à jour automatiques </w:t>
            </w:r>
            <w:r w:rsidR="00A55374">
              <w:rPr>
                <w:b/>
                <w:lang w:val="fr-FR"/>
              </w:rPr>
              <w:br/>
            </w:r>
            <w:r w:rsidRPr="008F1B3C">
              <w:rPr>
                <w:i/>
                <w:lang w:val="fr-FR"/>
              </w:rPr>
              <w:t>(voir l</w:t>
            </w:r>
            <w:r w:rsidR="000905B8">
              <w:rPr>
                <w:i/>
                <w:lang w:val="fr-FR"/>
              </w:rPr>
              <w:t>’</w:t>
            </w:r>
            <w:hyperlink w:anchor="Appendix_2" w:history="1">
              <w:hyperlink w:anchor="Appendix_2" w:history="1">
                <w:r w:rsidR="00CF5B94" w:rsidRPr="008F1B3C">
                  <w:rPr>
                    <w:rStyle w:val="Hyperlink"/>
                    <w:i/>
                    <w:lang w:val="fr-FR"/>
                  </w:rPr>
                  <w:t>Annexe 2</w:t>
                </w:r>
              </w:hyperlink>
            </w:hyperlink>
            <w:r w:rsidRPr="008F1B3C">
              <w:rPr>
                <w:i/>
                <w:lang w:val="fr-FR"/>
              </w:rPr>
              <w:t>)</w:t>
            </w:r>
          </w:p>
        </w:tc>
      </w:tr>
      <w:tr w:rsidR="009A4C7C" w:rsidRPr="00D422BD" w14:paraId="31B0CCA1" w14:textId="77777777" w:rsidTr="009F774B">
        <w:tc>
          <w:tcPr>
            <w:tcW w:w="2477" w:type="pct"/>
            <w:tcBorders>
              <w:top w:val="nil"/>
            </w:tcBorders>
          </w:tcPr>
          <w:p w14:paraId="31B0CC9F" w14:textId="77777777" w:rsidR="009A4C7C" w:rsidRPr="008F1B3C" w:rsidRDefault="009A4C7C" w:rsidP="009A4C7C">
            <w:pPr>
              <w:pStyle w:val="PURLMSH"/>
              <w:rPr>
                <w:lang w:val="fr-FR"/>
              </w:rPr>
            </w:pPr>
            <w:r w:rsidRPr="008F1B3C">
              <w:rPr>
                <w:lang w:val="fr-FR"/>
              </w:rPr>
              <w:t xml:space="preserve">Logiciels client/supplémentaires : </w:t>
            </w:r>
            <w:r w:rsidRPr="008F1B3C">
              <w:rPr>
                <w:b/>
                <w:lang w:val="fr-FR"/>
              </w:rPr>
              <w:t>Oui</w:t>
            </w:r>
            <w:r w:rsidRPr="008F1B3C">
              <w:rPr>
                <w:lang w:val="fr-FR"/>
              </w:rPr>
              <w:t xml:space="preserve"> </w:t>
            </w:r>
            <w:r w:rsidRPr="008F1B3C">
              <w:rPr>
                <w:i/>
                <w:lang w:val="fr-FR"/>
              </w:rPr>
              <w:t>(voir l</w:t>
            </w:r>
            <w:r w:rsidR="000905B8">
              <w:rPr>
                <w:i/>
                <w:lang w:val="fr-FR"/>
              </w:rPr>
              <w:t>’</w:t>
            </w:r>
            <w:hyperlink w:anchor="Annexe1" w:history="1">
              <w:hyperlink w:anchor="Appendix_1" w:history="1">
                <w:hyperlink w:anchor="Appendix_1" w:history="1">
                  <w:hyperlink w:anchor="Appendix_1" w:history="1">
                    <w:r w:rsidR="003369C2" w:rsidRPr="008F1B3C">
                      <w:rPr>
                        <w:rStyle w:val="Hyperlink"/>
                        <w:i/>
                        <w:lang w:val="fr-FR"/>
                      </w:rPr>
                      <w:t>Annexe 1</w:t>
                    </w:r>
                  </w:hyperlink>
                </w:hyperlink>
              </w:hyperlink>
            </w:hyperlink>
            <w:r w:rsidRPr="008F1B3C">
              <w:rPr>
                <w:i/>
                <w:lang w:val="fr-FR"/>
              </w:rPr>
              <w:t>)</w:t>
            </w:r>
          </w:p>
        </w:tc>
        <w:tc>
          <w:tcPr>
            <w:tcW w:w="2523" w:type="pct"/>
            <w:tcBorders>
              <w:top w:val="nil"/>
            </w:tcBorders>
          </w:tcPr>
          <w:p w14:paraId="31B0CCA0" w14:textId="77777777" w:rsidR="009A4C7C" w:rsidRPr="008F1B3C" w:rsidRDefault="003B0799" w:rsidP="009A4C7C">
            <w:pPr>
              <w:pStyle w:val="PURLMSH"/>
              <w:rPr>
                <w:lang w:val="fr-FR"/>
              </w:rPr>
            </w:pPr>
            <w:r w:rsidRPr="008F1B3C">
              <w:rPr>
                <w:lang w:val="fr-FR"/>
              </w:rPr>
              <w:t xml:space="preserve">Éligibles aux Services Logiciels sur serveurs de Prestataires de Services de centre de données : </w:t>
            </w:r>
            <w:r w:rsidRPr="008F1B3C">
              <w:rPr>
                <w:b/>
                <w:lang w:val="fr-FR"/>
              </w:rPr>
              <w:t>Oui</w:t>
            </w:r>
          </w:p>
        </w:tc>
      </w:tr>
      <w:tr w:rsidR="009A4C7C" w:rsidRPr="00D422BD" w14:paraId="31B0CCA3"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1B0CCA2" w14:textId="77777777" w:rsidR="009A4C7C" w:rsidRPr="008F1B3C" w:rsidRDefault="009A4C7C" w:rsidP="009A4C7C">
            <w:pPr>
              <w:pStyle w:val="PURTableHeaderWhite"/>
              <w:spacing w:after="0" w:line="240" w:lineRule="auto"/>
              <w:rPr>
                <w:i w:val="0"/>
                <w:color w:val="404040" w:themeColor="text1" w:themeTint="BF"/>
                <w:lang w:val="fr-FR"/>
              </w:rPr>
            </w:pPr>
            <w:r w:rsidRPr="008F1B3C">
              <w:rPr>
                <w:i w:val="0"/>
                <w:color w:val="404040" w:themeColor="text1" w:themeTint="BF"/>
                <w:lang w:val="fr-FR"/>
              </w:rPr>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3025FD" w:rsidRPr="00384B28" w14:paraId="31B0CCA7"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1B0CCA4" w14:textId="77777777" w:rsidR="003025FD" w:rsidRPr="00384B28" w:rsidRDefault="003025FD" w:rsidP="009A4C7C">
            <w:pPr>
              <w:pStyle w:val="PURBody"/>
            </w:pPr>
            <w:r w:rsidRPr="00384B28">
              <w:rPr>
                <w:b/>
              </w:rPr>
              <w:t>Vous avez besoin de :</w:t>
            </w:r>
          </w:p>
          <w:p w14:paraId="31B0CCA5" w14:textId="77777777" w:rsidR="009F3973" w:rsidRPr="00384B28" w:rsidRDefault="009F3973" w:rsidP="00D6363C">
            <w:pPr>
              <w:pStyle w:val="PURBullet-Indented"/>
            </w:pPr>
            <w:r w:rsidRPr="00384B28">
              <w:t xml:space="preserve">SAL SQL Server 2014 Standard, </w:t>
            </w:r>
            <w:r w:rsidRPr="00384B28">
              <w:rPr>
                <w:b/>
              </w:rPr>
              <w:t>ou</w:t>
            </w:r>
          </w:p>
          <w:p w14:paraId="31B0CCA6" w14:textId="77777777" w:rsidR="003025FD" w:rsidRPr="00384B28" w:rsidRDefault="009F3973" w:rsidP="00D6363C">
            <w:pPr>
              <w:pStyle w:val="PURBullet-Indented"/>
            </w:pPr>
            <w:r w:rsidRPr="00384B28">
              <w:t>SAL SQL Server 2014 Business Intelligence</w:t>
            </w:r>
          </w:p>
        </w:tc>
      </w:tr>
    </w:tbl>
    <w:p w14:paraId="31B0CCA8" w14:textId="77777777" w:rsidR="009A4C7C" w:rsidRPr="008F1B3C" w:rsidRDefault="009A4C7C" w:rsidP="0085206E">
      <w:pPr>
        <w:pStyle w:val="PURADDITIONALTERMSHEADERMB"/>
        <w:rPr>
          <w:lang w:val="fr-FR"/>
        </w:rPr>
      </w:pPr>
      <w:r w:rsidRPr="008F1B3C">
        <w:rPr>
          <w:lang w:val="fr-FR"/>
        </w:rPr>
        <w:t>Conditions supplémentaires.</w:t>
      </w:r>
    </w:p>
    <w:p w14:paraId="31B0CCA9" w14:textId="77777777" w:rsidR="0061320A" w:rsidRPr="008F1B3C" w:rsidRDefault="0061320A" w:rsidP="0061320A">
      <w:pPr>
        <w:pStyle w:val="PURBlueStrong-Indented"/>
        <w:rPr>
          <w:spacing w:val="0"/>
          <w:lang w:val="fr-FR"/>
        </w:rPr>
      </w:pPr>
      <w:r w:rsidRPr="008F1B3C">
        <w:rPr>
          <w:spacing w:val="0"/>
          <w:lang w:val="fr-FR"/>
        </w:rPr>
        <w:t>Droits des éditions antérieures</w:t>
      </w:r>
    </w:p>
    <w:p w14:paraId="31B0CCAA" w14:textId="77777777" w:rsidR="0061320A" w:rsidRPr="008F1B3C" w:rsidRDefault="0061320A" w:rsidP="0061320A">
      <w:pPr>
        <w:pStyle w:val="Heading2"/>
        <w:widowControl w:val="0"/>
        <w:pBdr>
          <w:bottom w:val="none" w:sz="0" w:space="0" w:color="auto"/>
        </w:pBdr>
        <w:tabs>
          <w:tab w:val="left" w:pos="720"/>
        </w:tabs>
        <w:ind w:left="270"/>
        <w:rPr>
          <w:lang w:val="fr-FR"/>
        </w:rPr>
      </w:pPr>
      <w:r w:rsidRPr="008F1B3C">
        <w:rPr>
          <w:b w:val="0"/>
          <w:caps w:val="0"/>
          <w:color w:val="404040" w:themeColor="text1" w:themeTint="BF"/>
          <w:sz w:val="18"/>
          <w:lang w:val="fr-FR"/>
        </w:rPr>
        <w:t>Pour toute instance autorisée, vous êtes autorisé à créer, stocker et utiliser une instance de la version 2012 de l</w:t>
      </w:r>
      <w:r w:rsidR="000905B8">
        <w:rPr>
          <w:b w:val="0"/>
          <w:caps w:val="0"/>
          <w:color w:val="404040" w:themeColor="text1" w:themeTint="BF"/>
          <w:sz w:val="18"/>
          <w:lang w:val="fr-FR"/>
        </w:rPr>
        <w:t>’</w:t>
      </w:r>
      <w:r w:rsidRPr="008F1B3C">
        <w:rPr>
          <w:b w:val="0"/>
          <w:caps w:val="0"/>
          <w:color w:val="404040" w:themeColor="text1" w:themeTint="BF"/>
          <w:sz w:val="18"/>
          <w:lang w:val="fr-FR"/>
        </w:rPr>
        <w:t>édition SQL Server Standard, Workgroup ou Small Business du logiciel.</w:t>
      </w:r>
    </w:p>
    <w:p w14:paraId="31B0CCAB" w14:textId="77777777" w:rsidR="00091B14" w:rsidRPr="00601334" w:rsidRDefault="00091B14" w:rsidP="00D62BE8">
      <w:pPr>
        <w:pStyle w:val="PURBlueStrong-Indented"/>
        <w:tabs>
          <w:tab w:val="left" w:pos="9373"/>
        </w:tabs>
        <w:rPr>
          <w:spacing w:val="0"/>
          <w:lang w:val="fr-FR"/>
        </w:rPr>
      </w:pPr>
      <w:r w:rsidRPr="00601334">
        <w:rPr>
          <w:spacing w:val="0"/>
          <w:lang w:val="fr-FR"/>
        </w:rPr>
        <w:t>Logiciel .NET Framework</w:t>
      </w:r>
    </w:p>
    <w:p w14:paraId="31B0CCAC" w14:textId="77777777" w:rsidR="00091B14" w:rsidRPr="00384B28" w:rsidRDefault="00091B14" w:rsidP="00091B14">
      <w:pPr>
        <w:pStyle w:val="PURBody-Indented"/>
        <w:rPr>
          <w:lang w:val="fr-FR"/>
        </w:rPr>
      </w:pPr>
      <w:r w:rsidRPr="00384B28">
        <w:rPr>
          <w:lang w:val="fr-FR"/>
        </w:rP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31B0CCAD" w14:textId="77777777" w:rsidR="009A4C7C"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CAE" w14:textId="77777777" w:rsidR="00E669F1" w:rsidRPr="00601334" w:rsidRDefault="00E669F1" w:rsidP="00D6363C">
      <w:pPr>
        <w:pStyle w:val="PURProductName"/>
        <w:rPr>
          <w:lang w:val="fr-FR"/>
        </w:rPr>
      </w:pPr>
      <w:bookmarkStart w:id="697" w:name="_Toc346536880"/>
      <w:bookmarkStart w:id="698" w:name="_Toc346895331"/>
      <w:bookmarkStart w:id="699" w:name="_Toc339280344"/>
      <w:bookmarkStart w:id="700" w:name="_Toc339280487"/>
      <w:bookmarkStart w:id="701" w:name="_Toc363552817"/>
      <w:bookmarkStart w:id="702" w:name="_Toc363552880"/>
      <w:bookmarkStart w:id="703" w:name="_Toc378682179"/>
      <w:bookmarkStart w:id="704" w:name="_Toc378682281"/>
      <w:bookmarkStart w:id="705" w:name="_Toc371268293"/>
      <w:bookmarkStart w:id="706" w:name="_Toc371268359"/>
      <w:bookmarkStart w:id="707" w:name="_Toc381960546"/>
      <w:bookmarkStart w:id="708" w:name="_Toc381960587"/>
      <w:bookmarkStart w:id="709" w:name="_Toc297828757"/>
      <w:bookmarkStart w:id="710" w:name="_Toc297883512"/>
      <w:bookmarkStart w:id="711" w:name="_Toc299519143"/>
      <w:bookmarkStart w:id="712" w:name="_Toc299531575"/>
      <w:bookmarkStart w:id="713" w:name="_Toc299531899"/>
      <w:bookmarkStart w:id="714" w:name="_Toc299957182"/>
      <w:r w:rsidRPr="00601334">
        <w:rPr>
          <w:lang w:val="fr-FR"/>
        </w:rPr>
        <w:t>SQL Server 2014 Business Intelligence</w:t>
      </w:r>
      <w:bookmarkEnd w:id="697"/>
      <w:bookmarkEnd w:id="698"/>
      <w:bookmarkEnd w:id="699"/>
      <w:bookmarkEnd w:id="700"/>
      <w:bookmarkEnd w:id="701"/>
      <w:bookmarkEnd w:id="702"/>
      <w:bookmarkEnd w:id="703"/>
      <w:bookmarkEnd w:id="704"/>
      <w:bookmarkEnd w:id="705"/>
      <w:bookmarkEnd w:id="706"/>
      <w:bookmarkEnd w:id="707"/>
      <w:bookmarkEnd w:id="708"/>
      <w:r w:rsidRPr="00384B28">
        <w:fldChar w:fldCharType="begin"/>
      </w:r>
      <w:r w:rsidRPr="00601334">
        <w:rPr>
          <w:lang w:val="fr-FR"/>
        </w:rPr>
        <w:instrText>XE "SQL Server 2014 Business Intelligence"</w:instrText>
      </w:r>
      <w:r w:rsidRPr="00384B28">
        <w:fldChar w:fldCharType="end"/>
      </w:r>
    </w:p>
    <w:p w14:paraId="31B0CCAF" w14:textId="77777777" w:rsidR="00E669F1" w:rsidRPr="00384B28" w:rsidRDefault="00E669F1" w:rsidP="00E669F1">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E669F1" w:rsidRPr="00D422BD" w14:paraId="31B0CCB2" w14:textId="77777777" w:rsidTr="00230F33">
        <w:tc>
          <w:tcPr>
            <w:tcW w:w="2477" w:type="pct"/>
            <w:tcBorders>
              <w:top w:val="single" w:sz="4" w:space="0" w:color="auto"/>
              <w:bottom w:val="nil"/>
            </w:tcBorders>
          </w:tcPr>
          <w:p w14:paraId="31B0CCB0" w14:textId="77777777" w:rsidR="00E669F1" w:rsidRPr="008F1B3C" w:rsidRDefault="00E669F1" w:rsidP="00230F33">
            <w:pPr>
              <w:pStyle w:val="PURLMSH"/>
              <w:rPr>
                <w:lang w:val="fr-FR"/>
              </w:rPr>
            </w:pPr>
            <w:r w:rsidRPr="008F1B3C">
              <w:rPr>
                <w:lang w:val="fr-FR"/>
              </w:rPr>
              <w:t xml:space="preserve">Section applicable des conditions générales de licence SAL : </w:t>
            </w:r>
            <w:hyperlink w:anchor="SALTerms_Server" w:history="1">
              <w:r w:rsidRPr="008F1B3C">
                <w:rPr>
                  <w:rStyle w:val="Hyperlink"/>
                  <w:lang w:val="fr-FR"/>
                </w:rPr>
                <w:t>Logiciel serveur</w:t>
              </w:r>
            </w:hyperlink>
          </w:p>
        </w:tc>
        <w:tc>
          <w:tcPr>
            <w:tcW w:w="2523" w:type="pct"/>
            <w:tcBorders>
              <w:top w:val="single" w:sz="4" w:space="0" w:color="auto"/>
              <w:bottom w:val="nil"/>
            </w:tcBorders>
          </w:tcPr>
          <w:p w14:paraId="31B0CCB1" w14:textId="77777777" w:rsidR="00E669F1" w:rsidRPr="008F1B3C" w:rsidRDefault="00E669F1" w:rsidP="00230F33">
            <w:pPr>
              <w:pStyle w:val="PURLMSH"/>
              <w:rPr>
                <w:lang w:val="fr-FR"/>
              </w:rPr>
            </w:pPr>
            <w:r w:rsidRPr="008F1B3C">
              <w:rPr>
                <w:lang w:val="fr-FR"/>
              </w:rPr>
              <w:t xml:space="preserve">Voir les avertissements applicables : </w:t>
            </w:r>
            <w:r w:rsidRPr="008F1B3C">
              <w:rPr>
                <w:b/>
                <w:lang w:val="fr-FR"/>
              </w:rPr>
              <w:t xml:space="preserve">mises à jour automatiques </w:t>
            </w:r>
            <w:r w:rsidR="00275F93">
              <w:rPr>
                <w:b/>
                <w:lang w:val="fr-FR"/>
              </w:rPr>
              <w:br/>
            </w:r>
            <w:r w:rsidRPr="008F1B3C">
              <w:rPr>
                <w:i/>
                <w:lang w:val="fr-FR"/>
              </w:rPr>
              <w:t>(voir l</w:t>
            </w:r>
            <w:r w:rsidR="000905B8">
              <w:rPr>
                <w:i/>
                <w:lang w:val="fr-FR"/>
              </w:rPr>
              <w:t>’</w:t>
            </w:r>
            <w:hyperlink w:anchor="Appendix_2" w:history="1">
              <w:hyperlink w:anchor="Appendix_2" w:history="1">
                <w:r w:rsidR="00CF5B94" w:rsidRPr="008F1B3C">
                  <w:rPr>
                    <w:rStyle w:val="Hyperlink"/>
                    <w:i/>
                    <w:lang w:val="fr-FR"/>
                  </w:rPr>
                  <w:t>Annexe 2</w:t>
                </w:r>
              </w:hyperlink>
            </w:hyperlink>
            <w:r w:rsidRPr="008F1B3C">
              <w:rPr>
                <w:i/>
                <w:lang w:val="fr-FR"/>
              </w:rPr>
              <w:t>)</w:t>
            </w:r>
          </w:p>
        </w:tc>
      </w:tr>
      <w:tr w:rsidR="00E669F1" w:rsidRPr="00D422BD" w14:paraId="31B0CCB5" w14:textId="77777777" w:rsidTr="00230F33">
        <w:tc>
          <w:tcPr>
            <w:tcW w:w="2477" w:type="pct"/>
            <w:tcBorders>
              <w:top w:val="nil"/>
            </w:tcBorders>
          </w:tcPr>
          <w:p w14:paraId="31B0CCB3" w14:textId="77777777" w:rsidR="00E669F1" w:rsidRPr="008F1B3C" w:rsidRDefault="00E669F1" w:rsidP="00230F33">
            <w:pPr>
              <w:pStyle w:val="PURLMSH"/>
              <w:rPr>
                <w:lang w:val="fr-FR"/>
              </w:rPr>
            </w:pPr>
            <w:r w:rsidRPr="008F1B3C">
              <w:rPr>
                <w:lang w:val="fr-FR"/>
              </w:rPr>
              <w:t xml:space="preserve">Logiciels client/supplémentaires : </w:t>
            </w:r>
            <w:r w:rsidRPr="008F1B3C">
              <w:rPr>
                <w:b/>
                <w:lang w:val="fr-FR"/>
              </w:rPr>
              <w:t>Oui</w:t>
            </w:r>
            <w:r w:rsidRPr="008F1B3C">
              <w:rPr>
                <w:lang w:val="fr-FR"/>
              </w:rPr>
              <w:t xml:space="preserve"> </w:t>
            </w:r>
            <w:r w:rsidRPr="008F1B3C">
              <w:rPr>
                <w:i/>
                <w:lang w:val="fr-FR"/>
              </w:rPr>
              <w:t>(voir l</w:t>
            </w:r>
            <w:r w:rsidR="000905B8">
              <w:rPr>
                <w:i/>
                <w:lang w:val="fr-FR"/>
              </w:rPr>
              <w:t>’</w:t>
            </w:r>
            <w:hyperlink w:anchor="Annexe1" w:history="1">
              <w:hyperlink w:anchor="Appendix_1" w:history="1">
                <w:hyperlink w:anchor="Appendix_1" w:history="1">
                  <w:hyperlink w:anchor="Appendix_1" w:history="1">
                    <w:r w:rsidR="003369C2" w:rsidRPr="008F1B3C">
                      <w:rPr>
                        <w:rStyle w:val="Hyperlink"/>
                        <w:i/>
                        <w:lang w:val="fr-FR"/>
                      </w:rPr>
                      <w:t>Annexe 1</w:t>
                    </w:r>
                  </w:hyperlink>
                </w:hyperlink>
              </w:hyperlink>
            </w:hyperlink>
            <w:r w:rsidRPr="008F1B3C">
              <w:rPr>
                <w:i/>
                <w:lang w:val="fr-FR"/>
              </w:rPr>
              <w:t>)</w:t>
            </w:r>
          </w:p>
        </w:tc>
        <w:tc>
          <w:tcPr>
            <w:tcW w:w="2523" w:type="pct"/>
            <w:tcBorders>
              <w:top w:val="nil"/>
            </w:tcBorders>
          </w:tcPr>
          <w:p w14:paraId="31B0CCB4" w14:textId="77777777" w:rsidR="00E669F1" w:rsidRPr="008F1B3C" w:rsidRDefault="003B0799" w:rsidP="00230F33">
            <w:pPr>
              <w:pStyle w:val="PURLMSH"/>
              <w:rPr>
                <w:lang w:val="fr-FR"/>
              </w:rPr>
            </w:pPr>
            <w:r w:rsidRPr="008F1B3C">
              <w:rPr>
                <w:lang w:val="fr-FR"/>
              </w:rPr>
              <w:t xml:space="preserve">Éligibles aux Services Logiciels sur serveurs de Prestataires de Services de centre de données : </w:t>
            </w:r>
            <w:r w:rsidRPr="008F1B3C">
              <w:rPr>
                <w:b/>
                <w:lang w:val="fr-FR"/>
              </w:rPr>
              <w:t>Oui</w:t>
            </w:r>
          </w:p>
        </w:tc>
      </w:tr>
      <w:tr w:rsidR="00E669F1" w:rsidRPr="00D422BD" w14:paraId="31B0CCB7"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1B0CCB6" w14:textId="77777777" w:rsidR="00E669F1" w:rsidRPr="008F1B3C" w:rsidRDefault="00E669F1" w:rsidP="00230F33">
            <w:pPr>
              <w:pStyle w:val="PURTableHeaderWhite"/>
              <w:spacing w:after="0" w:line="240" w:lineRule="auto"/>
              <w:rPr>
                <w:i w:val="0"/>
                <w:color w:val="404040" w:themeColor="text1" w:themeTint="BF"/>
                <w:lang w:val="fr-FR"/>
              </w:rPr>
            </w:pPr>
            <w:r w:rsidRPr="008F1B3C">
              <w:rPr>
                <w:i w:val="0"/>
                <w:color w:val="404040" w:themeColor="text1" w:themeTint="BF"/>
                <w:lang w:val="fr-FR"/>
              </w:rPr>
              <w:lastRenderedPageBreak/>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E669F1" w:rsidRPr="00384B28" w14:paraId="31B0CCBA"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31B0CCB8" w14:textId="77777777" w:rsidR="00E669F1" w:rsidRPr="00384B28" w:rsidRDefault="00E669F1" w:rsidP="00230F33">
            <w:pPr>
              <w:pStyle w:val="PURBody"/>
            </w:pPr>
            <w:r w:rsidRPr="00384B28">
              <w:rPr>
                <w:b/>
              </w:rPr>
              <w:t>Vous avez besoin de :</w:t>
            </w:r>
          </w:p>
          <w:p w14:paraId="31B0CCB9" w14:textId="77777777" w:rsidR="00E669F1" w:rsidRPr="00384B28" w:rsidRDefault="00E669F1" w:rsidP="00D6363C">
            <w:pPr>
              <w:pStyle w:val="PURBullet-Indented"/>
            </w:pPr>
            <w:r w:rsidRPr="00384B28">
              <w:t>SAL SQL Server 2014 Business Intelligence</w:t>
            </w:r>
          </w:p>
        </w:tc>
      </w:tr>
    </w:tbl>
    <w:p w14:paraId="31B0CCBB" w14:textId="77777777" w:rsidR="00E669F1" w:rsidRPr="00384B28" w:rsidRDefault="00E669F1" w:rsidP="00B03ECA">
      <w:pPr>
        <w:pStyle w:val="PURADDITIONALTERMSHEADERMB"/>
        <w:keepNext/>
        <w:keepLines/>
        <w:rPr>
          <w:lang w:val="fr-FR"/>
        </w:rPr>
      </w:pPr>
      <w:r w:rsidRPr="00384B28">
        <w:rPr>
          <w:lang w:val="fr-FR"/>
        </w:rPr>
        <w:t>Conditions supplémentaires.</w:t>
      </w:r>
    </w:p>
    <w:p w14:paraId="31B0CCBC" w14:textId="77777777" w:rsidR="00D6363C" w:rsidRPr="00384B28" w:rsidRDefault="00D6363C" w:rsidP="0061320A">
      <w:pPr>
        <w:pStyle w:val="PURBlueStrong-Indented"/>
        <w:rPr>
          <w:spacing w:val="0"/>
          <w:lang w:val="fr-FR"/>
        </w:rPr>
      </w:pPr>
      <w:r w:rsidRPr="00384B28">
        <w:rPr>
          <w:spacing w:val="0"/>
          <w:lang w:val="fr-FR"/>
        </w:rPr>
        <w:t>Stipulation concernant la SAL pour le traitement par lot.</w:t>
      </w:r>
    </w:p>
    <w:p w14:paraId="31B0CCBD" w14:textId="77777777" w:rsidR="00D6363C" w:rsidRPr="00384B28" w:rsidRDefault="00D6363C" w:rsidP="00D6363C">
      <w:pPr>
        <w:pStyle w:val="PURBody-Indented"/>
        <w:rPr>
          <w:lang w:val="fr-FR"/>
        </w:rPr>
      </w:pPr>
      <w:r w:rsidRPr="00384B28">
        <w:rPr>
          <w:szCs w:val="18"/>
          <w:lang w:val="fr-FR"/>
        </w:rPr>
        <w:t>Vous n</w:t>
      </w:r>
      <w:r w:rsidR="000905B8">
        <w:rPr>
          <w:szCs w:val="18"/>
          <w:lang w:val="fr-FR"/>
        </w:rPr>
        <w:t>’</w:t>
      </w:r>
      <w:r w:rsidRPr="00384B28">
        <w:rPr>
          <w:szCs w:val="18"/>
          <w:lang w:val="fr-FR"/>
        </w:rPr>
        <w:t>avez pas besoin de licence d</w:t>
      </w:r>
      <w:r w:rsidR="000905B8">
        <w:rPr>
          <w:szCs w:val="18"/>
          <w:lang w:val="fr-FR"/>
        </w:rPr>
        <w:t>’</w:t>
      </w:r>
      <w:r w:rsidRPr="00384B28">
        <w:rPr>
          <w:szCs w:val="18"/>
          <w:lang w:val="fr-FR"/>
        </w:rPr>
        <w:t>accès SAL pour un utilisateur ou dispositif qui n</w:t>
      </w:r>
      <w:r w:rsidR="000905B8">
        <w:rPr>
          <w:szCs w:val="18"/>
          <w:lang w:val="fr-FR"/>
        </w:rPr>
        <w:t>’</w:t>
      </w:r>
      <w:r w:rsidRPr="00384B28">
        <w:rPr>
          <w:szCs w:val="18"/>
          <w:lang w:val="fr-FR"/>
        </w:rPr>
        <w:t>accède à vos instances du logiciel serveur que par un traitement par lot. Le « Traitement par lot » est une activité qui permet à un groupe de tâches survenant à différents moments d</w:t>
      </w:r>
      <w:r w:rsidR="000905B8">
        <w:rPr>
          <w:szCs w:val="18"/>
          <w:lang w:val="fr-FR"/>
        </w:rPr>
        <w:t>’</w:t>
      </w:r>
      <w:r w:rsidRPr="00384B28">
        <w:rPr>
          <w:szCs w:val="18"/>
          <w:lang w:val="fr-FR"/>
        </w:rPr>
        <w:t>être traitées toutes en même temps.</w:t>
      </w:r>
    </w:p>
    <w:p w14:paraId="31B0CCBE" w14:textId="77777777" w:rsidR="0061320A" w:rsidRPr="008F1B3C" w:rsidRDefault="0061320A" w:rsidP="0061320A">
      <w:pPr>
        <w:pStyle w:val="PURBlueStrong-Indented"/>
        <w:rPr>
          <w:spacing w:val="0"/>
          <w:lang w:val="fr-FR"/>
        </w:rPr>
      </w:pPr>
      <w:r w:rsidRPr="008F1B3C">
        <w:rPr>
          <w:spacing w:val="0"/>
          <w:lang w:val="fr-FR"/>
        </w:rPr>
        <w:t>Droits des éditions antérieures</w:t>
      </w:r>
    </w:p>
    <w:p w14:paraId="31B0CCBF" w14:textId="77777777" w:rsidR="00D25BAC" w:rsidRPr="008F1B3C" w:rsidRDefault="0061320A" w:rsidP="00D6363C">
      <w:pPr>
        <w:pStyle w:val="PURBody-Indented"/>
        <w:rPr>
          <w:lang w:val="fr-FR"/>
        </w:rPr>
      </w:pPr>
      <w:r w:rsidRPr="008F1B3C">
        <w:rPr>
          <w:szCs w:val="18"/>
          <w:lang w:val="fr-FR"/>
        </w:rPr>
        <w:t>Pour toute instance autorisée, vous êtes autorisé à créer, stocker et utiliser une instance de la version 2014 ou de toute version antérieure de l</w:t>
      </w:r>
      <w:r w:rsidR="000905B8">
        <w:rPr>
          <w:szCs w:val="18"/>
          <w:lang w:val="fr-FR"/>
        </w:rPr>
        <w:t>’</w:t>
      </w:r>
      <w:r w:rsidRPr="008F1B3C">
        <w:rPr>
          <w:szCs w:val="18"/>
          <w:lang w:val="fr-FR"/>
        </w:rPr>
        <w:t>édition Standard ou de toute version de l</w:t>
      </w:r>
      <w:r w:rsidR="000905B8">
        <w:rPr>
          <w:szCs w:val="18"/>
          <w:lang w:val="fr-FR"/>
        </w:rPr>
        <w:t>’</w:t>
      </w:r>
      <w:r w:rsidRPr="008F1B3C">
        <w:rPr>
          <w:szCs w:val="18"/>
          <w:lang w:val="fr-FR"/>
        </w:rPr>
        <w:t>édition Workgroup ou Small Business.</w:t>
      </w:r>
    </w:p>
    <w:p w14:paraId="31B0CCC0" w14:textId="77777777" w:rsidR="00E669F1" w:rsidRPr="00601334" w:rsidRDefault="00E669F1" w:rsidP="00E669F1">
      <w:pPr>
        <w:pStyle w:val="PURBlueStrong-Indented"/>
        <w:tabs>
          <w:tab w:val="left" w:pos="9373"/>
        </w:tabs>
        <w:rPr>
          <w:spacing w:val="0"/>
          <w:lang w:val="fr-FR"/>
        </w:rPr>
      </w:pPr>
      <w:r w:rsidRPr="00601334">
        <w:rPr>
          <w:spacing w:val="0"/>
          <w:lang w:val="fr-FR"/>
        </w:rPr>
        <w:t>Logiciel .NET Framework</w:t>
      </w:r>
    </w:p>
    <w:p w14:paraId="31B0CCC1" w14:textId="77777777" w:rsidR="00230F33" w:rsidRPr="00384B28" w:rsidRDefault="00230F33" w:rsidP="00230F33">
      <w:pPr>
        <w:pStyle w:val="PURBody-Indented"/>
        <w:rPr>
          <w:lang w:val="fr-FR"/>
        </w:rPr>
      </w:pPr>
      <w:r w:rsidRPr="00384B28">
        <w:rPr>
          <w:lang w:val="fr-FR"/>
        </w:rP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31B0CCC2" w14:textId="77777777" w:rsidR="00230F33"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CC3" w14:textId="77777777" w:rsidR="008922B3" w:rsidRPr="008F1B3C" w:rsidRDefault="008922B3" w:rsidP="008922B3">
      <w:pPr>
        <w:pStyle w:val="PURProductName"/>
        <w:rPr>
          <w:lang w:val="fr-FR"/>
        </w:rPr>
      </w:pPr>
      <w:bookmarkStart w:id="715" w:name="_Toc346536881"/>
      <w:bookmarkStart w:id="716" w:name="_Toc346895332"/>
      <w:bookmarkStart w:id="717" w:name="_Toc339280345"/>
      <w:bookmarkStart w:id="718" w:name="_Toc339280488"/>
      <w:bookmarkStart w:id="719" w:name="_Toc363552818"/>
      <w:bookmarkStart w:id="720" w:name="_Toc363552881"/>
      <w:bookmarkStart w:id="721" w:name="_Toc378682180"/>
      <w:bookmarkStart w:id="722" w:name="_Toc378682282"/>
      <w:bookmarkStart w:id="723" w:name="_Toc371268294"/>
      <w:bookmarkStart w:id="724" w:name="_Toc371268360"/>
      <w:bookmarkStart w:id="725" w:name="_Toc381960547"/>
      <w:bookmarkStart w:id="726" w:name="_Toc381960588"/>
      <w:bookmarkStart w:id="727" w:name="_Toc299519144"/>
      <w:bookmarkStart w:id="728" w:name="_Toc299531576"/>
      <w:bookmarkStart w:id="729" w:name="_Toc299531900"/>
      <w:bookmarkStart w:id="730" w:name="_Toc299957183"/>
      <w:bookmarkEnd w:id="709"/>
      <w:bookmarkEnd w:id="710"/>
      <w:bookmarkEnd w:id="711"/>
      <w:bookmarkEnd w:id="712"/>
      <w:bookmarkEnd w:id="713"/>
      <w:bookmarkEnd w:id="714"/>
      <w:r w:rsidRPr="008F1B3C">
        <w:rPr>
          <w:lang w:val="fr-FR"/>
        </w:rPr>
        <w:t>System Center 2012 R2 Client Management Suite</w:t>
      </w:r>
      <w:bookmarkEnd w:id="715"/>
      <w:bookmarkEnd w:id="716"/>
      <w:bookmarkEnd w:id="717"/>
      <w:bookmarkEnd w:id="718"/>
      <w:bookmarkEnd w:id="719"/>
      <w:bookmarkEnd w:id="720"/>
      <w:bookmarkEnd w:id="721"/>
      <w:bookmarkEnd w:id="722"/>
      <w:bookmarkEnd w:id="723"/>
      <w:bookmarkEnd w:id="724"/>
      <w:bookmarkEnd w:id="725"/>
      <w:bookmarkEnd w:id="726"/>
      <w:r w:rsidRPr="00384B28">
        <w:fldChar w:fldCharType="begin"/>
      </w:r>
      <w:r w:rsidRPr="008F1B3C">
        <w:rPr>
          <w:lang w:val="fr-FR"/>
        </w:rPr>
        <w:instrText>XE "System Center 2012 R2 Client Management Suite"</w:instrText>
      </w:r>
      <w:r w:rsidRPr="00384B28">
        <w:fldChar w:fldCharType="end"/>
      </w:r>
    </w:p>
    <w:p w14:paraId="31B0CCC4" w14:textId="77777777" w:rsidR="008922B3" w:rsidRPr="00384B28" w:rsidRDefault="008922B3" w:rsidP="008922B3">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922B3" w:rsidRPr="00D422BD" w14:paraId="31B0CCC7" w14:textId="77777777" w:rsidTr="00865C97">
        <w:tc>
          <w:tcPr>
            <w:tcW w:w="2477" w:type="pct"/>
            <w:tcBorders>
              <w:top w:val="single" w:sz="4" w:space="0" w:color="auto"/>
              <w:bottom w:val="nil"/>
            </w:tcBorders>
          </w:tcPr>
          <w:p w14:paraId="31B0CCC5" w14:textId="77777777" w:rsidR="008922B3" w:rsidRPr="008F1B3C" w:rsidRDefault="008922B3" w:rsidP="00865C97">
            <w:pPr>
              <w:pStyle w:val="PURLMSH"/>
              <w:rPr>
                <w:lang w:val="fr-FR"/>
              </w:rPr>
            </w:pPr>
            <w:r w:rsidRPr="008F1B3C">
              <w:rPr>
                <w:lang w:val="fr-FR"/>
              </w:rPr>
              <w:t xml:space="preserve">Section applicable des conditions générales de licence SAL : </w:t>
            </w:r>
            <w:hyperlink w:anchor="SALTerms_MGMT" w:history="1">
              <w:r w:rsidRPr="008F1B3C">
                <w:rPr>
                  <w:rStyle w:val="Hyperlink"/>
                  <w:lang w:val="fr-FR"/>
                </w:rPr>
                <w:t>Serveurs de gestion</w:t>
              </w:r>
            </w:hyperlink>
          </w:p>
        </w:tc>
        <w:tc>
          <w:tcPr>
            <w:tcW w:w="2523" w:type="pct"/>
            <w:tcBorders>
              <w:top w:val="single" w:sz="4" w:space="0" w:color="auto"/>
              <w:bottom w:val="nil"/>
            </w:tcBorders>
          </w:tcPr>
          <w:p w14:paraId="31B0CCC6" w14:textId="77777777" w:rsidR="008922B3" w:rsidRPr="008F1B3C" w:rsidRDefault="008922B3" w:rsidP="00865C97">
            <w:pPr>
              <w:pStyle w:val="PURLMSH"/>
              <w:rPr>
                <w:lang w:val="fr-FR"/>
              </w:rPr>
            </w:pPr>
            <w:r w:rsidRPr="008F1B3C">
              <w:rPr>
                <w:lang w:val="fr-FR"/>
              </w:rPr>
              <w:t xml:space="preserve">Voir les avertissements applicables : </w:t>
            </w:r>
            <w:r w:rsidRPr="008F1B3C">
              <w:rPr>
                <w:b/>
                <w:lang w:val="fr-FR"/>
              </w:rPr>
              <w:t>Non</w:t>
            </w:r>
          </w:p>
        </w:tc>
      </w:tr>
      <w:tr w:rsidR="008922B3" w:rsidRPr="00D422BD" w14:paraId="31B0CCCA" w14:textId="77777777" w:rsidTr="00865C97">
        <w:tc>
          <w:tcPr>
            <w:tcW w:w="2477" w:type="pct"/>
            <w:tcBorders>
              <w:top w:val="nil"/>
            </w:tcBorders>
          </w:tcPr>
          <w:p w14:paraId="31B0CCC8" w14:textId="77777777" w:rsidR="003B0799" w:rsidRPr="008F1B3C" w:rsidRDefault="007331A1" w:rsidP="007331A1">
            <w:pPr>
              <w:pStyle w:val="PURLMSH"/>
              <w:rPr>
                <w:lang w:val="fr-FR"/>
              </w:rPr>
            </w:pPr>
            <w:r w:rsidRPr="008F1B3C">
              <w:rPr>
                <w:lang w:val="fr-FR"/>
              </w:rPr>
              <w:t xml:space="preserve">Logiciels client/supplémentaires : </w:t>
            </w:r>
            <w:r w:rsidRPr="008F1B3C">
              <w:rPr>
                <w:b/>
                <w:lang w:val="fr-FR"/>
              </w:rPr>
              <w:t xml:space="preserve">Oui </w:t>
            </w:r>
            <w:r w:rsidRPr="008F1B3C">
              <w:rPr>
                <w:i/>
                <w:lang w:val="fr-FR"/>
              </w:rPr>
              <w:t>(voir l</w:t>
            </w:r>
            <w:r w:rsidR="000905B8">
              <w:rPr>
                <w:i/>
                <w:lang w:val="fr-FR"/>
              </w:rPr>
              <w:t>’</w:t>
            </w:r>
            <w:hyperlink w:anchor="Annexe1" w:history="1">
              <w:hyperlink w:anchor="Appendix_1" w:history="1">
                <w:hyperlink w:anchor="Appendix_1" w:history="1">
                  <w:hyperlink w:anchor="Appendix_1" w:history="1">
                    <w:r w:rsidR="003369C2" w:rsidRPr="008F1B3C">
                      <w:rPr>
                        <w:rStyle w:val="Hyperlink"/>
                        <w:i/>
                        <w:lang w:val="fr-FR"/>
                      </w:rPr>
                      <w:t>Annexe 1</w:t>
                    </w:r>
                  </w:hyperlink>
                </w:hyperlink>
              </w:hyperlink>
            </w:hyperlink>
            <w:r w:rsidRPr="008F1B3C">
              <w:rPr>
                <w:i/>
                <w:lang w:val="fr-FR"/>
              </w:rPr>
              <w:t>)</w:t>
            </w:r>
          </w:p>
        </w:tc>
        <w:tc>
          <w:tcPr>
            <w:tcW w:w="2523" w:type="pct"/>
            <w:tcBorders>
              <w:top w:val="nil"/>
            </w:tcBorders>
          </w:tcPr>
          <w:p w14:paraId="31B0CCC9" w14:textId="77777777" w:rsidR="008922B3" w:rsidRPr="00384B28" w:rsidRDefault="004F6F1D" w:rsidP="00865C97">
            <w:pPr>
              <w:pStyle w:val="PURLMSH"/>
              <w:rPr>
                <w:lang w:val="fr-FR"/>
              </w:rPr>
            </w:pPr>
            <w:r w:rsidRPr="00384B28">
              <w:rPr>
                <w:lang w:val="fr-FR"/>
              </w:rPr>
              <w:t xml:space="preserve">Technologies incluses : </w:t>
            </w:r>
            <w:r w:rsidRPr="00384B28">
              <w:rPr>
                <w:b/>
                <w:lang w:val="fr-FR"/>
              </w:rPr>
              <w:t>Oui</w:t>
            </w:r>
            <w:r w:rsidRPr="00384B28">
              <w:rPr>
                <w:lang w:val="fr-FR"/>
              </w:rPr>
              <w:t xml:space="preserve"> </w:t>
            </w:r>
            <w:r w:rsidRPr="00384B28">
              <w:rPr>
                <w:i/>
                <w:lang w:val="fr-FR"/>
              </w:rPr>
              <w:t xml:space="preserve">(voir </w:t>
            </w:r>
            <w:r w:rsidR="00C570B9" w:rsidRPr="00384B28">
              <w:fldChar w:fldCharType="begin"/>
            </w:r>
            <w:r w:rsidR="00C570B9" w:rsidRPr="00384B28">
              <w:rPr>
                <w:lang w:val="fr-FR"/>
              </w:rPr>
              <w:instrText xml:space="preserve"> REF  SQLServerTechnology \h  \* MERGEFORMAT </w:instrText>
            </w:r>
            <w:r w:rsidR="00C570B9" w:rsidRPr="00384B28">
              <w:fldChar w:fldCharType="separate"/>
            </w:r>
            <w:r w:rsidR="00974AC5" w:rsidRPr="00974AC5">
              <w:rPr>
                <w:i/>
                <w:color w:val="00467F"/>
                <w:u w:val="single"/>
                <w:lang w:val="fr-FR"/>
              </w:rPr>
              <w:t>Technologie</w:t>
            </w:r>
            <w:r w:rsidR="00974AC5" w:rsidRPr="00974AC5">
              <w:rPr>
                <w:i/>
                <w:color w:val="00467F"/>
                <w:u w:val="single"/>
              </w:rPr>
              <w:t xml:space="preserve"> SQL Server</w:t>
            </w:r>
            <w:r w:rsidR="00C570B9" w:rsidRPr="00384B28">
              <w:fldChar w:fldCharType="end"/>
            </w:r>
            <w:r w:rsidRPr="00384B28">
              <w:rPr>
                <w:lang w:val="fr-FR"/>
              </w:rPr>
              <w:t>)</w:t>
            </w:r>
          </w:p>
        </w:tc>
      </w:tr>
      <w:tr w:rsidR="007331A1" w:rsidRPr="00D422BD" w14:paraId="31B0CCCD" w14:textId="77777777" w:rsidTr="00865C97">
        <w:tc>
          <w:tcPr>
            <w:tcW w:w="2477" w:type="pct"/>
            <w:tcBorders>
              <w:top w:val="nil"/>
            </w:tcBorders>
          </w:tcPr>
          <w:p w14:paraId="31B0CCCB" w14:textId="77777777" w:rsidR="007331A1" w:rsidRPr="00384B28" w:rsidRDefault="007331A1" w:rsidP="000F540A">
            <w:pPr>
              <w:pStyle w:val="PURLMSH"/>
              <w:rPr>
                <w:lang w:val="fr-FR"/>
              </w:rPr>
            </w:pPr>
          </w:p>
        </w:tc>
        <w:tc>
          <w:tcPr>
            <w:tcW w:w="2523" w:type="pct"/>
            <w:tcBorders>
              <w:top w:val="nil"/>
            </w:tcBorders>
          </w:tcPr>
          <w:p w14:paraId="31B0CCCC" w14:textId="77777777" w:rsidR="007331A1" w:rsidRPr="00384B28" w:rsidRDefault="007331A1" w:rsidP="00865C97">
            <w:pPr>
              <w:pStyle w:val="PURLMSH"/>
              <w:rPr>
                <w:lang w:val="fr-FR"/>
              </w:rPr>
            </w:pPr>
            <w:r w:rsidRPr="00384B28">
              <w:rPr>
                <w:lang w:val="fr-FR"/>
              </w:rPr>
              <w:t xml:space="preserve">Éligibles aux Services Logiciels sur serveurs de Prestataires de Services de centre de données : </w:t>
            </w:r>
            <w:r w:rsidRPr="00384B28">
              <w:rPr>
                <w:b/>
                <w:lang w:val="fr-FR"/>
              </w:rPr>
              <w:t>Oui</w:t>
            </w:r>
          </w:p>
        </w:tc>
      </w:tr>
      <w:tr w:rsidR="008922B3" w:rsidRPr="00D422BD" w14:paraId="31B0CCCF" w14:textId="77777777" w:rsidTr="00865C97">
        <w:tblPrEx>
          <w:tblBorders>
            <w:top w:val="none" w:sz="0" w:space="0" w:color="auto"/>
            <w:bottom w:val="none" w:sz="0" w:space="0" w:color="auto"/>
          </w:tblBorders>
        </w:tblPrEx>
        <w:tc>
          <w:tcPr>
            <w:tcW w:w="5000" w:type="pct"/>
            <w:gridSpan w:val="2"/>
            <w:shd w:val="clear" w:color="auto" w:fill="E5EEF7"/>
          </w:tcPr>
          <w:p w14:paraId="31B0CCCE" w14:textId="77777777" w:rsidR="008922B3" w:rsidRPr="00384B28" w:rsidRDefault="008922B3" w:rsidP="00865C97">
            <w:pPr>
              <w:pStyle w:val="PURTableHeaderWhite"/>
              <w:spacing w:after="0" w:line="240" w:lineRule="auto"/>
              <w:rPr>
                <w:i w:val="0"/>
                <w:color w:val="404040" w:themeColor="text1" w:themeTint="BF"/>
                <w:lang w:val="fr-FR"/>
              </w:rPr>
            </w:pPr>
            <w:r w:rsidRPr="00384B28">
              <w:rPr>
                <w:i w:val="0"/>
                <w:color w:val="404040" w:themeColor="text1" w:themeTint="BF"/>
                <w:lang w:val="fr-FR"/>
              </w:rPr>
              <w:t>LICENCES d</w:t>
            </w:r>
            <w:r w:rsidR="000905B8">
              <w:rPr>
                <w:i w:val="0"/>
                <w:color w:val="404040" w:themeColor="text1" w:themeTint="BF"/>
                <w:lang w:val="fr-FR"/>
              </w:rPr>
              <w:t>’</w:t>
            </w:r>
            <w:r w:rsidRPr="00384B28">
              <w:rPr>
                <w:i w:val="0"/>
                <w:color w:val="404040" w:themeColor="text1" w:themeTint="BF"/>
                <w:lang w:val="fr-FR"/>
              </w:rPr>
              <w:t>ACCÈS SAL (SUBSCRIBER ACCESS LICENSE) CLIENT</w:t>
            </w:r>
          </w:p>
        </w:tc>
      </w:tr>
      <w:tr w:rsidR="008922B3" w:rsidRPr="00D422BD" w14:paraId="31B0CCD2" w14:textId="77777777" w:rsidTr="00865C97">
        <w:tblPrEx>
          <w:tblBorders>
            <w:top w:val="none" w:sz="0" w:space="0" w:color="auto"/>
            <w:bottom w:val="none" w:sz="0" w:space="0" w:color="auto"/>
          </w:tblBorders>
        </w:tblPrEx>
        <w:tc>
          <w:tcPr>
            <w:tcW w:w="5000" w:type="pct"/>
            <w:gridSpan w:val="2"/>
          </w:tcPr>
          <w:p w14:paraId="31B0CCD0" w14:textId="77777777" w:rsidR="008922B3" w:rsidRPr="00384B28" w:rsidRDefault="008922B3" w:rsidP="00865C97">
            <w:pPr>
              <w:pStyle w:val="PURTableHeaderWhite"/>
              <w:spacing w:after="0"/>
            </w:pPr>
            <w:r w:rsidRPr="00384B28">
              <w:rPr>
                <w:i w:val="0"/>
                <w:color w:val="404040" w:themeColor="text1" w:themeTint="BF"/>
              </w:rPr>
              <w:t>Vous avez besoin de :</w:t>
            </w:r>
          </w:p>
          <w:p w14:paraId="31B0CCD1" w14:textId="77777777" w:rsidR="008922B3" w:rsidRPr="00384B28" w:rsidRDefault="008922B3" w:rsidP="00DE591B">
            <w:pPr>
              <w:pStyle w:val="PURBullet-Indented"/>
              <w:rPr>
                <w:lang w:val="fr-FR"/>
              </w:rPr>
            </w:pPr>
            <w:r w:rsidRPr="008F1B3C">
              <w:rPr>
                <w:lang w:val="fr-FR"/>
              </w:rPr>
              <w:t>SAL Client System Center 2012 Client Management Suite</w:t>
            </w:r>
          </w:p>
        </w:tc>
      </w:tr>
    </w:tbl>
    <w:bookmarkStart w:id="731" w:name="_Toc346536882"/>
    <w:bookmarkStart w:id="732" w:name="_Toc346895333"/>
    <w:bookmarkStart w:id="733" w:name="_Toc339280346"/>
    <w:bookmarkStart w:id="734" w:name="_Toc339280489"/>
    <w:bookmarkStart w:id="735" w:name="_Toc363552819"/>
    <w:bookmarkStart w:id="736" w:name="_Toc363552882"/>
    <w:bookmarkStart w:id="737" w:name="_Toc378682181"/>
    <w:bookmarkStart w:id="738" w:name="_Toc378682283"/>
    <w:p w14:paraId="31B0CCD3" w14:textId="77777777" w:rsidR="00204150" w:rsidRPr="00384B28" w:rsidRDefault="0051630E" w:rsidP="00CD6E9D">
      <w:pPr>
        <w:pStyle w:val="PURBreadcrumb"/>
        <w:keepNext w:val="0"/>
        <w:rPr>
          <w:lang w:val="fr-FR"/>
        </w:rPr>
      </w:pPr>
      <w:r>
        <w:fldChar w:fldCharType="begin"/>
      </w:r>
      <w:r w:rsidRPr="00515E8B">
        <w:rPr>
          <w:lang w:val="fr-FR"/>
        </w:rPr>
        <w:instrText xml:space="preserve"> HYPERLINK \l "Table_of_Content" </w:instrText>
      </w:r>
      <w:r>
        <w:fldChar w:fldCharType="separate"/>
      </w:r>
      <w:r w:rsidRPr="008F1B3C">
        <w:rPr>
          <w:rStyle w:val="Hyperlink"/>
          <w:rFonts w:ascii="Arial Narrow" w:hAnsi="Arial Narrow"/>
          <w:sz w:val="16"/>
          <w:lang w:val="fr-FR"/>
        </w:rPr>
        <w:t>Table des matières</w:t>
      </w:r>
      <w:r>
        <w:rPr>
          <w:rStyle w:val="Hyperlink"/>
          <w:rFonts w:ascii="Arial Narrow" w:hAnsi="Arial Narrow"/>
          <w:sz w:val="16"/>
          <w:lang w:val="fr-FR"/>
        </w:rPr>
        <w:fldChar w:fldCharType="end"/>
      </w:r>
      <w:r w:rsidRPr="0051630E">
        <w:rPr>
          <w:rStyle w:val="Hyperlink"/>
          <w:rFonts w:ascii="Arial Narrow" w:hAnsi="Arial Narrow"/>
          <w:sz w:val="16"/>
          <w:u w:val="none"/>
          <w:lang w:val="fr-FR"/>
        </w:rPr>
        <w:t xml:space="preserve"> </w:t>
      </w:r>
      <w:r w:rsidRPr="008F1B3C">
        <w:rPr>
          <w:lang w:val="fr-FR"/>
        </w:rPr>
        <w:t>/</w:t>
      </w:r>
      <w:r>
        <w:rPr>
          <w:lang w:val="fr-FR"/>
        </w:rPr>
        <w:t xml:space="preserve"> </w:t>
      </w:r>
      <w:hyperlink w:anchor="Universal_License_Terms" w:history="1">
        <w:r w:rsidRPr="008F1B3C">
          <w:rPr>
            <w:rStyle w:val="Hyperlink"/>
            <w:rFonts w:ascii="Arial Narrow" w:hAnsi="Arial Narrow"/>
            <w:sz w:val="16"/>
            <w:lang w:val="fr-FR"/>
          </w:rPr>
          <w:t>Conditions universelles de licence</w:t>
        </w:r>
      </w:hyperlink>
    </w:p>
    <w:p w14:paraId="31B0CCD4" w14:textId="77777777" w:rsidR="009A4C7C" w:rsidRPr="00384B28" w:rsidRDefault="009A4C7C" w:rsidP="009A4C7C">
      <w:pPr>
        <w:pStyle w:val="PURProductName"/>
      </w:pPr>
      <w:bookmarkStart w:id="739" w:name="_Toc371268295"/>
      <w:bookmarkStart w:id="740" w:name="_Toc371268361"/>
      <w:bookmarkStart w:id="741" w:name="_Toc381960548"/>
      <w:bookmarkStart w:id="742" w:name="_Toc381960589"/>
      <w:r w:rsidRPr="00384B28">
        <w:t>System Center 2012 R2 Configuration Manager</w:t>
      </w:r>
      <w:bookmarkEnd w:id="727"/>
      <w:bookmarkEnd w:id="728"/>
      <w:bookmarkEnd w:id="729"/>
      <w:bookmarkEnd w:id="730"/>
      <w:bookmarkEnd w:id="731"/>
      <w:bookmarkEnd w:id="732"/>
      <w:bookmarkEnd w:id="733"/>
      <w:bookmarkEnd w:id="734"/>
      <w:bookmarkEnd w:id="735"/>
      <w:bookmarkEnd w:id="736"/>
      <w:bookmarkEnd w:id="737"/>
      <w:bookmarkEnd w:id="738"/>
      <w:bookmarkEnd w:id="739"/>
      <w:bookmarkEnd w:id="740"/>
      <w:bookmarkEnd w:id="741"/>
      <w:bookmarkEnd w:id="742"/>
      <w:r w:rsidRPr="00384B28">
        <w:fldChar w:fldCharType="begin"/>
      </w:r>
      <w:r w:rsidRPr="00384B28">
        <w:instrText>XE "System Center 2012 R2 Configuration Manager"</w:instrText>
      </w:r>
      <w:r w:rsidRPr="00384B28">
        <w:fldChar w:fldCharType="end"/>
      </w:r>
    </w:p>
    <w:p w14:paraId="31B0CCD5" w14:textId="77777777" w:rsidR="009A4C7C" w:rsidRPr="00384B28" w:rsidRDefault="009A4C7C" w:rsidP="009A4C7C">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D422BD" w14:paraId="31B0CCD8" w14:textId="77777777" w:rsidTr="00AB3D69">
        <w:tc>
          <w:tcPr>
            <w:tcW w:w="2477" w:type="pct"/>
            <w:tcBorders>
              <w:top w:val="single" w:sz="4" w:space="0" w:color="auto"/>
              <w:bottom w:val="nil"/>
            </w:tcBorders>
          </w:tcPr>
          <w:p w14:paraId="31B0CCD6" w14:textId="77777777" w:rsidR="00D14C97" w:rsidRPr="008F1B3C" w:rsidRDefault="00D14C97" w:rsidP="00893CE7">
            <w:pPr>
              <w:pStyle w:val="PURLMSH"/>
              <w:rPr>
                <w:lang w:val="fr-FR"/>
              </w:rPr>
            </w:pPr>
            <w:r w:rsidRPr="008F1B3C">
              <w:rPr>
                <w:lang w:val="fr-FR"/>
              </w:rPr>
              <w:t xml:space="preserve">Section applicable des conditions générales de licence SAL : </w:t>
            </w:r>
            <w:hyperlink w:anchor="SALTerms_MGMT" w:history="1">
              <w:r w:rsidRPr="008F1B3C">
                <w:rPr>
                  <w:rStyle w:val="Hyperlink"/>
                  <w:lang w:val="fr-FR"/>
                </w:rPr>
                <w:t>Serveurs de gestion</w:t>
              </w:r>
            </w:hyperlink>
          </w:p>
        </w:tc>
        <w:tc>
          <w:tcPr>
            <w:tcW w:w="2523" w:type="pct"/>
            <w:tcBorders>
              <w:top w:val="single" w:sz="4" w:space="0" w:color="auto"/>
              <w:bottom w:val="nil"/>
            </w:tcBorders>
          </w:tcPr>
          <w:p w14:paraId="31B0CCD7" w14:textId="77777777" w:rsidR="00D14C97" w:rsidRPr="008F1B3C" w:rsidRDefault="004F154D" w:rsidP="00893CE7">
            <w:pPr>
              <w:pStyle w:val="PURLMSH"/>
              <w:rPr>
                <w:lang w:val="fr-FR"/>
              </w:rPr>
            </w:pPr>
            <w:r w:rsidRPr="008F1B3C">
              <w:rPr>
                <w:lang w:val="fr-FR"/>
              </w:rPr>
              <w:t xml:space="preserve">Voir les avertissements applicables : </w:t>
            </w:r>
            <w:r w:rsidRPr="008F1B3C">
              <w:rPr>
                <w:b/>
                <w:lang w:val="fr-FR"/>
              </w:rPr>
              <w:t>Non</w:t>
            </w:r>
          </w:p>
        </w:tc>
      </w:tr>
      <w:tr w:rsidR="004F6F1D" w:rsidRPr="00D422BD" w14:paraId="31B0CCDB" w14:textId="77777777" w:rsidTr="00AB3D69">
        <w:tc>
          <w:tcPr>
            <w:tcW w:w="2477" w:type="pct"/>
            <w:tcBorders>
              <w:top w:val="nil"/>
            </w:tcBorders>
          </w:tcPr>
          <w:p w14:paraId="31B0CCD9" w14:textId="77777777" w:rsidR="003B0799" w:rsidRPr="008F1B3C" w:rsidRDefault="007331A1" w:rsidP="007331A1">
            <w:pPr>
              <w:pStyle w:val="PURLMSH"/>
              <w:rPr>
                <w:b/>
                <w:lang w:val="fr-FR"/>
              </w:rPr>
            </w:pPr>
            <w:r w:rsidRPr="008F1B3C">
              <w:rPr>
                <w:lang w:val="fr-FR"/>
              </w:rPr>
              <w:t xml:space="preserve">Logiciels client/supplémentaires : </w:t>
            </w:r>
            <w:r w:rsidRPr="008F1B3C">
              <w:rPr>
                <w:b/>
                <w:lang w:val="fr-FR"/>
              </w:rPr>
              <w:t xml:space="preserve">Oui </w:t>
            </w:r>
            <w:r w:rsidRPr="008F1B3C">
              <w:rPr>
                <w:i/>
                <w:lang w:val="fr-FR"/>
              </w:rPr>
              <w:t>(voir l</w:t>
            </w:r>
            <w:r w:rsidR="000905B8">
              <w:rPr>
                <w:i/>
                <w:lang w:val="fr-FR"/>
              </w:rPr>
              <w:t>’</w:t>
            </w:r>
            <w:hyperlink w:anchor="Annexe1" w:history="1">
              <w:hyperlink w:anchor="Appendix_1" w:history="1">
                <w:hyperlink w:anchor="Appendix_1" w:history="1">
                  <w:hyperlink w:anchor="Appendix_1" w:history="1">
                    <w:r w:rsidR="003369C2" w:rsidRPr="008F1B3C">
                      <w:rPr>
                        <w:rStyle w:val="Hyperlink"/>
                        <w:i/>
                        <w:lang w:val="fr-FR"/>
                      </w:rPr>
                      <w:t>Annexe 1</w:t>
                    </w:r>
                  </w:hyperlink>
                </w:hyperlink>
              </w:hyperlink>
            </w:hyperlink>
            <w:r w:rsidRPr="008F1B3C">
              <w:rPr>
                <w:i/>
                <w:lang w:val="fr-FR"/>
              </w:rPr>
              <w:t>)</w:t>
            </w:r>
          </w:p>
        </w:tc>
        <w:tc>
          <w:tcPr>
            <w:tcW w:w="2523" w:type="pct"/>
            <w:tcBorders>
              <w:top w:val="nil"/>
            </w:tcBorders>
          </w:tcPr>
          <w:p w14:paraId="31B0CCDA" w14:textId="77777777" w:rsidR="004F6F1D" w:rsidRPr="00384B28" w:rsidRDefault="004F6F1D" w:rsidP="009A4C7C">
            <w:pPr>
              <w:pStyle w:val="PURLMSH"/>
              <w:rPr>
                <w:lang w:val="fr-FR"/>
              </w:rPr>
            </w:pPr>
            <w:r w:rsidRPr="00384B28">
              <w:rPr>
                <w:lang w:val="fr-FR"/>
              </w:rPr>
              <w:t xml:space="preserve">Technologies incluses : </w:t>
            </w:r>
            <w:r w:rsidRPr="00384B28">
              <w:rPr>
                <w:b/>
                <w:lang w:val="fr-FR"/>
              </w:rPr>
              <w:t>Oui</w:t>
            </w:r>
            <w:r w:rsidRPr="00384B28">
              <w:rPr>
                <w:lang w:val="fr-FR"/>
              </w:rPr>
              <w:t xml:space="preserve"> </w:t>
            </w:r>
            <w:r w:rsidRPr="00384B28">
              <w:rPr>
                <w:i/>
                <w:lang w:val="fr-FR"/>
              </w:rPr>
              <w:t xml:space="preserve">(voir </w:t>
            </w:r>
            <w:r w:rsidR="00C570B9" w:rsidRPr="00384B28">
              <w:fldChar w:fldCharType="begin"/>
            </w:r>
            <w:r w:rsidR="00C570B9" w:rsidRPr="00384B28">
              <w:rPr>
                <w:lang w:val="fr-FR"/>
              </w:rPr>
              <w:instrText xml:space="preserve"> REF  SQLServerTechnology \h  \* MERGEFORMAT </w:instrText>
            </w:r>
            <w:r w:rsidR="00C570B9" w:rsidRPr="00384B28">
              <w:fldChar w:fldCharType="separate"/>
            </w:r>
            <w:r w:rsidR="00974AC5" w:rsidRPr="00974AC5">
              <w:rPr>
                <w:i/>
                <w:color w:val="00467F"/>
                <w:u w:val="single"/>
                <w:lang w:val="fr-FR"/>
              </w:rPr>
              <w:t>Technologie</w:t>
            </w:r>
            <w:r w:rsidR="00974AC5" w:rsidRPr="00974AC5">
              <w:rPr>
                <w:i/>
                <w:color w:val="00467F"/>
                <w:u w:val="single"/>
              </w:rPr>
              <w:t xml:space="preserve"> SQL Server</w:t>
            </w:r>
            <w:r w:rsidR="00C570B9" w:rsidRPr="00384B28">
              <w:fldChar w:fldCharType="end"/>
            </w:r>
            <w:r w:rsidRPr="00384B28">
              <w:rPr>
                <w:lang w:val="fr-FR"/>
              </w:rPr>
              <w:t>)</w:t>
            </w:r>
          </w:p>
        </w:tc>
      </w:tr>
      <w:tr w:rsidR="007331A1" w:rsidRPr="00D422BD" w14:paraId="31B0CCDE" w14:textId="77777777" w:rsidTr="00AB3D69">
        <w:tc>
          <w:tcPr>
            <w:tcW w:w="2477" w:type="pct"/>
            <w:tcBorders>
              <w:top w:val="nil"/>
            </w:tcBorders>
          </w:tcPr>
          <w:p w14:paraId="31B0CCDC" w14:textId="77777777" w:rsidR="007331A1" w:rsidRPr="00384B28" w:rsidRDefault="007331A1" w:rsidP="000F540A">
            <w:pPr>
              <w:pStyle w:val="PURLMSH"/>
              <w:rPr>
                <w:lang w:val="fr-FR"/>
              </w:rPr>
            </w:pPr>
          </w:p>
        </w:tc>
        <w:tc>
          <w:tcPr>
            <w:tcW w:w="2523" w:type="pct"/>
            <w:tcBorders>
              <w:top w:val="nil"/>
            </w:tcBorders>
          </w:tcPr>
          <w:p w14:paraId="31B0CCDD" w14:textId="77777777" w:rsidR="007331A1" w:rsidRPr="00384B28" w:rsidRDefault="007331A1" w:rsidP="009A4C7C">
            <w:pPr>
              <w:pStyle w:val="PURLMSH"/>
              <w:rPr>
                <w:lang w:val="fr-FR"/>
              </w:rPr>
            </w:pPr>
            <w:r w:rsidRPr="00384B28">
              <w:rPr>
                <w:lang w:val="fr-FR"/>
              </w:rPr>
              <w:t xml:space="preserve">Éligibles aux Services Logiciels sur serveurs de Prestataires de Services de centre de données : </w:t>
            </w:r>
            <w:r w:rsidRPr="00384B28">
              <w:rPr>
                <w:b/>
                <w:lang w:val="fr-FR"/>
              </w:rPr>
              <w:t>Oui</w:t>
            </w:r>
          </w:p>
        </w:tc>
      </w:tr>
      <w:tr w:rsidR="009A4C7C" w:rsidRPr="00D422BD" w14:paraId="31B0CCE0" w14:textId="77777777" w:rsidTr="00AB3D69">
        <w:tblPrEx>
          <w:tblBorders>
            <w:top w:val="none" w:sz="0" w:space="0" w:color="auto"/>
            <w:bottom w:val="none" w:sz="0" w:space="0" w:color="auto"/>
          </w:tblBorders>
        </w:tblPrEx>
        <w:tc>
          <w:tcPr>
            <w:tcW w:w="5000" w:type="pct"/>
            <w:gridSpan w:val="2"/>
            <w:shd w:val="clear" w:color="auto" w:fill="E5EEF7"/>
          </w:tcPr>
          <w:p w14:paraId="31B0CCDF" w14:textId="77777777" w:rsidR="009A4C7C" w:rsidRPr="00384B28" w:rsidRDefault="00AB3D69" w:rsidP="009A4C7C">
            <w:pPr>
              <w:pStyle w:val="PURTableHeaderWhite"/>
              <w:spacing w:after="0" w:line="240" w:lineRule="auto"/>
              <w:rPr>
                <w:i w:val="0"/>
                <w:color w:val="404040" w:themeColor="text1" w:themeTint="BF"/>
                <w:lang w:val="fr-FR"/>
              </w:rPr>
            </w:pPr>
            <w:r w:rsidRPr="00384B28">
              <w:rPr>
                <w:i w:val="0"/>
                <w:color w:val="404040" w:themeColor="text1" w:themeTint="BF"/>
                <w:lang w:val="fr-FR"/>
              </w:rPr>
              <w:t>LICENCES d</w:t>
            </w:r>
            <w:r w:rsidR="000905B8">
              <w:rPr>
                <w:i w:val="0"/>
                <w:color w:val="404040" w:themeColor="text1" w:themeTint="BF"/>
                <w:lang w:val="fr-FR"/>
              </w:rPr>
              <w:t>’</w:t>
            </w:r>
            <w:r w:rsidRPr="00384B28">
              <w:rPr>
                <w:i w:val="0"/>
                <w:color w:val="404040" w:themeColor="text1" w:themeTint="BF"/>
                <w:lang w:val="fr-FR"/>
              </w:rPr>
              <w:t>ACCÈS SAL (SUBSCRIBER ACCESS LICENSE) CLIENT</w:t>
            </w:r>
          </w:p>
        </w:tc>
      </w:tr>
      <w:tr w:rsidR="009A4C7C" w:rsidRPr="00384B28" w14:paraId="31B0CCE3" w14:textId="77777777" w:rsidTr="00AB3D69">
        <w:tblPrEx>
          <w:tblBorders>
            <w:top w:val="none" w:sz="0" w:space="0" w:color="auto"/>
            <w:bottom w:val="none" w:sz="0" w:space="0" w:color="auto"/>
          </w:tblBorders>
        </w:tblPrEx>
        <w:tc>
          <w:tcPr>
            <w:tcW w:w="5000" w:type="pct"/>
            <w:gridSpan w:val="2"/>
          </w:tcPr>
          <w:p w14:paraId="31B0CCE1" w14:textId="77777777" w:rsidR="009A4C7C" w:rsidRPr="00384B28" w:rsidRDefault="00BB41EF" w:rsidP="009A4C7C">
            <w:pPr>
              <w:pStyle w:val="PURTableHeaderWhite"/>
              <w:spacing w:after="0"/>
            </w:pPr>
            <w:r w:rsidRPr="00384B28">
              <w:rPr>
                <w:i w:val="0"/>
                <w:color w:val="404040" w:themeColor="text1" w:themeTint="BF"/>
              </w:rPr>
              <w:t>Vous avez besoin de :</w:t>
            </w:r>
          </w:p>
          <w:p w14:paraId="31B0CCE2" w14:textId="77777777" w:rsidR="009A4C7C" w:rsidRPr="00384B28" w:rsidRDefault="009A4C7C" w:rsidP="00DE591B">
            <w:pPr>
              <w:pStyle w:val="PURBullet-Indented"/>
            </w:pPr>
            <w:r w:rsidRPr="00384B28">
              <w:t>SAL Client System Center 2012 Configuration Manager</w:t>
            </w:r>
          </w:p>
        </w:tc>
      </w:tr>
    </w:tbl>
    <w:bookmarkStart w:id="743" w:name="_Toc299519153"/>
    <w:bookmarkStart w:id="744" w:name="_Toc299531585"/>
    <w:bookmarkStart w:id="745" w:name="_Toc299531909"/>
    <w:bookmarkStart w:id="746" w:name="_Toc299957192"/>
    <w:bookmarkStart w:id="747" w:name="_Toc346536883"/>
    <w:bookmarkStart w:id="748" w:name="_Toc346895334"/>
    <w:bookmarkStart w:id="749" w:name="_Toc339280347"/>
    <w:bookmarkStart w:id="750" w:name="_Toc339280490"/>
    <w:bookmarkStart w:id="751" w:name="_Toc363552820"/>
    <w:bookmarkStart w:id="752" w:name="_Toc363552883"/>
    <w:bookmarkStart w:id="753" w:name="_Toc378682182"/>
    <w:bookmarkStart w:id="754" w:name="_Toc378682284"/>
    <w:p w14:paraId="31B0CCE4" w14:textId="77777777" w:rsidR="00204150" w:rsidRPr="00384B28" w:rsidRDefault="0051630E" w:rsidP="00CD6E9D">
      <w:pPr>
        <w:pStyle w:val="PURBreadcrumb"/>
        <w:keepNext w:val="0"/>
        <w:rPr>
          <w:lang w:val="fr-FR"/>
        </w:rPr>
      </w:pPr>
      <w:r>
        <w:fldChar w:fldCharType="begin"/>
      </w:r>
      <w:r w:rsidRPr="00515E8B">
        <w:rPr>
          <w:lang w:val="fr-FR"/>
        </w:rPr>
        <w:instrText xml:space="preserve"> HYPERLINK \l "Table_of_Content" </w:instrText>
      </w:r>
      <w:r>
        <w:fldChar w:fldCharType="separate"/>
      </w:r>
      <w:r w:rsidRPr="008F1B3C">
        <w:rPr>
          <w:rStyle w:val="Hyperlink"/>
          <w:rFonts w:ascii="Arial Narrow" w:hAnsi="Arial Narrow"/>
          <w:sz w:val="16"/>
          <w:lang w:val="fr-FR"/>
        </w:rPr>
        <w:t>Table des matières</w:t>
      </w:r>
      <w:r>
        <w:rPr>
          <w:rStyle w:val="Hyperlink"/>
          <w:rFonts w:ascii="Arial Narrow" w:hAnsi="Arial Narrow"/>
          <w:sz w:val="16"/>
          <w:lang w:val="fr-FR"/>
        </w:rPr>
        <w:fldChar w:fldCharType="end"/>
      </w:r>
      <w:r w:rsidRPr="0051630E">
        <w:rPr>
          <w:rStyle w:val="Hyperlink"/>
          <w:rFonts w:ascii="Arial Narrow" w:hAnsi="Arial Narrow"/>
          <w:sz w:val="16"/>
          <w:u w:val="none"/>
          <w:lang w:val="fr-FR"/>
        </w:rPr>
        <w:t xml:space="preserve"> </w:t>
      </w:r>
      <w:r w:rsidRPr="008F1B3C">
        <w:rPr>
          <w:lang w:val="fr-FR"/>
        </w:rPr>
        <w:t>/</w:t>
      </w:r>
      <w:r>
        <w:rPr>
          <w:lang w:val="fr-FR"/>
        </w:rPr>
        <w:t xml:space="preserve"> </w:t>
      </w:r>
      <w:hyperlink w:anchor="Universal_License_Terms" w:history="1">
        <w:r w:rsidRPr="008F1B3C">
          <w:rPr>
            <w:rStyle w:val="Hyperlink"/>
            <w:rFonts w:ascii="Arial Narrow" w:hAnsi="Arial Narrow"/>
            <w:sz w:val="16"/>
            <w:lang w:val="fr-FR"/>
          </w:rPr>
          <w:t>Conditions universelles de licence</w:t>
        </w:r>
      </w:hyperlink>
    </w:p>
    <w:p w14:paraId="31B0CCE5" w14:textId="77777777" w:rsidR="009A4C7C" w:rsidRPr="00601334" w:rsidRDefault="009A4C7C" w:rsidP="00C51FF3">
      <w:pPr>
        <w:pStyle w:val="PURProductName"/>
        <w:rPr>
          <w:lang w:val="fr-FR"/>
        </w:rPr>
      </w:pPr>
      <w:bookmarkStart w:id="755" w:name="_Toc371268296"/>
      <w:bookmarkStart w:id="756" w:name="_Toc371268362"/>
      <w:bookmarkStart w:id="757" w:name="_Toc381960549"/>
      <w:bookmarkStart w:id="758" w:name="_Toc381960590"/>
      <w:r w:rsidRPr="00601334">
        <w:rPr>
          <w:lang w:val="fr-FR"/>
        </w:rPr>
        <w:lastRenderedPageBreak/>
        <w:t>Visio 2013 Édition Professionnelle</w:t>
      </w:r>
      <w:bookmarkEnd w:id="743"/>
      <w:bookmarkEnd w:id="744"/>
      <w:bookmarkEnd w:id="745"/>
      <w:bookmarkEnd w:id="746"/>
      <w:bookmarkEnd w:id="747"/>
      <w:bookmarkEnd w:id="748"/>
      <w:bookmarkEnd w:id="749"/>
      <w:bookmarkEnd w:id="750"/>
      <w:bookmarkEnd w:id="751"/>
      <w:bookmarkEnd w:id="752"/>
      <w:bookmarkEnd w:id="753"/>
      <w:bookmarkEnd w:id="754"/>
      <w:bookmarkEnd w:id="755"/>
      <w:bookmarkEnd w:id="756"/>
      <w:bookmarkEnd w:id="757"/>
      <w:bookmarkEnd w:id="758"/>
      <w:r w:rsidRPr="00384B28">
        <w:fldChar w:fldCharType="begin"/>
      </w:r>
      <w:r w:rsidRPr="00601334">
        <w:rPr>
          <w:lang w:val="fr-FR"/>
        </w:rPr>
        <w:instrText>XE "Visio 2013 Édition Professionnelle"</w:instrText>
      </w:r>
      <w:r w:rsidRPr="00384B28">
        <w:fldChar w:fldCharType="end"/>
      </w:r>
    </w:p>
    <w:p w14:paraId="31B0CCE6" w14:textId="77777777" w:rsidR="009A4C7C" w:rsidRPr="00384B28" w:rsidRDefault="009A4C7C" w:rsidP="00C51FF3">
      <w:pPr>
        <w:pStyle w:val="PURLicenseTerm"/>
        <w:keepNext/>
        <w:keepLines/>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D422BD" w14:paraId="31B0CCE9" w14:textId="77777777" w:rsidTr="008B2955">
        <w:tc>
          <w:tcPr>
            <w:tcW w:w="2477" w:type="pct"/>
            <w:tcBorders>
              <w:top w:val="single" w:sz="4" w:space="0" w:color="auto"/>
              <w:bottom w:val="nil"/>
            </w:tcBorders>
          </w:tcPr>
          <w:p w14:paraId="31B0CCE7" w14:textId="77777777" w:rsidR="00D14C97" w:rsidRPr="008F1B3C" w:rsidRDefault="00D14C97" w:rsidP="00893CE7">
            <w:pPr>
              <w:pStyle w:val="PURLMSH"/>
              <w:rPr>
                <w:lang w:val="fr-FR"/>
              </w:rPr>
            </w:pPr>
            <w:r w:rsidRPr="008F1B3C">
              <w:rPr>
                <w:lang w:val="fr-FR"/>
              </w:rPr>
              <w:t xml:space="preserve">Section applicable des conditions générales de licence SAL : </w:t>
            </w:r>
            <w:hyperlink w:anchor="SALTerms_Desktop" w:history="1">
              <w:r w:rsidRPr="008F1B3C">
                <w:rPr>
                  <w:rStyle w:val="Hyperlink"/>
                  <w:lang w:val="fr-FR"/>
                </w:rPr>
                <w:t>Applications bureautiques</w:t>
              </w:r>
            </w:hyperlink>
          </w:p>
        </w:tc>
        <w:tc>
          <w:tcPr>
            <w:tcW w:w="2523" w:type="pct"/>
            <w:tcBorders>
              <w:top w:val="single" w:sz="4" w:space="0" w:color="auto"/>
              <w:bottom w:val="nil"/>
            </w:tcBorders>
          </w:tcPr>
          <w:p w14:paraId="31B0CCE8" w14:textId="77777777" w:rsidR="00D14C97" w:rsidRPr="008F1B3C" w:rsidRDefault="000914BD" w:rsidP="00F330CD">
            <w:pPr>
              <w:pStyle w:val="PURLMSH"/>
              <w:rPr>
                <w:lang w:val="fr-FR"/>
              </w:rPr>
            </w:pPr>
            <w:r w:rsidRPr="008F1B3C">
              <w:rPr>
                <w:lang w:val="fr-FR"/>
              </w:rPr>
              <w:t xml:space="preserve">Voir les avertissements applicables : </w:t>
            </w:r>
            <w:r w:rsidRPr="008F1B3C">
              <w:rPr>
                <w:b/>
                <w:lang w:val="fr-FR"/>
              </w:rPr>
              <w:t xml:space="preserve">transfert de données </w:t>
            </w:r>
            <w:r w:rsidRPr="008F1B3C">
              <w:rPr>
                <w:i/>
                <w:lang w:val="fr-FR"/>
              </w:rPr>
              <w:t>(voir l</w:t>
            </w:r>
            <w:r w:rsidR="000905B8">
              <w:rPr>
                <w:i/>
                <w:lang w:val="fr-FR"/>
              </w:rPr>
              <w:t>’</w:t>
            </w:r>
            <w:hyperlink w:anchor="Appendix_2" w:history="1">
              <w:hyperlink w:anchor="Appendix_2" w:history="1">
                <w:r w:rsidR="00CF5B94" w:rsidRPr="008F1B3C">
                  <w:rPr>
                    <w:rStyle w:val="Hyperlink"/>
                    <w:i/>
                    <w:lang w:val="fr-FR"/>
                  </w:rPr>
                  <w:t>Annexe 2</w:t>
                </w:r>
              </w:hyperlink>
            </w:hyperlink>
            <w:r w:rsidRPr="008F1B3C">
              <w:rPr>
                <w:i/>
                <w:lang w:val="fr-FR"/>
              </w:rPr>
              <w:t>)</w:t>
            </w:r>
          </w:p>
        </w:tc>
      </w:tr>
      <w:tr w:rsidR="009A4C7C" w:rsidRPr="00D422BD" w14:paraId="31B0CCEC" w14:textId="77777777" w:rsidTr="008B2955">
        <w:tc>
          <w:tcPr>
            <w:tcW w:w="2477" w:type="pct"/>
            <w:tcBorders>
              <w:top w:val="nil"/>
            </w:tcBorders>
          </w:tcPr>
          <w:p w14:paraId="31B0CCEA" w14:textId="77777777" w:rsidR="009A4C7C" w:rsidRPr="00384B28" w:rsidRDefault="009A4C7C" w:rsidP="009A4C7C">
            <w:pPr>
              <w:pStyle w:val="PURLMSH"/>
            </w:pPr>
            <w:r w:rsidRPr="00384B28">
              <w:t xml:space="preserve">Logiciels client/supplémentaires : </w:t>
            </w:r>
            <w:r w:rsidRPr="00384B28">
              <w:rPr>
                <w:b/>
              </w:rPr>
              <w:t>Non</w:t>
            </w:r>
          </w:p>
        </w:tc>
        <w:tc>
          <w:tcPr>
            <w:tcW w:w="2523" w:type="pct"/>
            <w:tcBorders>
              <w:top w:val="nil"/>
            </w:tcBorders>
          </w:tcPr>
          <w:p w14:paraId="31B0CCEB" w14:textId="77777777" w:rsidR="009A4C7C" w:rsidRPr="008F1B3C" w:rsidRDefault="00785537" w:rsidP="009A4C7C">
            <w:pPr>
              <w:pStyle w:val="PURLMSH"/>
              <w:rPr>
                <w:lang w:val="fr-FR"/>
              </w:rPr>
            </w:pPr>
            <w:r w:rsidRPr="008F1B3C">
              <w:rPr>
                <w:lang w:val="fr-FR"/>
              </w:rPr>
              <w:t xml:space="preserve">Éligibles aux Services Logiciels sur serveurs de Prestataires de Services de centre de données : </w:t>
            </w:r>
            <w:r w:rsidRPr="008F1B3C">
              <w:rPr>
                <w:b/>
                <w:lang w:val="fr-FR"/>
              </w:rPr>
              <w:t>Oui</w:t>
            </w:r>
          </w:p>
        </w:tc>
      </w:tr>
      <w:tr w:rsidR="009A4C7C" w:rsidRPr="00D422BD" w14:paraId="31B0CCEE"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1B0CCED" w14:textId="77777777" w:rsidR="009A4C7C" w:rsidRPr="008F1B3C" w:rsidRDefault="009A4C7C" w:rsidP="009A4C7C">
            <w:pPr>
              <w:pStyle w:val="PURTableHeaderWhite"/>
              <w:spacing w:after="0" w:line="240" w:lineRule="auto"/>
              <w:rPr>
                <w:i w:val="0"/>
                <w:color w:val="404040" w:themeColor="text1" w:themeTint="BF"/>
                <w:lang w:val="fr-FR"/>
              </w:rPr>
            </w:pPr>
            <w:r w:rsidRPr="008F1B3C">
              <w:rPr>
                <w:i w:val="0"/>
                <w:color w:val="404040" w:themeColor="text1" w:themeTint="BF"/>
                <w:lang w:val="fr-FR"/>
              </w:rPr>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9A4C7C" w:rsidRPr="00384B28" w14:paraId="31B0CCF1"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31B0CCEF" w14:textId="77777777" w:rsidR="009A4C7C" w:rsidRPr="00384B28" w:rsidRDefault="00BB41EF" w:rsidP="009A4C7C">
            <w:pPr>
              <w:pStyle w:val="PURBody"/>
            </w:pPr>
            <w:r w:rsidRPr="00384B28">
              <w:rPr>
                <w:b/>
              </w:rPr>
              <w:t>Vous avez besoin de :</w:t>
            </w:r>
          </w:p>
          <w:p w14:paraId="31B0CCF0" w14:textId="77777777" w:rsidR="009A4C7C" w:rsidRPr="00384B28" w:rsidRDefault="00397469" w:rsidP="00BD14CB">
            <w:pPr>
              <w:pStyle w:val="PURBullet-Indented"/>
              <w:rPr>
                <w:b/>
                <w:bCs/>
              </w:rPr>
            </w:pPr>
            <w:r w:rsidRPr="00384B28">
              <w:t>SAL Visio 2013 Édition Professionnelle</w:t>
            </w:r>
          </w:p>
        </w:tc>
      </w:tr>
    </w:tbl>
    <w:bookmarkStart w:id="759" w:name="_Toc299519154"/>
    <w:bookmarkStart w:id="760" w:name="_Toc299531586"/>
    <w:bookmarkStart w:id="761" w:name="_Toc299531910"/>
    <w:bookmarkStart w:id="762" w:name="_Toc299957193"/>
    <w:bookmarkStart w:id="763" w:name="_Toc346536884"/>
    <w:bookmarkStart w:id="764" w:name="_Toc346895335"/>
    <w:bookmarkStart w:id="765" w:name="_Toc339280348"/>
    <w:bookmarkStart w:id="766" w:name="_Toc339280491"/>
    <w:bookmarkStart w:id="767" w:name="_Toc363552821"/>
    <w:bookmarkStart w:id="768" w:name="_Toc363552884"/>
    <w:bookmarkStart w:id="769" w:name="_Toc378682183"/>
    <w:bookmarkStart w:id="770" w:name="_Toc378682285"/>
    <w:p w14:paraId="31B0CCF2" w14:textId="77777777" w:rsidR="00204150" w:rsidRPr="00384B28" w:rsidRDefault="0051630E" w:rsidP="00CD6E9D">
      <w:pPr>
        <w:pStyle w:val="PURBreadcrumb"/>
        <w:keepNext w:val="0"/>
        <w:rPr>
          <w:lang w:val="fr-FR"/>
        </w:rPr>
      </w:pPr>
      <w:r>
        <w:fldChar w:fldCharType="begin"/>
      </w:r>
      <w:r w:rsidRPr="00515E8B">
        <w:rPr>
          <w:lang w:val="fr-FR"/>
        </w:rPr>
        <w:instrText xml:space="preserve"> HYPERLINK \l "Table_of_Content" </w:instrText>
      </w:r>
      <w:r>
        <w:fldChar w:fldCharType="separate"/>
      </w:r>
      <w:r w:rsidRPr="008F1B3C">
        <w:rPr>
          <w:rStyle w:val="Hyperlink"/>
          <w:rFonts w:ascii="Arial Narrow" w:hAnsi="Arial Narrow"/>
          <w:sz w:val="16"/>
          <w:lang w:val="fr-FR"/>
        </w:rPr>
        <w:t>Table des matières</w:t>
      </w:r>
      <w:r>
        <w:rPr>
          <w:rStyle w:val="Hyperlink"/>
          <w:rFonts w:ascii="Arial Narrow" w:hAnsi="Arial Narrow"/>
          <w:sz w:val="16"/>
          <w:lang w:val="fr-FR"/>
        </w:rPr>
        <w:fldChar w:fldCharType="end"/>
      </w:r>
      <w:r w:rsidRPr="0051630E">
        <w:rPr>
          <w:rStyle w:val="Hyperlink"/>
          <w:rFonts w:ascii="Arial Narrow" w:hAnsi="Arial Narrow"/>
          <w:sz w:val="16"/>
          <w:u w:val="none"/>
          <w:lang w:val="fr-FR"/>
        </w:rPr>
        <w:t xml:space="preserve"> </w:t>
      </w:r>
      <w:r w:rsidRPr="008F1B3C">
        <w:rPr>
          <w:lang w:val="fr-FR"/>
        </w:rPr>
        <w:t>/</w:t>
      </w:r>
      <w:r>
        <w:rPr>
          <w:lang w:val="fr-FR"/>
        </w:rPr>
        <w:t xml:space="preserve"> </w:t>
      </w:r>
      <w:hyperlink w:anchor="Universal_License_Terms" w:history="1">
        <w:r w:rsidRPr="008F1B3C">
          <w:rPr>
            <w:rStyle w:val="Hyperlink"/>
            <w:rFonts w:ascii="Arial Narrow" w:hAnsi="Arial Narrow"/>
            <w:sz w:val="16"/>
            <w:lang w:val="fr-FR"/>
          </w:rPr>
          <w:t>Conditions universelles de licence</w:t>
        </w:r>
      </w:hyperlink>
    </w:p>
    <w:p w14:paraId="31B0CCF3" w14:textId="77777777" w:rsidR="009A4C7C" w:rsidRPr="00601334" w:rsidRDefault="009A4C7C" w:rsidP="00CD6E9D">
      <w:pPr>
        <w:pStyle w:val="PURProductName"/>
        <w:keepNext w:val="0"/>
        <w:rPr>
          <w:lang w:val="fr-FR"/>
        </w:rPr>
      </w:pPr>
      <w:bookmarkStart w:id="771" w:name="_Toc371268297"/>
      <w:bookmarkStart w:id="772" w:name="_Toc371268363"/>
      <w:bookmarkStart w:id="773" w:name="_Toc381960550"/>
      <w:bookmarkStart w:id="774" w:name="_Toc381960591"/>
      <w:r w:rsidRPr="00601334">
        <w:rPr>
          <w:lang w:val="fr-FR"/>
        </w:rPr>
        <w:t>Visio 2013 Édition Standard</w:t>
      </w:r>
      <w:bookmarkEnd w:id="759"/>
      <w:bookmarkEnd w:id="760"/>
      <w:bookmarkEnd w:id="761"/>
      <w:bookmarkEnd w:id="762"/>
      <w:bookmarkEnd w:id="763"/>
      <w:bookmarkEnd w:id="764"/>
      <w:bookmarkEnd w:id="765"/>
      <w:bookmarkEnd w:id="766"/>
      <w:bookmarkEnd w:id="767"/>
      <w:bookmarkEnd w:id="768"/>
      <w:bookmarkEnd w:id="769"/>
      <w:bookmarkEnd w:id="770"/>
      <w:bookmarkEnd w:id="771"/>
      <w:bookmarkEnd w:id="772"/>
      <w:bookmarkEnd w:id="773"/>
      <w:bookmarkEnd w:id="774"/>
      <w:r w:rsidRPr="00384B28">
        <w:fldChar w:fldCharType="begin"/>
      </w:r>
      <w:r w:rsidRPr="00601334">
        <w:rPr>
          <w:lang w:val="fr-FR"/>
        </w:rPr>
        <w:instrText>XE "Visio 2013 Édition Standard"</w:instrText>
      </w:r>
      <w:r w:rsidRPr="00384B28">
        <w:fldChar w:fldCharType="end"/>
      </w:r>
    </w:p>
    <w:p w14:paraId="31B0CCF4" w14:textId="77777777" w:rsidR="009A4C7C" w:rsidRPr="00384B28" w:rsidRDefault="009A4C7C" w:rsidP="009A4C7C">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D422BD" w14:paraId="31B0CCF7" w14:textId="77777777" w:rsidTr="008B2955">
        <w:tc>
          <w:tcPr>
            <w:tcW w:w="2477" w:type="pct"/>
            <w:tcBorders>
              <w:top w:val="single" w:sz="4" w:space="0" w:color="auto"/>
              <w:bottom w:val="nil"/>
            </w:tcBorders>
          </w:tcPr>
          <w:p w14:paraId="31B0CCF5" w14:textId="77777777" w:rsidR="00D14C97" w:rsidRPr="008F1B3C" w:rsidRDefault="00D14C97" w:rsidP="00893CE7">
            <w:pPr>
              <w:pStyle w:val="PURLMSH"/>
              <w:rPr>
                <w:lang w:val="fr-FR"/>
              </w:rPr>
            </w:pPr>
            <w:r w:rsidRPr="008F1B3C">
              <w:rPr>
                <w:lang w:val="fr-FR"/>
              </w:rPr>
              <w:t xml:space="preserve">Section applicable des conditions générales de licence SAL : </w:t>
            </w:r>
            <w:hyperlink w:anchor="SALTerms_Desktop" w:history="1">
              <w:r w:rsidRPr="008F1B3C">
                <w:rPr>
                  <w:rStyle w:val="Hyperlink"/>
                  <w:lang w:val="fr-FR"/>
                </w:rPr>
                <w:t>Applications bureautiques</w:t>
              </w:r>
            </w:hyperlink>
          </w:p>
        </w:tc>
        <w:tc>
          <w:tcPr>
            <w:tcW w:w="2523" w:type="pct"/>
            <w:tcBorders>
              <w:top w:val="single" w:sz="4" w:space="0" w:color="auto"/>
              <w:bottom w:val="nil"/>
            </w:tcBorders>
          </w:tcPr>
          <w:p w14:paraId="31B0CCF6" w14:textId="77777777" w:rsidR="00D14C97" w:rsidRPr="008F1B3C" w:rsidRDefault="000914BD" w:rsidP="00F330CD">
            <w:pPr>
              <w:pStyle w:val="PURLMSH"/>
              <w:rPr>
                <w:lang w:val="fr-FR"/>
              </w:rPr>
            </w:pPr>
            <w:r w:rsidRPr="008F1B3C">
              <w:rPr>
                <w:lang w:val="fr-FR"/>
              </w:rPr>
              <w:t xml:space="preserve">Voir les avertissements applicables : </w:t>
            </w:r>
            <w:r w:rsidRPr="008F1B3C">
              <w:rPr>
                <w:b/>
                <w:lang w:val="fr-FR"/>
              </w:rPr>
              <w:t xml:space="preserve">transfert de données </w:t>
            </w:r>
            <w:r w:rsidRPr="008F1B3C">
              <w:rPr>
                <w:i/>
                <w:lang w:val="fr-FR"/>
              </w:rPr>
              <w:t>(voir l</w:t>
            </w:r>
            <w:r w:rsidR="000905B8">
              <w:rPr>
                <w:i/>
                <w:lang w:val="fr-FR"/>
              </w:rPr>
              <w:t>’</w:t>
            </w:r>
            <w:hyperlink w:anchor="Appendix_2" w:history="1">
              <w:hyperlink w:anchor="Appendix_2" w:history="1">
                <w:r w:rsidR="00CF5B94" w:rsidRPr="008F1B3C">
                  <w:rPr>
                    <w:rStyle w:val="Hyperlink"/>
                    <w:i/>
                    <w:lang w:val="fr-FR"/>
                  </w:rPr>
                  <w:t>Annexe 2</w:t>
                </w:r>
              </w:hyperlink>
            </w:hyperlink>
            <w:r w:rsidRPr="008F1B3C">
              <w:rPr>
                <w:i/>
                <w:lang w:val="fr-FR"/>
              </w:rPr>
              <w:t>)</w:t>
            </w:r>
          </w:p>
        </w:tc>
      </w:tr>
      <w:tr w:rsidR="009A4C7C" w:rsidRPr="00D422BD" w14:paraId="31B0CCFA" w14:textId="77777777" w:rsidTr="008B2955">
        <w:tc>
          <w:tcPr>
            <w:tcW w:w="2477" w:type="pct"/>
            <w:tcBorders>
              <w:top w:val="nil"/>
            </w:tcBorders>
          </w:tcPr>
          <w:p w14:paraId="31B0CCF8" w14:textId="77777777" w:rsidR="009A4C7C" w:rsidRPr="00384B28" w:rsidRDefault="009A4C7C" w:rsidP="009A4C7C">
            <w:pPr>
              <w:pStyle w:val="PURLMSH"/>
            </w:pPr>
            <w:r w:rsidRPr="00384B28">
              <w:t xml:space="preserve">Logiciels client/supplémentaires : </w:t>
            </w:r>
            <w:r w:rsidRPr="00384B28">
              <w:rPr>
                <w:b/>
              </w:rPr>
              <w:t>Non</w:t>
            </w:r>
          </w:p>
        </w:tc>
        <w:tc>
          <w:tcPr>
            <w:tcW w:w="2523" w:type="pct"/>
            <w:tcBorders>
              <w:top w:val="nil"/>
            </w:tcBorders>
          </w:tcPr>
          <w:p w14:paraId="31B0CCF9" w14:textId="77777777" w:rsidR="009A4C7C" w:rsidRPr="008F1B3C" w:rsidRDefault="00785537" w:rsidP="009A4C7C">
            <w:pPr>
              <w:pStyle w:val="PURLMSH"/>
              <w:rPr>
                <w:lang w:val="fr-FR"/>
              </w:rPr>
            </w:pPr>
            <w:r w:rsidRPr="008F1B3C">
              <w:rPr>
                <w:lang w:val="fr-FR"/>
              </w:rPr>
              <w:t xml:space="preserve">Éligibles aux Services Logiciels sur serveurs de Prestataires de Services de centre de données : </w:t>
            </w:r>
            <w:r w:rsidRPr="008F1B3C">
              <w:rPr>
                <w:b/>
                <w:lang w:val="fr-FR"/>
              </w:rPr>
              <w:t>Oui</w:t>
            </w:r>
          </w:p>
        </w:tc>
      </w:tr>
      <w:tr w:rsidR="009A4C7C" w:rsidRPr="00D422BD" w14:paraId="31B0CCF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1B0CCFB" w14:textId="77777777" w:rsidR="009A4C7C" w:rsidRPr="008F1B3C" w:rsidRDefault="009A4C7C" w:rsidP="009A4C7C">
            <w:pPr>
              <w:pStyle w:val="PURTableHeaderWhite"/>
              <w:spacing w:after="0" w:line="240" w:lineRule="auto"/>
              <w:rPr>
                <w:i w:val="0"/>
                <w:color w:val="404040" w:themeColor="text1" w:themeTint="BF"/>
                <w:lang w:val="fr-FR"/>
              </w:rPr>
            </w:pPr>
            <w:r w:rsidRPr="008F1B3C">
              <w:rPr>
                <w:i w:val="0"/>
                <w:color w:val="404040" w:themeColor="text1" w:themeTint="BF"/>
                <w:lang w:val="fr-FR"/>
              </w:rPr>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9A4C7C" w:rsidRPr="00384B28" w14:paraId="31B0CCFF"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31B0CCFD" w14:textId="77777777" w:rsidR="009A4C7C" w:rsidRPr="00384B28" w:rsidRDefault="00BB41EF" w:rsidP="009A4C7C">
            <w:pPr>
              <w:pStyle w:val="PURBody"/>
            </w:pPr>
            <w:r w:rsidRPr="00384B28">
              <w:rPr>
                <w:b/>
              </w:rPr>
              <w:t>Vous avez besoin de :</w:t>
            </w:r>
          </w:p>
          <w:p w14:paraId="31B0CCFE" w14:textId="77777777" w:rsidR="009A4C7C" w:rsidRPr="00384B28" w:rsidRDefault="00397469" w:rsidP="00BD14CB">
            <w:pPr>
              <w:pStyle w:val="PURBullet-Indented"/>
              <w:rPr>
                <w:b/>
                <w:bCs/>
              </w:rPr>
            </w:pPr>
            <w:r w:rsidRPr="00384B28">
              <w:t>SAL Visio 2013 Édition Standard</w:t>
            </w:r>
          </w:p>
        </w:tc>
      </w:tr>
    </w:tbl>
    <w:p w14:paraId="31B0CD00" w14:textId="77777777" w:rsidR="009A4C7C"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D01" w14:textId="77777777" w:rsidR="00DD1638" w:rsidRPr="00601334" w:rsidRDefault="00DD1638" w:rsidP="00DD1638">
      <w:pPr>
        <w:pStyle w:val="PURProductName"/>
        <w:rPr>
          <w:lang w:val="fr-FR"/>
        </w:rPr>
      </w:pPr>
      <w:bookmarkStart w:id="775" w:name="_Toc347044732"/>
      <w:bookmarkStart w:id="776" w:name="_Toc347045412"/>
      <w:bookmarkStart w:id="777" w:name="_Toc355093388"/>
      <w:bookmarkStart w:id="778" w:name="_Toc355093533"/>
      <w:bookmarkStart w:id="779" w:name="_Toc363552822"/>
      <w:bookmarkStart w:id="780" w:name="_Toc363552885"/>
      <w:bookmarkStart w:id="781" w:name="_Toc378682184"/>
      <w:bookmarkStart w:id="782" w:name="_Toc378682286"/>
      <w:bookmarkStart w:id="783" w:name="_Toc371268298"/>
      <w:bookmarkStart w:id="784" w:name="_Toc371268364"/>
      <w:bookmarkStart w:id="785" w:name="_Toc381960551"/>
      <w:bookmarkStart w:id="786" w:name="_Toc381960592"/>
      <w:bookmarkStart w:id="787" w:name="_Toc346536885"/>
      <w:bookmarkStart w:id="788" w:name="_Toc346895336"/>
      <w:bookmarkStart w:id="789" w:name="_Toc339280349"/>
      <w:bookmarkStart w:id="790" w:name="_Toc339280492"/>
      <w:bookmarkStart w:id="791" w:name="_Toc299519155"/>
      <w:bookmarkStart w:id="792" w:name="_Toc299531587"/>
      <w:bookmarkStart w:id="793" w:name="_Toc299531911"/>
      <w:bookmarkStart w:id="794" w:name="_Toc299957194"/>
      <w:r w:rsidRPr="00601334">
        <w:rPr>
          <w:lang w:val="fr-FR"/>
        </w:rPr>
        <w:t>Visual Studio 2013 Premium</w:t>
      </w:r>
      <w:bookmarkEnd w:id="775"/>
      <w:bookmarkEnd w:id="776"/>
      <w:bookmarkEnd w:id="777"/>
      <w:bookmarkEnd w:id="778"/>
      <w:bookmarkEnd w:id="779"/>
      <w:bookmarkEnd w:id="780"/>
      <w:bookmarkEnd w:id="781"/>
      <w:bookmarkEnd w:id="782"/>
      <w:bookmarkEnd w:id="783"/>
      <w:bookmarkEnd w:id="784"/>
      <w:bookmarkEnd w:id="785"/>
      <w:bookmarkEnd w:id="786"/>
      <w:r w:rsidRPr="00384B28">
        <w:fldChar w:fldCharType="begin"/>
      </w:r>
      <w:r w:rsidRPr="00601334">
        <w:rPr>
          <w:lang w:val="fr-FR"/>
        </w:rPr>
        <w:instrText>XE "Visual Studio 2013 Premium"</w:instrText>
      </w:r>
      <w:r w:rsidRPr="00384B28">
        <w:fldChar w:fldCharType="end"/>
      </w:r>
    </w:p>
    <w:p w14:paraId="31B0CD02" w14:textId="77777777" w:rsidR="00DD1638" w:rsidRPr="00384B28" w:rsidRDefault="00DD1638" w:rsidP="00DD1638">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D422BD" w14:paraId="31B0CD05" w14:textId="77777777" w:rsidTr="00224512">
        <w:tc>
          <w:tcPr>
            <w:tcW w:w="2477" w:type="pct"/>
            <w:tcBorders>
              <w:top w:val="single" w:sz="4" w:space="0" w:color="auto"/>
              <w:bottom w:val="nil"/>
            </w:tcBorders>
          </w:tcPr>
          <w:p w14:paraId="31B0CD03" w14:textId="77777777" w:rsidR="00DD1638" w:rsidRPr="008F1B3C" w:rsidRDefault="00DD1638" w:rsidP="00224512">
            <w:pPr>
              <w:pStyle w:val="PURLMSH"/>
              <w:rPr>
                <w:lang w:val="fr-FR"/>
              </w:rPr>
            </w:pPr>
            <w:r w:rsidRPr="008F1B3C">
              <w:rPr>
                <w:lang w:val="fr-FR"/>
              </w:rPr>
              <w:t xml:space="preserve">Section applicable des conditions générales de licence SAL : </w:t>
            </w:r>
            <w:hyperlink w:anchor="SALTerms_Desktop" w:history="1">
              <w:r w:rsidRPr="008F1B3C">
                <w:rPr>
                  <w:rStyle w:val="Hyperlink"/>
                  <w:lang w:val="fr-FR"/>
                </w:rPr>
                <w:t>Applications bureautiques</w:t>
              </w:r>
            </w:hyperlink>
          </w:p>
        </w:tc>
        <w:tc>
          <w:tcPr>
            <w:tcW w:w="2523" w:type="pct"/>
            <w:tcBorders>
              <w:top w:val="single" w:sz="4" w:space="0" w:color="auto"/>
              <w:bottom w:val="nil"/>
            </w:tcBorders>
          </w:tcPr>
          <w:p w14:paraId="31B0CD04" w14:textId="77777777" w:rsidR="00DD1638" w:rsidRPr="008F1B3C" w:rsidRDefault="00DD1638" w:rsidP="00224512">
            <w:pPr>
              <w:pStyle w:val="PURLMSH"/>
              <w:rPr>
                <w:i/>
                <w:lang w:val="fr-FR"/>
              </w:rPr>
            </w:pPr>
            <w:r w:rsidRPr="008F1B3C">
              <w:rPr>
                <w:lang w:val="fr-FR"/>
              </w:rPr>
              <w:t xml:space="preserve">Voir les avertissements applicables : </w:t>
            </w:r>
            <w:r w:rsidRPr="008F1B3C">
              <w:rPr>
                <w:b/>
                <w:lang w:val="fr-FR"/>
              </w:rPr>
              <w:t xml:space="preserve">transfert de données, Bing Maps, service de localisation, API de cartographie, comptes Microsoft de Visual Studio, H.264/MPEG-4 AVC et/ou VC-1 </w:t>
            </w:r>
            <w:r w:rsidRPr="008F1B3C">
              <w:rPr>
                <w:i/>
                <w:lang w:val="fr-FR"/>
              </w:rPr>
              <w:t>(voir l</w:t>
            </w:r>
            <w:r w:rsidR="000905B8">
              <w:rPr>
                <w:i/>
                <w:lang w:val="fr-FR"/>
              </w:rPr>
              <w:t>’</w:t>
            </w:r>
            <w:hyperlink w:anchor="Appendix_2" w:history="1">
              <w:hyperlink w:anchor="Appendix_2" w:history="1">
                <w:r w:rsidR="00CF5B94" w:rsidRPr="008F1B3C">
                  <w:rPr>
                    <w:rStyle w:val="Hyperlink"/>
                    <w:i/>
                    <w:lang w:val="fr-FR"/>
                  </w:rPr>
                  <w:t>Annexe 2</w:t>
                </w:r>
              </w:hyperlink>
            </w:hyperlink>
            <w:r w:rsidRPr="008F1B3C">
              <w:rPr>
                <w:i/>
                <w:lang w:val="fr-FR"/>
              </w:rPr>
              <w:t>)</w:t>
            </w:r>
          </w:p>
        </w:tc>
      </w:tr>
      <w:tr w:rsidR="00DD1638" w:rsidRPr="00D422BD" w14:paraId="31B0CD08" w14:textId="77777777" w:rsidTr="00224512">
        <w:tc>
          <w:tcPr>
            <w:tcW w:w="2477" w:type="pct"/>
            <w:tcBorders>
              <w:top w:val="nil"/>
              <w:bottom w:val="nil"/>
            </w:tcBorders>
          </w:tcPr>
          <w:p w14:paraId="31B0CD06" w14:textId="77777777" w:rsidR="00785537" w:rsidRPr="00384B28" w:rsidRDefault="00DD1638" w:rsidP="007331A1">
            <w:pPr>
              <w:pStyle w:val="PURLMSH"/>
              <w:rPr>
                <w:b/>
              </w:rPr>
            </w:pPr>
            <w:r w:rsidRPr="00384B28">
              <w:t xml:space="preserve">Logiciels client/supplémentaires : </w:t>
            </w:r>
            <w:r w:rsidRPr="00384B28">
              <w:rPr>
                <w:b/>
              </w:rPr>
              <w:t>Non</w:t>
            </w:r>
          </w:p>
        </w:tc>
        <w:tc>
          <w:tcPr>
            <w:tcW w:w="2523" w:type="pct"/>
            <w:tcBorders>
              <w:top w:val="nil"/>
              <w:bottom w:val="nil"/>
            </w:tcBorders>
          </w:tcPr>
          <w:p w14:paraId="31B0CD07" w14:textId="77777777" w:rsidR="00DD1638" w:rsidRPr="00384B28" w:rsidRDefault="00DD1638" w:rsidP="00224512">
            <w:pPr>
              <w:pStyle w:val="PURLMSH"/>
              <w:rPr>
                <w:lang w:val="fr-FR"/>
              </w:rPr>
            </w:pPr>
            <w:r w:rsidRPr="00384B28">
              <w:rPr>
                <w:lang w:val="fr-FR"/>
              </w:rPr>
              <w:t xml:space="preserve">Technologies incluses : </w:t>
            </w:r>
            <w:r w:rsidRPr="00384B28">
              <w:rPr>
                <w:b/>
                <w:lang w:val="fr-FR"/>
              </w:rPr>
              <w:t>Oui</w:t>
            </w:r>
            <w:r w:rsidRPr="00384B28">
              <w:rPr>
                <w:lang w:val="fr-FR"/>
              </w:rPr>
              <w:t xml:space="preserve"> </w:t>
            </w:r>
            <w:r w:rsidRPr="00384B28">
              <w:rPr>
                <w:i/>
                <w:lang w:val="fr-FR"/>
              </w:rPr>
              <w:t xml:space="preserve">(voir </w:t>
            </w:r>
            <w:r w:rsidR="00C570B9" w:rsidRPr="00384B28">
              <w:fldChar w:fldCharType="begin"/>
            </w:r>
            <w:r w:rsidR="00C570B9" w:rsidRPr="00384B28">
              <w:rPr>
                <w:lang w:val="fr-FR"/>
              </w:rPr>
              <w:instrText xml:space="preserve"> REF  SQLServerTechnology \h  \* MERGEFORMAT </w:instrText>
            </w:r>
            <w:r w:rsidR="00C570B9" w:rsidRPr="00384B28">
              <w:fldChar w:fldCharType="separate"/>
            </w:r>
            <w:r w:rsidR="00974AC5" w:rsidRPr="00974AC5">
              <w:rPr>
                <w:i/>
                <w:color w:val="00467F"/>
                <w:u w:val="single"/>
                <w:lang w:val="fr-FR"/>
              </w:rPr>
              <w:t>Technologie</w:t>
            </w:r>
            <w:r w:rsidR="00974AC5" w:rsidRPr="00974AC5">
              <w:rPr>
                <w:i/>
                <w:color w:val="00467F"/>
                <w:u w:val="single"/>
              </w:rPr>
              <w:t xml:space="preserve"> SQL Server</w:t>
            </w:r>
            <w:r w:rsidR="00C570B9" w:rsidRPr="00384B28">
              <w:fldChar w:fldCharType="end"/>
            </w:r>
            <w:r w:rsidRPr="00384B28">
              <w:rPr>
                <w:lang w:val="fr-FR"/>
              </w:rPr>
              <w:t>)</w:t>
            </w:r>
          </w:p>
        </w:tc>
      </w:tr>
      <w:tr w:rsidR="007331A1" w:rsidRPr="00D422BD" w14:paraId="31B0CD0B" w14:textId="77777777" w:rsidTr="00224512">
        <w:tc>
          <w:tcPr>
            <w:tcW w:w="2477" w:type="pct"/>
            <w:tcBorders>
              <w:top w:val="nil"/>
              <w:bottom w:val="nil"/>
            </w:tcBorders>
          </w:tcPr>
          <w:p w14:paraId="31B0CD09" w14:textId="77777777" w:rsidR="007331A1" w:rsidRPr="00384B28" w:rsidRDefault="007331A1" w:rsidP="00224512">
            <w:pPr>
              <w:pStyle w:val="PURLMSH"/>
              <w:rPr>
                <w:lang w:val="fr-FR"/>
              </w:rPr>
            </w:pPr>
          </w:p>
        </w:tc>
        <w:tc>
          <w:tcPr>
            <w:tcW w:w="2523" w:type="pct"/>
            <w:tcBorders>
              <w:top w:val="nil"/>
              <w:bottom w:val="nil"/>
            </w:tcBorders>
          </w:tcPr>
          <w:p w14:paraId="31B0CD0A" w14:textId="77777777" w:rsidR="007331A1" w:rsidRPr="00384B28" w:rsidRDefault="007331A1" w:rsidP="00224512">
            <w:pPr>
              <w:pStyle w:val="PURLMSH"/>
              <w:rPr>
                <w:lang w:val="fr-FR"/>
              </w:rPr>
            </w:pPr>
            <w:r w:rsidRPr="00384B28">
              <w:rPr>
                <w:lang w:val="fr-FR"/>
              </w:rPr>
              <w:t xml:space="preserve">Éligibles aux Services Logiciels sur serveurs de Prestataires de Services de centre de données : </w:t>
            </w:r>
            <w:r w:rsidRPr="00384B28">
              <w:rPr>
                <w:b/>
                <w:lang w:val="fr-FR"/>
              </w:rPr>
              <w:t>Oui</w:t>
            </w:r>
          </w:p>
        </w:tc>
      </w:tr>
      <w:tr w:rsidR="00DD1638" w:rsidRPr="00D422BD" w14:paraId="31B0CD0D"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1B0CD0C" w14:textId="77777777" w:rsidR="00DD1638" w:rsidRPr="00384B28" w:rsidRDefault="00DD1638" w:rsidP="00224512">
            <w:pPr>
              <w:pStyle w:val="PURTableHeaderWhite"/>
              <w:spacing w:after="0" w:line="240" w:lineRule="auto"/>
              <w:rPr>
                <w:i w:val="0"/>
                <w:color w:val="404040" w:themeColor="text1" w:themeTint="BF"/>
                <w:lang w:val="fr-FR"/>
              </w:rPr>
            </w:pPr>
            <w:r w:rsidRPr="00384B28">
              <w:rPr>
                <w:i w:val="0"/>
                <w:color w:val="404040" w:themeColor="text1" w:themeTint="BF"/>
                <w:lang w:val="fr-FR"/>
              </w:rPr>
              <w:t>LICENCES d</w:t>
            </w:r>
            <w:r w:rsidR="000905B8">
              <w:rPr>
                <w:i w:val="0"/>
                <w:color w:val="404040" w:themeColor="text1" w:themeTint="BF"/>
                <w:lang w:val="fr-FR"/>
              </w:rPr>
              <w:t>’</w:t>
            </w:r>
            <w:r w:rsidRPr="00384B28">
              <w:rPr>
                <w:i w:val="0"/>
                <w:color w:val="404040" w:themeColor="text1" w:themeTint="BF"/>
                <w:lang w:val="fr-FR"/>
              </w:rPr>
              <w:t>ACCÈS SAL (SUBSCRIBER ACCESS LICENSE)</w:t>
            </w:r>
          </w:p>
        </w:tc>
      </w:tr>
      <w:tr w:rsidR="00DD1638" w:rsidRPr="00384B28" w14:paraId="31B0CD10"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1B0CD0E" w14:textId="77777777" w:rsidR="00DD1638" w:rsidRPr="00384B28" w:rsidRDefault="00DD1638" w:rsidP="00224512">
            <w:pPr>
              <w:pStyle w:val="PURBody"/>
            </w:pPr>
            <w:r w:rsidRPr="00384B28">
              <w:rPr>
                <w:b/>
              </w:rPr>
              <w:t>Vous avez besoin de :</w:t>
            </w:r>
          </w:p>
          <w:p w14:paraId="31B0CD0F" w14:textId="77777777" w:rsidR="00DD1638" w:rsidRPr="00384B28" w:rsidRDefault="00DD1638" w:rsidP="003E01FF">
            <w:pPr>
              <w:pStyle w:val="PURBullet-Indented"/>
              <w:rPr>
                <w:b/>
                <w:bCs/>
              </w:rPr>
            </w:pPr>
            <w:r w:rsidRPr="00384B28">
              <w:t>SAL Visual Studio Premium 2013</w:t>
            </w:r>
          </w:p>
        </w:tc>
      </w:tr>
    </w:tbl>
    <w:p w14:paraId="31B0CD11" w14:textId="77777777" w:rsidR="00DD1638" w:rsidRPr="00384B28" w:rsidRDefault="00DD1638" w:rsidP="00DD1638">
      <w:pPr>
        <w:pStyle w:val="PURADDITIONALTERMSHEADERMB"/>
      </w:pPr>
      <w:r w:rsidRPr="00384B28">
        <w:t>Conditions supplémentaires.</w:t>
      </w:r>
    </w:p>
    <w:p w14:paraId="31B0CD12" w14:textId="77777777" w:rsidR="00DD1638" w:rsidRPr="00384B28" w:rsidRDefault="00DD1638" w:rsidP="00DD1638">
      <w:pPr>
        <w:pStyle w:val="PURBlueStrong"/>
        <w:rPr>
          <w:spacing w:val="0"/>
        </w:rPr>
      </w:pPr>
      <w:r w:rsidRPr="00384B28">
        <w:rPr>
          <w:spacing w:val="0"/>
        </w:rPr>
        <w:t>Fichier BUILDSERVER.TXT</w:t>
      </w:r>
    </w:p>
    <w:p w14:paraId="31B0CD13" w14:textId="77777777" w:rsidR="00DD1638" w:rsidRPr="008F1B3C" w:rsidRDefault="00DD1638" w:rsidP="00DD1638">
      <w:pPr>
        <w:pStyle w:val="PURBody-Indented"/>
        <w:rPr>
          <w:lang w:val="fr-FR"/>
        </w:rPr>
      </w:pPr>
      <w:r w:rsidRPr="008F1B3C">
        <w:rPr>
          <w:lang w:val="fr-FR"/>
        </w:rPr>
        <w:t xml:space="preserve">Les listes BuildServer sont disponibles sur la page </w:t>
      </w:r>
      <w:hyperlink r:id="rId152" w:history="1">
        <w:r w:rsidRPr="008F1B3C">
          <w:rPr>
            <w:rStyle w:val="Hyperlink"/>
            <w:lang w:val="fr-FR"/>
          </w:rPr>
          <w:t>http://go.microsoft.com/fwlink/?LinkId=286955</w:t>
        </w:r>
      </w:hyperlink>
      <w:r w:rsidRPr="008F1B3C">
        <w:rPr>
          <w:lang w:val="fr-FR"/>
        </w:rPr>
        <w:t>. Vous êtes autorisé à installer des copies des fichiers de ces listes sur vos ordinateurs de build. Vous pouvez procéder ainsi uniquement dans le but de compiler, de créer, de vérifier et d</w:t>
      </w:r>
      <w:r w:rsidR="000905B8">
        <w:rPr>
          <w:lang w:val="fr-FR"/>
        </w:rPr>
        <w:t>’</w:t>
      </w:r>
      <w:r w:rsidRPr="008F1B3C">
        <w:rPr>
          <w:lang w:val="fr-FR"/>
        </w:rPr>
        <w:t>archiver vos programmes, ou d</w:t>
      </w:r>
      <w:r w:rsidR="000905B8">
        <w:rPr>
          <w:lang w:val="fr-FR"/>
        </w:rPr>
        <w:t>’</w:t>
      </w:r>
      <w:r w:rsidRPr="008F1B3C">
        <w:rPr>
          <w:lang w:val="fr-FR"/>
        </w:rPr>
        <w:t>effectuer des tests de qualité ou de performance dans le cadre du processus de génération sur vos ordinateurs de build. Nous sommes susceptibles d</w:t>
      </w:r>
      <w:r w:rsidR="000905B8">
        <w:rPr>
          <w:lang w:val="fr-FR"/>
        </w:rPr>
        <w:t>’</w:t>
      </w:r>
      <w:r w:rsidRPr="008F1B3C">
        <w:rPr>
          <w:lang w:val="fr-FR"/>
        </w:rPr>
        <w:t>indiquer à l</w:t>
      </w:r>
      <w:r w:rsidR="000905B8">
        <w:rPr>
          <w:lang w:val="fr-FR"/>
        </w:rPr>
        <w:t>’</w:t>
      </w:r>
      <w:r w:rsidRPr="008F1B3C">
        <w:rPr>
          <w:lang w:val="fr-FR"/>
        </w:rPr>
        <w:t xml:space="preserve">adresse </w:t>
      </w:r>
      <w:hyperlink r:id="rId153" w:history="1">
        <w:r w:rsidRPr="008F1B3C">
          <w:rPr>
            <w:rStyle w:val="Hyperlink"/>
            <w:lang w:val="fr-FR"/>
          </w:rPr>
          <w:t>http://go.microsoft.com/fwlink/?LinkId=286955</w:t>
        </w:r>
      </w:hyperlink>
      <w:r w:rsidRPr="008F1B3C">
        <w:rPr>
          <w:lang w:val="fr-FR"/>
        </w:rPr>
        <w:t xml:space="preserve"> des fichiers supplémentaires pouvant être utilisés dans le même but.</w:t>
      </w:r>
    </w:p>
    <w:p w14:paraId="31B0CD14" w14:textId="77777777" w:rsidR="00DD1638" w:rsidRPr="00601334" w:rsidRDefault="00DD1638" w:rsidP="00DD1638">
      <w:pPr>
        <w:pStyle w:val="PURBlueStrong"/>
        <w:rPr>
          <w:spacing w:val="0"/>
          <w:lang w:val="fr-FR"/>
        </w:rPr>
      </w:pPr>
      <w:r w:rsidRPr="00601334">
        <w:rPr>
          <w:spacing w:val="0"/>
          <w:lang w:val="fr-FR"/>
        </w:rPr>
        <w:lastRenderedPageBreak/>
        <w:t>Utilitaires</w:t>
      </w:r>
    </w:p>
    <w:p w14:paraId="31B0CD15" w14:textId="77777777" w:rsidR="00DD1638" w:rsidRPr="00384B28" w:rsidRDefault="00DD1638" w:rsidP="00DD1638">
      <w:pPr>
        <w:pStyle w:val="PURBody-Indented"/>
        <w:rPr>
          <w:lang w:val="fr-FR"/>
        </w:rPr>
      </w:pPr>
      <w:r w:rsidRPr="00384B28">
        <w:rPr>
          <w:lang w:val="fr-FR"/>
        </w:rPr>
        <w:t>Des listes d</w:t>
      </w:r>
      <w:r w:rsidR="000905B8">
        <w:rPr>
          <w:lang w:val="fr-FR"/>
        </w:rPr>
        <w:t>’</w:t>
      </w:r>
      <w:r w:rsidRPr="00384B28">
        <w:rPr>
          <w:lang w:val="fr-FR"/>
        </w:rPr>
        <w:t xml:space="preserve">utilitaires sont disponibles sur le site </w:t>
      </w:r>
      <w:hyperlink r:id="rId154" w:history="1">
        <w:r w:rsidRPr="00384B28">
          <w:rPr>
            <w:lang w:val="fr-FR"/>
          </w:rPr>
          <w:t>http://go.microsoft.com/fwlink/?LinkId=247624</w:t>
        </w:r>
      </w:hyperlink>
      <w:r w:rsidRPr="00384B28">
        <w:rPr>
          <w:lang w:val="fr-FR"/>
        </w:rPr>
        <w:t>. Le logiciel contient des composants identifiés dans cette liste. Les composants contenus dans le logiciel varient en fonction de l</w:t>
      </w:r>
      <w:r w:rsidR="000905B8">
        <w:rPr>
          <w:lang w:val="fr-FR"/>
        </w:rPr>
        <w:t>’</w:t>
      </w:r>
      <w:r w:rsidRPr="00384B28">
        <w:rPr>
          <w:lang w:val="fr-FR"/>
        </w:rPr>
        <w:t>édition. Vous pouvez copier et installer les utilitaires fournis avec le logiciel sur d</w:t>
      </w:r>
      <w:r w:rsidR="000905B8">
        <w:rPr>
          <w:lang w:val="fr-FR"/>
        </w:rPr>
        <w:t>’</w:t>
      </w:r>
      <w:r w:rsidRPr="00384B28">
        <w:rPr>
          <w:lang w:val="fr-FR"/>
        </w:rPr>
        <w:t>autres ordinateurs tiers. Vous pouvez utiliser ces utilitaires uniquement dans le but de déboguer et de déployer les programmes et bases de données que vous développez avec le logiciel. Vous devez supprimer tous les Utilitaires installés sur un ordinateur après avoir fini de déboguer votre programme, mais pas plus tard que 30 jours après leur installation sur cet ordinateur.</w:t>
      </w:r>
    </w:p>
    <w:p w14:paraId="31B0CD16" w14:textId="77777777" w:rsidR="00DD1638" w:rsidRPr="00384B28" w:rsidRDefault="00DD1638" w:rsidP="00DD1638">
      <w:pPr>
        <w:pStyle w:val="PURBlueStrong-Indented"/>
        <w:rPr>
          <w:spacing w:val="0"/>
          <w:lang w:val="fr-FR"/>
        </w:rPr>
      </w:pPr>
      <w:r w:rsidRPr="00384B28">
        <w:rPr>
          <w:spacing w:val="0"/>
          <w:lang w:val="fr-FR"/>
        </w:rPr>
        <w:t>Programmes tiers et avertissements.</w:t>
      </w:r>
    </w:p>
    <w:p w14:paraId="31B0CD17" w14:textId="77777777" w:rsidR="00DD1638" w:rsidRPr="00384B28" w:rsidRDefault="00DD1638" w:rsidP="00DD1638">
      <w:pPr>
        <w:pStyle w:val="PURBody-Indented"/>
        <w:rPr>
          <w:lang w:val="fr-FR"/>
        </w:rPr>
      </w:pPr>
      <w:r w:rsidRPr="00384B28">
        <w:rPr>
          <w:lang w:val="fr-FR"/>
        </w:rPr>
        <w:t>Certains codes tiers inclus dans le logiciel vous sont concédés sous licence par Microsoft au titre du présent contrat de licence et non par le tiers propriétaire au titre d</w:t>
      </w:r>
      <w:r w:rsidR="000905B8">
        <w:rPr>
          <w:lang w:val="fr-FR"/>
        </w:rPr>
        <w:t>’</w:t>
      </w:r>
      <w:r w:rsidRPr="00384B28">
        <w:rPr>
          <w:lang w:val="fr-FR"/>
        </w:rPr>
        <w:t>un autre contrat de licence. Les avertissements relatifs auxdits codes tiers, le cas échéant, sont inclus dans le fichier ThirdPartyNotices.txt ou dans la documentation du logiciel.</w:t>
      </w:r>
    </w:p>
    <w:p w14:paraId="31B0CD18" w14:textId="77777777" w:rsidR="00DD1638" w:rsidRPr="00601334" w:rsidRDefault="00DD1638" w:rsidP="00DD1638">
      <w:pPr>
        <w:pStyle w:val="PURBlueStrong-Indented"/>
        <w:rPr>
          <w:spacing w:val="0"/>
          <w:lang w:val="fr-FR"/>
        </w:rPr>
      </w:pPr>
      <w:r w:rsidRPr="00601334">
        <w:rPr>
          <w:spacing w:val="0"/>
          <w:lang w:val="fr-FR"/>
        </w:rPr>
        <w:t>Gestionnaires d</w:t>
      </w:r>
      <w:r w:rsidR="000905B8">
        <w:rPr>
          <w:spacing w:val="0"/>
          <w:lang w:val="fr-FR"/>
        </w:rPr>
        <w:t>’</w:t>
      </w:r>
      <w:r w:rsidRPr="00601334">
        <w:rPr>
          <w:spacing w:val="0"/>
          <w:lang w:val="fr-FR"/>
        </w:rPr>
        <w:t>extensions et de packages</w:t>
      </w:r>
    </w:p>
    <w:p w14:paraId="31B0CD19" w14:textId="77777777" w:rsidR="00DD1638" w:rsidRPr="008F1B3C" w:rsidRDefault="00DD1638" w:rsidP="00DD1638">
      <w:pPr>
        <w:pStyle w:val="PURBody-Indented"/>
        <w:rPr>
          <w:lang w:val="fr-FR"/>
        </w:rPr>
      </w:pPr>
      <w:r w:rsidRPr="00384B28">
        <w:rPr>
          <w:lang w:val="fr-FR"/>
        </w:rPr>
        <w:t>Le logiciel s</w:t>
      </w:r>
      <w:r w:rsidR="000905B8">
        <w:rPr>
          <w:lang w:val="fr-FR"/>
        </w:rPr>
        <w:t>’</w:t>
      </w:r>
      <w:r w:rsidRPr="00384B28">
        <w:rPr>
          <w:lang w:val="fr-FR"/>
        </w:rPr>
        <w:t>accompagne des fonctions suivantes (chacune étant une « Fonction »), qui vous permettent d</w:t>
      </w:r>
      <w:r w:rsidR="000905B8">
        <w:rPr>
          <w:lang w:val="fr-FR"/>
        </w:rPr>
        <w:t>’</w:t>
      </w:r>
      <w:r w:rsidRPr="00384B28">
        <w:rPr>
          <w:lang w:val="fr-FR"/>
        </w:rPr>
        <w:t>obtenir des applications ou packages logiciels d</w:t>
      </w:r>
      <w:r w:rsidR="000905B8">
        <w:rPr>
          <w:lang w:val="fr-FR"/>
        </w:rPr>
        <w:t>’</w:t>
      </w:r>
      <w:r w:rsidRPr="00384B28">
        <w:rPr>
          <w:lang w:val="fr-FR"/>
        </w:rPr>
        <w:t>autres sources par Internet : un gestionnaire d</w:t>
      </w:r>
      <w:r w:rsidR="000905B8">
        <w:rPr>
          <w:lang w:val="fr-FR"/>
        </w:rPr>
        <w:t>’</w:t>
      </w:r>
      <w:r w:rsidRPr="00384B28">
        <w:rPr>
          <w:lang w:val="fr-FR"/>
        </w:rPr>
        <w:t xml:space="preserve">extensions, une boîte de dialogue Nouveau projet, Web Platform Installer, un gestionnaire de packages basé sur Microsoft NuGet et le gestionnaire de packages des pages Web Microsoft ASP.NET. Ces applications et packages logiciels sont proposés et distribués soit par des tiers, soit par Microsoft, chacun sous des conditions de licence propres. Microsoft ne développe ni ne vous distribue ou vous concède sous licence aucune des applications ni aucun des packages tiers. </w:t>
      </w:r>
      <w:r w:rsidRPr="008F1B3C">
        <w:rPr>
          <w:lang w:val="fr-FR"/>
        </w:rPr>
        <w:t>Elle vous permet uniquement, par souci de commodité, d</w:t>
      </w:r>
      <w:r w:rsidR="000905B8">
        <w:rPr>
          <w:lang w:val="fr-FR"/>
        </w:rPr>
        <w:t>’</w:t>
      </w:r>
      <w:r w:rsidRPr="008F1B3C">
        <w:rPr>
          <w:lang w:val="fr-FR"/>
        </w:rPr>
        <w:t>utiliser les Fonctions pour accéder à ces applications ou packages ou les obtenir directement auprès des fournisseurs tiers propriétaires. En utilisant les Fonctions, vous reconnaissez et consentez que les applications ou packages vous sont fournis par lesdits tiers et sont soumis à des conditions de licence qui leur sont propres (y compris, au regard des Fonctions du gestionnaire de packages, à toute condition applicable aux dépendances logicielles que le package pourrait inclure), et qu</w:t>
      </w:r>
      <w:r w:rsidR="000905B8">
        <w:rPr>
          <w:lang w:val="fr-FR"/>
        </w:rPr>
        <w:t>’</w:t>
      </w:r>
      <w:r w:rsidRPr="008F1B3C">
        <w:rPr>
          <w:lang w:val="fr-FR"/>
        </w:rPr>
        <w:t>il relève de votre responsabilité de localiser, d</w:t>
      </w:r>
      <w:r w:rsidR="000905B8">
        <w:rPr>
          <w:lang w:val="fr-FR"/>
        </w:rPr>
        <w:t>’</w:t>
      </w:r>
      <w:r w:rsidRPr="008F1B3C">
        <w:rPr>
          <w:lang w:val="fr-FR"/>
        </w:rPr>
        <w:t>interpréter et de respecter toutes les conditions de licence applicables auxdites applications ou packages. Au regard des Fonctions du gestionnaire de packages, cela implique de suivre l</w:t>
      </w:r>
      <w:r w:rsidR="000905B8">
        <w:rPr>
          <w:lang w:val="fr-FR"/>
        </w:rPr>
        <w:t>’</w:t>
      </w:r>
      <w:r w:rsidRPr="008F1B3C">
        <w:rPr>
          <w:lang w:val="fr-FR"/>
        </w:rPr>
        <w:t>URL de la source du package (flux) ou de prendre connaissance des avertissements ou conditions de licence inclus dans les packages. Microsoft ne se porte pas garant des URL des flux ou des galeries, des flux ou galeries liés auxdites URL, des informations qu</w:t>
      </w:r>
      <w:r w:rsidR="000905B8">
        <w:rPr>
          <w:lang w:val="fr-FR"/>
        </w:rPr>
        <w:t>’</w:t>
      </w:r>
      <w:r w:rsidRPr="008F1B3C">
        <w:rPr>
          <w:lang w:val="fr-FR"/>
        </w:rPr>
        <w:t>ils contiennent ni des applications ou packages logiciels qui y sont référencés ou auxquels vous accédez via lesdits flux ou galeries. Microsoft ne vous concède aucun droit de licence sur les applications ou packages logiciels tiers obtenus à l</w:t>
      </w:r>
      <w:r w:rsidR="000905B8">
        <w:rPr>
          <w:lang w:val="fr-FR"/>
        </w:rPr>
        <w:t>’</w:t>
      </w:r>
      <w:r w:rsidRPr="008F1B3C">
        <w:rPr>
          <w:lang w:val="fr-FR"/>
        </w:rPr>
        <w:t>aide des Fonctions.</w:t>
      </w:r>
    </w:p>
    <w:p w14:paraId="31B0CD1A" w14:textId="77777777" w:rsidR="003E01FF" w:rsidRPr="00601334" w:rsidRDefault="003E01FF" w:rsidP="003E01FF">
      <w:pPr>
        <w:pStyle w:val="PURBlueStrong-Indented"/>
        <w:rPr>
          <w:spacing w:val="0"/>
          <w:lang w:val="fr-FR"/>
        </w:rPr>
      </w:pPr>
      <w:r w:rsidRPr="00601334">
        <w:rPr>
          <w:spacing w:val="0"/>
          <w:lang w:val="fr-FR"/>
        </w:rPr>
        <w:t>Logiciel tiers</w:t>
      </w:r>
    </w:p>
    <w:p w14:paraId="31B0CD1B" w14:textId="77777777" w:rsidR="003E01FF" w:rsidRPr="00384B28" w:rsidRDefault="003E01FF" w:rsidP="003E01FF">
      <w:pPr>
        <w:pStyle w:val="PURBody-Indented"/>
        <w:rPr>
          <w:lang w:val="fr-FR"/>
        </w:rPr>
      </w:pPr>
      <w:r w:rsidRPr="00384B28">
        <w:rPr>
          <w:lang w:val="fr-FR"/>
        </w:rPr>
        <w:t>Les autres mentions légales et conditions de licence applicables à certaines parties du logiciel sont définies dans le fichier ThirdPartyNotices fourni avec le logiciel. Outre les conditions générales de licence de tiers stipulées dans le fichier ThirdPartyNotices, l</w:t>
      </w:r>
      <w:r w:rsidR="000905B8">
        <w:rPr>
          <w:lang w:val="fr-FR"/>
        </w:rPr>
        <w:t>’</w:t>
      </w:r>
      <w:r w:rsidRPr="00384B28">
        <w:rPr>
          <w:lang w:val="fr-FR"/>
        </w:rPr>
        <w:t>exclusion de garantie et les limitations et exclusions de responsabilité prévues dans le présent contrat s</w:t>
      </w:r>
      <w:r w:rsidR="000905B8">
        <w:rPr>
          <w:lang w:val="fr-FR"/>
        </w:rPr>
        <w:t>’</w:t>
      </w:r>
      <w:r w:rsidRPr="00384B28">
        <w:rPr>
          <w:lang w:val="fr-FR"/>
        </w:rPr>
        <w:t>appliquent à l</w:t>
      </w:r>
      <w:r w:rsidR="000905B8">
        <w:rPr>
          <w:lang w:val="fr-FR"/>
        </w:rPr>
        <w:t>’</w:t>
      </w:r>
      <w:r w:rsidRPr="00384B28">
        <w:rPr>
          <w:lang w:val="fr-FR"/>
        </w:rPr>
        <w:t>ensemble du logiciel.</w:t>
      </w:r>
    </w:p>
    <w:p w14:paraId="31B0CD1C" w14:textId="77777777" w:rsidR="003E01FF" w:rsidRPr="00601334" w:rsidRDefault="003E01FF" w:rsidP="003E01FF">
      <w:pPr>
        <w:pStyle w:val="PURBlueStrong-Indented"/>
        <w:rPr>
          <w:spacing w:val="0"/>
          <w:lang w:val="fr-FR"/>
        </w:rPr>
      </w:pPr>
      <w:r w:rsidRPr="00601334">
        <w:rPr>
          <w:spacing w:val="0"/>
          <w:lang w:val="fr-FR"/>
        </w:rPr>
        <w:t>Restrictions techniques</w:t>
      </w:r>
    </w:p>
    <w:p w14:paraId="31B0CD1D" w14:textId="77777777" w:rsidR="003E01FF" w:rsidRPr="00384B28" w:rsidRDefault="003E01FF" w:rsidP="003E01FF">
      <w:pPr>
        <w:pStyle w:val="PURBody-Indented"/>
        <w:rPr>
          <w:lang w:val="fr-FR"/>
        </w:rPr>
      </w:pPr>
      <w:r w:rsidRPr="00384B28">
        <w:rPr>
          <w:lang w:val="fr-FR"/>
        </w:rPr>
        <w:t>Vous n</w:t>
      </w:r>
      <w:r w:rsidR="000905B8">
        <w:rPr>
          <w:lang w:val="fr-FR"/>
        </w:rPr>
        <w:t>’</w:t>
      </w:r>
      <w:r w:rsidRPr="00384B28">
        <w:rPr>
          <w:lang w:val="fr-FR"/>
        </w:rPr>
        <w:t>êtes pas autorisé à reconstituer la logique du logiciel, à le décompiler ou à le désassembler, ni à tenter de toute autre manière de détourner son code source, sauf et uniquement dans la mesure où : (i) la loi applicable l</w:t>
      </w:r>
      <w:r w:rsidR="000905B8">
        <w:rPr>
          <w:lang w:val="fr-FR"/>
        </w:rPr>
        <w:t>’</w:t>
      </w:r>
      <w:r w:rsidRPr="00384B28">
        <w:rPr>
          <w:lang w:val="fr-FR"/>
        </w:rPr>
        <w:t>autorise, nonobstant la présente limitation ; ou (ii) le débogage d</w:t>
      </w:r>
      <w:r w:rsidR="000905B8">
        <w:rPr>
          <w:lang w:val="fr-FR"/>
        </w:rPr>
        <w:t>’</w:t>
      </w:r>
      <w:r w:rsidRPr="00384B28">
        <w:rPr>
          <w:lang w:val="fr-FR"/>
        </w:rPr>
        <w:t>une quelconque bibliothèque concédée sous une Licence Publique Générale GNU Limitée incluse avec le logiciel l</w:t>
      </w:r>
      <w:r w:rsidR="000905B8">
        <w:rPr>
          <w:lang w:val="fr-FR"/>
        </w:rPr>
        <w:t>’</w:t>
      </w:r>
      <w:r w:rsidRPr="00384B28">
        <w:rPr>
          <w:lang w:val="fr-FR"/>
        </w:rPr>
        <w:t>exige.</w:t>
      </w:r>
    </w:p>
    <w:p w14:paraId="31B0CD1E" w14:textId="77777777" w:rsidR="003E01FF" w:rsidRPr="008F1B3C" w:rsidRDefault="003E01FF" w:rsidP="003E01FF">
      <w:pPr>
        <w:pStyle w:val="PURBody-Indented"/>
        <w:rPr>
          <w:lang w:val="fr-FR"/>
        </w:rPr>
      </w:pPr>
      <w:r w:rsidRPr="008F1B3C">
        <w:rPr>
          <w:smallCaps/>
          <w:color w:val="00467F" w:themeColor="text2"/>
          <w:lang w:val="fr-FR"/>
        </w:rPr>
        <w:t>Microsoft SharePoint, kit de développement logiciel Windows (SDK Windows) et composants de Microsoft Office</w:t>
      </w:r>
      <w:r w:rsidRPr="008F1B3C">
        <w:rPr>
          <w:lang w:val="fr-FR"/>
        </w:rPr>
        <w:t xml:space="preserve"> </w:t>
      </w:r>
    </w:p>
    <w:p w14:paraId="31B0CD1F" w14:textId="77777777" w:rsidR="003E01FF" w:rsidRPr="008F1B3C" w:rsidRDefault="003E01FF" w:rsidP="003E01FF">
      <w:pPr>
        <w:pStyle w:val="PURBody-Indented"/>
        <w:rPr>
          <w:lang w:val="fr-FR"/>
        </w:rPr>
      </w:pPr>
      <w:r w:rsidRPr="00384B28">
        <w:rPr>
          <w:lang w:val="fr-FR"/>
        </w:rPr>
        <w:t>Le logiciel est accompagné du logiciel Microsoft SharePoint, qui inclut les extensions SharePoint Windows Identity Foundation, du logiciel Microsoft Office, qui inclut les Primary Interop Assemblies pour Office, et des SDK Windows, lesquels vous sont concédés sous licence conformément aux conditions qui leur sont propres. Une copie des conditions de licence applicables à ces composants logiciels est disponible dans le dossier « Licenses » du répertoire d</w:t>
      </w:r>
      <w:r w:rsidR="000905B8">
        <w:rPr>
          <w:lang w:val="fr-FR"/>
        </w:rPr>
        <w:t>’</w:t>
      </w:r>
      <w:r w:rsidRPr="00384B28">
        <w:rPr>
          <w:lang w:val="fr-FR"/>
        </w:rPr>
        <w:t xml:space="preserve">installation du logiciel. </w:t>
      </w:r>
      <w:r w:rsidRPr="008F1B3C">
        <w:rPr>
          <w:lang w:val="fr-FR"/>
        </w:rPr>
        <w:t>Si vous êtes en désaccord avec les conditions de licence de ces composants logiciels, ne les utilisez pas.</w:t>
      </w:r>
    </w:p>
    <w:p w14:paraId="31B0CD20" w14:textId="77777777" w:rsidR="003E01FF" w:rsidRPr="008F1B3C" w:rsidRDefault="003E01FF" w:rsidP="003E01FF">
      <w:pPr>
        <w:pStyle w:val="PURBlueStrong-Indented"/>
        <w:rPr>
          <w:spacing w:val="0"/>
          <w:lang w:val="fr-FR"/>
        </w:rPr>
      </w:pPr>
      <w:r w:rsidRPr="008F1B3C">
        <w:rPr>
          <w:spacing w:val="0"/>
          <w:lang w:val="fr-FR"/>
        </w:rPr>
        <w:t>SDK Microsoft Advertising</w:t>
      </w:r>
    </w:p>
    <w:p w14:paraId="31B0CD21" w14:textId="77777777" w:rsidR="003E01FF" w:rsidRPr="008F1B3C" w:rsidRDefault="003E01FF" w:rsidP="00377F92">
      <w:pPr>
        <w:pStyle w:val="PURBullet-Indented"/>
        <w:numPr>
          <w:ilvl w:val="0"/>
          <w:numId w:val="0"/>
        </w:numPr>
        <w:spacing w:line="240" w:lineRule="auto"/>
        <w:ind w:left="288"/>
        <w:rPr>
          <w:lang w:val="fr-FR"/>
        </w:rPr>
      </w:pPr>
      <w:r w:rsidRPr="008F1B3C">
        <w:rPr>
          <w:lang w:val="fr-FR"/>
        </w:rPr>
        <w:t>Si vous transmettez des données de localisation précises ou autres données utilisateur (ex. identifiant, données de profil, données comportementales, etc.) au SDK Microsoft Advertising pour Windows Phone, votre programme doit (a) informer les utilisateurs qu</w:t>
      </w:r>
      <w:r w:rsidR="000905B8">
        <w:rPr>
          <w:lang w:val="fr-FR"/>
        </w:rPr>
        <w:t>’</w:t>
      </w:r>
      <w:r w:rsidRPr="008F1B3C">
        <w:rPr>
          <w:lang w:val="fr-FR"/>
        </w:rPr>
        <w:t>il collectera et utilisera des informations les concernant et les communiquera à Microsoft à des fins publicitaires, et (b) obtenir le consentement explicite des utilisateurs (ex. en demandant aux utilisateurs de cliquer sur « J</w:t>
      </w:r>
      <w:r w:rsidR="000905B8">
        <w:rPr>
          <w:lang w:val="fr-FR"/>
        </w:rPr>
        <w:t>’</w:t>
      </w:r>
      <w:r w:rsidRPr="008F1B3C">
        <w:rPr>
          <w:lang w:val="fr-FR"/>
        </w:rPr>
        <w:t>accepte » ou sur « Installer » avant de poursuivre) au moment du téléchargement du logiciel et/ou de l</w:t>
      </w:r>
      <w:r w:rsidR="000905B8">
        <w:rPr>
          <w:lang w:val="fr-FR"/>
        </w:rPr>
        <w:t>’</w:t>
      </w:r>
      <w:r w:rsidRPr="008F1B3C">
        <w:rPr>
          <w:lang w:val="fr-FR"/>
        </w:rPr>
        <w:t>application. En outre, vous vous engagez à : (a) vous conformer aux exigences de certification et autres dispositions applicables aux terminaux Windows Phone ; (b) vous conformer à la politique relative aux données personnelles de Microsoft et à toute autre politique applicable dans le cadre de vos opérations de collecte et de l</w:t>
      </w:r>
      <w:r w:rsidR="000905B8">
        <w:rPr>
          <w:lang w:val="fr-FR"/>
        </w:rPr>
        <w:t>’</w:t>
      </w:r>
      <w:r w:rsidRPr="008F1B3C">
        <w:rPr>
          <w:lang w:val="fr-FR"/>
        </w:rPr>
        <w:t>utilisation de toute donnée utilisateur ; (c) ne pas collecter ni utiliser de données d</w:t>
      </w:r>
      <w:r w:rsidR="000905B8">
        <w:rPr>
          <w:lang w:val="fr-FR"/>
        </w:rPr>
        <w:t>’</w:t>
      </w:r>
      <w:r w:rsidRPr="008F1B3C">
        <w:rPr>
          <w:lang w:val="fr-FR"/>
        </w:rPr>
        <w:t>identification d</w:t>
      </w:r>
      <w:r w:rsidR="000905B8">
        <w:rPr>
          <w:lang w:val="fr-FR"/>
        </w:rPr>
        <w:t>’</w:t>
      </w:r>
      <w:r w:rsidRPr="008F1B3C">
        <w:rPr>
          <w:lang w:val="fr-FR"/>
        </w:rPr>
        <w:t>utilisateur qui vous auraient été fournies par Microsoft à aucune autre fin que de les transmettre au service marketing de Microsoft dans le cadre de votre utilisation du service ; et (d) insérer dans votre politique de confidentialité et/ou vos conditions d</w:t>
      </w:r>
      <w:r w:rsidR="000905B8">
        <w:rPr>
          <w:lang w:val="fr-FR"/>
        </w:rPr>
        <w:t>’</w:t>
      </w:r>
      <w:r w:rsidRPr="008F1B3C">
        <w:rPr>
          <w:lang w:val="fr-FR"/>
        </w:rPr>
        <w:t>utilisation le lien suivant, qui permet aux utilisateurs de se désinscrire du programme de publicité axée sur les centres d</w:t>
      </w:r>
      <w:r w:rsidR="000905B8">
        <w:rPr>
          <w:lang w:val="fr-FR"/>
        </w:rPr>
        <w:t>’</w:t>
      </w:r>
      <w:r w:rsidRPr="008F1B3C">
        <w:rPr>
          <w:lang w:val="fr-FR"/>
        </w:rPr>
        <w:t xml:space="preserve">intérêt de Microsoft : </w:t>
      </w:r>
      <w:hyperlink r:id="rId155" w:history="1">
        <w:r w:rsidRPr="008F1B3C">
          <w:rPr>
            <w:rStyle w:val="Hyperlink"/>
            <w:lang w:val="fr-FR"/>
          </w:rPr>
          <w:t>https://choice.live.com/AdvertisementChoice/</w:t>
        </w:r>
      </w:hyperlink>
      <w:r w:rsidRPr="008F1B3C">
        <w:rPr>
          <w:lang w:val="fr-FR"/>
        </w:rPr>
        <w:t>.</w:t>
      </w:r>
    </w:p>
    <w:p w14:paraId="31B0CD22" w14:textId="77777777" w:rsidR="00DD1638" w:rsidRPr="008F1B3C" w:rsidRDefault="00DD1638" w:rsidP="00DD1638">
      <w:pPr>
        <w:pStyle w:val="PURBlueStrong-Indented"/>
        <w:rPr>
          <w:spacing w:val="0"/>
          <w:lang w:val="fr-FR"/>
        </w:rPr>
      </w:pPr>
      <w:r w:rsidRPr="008F1B3C">
        <w:rPr>
          <w:spacing w:val="0"/>
          <w:lang w:val="fr-FR"/>
        </w:rPr>
        <w:lastRenderedPageBreak/>
        <w:t>Composants de Microsoft SQL Server et kit de développement logiciel Windows (SDK Windows)</w:t>
      </w:r>
    </w:p>
    <w:p w14:paraId="31B0CD23" w14:textId="77777777" w:rsidR="00DD1638" w:rsidRPr="008F1B3C" w:rsidRDefault="00DD1638" w:rsidP="00DD1638">
      <w:pPr>
        <w:pStyle w:val="PURBody-Indented"/>
        <w:rPr>
          <w:lang w:val="fr-FR"/>
        </w:rPr>
      </w:pPr>
      <w:r w:rsidRPr="00384B28">
        <w:rPr>
          <w:lang w:val="fr-FR"/>
        </w:rPr>
        <w:t xml:space="preserve">Le logiciel peut être accompagné de composants de Microsoft SQL Server et du SDK Windows, qui vous sont concédés sous licence conformément aux conditions qui leur sont propres, disponibles dans le dossier « Licenses ». </w:t>
      </w:r>
      <w:r w:rsidRPr="008F1B3C">
        <w:rPr>
          <w:lang w:val="fr-FR"/>
        </w:rPr>
        <w:t>Vous ne pouvez utiliser ces composants qu</w:t>
      </w:r>
      <w:r w:rsidR="000905B8">
        <w:rPr>
          <w:lang w:val="fr-FR"/>
        </w:rPr>
        <w:t>’</w:t>
      </w:r>
      <w:r w:rsidRPr="008F1B3C">
        <w:rPr>
          <w:lang w:val="fr-FR"/>
        </w:rPr>
        <w:t xml:space="preserve">avec le logiciel. Si vous êtes en désaccord avec les conditions de licence des composants, ne les utilisez. </w:t>
      </w:r>
    </w:p>
    <w:p w14:paraId="31B0CD24" w14:textId="77777777" w:rsidR="00DD1638" w:rsidRPr="00601334" w:rsidRDefault="00DD1638" w:rsidP="00DD1638">
      <w:pPr>
        <w:pStyle w:val="PURBlueStrong-Indented"/>
        <w:rPr>
          <w:spacing w:val="0"/>
          <w:lang w:val="fr-FR"/>
        </w:rPr>
      </w:pPr>
      <w:r w:rsidRPr="00601334">
        <w:rPr>
          <w:spacing w:val="0"/>
          <w:lang w:val="fr-FR"/>
        </w:rPr>
        <w:t>Composants logiciels Windows</w:t>
      </w:r>
    </w:p>
    <w:p w14:paraId="31B0CD25" w14:textId="77777777" w:rsidR="00DD1638" w:rsidRPr="00384B28" w:rsidRDefault="00DD1638" w:rsidP="00DD1638">
      <w:pPr>
        <w:pStyle w:val="PURBody-Indented"/>
        <w:rPr>
          <w:lang w:val="fr-FR"/>
        </w:rPr>
      </w:pPr>
      <w:r w:rsidRPr="00601334">
        <w:rPr>
          <w:lang w:val="fr-FR"/>
        </w:rPr>
        <w:t xml:space="preserve">Le logiciel peut inclure Microsoft .NET Framework, Microsoft Data Access Component, certains fichiers .dll liés aux technologies Microsoft Build, Microsoft Internet Information Services (IIS) Express et des composants de la Bibliothèque Windows pour JavaScript. </w:t>
      </w:r>
      <w:r w:rsidRPr="00384B28">
        <w:rPr>
          <w:lang w:val="fr-FR"/>
        </w:rPr>
        <w:t>Tous ces composants font partie des logiciels Windows et sont soumis aux conditions de licence Windows.</w:t>
      </w:r>
    </w:p>
    <w:p w14:paraId="31B0CD26" w14:textId="77777777" w:rsidR="00DD1638" w:rsidRPr="00601334" w:rsidRDefault="00DD1638" w:rsidP="00DD1638">
      <w:pPr>
        <w:pStyle w:val="PURBlueStrong-Indented"/>
        <w:rPr>
          <w:spacing w:val="0"/>
          <w:lang w:val="fr-FR"/>
        </w:rPr>
      </w:pPr>
      <w:r w:rsidRPr="00601334">
        <w:rPr>
          <w:spacing w:val="0"/>
          <w:lang w:val="fr-FR"/>
        </w:rPr>
        <w:t>Logiciel .NET Framework</w:t>
      </w:r>
    </w:p>
    <w:p w14:paraId="31B0CD27" w14:textId="77777777" w:rsidR="00DD1638" w:rsidRPr="00384B28" w:rsidRDefault="00DD1638" w:rsidP="00DD1638">
      <w:pPr>
        <w:pStyle w:val="PURBody-Indented"/>
        <w:rPr>
          <w:lang w:val="fr-FR"/>
        </w:rPr>
      </w:pPr>
      <w:r w:rsidRPr="00384B28">
        <w:rPr>
          <w:lang w:val="fr-FR"/>
        </w:rPr>
        <w:t xml:space="preserve">Le logiciel du produit contient le logiciel Microsoft .NET Framework et peut contenir le logiciel PowerShell. </w:t>
      </w:r>
      <w:bookmarkStart w:id="795" w:name="_Toc355093389"/>
      <w:bookmarkStart w:id="796" w:name="_Toc355093534"/>
      <w:r w:rsidRPr="00384B28">
        <w:rPr>
          <w:lang w:val="fr-FR"/>
        </w:rPr>
        <w:t>Reportez-vous aux conditions de licence de .NET Framework, du logiciel PowerShell et du correctif Windows KB975759 stipulées dans les conditions universelles de licence.</w:t>
      </w:r>
    </w:p>
    <w:p w14:paraId="31B0CD28" w14:textId="77777777" w:rsidR="00DD1638"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D29" w14:textId="77777777" w:rsidR="00DD1638" w:rsidRPr="00601334" w:rsidRDefault="00DD1638" w:rsidP="00DD1638">
      <w:pPr>
        <w:pStyle w:val="PURProductName"/>
        <w:rPr>
          <w:lang w:val="fr-FR"/>
        </w:rPr>
      </w:pPr>
      <w:bookmarkStart w:id="797" w:name="_Toc347044733"/>
      <w:bookmarkStart w:id="798" w:name="_Toc347045413"/>
      <w:bookmarkStart w:id="799" w:name="_Toc363552823"/>
      <w:bookmarkStart w:id="800" w:name="_Toc363552886"/>
      <w:bookmarkStart w:id="801" w:name="_Toc378682185"/>
      <w:bookmarkStart w:id="802" w:name="_Toc378682287"/>
      <w:bookmarkStart w:id="803" w:name="_Toc371268299"/>
      <w:bookmarkStart w:id="804" w:name="_Toc371268365"/>
      <w:bookmarkStart w:id="805" w:name="_Toc381960552"/>
      <w:bookmarkStart w:id="806" w:name="_Toc381960593"/>
      <w:r w:rsidRPr="00601334">
        <w:rPr>
          <w:lang w:val="fr-FR"/>
        </w:rPr>
        <w:t>Visual Studio 2013 Professional</w:t>
      </w:r>
      <w:bookmarkEnd w:id="795"/>
      <w:bookmarkEnd w:id="796"/>
      <w:bookmarkEnd w:id="797"/>
      <w:bookmarkEnd w:id="798"/>
      <w:bookmarkEnd w:id="799"/>
      <w:bookmarkEnd w:id="800"/>
      <w:bookmarkEnd w:id="801"/>
      <w:bookmarkEnd w:id="802"/>
      <w:bookmarkEnd w:id="803"/>
      <w:bookmarkEnd w:id="804"/>
      <w:bookmarkEnd w:id="805"/>
      <w:bookmarkEnd w:id="806"/>
      <w:r w:rsidRPr="00384B28">
        <w:fldChar w:fldCharType="begin"/>
      </w:r>
      <w:r w:rsidRPr="00601334">
        <w:rPr>
          <w:lang w:val="fr-FR"/>
        </w:rPr>
        <w:instrText>XE "Visual Studio 2013 Professional"</w:instrText>
      </w:r>
      <w:r w:rsidRPr="00384B28">
        <w:fldChar w:fldCharType="end"/>
      </w:r>
    </w:p>
    <w:p w14:paraId="31B0CD2A" w14:textId="77777777" w:rsidR="00DD1638" w:rsidRPr="00384B28" w:rsidRDefault="00DD1638" w:rsidP="00DD1638">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D422BD" w14:paraId="31B0CD2D" w14:textId="77777777" w:rsidTr="00224512">
        <w:tc>
          <w:tcPr>
            <w:tcW w:w="2477" w:type="pct"/>
            <w:tcBorders>
              <w:top w:val="single" w:sz="4" w:space="0" w:color="auto"/>
              <w:bottom w:val="nil"/>
            </w:tcBorders>
          </w:tcPr>
          <w:p w14:paraId="31B0CD2B" w14:textId="77777777" w:rsidR="00DD1638" w:rsidRPr="008F1B3C" w:rsidRDefault="00DD1638" w:rsidP="00224512">
            <w:pPr>
              <w:pStyle w:val="PURLMSH"/>
              <w:rPr>
                <w:lang w:val="fr-FR"/>
              </w:rPr>
            </w:pPr>
            <w:r w:rsidRPr="008F1B3C">
              <w:rPr>
                <w:lang w:val="fr-FR"/>
              </w:rPr>
              <w:t xml:space="preserve">Section applicable des conditions générales de licence SAL : </w:t>
            </w:r>
            <w:hyperlink w:anchor="SALTerms_Desktop" w:history="1">
              <w:r w:rsidRPr="008F1B3C">
                <w:rPr>
                  <w:rStyle w:val="Hyperlink"/>
                  <w:lang w:val="fr-FR"/>
                </w:rPr>
                <w:t>Applications bureautiques</w:t>
              </w:r>
            </w:hyperlink>
          </w:p>
        </w:tc>
        <w:tc>
          <w:tcPr>
            <w:tcW w:w="2523" w:type="pct"/>
            <w:tcBorders>
              <w:top w:val="single" w:sz="4" w:space="0" w:color="auto"/>
              <w:bottom w:val="nil"/>
            </w:tcBorders>
          </w:tcPr>
          <w:p w14:paraId="31B0CD2C" w14:textId="77777777" w:rsidR="00DD1638" w:rsidRPr="008F1B3C" w:rsidRDefault="00DD1638" w:rsidP="00224512">
            <w:pPr>
              <w:pStyle w:val="PURLMSH"/>
              <w:rPr>
                <w:i/>
                <w:lang w:val="fr-FR"/>
              </w:rPr>
            </w:pPr>
            <w:r w:rsidRPr="008F1B3C">
              <w:rPr>
                <w:lang w:val="fr-FR"/>
              </w:rPr>
              <w:t xml:space="preserve">Voir les avertissements applicables : </w:t>
            </w:r>
            <w:r w:rsidRPr="008F1B3C">
              <w:rPr>
                <w:b/>
                <w:lang w:val="fr-FR"/>
              </w:rPr>
              <w:t xml:space="preserve">transfert de données, Bing Maps, service de localisation, API de cartographie, comptes Microsoft de Visual Studio, H.264/MPEG-4 AVC et/ou VC-1 </w:t>
            </w:r>
            <w:r w:rsidRPr="008F1B3C">
              <w:rPr>
                <w:i/>
                <w:lang w:val="fr-FR"/>
              </w:rPr>
              <w:t>(voir l</w:t>
            </w:r>
            <w:r w:rsidR="000905B8">
              <w:rPr>
                <w:i/>
                <w:lang w:val="fr-FR"/>
              </w:rPr>
              <w:t>’</w:t>
            </w:r>
            <w:hyperlink w:anchor="Appendix_2" w:history="1">
              <w:hyperlink w:anchor="Appendix_2" w:history="1">
                <w:r w:rsidR="00CF5B94" w:rsidRPr="008F1B3C">
                  <w:rPr>
                    <w:rStyle w:val="Hyperlink"/>
                    <w:i/>
                    <w:lang w:val="fr-FR"/>
                  </w:rPr>
                  <w:t>Annexe 2</w:t>
                </w:r>
              </w:hyperlink>
            </w:hyperlink>
            <w:r w:rsidRPr="008F1B3C">
              <w:rPr>
                <w:i/>
                <w:lang w:val="fr-FR"/>
              </w:rPr>
              <w:t>)</w:t>
            </w:r>
          </w:p>
        </w:tc>
      </w:tr>
      <w:tr w:rsidR="00DD1638" w:rsidRPr="00D422BD" w14:paraId="31B0CD30" w14:textId="77777777" w:rsidTr="00224512">
        <w:tc>
          <w:tcPr>
            <w:tcW w:w="2477" w:type="pct"/>
            <w:tcBorders>
              <w:top w:val="nil"/>
              <w:bottom w:val="nil"/>
            </w:tcBorders>
          </w:tcPr>
          <w:p w14:paraId="31B0CD2E" w14:textId="77777777" w:rsidR="00785537" w:rsidRPr="00384B28" w:rsidRDefault="00DD1638" w:rsidP="007331A1">
            <w:pPr>
              <w:pStyle w:val="PURLMSH"/>
              <w:rPr>
                <w:b/>
              </w:rPr>
            </w:pPr>
            <w:r w:rsidRPr="00384B28">
              <w:t xml:space="preserve">Logiciels client/supplémentaires : </w:t>
            </w:r>
            <w:r w:rsidRPr="00384B28">
              <w:rPr>
                <w:b/>
              </w:rPr>
              <w:t>Non</w:t>
            </w:r>
          </w:p>
        </w:tc>
        <w:tc>
          <w:tcPr>
            <w:tcW w:w="2523" w:type="pct"/>
            <w:tcBorders>
              <w:top w:val="nil"/>
              <w:bottom w:val="nil"/>
            </w:tcBorders>
          </w:tcPr>
          <w:p w14:paraId="31B0CD2F" w14:textId="77777777" w:rsidR="00DD1638" w:rsidRPr="00384B28" w:rsidRDefault="00DD1638" w:rsidP="00224512">
            <w:pPr>
              <w:pStyle w:val="PURLMSH"/>
              <w:rPr>
                <w:lang w:val="fr-FR"/>
              </w:rPr>
            </w:pPr>
            <w:r w:rsidRPr="00384B28">
              <w:rPr>
                <w:lang w:val="fr-FR"/>
              </w:rPr>
              <w:t xml:space="preserve">Technologies incluses : </w:t>
            </w:r>
            <w:r w:rsidRPr="00384B28">
              <w:rPr>
                <w:b/>
                <w:lang w:val="fr-FR"/>
              </w:rPr>
              <w:t>Oui</w:t>
            </w:r>
            <w:r w:rsidRPr="00384B28">
              <w:rPr>
                <w:lang w:val="fr-FR"/>
              </w:rPr>
              <w:t xml:space="preserve"> </w:t>
            </w:r>
            <w:r w:rsidRPr="00384B28">
              <w:rPr>
                <w:i/>
                <w:lang w:val="fr-FR"/>
              </w:rPr>
              <w:t xml:space="preserve">(voir </w:t>
            </w:r>
            <w:r w:rsidR="00C570B9" w:rsidRPr="00384B28">
              <w:fldChar w:fldCharType="begin"/>
            </w:r>
            <w:r w:rsidR="00C570B9" w:rsidRPr="00384B28">
              <w:rPr>
                <w:lang w:val="fr-FR"/>
              </w:rPr>
              <w:instrText xml:space="preserve"> REF  SQLServerTechnology \h  \* MERGEFORMAT </w:instrText>
            </w:r>
            <w:r w:rsidR="00C570B9" w:rsidRPr="00384B28">
              <w:fldChar w:fldCharType="separate"/>
            </w:r>
            <w:r w:rsidR="00974AC5" w:rsidRPr="00974AC5">
              <w:rPr>
                <w:i/>
                <w:color w:val="00467F"/>
                <w:u w:val="single"/>
                <w:lang w:val="fr-FR"/>
              </w:rPr>
              <w:t>Technologie</w:t>
            </w:r>
            <w:r w:rsidR="00974AC5" w:rsidRPr="00974AC5">
              <w:rPr>
                <w:i/>
                <w:color w:val="00467F"/>
                <w:u w:val="single"/>
              </w:rPr>
              <w:t xml:space="preserve"> SQL Server</w:t>
            </w:r>
            <w:r w:rsidR="00C570B9" w:rsidRPr="00384B28">
              <w:fldChar w:fldCharType="end"/>
            </w:r>
            <w:r w:rsidRPr="00384B28">
              <w:rPr>
                <w:lang w:val="fr-FR"/>
              </w:rPr>
              <w:t>)</w:t>
            </w:r>
          </w:p>
        </w:tc>
      </w:tr>
      <w:tr w:rsidR="007331A1" w:rsidRPr="00D422BD" w14:paraId="31B0CD33" w14:textId="77777777" w:rsidTr="00224512">
        <w:tc>
          <w:tcPr>
            <w:tcW w:w="2477" w:type="pct"/>
            <w:tcBorders>
              <w:top w:val="nil"/>
              <w:bottom w:val="nil"/>
            </w:tcBorders>
          </w:tcPr>
          <w:p w14:paraId="31B0CD31" w14:textId="77777777" w:rsidR="007331A1" w:rsidRPr="00384B28" w:rsidRDefault="007331A1" w:rsidP="00224512">
            <w:pPr>
              <w:pStyle w:val="PURLMSH"/>
              <w:rPr>
                <w:lang w:val="fr-FR"/>
              </w:rPr>
            </w:pPr>
          </w:p>
        </w:tc>
        <w:tc>
          <w:tcPr>
            <w:tcW w:w="2523" w:type="pct"/>
            <w:tcBorders>
              <w:top w:val="nil"/>
              <w:bottom w:val="nil"/>
            </w:tcBorders>
          </w:tcPr>
          <w:p w14:paraId="31B0CD32" w14:textId="77777777" w:rsidR="007331A1" w:rsidRPr="00384B28" w:rsidRDefault="007331A1" w:rsidP="00224512">
            <w:pPr>
              <w:pStyle w:val="PURLMSH"/>
              <w:rPr>
                <w:lang w:val="fr-FR"/>
              </w:rPr>
            </w:pPr>
            <w:r w:rsidRPr="00384B28">
              <w:rPr>
                <w:lang w:val="fr-FR"/>
              </w:rPr>
              <w:t xml:space="preserve">Éligibles aux Services Logiciels sur serveurs de Prestataires de Services de centre de données : </w:t>
            </w:r>
            <w:r w:rsidRPr="00384B28">
              <w:rPr>
                <w:b/>
                <w:lang w:val="fr-FR"/>
              </w:rPr>
              <w:t>Oui</w:t>
            </w:r>
          </w:p>
        </w:tc>
      </w:tr>
      <w:tr w:rsidR="00DD1638" w:rsidRPr="00D422BD" w14:paraId="31B0CD35"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1B0CD34" w14:textId="77777777" w:rsidR="00DD1638" w:rsidRPr="00384B28" w:rsidRDefault="00DD1638" w:rsidP="00224512">
            <w:pPr>
              <w:pStyle w:val="PURTableHeaderWhite"/>
              <w:spacing w:after="0" w:line="240" w:lineRule="auto"/>
              <w:rPr>
                <w:i w:val="0"/>
                <w:color w:val="404040" w:themeColor="text1" w:themeTint="BF"/>
                <w:lang w:val="fr-FR"/>
              </w:rPr>
            </w:pPr>
            <w:r w:rsidRPr="00384B28">
              <w:rPr>
                <w:i w:val="0"/>
                <w:color w:val="404040" w:themeColor="text1" w:themeTint="BF"/>
                <w:lang w:val="fr-FR"/>
              </w:rPr>
              <w:t>LICENCES d</w:t>
            </w:r>
            <w:r w:rsidR="000905B8">
              <w:rPr>
                <w:i w:val="0"/>
                <w:color w:val="404040" w:themeColor="text1" w:themeTint="BF"/>
                <w:lang w:val="fr-FR"/>
              </w:rPr>
              <w:t>’</w:t>
            </w:r>
            <w:r w:rsidRPr="00384B28">
              <w:rPr>
                <w:i w:val="0"/>
                <w:color w:val="404040" w:themeColor="text1" w:themeTint="BF"/>
                <w:lang w:val="fr-FR"/>
              </w:rPr>
              <w:t>ACCÈS SAL (SUBSCRIBER ACCESS LICENSE)</w:t>
            </w:r>
          </w:p>
        </w:tc>
      </w:tr>
      <w:tr w:rsidR="00DD1638" w:rsidRPr="00384B28" w14:paraId="31B0CD3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31B0CD36" w14:textId="77777777" w:rsidR="00DD1638" w:rsidRPr="00384B28" w:rsidRDefault="00DD1638" w:rsidP="00224512">
            <w:pPr>
              <w:pStyle w:val="PURBody"/>
            </w:pPr>
            <w:r w:rsidRPr="00384B28">
              <w:rPr>
                <w:b/>
              </w:rPr>
              <w:t>Vous avez besoin de :</w:t>
            </w:r>
          </w:p>
          <w:p w14:paraId="31B0CD37" w14:textId="77777777" w:rsidR="00DD1638" w:rsidRPr="00384B28" w:rsidRDefault="00DD1638" w:rsidP="003E01FF">
            <w:pPr>
              <w:pStyle w:val="PURBullet-Indented"/>
              <w:rPr>
                <w:b/>
                <w:bCs/>
              </w:rPr>
            </w:pPr>
            <w:r w:rsidRPr="00384B28">
              <w:t>SAL Visual Studio 2013 Professional</w:t>
            </w:r>
          </w:p>
        </w:tc>
      </w:tr>
    </w:tbl>
    <w:p w14:paraId="31B0CD39" w14:textId="77777777" w:rsidR="00DD1638" w:rsidRPr="00384B28" w:rsidRDefault="00DD1638" w:rsidP="00DD1638">
      <w:pPr>
        <w:pStyle w:val="PURADDITIONALTERMSHEADERMB"/>
      </w:pPr>
      <w:r w:rsidRPr="00384B28">
        <w:t>Conditions supplémentaires.</w:t>
      </w:r>
    </w:p>
    <w:p w14:paraId="31B0CD3A" w14:textId="77777777" w:rsidR="00DD1638" w:rsidRPr="00384B28" w:rsidRDefault="00DD1638" w:rsidP="00DD1638">
      <w:pPr>
        <w:pStyle w:val="PURBlueStrong"/>
        <w:rPr>
          <w:spacing w:val="0"/>
        </w:rPr>
      </w:pPr>
      <w:r w:rsidRPr="00384B28">
        <w:rPr>
          <w:spacing w:val="0"/>
        </w:rPr>
        <w:t>Fichier BUILDSERVER.TXT</w:t>
      </w:r>
    </w:p>
    <w:p w14:paraId="31B0CD3B" w14:textId="77777777" w:rsidR="00DD1638" w:rsidRPr="008F1B3C" w:rsidRDefault="00DD1638" w:rsidP="00DD1638">
      <w:pPr>
        <w:pStyle w:val="PURBody-Indented"/>
        <w:rPr>
          <w:lang w:val="fr-FR"/>
        </w:rPr>
      </w:pPr>
      <w:r w:rsidRPr="008F1B3C">
        <w:rPr>
          <w:lang w:val="fr-FR"/>
        </w:rPr>
        <w:t xml:space="preserve">Les listes BuildServer sont disponibles sur la page </w:t>
      </w:r>
      <w:hyperlink r:id="rId156" w:history="1">
        <w:r w:rsidRPr="008F1B3C">
          <w:rPr>
            <w:rStyle w:val="Hyperlink"/>
            <w:lang w:val="fr-FR"/>
          </w:rPr>
          <w:t>http://go.microsoft.com/fwlink/?LinkId=286955</w:t>
        </w:r>
      </w:hyperlink>
      <w:r w:rsidRPr="008F1B3C">
        <w:rPr>
          <w:lang w:val="fr-FR"/>
        </w:rPr>
        <w:t>. Vous êtes autorisé à installer des copies des fichiers de ces listes sur vos ordinateurs de build. Vous pouvez procéder ainsi uniquement dans le but de compiler, de créer, de vérifier et d</w:t>
      </w:r>
      <w:r w:rsidR="000905B8">
        <w:rPr>
          <w:lang w:val="fr-FR"/>
        </w:rPr>
        <w:t>’</w:t>
      </w:r>
      <w:r w:rsidRPr="008F1B3C">
        <w:rPr>
          <w:lang w:val="fr-FR"/>
        </w:rPr>
        <w:t>archiver vos programmes, ou d</w:t>
      </w:r>
      <w:r w:rsidR="000905B8">
        <w:rPr>
          <w:lang w:val="fr-FR"/>
        </w:rPr>
        <w:t>’</w:t>
      </w:r>
      <w:r w:rsidRPr="008F1B3C">
        <w:rPr>
          <w:lang w:val="fr-FR"/>
        </w:rPr>
        <w:t>effectuer des tests de qualité ou de performance dans le cadre du processus de génération sur vos ordinateurs de build. Nous sommes susceptibles d</w:t>
      </w:r>
      <w:r w:rsidR="000905B8">
        <w:rPr>
          <w:lang w:val="fr-FR"/>
        </w:rPr>
        <w:t>’</w:t>
      </w:r>
      <w:r w:rsidRPr="008F1B3C">
        <w:rPr>
          <w:lang w:val="fr-FR"/>
        </w:rPr>
        <w:t>indiquer à l</w:t>
      </w:r>
      <w:r w:rsidR="000905B8">
        <w:rPr>
          <w:lang w:val="fr-FR"/>
        </w:rPr>
        <w:t>’</w:t>
      </w:r>
      <w:r w:rsidRPr="008F1B3C">
        <w:rPr>
          <w:lang w:val="fr-FR"/>
        </w:rPr>
        <w:t xml:space="preserve">adresse </w:t>
      </w:r>
      <w:hyperlink r:id="rId157" w:history="1">
        <w:r w:rsidRPr="008F1B3C">
          <w:rPr>
            <w:rStyle w:val="Hyperlink"/>
            <w:lang w:val="fr-FR"/>
          </w:rPr>
          <w:t>http://go.microsoft.com/fwlink/?LinkId=286955</w:t>
        </w:r>
      </w:hyperlink>
      <w:r w:rsidRPr="008F1B3C">
        <w:rPr>
          <w:lang w:val="fr-FR"/>
        </w:rPr>
        <w:t xml:space="preserve"> des fichiers supplémentaires pouvant être utilisés dans le même but.</w:t>
      </w:r>
    </w:p>
    <w:p w14:paraId="31B0CD3C" w14:textId="77777777" w:rsidR="00DD1638" w:rsidRPr="00601334" w:rsidRDefault="00DD1638" w:rsidP="00DD1638">
      <w:pPr>
        <w:pStyle w:val="PURBlueStrong"/>
        <w:rPr>
          <w:spacing w:val="0"/>
          <w:lang w:val="fr-FR"/>
        </w:rPr>
      </w:pPr>
      <w:r w:rsidRPr="00601334">
        <w:rPr>
          <w:spacing w:val="0"/>
          <w:lang w:val="fr-FR"/>
        </w:rPr>
        <w:t>Utilitaires</w:t>
      </w:r>
    </w:p>
    <w:p w14:paraId="31B0CD3D" w14:textId="77777777" w:rsidR="00DD1638" w:rsidRPr="00384B28" w:rsidRDefault="00DD1638" w:rsidP="00DD1638">
      <w:pPr>
        <w:pStyle w:val="PURBody-Indented"/>
        <w:rPr>
          <w:lang w:val="fr-FR"/>
        </w:rPr>
      </w:pPr>
      <w:r w:rsidRPr="00384B28">
        <w:rPr>
          <w:lang w:val="fr-FR"/>
        </w:rPr>
        <w:t>Des listes d</w:t>
      </w:r>
      <w:r w:rsidR="000905B8">
        <w:rPr>
          <w:lang w:val="fr-FR"/>
        </w:rPr>
        <w:t>’</w:t>
      </w:r>
      <w:r w:rsidRPr="00384B28">
        <w:rPr>
          <w:lang w:val="fr-FR"/>
        </w:rPr>
        <w:t xml:space="preserve">utilitaires sont disponibles sur le site </w:t>
      </w:r>
      <w:hyperlink r:id="rId158" w:history="1">
        <w:r w:rsidRPr="00384B28">
          <w:rPr>
            <w:rStyle w:val="Hyperlink"/>
            <w:lang w:val="fr-FR"/>
          </w:rPr>
          <w:t>http://go.microsoft.com/fwlink/?LinkId=286955</w:t>
        </w:r>
      </w:hyperlink>
      <w:r w:rsidRPr="00384B28">
        <w:rPr>
          <w:lang w:val="fr-FR"/>
        </w:rPr>
        <w:t>. Le logiciel contient des composants identifiés dans cette liste. Les composants contenus dans le logiciel varient en fonction de l</w:t>
      </w:r>
      <w:r w:rsidR="000905B8">
        <w:rPr>
          <w:lang w:val="fr-FR"/>
        </w:rPr>
        <w:t>’</w:t>
      </w:r>
      <w:r w:rsidRPr="00384B28">
        <w:rPr>
          <w:lang w:val="fr-FR"/>
        </w:rPr>
        <w:t>édition. Vous pouvez copier et installer les utilitaires fournis avec le logiciel sur d</w:t>
      </w:r>
      <w:r w:rsidR="000905B8">
        <w:rPr>
          <w:lang w:val="fr-FR"/>
        </w:rPr>
        <w:t>’</w:t>
      </w:r>
      <w:r w:rsidRPr="00384B28">
        <w:rPr>
          <w:lang w:val="fr-FR"/>
        </w:rPr>
        <w:t>autres ordinateurs tiers. Vous pouvez utiliser ces utilitaires uniquement dans le but de déboguer et de déployer les programmes et bases de données que vous développez avec le logiciel. Vous devez supprimer tous les Utilitaires installés sur un ordinateur après avoir fini de déboguer votre programme, mais pas plus tard que 30 jours après leur installation sur cet ordinateur.</w:t>
      </w:r>
    </w:p>
    <w:p w14:paraId="31B0CD3E" w14:textId="77777777" w:rsidR="00DD1638" w:rsidRPr="00384B28" w:rsidRDefault="00DD1638" w:rsidP="00DD1638">
      <w:pPr>
        <w:pStyle w:val="PURBlueStrong-Indented"/>
        <w:rPr>
          <w:spacing w:val="0"/>
          <w:lang w:val="fr-FR"/>
        </w:rPr>
      </w:pPr>
      <w:r w:rsidRPr="00384B28">
        <w:rPr>
          <w:spacing w:val="0"/>
          <w:lang w:val="fr-FR"/>
        </w:rPr>
        <w:t>Programmes tiers et avertissements.</w:t>
      </w:r>
    </w:p>
    <w:p w14:paraId="31B0CD3F" w14:textId="77777777" w:rsidR="00DD1638" w:rsidRPr="00384B28" w:rsidRDefault="00DD1638" w:rsidP="00DD1638">
      <w:pPr>
        <w:pStyle w:val="PURBody-Indented"/>
        <w:rPr>
          <w:lang w:val="fr-FR"/>
        </w:rPr>
      </w:pPr>
      <w:r w:rsidRPr="00384B28">
        <w:rPr>
          <w:lang w:val="fr-FR"/>
        </w:rPr>
        <w:t>Certains codes tiers inclus dans le logiciel vous sont concédés sous licence par Microsoft au titre du présent contrat de licence et non par le tiers propriétaire au titre d</w:t>
      </w:r>
      <w:r w:rsidR="000905B8">
        <w:rPr>
          <w:lang w:val="fr-FR"/>
        </w:rPr>
        <w:t>’</w:t>
      </w:r>
      <w:r w:rsidRPr="00384B28">
        <w:rPr>
          <w:lang w:val="fr-FR"/>
        </w:rPr>
        <w:t>un autre contrat de licence. Les avertissements relatifs auxdits codes tiers, le cas échéant, sont inclus dans le fichier ThirdPartyNotices.txt ou dans la documentation du logiciel.</w:t>
      </w:r>
    </w:p>
    <w:p w14:paraId="31B0CD40" w14:textId="77777777" w:rsidR="00DD1638" w:rsidRPr="00601334" w:rsidRDefault="00DD1638" w:rsidP="00DD1638">
      <w:pPr>
        <w:pStyle w:val="PURBlueStrong-Indented"/>
        <w:rPr>
          <w:spacing w:val="0"/>
          <w:lang w:val="fr-FR"/>
        </w:rPr>
      </w:pPr>
      <w:r w:rsidRPr="00601334">
        <w:rPr>
          <w:spacing w:val="0"/>
          <w:lang w:val="fr-FR"/>
        </w:rPr>
        <w:t>Gestionnaires d</w:t>
      </w:r>
      <w:r w:rsidR="000905B8">
        <w:rPr>
          <w:spacing w:val="0"/>
          <w:lang w:val="fr-FR"/>
        </w:rPr>
        <w:t>’</w:t>
      </w:r>
      <w:r w:rsidRPr="00601334">
        <w:rPr>
          <w:spacing w:val="0"/>
          <w:lang w:val="fr-FR"/>
        </w:rPr>
        <w:t>extensions et de packages</w:t>
      </w:r>
    </w:p>
    <w:p w14:paraId="31B0CD41" w14:textId="77777777" w:rsidR="00DD1638" w:rsidRPr="008F1B3C" w:rsidRDefault="00DD1638" w:rsidP="00DD1638">
      <w:pPr>
        <w:pStyle w:val="PURBody-Indented"/>
        <w:rPr>
          <w:lang w:val="fr-FR"/>
        </w:rPr>
      </w:pPr>
      <w:r w:rsidRPr="00384B28">
        <w:rPr>
          <w:lang w:val="fr-FR"/>
        </w:rPr>
        <w:t>Le logiciel s</w:t>
      </w:r>
      <w:r w:rsidR="000905B8">
        <w:rPr>
          <w:lang w:val="fr-FR"/>
        </w:rPr>
        <w:t>’</w:t>
      </w:r>
      <w:r w:rsidRPr="00384B28">
        <w:rPr>
          <w:lang w:val="fr-FR"/>
        </w:rPr>
        <w:t>accompagne des fonctions suivantes (chacune étant une « Fonction »), qui vous permettent d</w:t>
      </w:r>
      <w:r w:rsidR="000905B8">
        <w:rPr>
          <w:lang w:val="fr-FR"/>
        </w:rPr>
        <w:t>’</w:t>
      </w:r>
      <w:r w:rsidRPr="00384B28">
        <w:rPr>
          <w:lang w:val="fr-FR"/>
        </w:rPr>
        <w:t>obtenir des applications ou packages logiciels d</w:t>
      </w:r>
      <w:r w:rsidR="000905B8">
        <w:rPr>
          <w:lang w:val="fr-FR"/>
        </w:rPr>
        <w:t>’</w:t>
      </w:r>
      <w:r w:rsidRPr="00384B28">
        <w:rPr>
          <w:lang w:val="fr-FR"/>
        </w:rPr>
        <w:t>autres sources par Internet : un gestionnaire d</w:t>
      </w:r>
      <w:r w:rsidR="000905B8">
        <w:rPr>
          <w:lang w:val="fr-FR"/>
        </w:rPr>
        <w:t>’</w:t>
      </w:r>
      <w:r w:rsidRPr="00384B28">
        <w:rPr>
          <w:lang w:val="fr-FR"/>
        </w:rPr>
        <w:t xml:space="preserve">extensions, une boîte de dialogue Nouveau projet, Web Platform Installer, un gestionnaire de packages basé sur Microsoft NuGet et le gestionnaire de packages des pages Web Microsoft ASP.NET. Ces applications et packages logiciels sont proposés et distribués soit par des tiers, soit par Microsoft, chacun sous des conditions de licence propres. Microsoft ne développe ni ne vous distribue ou vous concède sous licence aucune des applications ni </w:t>
      </w:r>
      <w:r w:rsidRPr="00384B28">
        <w:rPr>
          <w:lang w:val="fr-FR"/>
        </w:rPr>
        <w:lastRenderedPageBreak/>
        <w:t xml:space="preserve">aucun des packages tiers. </w:t>
      </w:r>
      <w:r w:rsidRPr="008F1B3C">
        <w:rPr>
          <w:lang w:val="fr-FR"/>
        </w:rPr>
        <w:t>Elle vous permet uniquement, par souci de commodité, d</w:t>
      </w:r>
      <w:r w:rsidR="000905B8">
        <w:rPr>
          <w:lang w:val="fr-FR"/>
        </w:rPr>
        <w:t>’</w:t>
      </w:r>
      <w:r w:rsidRPr="008F1B3C">
        <w:rPr>
          <w:lang w:val="fr-FR"/>
        </w:rPr>
        <w:t>utiliser les Fonctions pour accéder à ces applications ou packages ou les obtenir directement auprès des fournisseurs tiers propriétaires. En utilisant les Fonctions, vous reconnaissez et consentez que les applications ou packages vous sont fournis par lesdits tiers et sont soumis à des conditions de licence qui leur sont propres (y compris, au regard des Fonctions du gestionnaire de packages, à toute condition applicable aux dépendances logicielles que le package pourrait inclure), et qu</w:t>
      </w:r>
      <w:r w:rsidR="000905B8">
        <w:rPr>
          <w:lang w:val="fr-FR"/>
        </w:rPr>
        <w:t>’</w:t>
      </w:r>
      <w:r w:rsidRPr="008F1B3C">
        <w:rPr>
          <w:lang w:val="fr-FR"/>
        </w:rPr>
        <w:t>il relève de votre responsabilité de localiser, d</w:t>
      </w:r>
      <w:r w:rsidR="000905B8">
        <w:rPr>
          <w:lang w:val="fr-FR"/>
        </w:rPr>
        <w:t>’</w:t>
      </w:r>
      <w:r w:rsidRPr="008F1B3C">
        <w:rPr>
          <w:lang w:val="fr-FR"/>
        </w:rPr>
        <w:t>interpréter et de respecter toutes les conditions de licence applicables auxdites applications ou packages. Au regard des Fonctions du gestionnaire de packages, cela implique de suivre l</w:t>
      </w:r>
      <w:r w:rsidR="000905B8">
        <w:rPr>
          <w:lang w:val="fr-FR"/>
        </w:rPr>
        <w:t>’</w:t>
      </w:r>
      <w:r w:rsidRPr="008F1B3C">
        <w:rPr>
          <w:lang w:val="fr-FR"/>
        </w:rPr>
        <w:t>URL de la source du package (flux) ou de prendre connaissance des avertissements ou conditions de licence inclus dans les packages. Microsoft ne se porte pas garant des URL des flux ou des galeries, des flux ou galeries liés auxdites URL, des informations qu</w:t>
      </w:r>
      <w:r w:rsidR="000905B8">
        <w:rPr>
          <w:lang w:val="fr-FR"/>
        </w:rPr>
        <w:t>’</w:t>
      </w:r>
      <w:r w:rsidRPr="008F1B3C">
        <w:rPr>
          <w:lang w:val="fr-FR"/>
        </w:rPr>
        <w:t>ils contiennent ni des applications ou packages logiciels qui y sont référencés ou auxquels vous accédez via lesdits flux ou galeries. Microsoft ne vous concède aucun droit de licence sur les applications ou packages logiciels tiers obtenus à l</w:t>
      </w:r>
      <w:r w:rsidR="000905B8">
        <w:rPr>
          <w:lang w:val="fr-FR"/>
        </w:rPr>
        <w:t>’</w:t>
      </w:r>
      <w:r w:rsidRPr="008F1B3C">
        <w:rPr>
          <w:lang w:val="fr-FR"/>
        </w:rPr>
        <w:t>aide des Fonctions.</w:t>
      </w:r>
    </w:p>
    <w:p w14:paraId="31B0CD42" w14:textId="77777777" w:rsidR="003E01FF" w:rsidRPr="00601334" w:rsidRDefault="003E01FF" w:rsidP="003E01FF">
      <w:pPr>
        <w:pStyle w:val="PURBlueStrong-Indented"/>
        <w:rPr>
          <w:spacing w:val="0"/>
          <w:lang w:val="fr-FR"/>
        </w:rPr>
      </w:pPr>
      <w:r w:rsidRPr="00601334">
        <w:rPr>
          <w:spacing w:val="0"/>
          <w:lang w:val="fr-FR"/>
        </w:rPr>
        <w:t>Logiciel tiers</w:t>
      </w:r>
    </w:p>
    <w:p w14:paraId="31B0CD43" w14:textId="77777777" w:rsidR="003E01FF" w:rsidRPr="00384B28" w:rsidRDefault="003E01FF" w:rsidP="003E01FF">
      <w:pPr>
        <w:pStyle w:val="PURBody-Indented"/>
        <w:rPr>
          <w:lang w:val="fr-FR"/>
        </w:rPr>
      </w:pPr>
      <w:r w:rsidRPr="00384B28">
        <w:rPr>
          <w:lang w:val="fr-FR"/>
        </w:rPr>
        <w:t>Les autres mentions légales et conditions de licence applicables à certaines parties du logiciel sont définies dans le fichier ThirdPartyNotices fourni avec le logiciel. Outre les conditions générales de licence de tiers stipulées dans le fichier ThirdPartyNotices, l</w:t>
      </w:r>
      <w:r w:rsidR="000905B8">
        <w:rPr>
          <w:lang w:val="fr-FR"/>
        </w:rPr>
        <w:t>’</w:t>
      </w:r>
      <w:r w:rsidRPr="00384B28">
        <w:rPr>
          <w:lang w:val="fr-FR"/>
        </w:rPr>
        <w:t>exclusion de garantie et les limitations et exclusions de responsabilité prévues dans le présent contrat s</w:t>
      </w:r>
      <w:r w:rsidR="000905B8">
        <w:rPr>
          <w:lang w:val="fr-FR"/>
        </w:rPr>
        <w:t>’</w:t>
      </w:r>
      <w:r w:rsidRPr="00384B28">
        <w:rPr>
          <w:lang w:val="fr-FR"/>
        </w:rPr>
        <w:t>appliquent à l</w:t>
      </w:r>
      <w:r w:rsidR="000905B8">
        <w:rPr>
          <w:lang w:val="fr-FR"/>
        </w:rPr>
        <w:t>’</w:t>
      </w:r>
      <w:r w:rsidRPr="00384B28">
        <w:rPr>
          <w:lang w:val="fr-FR"/>
        </w:rPr>
        <w:t>ensemble du logiciel.</w:t>
      </w:r>
    </w:p>
    <w:p w14:paraId="31B0CD44" w14:textId="77777777" w:rsidR="003E01FF" w:rsidRPr="00601334" w:rsidRDefault="003E01FF" w:rsidP="003E01FF">
      <w:pPr>
        <w:pStyle w:val="PURBlueStrong-Indented"/>
        <w:rPr>
          <w:spacing w:val="0"/>
          <w:lang w:val="fr-FR"/>
        </w:rPr>
      </w:pPr>
      <w:r w:rsidRPr="00601334">
        <w:rPr>
          <w:spacing w:val="0"/>
          <w:lang w:val="fr-FR"/>
        </w:rPr>
        <w:t>Restrictions techniques</w:t>
      </w:r>
    </w:p>
    <w:p w14:paraId="31B0CD45" w14:textId="77777777" w:rsidR="003E01FF" w:rsidRPr="00384B28" w:rsidRDefault="003E01FF" w:rsidP="003E01FF">
      <w:pPr>
        <w:pStyle w:val="PURBody-Indented"/>
        <w:rPr>
          <w:lang w:val="fr-FR"/>
        </w:rPr>
      </w:pPr>
      <w:r w:rsidRPr="00384B28">
        <w:rPr>
          <w:lang w:val="fr-FR"/>
        </w:rPr>
        <w:t>Vous n</w:t>
      </w:r>
      <w:r w:rsidR="000905B8">
        <w:rPr>
          <w:lang w:val="fr-FR"/>
        </w:rPr>
        <w:t>’</w:t>
      </w:r>
      <w:r w:rsidRPr="00384B28">
        <w:rPr>
          <w:lang w:val="fr-FR"/>
        </w:rPr>
        <w:t>êtes pas autorisé à reconstituer la logique du logiciel, à le décompiler ou à le désassembler, ni à tenter de toute autre manière de détourner son code source, sauf et uniquement dans la mesure où : (i) la loi applicable l</w:t>
      </w:r>
      <w:r w:rsidR="000905B8">
        <w:rPr>
          <w:lang w:val="fr-FR"/>
        </w:rPr>
        <w:t>’</w:t>
      </w:r>
      <w:r w:rsidRPr="00384B28">
        <w:rPr>
          <w:lang w:val="fr-FR"/>
        </w:rPr>
        <w:t>autorise, nonobstant la présente limitation ; ou (ii) le débogage d</w:t>
      </w:r>
      <w:r w:rsidR="000905B8">
        <w:rPr>
          <w:lang w:val="fr-FR"/>
        </w:rPr>
        <w:t>’</w:t>
      </w:r>
      <w:r w:rsidRPr="00384B28">
        <w:rPr>
          <w:lang w:val="fr-FR"/>
        </w:rPr>
        <w:t>une quelconque bibliothèque concédée sous une Licence Publique Générale GNU Limitée incluse avec le logiciel l</w:t>
      </w:r>
      <w:r w:rsidR="000905B8">
        <w:rPr>
          <w:lang w:val="fr-FR"/>
        </w:rPr>
        <w:t>’</w:t>
      </w:r>
      <w:r w:rsidRPr="00384B28">
        <w:rPr>
          <w:lang w:val="fr-FR"/>
        </w:rPr>
        <w:t>exige.</w:t>
      </w:r>
    </w:p>
    <w:p w14:paraId="31B0CD46" w14:textId="77777777" w:rsidR="003E01FF" w:rsidRPr="008F1B3C" w:rsidRDefault="003E01FF" w:rsidP="003E01FF">
      <w:pPr>
        <w:pStyle w:val="PURBody-Indented"/>
        <w:rPr>
          <w:lang w:val="fr-FR"/>
        </w:rPr>
      </w:pPr>
      <w:r w:rsidRPr="008F1B3C">
        <w:rPr>
          <w:smallCaps/>
          <w:color w:val="00467F" w:themeColor="text2"/>
          <w:lang w:val="fr-FR"/>
        </w:rPr>
        <w:t>Microsoft SharePoint, kit de développement logiciel Windows (SDK Windows) et composants de Microsoft Office</w:t>
      </w:r>
      <w:r w:rsidRPr="008F1B3C">
        <w:rPr>
          <w:lang w:val="fr-FR"/>
        </w:rPr>
        <w:t xml:space="preserve"> </w:t>
      </w:r>
    </w:p>
    <w:p w14:paraId="31B0CD47" w14:textId="77777777" w:rsidR="003E01FF" w:rsidRPr="008F1B3C" w:rsidRDefault="003E01FF" w:rsidP="003E01FF">
      <w:pPr>
        <w:pStyle w:val="PURBody-Indented"/>
        <w:rPr>
          <w:lang w:val="fr-FR"/>
        </w:rPr>
      </w:pPr>
      <w:r w:rsidRPr="00384B28">
        <w:rPr>
          <w:lang w:val="fr-FR"/>
        </w:rPr>
        <w:t>Le logiciel est accompagné du logiciel Microsoft SharePoint, qui inclut les extensions SharePoint Windows Identity Foundation, du logiciel Microsoft Office, qui inclut les Primary Interop Assemblies pour Office, et des SDK Windows, lesquels vous sont concédés sous licence conformément aux conditions qui leur sont propres. Une copie des conditions de licence applicables à ces composants logiciels est disponible dans le dossier « Licenses » du répertoire d</w:t>
      </w:r>
      <w:r w:rsidR="000905B8">
        <w:rPr>
          <w:lang w:val="fr-FR"/>
        </w:rPr>
        <w:t>’</w:t>
      </w:r>
      <w:r w:rsidRPr="00384B28">
        <w:rPr>
          <w:lang w:val="fr-FR"/>
        </w:rPr>
        <w:t xml:space="preserve">installation du logiciel. </w:t>
      </w:r>
      <w:r w:rsidRPr="008F1B3C">
        <w:rPr>
          <w:lang w:val="fr-FR"/>
        </w:rPr>
        <w:t>Si vous êtes en désaccord avec les conditions de licence de ces composants logiciels, ne les utilisez pas.</w:t>
      </w:r>
    </w:p>
    <w:p w14:paraId="31B0CD48" w14:textId="77777777" w:rsidR="003E01FF" w:rsidRPr="008F1B3C" w:rsidRDefault="003E01FF" w:rsidP="003E01FF">
      <w:pPr>
        <w:pStyle w:val="PURBlueStrong-Indented"/>
        <w:rPr>
          <w:spacing w:val="0"/>
          <w:lang w:val="fr-FR"/>
        </w:rPr>
      </w:pPr>
      <w:r w:rsidRPr="008F1B3C">
        <w:rPr>
          <w:spacing w:val="0"/>
          <w:lang w:val="fr-FR"/>
        </w:rPr>
        <w:t>SDK Microsoft Advertising</w:t>
      </w:r>
    </w:p>
    <w:p w14:paraId="31B0CD49" w14:textId="77777777" w:rsidR="003E01FF" w:rsidRPr="008F1B3C" w:rsidRDefault="003E01FF" w:rsidP="00377F92">
      <w:pPr>
        <w:pStyle w:val="PURBullet-Indented"/>
        <w:numPr>
          <w:ilvl w:val="0"/>
          <w:numId w:val="0"/>
        </w:numPr>
        <w:spacing w:line="240" w:lineRule="auto"/>
        <w:ind w:left="288"/>
        <w:rPr>
          <w:lang w:val="fr-FR"/>
        </w:rPr>
      </w:pPr>
      <w:r w:rsidRPr="008F1B3C">
        <w:rPr>
          <w:lang w:val="fr-FR"/>
        </w:rPr>
        <w:t>Si vous transmettez des données de localisation précises ou autres données utilisateur (ex. identifiant, données de profil, données comportementales, etc.) au SDK Microsoft Advertising pour Windows Phone, votre programme doit (a) informer les utilisateurs qu</w:t>
      </w:r>
      <w:r w:rsidR="000905B8">
        <w:rPr>
          <w:lang w:val="fr-FR"/>
        </w:rPr>
        <w:t>’</w:t>
      </w:r>
      <w:r w:rsidRPr="008F1B3C">
        <w:rPr>
          <w:lang w:val="fr-FR"/>
        </w:rPr>
        <w:t>il collectera et utilisera des informations les concernant et les communiquera à Microsoft à des fins publicitaires, et (b) obtenir le consentement explicite des utilisateurs (ex. en demandant aux utilisateurs de cliquer sur « J</w:t>
      </w:r>
      <w:r w:rsidR="000905B8">
        <w:rPr>
          <w:lang w:val="fr-FR"/>
        </w:rPr>
        <w:t>’</w:t>
      </w:r>
      <w:r w:rsidRPr="008F1B3C">
        <w:rPr>
          <w:lang w:val="fr-FR"/>
        </w:rPr>
        <w:t>accepte » ou sur « Installer » avant de poursuivre) au moment du téléchargement du logiciel et/ou de l</w:t>
      </w:r>
      <w:r w:rsidR="000905B8">
        <w:rPr>
          <w:lang w:val="fr-FR"/>
        </w:rPr>
        <w:t>’</w:t>
      </w:r>
      <w:r w:rsidRPr="008F1B3C">
        <w:rPr>
          <w:lang w:val="fr-FR"/>
        </w:rPr>
        <w:t>application. En outre, vous vous engagez à : (a) vous conformer aux exigences de certification et autres dispositions applicables aux terminaux Windows Phone ; (b) vous conformer à la politique relative aux données personnelles de Microsoft et à toute autre politique applicable dans le cadre de vos opérations de collecte et de l</w:t>
      </w:r>
      <w:r w:rsidR="000905B8">
        <w:rPr>
          <w:lang w:val="fr-FR"/>
        </w:rPr>
        <w:t>’</w:t>
      </w:r>
      <w:r w:rsidRPr="008F1B3C">
        <w:rPr>
          <w:lang w:val="fr-FR"/>
        </w:rPr>
        <w:t>utilisation de toute donnée utilisateur ; (c) ne pas collecter ni utiliser de données d</w:t>
      </w:r>
      <w:r w:rsidR="000905B8">
        <w:rPr>
          <w:lang w:val="fr-FR"/>
        </w:rPr>
        <w:t>’</w:t>
      </w:r>
      <w:r w:rsidRPr="008F1B3C">
        <w:rPr>
          <w:lang w:val="fr-FR"/>
        </w:rPr>
        <w:t>identification d</w:t>
      </w:r>
      <w:r w:rsidR="000905B8">
        <w:rPr>
          <w:lang w:val="fr-FR"/>
        </w:rPr>
        <w:t>’</w:t>
      </w:r>
      <w:r w:rsidRPr="008F1B3C">
        <w:rPr>
          <w:lang w:val="fr-FR"/>
        </w:rPr>
        <w:t>utilisateur qui vous auraient été fournies par Microsoft à aucune autre fin que de les transmettre au service marketing de Microsoft dans le cadre de votre utilisation du service ; et (d) insérer dans votre politique de confidentialité et/ou vos conditions d</w:t>
      </w:r>
      <w:r w:rsidR="000905B8">
        <w:rPr>
          <w:lang w:val="fr-FR"/>
        </w:rPr>
        <w:t>’</w:t>
      </w:r>
      <w:r w:rsidRPr="008F1B3C">
        <w:rPr>
          <w:lang w:val="fr-FR"/>
        </w:rPr>
        <w:t>utilisation le lien suivant, qui permet aux utilisateurs de se désinscrire du programme de publicité axée sur les centres d</w:t>
      </w:r>
      <w:r w:rsidR="000905B8">
        <w:rPr>
          <w:lang w:val="fr-FR"/>
        </w:rPr>
        <w:t>’</w:t>
      </w:r>
      <w:r w:rsidRPr="008F1B3C">
        <w:rPr>
          <w:lang w:val="fr-FR"/>
        </w:rPr>
        <w:t xml:space="preserve">intérêt de Microsoft : </w:t>
      </w:r>
      <w:hyperlink r:id="rId159" w:history="1">
        <w:r w:rsidRPr="008F1B3C">
          <w:rPr>
            <w:rStyle w:val="Hyperlink"/>
            <w:lang w:val="fr-FR"/>
          </w:rPr>
          <w:t>https://choice.live.com/AdvertisementChoice/</w:t>
        </w:r>
      </w:hyperlink>
      <w:r w:rsidRPr="008F1B3C">
        <w:rPr>
          <w:lang w:val="fr-FR"/>
        </w:rPr>
        <w:t>.</w:t>
      </w:r>
    </w:p>
    <w:p w14:paraId="31B0CD4A" w14:textId="77777777" w:rsidR="00DD1638" w:rsidRPr="008F1B3C" w:rsidRDefault="00DD1638" w:rsidP="00DD1638">
      <w:pPr>
        <w:pStyle w:val="PURBlueStrong-Indented"/>
        <w:rPr>
          <w:spacing w:val="0"/>
          <w:lang w:val="fr-FR"/>
        </w:rPr>
      </w:pPr>
      <w:r w:rsidRPr="008F1B3C">
        <w:rPr>
          <w:spacing w:val="0"/>
          <w:lang w:val="fr-FR"/>
        </w:rPr>
        <w:t>Composants de Microsoft SQL Server et kit de développement logiciel Windows (SDK Windows)</w:t>
      </w:r>
    </w:p>
    <w:p w14:paraId="31B0CD4B" w14:textId="77777777" w:rsidR="00DD1638" w:rsidRPr="008F1B3C" w:rsidRDefault="00DD1638" w:rsidP="00DD1638">
      <w:pPr>
        <w:pStyle w:val="PURBody-Indented"/>
        <w:rPr>
          <w:lang w:val="fr-FR"/>
        </w:rPr>
      </w:pPr>
      <w:r w:rsidRPr="00384B28">
        <w:rPr>
          <w:lang w:val="fr-FR"/>
        </w:rPr>
        <w:t xml:space="preserve">Le logiciel peut être accompagné de composants de Microsoft SQL Server et du SDK Windows, qui vous sont concédés sous licence conformément aux conditions qui leur sont propres, disponibles dans le dossier « Licenses ». </w:t>
      </w:r>
      <w:r w:rsidRPr="008F1B3C">
        <w:rPr>
          <w:lang w:val="fr-FR"/>
        </w:rPr>
        <w:t>Vous ne pouvez utiliser ces composants qu</w:t>
      </w:r>
      <w:r w:rsidR="000905B8">
        <w:rPr>
          <w:lang w:val="fr-FR"/>
        </w:rPr>
        <w:t>’</w:t>
      </w:r>
      <w:r w:rsidRPr="008F1B3C">
        <w:rPr>
          <w:lang w:val="fr-FR"/>
        </w:rPr>
        <w:t xml:space="preserve">avec le logiciel. Si vous êtes en désaccord avec les conditions de licence des composants, ne les utilisez. </w:t>
      </w:r>
    </w:p>
    <w:p w14:paraId="31B0CD4C" w14:textId="77777777" w:rsidR="00DD1638" w:rsidRPr="00601334" w:rsidRDefault="00DD1638" w:rsidP="00DD1638">
      <w:pPr>
        <w:pStyle w:val="PURBlueStrong-Indented"/>
        <w:rPr>
          <w:spacing w:val="0"/>
          <w:lang w:val="fr-FR"/>
        </w:rPr>
      </w:pPr>
      <w:r w:rsidRPr="00601334">
        <w:rPr>
          <w:spacing w:val="0"/>
          <w:lang w:val="fr-FR"/>
        </w:rPr>
        <w:t>Composants logiciels Windows</w:t>
      </w:r>
    </w:p>
    <w:p w14:paraId="31B0CD4D" w14:textId="77777777" w:rsidR="00DD1638" w:rsidRPr="00384B28" w:rsidRDefault="00DD1638" w:rsidP="00DD1638">
      <w:pPr>
        <w:pStyle w:val="PURBody-Indented"/>
        <w:rPr>
          <w:lang w:val="fr-FR"/>
        </w:rPr>
      </w:pPr>
      <w:r w:rsidRPr="00601334">
        <w:rPr>
          <w:lang w:val="fr-FR"/>
        </w:rPr>
        <w:t xml:space="preserve">Le logiciel peut inclure Microsoft .NET Framework, Microsoft Data Access Component, certains fichiers .dll liés aux technologies Microsoft Build, Microsoft Internet Information Services (IIS) Express et des composants de la Bibliothèque Windows pour JavaScript. </w:t>
      </w:r>
      <w:r w:rsidRPr="00384B28">
        <w:rPr>
          <w:lang w:val="fr-FR"/>
        </w:rPr>
        <w:t>Tous ces composants font partie des logiciels Windows et sont soumis aux conditions de licence Windows.</w:t>
      </w:r>
    </w:p>
    <w:p w14:paraId="31B0CD4E" w14:textId="77777777" w:rsidR="00DD1638" w:rsidRPr="00601334" w:rsidRDefault="00DD1638" w:rsidP="00DD1638">
      <w:pPr>
        <w:pStyle w:val="PURBlueStrong-Indented"/>
        <w:rPr>
          <w:spacing w:val="0"/>
          <w:lang w:val="fr-FR"/>
        </w:rPr>
      </w:pPr>
      <w:r w:rsidRPr="00601334">
        <w:rPr>
          <w:spacing w:val="0"/>
          <w:lang w:val="fr-FR"/>
        </w:rPr>
        <w:t>Logiciel .NET Framework</w:t>
      </w:r>
    </w:p>
    <w:p w14:paraId="31B0CD4F" w14:textId="77777777" w:rsidR="00DD1638" w:rsidRPr="00384B28" w:rsidRDefault="00DD1638" w:rsidP="00DD1638">
      <w:pPr>
        <w:pStyle w:val="PURBody-Indented"/>
        <w:rPr>
          <w:lang w:val="fr-FR"/>
        </w:rPr>
      </w:pPr>
      <w:r w:rsidRPr="00384B28">
        <w:rPr>
          <w:lang w:val="fr-FR"/>
        </w:rP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31B0CD50" w14:textId="77777777" w:rsidR="00DD1638"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D51" w14:textId="77777777" w:rsidR="00DD1638" w:rsidRPr="00601334" w:rsidRDefault="00DD1638" w:rsidP="00DD1638">
      <w:pPr>
        <w:pStyle w:val="PURProductName"/>
        <w:rPr>
          <w:lang w:val="fr-FR"/>
        </w:rPr>
      </w:pPr>
      <w:bookmarkStart w:id="807" w:name="_Toc347044734"/>
      <w:bookmarkStart w:id="808" w:name="_Toc347045414"/>
      <w:bookmarkStart w:id="809" w:name="_Toc355093390"/>
      <w:bookmarkStart w:id="810" w:name="_Toc355093535"/>
      <w:bookmarkStart w:id="811" w:name="_Toc363552824"/>
      <w:bookmarkStart w:id="812" w:name="_Toc363552887"/>
      <w:bookmarkStart w:id="813" w:name="_Toc378682186"/>
      <w:bookmarkStart w:id="814" w:name="_Toc378682288"/>
      <w:bookmarkStart w:id="815" w:name="_Toc371268300"/>
      <w:bookmarkStart w:id="816" w:name="_Toc371268366"/>
      <w:bookmarkStart w:id="817" w:name="_Toc381960553"/>
      <w:bookmarkStart w:id="818" w:name="_Toc381960594"/>
      <w:r w:rsidRPr="00601334">
        <w:rPr>
          <w:lang w:val="fr-FR"/>
        </w:rPr>
        <w:lastRenderedPageBreak/>
        <w:t>Visual Studio 2013 Ultimate</w:t>
      </w:r>
      <w:bookmarkEnd w:id="807"/>
      <w:bookmarkEnd w:id="808"/>
      <w:bookmarkEnd w:id="809"/>
      <w:bookmarkEnd w:id="810"/>
      <w:bookmarkEnd w:id="811"/>
      <w:bookmarkEnd w:id="812"/>
      <w:bookmarkEnd w:id="813"/>
      <w:bookmarkEnd w:id="814"/>
      <w:bookmarkEnd w:id="815"/>
      <w:bookmarkEnd w:id="816"/>
      <w:bookmarkEnd w:id="817"/>
      <w:bookmarkEnd w:id="818"/>
      <w:r w:rsidRPr="00384B28">
        <w:fldChar w:fldCharType="begin"/>
      </w:r>
      <w:r w:rsidRPr="00601334">
        <w:rPr>
          <w:lang w:val="fr-FR"/>
        </w:rPr>
        <w:instrText>XE "Visual Studio 2013 Ultimate"</w:instrText>
      </w:r>
      <w:r w:rsidRPr="00384B28">
        <w:fldChar w:fldCharType="end"/>
      </w:r>
    </w:p>
    <w:p w14:paraId="31B0CD52" w14:textId="77777777" w:rsidR="00DD1638" w:rsidRPr="00384B28" w:rsidRDefault="00DD1638" w:rsidP="00DD1638">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D422BD" w14:paraId="31B0CD55" w14:textId="77777777" w:rsidTr="00224512">
        <w:tc>
          <w:tcPr>
            <w:tcW w:w="2477" w:type="pct"/>
            <w:tcBorders>
              <w:top w:val="single" w:sz="4" w:space="0" w:color="auto"/>
              <w:bottom w:val="nil"/>
            </w:tcBorders>
          </w:tcPr>
          <w:p w14:paraId="31B0CD53" w14:textId="77777777" w:rsidR="00DD1638" w:rsidRPr="008F1B3C" w:rsidRDefault="00DD1638" w:rsidP="00224512">
            <w:pPr>
              <w:pStyle w:val="PURLMSH"/>
              <w:rPr>
                <w:lang w:val="fr-FR"/>
              </w:rPr>
            </w:pPr>
            <w:r w:rsidRPr="008F1B3C">
              <w:rPr>
                <w:lang w:val="fr-FR"/>
              </w:rPr>
              <w:t xml:space="preserve">Section applicable des conditions générales de licence SAL : </w:t>
            </w:r>
            <w:hyperlink w:anchor="SALTerms_Desktop" w:history="1">
              <w:r w:rsidRPr="008F1B3C">
                <w:rPr>
                  <w:rStyle w:val="Hyperlink"/>
                  <w:lang w:val="fr-FR"/>
                </w:rPr>
                <w:t>Applications bureautiques</w:t>
              </w:r>
            </w:hyperlink>
          </w:p>
        </w:tc>
        <w:tc>
          <w:tcPr>
            <w:tcW w:w="2523" w:type="pct"/>
            <w:tcBorders>
              <w:top w:val="single" w:sz="4" w:space="0" w:color="auto"/>
              <w:bottom w:val="nil"/>
            </w:tcBorders>
          </w:tcPr>
          <w:p w14:paraId="31B0CD54" w14:textId="77777777" w:rsidR="00DD1638" w:rsidRPr="008F1B3C" w:rsidRDefault="00DD1638" w:rsidP="00224512">
            <w:pPr>
              <w:pStyle w:val="PURLMSH"/>
              <w:rPr>
                <w:i/>
                <w:lang w:val="fr-FR"/>
              </w:rPr>
            </w:pPr>
            <w:r w:rsidRPr="008F1B3C">
              <w:rPr>
                <w:lang w:val="fr-FR"/>
              </w:rPr>
              <w:t xml:space="preserve">Voir les avertissements applicables : </w:t>
            </w:r>
            <w:r w:rsidRPr="008F1B3C">
              <w:rPr>
                <w:b/>
                <w:lang w:val="fr-FR"/>
              </w:rPr>
              <w:t xml:space="preserve">transfert de données, Bing Maps, service de localisation, API de cartographie, comptes Microsoft de Visual Studio, H.264/MPEG-4 AVC et/ou VC-1 </w:t>
            </w:r>
            <w:r w:rsidRPr="008F1B3C">
              <w:rPr>
                <w:i/>
                <w:lang w:val="fr-FR"/>
              </w:rPr>
              <w:t>(voir l</w:t>
            </w:r>
            <w:r w:rsidR="000905B8">
              <w:rPr>
                <w:i/>
                <w:lang w:val="fr-FR"/>
              </w:rPr>
              <w:t>’</w:t>
            </w:r>
            <w:hyperlink w:anchor="Appendix_2" w:history="1">
              <w:hyperlink w:anchor="Appendix_2" w:history="1">
                <w:r w:rsidR="00CF5B94" w:rsidRPr="008F1B3C">
                  <w:rPr>
                    <w:rStyle w:val="Hyperlink"/>
                    <w:i/>
                    <w:lang w:val="fr-FR"/>
                  </w:rPr>
                  <w:t>Annexe 2</w:t>
                </w:r>
              </w:hyperlink>
            </w:hyperlink>
            <w:r w:rsidRPr="008F1B3C">
              <w:rPr>
                <w:i/>
                <w:lang w:val="fr-FR"/>
              </w:rPr>
              <w:t>)</w:t>
            </w:r>
          </w:p>
        </w:tc>
      </w:tr>
      <w:tr w:rsidR="00DD1638" w:rsidRPr="00D422BD" w14:paraId="31B0CD58" w14:textId="77777777" w:rsidTr="00224512">
        <w:tc>
          <w:tcPr>
            <w:tcW w:w="2477" w:type="pct"/>
            <w:tcBorders>
              <w:top w:val="nil"/>
              <w:bottom w:val="nil"/>
            </w:tcBorders>
          </w:tcPr>
          <w:p w14:paraId="31B0CD56" w14:textId="77777777" w:rsidR="00785537" w:rsidRPr="00384B28" w:rsidRDefault="00DD1638" w:rsidP="007331A1">
            <w:pPr>
              <w:pStyle w:val="PURLMSH"/>
              <w:rPr>
                <w:b/>
              </w:rPr>
            </w:pPr>
            <w:r w:rsidRPr="00384B28">
              <w:t xml:space="preserve">Logiciels client/supplémentaires : </w:t>
            </w:r>
            <w:r w:rsidRPr="00384B28">
              <w:rPr>
                <w:b/>
              </w:rPr>
              <w:t>Non</w:t>
            </w:r>
          </w:p>
        </w:tc>
        <w:tc>
          <w:tcPr>
            <w:tcW w:w="2523" w:type="pct"/>
            <w:tcBorders>
              <w:top w:val="nil"/>
              <w:bottom w:val="nil"/>
            </w:tcBorders>
          </w:tcPr>
          <w:p w14:paraId="31B0CD57" w14:textId="77777777" w:rsidR="00DD1638" w:rsidRPr="00384B28" w:rsidRDefault="00DD1638" w:rsidP="00224512">
            <w:pPr>
              <w:pStyle w:val="PURLMSH"/>
              <w:rPr>
                <w:lang w:val="fr-FR"/>
              </w:rPr>
            </w:pPr>
            <w:r w:rsidRPr="00384B28">
              <w:rPr>
                <w:lang w:val="fr-FR"/>
              </w:rPr>
              <w:t xml:space="preserve">Technologies incluses : </w:t>
            </w:r>
            <w:r w:rsidRPr="00384B28">
              <w:rPr>
                <w:b/>
                <w:lang w:val="fr-FR"/>
              </w:rPr>
              <w:t>Oui</w:t>
            </w:r>
            <w:r w:rsidRPr="00384B28">
              <w:rPr>
                <w:lang w:val="fr-FR"/>
              </w:rPr>
              <w:t xml:space="preserve"> </w:t>
            </w:r>
            <w:r w:rsidRPr="00384B28">
              <w:rPr>
                <w:i/>
                <w:lang w:val="fr-FR"/>
              </w:rPr>
              <w:t xml:space="preserve">(voir </w:t>
            </w:r>
            <w:r w:rsidR="00C570B9" w:rsidRPr="00384B28">
              <w:fldChar w:fldCharType="begin"/>
            </w:r>
            <w:r w:rsidR="00C570B9" w:rsidRPr="00384B28">
              <w:rPr>
                <w:lang w:val="fr-FR"/>
              </w:rPr>
              <w:instrText xml:space="preserve"> REF  SQLServerTechnology \h  \* MERGEFORMAT </w:instrText>
            </w:r>
            <w:r w:rsidR="00C570B9" w:rsidRPr="00384B28">
              <w:fldChar w:fldCharType="separate"/>
            </w:r>
            <w:r w:rsidR="00974AC5" w:rsidRPr="00974AC5">
              <w:rPr>
                <w:i/>
                <w:color w:val="00467F"/>
                <w:u w:val="single"/>
                <w:lang w:val="fr-FR"/>
              </w:rPr>
              <w:t>Technologie</w:t>
            </w:r>
            <w:r w:rsidR="00974AC5" w:rsidRPr="00974AC5">
              <w:rPr>
                <w:i/>
                <w:color w:val="00467F"/>
                <w:u w:val="single"/>
              </w:rPr>
              <w:t xml:space="preserve"> SQL Server</w:t>
            </w:r>
            <w:r w:rsidR="00C570B9" w:rsidRPr="00384B28">
              <w:fldChar w:fldCharType="end"/>
            </w:r>
            <w:r w:rsidRPr="00384B28">
              <w:rPr>
                <w:lang w:val="fr-FR"/>
              </w:rPr>
              <w:t>)</w:t>
            </w:r>
          </w:p>
        </w:tc>
      </w:tr>
      <w:tr w:rsidR="007331A1" w:rsidRPr="00D422BD" w14:paraId="31B0CD5B" w14:textId="77777777" w:rsidTr="00224512">
        <w:tc>
          <w:tcPr>
            <w:tcW w:w="2477" w:type="pct"/>
            <w:tcBorders>
              <w:top w:val="nil"/>
              <w:bottom w:val="nil"/>
            </w:tcBorders>
          </w:tcPr>
          <w:p w14:paraId="31B0CD59" w14:textId="77777777" w:rsidR="007331A1" w:rsidRPr="00384B28" w:rsidRDefault="007331A1" w:rsidP="00224512">
            <w:pPr>
              <w:pStyle w:val="PURLMSH"/>
              <w:rPr>
                <w:lang w:val="fr-FR"/>
              </w:rPr>
            </w:pPr>
          </w:p>
        </w:tc>
        <w:tc>
          <w:tcPr>
            <w:tcW w:w="2523" w:type="pct"/>
            <w:tcBorders>
              <w:top w:val="nil"/>
              <w:bottom w:val="nil"/>
            </w:tcBorders>
          </w:tcPr>
          <w:p w14:paraId="31B0CD5A" w14:textId="77777777" w:rsidR="007331A1" w:rsidRPr="00384B28" w:rsidRDefault="007331A1" w:rsidP="00224512">
            <w:pPr>
              <w:pStyle w:val="PURLMSH"/>
              <w:rPr>
                <w:lang w:val="fr-FR"/>
              </w:rPr>
            </w:pPr>
            <w:r w:rsidRPr="00384B28">
              <w:rPr>
                <w:lang w:val="fr-FR"/>
              </w:rPr>
              <w:t xml:space="preserve">Éligibles aux Services Logiciels sur serveurs de Prestataires de Services de centre de données : </w:t>
            </w:r>
            <w:r w:rsidRPr="00384B28">
              <w:rPr>
                <w:b/>
                <w:lang w:val="fr-FR"/>
              </w:rPr>
              <w:t>Oui</w:t>
            </w:r>
          </w:p>
        </w:tc>
      </w:tr>
      <w:tr w:rsidR="00DD1638" w:rsidRPr="00D422BD" w14:paraId="31B0CD5D"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1B0CD5C" w14:textId="77777777" w:rsidR="00DD1638" w:rsidRPr="00384B28" w:rsidRDefault="00DD1638" w:rsidP="00224512">
            <w:pPr>
              <w:pStyle w:val="PURTableHeaderWhite"/>
              <w:spacing w:after="0" w:line="240" w:lineRule="auto"/>
              <w:rPr>
                <w:i w:val="0"/>
                <w:color w:val="404040" w:themeColor="text1" w:themeTint="BF"/>
                <w:lang w:val="fr-FR"/>
              </w:rPr>
            </w:pPr>
            <w:r w:rsidRPr="00384B28">
              <w:rPr>
                <w:i w:val="0"/>
                <w:color w:val="404040" w:themeColor="text1" w:themeTint="BF"/>
                <w:lang w:val="fr-FR"/>
              </w:rPr>
              <w:t>LICENCES d</w:t>
            </w:r>
            <w:r w:rsidR="000905B8">
              <w:rPr>
                <w:i w:val="0"/>
                <w:color w:val="404040" w:themeColor="text1" w:themeTint="BF"/>
                <w:lang w:val="fr-FR"/>
              </w:rPr>
              <w:t>’</w:t>
            </w:r>
            <w:r w:rsidRPr="00384B28">
              <w:rPr>
                <w:i w:val="0"/>
                <w:color w:val="404040" w:themeColor="text1" w:themeTint="BF"/>
                <w:lang w:val="fr-FR"/>
              </w:rPr>
              <w:t>ACCÈS SAL (SUBSCRIBER ACCESS LICENSE)</w:t>
            </w:r>
          </w:p>
        </w:tc>
      </w:tr>
      <w:tr w:rsidR="00DD1638" w:rsidRPr="00384B28" w14:paraId="31B0CD60"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1B0CD5E" w14:textId="77777777" w:rsidR="00DD1638" w:rsidRPr="00384B28" w:rsidRDefault="00DD1638" w:rsidP="00224512">
            <w:pPr>
              <w:pStyle w:val="PURBody"/>
            </w:pPr>
            <w:r w:rsidRPr="00384B28">
              <w:rPr>
                <w:b/>
              </w:rPr>
              <w:t>Vous avez besoin de :</w:t>
            </w:r>
          </w:p>
          <w:p w14:paraId="31B0CD5F" w14:textId="77777777" w:rsidR="00DD1638" w:rsidRPr="00384B28" w:rsidRDefault="00DD1638" w:rsidP="003E01FF">
            <w:pPr>
              <w:pStyle w:val="PURBullet-Indented"/>
              <w:rPr>
                <w:b/>
                <w:bCs/>
              </w:rPr>
            </w:pPr>
            <w:r w:rsidRPr="00384B28">
              <w:t>SAL Visual Studio 2013 Ultimate</w:t>
            </w:r>
          </w:p>
        </w:tc>
      </w:tr>
    </w:tbl>
    <w:p w14:paraId="31B0CD61" w14:textId="77777777" w:rsidR="00DD1638" w:rsidRPr="00384B28" w:rsidRDefault="00DD1638" w:rsidP="00DD1638">
      <w:pPr>
        <w:pStyle w:val="PURADDITIONALTERMSHEADERMB"/>
      </w:pPr>
      <w:r w:rsidRPr="00384B28">
        <w:t>Conditions supplémentaires.</w:t>
      </w:r>
    </w:p>
    <w:p w14:paraId="31B0CD62" w14:textId="77777777" w:rsidR="00DD1638" w:rsidRPr="00384B28" w:rsidRDefault="00DD1638" w:rsidP="00DD1638">
      <w:pPr>
        <w:pStyle w:val="PURBlueStrong"/>
        <w:rPr>
          <w:spacing w:val="0"/>
        </w:rPr>
      </w:pPr>
      <w:r w:rsidRPr="00384B28">
        <w:rPr>
          <w:spacing w:val="0"/>
        </w:rPr>
        <w:t>Fichier BUILDSERVER.TXT</w:t>
      </w:r>
    </w:p>
    <w:p w14:paraId="31B0CD63" w14:textId="77777777" w:rsidR="00DD1638" w:rsidRPr="008F1B3C" w:rsidRDefault="00DD1638" w:rsidP="00DD1638">
      <w:pPr>
        <w:pStyle w:val="PURBody-Indented"/>
        <w:rPr>
          <w:lang w:val="fr-FR"/>
        </w:rPr>
      </w:pPr>
      <w:r w:rsidRPr="008F1B3C">
        <w:rPr>
          <w:lang w:val="fr-FR"/>
        </w:rPr>
        <w:t xml:space="preserve">Les listes BuildServer sont disponibles sur la page </w:t>
      </w:r>
      <w:hyperlink r:id="rId160" w:history="1">
        <w:r w:rsidRPr="008F1B3C">
          <w:rPr>
            <w:rStyle w:val="Hyperlink"/>
            <w:lang w:val="fr-FR"/>
          </w:rPr>
          <w:t>http://go.microsoft.com/fwlink/?LinkId=286955</w:t>
        </w:r>
      </w:hyperlink>
      <w:r w:rsidRPr="008F1B3C">
        <w:rPr>
          <w:lang w:val="fr-FR"/>
        </w:rPr>
        <w:t>. Vous êtes autorisé à installer des copies des fichiers de ces listes sur vos ordinateurs de build. Vous pouvez procéder ainsi uniquement dans le but de compiler, de créer, de vérifier et d</w:t>
      </w:r>
      <w:r w:rsidR="000905B8">
        <w:rPr>
          <w:lang w:val="fr-FR"/>
        </w:rPr>
        <w:t>’</w:t>
      </w:r>
      <w:r w:rsidRPr="008F1B3C">
        <w:rPr>
          <w:lang w:val="fr-FR"/>
        </w:rPr>
        <w:t>archiver vos programmes, ou d</w:t>
      </w:r>
      <w:r w:rsidR="000905B8">
        <w:rPr>
          <w:lang w:val="fr-FR"/>
        </w:rPr>
        <w:t>’</w:t>
      </w:r>
      <w:r w:rsidRPr="008F1B3C">
        <w:rPr>
          <w:lang w:val="fr-FR"/>
        </w:rPr>
        <w:t>effectuer des tests de qualité ou de performance dans le cadre du processus de génération sur vos ordinateurs de build. Nous sommes susceptibles d</w:t>
      </w:r>
      <w:r w:rsidR="000905B8">
        <w:rPr>
          <w:lang w:val="fr-FR"/>
        </w:rPr>
        <w:t>’</w:t>
      </w:r>
      <w:r w:rsidRPr="008F1B3C">
        <w:rPr>
          <w:lang w:val="fr-FR"/>
        </w:rPr>
        <w:t>indiquer à l</w:t>
      </w:r>
      <w:r w:rsidR="000905B8">
        <w:rPr>
          <w:lang w:val="fr-FR"/>
        </w:rPr>
        <w:t>’</w:t>
      </w:r>
      <w:r w:rsidRPr="008F1B3C">
        <w:rPr>
          <w:lang w:val="fr-FR"/>
        </w:rPr>
        <w:t xml:space="preserve">adresse </w:t>
      </w:r>
      <w:hyperlink r:id="rId161" w:history="1">
        <w:r w:rsidRPr="008F1B3C">
          <w:rPr>
            <w:lang w:val="fr-FR"/>
          </w:rPr>
          <w:t>http://go.microsoft.com/fwlink/?LinkId=247624</w:t>
        </w:r>
      </w:hyperlink>
      <w:r w:rsidRPr="008F1B3C">
        <w:rPr>
          <w:lang w:val="fr-FR"/>
        </w:rPr>
        <w:t xml:space="preserve"> des fichiers supplémentaires pouvant être utilisés dans le même but.</w:t>
      </w:r>
    </w:p>
    <w:p w14:paraId="31B0CD64" w14:textId="77777777" w:rsidR="00DD1638" w:rsidRPr="00601334" w:rsidRDefault="00DD1638" w:rsidP="00DD1638">
      <w:pPr>
        <w:pStyle w:val="PURBlueStrong"/>
        <w:rPr>
          <w:spacing w:val="0"/>
          <w:lang w:val="fr-FR"/>
        </w:rPr>
      </w:pPr>
      <w:r w:rsidRPr="00601334">
        <w:rPr>
          <w:spacing w:val="0"/>
          <w:lang w:val="fr-FR"/>
        </w:rPr>
        <w:t>Utilitaires</w:t>
      </w:r>
    </w:p>
    <w:p w14:paraId="31B0CD65" w14:textId="77777777" w:rsidR="00DD1638" w:rsidRPr="00384B28" w:rsidRDefault="00DD1638" w:rsidP="00DD1638">
      <w:pPr>
        <w:pStyle w:val="PURBody-Indented"/>
        <w:rPr>
          <w:lang w:val="fr-FR"/>
        </w:rPr>
      </w:pPr>
      <w:r w:rsidRPr="00384B28">
        <w:rPr>
          <w:lang w:val="fr-FR"/>
        </w:rPr>
        <w:t>Des listes d</w:t>
      </w:r>
      <w:r w:rsidR="000905B8">
        <w:rPr>
          <w:lang w:val="fr-FR"/>
        </w:rPr>
        <w:t>’</w:t>
      </w:r>
      <w:r w:rsidRPr="00384B28">
        <w:rPr>
          <w:lang w:val="fr-FR"/>
        </w:rPr>
        <w:t xml:space="preserve">utilitaires sont disponibles sur le site </w:t>
      </w:r>
      <w:hyperlink r:id="rId162" w:history="1">
        <w:r w:rsidRPr="00384B28">
          <w:rPr>
            <w:rStyle w:val="Hyperlink"/>
            <w:lang w:val="fr-FR"/>
          </w:rPr>
          <w:t>http://go.microsoft.com/fwlink/?LinkId=286955</w:t>
        </w:r>
      </w:hyperlink>
      <w:r w:rsidRPr="00384B28">
        <w:rPr>
          <w:lang w:val="fr-FR"/>
        </w:rPr>
        <w:t>. Le logiciel contient des composants identifiés dans cette liste. Les composants contenus dans le logiciel varient en fonction de l</w:t>
      </w:r>
      <w:r w:rsidR="000905B8">
        <w:rPr>
          <w:lang w:val="fr-FR"/>
        </w:rPr>
        <w:t>’</w:t>
      </w:r>
      <w:r w:rsidRPr="00384B28">
        <w:rPr>
          <w:lang w:val="fr-FR"/>
        </w:rPr>
        <w:t>édition. Vous pouvez copier et installer les utilitaires fournis avec le logiciel sur d</w:t>
      </w:r>
      <w:r w:rsidR="000905B8">
        <w:rPr>
          <w:lang w:val="fr-FR"/>
        </w:rPr>
        <w:t>’</w:t>
      </w:r>
      <w:r w:rsidRPr="00384B28">
        <w:rPr>
          <w:lang w:val="fr-FR"/>
        </w:rPr>
        <w:t>autres ordinateurs tiers. Vous pouvez utiliser ces utilitaires uniquement dans le but de déboguer et de déployer les programmes et bases de données que vous développez avec le logiciel. Vous devez supprimer tous les Utilitaires installés sur un ordinateur après avoir fini de déboguer votre programme, mais pas plus tard que 30 jours après leur installation sur cet ordinateur.</w:t>
      </w:r>
    </w:p>
    <w:p w14:paraId="31B0CD66" w14:textId="77777777" w:rsidR="00DD1638" w:rsidRPr="00384B28" w:rsidRDefault="00DD1638" w:rsidP="00DD1638">
      <w:pPr>
        <w:pStyle w:val="PURBlueStrong-Indented"/>
        <w:rPr>
          <w:spacing w:val="0"/>
          <w:lang w:val="fr-FR"/>
        </w:rPr>
      </w:pPr>
      <w:r w:rsidRPr="00384B28">
        <w:rPr>
          <w:spacing w:val="0"/>
          <w:lang w:val="fr-FR"/>
        </w:rPr>
        <w:t>Programmes tiers et avertissements.</w:t>
      </w:r>
    </w:p>
    <w:p w14:paraId="31B0CD67" w14:textId="77777777" w:rsidR="00DD1638" w:rsidRPr="00384B28" w:rsidRDefault="00DD1638" w:rsidP="00DD1638">
      <w:pPr>
        <w:pStyle w:val="PURBody-Indented"/>
        <w:rPr>
          <w:lang w:val="fr-FR"/>
        </w:rPr>
      </w:pPr>
      <w:r w:rsidRPr="00384B28">
        <w:rPr>
          <w:lang w:val="fr-FR"/>
        </w:rPr>
        <w:t>Certains codes tiers inclus dans le logiciel vous sont concédés sous licence par Microsoft au titre du présent contrat de licence et non par le tiers propriétaire au titre d</w:t>
      </w:r>
      <w:r w:rsidR="000905B8">
        <w:rPr>
          <w:lang w:val="fr-FR"/>
        </w:rPr>
        <w:t>’</w:t>
      </w:r>
      <w:r w:rsidRPr="00384B28">
        <w:rPr>
          <w:lang w:val="fr-FR"/>
        </w:rPr>
        <w:t>un autre contrat de licence. Les avertissements relatifs auxdits codes tiers, le cas échéant, sont inclus dans le fichier ThirdPartyNotices.txt ou dans la documentation du logiciel.</w:t>
      </w:r>
    </w:p>
    <w:p w14:paraId="31B0CD68" w14:textId="77777777" w:rsidR="00DD1638" w:rsidRPr="00601334" w:rsidRDefault="00DD1638" w:rsidP="00DD1638">
      <w:pPr>
        <w:pStyle w:val="PURBlueStrong-Indented"/>
        <w:rPr>
          <w:spacing w:val="0"/>
          <w:lang w:val="fr-FR"/>
        </w:rPr>
      </w:pPr>
      <w:r w:rsidRPr="00601334">
        <w:rPr>
          <w:spacing w:val="0"/>
          <w:lang w:val="fr-FR"/>
        </w:rPr>
        <w:t>Gestionnaires d</w:t>
      </w:r>
      <w:r w:rsidR="000905B8">
        <w:rPr>
          <w:spacing w:val="0"/>
          <w:lang w:val="fr-FR"/>
        </w:rPr>
        <w:t>’</w:t>
      </w:r>
      <w:r w:rsidRPr="00601334">
        <w:rPr>
          <w:spacing w:val="0"/>
          <w:lang w:val="fr-FR"/>
        </w:rPr>
        <w:t>extensions et de packages</w:t>
      </w:r>
    </w:p>
    <w:p w14:paraId="31B0CD69" w14:textId="77777777" w:rsidR="00DD1638" w:rsidRPr="008F1B3C" w:rsidRDefault="00DD1638" w:rsidP="00DD1638">
      <w:pPr>
        <w:pStyle w:val="PURBody-Indented"/>
        <w:rPr>
          <w:lang w:val="fr-FR"/>
        </w:rPr>
      </w:pPr>
      <w:r w:rsidRPr="00384B28">
        <w:rPr>
          <w:lang w:val="fr-FR"/>
        </w:rPr>
        <w:t>Le logiciel s</w:t>
      </w:r>
      <w:r w:rsidR="000905B8">
        <w:rPr>
          <w:lang w:val="fr-FR"/>
        </w:rPr>
        <w:t>’</w:t>
      </w:r>
      <w:r w:rsidRPr="00384B28">
        <w:rPr>
          <w:lang w:val="fr-FR"/>
        </w:rPr>
        <w:t>accompagne des fonctions suivantes (chacune étant une « Fonction »), qui vous permettent d</w:t>
      </w:r>
      <w:r w:rsidR="000905B8">
        <w:rPr>
          <w:lang w:val="fr-FR"/>
        </w:rPr>
        <w:t>’</w:t>
      </w:r>
      <w:r w:rsidRPr="00384B28">
        <w:rPr>
          <w:lang w:val="fr-FR"/>
        </w:rPr>
        <w:t>obtenir des applications ou packages logiciels d</w:t>
      </w:r>
      <w:r w:rsidR="000905B8">
        <w:rPr>
          <w:lang w:val="fr-FR"/>
        </w:rPr>
        <w:t>’</w:t>
      </w:r>
      <w:r w:rsidRPr="00384B28">
        <w:rPr>
          <w:lang w:val="fr-FR"/>
        </w:rPr>
        <w:t>autres sources par Internet : un gestionnaire d</w:t>
      </w:r>
      <w:r w:rsidR="000905B8">
        <w:rPr>
          <w:lang w:val="fr-FR"/>
        </w:rPr>
        <w:t>’</w:t>
      </w:r>
      <w:r w:rsidRPr="00384B28">
        <w:rPr>
          <w:lang w:val="fr-FR"/>
        </w:rPr>
        <w:t xml:space="preserve">extensions, une boîte de dialogue Nouveau projet, Web Platform Installer, un gestionnaire de packages basé sur Microsoft NuGet et le gestionnaire de packages des pages Web Microsoft ASP.NET. Ces applications et packages logiciels sont proposés et distribués soit par des tiers, soit par Microsoft, chacun sous des conditions de licence propres. Microsoft ne développe ni ne vous distribue ou vous concède sous licence aucune des applications ni aucun des packages tiers. </w:t>
      </w:r>
      <w:r w:rsidRPr="008F1B3C">
        <w:rPr>
          <w:lang w:val="fr-FR"/>
        </w:rPr>
        <w:t>Elle vous permet uniquement, par souci de commodité, d</w:t>
      </w:r>
      <w:r w:rsidR="000905B8">
        <w:rPr>
          <w:lang w:val="fr-FR"/>
        </w:rPr>
        <w:t>’</w:t>
      </w:r>
      <w:r w:rsidRPr="008F1B3C">
        <w:rPr>
          <w:lang w:val="fr-FR"/>
        </w:rPr>
        <w:t>utiliser les Fonctions pour accéder à ces applications ou packages ou les obtenir directement auprès des fournisseurs tiers propriétaires. En utilisant les Fonctions, vous reconnaissez et consentez que les applications ou packages vous sont fournis par lesdits tiers et sont soumis à des conditions de licence qui leur sont propres (y compris, au regard des Fonctions du gestionnaire de packages, à toute condition applicable aux dépendances logicielles que le package pourrait inclure), et qu</w:t>
      </w:r>
      <w:r w:rsidR="000905B8">
        <w:rPr>
          <w:lang w:val="fr-FR"/>
        </w:rPr>
        <w:t>’</w:t>
      </w:r>
      <w:r w:rsidRPr="008F1B3C">
        <w:rPr>
          <w:lang w:val="fr-FR"/>
        </w:rPr>
        <w:t>il relève de votre responsabilité de localiser, d</w:t>
      </w:r>
      <w:r w:rsidR="000905B8">
        <w:rPr>
          <w:lang w:val="fr-FR"/>
        </w:rPr>
        <w:t>’</w:t>
      </w:r>
      <w:r w:rsidRPr="008F1B3C">
        <w:rPr>
          <w:lang w:val="fr-FR"/>
        </w:rPr>
        <w:t>interpréter et de respecter toutes les conditions de licence applicables auxdites applications ou packages. Au regard des Fonctions du gestionnaire de packages, cela implique de suivre l</w:t>
      </w:r>
      <w:r w:rsidR="000905B8">
        <w:rPr>
          <w:lang w:val="fr-FR"/>
        </w:rPr>
        <w:t>’</w:t>
      </w:r>
      <w:r w:rsidRPr="008F1B3C">
        <w:rPr>
          <w:lang w:val="fr-FR"/>
        </w:rPr>
        <w:t>URL de la source du package (flux) ou de prendre connaissance des avertissements ou conditions de licence inclus dans les packages. Microsoft ne se porte pas garant des URL des flux ou des galeries, des flux ou galeries liés auxdites URL, des informations qu</w:t>
      </w:r>
      <w:r w:rsidR="000905B8">
        <w:rPr>
          <w:lang w:val="fr-FR"/>
        </w:rPr>
        <w:t>’</w:t>
      </w:r>
      <w:r w:rsidRPr="008F1B3C">
        <w:rPr>
          <w:lang w:val="fr-FR"/>
        </w:rPr>
        <w:t>ils contiennent ni des applications ou packages logiciels qui y sont référencés ou auxquels vous accédez via lesdits flux ou galeries. Microsoft ne vous concède aucun droit de licence sur les applications ou packages logiciels tiers obtenus à l</w:t>
      </w:r>
      <w:r w:rsidR="000905B8">
        <w:rPr>
          <w:lang w:val="fr-FR"/>
        </w:rPr>
        <w:t>’</w:t>
      </w:r>
      <w:r w:rsidRPr="008F1B3C">
        <w:rPr>
          <w:lang w:val="fr-FR"/>
        </w:rPr>
        <w:t>aide des Fonctions.</w:t>
      </w:r>
    </w:p>
    <w:p w14:paraId="31B0CD6A" w14:textId="77777777" w:rsidR="003E01FF" w:rsidRPr="00601334" w:rsidRDefault="003E01FF" w:rsidP="003E01FF">
      <w:pPr>
        <w:pStyle w:val="PURBlueStrong-Indented"/>
        <w:rPr>
          <w:spacing w:val="0"/>
          <w:lang w:val="fr-FR"/>
        </w:rPr>
      </w:pPr>
      <w:r w:rsidRPr="00601334">
        <w:rPr>
          <w:spacing w:val="0"/>
          <w:lang w:val="fr-FR"/>
        </w:rPr>
        <w:t>Logiciel tiers</w:t>
      </w:r>
    </w:p>
    <w:p w14:paraId="31B0CD6B" w14:textId="77777777" w:rsidR="003E01FF" w:rsidRPr="00384B28" w:rsidRDefault="003E01FF" w:rsidP="003E01FF">
      <w:pPr>
        <w:pStyle w:val="PURBody-Indented"/>
        <w:rPr>
          <w:lang w:val="fr-FR"/>
        </w:rPr>
      </w:pPr>
      <w:r w:rsidRPr="00384B28">
        <w:rPr>
          <w:lang w:val="fr-FR"/>
        </w:rPr>
        <w:t>Les autres mentions légales et conditions de licence applicables à certaines parties du logiciel sont définies dans le fichier ThirdPartyNotices fourni avec le logiciel. Outre les conditions générales de licence de tiers stipulées dans le fichier ThirdPartyNotices, l</w:t>
      </w:r>
      <w:r w:rsidR="000905B8">
        <w:rPr>
          <w:lang w:val="fr-FR"/>
        </w:rPr>
        <w:t>’</w:t>
      </w:r>
      <w:r w:rsidRPr="00384B28">
        <w:rPr>
          <w:lang w:val="fr-FR"/>
        </w:rPr>
        <w:t>exclusion de garantie et les limitations et exclusions de responsabilité prévues dans le présent contrat s</w:t>
      </w:r>
      <w:r w:rsidR="000905B8">
        <w:rPr>
          <w:lang w:val="fr-FR"/>
        </w:rPr>
        <w:t>’</w:t>
      </w:r>
      <w:r w:rsidRPr="00384B28">
        <w:rPr>
          <w:lang w:val="fr-FR"/>
        </w:rPr>
        <w:t>appliquent à l</w:t>
      </w:r>
      <w:r w:rsidR="000905B8">
        <w:rPr>
          <w:lang w:val="fr-FR"/>
        </w:rPr>
        <w:t>’</w:t>
      </w:r>
      <w:r w:rsidRPr="00384B28">
        <w:rPr>
          <w:lang w:val="fr-FR"/>
        </w:rPr>
        <w:t>ensemble du logiciel.</w:t>
      </w:r>
    </w:p>
    <w:p w14:paraId="31B0CD6C" w14:textId="77777777" w:rsidR="003E01FF" w:rsidRPr="00601334" w:rsidRDefault="003E01FF" w:rsidP="003E01FF">
      <w:pPr>
        <w:pStyle w:val="PURBlueStrong-Indented"/>
        <w:rPr>
          <w:spacing w:val="0"/>
          <w:lang w:val="fr-FR"/>
        </w:rPr>
      </w:pPr>
      <w:r w:rsidRPr="00601334">
        <w:rPr>
          <w:spacing w:val="0"/>
          <w:lang w:val="fr-FR"/>
        </w:rPr>
        <w:lastRenderedPageBreak/>
        <w:t>Restrictions techniques</w:t>
      </w:r>
    </w:p>
    <w:p w14:paraId="31B0CD6D" w14:textId="77777777" w:rsidR="003E01FF" w:rsidRPr="00384B28" w:rsidRDefault="003E01FF" w:rsidP="003E01FF">
      <w:pPr>
        <w:pStyle w:val="PURBody-Indented"/>
        <w:rPr>
          <w:lang w:val="fr-FR"/>
        </w:rPr>
      </w:pPr>
      <w:r w:rsidRPr="00384B28">
        <w:rPr>
          <w:lang w:val="fr-FR"/>
        </w:rPr>
        <w:t>Vous n</w:t>
      </w:r>
      <w:r w:rsidR="000905B8">
        <w:rPr>
          <w:lang w:val="fr-FR"/>
        </w:rPr>
        <w:t>’</w:t>
      </w:r>
      <w:r w:rsidRPr="00384B28">
        <w:rPr>
          <w:lang w:val="fr-FR"/>
        </w:rPr>
        <w:t>êtes pas autorisé à reconstituer la logique du logiciel, à le décompiler ou à le désassembler, ni à tenter de toute autre manière de détourner son code source, sauf et uniquement dans la mesure où : (i) la loi applicable l</w:t>
      </w:r>
      <w:r w:rsidR="000905B8">
        <w:rPr>
          <w:lang w:val="fr-FR"/>
        </w:rPr>
        <w:t>’</w:t>
      </w:r>
      <w:r w:rsidRPr="00384B28">
        <w:rPr>
          <w:lang w:val="fr-FR"/>
        </w:rPr>
        <w:t>autorise, nonobstant la présente limitation ; ou (ii) le débogage d</w:t>
      </w:r>
      <w:r w:rsidR="000905B8">
        <w:rPr>
          <w:lang w:val="fr-FR"/>
        </w:rPr>
        <w:t>’</w:t>
      </w:r>
      <w:r w:rsidRPr="00384B28">
        <w:rPr>
          <w:lang w:val="fr-FR"/>
        </w:rPr>
        <w:t>une quelconque bibliothèque concédée sous une Licence Publique Générale GNU Limitée incluse avec le logiciel l</w:t>
      </w:r>
      <w:r w:rsidR="000905B8">
        <w:rPr>
          <w:lang w:val="fr-FR"/>
        </w:rPr>
        <w:t>’</w:t>
      </w:r>
      <w:r w:rsidRPr="00384B28">
        <w:rPr>
          <w:lang w:val="fr-FR"/>
        </w:rPr>
        <w:t>exige.</w:t>
      </w:r>
    </w:p>
    <w:p w14:paraId="31B0CD6E" w14:textId="77777777" w:rsidR="003E01FF" w:rsidRPr="008F1B3C" w:rsidRDefault="003E01FF" w:rsidP="003E01FF">
      <w:pPr>
        <w:pStyle w:val="PURBody-Indented"/>
        <w:rPr>
          <w:lang w:val="fr-FR"/>
        </w:rPr>
      </w:pPr>
      <w:r w:rsidRPr="008F1B3C">
        <w:rPr>
          <w:smallCaps/>
          <w:color w:val="00467F" w:themeColor="text2"/>
          <w:lang w:val="fr-FR"/>
        </w:rPr>
        <w:t>Microsoft SharePoint, kit de développement logiciel Windows (SDK Windows) et composants de Microsoft Office</w:t>
      </w:r>
      <w:r w:rsidRPr="008F1B3C">
        <w:rPr>
          <w:lang w:val="fr-FR"/>
        </w:rPr>
        <w:t xml:space="preserve"> </w:t>
      </w:r>
    </w:p>
    <w:p w14:paraId="31B0CD6F" w14:textId="77777777" w:rsidR="003E01FF" w:rsidRPr="008F1B3C" w:rsidRDefault="003E01FF" w:rsidP="003E01FF">
      <w:pPr>
        <w:pStyle w:val="PURBody-Indented"/>
        <w:rPr>
          <w:lang w:val="fr-FR"/>
        </w:rPr>
      </w:pPr>
      <w:r w:rsidRPr="00384B28">
        <w:rPr>
          <w:lang w:val="fr-FR"/>
        </w:rPr>
        <w:t>Le logiciel est accompagné du logiciel Microsoft SharePoint, qui inclut les extensions SharePoint Windows Identity Foundation, du logiciel Microsoft Office, qui inclut les Primary Interop Assemblies pour Office, et des SDK Windows, lesquels vous sont concédés sous licence conformément aux conditions qui leur sont propres. Une copie des conditions de licence applicables à ces composants logiciels est disponible dans le dossier « Licenses » du répertoire d</w:t>
      </w:r>
      <w:r w:rsidR="000905B8">
        <w:rPr>
          <w:lang w:val="fr-FR"/>
        </w:rPr>
        <w:t>’</w:t>
      </w:r>
      <w:r w:rsidRPr="00384B28">
        <w:rPr>
          <w:lang w:val="fr-FR"/>
        </w:rPr>
        <w:t xml:space="preserve">installation du logiciel. </w:t>
      </w:r>
      <w:r w:rsidRPr="008F1B3C">
        <w:rPr>
          <w:lang w:val="fr-FR"/>
        </w:rPr>
        <w:t>Si vous êtes en désaccord avec les conditions de licence de ces composants logiciels, ne les utilisez pas.</w:t>
      </w:r>
    </w:p>
    <w:p w14:paraId="31B0CD70" w14:textId="77777777" w:rsidR="003E01FF" w:rsidRPr="008F1B3C" w:rsidRDefault="003E01FF" w:rsidP="003E01FF">
      <w:pPr>
        <w:pStyle w:val="PURBlueStrong-Indented"/>
        <w:rPr>
          <w:spacing w:val="0"/>
          <w:lang w:val="fr-FR"/>
        </w:rPr>
      </w:pPr>
      <w:r w:rsidRPr="008F1B3C">
        <w:rPr>
          <w:spacing w:val="0"/>
          <w:lang w:val="fr-FR"/>
        </w:rPr>
        <w:t>SDK Microsoft Advertising</w:t>
      </w:r>
    </w:p>
    <w:p w14:paraId="31B0CD71" w14:textId="77777777" w:rsidR="003E01FF" w:rsidRPr="008F1B3C" w:rsidRDefault="003E01FF" w:rsidP="00377F92">
      <w:pPr>
        <w:pStyle w:val="PURBullet-Indented"/>
        <w:numPr>
          <w:ilvl w:val="0"/>
          <w:numId w:val="0"/>
        </w:numPr>
        <w:spacing w:line="240" w:lineRule="auto"/>
        <w:ind w:left="288"/>
        <w:rPr>
          <w:lang w:val="fr-FR"/>
        </w:rPr>
      </w:pPr>
      <w:r w:rsidRPr="008F1B3C">
        <w:rPr>
          <w:lang w:val="fr-FR"/>
        </w:rPr>
        <w:t>Si vous transmettez des données de localisation précises ou autres données utilisateur (ex. identifiant, données de profil, données comportementales, etc.) au SDK Microsoft Advertising pour Windows Phone, votre programme doit (a) informer les utilisateurs qu</w:t>
      </w:r>
      <w:r w:rsidR="000905B8">
        <w:rPr>
          <w:lang w:val="fr-FR"/>
        </w:rPr>
        <w:t>’</w:t>
      </w:r>
      <w:r w:rsidRPr="008F1B3C">
        <w:rPr>
          <w:lang w:val="fr-FR"/>
        </w:rPr>
        <w:t>il collectera et utilisera des informations les concernant et les communiquera à Microsoft à des fins publicitaires, et (b) obtenir le consentement explicite des utilisateurs (ex. en demandant aux utilisateurs de cliquer sur « J</w:t>
      </w:r>
      <w:r w:rsidR="000905B8">
        <w:rPr>
          <w:lang w:val="fr-FR"/>
        </w:rPr>
        <w:t>’</w:t>
      </w:r>
      <w:r w:rsidRPr="008F1B3C">
        <w:rPr>
          <w:lang w:val="fr-FR"/>
        </w:rPr>
        <w:t>accepte » ou sur « Installer » avant de poursuivre) au moment du téléchargement du logiciel et/ou de l</w:t>
      </w:r>
      <w:r w:rsidR="000905B8">
        <w:rPr>
          <w:lang w:val="fr-FR"/>
        </w:rPr>
        <w:t>’</w:t>
      </w:r>
      <w:r w:rsidRPr="008F1B3C">
        <w:rPr>
          <w:lang w:val="fr-FR"/>
        </w:rPr>
        <w:t>application. En outre, vous vous engagez à : (a) vous conformer aux exigences de certification et autres dispositions applicables aux terminaux Windows Phone ; (b) vous conformer à la politique relative aux données personnelles de Microsoft et à toute autre politique applicable dans le cadre de vos opérations de collecte et de l</w:t>
      </w:r>
      <w:r w:rsidR="000905B8">
        <w:rPr>
          <w:lang w:val="fr-FR"/>
        </w:rPr>
        <w:t>’</w:t>
      </w:r>
      <w:r w:rsidRPr="008F1B3C">
        <w:rPr>
          <w:lang w:val="fr-FR"/>
        </w:rPr>
        <w:t>utilisation de toute donnée utilisateur ; (c) ne pas collecter ni utiliser de données d</w:t>
      </w:r>
      <w:r w:rsidR="000905B8">
        <w:rPr>
          <w:lang w:val="fr-FR"/>
        </w:rPr>
        <w:t>’</w:t>
      </w:r>
      <w:r w:rsidRPr="008F1B3C">
        <w:rPr>
          <w:lang w:val="fr-FR"/>
        </w:rPr>
        <w:t>identification d</w:t>
      </w:r>
      <w:r w:rsidR="000905B8">
        <w:rPr>
          <w:lang w:val="fr-FR"/>
        </w:rPr>
        <w:t>’</w:t>
      </w:r>
      <w:r w:rsidRPr="008F1B3C">
        <w:rPr>
          <w:lang w:val="fr-FR"/>
        </w:rPr>
        <w:t>utilisateur qui vous auraient été fournies par Microsoft à aucune autre fin que de les transmettre au service marketing de Microsoft dans le cadre de votre utilisation du service ; et (d) insérer dans votre politique de confidentialité et/ou vos conditions d</w:t>
      </w:r>
      <w:r w:rsidR="000905B8">
        <w:rPr>
          <w:lang w:val="fr-FR"/>
        </w:rPr>
        <w:t>’</w:t>
      </w:r>
      <w:r w:rsidRPr="008F1B3C">
        <w:rPr>
          <w:lang w:val="fr-FR"/>
        </w:rPr>
        <w:t>utilisation le lien suivant, qui permet aux utilisateurs de se désinscrire du programme de publicité axée sur les centres d</w:t>
      </w:r>
      <w:r w:rsidR="000905B8">
        <w:rPr>
          <w:lang w:val="fr-FR"/>
        </w:rPr>
        <w:t>’</w:t>
      </w:r>
      <w:r w:rsidRPr="008F1B3C">
        <w:rPr>
          <w:lang w:val="fr-FR"/>
        </w:rPr>
        <w:t xml:space="preserve">intérêt de Microsoft : </w:t>
      </w:r>
      <w:hyperlink r:id="rId163" w:history="1">
        <w:r w:rsidRPr="008F1B3C">
          <w:rPr>
            <w:rStyle w:val="Hyperlink"/>
            <w:lang w:val="fr-FR"/>
          </w:rPr>
          <w:t>https://choice.live.com/AdvertisementChoice/</w:t>
        </w:r>
      </w:hyperlink>
      <w:r w:rsidRPr="008F1B3C">
        <w:rPr>
          <w:lang w:val="fr-FR"/>
        </w:rPr>
        <w:t>.</w:t>
      </w:r>
    </w:p>
    <w:p w14:paraId="31B0CD72" w14:textId="77777777" w:rsidR="00DD1638" w:rsidRPr="008F1B3C" w:rsidRDefault="00DD1638" w:rsidP="00DD1638">
      <w:pPr>
        <w:pStyle w:val="PURBlueStrong-Indented"/>
        <w:rPr>
          <w:spacing w:val="0"/>
          <w:lang w:val="fr-FR"/>
        </w:rPr>
      </w:pPr>
      <w:r w:rsidRPr="008F1B3C">
        <w:rPr>
          <w:spacing w:val="0"/>
          <w:lang w:val="fr-FR"/>
        </w:rPr>
        <w:t>Composants de Microsoft SQL Server et kit de développement logiciel Windows (SDK Windows)</w:t>
      </w:r>
    </w:p>
    <w:p w14:paraId="31B0CD73" w14:textId="77777777" w:rsidR="00DD1638" w:rsidRPr="008F1B3C" w:rsidRDefault="00DD1638" w:rsidP="00DD1638">
      <w:pPr>
        <w:pStyle w:val="PURBody-Indented"/>
        <w:rPr>
          <w:lang w:val="fr-FR"/>
        </w:rPr>
      </w:pPr>
      <w:r w:rsidRPr="00384B28">
        <w:rPr>
          <w:lang w:val="fr-FR"/>
        </w:rPr>
        <w:t xml:space="preserve">Le logiciel peut être accompagné de composants de Microsoft SQL Server et du SDK Windows, qui vous sont concédés sous licence conformément aux conditions qui leur sont propres, disponibles dans le dossier « Licenses ». </w:t>
      </w:r>
      <w:r w:rsidRPr="008F1B3C">
        <w:rPr>
          <w:lang w:val="fr-FR"/>
        </w:rPr>
        <w:t>Vous ne pouvez utiliser ces composants qu</w:t>
      </w:r>
      <w:r w:rsidR="000905B8">
        <w:rPr>
          <w:lang w:val="fr-FR"/>
        </w:rPr>
        <w:t>’</w:t>
      </w:r>
      <w:r w:rsidRPr="008F1B3C">
        <w:rPr>
          <w:lang w:val="fr-FR"/>
        </w:rPr>
        <w:t>avec le logiciel. Si vous êtes en désaccord avec les conditions de licence des composants, ne les utilisez.</w:t>
      </w:r>
    </w:p>
    <w:p w14:paraId="31B0CD74" w14:textId="77777777" w:rsidR="00DD1638" w:rsidRPr="00601334" w:rsidRDefault="00DD1638" w:rsidP="00DD1638">
      <w:pPr>
        <w:pStyle w:val="PURBlueStrong-Indented"/>
        <w:rPr>
          <w:spacing w:val="0"/>
          <w:lang w:val="fr-FR"/>
        </w:rPr>
      </w:pPr>
      <w:r w:rsidRPr="00601334">
        <w:rPr>
          <w:spacing w:val="0"/>
          <w:lang w:val="fr-FR"/>
        </w:rPr>
        <w:t>Composants logiciels Windows</w:t>
      </w:r>
    </w:p>
    <w:p w14:paraId="31B0CD75" w14:textId="77777777" w:rsidR="00DD1638" w:rsidRPr="00384B28" w:rsidRDefault="00DD1638" w:rsidP="00DD1638">
      <w:pPr>
        <w:pStyle w:val="PURBody-Indented"/>
        <w:rPr>
          <w:lang w:val="fr-FR"/>
        </w:rPr>
      </w:pPr>
      <w:r w:rsidRPr="00601334">
        <w:rPr>
          <w:lang w:val="fr-FR"/>
        </w:rPr>
        <w:t xml:space="preserve">Le logiciel peut inclure Microsoft .NET Framework, Microsoft Data Access Component, certains fichiers .dll liés aux technologies Microsoft Build, Microsoft Internet Information Services (IIS) Express et des composants de la Bibliothèque Windows pour JavaScript. </w:t>
      </w:r>
      <w:bookmarkStart w:id="819" w:name="_Toc355093391"/>
      <w:bookmarkStart w:id="820" w:name="_Toc355093536"/>
      <w:r w:rsidRPr="00384B28">
        <w:rPr>
          <w:lang w:val="fr-FR"/>
        </w:rPr>
        <w:t>Tous ces composants font partie des logiciels Windows et sont soumis aux conditions de licence Windows.</w:t>
      </w:r>
    </w:p>
    <w:p w14:paraId="31B0CD76" w14:textId="77777777" w:rsidR="00DD1638" w:rsidRPr="00601334" w:rsidRDefault="00DD1638" w:rsidP="00DD1638">
      <w:pPr>
        <w:pStyle w:val="PURBlueStrong-Indented"/>
        <w:rPr>
          <w:spacing w:val="0"/>
          <w:lang w:val="fr-FR"/>
        </w:rPr>
      </w:pPr>
      <w:r w:rsidRPr="00601334">
        <w:rPr>
          <w:spacing w:val="0"/>
          <w:lang w:val="fr-FR"/>
        </w:rPr>
        <w:t>Logiciel .NET Framework</w:t>
      </w:r>
    </w:p>
    <w:p w14:paraId="31B0CD77" w14:textId="77777777" w:rsidR="00DD1638" w:rsidRPr="00384B28" w:rsidRDefault="00DD1638" w:rsidP="00DD1638">
      <w:pPr>
        <w:pStyle w:val="PURBody-Indented"/>
        <w:rPr>
          <w:lang w:val="fr-FR"/>
        </w:rPr>
      </w:pPr>
      <w:r w:rsidRPr="00384B28">
        <w:rPr>
          <w:lang w:val="fr-FR"/>
        </w:rP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31B0CD78" w14:textId="77777777" w:rsidR="00DD1638"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D79" w14:textId="77777777" w:rsidR="00DD1638" w:rsidRPr="008F1B3C" w:rsidRDefault="00DD1638" w:rsidP="00DD1638">
      <w:pPr>
        <w:pStyle w:val="PURProductName"/>
        <w:rPr>
          <w:lang w:val="fr-FR"/>
        </w:rPr>
      </w:pPr>
      <w:bookmarkStart w:id="821" w:name="_Toc347044735"/>
      <w:bookmarkStart w:id="822" w:name="_Toc347045415"/>
      <w:bookmarkStart w:id="823" w:name="_Toc363552825"/>
      <w:bookmarkStart w:id="824" w:name="_Toc363552888"/>
      <w:bookmarkStart w:id="825" w:name="_Toc378682187"/>
      <w:bookmarkStart w:id="826" w:name="_Toc378682289"/>
      <w:bookmarkStart w:id="827" w:name="_Toc371268301"/>
      <w:bookmarkStart w:id="828" w:name="_Toc371268367"/>
      <w:bookmarkStart w:id="829" w:name="_Toc381960554"/>
      <w:bookmarkStart w:id="830" w:name="_Toc381960595"/>
      <w:r w:rsidRPr="008F1B3C">
        <w:rPr>
          <w:lang w:val="fr-FR"/>
        </w:rPr>
        <w:t>Visual Studio Team Foundation Server 2013 avec la technologie SQL Server 2012</w:t>
      </w:r>
      <w:bookmarkEnd w:id="819"/>
      <w:bookmarkEnd w:id="820"/>
      <w:bookmarkEnd w:id="821"/>
      <w:bookmarkEnd w:id="822"/>
      <w:bookmarkEnd w:id="823"/>
      <w:bookmarkEnd w:id="824"/>
      <w:bookmarkEnd w:id="825"/>
      <w:bookmarkEnd w:id="826"/>
      <w:bookmarkEnd w:id="827"/>
      <w:bookmarkEnd w:id="828"/>
      <w:bookmarkEnd w:id="829"/>
      <w:bookmarkEnd w:id="830"/>
      <w:r w:rsidRPr="00384B28">
        <w:fldChar w:fldCharType="begin"/>
      </w:r>
      <w:r w:rsidRPr="008F1B3C">
        <w:rPr>
          <w:lang w:val="fr-FR"/>
        </w:rPr>
        <w:instrText>XE "Visual Studio Team Foundation Server 2013 avec la technologie SQL Server 2012"</w:instrText>
      </w:r>
      <w:r w:rsidRPr="00384B28">
        <w:fldChar w:fldCharType="end"/>
      </w:r>
    </w:p>
    <w:p w14:paraId="31B0CD7A" w14:textId="77777777" w:rsidR="00DD1638" w:rsidRPr="00384B28" w:rsidRDefault="00DD1638" w:rsidP="00DD1638">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71"/>
        <w:gridCol w:w="5572"/>
      </w:tblGrid>
      <w:tr w:rsidR="00DD1638" w:rsidRPr="00D422BD" w14:paraId="31B0CD7D" w14:textId="77777777" w:rsidTr="00224512">
        <w:tc>
          <w:tcPr>
            <w:tcW w:w="2477" w:type="pct"/>
            <w:tcBorders>
              <w:top w:val="single" w:sz="4" w:space="0" w:color="auto"/>
              <w:bottom w:val="nil"/>
            </w:tcBorders>
          </w:tcPr>
          <w:p w14:paraId="31B0CD7B" w14:textId="77777777" w:rsidR="00DD1638" w:rsidRPr="008F1B3C" w:rsidRDefault="00DD1638" w:rsidP="00224512">
            <w:pPr>
              <w:pStyle w:val="PURLMSH"/>
              <w:rPr>
                <w:lang w:val="fr-FR"/>
              </w:rPr>
            </w:pPr>
            <w:r w:rsidRPr="008F1B3C">
              <w:rPr>
                <w:lang w:val="fr-FR"/>
              </w:rPr>
              <w:t xml:space="preserve">Section applicable des conditions générales de licence SAL : </w:t>
            </w:r>
            <w:hyperlink w:anchor="SALTerms_Server" w:history="1">
              <w:r w:rsidRPr="008F1B3C">
                <w:rPr>
                  <w:rStyle w:val="Hyperlink"/>
                  <w:lang w:val="fr-FR"/>
                </w:rPr>
                <w:t>Logiciel serveur</w:t>
              </w:r>
            </w:hyperlink>
          </w:p>
        </w:tc>
        <w:tc>
          <w:tcPr>
            <w:tcW w:w="2523" w:type="pct"/>
            <w:tcBorders>
              <w:top w:val="single" w:sz="4" w:space="0" w:color="auto"/>
              <w:bottom w:val="nil"/>
            </w:tcBorders>
          </w:tcPr>
          <w:p w14:paraId="31B0CD7C" w14:textId="77777777" w:rsidR="00DD1638" w:rsidRPr="008F1B3C" w:rsidRDefault="00DD1638" w:rsidP="00224512">
            <w:pPr>
              <w:pStyle w:val="PURLMSH"/>
              <w:rPr>
                <w:lang w:val="fr-FR"/>
              </w:rPr>
            </w:pPr>
            <w:r w:rsidRPr="008F1B3C">
              <w:rPr>
                <w:lang w:val="fr-FR"/>
              </w:rPr>
              <w:t xml:space="preserve">Voir les avertissements applicables : </w:t>
            </w:r>
            <w:r w:rsidRPr="008F1B3C">
              <w:rPr>
                <w:b/>
                <w:lang w:val="fr-FR"/>
              </w:rPr>
              <w:t>Non</w:t>
            </w:r>
          </w:p>
        </w:tc>
      </w:tr>
      <w:tr w:rsidR="00DD1638" w:rsidRPr="00D422BD" w14:paraId="31B0CD80" w14:textId="77777777" w:rsidTr="00224512">
        <w:tc>
          <w:tcPr>
            <w:tcW w:w="2477" w:type="pct"/>
            <w:tcBorders>
              <w:top w:val="nil"/>
            </w:tcBorders>
          </w:tcPr>
          <w:p w14:paraId="31B0CD7E" w14:textId="77777777" w:rsidR="00785537" w:rsidRPr="008F1B3C" w:rsidRDefault="00DD1638" w:rsidP="007331A1">
            <w:pPr>
              <w:pStyle w:val="PURLMSH"/>
              <w:rPr>
                <w:i/>
                <w:lang w:val="fr-FR"/>
              </w:rPr>
            </w:pPr>
            <w:r w:rsidRPr="008F1B3C">
              <w:rPr>
                <w:lang w:val="fr-FR"/>
              </w:rPr>
              <w:t xml:space="preserve">Logiciels client/supplémentaires : </w:t>
            </w:r>
            <w:r w:rsidRPr="008F1B3C">
              <w:rPr>
                <w:b/>
                <w:lang w:val="fr-FR"/>
              </w:rPr>
              <w:t xml:space="preserve">Oui </w:t>
            </w:r>
            <w:r w:rsidRPr="008F1B3C">
              <w:rPr>
                <w:i/>
                <w:lang w:val="fr-FR"/>
              </w:rPr>
              <w:t>(voir l</w:t>
            </w:r>
            <w:r w:rsidR="000905B8">
              <w:rPr>
                <w:i/>
                <w:lang w:val="fr-FR"/>
              </w:rPr>
              <w:t>’</w:t>
            </w:r>
            <w:hyperlink w:anchor="Annexe1" w:history="1">
              <w:hyperlink w:anchor="Appendix_1" w:history="1">
                <w:hyperlink w:anchor="Appendix_1" w:history="1">
                  <w:hyperlink w:anchor="Appendix_1" w:history="1">
                    <w:r w:rsidR="003369C2" w:rsidRPr="008F1B3C">
                      <w:rPr>
                        <w:rStyle w:val="Hyperlink"/>
                        <w:i/>
                        <w:lang w:val="fr-FR"/>
                      </w:rPr>
                      <w:t>Annexe 1</w:t>
                    </w:r>
                  </w:hyperlink>
                </w:hyperlink>
              </w:hyperlink>
            </w:hyperlink>
            <w:r w:rsidRPr="008F1B3C">
              <w:rPr>
                <w:i/>
                <w:lang w:val="fr-FR"/>
              </w:rPr>
              <w:t>)</w:t>
            </w:r>
          </w:p>
        </w:tc>
        <w:tc>
          <w:tcPr>
            <w:tcW w:w="2523" w:type="pct"/>
            <w:tcBorders>
              <w:top w:val="nil"/>
            </w:tcBorders>
          </w:tcPr>
          <w:p w14:paraId="31B0CD7F" w14:textId="77777777" w:rsidR="00DD1638" w:rsidRPr="00384B28" w:rsidRDefault="00DD1638" w:rsidP="00224512">
            <w:pPr>
              <w:pStyle w:val="PURLMSH"/>
              <w:rPr>
                <w:lang w:val="fr-FR"/>
              </w:rPr>
            </w:pPr>
            <w:r w:rsidRPr="00384B28">
              <w:rPr>
                <w:lang w:val="fr-FR"/>
              </w:rPr>
              <w:t xml:space="preserve">Technologies incluses : </w:t>
            </w:r>
            <w:r w:rsidRPr="00384B28">
              <w:rPr>
                <w:b/>
                <w:lang w:val="fr-FR"/>
              </w:rPr>
              <w:t>Oui</w:t>
            </w:r>
            <w:r w:rsidRPr="00384B28">
              <w:rPr>
                <w:lang w:val="fr-FR"/>
              </w:rPr>
              <w:t xml:space="preserve"> </w:t>
            </w:r>
            <w:r w:rsidRPr="00384B28">
              <w:rPr>
                <w:i/>
                <w:lang w:val="fr-FR"/>
              </w:rPr>
              <w:t xml:space="preserve">(voir </w:t>
            </w:r>
            <w:r w:rsidR="00C570B9" w:rsidRPr="00384B28">
              <w:fldChar w:fldCharType="begin"/>
            </w:r>
            <w:r w:rsidR="00C570B9" w:rsidRPr="00384B28">
              <w:rPr>
                <w:lang w:val="fr-FR"/>
              </w:rPr>
              <w:instrText xml:space="preserve"> REF  SQLServerTechnology \h  \* MERGEFORMAT </w:instrText>
            </w:r>
            <w:r w:rsidR="00C570B9" w:rsidRPr="00384B28">
              <w:fldChar w:fldCharType="separate"/>
            </w:r>
            <w:r w:rsidR="00974AC5" w:rsidRPr="00974AC5">
              <w:rPr>
                <w:i/>
                <w:color w:val="00467F"/>
                <w:u w:val="single"/>
                <w:lang w:val="fr-FR"/>
              </w:rPr>
              <w:t>Technologie</w:t>
            </w:r>
            <w:r w:rsidR="00974AC5" w:rsidRPr="00974AC5">
              <w:rPr>
                <w:i/>
                <w:color w:val="00467F"/>
                <w:u w:val="single"/>
              </w:rPr>
              <w:t xml:space="preserve"> SQL Server</w:t>
            </w:r>
            <w:r w:rsidR="00C570B9" w:rsidRPr="00384B28">
              <w:fldChar w:fldCharType="end"/>
            </w:r>
            <w:r w:rsidRPr="00384B28">
              <w:rPr>
                <w:lang w:val="fr-FR"/>
              </w:rPr>
              <w:t>)</w:t>
            </w:r>
          </w:p>
        </w:tc>
      </w:tr>
      <w:tr w:rsidR="007331A1" w:rsidRPr="00D422BD" w14:paraId="31B0CD83" w14:textId="77777777" w:rsidTr="00224512">
        <w:tc>
          <w:tcPr>
            <w:tcW w:w="2477" w:type="pct"/>
            <w:tcBorders>
              <w:top w:val="nil"/>
            </w:tcBorders>
          </w:tcPr>
          <w:p w14:paraId="31B0CD81" w14:textId="77777777" w:rsidR="007331A1" w:rsidRPr="00384B28" w:rsidRDefault="007331A1" w:rsidP="00224512">
            <w:pPr>
              <w:pStyle w:val="PURLMSH"/>
              <w:rPr>
                <w:lang w:val="fr-FR"/>
              </w:rPr>
            </w:pPr>
          </w:p>
        </w:tc>
        <w:tc>
          <w:tcPr>
            <w:tcW w:w="2523" w:type="pct"/>
            <w:tcBorders>
              <w:top w:val="nil"/>
            </w:tcBorders>
          </w:tcPr>
          <w:p w14:paraId="31B0CD82" w14:textId="77777777" w:rsidR="007331A1" w:rsidRPr="00384B28" w:rsidRDefault="007331A1" w:rsidP="00224512">
            <w:pPr>
              <w:pStyle w:val="PURLMSH"/>
              <w:rPr>
                <w:lang w:val="fr-FR"/>
              </w:rPr>
            </w:pPr>
            <w:r w:rsidRPr="00384B28">
              <w:rPr>
                <w:lang w:val="fr-FR"/>
              </w:rPr>
              <w:t xml:space="preserve">Éligibles aux Services Logiciels sur serveurs de Prestataires de Services de centre de données : </w:t>
            </w:r>
            <w:r w:rsidRPr="00384B28">
              <w:rPr>
                <w:b/>
                <w:lang w:val="fr-FR"/>
              </w:rPr>
              <w:t>Oui</w:t>
            </w:r>
          </w:p>
        </w:tc>
      </w:tr>
      <w:tr w:rsidR="00DD1638" w:rsidRPr="00D422BD" w14:paraId="31B0CD85" w14:textId="77777777" w:rsidTr="00224512">
        <w:tblPrEx>
          <w:tblBorders>
            <w:top w:val="none" w:sz="0" w:space="0" w:color="auto"/>
            <w:bottom w:val="none" w:sz="0" w:space="0" w:color="auto"/>
          </w:tblBorders>
        </w:tblPrEx>
        <w:tc>
          <w:tcPr>
            <w:tcW w:w="5000" w:type="pct"/>
            <w:gridSpan w:val="2"/>
            <w:shd w:val="clear" w:color="auto" w:fill="E5EEF7"/>
          </w:tcPr>
          <w:p w14:paraId="31B0CD84" w14:textId="77777777" w:rsidR="00DD1638" w:rsidRPr="00384B28" w:rsidRDefault="00DD1638" w:rsidP="00224512">
            <w:pPr>
              <w:pStyle w:val="PURTableHeaderWhite"/>
              <w:spacing w:after="0" w:line="240" w:lineRule="auto"/>
              <w:rPr>
                <w:i w:val="0"/>
                <w:color w:val="404040" w:themeColor="text1" w:themeTint="BF"/>
                <w:lang w:val="fr-FR"/>
              </w:rPr>
            </w:pPr>
            <w:r w:rsidRPr="00384B28">
              <w:rPr>
                <w:i w:val="0"/>
                <w:color w:val="404040" w:themeColor="text1" w:themeTint="BF"/>
                <w:lang w:val="fr-FR"/>
              </w:rPr>
              <w:t>LICENCES d</w:t>
            </w:r>
            <w:r w:rsidR="000905B8">
              <w:rPr>
                <w:i w:val="0"/>
                <w:color w:val="404040" w:themeColor="text1" w:themeTint="BF"/>
                <w:lang w:val="fr-FR"/>
              </w:rPr>
              <w:t>’</w:t>
            </w:r>
            <w:r w:rsidRPr="00384B28">
              <w:rPr>
                <w:i w:val="0"/>
                <w:color w:val="404040" w:themeColor="text1" w:themeTint="BF"/>
                <w:lang w:val="fr-FR"/>
              </w:rPr>
              <w:t>ACCÈS SAL (SUBSCRIBER ACCESS LICENSE)</w:t>
            </w:r>
          </w:p>
        </w:tc>
      </w:tr>
      <w:tr w:rsidR="00DD1638" w:rsidRPr="00384B28" w14:paraId="31B0CD8D" w14:textId="77777777" w:rsidTr="00224512">
        <w:tblPrEx>
          <w:tblBorders>
            <w:top w:val="none" w:sz="0" w:space="0" w:color="auto"/>
            <w:bottom w:val="none" w:sz="0" w:space="0" w:color="auto"/>
          </w:tblBorders>
        </w:tblPrEx>
        <w:tc>
          <w:tcPr>
            <w:tcW w:w="5000" w:type="pct"/>
            <w:gridSpan w:val="2"/>
          </w:tcPr>
          <w:p w14:paraId="31B0CD86" w14:textId="77777777" w:rsidR="00DD1638" w:rsidRPr="00384B28" w:rsidRDefault="00DD1638" w:rsidP="00224512">
            <w:pPr>
              <w:pStyle w:val="PURBody"/>
            </w:pPr>
            <w:r w:rsidRPr="00384B28">
              <w:rPr>
                <w:b/>
              </w:rPr>
              <w:t>Vous avez besoin de :</w:t>
            </w:r>
          </w:p>
          <w:p w14:paraId="31B0CD87" w14:textId="77777777" w:rsidR="00DD1638" w:rsidRPr="00384B28" w:rsidRDefault="00DD1638" w:rsidP="00224512">
            <w:pPr>
              <w:pStyle w:val="PURBullet-Indented"/>
            </w:pPr>
            <w:r w:rsidRPr="00384B28">
              <w:t xml:space="preserve">SAL Visual Studio Team Foundation Server 2013, </w:t>
            </w:r>
            <w:r w:rsidRPr="00384B28">
              <w:rPr>
                <w:b/>
              </w:rPr>
              <w:t>ou</w:t>
            </w:r>
          </w:p>
          <w:p w14:paraId="31B0CD88" w14:textId="77777777" w:rsidR="00DD1638" w:rsidRPr="00384B28" w:rsidRDefault="00DD1638" w:rsidP="00224512">
            <w:pPr>
              <w:pStyle w:val="PURBullet-Indented"/>
            </w:pPr>
            <w:r w:rsidRPr="00384B28">
              <w:t xml:space="preserve">SAL de base Visual Studio Team Foundation Server 2013 (pour configuration de base), </w:t>
            </w:r>
            <w:r w:rsidRPr="00384B28">
              <w:rPr>
                <w:b/>
              </w:rPr>
              <w:t>ou</w:t>
            </w:r>
          </w:p>
          <w:p w14:paraId="31B0CD89" w14:textId="77777777" w:rsidR="003E01FF" w:rsidRPr="00384B28" w:rsidRDefault="003E01FF" w:rsidP="003E01FF">
            <w:pPr>
              <w:pStyle w:val="PURBullet-Indented"/>
            </w:pPr>
            <w:r w:rsidRPr="00384B28">
              <w:t xml:space="preserve">SAL Visual Studio Premium 2013, </w:t>
            </w:r>
            <w:r w:rsidRPr="00384B28">
              <w:rPr>
                <w:b/>
              </w:rPr>
              <w:t>ou</w:t>
            </w:r>
          </w:p>
          <w:p w14:paraId="31B0CD8A" w14:textId="77777777" w:rsidR="003E01FF" w:rsidRPr="00384B28" w:rsidRDefault="003E01FF" w:rsidP="003E01FF">
            <w:pPr>
              <w:pStyle w:val="PURBullet-Indented"/>
            </w:pPr>
            <w:r w:rsidRPr="00384B28">
              <w:t xml:space="preserve">SAL Visual Studio Ultimate 2013, </w:t>
            </w:r>
            <w:r w:rsidRPr="00384B28">
              <w:rPr>
                <w:b/>
              </w:rPr>
              <w:t>ou</w:t>
            </w:r>
          </w:p>
          <w:p w14:paraId="31B0CD8B" w14:textId="77777777" w:rsidR="003E01FF" w:rsidRPr="00384B28" w:rsidRDefault="003E01FF" w:rsidP="003E01FF">
            <w:pPr>
              <w:pStyle w:val="PURBullet-Indented"/>
            </w:pPr>
            <w:r w:rsidRPr="00384B28">
              <w:lastRenderedPageBreak/>
              <w:t>SAL Visual Studio Test Professional 2013</w:t>
            </w:r>
          </w:p>
          <w:p w14:paraId="31B0CD8C" w14:textId="77777777" w:rsidR="00DD1638" w:rsidRPr="00384B28" w:rsidRDefault="00DD1638" w:rsidP="00224512">
            <w:pPr>
              <w:pStyle w:val="PURBullet-Indented"/>
              <w:numPr>
                <w:ilvl w:val="0"/>
                <w:numId w:val="0"/>
              </w:numPr>
            </w:pPr>
          </w:p>
        </w:tc>
      </w:tr>
    </w:tbl>
    <w:p w14:paraId="31B0CD8E" w14:textId="77777777" w:rsidR="00DD1638" w:rsidRPr="00384B28" w:rsidRDefault="00DD1638" w:rsidP="00DD1638">
      <w:pPr>
        <w:pStyle w:val="PURADDITIONALTERMSHEADERMB"/>
      </w:pPr>
      <w:r w:rsidRPr="00384B28">
        <w:lastRenderedPageBreak/>
        <w:t>Conditions supplémentaires.</w:t>
      </w:r>
    </w:p>
    <w:p w14:paraId="31B0CD8F" w14:textId="77777777" w:rsidR="003E01FF" w:rsidRPr="00384B28" w:rsidRDefault="003E01FF" w:rsidP="003E01FF">
      <w:pPr>
        <w:pStyle w:val="PURBlueStrong"/>
        <w:rPr>
          <w:spacing w:val="0"/>
        </w:rPr>
      </w:pPr>
      <w:r w:rsidRPr="00384B28">
        <w:rPr>
          <w:spacing w:val="0"/>
        </w:rPr>
        <w:t>Restrictions d</w:t>
      </w:r>
      <w:r w:rsidR="000905B8">
        <w:rPr>
          <w:spacing w:val="0"/>
        </w:rPr>
        <w:t>’</w:t>
      </w:r>
      <w:r w:rsidRPr="00384B28">
        <w:rPr>
          <w:spacing w:val="0"/>
        </w:rPr>
        <w:t>utilisation des licences d</w:t>
      </w:r>
      <w:r w:rsidR="000905B8">
        <w:rPr>
          <w:spacing w:val="0"/>
        </w:rPr>
        <w:t>’</w:t>
      </w:r>
      <w:r w:rsidRPr="00384B28">
        <w:rPr>
          <w:spacing w:val="0"/>
        </w:rPr>
        <w:t>accès SAL pour Visual Studio 2013 Premium, Visual Studio 2013 Ultimate et Visual Studio Test Professional 2013.</w:t>
      </w:r>
    </w:p>
    <w:p w14:paraId="31B0CD90" w14:textId="77777777" w:rsidR="003E01FF" w:rsidRPr="008F1B3C" w:rsidRDefault="003E01FF" w:rsidP="003E01FF">
      <w:pPr>
        <w:pStyle w:val="PURBullet-Indented"/>
        <w:numPr>
          <w:ilvl w:val="0"/>
          <w:numId w:val="0"/>
        </w:numPr>
        <w:ind w:left="274"/>
        <w:rPr>
          <w:lang w:val="fr-FR"/>
        </w:rPr>
      </w:pPr>
      <w:r w:rsidRPr="008F1B3C">
        <w:rPr>
          <w:lang w:val="fr-FR"/>
        </w:rPr>
        <w:t>Chaque utilisateur pour lequel vous obtenez une licence d</w:t>
      </w:r>
      <w:r w:rsidR="000905B8">
        <w:rPr>
          <w:lang w:val="fr-FR"/>
        </w:rPr>
        <w:t>’</w:t>
      </w:r>
      <w:r w:rsidRPr="008F1B3C">
        <w:rPr>
          <w:lang w:val="fr-FR"/>
        </w:rPr>
        <w:t>accès SAL pour Visual Studio 2013 Premium, Visual Studio 2013 Ultimate ou</w:t>
      </w:r>
      <w:r w:rsidRPr="008F1B3C">
        <w:rPr>
          <w:b/>
          <w:lang w:val="fr-FR"/>
        </w:rPr>
        <w:t xml:space="preserve"> </w:t>
      </w:r>
      <w:r w:rsidRPr="008F1B3C">
        <w:rPr>
          <w:lang w:val="fr-FR"/>
        </w:rPr>
        <w:t>Visual Studio Test Professional 2013 peut utiliser les fonctionnalités suivantes du logiciel serveur :</w:t>
      </w:r>
    </w:p>
    <w:p w14:paraId="31B0CD91" w14:textId="77777777" w:rsidR="003E01FF" w:rsidRPr="00384B28" w:rsidRDefault="003E01FF" w:rsidP="007331A1">
      <w:pPr>
        <w:pStyle w:val="PURBullet"/>
        <w:numPr>
          <w:ilvl w:val="0"/>
          <w:numId w:val="25"/>
        </w:numPr>
      </w:pPr>
      <w:r w:rsidRPr="00384B28">
        <w:t xml:space="preserve">Demande et gestion de retours </w:t>
      </w:r>
    </w:p>
    <w:p w14:paraId="31B0CD92" w14:textId="77777777" w:rsidR="003E01FF" w:rsidRPr="00384B28" w:rsidRDefault="003E01FF" w:rsidP="007331A1">
      <w:pPr>
        <w:pStyle w:val="PURBullet"/>
        <w:numPr>
          <w:ilvl w:val="0"/>
          <w:numId w:val="25"/>
        </w:numPr>
      </w:pPr>
      <w:r w:rsidRPr="00384B28">
        <w:t>Gestion de test</w:t>
      </w:r>
    </w:p>
    <w:p w14:paraId="31B0CD93" w14:textId="77777777" w:rsidR="003E01FF" w:rsidRPr="00384B28" w:rsidRDefault="003E01FF" w:rsidP="007331A1">
      <w:pPr>
        <w:pStyle w:val="PURBullet"/>
        <w:numPr>
          <w:ilvl w:val="0"/>
          <w:numId w:val="25"/>
        </w:numPr>
      </w:pPr>
      <w:r w:rsidRPr="00384B28">
        <w:t>Gestion agile de portefeuilles</w:t>
      </w:r>
    </w:p>
    <w:p w14:paraId="31B0CD94" w14:textId="77777777" w:rsidR="003E01FF" w:rsidRPr="00384B28" w:rsidRDefault="003E01FF" w:rsidP="007331A1">
      <w:pPr>
        <w:pStyle w:val="PURBullet"/>
        <w:numPr>
          <w:ilvl w:val="0"/>
          <w:numId w:val="25"/>
        </w:numPr>
      </w:pPr>
      <w:r w:rsidRPr="00384B28">
        <w:t>Espaces collaboratifs</w:t>
      </w:r>
    </w:p>
    <w:p w14:paraId="31B0CD95" w14:textId="77777777" w:rsidR="003E01FF" w:rsidRPr="008F1B3C" w:rsidRDefault="003E01FF" w:rsidP="007331A1">
      <w:pPr>
        <w:pStyle w:val="PURBullet"/>
        <w:numPr>
          <w:ilvl w:val="0"/>
          <w:numId w:val="25"/>
        </w:numPr>
        <w:rPr>
          <w:lang w:val="fr-FR"/>
        </w:rPr>
      </w:pPr>
      <w:r w:rsidRPr="008F1B3C">
        <w:rPr>
          <w:lang w:val="fr-FR"/>
        </w:rPr>
        <w:t>Création de graphiques d</w:t>
      </w:r>
      <w:r w:rsidR="000905B8">
        <w:rPr>
          <w:lang w:val="fr-FR"/>
        </w:rPr>
        <w:t>’</w:t>
      </w:r>
      <w:r w:rsidRPr="008F1B3C">
        <w:rPr>
          <w:lang w:val="fr-FR"/>
        </w:rPr>
        <w:t>éléments de travail</w:t>
      </w:r>
    </w:p>
    <w:p w14:paraId="31B0CD96" w14:textId="77777777" w:rsidR="003E01FF" w:rsidRPr="00601334" w:rsidRDefault="003E01FF" w:rsidP="003E01FF">
      <w:pPr>
        <w:pStyle w:val="PURBlueStrong-Indented"/>
        <w:rPr>
          <w:spacing w:val="0"/>
          <w:lang w:val="fr-FR"/>
        </w:rPr>
      </w:pPr>
      <w:r w:rsidRPr="00601334">
        <w:rPr>
          <w:spacing w:val="0"/>
          <w:lang w:val="fr-FR"/>
        </w:rPr>
        <w:t>Logiciel tiers</w:t>
      </w:r>
    </w:p>
    <w:p w14:paraId="31B0CD97" w14:textId="77777777" w:rsidR="003E01FF" w:rsidRPr="00384B28" w:rsidRDefault="003E01FF" w:rsidP="003E01FF">
      <w:pPr>
        <w:pStyle w:val="PURBody-Indented"/>
        <w:rPr>
          <w:lang w:val="fr-FR"/>
        </w:rPr>
      </w:pPr>
      <w:r w:rsidRPr="00384B28">
        <w:rPr>
          <w:lang w:val="fr-FR"/>
        </w:rPr>
        <w:t>Les autres mentions légales et conditions de licence applicables à certaines parties du logiciel sont définies dans le fichier ThirdPartyNotices fourni avec le logiciel. Outre les conditions générales de licence de tiers stipulées dans le fichier ThirdPartyNotices, l</w:t>
      </w:r>
      <w:r w:rsidR="000905B8">
        <w:rPr>
          <w:lang w:val="fr-FR"/>
        </w:rPr>
        <w:t>’</w:t>
      </w:r>
      <w:r w:rsidRPr="00384B28">
        <w:rPr>
          <w:lang w:val="fr-FR"/>
        </w:rPr>
        <w:t>exclusion de garantie et les limitations et exclusions de responsabilité prévues dans le présent contrat s</w:t>
      </w:r>
      <w:r w:rsidR="000905B8">
        <w:rPr>
          <w:lang w:val="fr-FR"/>
        </w:rPr>
        <w:t>’</w:t>
      </w:r>
      <w:r w:rsidRPr="00384B28">
        <w:rPr>
          <w:lang w:val="fr-FR"/>
        </w:rPr>
        <w:t>appliquent à l</w:t>
      </w:r>
      <w:r w:rsidR="000905B8">
        <w:rPr>
          <w:lang w:val="fr-FR"/>
        </w:rPr>
        <w:t>’</w:t>
      </w:r>
      <w:r w:rsidRPr="00384B28">
        <w:rPr>
          <w:lang w:val="fr-FR"/>
        </w:rPr>
        <w:t>ensemble du logiciel.</w:t>
      </w:r>
    </w:p>
    <w:p w14:paraId="31B0CD98" w14:textId="77777777" w:rsidR="003E01FF" w:rsidRPr="00601334" w:rsidRDefault="003E01FF" w:rsidP="003E01FF">
      <w:pPr>
        <w:pStyle w:val="PURBlueStrong-Indented"/>
        <w:rPr>
          <w:spacing w:val="0"/>
          <w:lang w:val="fr-FR"/>
        </w:rPr>
      </w:pPr>
      <w:r w:rsidRPr="00601334">
        <w:rPr>
          <w:spacing w:val="0"/>
          <w:lang w:val="fr-FR"/>
        </w:rPr>
        <w:t>Restrictions techniques</w:t>
      </w:r>
    </w:p>
    <w:p w14:paraId="31B0CD99" w14:textId="77777777" w:rsidR="003E01FF" w:rsidRPr="00384B28" w:rsidRDefault="003E01FF" w:rsidP="003E01FF">
      <w:pPr>
        <w:pStyle w:val="PURBody-Indented"/>
        <w:rPr>
          <w:lang w:val="fr-FR"/>
        </w:rPr>
      </w:pPr>
      <w:r w:rsidRPr="00384B28">
        <w:rPr>
          <w:lang w:val="fr-FR"/>
        </w:rPr>
        <w:t>Vous n</w:t>
      </w:r>
      <w:r w:rsidR="000905B8">
        <w:rPr>
          <w:lang w:val="fr-FR"/>
        </w:rPr>
        <w:t>’</w:t>
      </w:r>
      <w:r w:rsidRPr="00384B28">
        <w:rPr>
          <w:lang w:val="fr-FR"/>
        </w:rPr>
        <w:t>êtes pas autorisé à reconstituer la logique du logiciel, à le décompiler ou à le désassembler, ni à tenter de toute autre manière de détourner son code source, sauf et uniquement dans la mesure où : (i) la loi applicable l</w:t>
      </w:r>
      <w:r w:rsidR="000905B8">
        <w:rPr>
          <w:lang w:val="fr-FR"/>
        </w:rPr>
        <w:t>’</w:t>
      </w:r>
      <w:r w:rsidRPr="00384B28">
        <w:rPr>
          <w:lang w:val="fr-FR"/>
        </w:rPr>
        <w:t>autorise, nonobstant la présente limitation ; ou (ii) le débogage d</w:t>
      </w:r>
      <w:r w:rsidR="000905B8">
        <w:rPr>
          <w:lang w:val="fr-FR"/>
        </w:rPr>
        <w:t>’</w:t>
      </w:r>
      <w:r w:rsidRPr="00384B28">
        <w:rPr>
          <w:lang w:val="fr-FR"/>
        </w:rPr>
        <w:t>une quelconque bibliothèque concédée sous une Licence Publique Générale GNU Limitée incluse avec le logiciel l</w:t>
      </w:r>
      <w:r w:rsidR="000905B8">
        <w:rPr>
          <w:lang w:val="fr-FR"/>
        </w:rPr>
        <w:t>’</w:t>
      </w:r>
      <w:r w:rsidRPr="00384B28">
        <w:rPr>
          <w:lang w:val="fr-FR"/>
        </w:rPr>
        <w:t>exige.</w:t>
      </w:r>
    </w:p>
    <w:p w14:paraId="31B0CD9A" w14:textId="77777777" w:rsidR="00DD1638" w:rsidRPr="008F1B3C" w:rsidRDefault="00DD1638" w:rsidP="00DD1638">
      <w:pPr>
        <w:pStyle w:val="PURBlueStrong-Indented"/>
        <w:rPr>
          <w:spacing w:val="0"/>
          <w:lang w:val="fr-FR"/>
        </w:rPr>
      </w:pPr>
      <w:r w:rsidRPr="008F1B3C">
        <w:rPr>
          <w:spacing w:val="0"/>
          <w:lang w:val="fr-FR"/>
        </w:rPr>
        <w:t>Composants logiciels de Microsoft SQL Server</w:t>
      </w:r>
    </w:p>
    <w:p w14:paraId="31B0CD9B" w14:textId="77777777" w:rsidR="00DD1638" w:rsidRPr="008F1B3C" w:rsidRDefault="00DD1638" w:rsidP="00DD1638">
      <w:pPr>
        <w:pStyle w:val="PURBody-Indented"/>
        <w:rPr>
          <w:lang w:val="fr-FR"/>
        </w:rPr>
      </w:pPr>
      <w:r w:rsidRPr="008F1B3C">
        <w:rPr>
          <w:lang w:val="fr-FR"/>
        </w:rPr>
        <w:t>Le logiciel peut être accompagné de composants logiciels Microsoft SQL Server, qui sont concédés sous licence conformément aux termes des contrats de licence SQL Server respectifs disponibles dans le dossier « Licenses ».</w:t>
      </w:r>
    </w:p>
    <w:p w14:paraId="31B0CD9C" w14:textId="77777777" w:rsidR="00DD1638" w:rsidRPr="008F1B3C" w:rsidRDefault="00DD1638" w:rsidP="00DD1638">
      <w:pPr>
        <w:pStyle w:val="PURBlueStrong-Indented"/>
        <w:rPr>
          <w:spacing w:val="0"/>
          <w:lang w:val="fr-FR"/>
        </w:rPr>
      </w:pPr>
      <w:r w:rsidRPr="008F1B3C">
        <w:rPr>
          <w:spacing w:val="0"/>
          <w:lang w:val="fr-FR"/>
        </w:rPr>
        <w:t>Conditions de licence pour Microsoft SharePoint Foundation 2013</w:t>
      </w:r>
    </w:p>
    <w:p w14:paraId="31B0CD9D" w14:textId="77777777" w:rsidR="00DD1638" w:rsidRPr="00384B28" w:rsidRDefault="00DD1638" w:rsidP="00DD1638">
      <w:pPr>
        <w:pStyle w:val="PURBody-Indented"/>
        <w:rPr>
          <w:lang w:val="fr-FR"/>
        </w:rPr>
      </w:pPr>
      <w:r w:rsidRPr="00384B28">
        <w:rPr>
          <w:lang w:val="fr-FR"/>
        </w:rPr>
        <w:t>Le logiciel s</w:t>
      </w:r>
      <w:r w:rsidR="000905B8">
        <w:rPr>
          <w:lang w:val="fr-FR"/>
        </w:rPr>
        <w:t>’</w:t>
      </w:r>
      <w:r w:rsidRPr="00384B28">
        <w:rPr>
          <w:lang w:val="fr-FR"/>
        </w:rPr>
        <w:t>accompagne de Microsoft SharePoint Foundation 2013, qui vous est concédé sous licence selon ses conditions particulières. Une copie de ces conditions de licence particulières est disponible dans le dossier « Licenses ».</w:t>
      </w:r>
    </w:p>
    <w:p w14:paraId="31B0CD9E" w14:textId="77777777" w:rsidR="00DD1638" w:rsidRPr="00601334" w:rsidRDefault="00DD1638" w:rsidP="00DD1638">
      <w:pPr>
        <w:pStyle w:val="PURBlueStrong-Indented"/>
        <w:rPr>
          <w:spacing w:val="0"/>
          <w:lang w:val="fr-FR"/>
        </w:rPr>
      </w:pPr>
      <w:bookmarkStart w:id="831" w:name="_Toc355093392"/>
      <w:bookmarkStart w:id="832" w:name="_Toc355093537"/>
      <w:r w:rsidRPr="00601334">
        <w:rPr>
          <w:spacing w:val="0"/>
          <w:lang w:val="fr-FR"/>
        </w:rPr>
        <w:t>Logiciel .NET Framework</w:t>
      </w:r>
    </w:p>
    <w:p w14:paraId="31B0CD9F" w14:textId="77777777" w:rsidR="00DD1638" w:rsidRPr="00384B28" w:rsidRDefault="00DD1638" w:rsidP="00DD1638">
      <w:pPr>
        <w:pStyle w:val="PURBody-Indented"/>
        <w:rPr>
          <w:lang w:val="fr-FR"/>
        </w:rPr>
      </w:pPr>
      <w:r w:rsidRPr="00384B28">
        <w:rPr>
          <w:lang w:val="fr-FR"/>
        </w:rP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31B0CDA0" w14:textId="77777777" w:rsidR="00DD1638"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DA1" w14:textId="77777777" w:rsidR="00DD1638" w:rsidRPr="00601334" w:rsidRDefault="00DD1638" w:rsidP="00DD1638">
      <w:pPr>
        <w:pStyle w:val="PURProductName"/>
        <w:rPr>
          <w:lang w:val="fr-FR"/>
        </w:rPr>
      </w:pPr>
      <w:bookmarkStart w:id="833" w:name="_Toc347044736"/>
      <w:bookmarkStart w:id="834" w:name="_Toc347045416"/>
      <w:bookmarkStart w:id="835" w:name="_Toc363552826"/>
      <w:bookmarkStart w:id="836" w:name="_Toc363552889"/>
      <w:bookmarkStart w:id="837" w:name="_Toc378682188"/>
      <w:bookmarkStart w:id="838" w:name="_Toc378682290"/>
      <w:bookmarkStart w:id="839" w:name="_Toc371268302"/>
      <w:bookmarkStart w:id="840" w:name="_Toc371268368"/>
      <w:bookmarkStart w:id="841" w:name="_Toc381960555"/>
      <w:bookmarkStart w:id="842" w:name="_Toc381960596"/>
      <w:r w:rsidRPr="00601334">
        <w:rPr>
          <w:lang w:val="fr-FR"/>
        </w:rPr>
        <w:t>Visual Studio Test Professional 2013</w:t>
      </w:r>
      <w:bookmarkEnd w:id="831"/>
      <w:bookmarkEnd w:id="832"/>
      <w:bookmarkEnd w:id="833"/>
      <w:bookmarkEnd w:id="834"/>
      <w:bookmarkEnd w:id="835"/>
      <w:bookmarkEnd w:id="836"/>
      <w:bookmarkEnd w:id="837"/>
      <w:bookmarkEnd w:id="838"/>
      <w:bookmarkEnd w:id="839"/>
      <w:bookmarkEnd w:id="840"/>
      <w:bookmarkEnd w:id="841"/>
      <w:bookmarkEnd w:id="842"/>
      <w:r w:rsidRPr="00384B28">
        <w:fldChar w:fldCharType="begin"/>
      </w:r>
      <w:r w:rsidRPr="00601334">
        <w:rPr>
          <w:lang w:val="fr-FR"/>
        </w:rPr>
        <w:instrText>XE "Visual Studio Test Professional 2013"</w:instrText>
      </w:r>
      <w:r w:rsidRPr="00384B28">
        <w:fldChar w:fldCharType="end"/>
      </w:r>
    </w:p>
    <w:p w14:paraId="31B0CDA2" w14:textId="77777777" w:rsidR="00DD1638" w:rsidRPr="00384B28" w:rsidRDefault="00DD1638" w:rsidP="00DD1638">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gridCol w:w="329"/>
      </w:tblGrid>
      <w:tr w:rsidR="00DD1638" w:rsidRPr="00D422BD" w14:paraId="31B0CDA5" w14:textId="77777777" w:rsidTr="00224512">
        <w:tc>
          <w:tcPr>
            <w:tcW w:w="2477" w:type="pct"/>
            <w:tcBorders>
              <w:top w:val="single" w:sz="4" w:space="0" w:color="auto"/>
              <w:bottom w:val="nil"/>
            </w:tcBorders>
          </w:tcPr>
          <w:p w14:paraId="31B0CDA3" w14:textId="77777777" w:rsidR="00DD1638" w:rsidRPr="008F1B3C" w:rsidRDefault="00DD1638" w:rsidP="00224512">
            <w:pPr>
              <w:pStyle w:val="PURLMSH"/>
              <w:rPr>
                <w:lang w:val="fr-FR"/>
              </w:rPr>
            </w:pPr>
            <w:r w:rsidRPr="008F1B3C">
              <w:rPr>
                <w:lang w:val="fr-FR"/>
              </w:rPr>
              <w:t xml:space="preserve">Section applicable des conditions générales de licence SAL : </w:t>
            </w:r>
            <w:hyperlink w:anchor="SALTerms_Desktop" w:history="1">
              <w:r w:rsidRPr="008F1B3C">
                <w:rPr>
                  <w:rStyle w:val="Hyperlink"/>
                  <w:lang w:val="fr-FR"/>
                </w:rPr>
                <w:t>Applications bureautiques</w:t>
              </w:r>
            </w:hyperlink>
          </w:p>
        </w:tc>
        <w:tc>
          <w:tcPr>
            <w:tcW w:w="2523" w:type="pct"/>
            <w:gridSpan w:val="2"/>
            <w:tcBorders>
              <w:top w:val="single" w:sz="4" w:space="0" w:color="auto"/>
              <w:bottom w:val="nil"/>
            </w:tcBorders>
          </w:tcPr>
          <w:p w14:paraId="31B0CDA4" w14:textId="77777777" w:rsidR="00DD1638" w:rsidRPr="008F1B3C" w:rsidRDefault="00DD1638" w:rsidP="00224512">
            <w:pPr>
              <w:pStyle w:val="PURLMSH"/>
              <w:rPr>
                <w:i/>
                <w:lang w:val="fr-FR"/>
              </w:rPr>
            </w:pPr>
            <w:r w:rsidRPr="008F1B3C">
              <w:rPr>
                <w:lang w:val="fr-FR"/>
              </w:rPr>
              <w:t xml:space="preserve">Voir les avertissements applicables : </w:t>
            </w:r>
            <w:r w:rsidRPr="008F1B3C">
              <w:rPr>
                <w:b/>
                <w:lang w:val="fr-FR"/>
              </w:rPr>
              <w:t xml:space="preserve">transfert de données, Bing Maps, service de localisation, API de cartographie, comptes Microsoft de Visual Studio, H.264/MPEG-4 AVC et/ou VC-1 </w:t>
            </w:r>
            <w:r w:rsidRPr="008F1B3C">
              <w:rPr>
                <w:i/>
                <w:lang w:val="fr-FR"/>
              </w:rPr>
              <w:t>(voir l</w:t>
            </w:r>
            <w:r w:rsidR="000905B8">
              <w:rPr>
                <w:i/>
                <w:lang w:val="fr-FR"/>
              </w:rPr>
              <w:t>’</w:t>
            </w:r>
            <w:hyperlink w:anchor="Appendix_2" w:history="1">
              <w:hyperlink w:anchor="Appendix_2" w:history="1">
                <w:r w:rsidR="00CF5B94" w:rsidRPr="008F1B3C">
                  <w:rPr>
                    <w:rStyle w:val="Hyperlink"/>
                    <w:i/>
                    <w:lang w:val="fr-FR"/>
                  </w:rPr>
                  <w:t>Annexe 2</w:t>
                </w:r>
              </w:hyperlink>
            </w:hyperlink>
            <w:r w:rsidRPr="008F1B3C">
              <w:rPr>
                <w:i/>
                <w:lang w:val="fr-FR"/>
              </w:rPr>
              <w:t>)</w:t>
            </w:r>
          </w:p>
        </w:tc>
      </w:tr>
      <w:tr w:rsidR="00DD1638" w:rsidRPr="00D422BD" w14:paraId="31B0CDA8" w14:textId="77777777" w:rsidTr="00224512">
        <w:tc>
          <w:tcPr>
            <w:tcW w:w="2477" w:type="pct"/>
            <w:tcBorders>
              <w:top w:val="nil"/>
              <w:bottom w:val="nil"/>
            </w:tcBorders>
          </w:tcPr>
          <w:p w14:paraId="31B0CDA6" w14:textId="77777777" w:rsidR="00785537" w:rsidRPr="00384B28" w:rsidRDefault="00DD1638" w:rsidP="007331A1">
            <w:pPr>
              <w:pStyle w:val="PURLMSH"/>
              <w:rPr>
                <w:b/>
              </w:rPr>
            </w:pPr>
            <w:r w:rsidRPr="00384B28">
              <w:t xml:space="preserve">Logiciels client/supplémentaires : </w:t>
            </w:r>
            <w:r w:rsidRPr="00384B28">
              <w:rPr>
                <w:b/>
              </w:rPr>
              <w:t>Non</w:t>
            </w:r>
          </w:p>
        </w:tc>
        <w:tc>
          <w:tcPr>
            <w:tcW w:w="2523" w:type="pct"/>
            <w:gridSpan w:val="2"/>
            <w:tcBorders>
              <w:top w:val="nil"/>
              <w:bottom w:val="nil"/>
            </w:tcBorders>
          </w:tcPr>
          <w:p w14:paraId="31B0CDA7" w14:textId="77777777" w:rsidR="00DD1638" w:rsidRPr="00384B28" w:rsidRDefault="00DD1638" w:rsidP="00224512">
            <w:pPr>
              <w:pStyle w:val="PURLMSH"/>
              <w:rPr>
                <w:lang w:val="fr-FR"/>
              </w:rPr>
            </w:pPr>
            <w:r w:rsidRPr="00384B28">
              <w:rPr>
                <w:lang w:val="fr-FR"/>
              </w:rPr>
              <w:t xml:space="preserve">Technologies incluses : </w:t>
            </w:r>
            <w:r w:rsidRPr="00384B28">
              <w:rPr>
                <w:b/>
                <w:lang w:val="fr-FR"/>
              </w:rPr>
              <w:t>Oui</w:t>
            </w:r>
            <w:r w:rsidRPr="00384B28">
              <w:rPr>
                <w:lang w:val="fr-FR"/>
              </w:rPr>
              <w:t xml:space="preserve"> </w:t>
            </w:r>
            <w:r w:rsidRPr="00384B28">
              <w:rPr>
                <w:i/>
                <w:lang w:val="fr-FR"/>
              </w:rPr>
              <w:t xml:space="preserve">(voir </w:t>
            </w:r>
            <w:r w:rsidR="00C570B9" w:rsidRPr="00384B28">
              <w:fldChar w:fldCharType="begin"/>
            </w:r>
            <w:r w:rsidR="00C570B9" w:rsidRPr="00384B28">
              <w:rPr>
                <w:lang w:val="fr-FR"/>
              </w:rPr>
              <w:instrText xml:space="preserve"> REF  SQLServerTechnology \h  \* MERGEFORMAT </w:instrText>
            </w:r>
            <w:r w:rsidR="00C570B9" w:rsidRPr="00384B28">
              <w:fldChar w:fldCharType="separate"/>
            </w:r>
            <w:r w:rsidR="00974AC5" w:rsidRPr="00974AC5">
              <w:rPr>
                <w:i/>
                <w:color w:val="00467F"/>
                <w:u w:val="single"/>
                <w:lang w:val="fr-FR"/>
              </w:rPr>
              <w:t>Technologie</w:t>
            </w:r>
            <w:r w:rsidR="00974AC5" w:rsidRPr="00974AC5">
              <w:rPr>
                <w:i/>
                <w:color w:val="00467F"/>
                <w:u w:val="single"/>
              </w:rPr>
              <w:t xml:space="preserve"> SQL Server</w:t>
            </w:r>
            <w:r w:rsidR="00C570B9" w:rsidRPr="00384B28">
              <w:fldChar w:fldCharType="end"/>
            </w:r>
            <w:r w:rsidRPr="00384B28">
              <w:rPr>
                <w:lang w:val="fr-FR"/>
              </w:rPr>
              <w:t>)</w:t>
            </w:r>
          </w:p>
        </w:tc>
      </w:tr>
      <w:tr w:rsidR="007331A1" w:rsidRPr="00D422BD" w14:paraId="31B0CDAB" w14:textId="77777777" w:rsidTr="00224512">
        <w:tc>
          <w:tcPr>
            <w:tcW w:w="2477" w:type="pct"/>
            <w:tcBorders>
              <w:top w:val="nil"/>
              <w:bottom w:val="nil"/>
            </w:tcBorders>
          </w:tcPr>
          <w:p w14:paraId="31B0CDA9" w14:textId="77777777" w:rsidR="007331A1" w:rsidRPr="00384B28" w:rsidRDefault="007331A1" w:rsidP="00224512">
            <w:pPr>
              <w:pStyle w:val="PURLMSH"/>
              <w:rPr>
                <w:lang w:val="fr-FR"/>
              </w:rPr>
            </w:pPr>
          </w:p>
        </w:tc>
        <w:tc>
          <w:tcPr>
            <w:tcW w:w="2523" w:type="pct"/>
            <w:gridSpan w:val="2"/>
            <w:tcBorders>
              <w:top w:val="nil"/>
              <w:bottom w:val="nil"/>
            </w:tcBorders>
          </w:tcPr>
          <w:p w14:paraId="31B0CDAA" w14:textId="77777777" w:rsidR="007331A1" w:rsidRPr="00384B28" w:rsidRDefault="007331A1" w:rsidP="00224512">
            <w:pPr>
              <w:pStyle w:val="PURLMSH"/>
              <w:rPr>
                <w:lang w:val="fr-FR"/>
              </w:rPr>
            </w:pPr>
            <w:r w:rsidRPr="00384B28">
              <w:rPr>
                <w:lang w:val="fr-FR"/>
              </w:rPr>
              <w:t xml:space="preserve">Éligibles aux Services Logiciels sur serveurs de Prestataires de Services de centre de données : </w:t>
            </w:r>
            <w:r w:rsidRPr="00384B28">
              <w:rPr>
                <w:b/>
                <w:lang w:val="fr-FR"/>
              </w:rPr>
              <w:t>Oui</w:t>
            </w:r>
          </w:p>
        </w:tc>
      </w:tr>
      <w:tr w:rsidR="00DD1638" w:rsidRPr="00D422BD" w14:paraId="31B0CDAD" w14:textId="77777777" w:rsidTr="00224512">
        <w:trPr>
          <w:gridAfter w:val="1"/>
          <w:wAfter w:w="97" w:type="pct"/>
        </w:trPr>
        <w:tc>
          <w:tcPr>
            <w:tcW w:w="4851" w:type="pct"/>
            <w:gridSpan w:val="2"/>
            <w:shd w:val="clear" w:color="auto" w:fill="E5EEF7"/>
          </w:tcPr>
          <w:p w14:paraId="31B0CDAC" w14:textId="77777777" w:rsidR="00DD1638" w:rsidRPr="00384B28" w:rsidRDefault="00DD1638" w:rsidP="00224512">
            <w:pPr>
              <w:pStyle w:val="PURTableHeaderWhite"/>
              <w:spacing w:after="0" w:line="240" w:lineRule="auto"/>
              <w:rPr>
                <w:i w:val="0"/>
                <w:color w:val="404040" w:themeColor="text1" w:themeTint="BF"/>
                <w:lang w:val="fr-FR"/>
              </w:rPr>
            </w:pPr>
            <w:r w:rsidRPr="00384B28">
              <w:rPr>
                <w:i w:val="0"/>
                <w:color w:val="404040" w:themeColor="text1" w:themeTint="BF"/>
                <w:lang w:val="fr-FR"/>
              </w:rPr>
              <w:t>LICENCES d</w:t>
            </w:r>
            <w:r w:rsidR="000905B8">
              <w:rPr>
                <w:i w:val="0"/>
                <w:color w:val="404040" w:themeColor="text1" w:themeTint="BF"/>
                <w:lang w:val="fr-FR"/>
              </w:rPr>
              <w:t>’</w:t>
            </w:r>
            <w:r w:rsidRPr="00384B28">
              <w:rPr>
                <w:i w:val="0"/>
                <w:color w:val="404040" w:themeColor="text1" w:themeTint="BF"/>
                <w:lang w:val="fr-FR"/>
              </w:rPr>
              <w:t>ACCÈS SAL (SUBSCRIBER ACCESS LICENSE)</w:t>
            </w:r>
          </w:p>
        </w:tc>
      </w:tr>
      <w:tr w:rsidR="00DD1638" w:rsidRPr="00384B28" w14:paraId="31B0CDB0" w14:textId="77777777" w:rsidTr="00224512">
        <w:trPr>
          <w:gridAfter w:val="1"/>
          <w:wAfter w:w="97" w:type="pct"/>
        </w:trPr>
        <w:tc>
          <w:tcPr>
            <w:tcW w:w="4851" w:type="pct"/>
            <w:gridSpan w:val="2"/>
          </w:tcPr>
          <w:p w14:paraId="31B0CDAE" w14:textId="77777777" w:rsidR="00DD1638" w:rsidRPr="00384B28" w:rsidRDefault="00DD1638" w:rsidP="00224512">
            <w:pPr>
              <w:pStyle w:val="PURBody"/>
            </w:pPr>
            <w:r w:rsidRPr="00384B28">
              <w:rPr>
                <w:b/>
              </w:rPr>
              <w:t>Vous avez besoin de :</w:t>
            </w:r>
          </w:p>
          <w:p w14:paraId="31B0CDAF" w14:textId="77777777" w:rsidR="00DD1638" w:rsidRPr="00384B28" w:rsidRDefault="00DD1638" w:rsidP="003E01FF">
            <w:pPr>
              <w:pStyle w:val="PURBullet-Indented"/>
              <w:rPr>
                <w:b/>
                <w:bCs/>
              </w:rPr>
            </w:pPr>
            <w:r w:rsidRPr="00384B28">
              <w:t>SAL Visual Studio Test Professional 2013</w:t>
            </w:r>
          </w:p>
        </w:tc>
      </w:tr>
    </w:tbl>
    <w:p w14:paraId="31B0CDB1" w14:textId="77777777" w:rsidR="00DD1638" w:rsidRPr="00384B28" w:rsidRDefault="00DD1638" w:rsidP="00DD1638">
      <w:pPr>
        <w:pStyle w:val="PURADDITIONALTERMSHEADERMB"/>
      </w:pPr>
      <w:r w:rsidRPr="00384B28">
        <w:lastRenderedPageBreak/>
        <w:t>Conditions supplémentaires.</w:t>
      </w:r>
    </w:p>
    <w:p w14:paraId="31B0CDB2" w14:textId="77777777" w:rsidR="00DD1638" w:rsidRPr="00384B28" w:rsidRDefault="00DD1638" w:rsidP="00DD1638">
      <w:pPr>
        <w:pStyle w:val="PURBlueStrong-Indented"/>
        <w:rPr>
          <w:spacing w:val="0"/>
        </w:rPr>
      </w:pPr>
      <w:r w:rsidRPr="00384B28">
        <w:rPr>
          <w:spacing w:val="0"/>
        </w:rPr>
        <w:t>Fichier BUILDSERVER.TXT</w:t>
      </w:r>
    </w:p>
    <w:p w14:paraId="31B0CDB3" w14:textId="77777777" w:rsidR="00DD1638" w:rsidRPr="008F1B3C" w:rsidRDefault="00DD1638" w:rsidP="00DD1638">
      <w:pPr>
        <w:pStyle w:val="PURBody-Indented"/>
        <w:rPr>
          <w:lang w:val="fr-FR"/>
        </w:rPr>
      </w:pPr>
      <w:r w:rsidRPr="008F1B3C">
        <w:rPr>
          <w:lang w:val="fr-FR"/>
        </w:rPr>
        <w:t xml:space="preserve">Les listes BuildServer sont disponibles sur la page </w:t>
      </w:r>
      <w:hyperlink r:id="rId164" w:history="1">
        <w:r w:rsidRPr="008F1B3C">
          <w:rPr>
            <w:rStyle w:val="Hyperlink"/>
            <w:lang w:val="fr-FR"/>
          </w:rPr>
          <w:t>http://go.microsoft.com/fwlink/?LinkId=286955</w:t>
        </w:r>
      </w:hyperlink>
      <w:r w:rsidRPr="008F1B3C">
        <w:rPr>
          <w:lang w:val="fr-FR"/>
        </w:rPr>
        <w:t>. Vous êtes autorisé à installer des copies des fichiers de ces listes sur vos ordinateurs de build. Vous pouvez procéder ainsi uniquement dans le but de compiler, de créer, de vérifier et d</w:t>
      </w:r>
      <w:r w:rsidR="000905B8">
        <w:rPr>
          <w:lang w:val="fr-FR"/>
        </w:rPr>
        <w:t>’</w:t>
      </w:r>
      <w:r w:rsidRPr="008F1B3C">
        <w:rPr>
          <w:lang w:val="fr-FR"/>
        </w:rPr>
        <w:t>archiver vos programmes, ou d</w:t>
      </w:r>
      <w:r w:rsidR="000905B8">
        <w:rPr>
          <w:lang w:val="fr-FR"/>
        </w:rPr>
        <w:t>’</w:t>
      </w:r>
      <w:r w:rsidRPr="008F1B3C">
        <w:rPr>
          <w:lang w:val="fr-FR"/>
        </w:rPr>
        <w:t>effectuer des tests de qualité ou de performance dans le cadre du processus de génération sur vos ordinateurs de build. Nous sommes susceptibles d</w:t>
      </w:r>
      <w:r w:rsidR="000905B8">
        <w:rPr>
          <w:lang w:val="fr-FR"/>
        </w:rPr>
        <w:t>’</w:t>
      </w:r>
      <w:r w:rsidRPr="008F1B3C">
        <w:rPr>
          <w:lang w:val="fr-FR"/>
        </w:rPr>
        <w:t>indiquer à l</w:t>
      </w:r>
      <w:r w:rsidR="000905B8">
        <w:rPr>
          <w:lang w:val="fr-FR"/>
        </w:rPr>
        <w:t>’</w:t>
      </w:r>
      <w:r w:rsidRPr="008F1B3C">
        <w:rPr>
          <w:lang w:val="fr-FR"/>
        </w:rPr>
        <w:t xml:space="preserve">adresse </w:t>
      </w:r>
      <w:hyperlink r:id="rId165" w:history="1">
        <w:r w:rsidRPr="008F1B3C">
          <w:rPr>
            <w:rStyle w:val="Hyperlink"/>
            <w:lang w:val="fr-FR"/>
          </w:rPr>
          <w:t>http://go.microsoft.com/fwlink/?LinkId=286955</w:t>
        </w:r>
      </w:hyperlink>
      <w:r w:rsidRPr="008F1B3C">
        <w:rPr>
          <w:lang w:val="fr-FR"/>
        </w:rPr>
        <w:t xml:space="preserve"> des fichiers supplémentaires pouvant être utilisés dans le même but.</w:t>
      </w:r>
    </w:p>
    <w:p w14:paraId="31B0CDB4" w14:textId="77777777" w:rsidR="00DD1638" w:rsidRPr="00601334" w:rsidRDefault="00DD1638" w:rsidP="00DD1638">
      <w:pPr>
        <w:pStyle w:val="PURBlueStrong-Indented"/>
        <w:rPr>
          <w:spacing w:val="0"/>
          <w:lang w:val="fr-FR"/>
        </w:rPr>
      </w:pPr>
      <w:r w:rsidRPr="00601334">
        <w:rPr>
          <w:spacing w:val="0"/>
          <w:lang w:val="fr-FR"/>
        </w:rPr>
        <w:t>Utilitaires</w:t>
      </w:r>
    </w:p>
    <w:p w14:paraId="31B0CDB5" w14:textId="77777777" w:rsidR="00DD1638" w:rsidRPr="00384B28" w:rsidRDefault="00DD1638" w:rsidP="00DD1638">
      <w:pPr>
        <w:pStyle w:val="PURBody-Indented"/>
        <w:rPr>
          <w:lang w:val="fr-FR"/>
        </w:rPr>
      </w:pPr>
      <w:r w:rsidRPr="00384B28">
        <w:rPr>
          <w:lang w:val="fr-FR"/>
        </w:rPr>
        <w:t>Des listes d</w:t>
      </w:r>
      <w:r w:rsidR="000905B8">
        <w:rPr>
          <w:lang w:val="fr-FR"/>
        </w:rPr>
        <w:t>’</w:t>
      </w:r>
      <w:r w:rsidRPr="00384B28">
        <w:rPr>
          <w:lang w:val="fr-FR"/>
        </w:rPr>
        <w:t xml:space="preserve">utilitaires sont disponibles sur le site </w:t>
      </w:r>
      <w:hyperlink r:id="rId166" w:history="1">
        <w:r w:rsidRPr="00384B28">
          <w:rPr>
            <w:rStyle w:val="Hyperlink"/>
            <w:lang w:val="fr-FR"/>
          </w:rPr>
          <w:t>http://go.microsoft.com/fwlink/?LinkId=286955</w:t>
        </w:r>
      </w:hyperlink>
      <w:r w:rsidRPr="00384B28">
        <w:rPr>
          <w:lang w:val="fr-FR"/>
        </w:rPr>
        <w:t>. Le logiciel contient des composants identifiés dans cette liste. Les composants contenus dans le logiciel varient en fonction de l</w:t>
      </w:r>
      <w:r w:rsidR="000905B8">
        <w:rPr>
          <w:lang w:val="fr-FR"/>
        </w:rPr>
        <w:t>’</w:t>
      </w:r>
      <w:r w:rsidRPr="00384B28">
        <w:rPr>
          <w:lang w:val="fr-FR"/>
        </w:rPr>
        <w:t>édition. Vous pouvez copier et installer les utilitaires fournis avec le logiciel sur d</w:t>
      </w:r>
      <w:r w:rsidR="000905B8">
        <w:rPr>
          <w:lang w:val="fr-FR"/>
        </w:rPr>
        <w:t>’</w:t>
      </w:r>
      <w:r w:rsidRPr="00384B28">
        <w:rPr>
          <w:lang w:val="fr-FR"/>
        </w:rPr>
        <w:t>autres ordinateurs tiers. Vous pouvez utiliser ces utilitaires uniquement dans le but de déboguer et de déployer les programmes et bases de données que vous développez avec le logiciel. Vous devez supprimer tous les Utilitaires installés sur un ordinateur après avoir fini de déboguer votre programme, mais pas plus tard que 30 jours après leur installation sur cet ordinateur.</w:t>
      </w:r>
    </w:p>
    <w:p w14:paraId="31B0CDB6" w14:textId="77777777" w:rsidR="00DD1638" w:rsidRPr="00384B28" w:rsidRDefault="00DD1638" w:rsidP="00DD1638">
      <w:pPr>
        <w:pStyle w:val="PURBlueStrong-Indented"/>
        <w:rPr>
          <w:spacing w:val="0"/>
          <w:lang w:val="fr-FR"/>
        </w:rPr>
      </w:pPr>
      <w:r w:rsidRPr="00384B28">
        <w:rPr>
          <w:spacing w:val="0"/>
          <w:lang w:val="fr-FR"/>
        </w:rPr>
        <w:t xml:space="preserve">Programmes tiers et avertissements. </w:t>
      </w:r>
    </w:p>
    <w:p w14:paraId="31B0CDB7" w14:textId="77777777" w:rsidR="00DD1638" w:rsidRPr="00384B28" w:rsidRDefault="00DD1638" w:rsidP="00DD1638">
      <w:pPr>
        <w:pStyle w:val="PURBody-Indented"/>
        <w:rPr>
          <w:lang w:val="fr-FR"/>
        </w:rPr>
      </w:pPr>
      <w:r w:rsidRPr="00384B28">
        <w:rPr>
          <w:lang w:val="fr-FR"/>
        </w:rPr>
        <w:t>Certains codes tiers inclus dans le logiciel vous sont concédés sous licence par Microsoft au titre du présent contrat de licence et non par le tiers propriétaire au titre d</w:t>
      </w:r>
      <w:r w:rsidR="000905B8">
        <w:rPr>
          <w:lang w:val="fr-FR"/>
        </w:rPr>
        <w:t>’</w:t>
      </w:r>
      <w:r w:rsidRPr="00384B28">
        <w:rPr>
          <w:lang w:val="fr-FR"/>
        </w:rPr>
        <w:t>un autre contrat de licence. Les avertissements relatifs auxdits codes tiers, le cas échéant, sont inclus dans le fichier ThirdPartyNotices.txt ou dans la documentation du logiciel.</w:t>
      </w:r>
    </w:p>
    <w:p w14:paraId="31B0CDB8" w14:textId="77777777" w:rsidR="00DD1638" w:rsidRPr="00601334" w:rsidRDefault="00DD1638" w:rsidP="00DD1638">
      <w:pPr>
        <w:pStyle w:val="PURBlueStrong-Indented"/>
        <w:rPr>
          <w:spacing w:val="0"/>
          <w:lang w:val="fr-FR"/>
        </w:rPr>
      </w:pPr>
      <w:r w:rsidRPr="00601334">
        <w:rPr>
          <w:spacing w:val="0"/>
          <w:lang w:val="fr-FR"/>
        </w:rPr>
        <w:t>Gestionnaires d</w:t>
      </w:r>
      <w:r w:rsidR="000905B8">
        <w:rPr>
          <w:spacing w:val="0"/>
          <w:lang w:val="fr-FR"/>
        </w:rPr>
        <w:t>’</w:t>
      </w:r>
      <w:r w:rsidRPr="00601334">
        <w:rPr>
          <w:spacing w:val="0"/>
          <w:lang w:val="fr-FR"/>
        </w:rPr>
        <w:t>extensions et de packages</w:t>
      </w:r>
    </w:p>
    <w:p w14:paraId="31B0CDB9" w14:textId="77777777" w:rsidR="00DD1638" w:rsidRPr="008F1B3C" w:rsidRDefault="00DD1638" w:rsidP="00DD1638">
      <w:pPr>
        <w:pStyle w:val="PURBody-Indented"/>
        <w:rPr>
          <w:lang w:val="fr-FR"/>
        </w:rPr>
      </w:pPr>
      <w:r w:rsidRPr="00384B28">
        <w:rPr>
          <w:lang w:val="fr-FR"/>
        </w:rPr>
        <w:t>Le logiciel s</w:t>
      </w:r>
      <w:r w:rsidR="000905B8">
        <w:rPr>
          <w:lang w:val="fr-FR"/>
        </w:rPr>
        <w:t>’</w:t>
      </w:r>
      <w:r w:rsidRPr="00384B28">
        <w:rPr>
          <w:lang w:val="fr-FR"/>
        </w:rPr>
        <w:t>accompagne des fonctions suivantes (chacune étant une « Fonction »), qui vous permettent d</w:t>
      </w:r>
      <w:r w:rsidR="000905B8">
        <w:rPr>
          <w:lang w:val="fr-FR"/>
        </w:rPr>
        <w:t>’</w:t>
      </w:r>
      <w:r w:rsidRPr="00384B28">
        <w:rPr>
          <w:lang w:val="fr-FR"/>
        </w:rPr>
        <w:t>obtenir des applications ou packages logiciels d</w:t>
      </w:r>
      <w:r w:rsidR="000905B8">
        <w:rPr>
          <w:lang w:val="fr-FR"/>
        </w:rPr>
        <w:t>’</w:t>
      </w:r>
      <w:r w:rsidRPr="00384B28">
        <w:rPr>
          <w:lang w:val="fr-FR"/>
        </w:rPr>
        <w:t>autres sources par Internet : un gestionnaire d</w:t>
      </w:r>
      <w:r w:rsidR="000905B8">
        <w:rPr>
          <w:lang w:val="fr-FR"/>
        </w:rPr>
        <w:t>’</w:t>
      </w:r>
      <w:r w:rsidRPr="00384B28">
        <w:rPr>
          <w:lang w:val="fr-FR"/>
        </w:rPr>
        <w:t xml:space="preserve">extensions, une boîte de dialogue Nouveau projet, Web Platform Installer, un gestionnaire de packages basé sur Microsoft NuGet et le gestionnaire de packages des pages Web Microsoft ASP.NET. Ces applications et packages logiciels sont proposés et distribués soit par des tiers, soit par Microsoft, chacun sous des conditions de licence propres. Microsoft ne développe ni ne vous distribue ou vous concède sous licence aucune des applications ni aucun des packages tiers. </w:t>
      </w:r>
      <w:r w:rsidRPr="008F1B3C">
        <w:rPr>
          <w:lang w:val="fr-FR"/>
        </w:rPr>
        <w:t>Elle vous permet uniquement, par souci de commodité, d</w:t>
      </w:r>
      <w:r w:rsidR="000905B8">
        <w:rPr>
          <w:lang w:val="fr-FR"/>
        </w:rPr>
        <w:t>’</w:t>
      </w:r>
      <w:r w:rsidRPr="008F1B3C">
        <w:rPr>
          <w:lang w:val="fr-FR"/>
        </w:rPr>
        <w:t>utiliser les Fonctions pour accéder à ces applications ou packages ou les obtenir directement auprès des fournisseurs tiers propriétaires. En utilisant les Fonctions, vous reconnaissez et consentez que les applications ou packages vous sont fournis par lesdits tiers et sont soumis à des conditions de licence qui leur sont propres (y compris, au regard des Fonctions du gestionnaire de packages, à toute condition applicable aux dépendances logicielles que le package pourrait inclure), et qu</w:t>
      </w:r>
      <w:r w:rsidR="000905B8">
        <w:rPr>
          <w:lang w:val="fr-FR"/>
        </w:rPr>
        <w:t>’</w:t>
      </w:r>
      <w:r w:rsidRPr="008F1B3C">
        <w:rPr>
          <w:lang w:val="fr-FR"/>
        </w:rPr>
        <w:t>il relève de votre responsabilité de localiser, d</w:t>
      </w:r>
      <w:r w:rsidR="000905B8">
        <w:rPr>
          <w:lang w:val="fr-FR"/>
        </w:rPr>
        <w:t>’</w:t>
      </w:r>
      <w:r w:rsidRPr="008F1B3C">
        <w:rPr>
          <w:lang w:val="fr-FR"/>
        </w:rPr>
        <w:t>interpréter et de respecter toutes les conditions de licence applicables auxdites applications ou packages. Au regard des Fonctions du gestionnaire de packages, cela implique de suivre l</w:t>
      </w:r>
      <w:r w:rsidR="000905B8">
        <w:rPr>
          <w:lang w:val="fr-FR"/>
        </w:rPr>
        <w:t>’</w:t>
      </w:r>
      <w:r w:rsidRPr="008F1B3C">
        <w:rPr>
          <w:lang w:val="fr-FR"/>
        </w:rPr>
        <w:t>URL de la source du package (flux) ou de prendre connaissance des avertissements ou conditions de licence inclus dans les packages. Microsoft ne se porte pas garant des URL des flux ou des galeries, des flux ou galeries liés auxdites URL, des informations qu</w:t>
      </w:r>
      <w:r w:rsidR="000905B8">
        <w:rPr>
          <w:lang w:val="fr-FR"/>
        </w:rPr>
        <w:t>’</w:t>
      </w:r>
      <w:r w:rsidRPr="008F1B3C">
        <w:rPr>
          <w:lang w:val="fr-FR"/>
        </w:rPr>
        <w:t>ils contiennent ni des applications ou packages logiciels qui y sont référencés ou auxquels vous accédez via lesdits flux ou galeries. Microsoft ne vous concède aucun droit de licence sur les applications ou packages logiciels tiers obtenus à l</w:t>
      </w:r>
      <w:r w:rsidR="000905B8">
        <w:rPr>
          <w:lang w:val="fr-FR"/>
        </w:rPr>
        <w:t>’</w:t>
      </w:r>
      <w:r w:rsidRPr="008F1B3C">
        <w:rPr>
          <w:lang w:val="fr-FR"/>
        </w:rPr>
        <w:t>aide des Fonctions.</w:t>
      </w:r>
    </w:p>
    <w:p w14:paraId="31B0CDBA" w14:textId="77777777" w:rsidR="000B31DA" w:rsidRPr="00601334" w:rsidRDefault="000B31DA" w:rsidP="000B31DA">
      <w:pPr>
        <w:pStyle w:val="PURBlueStrong-Indented"/>
        <w:rPr>
          <w:spacing w:val="0"/>
          <w:lang w:val="fr-FR"/>
        </w:rPr>
      </w:pPr>
      <w:r w:rsidRPr="00601334">
        <w:rPr>
          <w:spacing w:val="0"/>
          <w:lang w:val="fr-FR"/>
        </w:rPr>
        <w:t>Logiciel tiers</w:t>
      </w:r>
    </w:p>
    <w:p w14:paraId="31B0CDBB" w14:textId="77777777" w:rsidR="000B31DA" w:rsidRPr="00384B28" w:rsidRDefault="000B31DA" w:rsidP="000B31DA">
      <w:pPr>
        <w:pStyle w:val="PURBody-Indented"/>
        <w:rPr>
          <w:lang w:val="fr-FR"/>
        </w:rPr>
      </w:pPr>
      <w:r w:rsidRPr="00384B28">
        <w:rPr>
          <w:lang w:val="fr-FR"/>
        </w:rPr>
        <w:t>Les autres mentions légales et conditions de licence applicables à certaines parties du logiciel sont définies dans le fichier ThirdPartyNotices fourni avec le logiciel. Outre les conditions générales de licence de tiers stipulées dans le fichier ThirdPartyNotices, l</w:t>
      </w:r>
      <w:r w:rsidR="000905B8">
        <w:rPr>
          <w:lang w:val="fr-FR"/>
        </w:rPr>
        <w:t>’</w:t>
      </w:r>
      <w:r w:rsidRPr="00384B28">
        <w:rPr>
          <w:lang w:val="fr-FR"/>
        </w:rPr>
        <w:t>exclusion de garantie et les limitations et exclusions de responsabilité prévues dans le présent contrat s</w:t>
      </w:r>
      <w:r w:rsidR="000905B8">
        <w:rPr>
          <w:lang w:val="fr-FR"/>
        </w:rPr>
        <w:t>’</w:t>
      </w:r>
      <w:r w:rsidRPr="00384B28">
        <w:rPr>
          <w:lang w:val="fr-FR"/>
        </w:rPr>
        <w:t>appliquent à l</w:t>
      </w:r>
      <w:r w:rsidR="000905B8">
        <w:rPr>
          <w:lang w:val="fr-FR"/>
        </w:rPr>
        <w:t>’</w:t>
      </w:r>
      <w:r w:rsidRPr="00384B28">
        <w:rPr>
          <w:lang w:val="fr-FR"/>
        </w:rPr>
        <w:t>ensemble du logiciel.</w:t>
      </w:r>
    </w:p>
    <w:p w14:paraId="31B0CDBC" w14:textId="77777777" w:rsidR="000B31DA" w:rsidRPr="00601334" w:rsidRDefault="000B31DA" w:rsidP="000B31DA">
      <w:pPr>
        <w:pStyle w:val="PURBlueStrong-Indented"/>
        <w:rPr>
          <w:spacing w:val="0"/>
          <w:lang w:val="fr-FR"/>
        </w:rPr>
      </w:pPr>
      <w:r w:rsidRPr="00601334">
        <w:rPr>
          <w:spacing w:val="0"/>
          <w:lang w:val="fr-FR"/>
        </w:rPr>
        <w:t>Restrictions techniques</w:t>
      </w:r>
    </w:p>
    <w:p w14:paraId="31B0CDBD" w14:textId="77777777" w:rsidR="000B31DA" w:rsidRPr="00384B28" w:rsidRDefault="000B31DA" w:rsidP="000B31DA">
      <w:pPr>
        <w:pStyle w:val="PURBody-Indented"/>
        <w:rPr>
          <w:lang w:val="fr-FR"/>
        </w:rPr>
      </w:pPr>
      <w:r w:rsidRPr="00384B28">
        <w:rPr>
          <w:lang w:val="fr-FR"/>
        </w:rPr>
        <w:t>Vous n</w:t>
      </w:r>
      <w:r w:rsidR="000905B8">
        <w:rPr>
          <w:lang w:val="fr-FR"/>
        </w:rPr>
        <w:t>’</w:t>
      </w:r>
      <w:r w:rsidRPr="00384B28">
        <w:rPr>
          <w:lang w:val="fr-FR"/>
        </w:rPr>
        <w:t>êtes pas autorisé à reconstituer la logique du logiciel, à le décompiler ou à le désassembler, ni à tenter de toute autre manière de détourner son code source, sauf et uniquement dans la mesure où : (i) la loi applicable l</w:t>
      </w:r>
      <w:r w:rsidR="000905B8">
        <w:rPr>
          <w:lang w:val="fr-FR"/>
        </w:rPr>
        <w:t>’</w:t>
      </w:r>
      <w:r w:rsidRPr="00384B28">
        <w:rPr>
          <w:lang w:val="fr-FR"/>
        </w:rPr>
        <w:t>autorise, nonobstant la présente limitation ; ou (ii) le débogage d</w:t>
      </w:r>
      <w:r w:rsidR="000905B8">
        <w:rPr>
          <w:lang w:val="fr-FR"/>
        </w:rPr>
        <w:t>’</w:t>
      </w:r>
      <w:r w:rsidRPr="00384B28">
        <w:rPr>
          <w:lang w:val="fr-FR"/>
        </w:rPr>
        <w:t>une quelconque bibliothèque concédée sous une Licence Publique Générale GNU Limitée incluse avec le logiciel l</w:t>
      </w:r>
      <w:r w:rsidR="000905B8">
        <w:rPr>
          <w:lang w:val="fr-FR"/>
        </w:rPr>
        <w:t>’</w:t>
      </w:r>
      <w:r w:rsidRPr="00384B28">
        <w:rPr>
          <w:lang w:val="fr-FR"/>
        </w:rPr>
        <w:t>exige.</w:t>
      </w:r>
    </w:p>
    <w:p w14:paraId="31B0CDBE" w14:textId="77777777" w:rsidR="000B31DA" w:rsidRPr="008F1B3C" w:rsidRDefault="000B31DA" w:rsidP="000B31DA">
      <w:pPr>
        <w:pStyle w:val="PURBody-Indented"/>
        <w:rPr>
          <w:lang w:val="fr-FR"/>
        </w:rPr>
      </w:pPr>
      <w:r w:rsidRPr="008F1B3C">
        <w:rPr>
          <w:smallCaps/>
          <w:color w:val="00467F" w:themeColor="text2"/>
          <w:lang w:val="fr-FR"/>
        </w:rPr>
        <w:t>Microsoft SharePoint, kit de développement logiciel Windows (SDK Windows) et composants de Microsoft Office</w:t>
      </w:r>
      <w:r w:rsidRPr="008F1B3C">
        <w:rPr>
          <w:lang w:val="fr-FR"/>
        </w:rPr>
        <w:t xml:space="preserve"> </w:t>
      </w:r>
    </w:p>
    <w:p w14:paraId="31B0CDBF" w14:textId="77777777" w:rsidR="000B31DA" w:rsidRPr="008F1B3C" w:rsidRDefault="000B31DA" w:rsidP="000B31DA">
      <w:pPr>
        <w:pStyle w:val="PURBody-Indented"/>
        <w:rPr>
          <w:lang w:val="fr-FR"/>
        </w:rPr>
      </w:pPr>
      <w:r w:rsidRPr="00384B28">
        <w:rPr>
          <w:lang w:val="fr-FR"/>
        </w:rPr>
        <w:t>Le logiciel est accompagné du logiciel Microsoft SharePoint, qui inclut les extensions SharePoint Windows Identity Foundation, du logiciel Microsoft Office, qui inclut les Primary Interop Assemblies pour Office, et des SDK Windows, lesquels vous sont concédés sous licence conformément aux conditions qui leur sont propres. Une copie des conditions de licence applicables à ces composants logiciels est disponible dans le dossier « Licenses » du répertoire d</w:t>
      </w:r>
      <w:r w:rsidR="000905B8">
        <w:rPr>
          <w:lang w:val="fr-FR"/>
        </w:rPr>
        <w:t>’</w:t>
      </w:r>
      <w:r w:rsidRPr="00384B28">
        <w:rPr>
          <w:lang w:val="fr-FR"/>
        </w:rPr>
        <w:t xml:space="preserve">installation du logiciel. </w:t>
      </w:r>
      <w:r w:rsidRPr="008F1B3C">
        <w:rPr>
          <w:lang w:val="fr-FR"/>
        </w:rPr>
        <w:t>Si vous êtes en désaccord avec les conditions de licence de ces composants logiciels, ne les utilisez pas.</w:t>
      </w:r>
    </w:p>
    <w:p w14:paraId="31B0CDC0" w14:textId="77777777" w:rsidR="000B31DA" w:rsidRPr="008F1B3C" w:rsidRDefault="000B31DA" w:rsidP="000B31DA">
      <w:pPr>
        <w:pStyle w:val="PURBlueStrong-Indented"/>
        <w:rPr>
          <w:spacing w:val="0"/>
          <w:lang w:val="fr-FR"/>
        </w:rPr>
      </w:pPr>
      <w:r w:rsidRPr="008F1B3C">
        <w:rPr>
          <w:spacing w:val="0"/>
          <w:lang w:val="fr-FR"/>
        </w:rPr>
        <w:t>SDK Microsoft Advertising</w:t>
      </w:r>
    </w:p>
    <w:p w14:paraId="31B0CDC1" w14:textId="77777777" w:rsidR="000B31DA" w:rsidRPr="008F1B3C" w:rsidRDefault="000B31DA" w:rsidP="00377F92">
      <w:pPr>
        <w:pStyle w:val="PURBullet-Indented"/>
        <w:numPr>
          <w:ilvl w:val="0"/>
          <w:numId w:val="0"/>
        </w:numPr>
        <w:spacing w:line="240" w:lineRule="auto"/>
        <w:ind w:left="288"/>
        <w:rPr>
          <w:lang w:val="fr-FR"/>
        </w:rPr>
      </w:pPr>
      <w:r w:rsidRPr="008F1B3C">
        <w:rPr>
          <w:lang w:val="fr-FR"/>
        </w:rPr>
        <w:t>Si vous transmettez des données de localisation précises ou autres données utilisateur (ex. identifiant, données de profil, données comportementales, etc.) au SDK Microsoft Advertising pour Windows Phone, votre programme doit (a) informer les utilisateurs qu</w:t>
      </w:r>
      <w:r w:rsidR="000905B8">
        <w:rPr>
          <w:lang w:val="fr-FR"/>
        </w:rPr>
        <w:t>’</w:t>
      </w:r>
      <w:r w:rsidRPr="008F1B3C">
        <w:rPr>
          <w:lang w:val="fr-FR"/>
        </w:rPr>
        <w:t xml:space="preserve">il collectera et utilisera des informations les concernant et les communiquera à Microsoft à des fins publicitaires, et (b) obtenir le </w:t>
      </w:r>
      <w:r w:rsidRPr="008F1B3C">
        <w:rPr>
          <w:lang w:val="fr-FR"/>
        </w:rPr>
        <w:lastRenderedPageBreak/>
        <w:t>consentement explicite des utilisateurs (ex. en demandant aux utilisateurs de cliquer sur « J</w:t>
      </w:r>
      <w:r w:rsidR="000905B8">
        <w:rPr>
          <w:lang w:val="fr-FR"/>
        </w:rPr>
        <w:t>’</w:t>
      </w:r>
      <w:r w:rsidRPr="008F1B3C">
        <w:rPr>
          <w:lang w:val="fr-FR"/>
        </w:rPr>
        <w:t>accepte » ou sur « Installer » avant de poursuivre) au moment du téléchargement du logiciel et/ou de l</w:t>
      </w:r>
      <w:r w:rsidR="000905B8">
        <w:rPr>
          <w:lang w:val="fr-FR"/>
        </w:rPr>
        <w:t>’</w:t>
      </w:r>
      <w:r w:rsidRPr="008F1B3C">
        <w:rPr>
          <w:lang w:val="fr-FR"/>
        </w:rPr>
        <w:t>application. En outre, vous vous engagez à : (a) vous conformer aux exigences de certification et autres dispositions applicables aux terminaux Windows Phone ; (b) vous conformer à la politique relative aux données personnelles de Microsoft et à toute autre politique applicable dans le cadre de vos opérations de collecte et de l</w:t>
      </w:r>
      <w:r w:rsidR="000905B8">
        <w:rPr>
          <w:lang w:val="fr-FR"/>
        </w:rPr>
        <w:t>’</w:t>
      </w:r>
      <w:r w:rsidRPr="008F1B3C">
        <w:rPr>
          <w:lang w:val="fr-FR"/>
        </w:rPr>
        <w:t>utilisation de toute donnée utilisateur ; (c) ne pas collecter ni utiliser de données d</w:t>
      </w:r>
      <w:r w:rsidR="000905B8">
        <w:rPr>
          <w:lang w:val="fr-FR"/>
        </w:rPr>
        <w:t>’</w:t>
      </w:r>
      <w:r w:rsidRPr="008F1B3C">
        <w:rPr>
          <w:lang w:val="fr-FR"/>
        </w:rPr>
        <w:t>identification d</w:t>
      </w:r>
      <w:r w:rsidR="000905B8">
        <w:rPr>
          <w:lang w:val="fr-FR"/>
        </w:rPr>
        <w:t>’</w:t>
      </w:r>
      <w:r w:rsidRPr="008F1B3C">
        <w:rPr>
          <w:lang w:val="fr-FR"/>
        </w:rPr>
        <w:t>utilisateur qui vous auraient été fournies par Microsoft à aucune autre fin que de les transmettre au service marketing de Microsoft dans le cadre de votre utilisation du service ; et (d) insérer dans votre politique de confidentialité et/ou vos conditions d</w:t>
      </w:r>
      <w:r w:rsidR="000905B8">
        <w:rPr>
          <w:lang w:val="fr-FR"/>
        </w:rPr>
        <w:t>’</w:t>
      </w:r>
      <w:r w:rsidRPr="008F1B3C">
        <w:rPr>
          <w:lang w:val="fr-FR"/>
        </w:rPr>
        <w:t>utilisation le lien suivant, qui permet aux utilisateurs de se désinscrire du programme de publicité axée sur les centres d</w:t>
      </w:r>
      <w:r w:rsidR="000905B8">
        <w:rPr>
          <w:lang w:val="fr-FR"/>
        </w:rPr>
        <w:t>’</w:t>
      </w:r>
      <w:r w:rsidRPr="008F1B3C">
        <w:rPr>
          <w:lang w:val="fr-FR"/>
        </w:rPr>
        <w:t xml:space="preserve">intérêt de Microsoft : </w:t>
      </w:r>
      <w:hyperlink r:id="rId167" w:history="1">
        <w:r w:rsidRPr="008F1B3C">
          <w:rPr>
            <w:rStyle w:val="Hyperlink"/>
            <w:lang w:val="fr-FR"/>
          </w:rPr>
          <w:t>https://choice.live.com/AdvertisementChoice/</w:t>
        </w:r>
      </w:hyperlink>
      <w:r w:rsidRPr="008F1B3C">
        <w:rPr>
          <w:lang w:val="fr-FR"/>
        </w:rPr>
        <w:t>.</w:t>
      </w:r>
    </w:p>
    <w:p w14:paraId="31B0CDC2" w14:textId="77777777" w:rsidR="00DD1638" w:rsidRPr="008F1B3C" w:rsidRDefault="00DD1638" w:rsidP="00DD1638">
      <w:pPr>
        <w:pStyle w:val="PURBlueStrong-Indented"/>
        <w:rPr>
          <w:spacing w:val="0"/>
          <w:lang w:val="fr-FR"/>
        </w:rPr>
      </w:pPr>
      <w:r w:rsidRPr="008F1B3C">
        <w:rPr>
          <w:spacing w:val="0"/>
          <w:lang w:val="fr-FR"/>
        </w:rPr>
        <w:t>Composants de Microsoft SQL Server et kit de développement logiciel Windows (SDK Windows)</w:t>
      </w:r>
    </w:p>
    <w:p w14:paraId="31B0CDC3" w14:textId="77777777" w:rsidR="00DD1638" w:rsidRPr="008F1B3C" w:rsidRDefault="00DD1638" w:rsidP="00DD1638">
      <w:pPr>
        <w:pStyle w:val="PURBody-Indented"/>
        <w:rPr>
          <w:lang w:val="fr-FR"/>
        </w:rPr>
      </w:pPr>
      <w:r w:rsidRPr="00384B28">
        <w:rPr>
          <w:lang w:val="fr-FR"/>
        </w:rPr>
        <w:t xml:space="preserve">Le logiciel peut être accompagné de composants de Microsoft SQL Server et du SDK Windows, qui vous sont concédés sous licence conformément aux conditions qui leur sont propres, disponibles dans le dossier « Licenses ». </w:t>
      </w:r>
      <w:r w:rsidRPr="008F1B3C">
        <w:rPr>
          <w:lang w:val="fr-FR"/>
        </w:rPr>
        <w:t>Vous ne pouvez utiliser ces composants qu</w:t>
      </w:r>
      <w:r w:rsidR="000905B8">
        <w:rPr>
          <w:lang w:val="fr-FR"/>
        </w:rPr>
        <w:t>’</w:t>
      </w:r>
      <w:r w:rsidRPr="008F1B3C">
        <w:rPr>
          <w:lang w:val="fr-FR"/>
        </w:rPr>
        <w:t>avec le logiciel. Si vous êtes en désaccord avec les conditions de licence des composants, ne les utilisez.</w:t>
      </w:r>
    </w:p>
    <w:p w14:paraId="31B0CDC4" w14:textId="77777777" w:rsidR="00DD1638" w:rsidRPr="00601334" w:rsidRDefault="00DD1638" w:rsidP="00DD1638">
      <w:pPr>
        <w:pStyle w:val="PURBlueStrong-Indented"/>
        <w:rPr>
          <w:spacing w:val="0"/>
          <w:lang w:val="fr-FR"/>
        </w:rPr>
      </w:pPr>
      <w:r w:rsidRPr="00601334">
        <w:rPr>
          <w:spacing w:val="0"/>
          <w:lang w:val="fr-FR"/>
        </w:rPr>
        <w:t>Composants logiciels Windows</w:t>
      </w:r>
    </w:p>
    <w:p w14:paraId="31B0CDC5" w14:textId="77777777" w:rsidR="00DD1638" w:rsidRPr="00384B28" w:rsidRDefault="00DD1638" w:rsidP="00DD1638">
      <w:pPr>
        <w:pStyle w:val="PURBody-Indented"/>
        <w:rPr>
          <w:lang w:val="fr-FR"/>
        </w:rPr>
      </w:pPr>
      <w:r w:rsidRPr="00601334">
        <w:rPr>
          <w:lang w:val="fr-FR"/>
        </w:rPr>
        <w:t xml:space="preserve">Le logiciel peut inclure Microsoft .NET Framework, Microsoft Data Access Component, certains fichiers .dll liés aux technologies Microsoft Build, Microsoft Internet Information Services (IIS) Express et des composants de la Bibliothèque Windows pour JavaScript. </w:t>
      </w:r>
      <w:r w:rsidRPr="00384B28">
        <w:rPr>
          <w:lang w:val="fr-FR"/>
        </w:rPr>
        <w:t>Tous ces composants font partie des logiciels Windows et sont soumis aux conditions de licence Windows.</w:t>
      </w:r>
    </w:p>
    <w:bookmarkStart w:id="843" w:name="_Toc299519162"/>
    <w:bookmarkStart w:id="844" w:name="_Toc299531594"/>
    <w:bookmarkStart w:id="845" w:name="_Toc299531918"/>
    <w:bookmarkStart w:id="846" w:name="_Toc299957201"/>
    <w:bookmarkEnd w:id="787"/>
    <w:bookmarkEnd w:id="788"/>
    <w:bookmarkEnd w:id="789"/>
    <w:bookmarkEnd w:id="790"/>
    <w:bookmarkEnd w:id="791"/>
    <w:bookmarkEnd w:id="792"/>
    <w:bookmarkEnd w:id="793"/>
    <w:bookmarkEnd w:id="794"/>
    <w:p w14:paraId="31B0CDC6" w14:textId="77777777" w:rsidR="009B27A8" w:rsidRPr="00384B28" w:rsidRDefault="0051630E" w:rsidP="00CD6E9D">
      <w:pPr>
        <w:pStyle w:val="PURBreadcrumb"/>
        <w:keepNext w:val="0"/>
        <w:rPr>
          <w:lang w:val="fr-FR"/>
        </w:rPr>
      </w:pPr>
      <w:r>
        <w:fldChar w:fldCharType="begin"/>
      </w:r>
      <w:r w:rsidRPr="00515E8B">
        <w:rPr>
          <w:lang w:val="fr-FR"/>
        </w:rPr>
        <w:instrText xml:space="preserve"> HYPERLINK \l "Table_of_Content" </w:instrText>
      </w:r>
      <w:r>
        <w:fldChar w:fldCharType="separate"/>
      </w:r>
      <w:r w:rsidRPr="008F1B3C">
        <w:rPr>
          <w:rStyle w:val="Hyperlink"/>
          <w:rFonts w:ascii="Arial Narrow" w:hAnsi="Arial Narrow"/>
          <w:sz w:val="16"/>
          <w:lang w:val="fr-FR"/>
        </w:rPr>
        <w:t>Table des matières</w:t>
      </w:r>
      <w:r>
        <w:rPr>
          <w:rStyle w:val="Hyperlink"/>
          <w:rFonts w:ascii="Arial Narrow" w:hAnsi="Arial Narrow"/>
          <w:sz w:val="16"/>
          <w:lang w:val="fr-FR"/>
        </w:rPr>
        <w:fldChar w:fldCharType="end"/>
      </w:r>
      <w:r w:rsidRPr="0051630E">
        <w:rPr>
          <w:rStyle w:val="Hyperlink"/>
          <w:rFonts w:ascii="Arial Narrow" w:hAnsi="Arial Narrow"/>
          <w:sz w:val="16"/>
          <w:u w:val="none"/>
          <w:lang w:val="fr-FR"/>
        </w:rPr>
        <w:t xml:space="preserve"> </w:t>
      </w:r>
      <w:r w:rsidRPr="008F1B3C">
        <w:rPr>
          <w:lang w:val="fr-FR"/>
        </w:rPr>
        <w:t>/</w:t>
      </w:r>
      <w:r>
        <w:rPr>
          <w:lang w:val="fr-FR"/>
        </w:rPr>
        <w:t xml:space="preserve"> </w:t>
      </w:r>
      <w:hyperlink w:anchor="Universal_License_Terms" w:history="1">
        <w:r w:rsidRPr="008F1B3C">
          <w:rPr>
            <w:rStyle w:val="Hyperlink"/>
            <w:rFonts w:ascii="Arial Narrow" w:hAnsi="Arial Narrow"/>
            <w:sz w:val="16"/>
            <w:lang w:val="fr-FR"/>
          </w:rPr>
          <w:t>Conditions universelles de licence</w:t>
        </w:r>
      </w:hyperlink>
    </w:p>
    <w:p w14:paraId="31B0CDC7" w14:textId="77777777" w:rsidR="00632041" w:rsidRPr="00384B28" w:rsidRDefault="00632041" w:rsidP="00632041">
      <w:pPr>
        <w:pStyle w:val="PURProductName"/>
      </w:pPr>
      <w:bookmarkStart w:id="847" w:name="_Toc363552827"/>
      <w:bookmarkStart w:id="848" w:name="_Toc363552890"/>
      <w:bookmarkStart w:id="849" w:name="_Toc378682189"/>
      <w:bookmarkStart w:id="850" w:name="_Toc378682291"/>
      <w:bookmarkStart w:id="851" w:name="_Toc371268303"/>
      <w:bookmarkStart w:id="852" w:name="_Toc371268369"/>
      <w:bookmarkStart w:id="853" w:name="_Toc381960556"/>
      <w:bookmarkStart w:id="854" w:name="_Toc381960597"/>
      <w:r w:rsidRPr="00384B28">
        <w:t>Services Active Directory RMS Windows Server 2012 R2</w:t>
      </w:r>
      <w:bookmarkEnd w:id="847"/>
      <w:bookmarkEnd w:id="848"/>
      <w:bookmarkEnd w:id="849"/>
      <w:bookmarkEnd w:id="850"/>
      <w:bookmarkEnd w:id="851"/>
      <w:bookmarkEnd w:id="852"/>
      <w:bookmarkEnd w:id="853"/>
      <w:bookmarkEnd w:id="854"/>
      <w:r w:rsidRPr="00384B28">
        <w:fldChar w:fldCharType="begin"/>
      </w:r>
      <w:r w:rsidRPr="00384B28">
        <w:instrText>XE "Services Active Directory RMS Windows Server 2012 R2"</w:instrText>
      </w:r>
      <w:r w:rsidRPr="00384B28">
        <w:fldChar w:fldCharType="end"/>
      </w:r>
    </w:p>
    <w:p w14:paraId="31B0CDC8" w14:textId="77777777" w:rsidR="00632041" w:rsidRPr="00384B28" w:rsidRDefault="00632041" w:rsidP="00632041">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D422BD" w14:paraId="31B0CDCB" w14:textId="77777777" w:rsidTr="00E964A3">
        <w:tc>
          <w:tcPr>
            <w:tcW w:w="2477" w:type="pct"/>
            <w:gridSpan w:val="2"/>
            <w:tcBorders>
              <w:top w:val="single" w:sz="4" w:space="0" w:color="auto"/>
              <w:bottom w:val="nil"/>
            </w:tcBorders>
          </w:tcPr>
          <w:p w14:paraId="31B0CDC9" w14:textId="77777777" w:rsidR="007331A1" w:rsidRPr="008F1B3C" w:rsidRDefault="007331A1" w:rsidP="007331A1">
            <w:pPr>
              <w:pStyle w:val="PURLMSH"/>
              <w:rPr>
                <w:lang w:val="fr-FR"/>
              </w:rPr>
            </w:pPr>
            <w:r w:rsidRPr="008F1B3C">
              <w:rPr>
                <w:lang w:val="fr-FR"/>
              </w:rPr>
              <w:t xml:space="preserve">Section applicable des conditions générales de licence SAL : </w:t>
            </w:r>
            <w:hyperlink w:anchor="SALTerms_Server" w:history="1">
              <w:r w:rsidRPr="008F1B3C">
                <w:rPr>
                  <w:rStyle w:val="Hyperlink"/>
                  <w:lang w:val="fr-FR"/>
                </w:rPr>
                <w:t>Logiciel serveur</w:t>
              </w:r>
            </w:hyperlink>
          </w:p>
        </w:tc>
        <w:tc>
          <w:tcPr>
            <w:tcW w:w="2523" w:type="pct"/>
            <w:gridSpan w:val="2"/>
            <w:tcBorders>
              <w:top w:val="single" w:sz="4" w:space="0" w:color="auto"/>
              <w:bottom w:val="nil"/>
            </w:tcBorders>
          </w:tcPr>
          <w:p w14:paraId="31B0CDCA" w14:textId="77777777" w:rsidR="007331A1" w:rsidRPr="008F1B3C" w:rsidRDefault="007331A1" w:rsidP="007331A1">
            <w:pPr>
              <w:pStyle w:val="PURLMSH"/>
              <w:rPr>
                <w:i/>
                <w:lang w:val="fr-FR"/>
              </w:rPr>
            </w:pPr>
            <w:r w:rsidRPr="008F1B3C">
              <w:rPr>
                <w:lang w:val="fr-FR"/>
              </w:rPr>
              <w:t xml:space="preserve">Éligibles aux Services Logiciels sur serveurs de Prestataires de Services de centre de données : </w:t>
            </w:r>
            <w:r w:rsidRPr="008F1B3C">
              <w:rPr>
                <w:b/>
                <w:lang w:val="fr-FR"/>
              </w:rPr>
              <w:t>Oui</w:t>
            </w:r>
          </w:p>
        </w:tc>
      </w:tr>
      <w:tr w:rsidR="007331A1" w:rsidRPr="00D422BD" w14:paraId="31B0CDCD"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31B0CDCC" w14:textId="77777777" w:rsidR="007331A1" w:rsidRPr="008F1B3C" w:rsidRDefault="007331A1" w:rsidP="007331A1">
            <w:pPr>
              <w:pStyle w:val="PURTableHeaderWhite"/>
              <w:spacing w:after="0" w:line="240" w:lineRule="auto"/>
              <w:rPr>
                <w:i w:val="0"/>
                <w:color w:val="404040" w:themeColor="text1" w:themeTint="BF"/>
                <w:lang w:val="fr-FR"/>
              </w:rPr>
            </w:pPr>
            <w:r w:rsidRPr="008F1B3C">
              <w:rPr>
                <w:i w:val="0"/>
                <w:color w:val="404040" w:themeColor="text1" w:themeTint="BF"/>
                <w:lang w:val="fr-FR"/>
              </w:rPr>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7331A1" w:rsidRPr="00384B28" w14:paraId="31B0CDD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31B0CDCE" w14:textId="77777777" w:rsidR="007331A1" w:rsidRPr="00384B28" w:rsidRDefault="007331A1" w:rsidP="007331A1">
            <w:pPr>
              <w:pStyle w:val="PURBody"/>
            </w:pPr>
            <w:r w:rsidRPr="00384B28">
              <w:rPr>
                <w:b/>
              </w:rPr>
              <w:t>Vous avez besoin de :</w:t>
            </w:r>
          </w:p>
          <w:p w14:paraId="31B0CDCF" w14:textId="77777777" w:rsidR="007331A1" w:rsidRPr="00384B28" w:rsidRDefault="007331A1" w:rsidP="007331A1">
            <w:pPr>
              <w:pStyle w:val="PURBullet-Indented"/>
              <w:rPr>
                <w:b/>
                <w:bCs/>
              </w:rPr>
            </w:pPr>
            <w:r w:rsidRPr="00384B28">
              <w:t>SAL Active Directory RMS pour Windows Server 2012 R2</w:t>
            </w:r>
          </w:p>
        </w:tc>
      </w:tr>
    </w:tbl>
    <w:p w14:paraId="31B0CDD1" w14:textId="77777777" w:rsidR="00632041" w:rsidRPr="008F1B3C" w:rsidRDefault="00632041" w:rsidP="00632041">
      <w:pPr>
        <w:pStyle w:val="PURADDITIONALTERMSHEADERMB"/>
        <w:rPr>
          <w:lang w:val="fr-FR"/>
        </w:rPr>
      </w:pPr>
      <w:r w:rsidRPr="008F1B3C">
        <w:rPr>
          <w:lang w:val="fr-FR"/>
        </w:rPr>
        <w:t>Conditions supplémentaires.</w:t>
      </w:r>
    </w:p>
    <w:p w14:paraId="31B0CDD2" w14:textId="77777777" w:rsidR="00632041" w:rsidRPr="008F1B3C" w:rsidRDefault="00632041" w:rsidP="00632041">
      <w:pPr>
        <w:pStyle w:val="PURBlueStrong-Indented"/>
        <w:rPr>
          <w:spacing w:val="0"/>
          <w:lang w:val="fr-FR"/>
        </w:rPr>
      </w:pPr>
      <w:r w:rsidRPr="008F1B3C">
        <w:rPr>
          <w:spacing w:val="0"/>
          <w:lang w:val="fr-FR"/>
        </w:rPr>
        <w:t>Droits d</w:t>
      </w:r>
      <w:r w:rsidR="000905B8">
        <w:rPr>
          <w:spacing w:val="0"/>
          <w:lang w:val="fr-FR"/>
        </w:rPr>
        <w:t>’</w:t>
      </w:r>
      <w:r w:rsidRPr="008F1B3C">
        <w:rPr>
          <w:spacing w:val="0"/>
          <w:lang w:val="fr-FR"/>
        </w:rPr>
        <w:t>accès uniquement</w:t>
      </w:r>
    </w:p>
    <w:p w14:paraId="31B0CDD3" w14:textId="77777777" w:rsidR="00632041" w:rsidRPr="008F1B3C" w:rsidRDefault="00632041" w:rsidP="00632041">
      <w:pPr>
        <w:pStyle w:val="PURBody-Indented"/>
        <w:rPr>
          <w:lang w:val="fr-FR"/>
        </w:rPr>
      </w:pPr>
      <w:r w:rsidRPr="008F1B3C">
        <w:rPr>
          <w:lang w:val="fr-FR"/>
        </w:rPr>
        <w:t>Conformément aux conditions de licence de Windows Server stipulées dans la section Modèle de licence par processeur et aux conditions licence Cloud Platform Guest stipulées dans la section Modèle de licence par hôte/invité, vous devez faire l</w:t>
      </w:r>
      <w:r w:rsidR="000905B8">
        <w:rPr>
          <w:lang w:val="fr-FR"/>
        </w:rPr>
        <w:t>’</w:t>
      </w:r>
      <w:r w:rsidRPr="008F1B3C">
        <w:rPr>
          <w:lang w:val="fr-FR"/>
        </w:rPr>
        <w:t>acquisition d</w:t>
      </w:r>
      <w:r w:rsidR="000905B8">
        <w:rPr>
          <w:lang w:val="fr-FR"/>
        </w:rPr>
        <w:t>’</w:t>
      </w:r>
      <w:r w:rsidRPr="008F1B3C">
        <w:rPr>
          <w:lang w:val="fr-FR"/>
        </w:rPr>
        <w:t>une licence d</w:t>
      </w:r>
      <w:r w:rsidR="000905B8">
        <w:rPr>
          <w:lang w:val="fr-FR"/>
        </w:rPr>
        <w:t>’</w:t>
      </w:r>
      <w:r w:rsidRPr="008F1B3C">
        <w:rPr>
          <w:lang w:val="fr-FR"/>
        </w:rPr>
        <w:t>accès SAL pour chaque utilisateur autorisé à accéder, directement ou indirectement, aux Services Active Directory RMS pour Windows Server 2012 R2.</w:t>
      </w:r>
    </w:p>
    <w:p w14:paraId="31B0CDD4" w14:textId="77777777" w:rsidR="00632041" w:rsidRPr="008F1B3C" w:rsidRDefault="00632041" w:rsidP="00632041">
      <w:pPr>
        <w:pStyle w:val="PURBlueStrong-Indented"/>
        <w:rPr>
          <w:spacing w:val="0"/>
          <w:lang w:val="fr-FR"/>
        </w:rPr>
      </w:pPr>
      <w:r w:rsidRPr="008F1B3C">
        <w:rPr>
          <w:spacing w:val="0"/>
          <w:lang w:val="fr-FR"/>
        </w:rPr>
        <w:t>Logiciel serveur</w:t>
      </w:r>
    </w:p>
    <w:p w14:paraId="31B0CDD5" w14:textId="77777777" w:rsidR="00C079D4" w:rsidRPr="008F1B3C" w:rsidRDefault="00632041" w:rsidP="00C079D4">
      <w:pPr>
        <w:pStyle w:val="PURBody-Indented"/>
        <w:rPr>
          <w:lang w:val="fr-FR"/>
        </w:rPr>
      </w:pPr>
      <w:r w:rsidRPr="008F1B3C">
        <w:rPr>
          <w:lang w:val="fr-FR"/>
        </w:rPr>
        <w:t>Nonobstant les conditions générales de licence du logiciel serveur, vous devez faire l</w:t>
      </w:r>
      <w:r w:rsidR="000905B8">
        <w:rPr>
          <w:lang w:val="fr-FR"/>
        </w:rPr>
        <w:t>’</w:t>
      </w:r>
      <w:r w:rsidRPr="008F1B3C">
        <w:rPr>
          <w:lang w:val="fr-FR"/>
        </w:rPr>
        <w:t>acquisition de licences par processeur Windows Server 2012 R2 distinctes pour le logiciel serveur, conformément aux conditions de licence de Windows Server stipulées dans la section Modèle de licence par processeur, ou de licences Cloud Platform Guest distinctes conformément aux conditions licence Cloud Platform Guest stipulées dans la section Modèle de licence par hôte/invité. Vous n</w:t>
      </w:r>
      <w:r w:rsidR="000905B8">
        <w:rPr>
          <w:lang w:val="fr-FR"/>
        </w:rPr>
        <w:t>’</w:t>
      </w:r>
      <w:r w:rsidRPr="008F1B3C">
        <w:rPr>
          <w:lang w:val="fr-FR"/>
        </w:rPr>
        <w:t>êtes pas autorisé à exécuter des instances du logiciel serveur au titre des SAL Active Directory RMS pour Windows Server.</w:t>
      </w:r>
    </w:p>
    <w:p w14:paraId="31B0CDD6" w14:textId="77777777" w:rsidR="00C079D4" w:rsidRPr="008F1B3C" w:rsidRDefault="004E2E3E" w:rsidP="00C079D4">
      <w:pPr>
        <w:pStyle w:val="PURBody-Indented"/>
        <w:jc w:val="right"/>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DD7" w14:textId="77777777" w:rsidR="00632041" w:rsidRPr="008F1B3C" w:rsidRDefault="00632041" w:rsidP="00632041">
      <w:pPr>
        <w:pStyle w:val="PURProductName"/>
        <w:rPr>
          <w:lang w:val="fr-FR"/>
        </w:rPr>
      </w:pPr>
      <w:bookmarkStart w:id="855" w:name="_Toc363552828"/>
      <w:bookmarkStart w:id="856" w:name="_Toc363552891"/>
      <w:bookmarkStart w:id="857" w:name="_Toc378682190"/>
      <w:bookmarkStart w:id="858" w:name="_Toc378682292"/>
      <w:bookmarkStart w:id="859" w:name="_Toc371268304"/>
      <w:bookmarkStart w:id="860" w:name="_Toc371268370"/>
      <w:bookmarkStart w:id="861" w:name="_Toc381960557"/>
      <w:bookmarkStart w:id="862" w:name="_Toc381960598"/>
      <w:r w:rsidRPr="008F1B3C">
        <w:rPr>
          <w:lang w:val="fr-FR"/>
        </w:rPr>
        <w:t>Services Bureau à Distance pour Windows Server 2012 R2</w:t>
      </w:r>
      <w:bookmarkEnd w:id="855"/>
      <w:bookmarkEnd w:id="856"/>
      <w:bookmarkEnd w:id="857"/>
      <w:bookmarkEnd w:id="858"/>
      <w:bookmarkEnd w:id="859"/>
      <w:bookmarkEnd w:id="860"/>
      <w:bookmarkEnd w:id="861"/>
      <w:bookmarkEnd w:id="862"/>
      <w:r w:rsidRPr="00384B28">
        <w:fldChar w:fldCharType="begin"/>
      </w:r>
      <w:r w:rsidRPr="008F1B3C">
        <w:rPr>
          <w:lang w:val="fr-FR"/>
        </w:rPr>
        <w:instrText>XE "Services Bureau à Distance pour Windows Server 2012 R2"</w:instrText>
      </w:r>
      <w:r w:rsidRPr="00384B28">
        <w:fldChar w:fldCharType="end"/>
      </w:r>
    </w:p>
    <w:p w14:paraId="31B0CDD8" w14:textId="77777777" w:rsidR="00632041" w:rsidRPr="00384B28" w:rsidRDefault="00632041" w:rsidP="00632041">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632041" w:rsidRPr="00D422BD" w14:paraId="31B0CDDB" w14:textId="77777777" w:rsidTr="00E964A3">
        <w:tc>
          <w:tcPr>
            <w:tcW w:w="2477" w:type="pct"/>
            <w:gridSpan w:val="2"/>
            <w:tcBorders>
              <w:top w:val="single" w:sz="4" w:space="0" w:color="auto"/>
              <w:bottom w:val="nil"/>
            </w:tcBorders>
          </w:tcPr>
          <w:p w14:paraId="31B0CDD9" w14:textId="77777777" w:rsidR="00632041" w:rsidRPr="008F1B3C" w:rsidRDefault="00632041" w:rsidP="00632041">
            <w:pPr>
              <w:pStyle w:val="PURLMSH"/>
              <w:rPr>
                <w:lang w:val="fr-FR"/>
              </w:rPr>
            </w:pPr>
            <w:r w:rsidRPr="008F1B3C">
              <w:rPr>
                <w:lang w:val="fr-FR"/>
              </w:rPr>
              <w:t xml:space="preserve">Section applicable des conditions générales de licence SAL : </w:t>
            </w:r>
            <w:hyperlink w:anchor="SALTerms_Server" w:history="1">
              <w:r w:rsidRPr="008F1B3C">
                <w:rPr>
                  <w:rStyle w:val="Hyperlink"/>
                  <w:lang w:val="fr-FR"/>
                </w:rPr>
                <w:t>Logiciel serveur</w:t>
              </w:r>
            </w:hyperlink>
          </w:p>
        </w:tc>
        <w:tc>
          <w:tcPr>
            <w:tcW w:w="2523" w:type="pct"/>
            <w:gridSpan w:val="2"/>
            <w:tcBorders>
              <w:top w:val="single" w:sz="4" w:space="0" w:color="auto"/>
              <w:bottom w:val="nil"/>
            </w:tcBorders>
          </w:tcPr>
          <w:p w14:paraId="31B0CDDA" w14:textId="77777777" w:rsidR="00632041" w:rsidRPr="008F1B3C" w:rsidRDefault="007331A1" w:rsidP="00D878DC">
            <w:pPr>
              <w:pStyle w:val="PURLMSH"/>
              <w:rPr>
                <w:i/>
                <w:lang w:val="fr-FR"/>
              </w:rPr>
            </w:pPr>
            <w:r w:rsidRPr="008F1B3C">
              <w:rPr>
                <w:lang w:val="fr-FR"/>
              </w:rPr>
              <w:t xml:space="preserve">Éligibles aux Services Logiciels sur serveurs de Prestataires de Services de centre de données : </w:t>
            </w:r>
            <w:r w:rsidRPr="008F1B3C">
              <w:rPr>
                <w:b/>
                <w:lang w:val="fr-FR"/>
              </w:rPr>
              <w:t>Oui</w:t>
            </w:r>
          </w:p>
        </w:tc>
      </w:tr>
      <w:tr w:rsidR="00632041" w:rsidRPr="00D422BD" w14:paraId="31B0CDDD"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31B0CDDC" w14:textId="77777777" w:rsidR="00632041" w:rsidRPr="008F1B3C" w:rsidRDefault="00632041" w:rsidP="00DA1BA5">
            <w:pPr>
              <w:pStyle w:val="PURTableHeaderWhite"/>
              <w:spacing w:after="0" w:line="240" w:lineRule="auto"/>
              <w:rPr>
                <w:i w:val="0"/>
                <w:color w:val="404040" w:themeColor="text1" w:themeTint="BF"/>
                <w:lang w:val="fr-FR"/>
              </w:rPr>
            </w:pPr>
            <w:r w:rsidRPr="008F1B3C">
              <w:rPr>
                <w:i w:val="0"/>
                <w:color w:val="404040" w:themeColor="text1" w:themeTint="BF"/>
                <w:lang w:val="fr-FR"/>
              </w:rPr>
              <w:lastRenderedPageBreak/>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632041" w:rsidRPr="00D422BD" w14:paraId="31B0CDE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31B0CDDE" w14:textId="77777777" w:rsidR="00632041" w:rsidRPr="00384B28" w:rsidRDefault="00632041" w:rsidP="00DA1BA5">
            <w:pPr>
              <w:pStyle w:val="PURBody"/>
              <w:keepNext/>
              <w:keepLines/>
            </w:pPr>
            <w:r w:rsidRPr="00384B28">
              <w:rPr>
                <w:b/>
              </w:rPr>
              <w:t>Vous avez besoin de :</w:t>
            </w:r>
          </w:p>
          <w:p w14:paraId="31B0CDDF" w14:textId="77777777" w:rsidR="00632041" w:rsidRPr="008F1B3C" w:rsidRDefault="00632041" w:rsidP="00DA1BA5">
            <w:pPr>
              <w:pStyle w:val="PURBullet-Indented"/>
              <w:keepNext/>
              <w:keepLines/>
              <w:rPr>
                <w:b/>
                <w:bCs/>
                <w:lang w:val="fr-FR"/>
              </w:rPr>
            </w:pPr>
            <w:r w:rsidRPr="008F1B3C">
              <w:rPr>
                <w:lang w:val="fr-FR"/>
              </w:rPr>
              <w:t>SAL Services Bureau à Distance pour Windows Server 2012 R2</w:t>
            </w:r>
          </w:p>
        </w:tc>
      </w:tr>
    </w:tbl>
    <w:p w14:paraId="31B0CDE1" w14:textId="77777777" w:rsidR="00632041" w:rsidRPr="008F1B3C" w:rsidRDefault="00632041" w:rsidP="00632041">
      <w:pPr>
        <w:pStyle w:val="PURADDITIONALTERMSHEADERMB"/>
        <w:rPr>
          <w:lang w:val="fr-FR"/>
        </w:rPr>
      </w:pPr>
      <w:r w:rsidRPr="008F1B3C">
        <w:rPr>
          <w:lang w:val="fr-FR"/>
        </w:rPr>
        <w:t>Conditions supplémentaires.</w:t>
      </w:r>
    </w:p>
    <w:p w14:paraId="31B0CDE2" w14:textId="77777777" w:rsidR="00632041" w:rsidRPr="008F1B3C" w:rsidRDefault="00632041" w:rsidP="00632041">
      <w:pPr>
        <w:pStyle w:val="PURBlueStrong-Indented"/>
        <w:rPr>
          <w:spacing w:val="0"/>
          <w:lang w:val="fr-FR"/>
        </w:rPr>
      </w:pPr>
      <w:r w:rsidRPr="008F1B3C">
        <w:rPr>
          <w:spacing w:val="0"/>
          <w:lang w:val="fr-FR"/>
        </w:rPr>
        <w:t>Droits d</w:t>
      </w:r>
      <w:r w:rsidR="000905B8">
        <w:rPr>
          <w:spacing w:val="0"/>
          <w:lang w:val="fr-FR"/>
        </w:rPr>
        <w:t>’</w:t>
      </w:r>
      <w:r w:rsidRPr="008F1B3C">
        <w:rPr>
          <w:spacing w:val="0"/>
          <w:lang w:val="fr-FR"/>
        </w:rPr>
        <w:t>accès uniquement</w:t>
      </w:r>
    </w:p>
    <w:p w14:paraId="31B0CDE3" w14:textId="77777777" w:rsidR="00632041" w:rsidRPr="008F1B3C" w:rsidRDefault="00632041" w:rsidP="00632041">
      <w:pPr>
        <w:pStyle w:val="PURBody-Indented"/>
        <w:rPr>
          <w:lang w:val="fr-FR"/>
        </w:rPr>
      </w:pPr>
      <w:r w:rsidRPr="008F1B3C">
        <w:rPr>
          <w:lang w:val="fr-FR"/>
        </w:rPr>
        <w:t>Conformément aux conditions de licence de Windows Server stipulées dans la section Modèle de licence par processeur et aux conditions licence Cloud Platform Guest stipulées dans la section Modèle de licence par hôte/invité, vous devez faire l</w:t>
      </w:r>
      <w:r w:rsidR="000905B8">
        <w:rPr>
          <w:lang w:val="fr-FR"/>
        </w:rPr>
        <w:t>’</w:t>
      </w:r>
      <w:r w:rsidRPr="008F1B3C">
        <w:rPr>
          <w:lang w:val="fr-FR"/>
        </w:rPr>
        <w:t>acquisition d</w:t>
      </w:r>
      <w:r w:rsidR="000905B8">
        <w:rPr>
          <w:lang w:val="fr-FR"/>
        </w:rPr>
        <w:t>’</w:t>
      </w:r>
      <w:r w:rsidRPr="008F1B3C">
        <w:rPr>
          <w:lang w:val="fr-FR"/>
        </w:rPr>
        <w:t>une licence d</w:t>
      </w:r>
      <w:r w:rsidR="000905B8">
        <w:rPr>
          <w:lang w:val="fr-FR"/>
        </w:rPr>
        <w:t>’</w:t>
      </w:r>
      <w:r w:rsidRPr="008F1B3C">
        <w:rPr>
          <w:lang w:val="fr-FR"/>
        </w:rPr>
        <w:t>accès SAL pour chaque utilisateur autorisé à accéder, directement ou indirectement, aux Services Bureau à Distance pour Windows Server 2012 R2.</w:t>
      </w:r>
    </w:p>
    <w:p w14:paraId="31B0CDE4" w14:textId="77777777" w:rsidR="00632041" w:rsidRPr="008F1B3C" w:rsidRDefault="00632041" w:rsidP="00632041">
      <w:pPr>
        <w:pStyle w:val="PURBlueStrong-Indented"/>
        <w:rPr>
          <w:spacing w:val="0"/>
          <w:lang w:val="fr-FR"/>
        </w:rPr>
      </w:pPr>
      <w:r w:rsidRPr="008F1B3C">
        <w:rPr>
          <w:spacing w:val="0"/>
          <w:lang w:val="fr-FR"/>
        </w:rPr>
        <w:t>Logiciel serveur</w:t>
      </w:r>
    </w:p>
    <w:p w14:paraId="31B0CDE5" w14:textId="77777777" w:rsidR="00632041" w:rsidRPr="008F1B3C" w:rsidRDefault="00632041" w:rsidP="00632041">
      <w:pPr>
        <w:pStyle w:val="PURBody-Indented"/>
        <w:rPr>
          <w:lang w:val="fr-FR"/>
        </w:rPr>
      </w:pPr>
      <w:r w:rsidRPr="008F1B3C">
        <w:rPr>
          <w:lang w:val="fr-FR"/>
        </w:rPr>
        <w:t>Nonobstant les conditions générales de licence du logiciel serveur, vous devez faire l</w:t>
      </w:r>
      <w:r w:rsidR="000905B8">
        <w:rPr>
          <w:lang w:val="fr-FR"/>
        </w:rPr>
        <w:t>’</w:t>
      </w:r>
      <w:r w:rsidRPr="008F1B3C">
        <w:rPr>
          <w:lang w:val="fr-FR"/>
        </w:rPr>
        <w:t>acquisition de licences par processeur Windows Server 2012 R2 distinctes pour le logiciel serveur, conformément aux conditions de licence de Windows Server stipulées dans la section Modèle de licence par processeur, ou de licences Cloud Platform Guest distinctes conformément aux conditions licence Cloud Platform Guest stipulées dans la section Modèle de licence par hôte/invité. Vous n</w:t>
      </w:r>
      <w:r w:rsidR="000905B8">
        <w:rPr>
          <w:lang w:val="fr-FR"/>
        </w:rPr>
        <w:t>’</w:t>
      </w:r>
      <w:r w:rsidRPr="008F1B3C">
        <w:rPr>
          <w:lang w:val="fr-FR"/>
        </w:rPr>
        <w:t>êtes pas autorisé à exécuter des instances du logiciel serveur au titre des SAL Services Bureau à Distance pour Windows Server.</w:t>
      </w:r>
    </w:p>
    <w:p w14:paraId="31B0CDE6" w14:textId="77777777" w:rsidR="000C3222" w:rsidRPr="008F1B3C" w:rsidRDefault="004E2E3E" w:rsidP="00CD6E9D">
      <w:pPr>
        <w:pStyle w:val="PURBody-Indented"/>
        <w:keepLines/>
        <w:ind w:left="274"/>
        <w:jc w:val="right"/>
        <w:rPr>
          <w:lang w:val="fr-FR"/>
        </w:rPr>
      </w:pPr>
      <w:hyperlink w:anchor="Table_of_Content" w:history="1">
        <w:r w:rsidR="00BE6B24" w:rsidRPr="008F1B3C">
          <w:rPr>
            <w:rStyle w:val="Hyperlink"/>
            <w:rFonts w:ascii="Arial Narrow" w:hAnsi="Arial Narrow"/>
            <w:sz w:val="16"/>
            <w:lang w:val="fr-FR"/>
          </w:rPr>
          <w:t>Table des matières</w:t>
        </w:r>
      </w:hyperlink>
      <w:r w:rsidR="00BE6B24" w:rsidRPr="008F1B3C">
        <w:rPr>
          <w:lang w:val="fr-FR"/>
        </w:rPr>
        <w:t xml:space="preserve"> / </w:t>
      </w:r>
      <w:hyperlink w:anchor="Universal_License_Terms" w:history="1">
        <w:r w:rsidR="00BE6B24" w:rsidRPr="008F1B3C">
          <w:rPr>
            <w:rStyle w:val="Hyperlink"/>
            <w:rFonts w:ascii="Arial Narrow" w:hAnsi="Arial Narrow"/>
            <w:sz w:val="16"/>
            <w:lang w:val="fr-FR"/>
          </w:rPr>
          <w:t>Conditions universelles de licence</w:t>
        </w:r>
      </w:hyperlink>
      <w:bookmarkStart w:id="863" w:name="_Toc299519173"/>
      <w:bookmarkStart w:id="864" w:name="_Toc299525037"/>
      <w:bookmarkStart w:id="865" w:name="_Toc299531605"/>
      <w:bookmarkStart w:id="866" w:name="_Toc299531929"/>
      <w:bookmarkStart w:id="867" w:name="_Toc299957212"/>
      <w:bookmarkEnd w:id="365"/>
      <w:bookmarkEnd w:id="843"/>
      <w:bookmarkEnd w:id="844"/>
      <w:bookmarkEnd w:id="845"/>
      <w:bookmarkEnd w:id="846"/>
    </w:p>
    <w:p w14:paraId="31B0CDE7" w14:textId="77777777" w:rsidR="00423D30" w:rsidRPr="008F1B3C" w:rsidRDefault="00423D30" w:rsidP="00CD6E9D">
      <w:pPr>
        <w:pStyle w:val="PURBody-Indented"/>
        <w:keepLines/>
        <w:ind w:left="274"/>
        <w:rPr>
          <w:rStyle w:val="Hyperlink"/>
          <w:rFonts w:ascii="Arial Narrow" w:hAnsi="Arial Narrow"/>
          <w:sz w:val="16"/>
          <w:lang w:val="fr-FR"/>
        </w:rPr>
        <w:sectPr w:rsidR="00423D30" w:rsidRPr="008F1B3C" w:rsidSect="00176458">
          <w:footerReference w:type="default" r:id="rId168"/>
          <w:type w:val="continuous"/>
          <w:pgSz w:w="12240" w:h="15840" w:code="1"/>
          <w:pgMar w:top="1166" w:right="720" w:bottom="720" w:left="720" w:header="432" w:footer="288" w:gutter="0"/>
          <w:cols w:space="360"/>
          <w:docGrid w:linePitch="360"/>
        </w:sectPr>
      </w:pPr>
    </w:p>
    <w:p w14:paraId="31B0CDE8" w14:textId="77777777" w:rsidR="00FA133C" w:rsidRPr="008F1B3C" w:rsidRDefault="00423D30" w:rsidP="00F54A36">
      <w:pPr>
        <w:pStyle w:val="PURSectionHeading"/>
        <w:rPr>
          <w:spacing w:val="0"/>
          <w:lang w:val="fr-FR"/>
        </w:rPr>
      </w:pPr>
      <w:bookmarkStart w:id="868" w:name="_Toc378682293"/>
      <w:bookmarkStart w:id="869" w:name="_Toc371268305"/>
      <w:bookmarkStart w:id="870" w:name="_Toc381960558"/>
      <w:bookmarkStart w:id="871" w:name="HG"/>
      <w:bookmarkStart w:id="872" w:name="_Toc346536890"/>
      <w:bookmarkStart w:id="873" w:name="_Toc339280354"/>
      <w:r w:rsidRPr="008F1B3C">
        <w:rPr>
          <w:spacing w:val="0"/>
          <w:lang w:val="fr-FR"/>
        </w:rPr>
        <w:lastRenderedPageBreak/>
        <w:t>Modèle de licence par hôte/invité</w:t>
      </w:r>
      <w:bookmarkEnd w:id="868"/>
      <w:bookmarkEnd w:id="869"/>
      <w:bookmarkEnd w:id="870"/>
    </w:p>
    <w:p w14:paraId="31B0CDE9" w14:textId="77777777" w:rsidR="00FA133C" w:rsidRPr="008F1B3C" w:rsidRDefault="00FA133C" w:rsidP="00FA133C">
      <w:pPr>
        <w:pStyle w:val="TOC2"/>
        <w:rPr>
          <w:lang w:val="fr-FR"/>
        </w:rPr>
        <w:sectPr w:rsidR="00FA133C" w:rsidRPr="008F1B3C" w:rsidSect="00176458">
          <w:footerReference w:type="default" r:id="rId169"/>
          <w:pgSz w:w="12240" w:h="15840" w:code="1"/>
          <w:pgMar w:top="1166" w:right="720" w:bottom="720" w:left="720" w:header="432" w:footer="288" w:gutter="0"/>
          <w:cols w:space="360"/>
          <w:docGrid w:linePitch="360"/>
        </w:sectPr>
      </w:pPr>
    </w:p>
    <w:p w14:paraId="31B0CDEA" w14:textId="77777777" w:rsidR="00E14ADD" w:rsidRPr="00384B28" w:rsidRDefault="00BE6B24">
      <w:pPr>
        <w:pStyle w:val="TOC2"/>
        <w:rPr>
          <w:noProof/>
          <w:color w:val="auto"/>
          <w:sz w:val="22"/>
        </w:rPr>
      </w:pPr>
      <w:r w:rsidRPr="00384B28">
        <w:lastRenderedPageBreak/>
        <w:fldChar w:fldCharType="begin"/>
      </w:r>
      <w:r w:rsidR="00FA133C" w:rsidRPr="00384B28">
        <w:instrText xml:space="preserve"> TOC \b </w:instrText>
      </w:r>
      <w:r w:rsidR="00A50B1C" w:rsidRPr="00384B28">
        <w:instrText>HG</w:instrText>
      </w:r>
      <w:r w:rsidR="00FA133C" w:rsidRPr="00384B28">
        <w:instrText xml:space="preserve"> \h \z \t "PUR Product Name,2" </w:instrText>
      </w:r>
      <w:r w:rsidRPr="00384B28">
        <w:fldChar w:fldCharType="separate"/>
      </w:r>
      <w:hyperlink w:anchor="_Toc379843011" w:history="1">
        <w:r w:rsidR="00E14ADD" w:rsidRPr="00384B28">
          <w:rPr>
            <w:rStyle w:val="Hyperlink"/>
            <w:noProof/>
          </w:rPr>
          <w:t>Cloud Platform Suite</w:t>
        </w:r>
        <w:r w:rsidR="00E14ADD" w:rsidRPr="00384B28">
          <w:rPr>
            <w:noProof/>
            <w:webHidden/>
          </w:rPr>
          <w:tab/>
        </w:r>
        <w:r w:rsidR="00E14ADD" w:rsidRPr="00384B28">
          <w:rPr>
            <w:noProof/>
            <w:webHidden/>
          </w:rPr>
          <w:fldChar w:fldCharType="begin"/>
        </w:r>
        <w:r w:rsidR="00E14ADD" w:rsidRPr="00384B28">
          <w:rPr>
            <w:noProof/>
            <w:webHidden/>
          </w:rPr>
          <w:instrText xml:space="preserve"> PAGEREF _Toc379843011 \h </w:instrText>
        </w:r>
        <w:r w:rsidR="00E14ADD" w:rsidRPr="00384B28">
          <w:rPr>
            <w:noProof/>
            <w:webHidden/>
          </w:rPr>
        </w:r>
        <w:r w:rsidR="00E14ADD" w:rsidRPr="00384B28">
          <w:rPr>
            <w:noProof/>
            <w:webHidden/>
          </w:rPr>
          <w:fldChar w:fldCharType="separate"/>
        </w:r>
        <w:r w:rsidR="00974AC5">
          <w:rPr>
            <w:noProof/>
            <w:webHidden/>
          </w:rPr>
          <w:t>63</w:t>
        </w:r>
        <w:r w:rsidR="00E14ADD" w:rsidRPr="00384B28">
          <w:rPr>
            <w:noProof/>
            <w:webHidden/>
          </w:rPr>
          <w:fldChar w:fldCharType="end"/>
        </w:r>
      </w:hyperlink>
    </w:p>
    <w:p w14:paraId="31B0CDEB" w14:textId="77777777" w:rsidR="00E14ADD" w:rsidRPr="00384B28" w:rsidRDefault="004E2E3E">
      <w:pPr>
        <w:pStyle w:val="TOC2"/>
        <w:rPr>
          <w:noProof/>
          <w:color w:val="auto"/>
          <w:sz w:val="22"/>
        </w:rPr>
      </w:pPr>
      <w:hyperlink w:anchor="_Toc379843012" w:history="1">
        <w:r w:rsidR="00E14ADD" w:rsidRPr="00384B28">
          <w:rPr>
            <w:rStyle w:val="Hyperlink"/>
            <w:noProof/>
          </w:rPr>
          <w:t>Cloud Platform Guest</w:t>
        </w:r>
        <w:r w:rsidR="00E14ADD" w:rsidRPr="00384B28">
          <w:rPr>
            <w:noProof/>
            <w:webHidden/>
          </w:rPr>
          <w:tab/>
        </w:r>
        <w:r w:rsidR="00E14ADD" w:rsidRPr="00384B28">
          <w:rPr>
            <w:noProof/>
            <w:webHidden/>
          </w:rPr>
          <w:fldChar w:fldCharType="begin"/>
        </w:r>
        <w:r w:rsidR="00E14ADD" w:rsidRPr="00384B28">
          <w:rPr>
            <w:noProof/>
            <w:webHidden/>
          </w:rPr>
          <w:instrText xml:space="preserve"> PAGEREF _Toc379843012 \h </w:instrText>
        </w:r>
        <w:r w:rsidR="00E14ADD" w:rsidRPr="00384B28">
          <w:rPr>
            <w:noProof/>
            <w:webHidden/>
          </w:rPr>
        </w:r>
        <w:r w:rsidR="00E14ADD" w:rsidRPr="00384B28">
          <w:rPr>
            <w:noProof/>
            <w:webHidden/>
          </w:rPr>
          <w:fldChar w:fldCharType="separate"/>
        </w:r>
        <w:r w:rsidR="00974AC5">
          <w:rPr>
            <w:noProof/>
            <w:webHidden/>
          </w:rPr>
          <w:t>64</w:t>
        </w:r>
        <w:r w:rsidR="00E14ADD" w:rsidRPr="00384B28">
          <w:rPr>
            <w:noProof/>
            <w:webHidden/>
          </w:rPr>
          <w:fldChar w:fldCharType="end"/>
        </w:r>
      </w:hyperlink>
    </w:p>
    <w:p w14:paraId="31B0CDEC" w14:textId="77777777" w:rsidR="00CD228C" w:rsidRPr="008F1B3C" w:rsidRDefault="00BE6B24" w:rsidP="006756AA">
      <w:pPr>
        <w:pStyle w:val="PURHeading1"/>
        <w:rPr>
          <w:lang w:val="fr-FR"/>
        </w:rPr>
      </w:pPr>
      <w:r w:rsidRPr="00384B28">
        <w:fldChar w:fldCharType="end"/>
      </w:r>
      <w:r w:rsidRPr="008F1B3C">
        <w:rPr>
          <w:lang w:val="fr-FR"/>
        </w:rPr>
        <w:t>Conditions générales</w:t>
      </w:r>
    </w:p>
    <w:p w14:paraId="31B0CDED" w14:textId="77777777" w:rsidR="00CD228C" w:rsidRPr="008F1B3C" w:rsidRDefault="00CD228C" w:rsidP="00CD228C">
      <w:pPr>
        <w:pStyle w:val="PURHeading2"/>
        <w:rPr>
          <w:lang w:val="fr-FR"/>
        </w:rPr>
      </w:pPr>
      <w:r w:rsidRPr="008F1B3C">
        <w:rPr>
          <w:lang w:val="fr-FR"/>
        </w:rPr>
        <w:t>Licences par hôte/invité</w:t>
      </w:r>
    </w:p>
    <w:p w14:paraId="31B0CDEE" w14:textId="77777777" w:rsidR="00CD228C" w:rsidRPr="008F1B3C" w:rsidRDefault="00CD228C" w:rsidP="00CD228C">
      <w:pPr>
        <w:pStyle w:val="PURBody-Indented"/>
        <w:rPr>
          <w:lang w:val="fr-FR"/>
        </w:rPr>
      </w:pPr>
      <w:r w:rsidRPr="00384B28">
        <w:rPr>
          <w:lang w:val="fr-FR"/>
        </w:rPr>
        <w:t>Le modèle de licence par hôte/invité exige à la fois des licences par hôte et des licences par invité, ainsi que des SAL pour les utilisateurs qui souhaitent accéder à certaines fonctionnalités du logiciel invité.</w:t>
      </w:r>
      <w:r w:rsidR="00712E79" w:rsidRPr="00E01E98">
        <w:rPr>
          <w:rFonts w:cs="Arial"/>
          <w:sz w:val="20"/>
          <w:lang w:val="fr-FR"/>
        </w:rPr>
        <w:t xml:space="preserve"> </w:t>
      </w:r>
      <w:r w:rsidRPr="008F1B3C">
        <w:rPr>
          <w:lang w:val="fr-FR"/>
        </w:rPr>
        <w:t>Les licences par hôte sont obligatoires pour la « Structure Hôte », à savoir l</w:t>
      </w:r>
      <w:r w:rsidR="000905B8">
        <w:rPr>
          <w:lang w:val="fr-FR"/>
        </w:rPr>
        <w:t>’</w:t>
      </w:r>
      <w:r w:rsidRPr="008F1B3C">
        <w:rPr>
          <w:lang w:val="fr-FR"/>
        </w:rPr>
        <w:t>ensemble d</w:t>
      </w:r>
      <w:r w:rsidR="000905B8">
        <w:rPr>
          <w:lang w:val="fr-FR"/>
        </w:rPr>
        <w:t>’</w:t>
      </w:r>
      <w:r w:rsidRPr="008F1B3C">
        <w:rPr>
          <w:lang w:val="fr-FR"/>
        </w:rPr>
        <w:t>OSE physiques et virtuels configurés et exploités telle une même unité pour fournir des services réseau, de virtualisation, d</w:t>
      </w:r>
      <w:r w:rsidR="000905B8">
        <w:rPr>
          <w:lang w:val="fr-FR"/>
        </w:rPr>
        <w:t>’</w:t>
      </w:r>
      <w:r w:rsidRPr="008F1B3C">
        <w:rPr>
          <w:lang w:val="fr-FR"/>
        </w:rPr>
        <w:t>administration, d</w:t>
      </w:r>
      <w:r w:rsidR="000905B8">
        <w:rPr>
          <w:lang w:val="fr-FR"/>
        </w:rPr>
        <w:t>’</w:t>
      </w:r>
      <w:r w:rsidRPr="008F1B3C">
        <w:rPr>
          <w:lang w:val="fr-FR"/>
        </w:rPr>
        <w:t xml:space="preserve">hébergement de site Web et de fichiers. Les licences par invité sont obligatoires pour les OSE virtuels invités. </w:t>
      </w:r>
    </w:p>
    <w:p w14:paraId="31B0CDEF" w14:textId="77777777" w:rsidR="00CD228C" w:rsidRPr="00601334" w:rsidRDefault="00CD228C" w:rsidP="00CD228C">
      <w:pPr>
        <w:pStyle w:val="PURHeading2"/>
        <w:rPr>
          <w:lang w:val="fr-FR"/>
        </w:rPr>
      </w:pPr>
      <w:r w:rsidRPr="00601334">
        <w:rPr>
          <w:lang w:val="fr-FR"/>
        </w:rPr>
        <w:t>Attribution de licences</w:t>
      </w:r>
    </w:p>
    <w:p w14:paraId="31B0CDF0" w14:textId="77777777" w:rsidR="00CD228C" w:rsidRPr="00384B28" w:rsidRDefault="00CD228C" w:rsidP="00CD228C">
      <w:pPr>
        <w:pStyle w:val="PURBody-Indented"/>
        <w:rPr>
          <w:lang w:val="fr-FR"/>
        </w:rPr>
      </w:pPr>
      <w:r w:rsidRPr="00384B28">
        <w:rPr>
          <w:lang w:val="fr-FR"/>
        </w:rPr>
        <w:t>Avant d</w:t>
      </w:r>
      <w:r w:rsidR="000905B8">
        <w:rPr>
          <w:lang w:val="fr-FR"/>
        </w:rPr>
        <w:t>’</w:t>
      </w:r>
      <w:r w:rsidRPr="00384B28">
        <w:rPr>
          <w:lang w:val="fr-FR"/>
        </w:rPr>
        <w:t>utiliser le logiciel pour votre Structure Hôte, vous devez attribuer à chaque serveur de votre Structure Hôte autant de licences par hôte qu</w:t>
      </w:r>
      <w:r w:rsidR="000905B8">
        <w:rPr>
          <w:lang w:val="fr-FR"/>
        </w:rPr>
        <w:t>’</w:t>
      </w:r>
      <w:r w:rsidRPr="00384B28">
        <w:rPr>
          <w:lang w:val="fr-FR"/>
        </w:rPr>
        <w:t xml:space="preserve">il contient de processeurs physiques. Chaque serveur auquel vous attribuez le nombre requis de licences constitue un </w:t>
      </w:r>
      <w:r w:rsidR="000905B8">
        <w:rPr>
          <w:lang w:val="fr-FR"/>
        </w:rPr>
        <w:t>‘</w:t>
      </w:r>
      <w:r w:rsidRPr="00384B28">
        <w:rPr>
          <w:lang w:val="fr-FR"/>
        </w:rPr>
        <w:t>serveur hôte sous licence</w:t>
      </w:r>
      <w:r w:rsidR="000905B8">
        <w:rPr>
          <w:lang w:val="fr-FR"/>
        </w:rPr>
        <w:t>’</w:t>
      </w:r>
      <w:r w:rsidRPr="00384B28">
        <w:rPr>
          <w:lang w:val="fr-FR"/>
        </w:rPr>
        <w:t xml:space="preserve">. </w:t>
      </w:r>
    </w:p>
    <w:p w14:paraId="31B0CDF1" w14:textId="77777777" w:rsidR="00CD228C" w:rsidRPr="00601334" w:rsidRDefault="00CD228C" w:rsidP="00CD228C">
      <w:pPr>
        <w:pStyle w:val="PURHeading2"/>
        <w:rPr>
          <w:lang w:val="fr-FR"/>
        </w:rPr>
      </w:pPr>
      <w:r w:rsidRPr="00601334">
        <w:rPr>
          <w:lang w:val="fr-FR"/>
        </w:rPr>
        <w:t>Utilisation du logiciel</w:t>
      </w:r>
    </w:p>
    <w:p w14:paraId="31B0CDF2" w14:textId="77777777" w:rsidR="00CD228C" w:rsidRPr="00384B28" w:rsidRDefault="00CD228C" w:rsidP="00CD228C">
      <w:pPr>
        <w:pStyle w:val="PURBody-Indented"/>
        <w:rPr>
          <w:lang w:val="fr-FR"/>
        </w:rPr>
      </w:pPr>
      <w:r w:rsidRPr="00384B28">
        <w:rPr>
          <w:b/>
          <w:bCs/>
          <w:lang w:val="fr-FR"/>
        </w:rPr>
        <w:t>Logiciel hôte.</w:t>
      </w:r>
      <w:r w:rsidRPr="00384B28">
        <w:rPr>
          <w:lang w:val="fr-FR"/>
        </w:rPr>
        <w:t xml:space="preserve"> Les logiciels acquis sous licence par hôte constituent des </w:t>
      </w:r>
      <w:r w:rsidR="000905B8">
        <w:rPr>
          <w:lang w:val="fr-FR"/>
        </w:rPr>
        <w:t>‘</w:t>
      </w:r>
      <w:r w:rsidRPr="00384B28">
        <w:rPr>
          <w:lang w:val="fr-FR"/>
        </w:rPr>
        <w:t>logiciels hôtes</w:t>
      </w:r>
      <w:r w:rsidR="000905B8">
        <w:rPr>
          <w:lang w:val="fr-FR"/>
        </w:rPr>
        <w:t>’</w:t>
      </w:r>
      <w:r w:rsidRPr="00384B28">
        <w:rPr>
          <w:lang w:val="fr-FR"/>
        </w:rPr>
        <w:t>. En achetant le nombre requis de licences par hôte, vous pourrez exécuter un nombre illimité d</w:t>
      </w:r>
      <w:r w:rsidR="000905B8">
        <w:rPr>
          <w:lang w:val="fr-FR"/>
        </w:rPr>
        <w:t>’</w:t>
      </w:r>
      <w:r w:rsidRPr="00384B28">
        <w:rPr>
          <w:lang w:val="fr-FR"/>
        </w:rPr>
        <w:t>instances du logiciel hôte pour déployer, configurer, gérer et exploiter votre Structure Hôte. Votre utilisation des logiciels hôtes est soumise aux limitations stipulées dans les conditions de licence spécifiques au produit.</w:t>
      </w:r>
    </w:p>
    <w:p w14:paraId="31B0CDF3" w14:textId="77777777" w:rsidR="00CD228C" w:rsidRPr="00384B28" w:rsidRDefault="00CD228C" w:rsidP="00554C78">
      <w:pPr>
        <w:pStyle w:val="PURBody-Indented"/>
        <w:rPr>
          <w:lang w:val="fr-FR"/>
        </w:rPr>
      </w:pPr>
      <w:r w:rsidRPr="00384B28">
        <w:rPr>
          <w:b/>
          <w:bCs/>
          <w:lang w:val="fr-FR"/>
        </w:rPr>
        <w:t>Logiciel invité.</w:t>
      </w:r>
      <w:r w:rsidRPr="00384B28">
        <w:rPr>
          <w:lang w:val="fr-FR"/>
        </w:rPr>
        <w:t xml:space="preserve"> Les logiciels acquis sous licence par hôte constituent des </w:t>
      </w:r>
      <w:r w:rsidR="000905B8">
        <w:rPr>
          <w:lang w:val="fr-FR"/>
        </w:rPr>
        <w:t>‘</w:t>
      </w:r>
      <w:r w:rsidRPr="00384B28">
        <w:rPr>
          <w:lang w:val="fr-FR"/>
        </w:rPr>
        <w:t>logiciels invités</w:t>
      </w:r>
      <w:r w:rsidR="000905B8">
        <w:rPr>
          <w:lang w:val="fr-FR"/>
        </w:rPr>
        <w:t>’</w:t>
      </w:r>
      <w:r w:rsidRPr="00384B28">
        <w:rPr>
          <w:lang w:val="fr-FR"/>
        </w:rPr>
        <w:t>. Ils incluent des logiciels serveur et des logiciels supplémentaires. Vous êtes autorisé à exécuter les logiciels serveur invités uniquement dans un OSE virtuel hébergé qui utilise les fonctionnalités de virtualisation de Microsoft Cloud Platform Suite sur un serveur hôte sous licence. Pour chaque licence de logiciel invité acquise, vous êtes autorisé à exécuter une instance du logiciel serveur invité et un nombre illimité d</w:t>
      </w:r>
      <w:r w:rsidR="000905B8">
        <w:rPr>
          <w:lang w:val="fr-FR"/>
        </w:rPr>
        <w:t>’</w:t>
      </w:r>
      <w:r w:rsidRPr="00384B28">
        <w:rPr>
          <w:lang w:val="fr-FR"/>
        </w:rPr>
        <w:t>instances des logiciels supplémentaires. Vous êtes autorisé à exécuter les logiciels supplémentaires dans des OSE physiques et virtuels sur un nombre quelconque de dispositifs mais uniquement avec le logiciel serveur invité.</w:t>
      </w:r>
    </w:p>
    <w:p w14:paraId="31B0CDF4" w14:textId="77777777" w:rsidR="00CD228C" w:rsidRPr="00384B28" w:rsidRDefault="00CD228C" w:rsidP="00CD228C">
      <w:pPr>
        <w:pStyle w:val="PURHeading2"/>
        <w:rPr>
          <w:lang w:val="fr-FR"/>
        </w:rPr>
      </w:pPr>
      <w:r w:rsidRPr="00384B28">
        <w:rPr>
          <w:lang w:val="fr-FR"/>
        </w:rPr>
        <w:t>Création et stockage d</w:t>
      </w:r>
      <w:r w:rsidR="000905B8">
        <w:rPr>
          <w:lang w:val="fr-FR"/>
        </w:rPr>
        <w:t>’</w:t>
      </w:r>
      <w:r w:rsidRPr="00384B28">
        <w:rPr>
          <w:lang w:val="fr-FR"/>
        </w:rPr>
        <w:t>Instances sur vos Serveurs ou supports de stockage</w:t>
      </w:r>
    </w:p>
    <w:p w14:paraId="31B0CDF5" w14:textId="77777777" w:rsidR="00CD228C" w:rsidRPr="008F1B3C" w:rsidRDefault="00CD228C" w:rsidP="00CD228C">
      <w:pPr>
        <w:pStyle w:val="PURBody-Indented"/>
        <w:rPr>
          <w:lang w:val="fr-FR"/>
        </w:rPr>
      </w:pPr>
      <w:r w:rsidRPr="008F1B3C">
        <w:rPr>
          <w:lang w:val="fr-FR"/>
        </w:rPr>
        <w:t>Pour chaque licence de logiciel acquise, vous disposez des droits supplémentaires stipulés ci-dessous.</w:t>
      </w:r>
    </w:p>
    <w:p w14:paraId="31B0CDF6" w14:textId="77777777" w:rsidR="00CD228C" w:rsidRPr="00384B28" w:rsidRDefault="00CD228C" w:rsidP="00CD228C">
      <w:pPr>
        <w:pStyle w:val="PURBullet-Indented"/>
        <w:rPr>
          <w:lang w:val="fr-FR"/>
        </w:rPr>
      </w:pPr>
      <w:r w:rsidRPr="00384B28">
        <w:rPr>
          <w:lang w:val="fr-FR"/>
        </w:rPr>
        <w:t>Vous pouvez créer un nombre illimité d</w:t>
      </w:r>
      <w:r w:rsidR="000905B8">
        <w:rPr>
          <w:lang w:val="fr-FR"/>
        </w:rPr>
        <w:t>’</w:t>
      </w:r>
      <w:r w:rsidRPr="00384B28">
        <w:rPr>
          <w:lang w:val="fr-FR"/>
        </w:rPr>
        <w:t>instances des logiciels hôtes et invités.</w:t>
      </w:r>
    </w:p>
    <w:p w14:paraId="31B0CDF7" w14:textId="77777777" w:rsidR="00CD228C" w:rsidRPr="00384B28" w:rsidRDefault="00CD228C" w:rsidP="00CD228C">
      <w:pPr>
        <w:pStyle w:val="PURBullet-Indented"/>
        <w:rPr>
          <w:lang w:val="fr-FR"/>
        </w:rPr>
      </w:pPr>
      <w:r w:rsidRPr="00384B28">
        <w:rPr>
          <w:lang w:val="fr-FR"/>
        </w:rPr>
        <w:t>Vous êtes autorisé à stocker les instances des logiciels hôtes et invités sur vos serveurs ou supports de stockage.</w:t>
      </w:r>
    </w:p>
    <w:p w14:paraId="31B0CDF8" w14:textId="77777777" w:rsidR="00CD228C" w:rsidRPr="00384B28" w:rsidRDefault="00CD228C" w:rsidP="00D6363C">
      <w:pPr>
        <w:pStyle w:val="PURBullet-Indented"/>
        <w:rPr>
          <w:lang w:val="fr-FR"/>
        </w:rPr>
      </w:pPr>
      <w:r w:rsidRPr="00384B28">
        <w:rPr>
          <w:lang w:val="fr-FR"/>
        </w:rPr>
        <w:t>Vous êtes autorisé à créer et stocker des instances des logiciels uniquement pour exercer votre droit à exécuter des instances des logiciels en vertu des licences comme indiqué ci-dessus.</w:t>
      </w:r>
    </w:p>
    <w:p w14:paraId="31B0CDF9" w14:textId="77777777" w:rsidR="00CD228C" w:rsidRPr="008F1B3C" w:rsidRDefault="004E2E3E" w:rsidP="00CD6E9D">
      <w:pPr>
        <w:pStyle w:val="PURBullet"/>
        <w:keepLines/>
        <w:numPr>
          <w:ilvl w:val="0"/>
          <w:numId w:val="0"/>
        </w:numPr>
        <w:jc w:val="right"/>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DFA" w14:textId="77777777" w:rsidR="00CD228C" w:rsidRPr="008F1B3C" w:rsidRDefault="00CD228C" w:rsidP="00CD228C">
      <w:pPr>
        <w:pStyle w:val="PURHeading1"/>
        <w:rPr>
          <w:lang w:val="fr-FR"/>
        </w:rPr>
      </w:pPr>
      <w:r w:rsidRPr="008F1B3C">
        <w:rPr>
          <w:lang w:val="fr-FR"/>
        </w:rPr>
        <w:t>Conditions de licence spécifiques</w:t>
      </w:r>
    </w:p>
    <w:p w14:paraId="31B0CDFB" w14:textId="77777777" w:rsidR="00CD228C" w:rsidRPr="008F1B3C" w:rsidRDefault="00CD228C" w:rsidP="00CD228C">
      <w:pPr>
        <w:pStyle w:val="PURProductName"/>
        <w:rPr>
          <w:lang w:val="fr-FR"/>
        </w:rPr>
      </w:pPr>
      <w:bookmarkStart w:id="874" w:name="_Toc370118465"/>
      <w:bookmarkStart w:id="875" w:name="_Toc370124875"/>
      <w:bookmarkStart w:id="876" w:name="_Toc370125144"/>
      <w:bookmarkStart w:id="877" w:name="_Toc370125584"/>
      <w:bookmarkStart w:id="878" w:name="_Toc378682119"/>
      <w:bookmarkStart w:id="879" w:name="_Toc378682294"/>
      <w:bookmarkStart w:id="880" w:name="_Toc371268306"/>
      <w:bookmarkStart w:id="881" w:name="_Toc371268373"/>
      <w:bookmarkStart w:id="882" w:name="_Toc379843011"/>
      <w:bookmarkStart w:id="883" w:name="_Toc381960559"/>
      <w:r w:rsidRPr="008F1B3C">
        <w:rPr>
          <w:lang w:val="fr-FR"/>
        </w:rPr>
        <w:t>Cloud Platform Suite</w:t>
      </w:r>
      <w:bookmarkEnd w:id="874"/>
      <w:bookmarkEnd w:id="875"/>
      <w:bookmarkEnd w:id="876"/>
      <w:bookmarkEnd w:id="877"/>
      <w:bookmarkEnd w:id="878"/>
      <w:bookmarkEnd w:id="879"/>
      <w:bookmarkEnd w:id="880"/>
      <w:bookmarkEnd w:id="881"/>
      <w:bookmarkEnd w:id="882"/>
      <w:bookmarkEnd w:id="883"/>
      <w:r w:rsidRPr="00384B28">
        <w:fldChar w:fldCharType="begin"/>
      </w:r>
      <w:r w:rsidRPr="008F1B3C">
        <w:rPr>
          <w:lang w:val="fr-FR"/>
        </w:rPr>
        <w:instrText>XE "Cloud Platform Suite"</w:instrText>
      </w:r>
      <w:r w:rsidRPr="00384B28">
        <w:fldChar w:fldCharType="end"/>
      </w:r>
    </w:p>
    <w:p w14:paraId="31B0CDFC" w14:textId="77777777" w:rsidR="00CD228C" w:rsidRPr="00384B28" w:rsidRDefault="00CD228C" w:rsidP="00CD228C">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CD228C" w:rsidRPr="00D422BD" w14:paraId="31B0CDFF" w14:textId="77777777" w:rsidTr="00866FFA">
        <w:tc>
          <w:tcPr>
            <w:tcW w:w="2477" w:type="pct"/>
          </w:tcPr>
          <w:p w14:paraId="31B0CDFD" w14:textId="77777777" w:rsidR="00CD228C" w:rsidRPr="008F1B3C" w:rsidRDefault="00CD228C" w:rsidP="00B64EAE">
            <w:pPr>
              <w:pStyle w:val="PURLMSH"/>
              <w:rPr>
                <w:lang w:val="fr-FR"/>
              </w:rPr>
            </w:pPr>
            <w:r w:rsidRPr="008F1B3C">
              <w:rPr>
                <w:lang w:val="fr-FR"/>
              </w:rPr>
              <w:t xml:space="preserve">Mobilité de licence dans les Batteries de Serveurs : </w:t>
            </w:r>
            <w:r w:rsidRPr="008F1B3C">
              <w:rPr>
                <w:b/>
                <w:lang w:val="fr-FR"/>
              </w:rPr>
              <w:t>Non</w:t>
            </w:r>
          </w:p>
        </w:tc>
        <w:tc>
          <w:tcPr>
            <w:tcW w:w="2523" w:type="pct"/>
          </w:tcPr>
          <w:p w14:paraId="31B0CDFE" w14:textId="77777777" w:rsidR="00CD228C" w:rsidRPr="008F1B3C" w:rsidRDefault="00CD228C" w:rsidP="00866FFA">
            <w:pPr>
              <w:pStyle w:val="PURLMSH"/>
              <w:rPr>
                <w:lang w:val="fr-FR"/>
              </w:rPr>
            </w:pPr>
            <w:r w:rsidRPr="008F1B3C">
              <w:rPr>
                <w:lang w:val="fr-FR"/>
              </w:rPr>
              <w:t xml:space="preserve">Voir les avertissements applicables : </w:t>
            </w:r>
            <w:r w:rsidRPr="008F1B3C">
              <w:rPr>
                <w:b/>
                <w:lang w:val="fr-FR"/>
              </w:rPr>
              <w:t xml:space="preserve">transfert de données </w:t>
            </w:r>
            <w:r w:rsidRPr="008F1B3C">
              <w:rPr>
                <w:i/>
                <w:lang w:val="fr-FR"/>
              </w:rPr>
              <w:t>(voir l</w:t>
            </w:r>
            <w:r w:rsidR="000905B8">
              <w:rPr>
                <w:i/>
                <w:lang w:val="fr-FR"/>
              </w:rPr>
              <w:t>’</w:t>
            </w:r>
            <w:hyperlink w:anchor="Appendix_2" w:history="1">
              <w:hyperlink w:anchor="Appendix_2" w:history="1">
                <w:r w:rsidR="00CF5B94" w:rsidRPr="008F1B3C">
                  <w:rPr>
                    <w:rStyle w:val="Hyperlink"/>
                    <w:i/>
                    <w:lang w:val="fr-FR"/>
                  </w:rPr>
                  <w:t>Annexe 2</w:t>
                </w:r>
              </w:hyperlink>
            </w:hyperlink>
            <w:r w:rsidRPr="008F1B3C">
              <w:rPr>
                <w:i/>
                <w:lang w:val="fr-FR"/>
              </w:rPr>
              <w:t>)</w:t>
            </w:r>
          </w:p>
        </w:tc>
      </w:tr>
      <w:tr w:rsidR="00CD228C" w:rsidRPr="00384B28" w14:paraId="31B0CE02" w14:textId="77777777" w:rsidTr="00866FFA">
        <w:tc>
          <w:tcPr>
            <w:tcW w:w="2477" w:type="pct"/>
          </w:tcPr>
          <w:p w14:paraId="31B0CE00" w14:textId="77777777" w:rsidR="00CD228C" w:rsidRPr="00384B28" w:rsidRDefault="00CD228C" w:rsidP="00866FFA">
            <w:pPr>
              <w:pStyle w:val="PURLMSH"/>
            </w:pPr>
            <w:r w:rsidRPr="00384B28">
              <w:t xml:space="preserve">Logiciels client/supplémentaires : </w:t>
            </w:r>
            <w:r w:rsidRPr="00384B28">
              <w:rPr>
                <w:b/>
              </w:rPr>
              <w:t>Non</w:t>
            </w:r>
          </w:p>
        </w:tc>
        <w:tc>
          <w:tcPr>
            <w:tcW w:w="2523" w:type="pct"/>
          </w:tcPr>
          <w:p w14:paraId="31B0CE01" w14:textId="77777777" w:rsidR="00CD228C" w:rsidRPr="00384B28" w:rsidRDefault="00CD228C" w:rsidP="00866FFA">
            <w:pPr>
              <w:pStyle w:val="PURLMSH"/>
            </w:pPr>
          </w:p>
        </w:tc>
      </w:tr>
    </w:tbl>
    <w:p w14:paraId="31B0CE03" w14:textId="77777777" w:rsidR="00CD228C" w:rsidRPr="00384B28" w:rsidRDefault="00CD228C" w:rsidP="00CD228C">
      <w:pPr>
        <w:pStyle w:val="PURADDITIONALTERMSHEADERMB"/>
        <w:rPr>
          <w:lang w:val="fr-FR"/>
        </w:rPr>
      </w:pPr>
      <w:r w:rsidRPr="00384B28">
        <w:rPr>
          <w:lang w:val="fr-FR"/>
        </w:rPr>
        <w:t>Conditions supplémentaires.</w:t>
      </w:r>
    </w:p>
    <w:p w14:paraId="31B0CE04" w14:textId="77777777" w:rsidR="00CD228C" w:rsidRPr="00384B28" w:rsidRDefault="00CD228C" w:rsidP="00CD228C">
      <w:pPr>
        <w:pStyle w:val="PURBody-Indented"/>
        <w:rPr>
          <w:lang w:val="fr-FR"/>
        </w:rPr>
      </w:pPr>
      <w:r w:rsidRPr="00384B28">
        <w:rPr>
          <w:lang w:val="fr-FR"/>
        </w:rPr>
        <w:t>Cloud Platform Suite est disponible sous licences par hôte.</w:t>
      </w:r>
    </w:p>
    <w:p w14:paraId="31B0CE05" w14:textId="77777777" w:rsidR="00CD228C" w:rsidRPr="008F1B3C" w:rsidRDefault="00CD228C" w:rsidP="00CD228C">
      <w:pPr>
        <w:pStyle w:val="PURBody-Indented"/>
        <w:rPr>
          <w:lang w:val="fr-FR"/>
        </w:rPr>
      </w:pPr>
      <w:r w:rsidRPr="008F1B3C">
        <w:rPr>
          <w:smallCaps/>
          <w:color w:val="00467F" w:themeColor="text2"/>
          <w:lang w:val="fr-FR"/>
        </w:rPr>
        <w:t>Restrictions d</w:t>
      </w:r>
      <w:r w:rsidR="000905B8">
        <w:rPr>
          <w:smallCaps/>
          <w:color w:val="00467F" w:themeColor="text2"/>
          <w:lang w:val="fr-FR"/>
        </w:rPr>
        <w:t>’</w:t>
      </w:r>
      <w:r w:rsidRPr="008F1B3C">
        <w:rPr>
          <w:smallCaps/>
          <w:color w:val="00467F" w:themeColor="text2"/>
          <w:lang w:val="fr-FR"/>
        </w:rPr>
        <w:t>utilisation relatives aux composants logiciels</w:t>
      </w:r>
    </w:p>
    <w:p w14:paraId="31B0CE06" w14:textId="77777777" w:rsidR="00CD228C" w:rsidRPr="00384B28" w:rsidRDefault="00CD228C" w:rsidP="00CD228C">
      <w:pPr>
        <w:pStyle w:val="PURBody-Indented"/>
        <w:rPr>
          <w:lang w:val="fr-FR"/>
        </w:rPr>
      </w:pPr>
      <w:r w:rsidRPr="00384B28">
        <w:rPr>
          <w:lang w:val="fr-FR"/>
        </w:rPr>
        <w:t>Le logiciel inclut les composants suivants :</w:t>
      </w:r>
    </w:p>
    <w:p w14:paraId="31B0CE07" w14:textId="77777777" w:rsidR="00CD228C" w:rsidRPr="00384B28" w:rsidRDefault="00CD228C" w:rsidP="00CD228C">
      <w:pPr>
        <w:pStyle w:val="PURBullet-Indented"/>
      </w:pPr>
      <w:r w:rsidRPr="00384B28">
        <w:t>R2 Windows Server 2012</w:t>
      </w:r>
    </w:p>
    <w:p w14:paraId="31B0CE08" w14:textId="77777777" w:rsidR="00CD228C" w:rsidRPr="00384B28" w:rsidRDefault="00CD228C" w:rsidP="00CD228C">
      <w:pPr>
        <w:pStyle w:val="PURBullet-Indented"/>
      </w:pPr>
      <w:r w:rsidRPr="00384B28">
        <w:lastRenderedPageBreak/>
        <w:t>System Center 2012 R2</w:t>
      </w:r>
    </w:p>
    <w:p w14:paraId="31B0CE09" w14:textId="77777777" w:rsidR="00CD228C" w:rsidRPr="00384B28" w:rsidRDefault="00CD228C" w:rsidP="00CD228C">
      <w:pPr>
        <w:pStyle w:val="PURBullet-Indented"/>
      </w:pPr>
      <w:r w:rsidRPr="00384B28">
        <w:t>Pack Windows Azure pour Windows Server</w:t>
      </w:r>
    </w:p>
    <w:p w14:paraId="31B0CE0A" w14:textId="77777777" w:rsidR="00CD228C" w:rsidRPr="00384B28" w:rsidRDefault="00CD228C" w:rsidP="00CD228C">
      <w:pPr>
        <w:pStyle w:val="PURBullet-Indented"/>
      </w:pPr>
      <w:r w:rsidRPr="00384B28">
        <w:t>SQL Server 2012 Standard</w:t>
      </w:r>
    </w:p>
    <w:p w14:paraId="31B0CE0B" w14:textId="77777777" w:rsidR="00CD228C" w:rsidRPr="00384B28" w:rsidRDefault="00CD228C" w:rsidP="00CD228C">
      <w:pPr>
        <w:pStyle w:val="PURBody-Indented"/>
        <w:rPr>
          <w:lang w:val="fr-FR"/>
        </w:rPr>
      </w:pPr>
      <w:r w:rsidRPr="00384B28">
        <w:rPr>
          <w:lang w:val="fr-FR"/>
        </w:rPr>
        <w:t>L</w:t>
      </w:r>
      <w:r w:rsidR="000905B8">
        <w:rPr>
          <w:lang w:val="fr-FR"/>
        </w:rPr>
        <w:t>’</w:t>
      </w:r>
      <w:r w:rsidRPr="00384B28">
        <w:rPr>
          <w:lang w:val="fr-FR"/>
        </w:rPr>
        <w:t>achat d</w:t>
      </w:r>
      <w:r w:rsidR="000905B8">
        <w:rPr>
          <w:lang w:val="fr-FR"/>
        </w:rPr>
        <w:t>’</w:t>
      </w:r>
      <w:r w:rsidRPr="00384B28">
        <w:rPr>
          <w:lang w:val="fr-FR"/>
        </w:rPr>
        <w:t>une licence pour le logiciel Cloud Platform Suite ne vous concède par de licences pour chaque composant logiciel susmentionné. Vous ne pouvez utiliser ces composants que conformément à la description faite dans la présente section.</w:t>
      </w:r>
    </w:p>
    <w:p w14:paraId="31B0CE0C" w14:textId="77777777" w:rsidR="00CD228C" w:rsidRPr="008F1B3C" w:rsidRDefault="00CD228C" w:rsidP="00CD228C">
      <w:pPr>
        <w:pStyle w:val="PURBullet-Indented"/>
        <w:rPr>
          <w:lang w:val="fr-FR"/>
        </w:rPr>
      </w:pPr>
      <w:r w:rsidRPr="008F1B3C">
        <w:rPr>
          <w:lang w:val="fr-FR"/>
        </w:rPr>
        <w:t>Vous ne pouvez utiliser System Center 2012 R2 que pour gérer les OSE physiques et virtuels de votre Structure Hôte et les instances de Cloud Platform Guest (sous licence distincte) et/ou des systèmes d</w:t>
      </w:r>
      <w:r w:rsidR="000905B8">
        <w:rPr>
          <w:lang w:val="fr-FR"/>
        </w:rPr>
        <w:t>’</w:t>
      </w:r>
      <w:r w:rsidRPr="008F1B3C">
        <w:rPr>
          <w:lang w:val="fr-FR"/>
        </w:rPr>
        <w:t>exploitation non-Microsoft hébergés dans votre Structure Hôte.</w:t>
      </w:r>
    </w:p>
    <w:p w14:paraId="31B0CE0D" w14:textId="77777777" w:rsidR="00CD228C" w:rsidRPr="008F1B3C" w:rsidRDefault="00CD228C" w:rsidP="00CD228C">
      <w:pPr>
        <w:pStyle w:val="PURBullet-Indented"/>
        <w:rPr>
          <w:lang w:val="fr-FR"/>
        </w:rPr>
      </w:pPr>
      <w:r w:rsidRPr="008F1B3C">
        <w:rPr>
          <w:lang w:val="fr-FR"/>
        </w:rPr>
        <w:t>Vous êtes autorisé à utiliser toutes les fonctions disponibles du Pack Windows Azure sur n</w:t>
      </w:r>
      <w:r w:rsidR="000905B8">
        <w:rPr>
          <w:lang w:val="fr-FR"/>
        </w:rPr>
        <w:t>’</w:t>
      </w:r>
      <w:r w:rsidRPr="008F1B3C">
        <w:rPr>
          <w:lang w:val="fr-FR"/>
        </w:rPr>
        <w:t>importe lequel des OSE physiques ou virtuels de votre Structure Hôte.</w:t>
      </w:r>
    </w:p>
    <w:p w14:paraId="31B0CE0E" w14:textId="77777777" w:rsidR="00CD228C" w:rsidRPr="008F1B3C" w:rsidRDefault="00CD228C" w:rsidP="00CD228C">
      <w:pPr>
        <w:pStyle w:val="PURBullet-Indented"/>
        <w:rPr>
          <w:lang w:val="fr-FR"/>
        </w:rPr>
      </w:pPr>
      <w:r w:rsidRPr="008F1B3C">
        <w:rPr>
          <w:lang w:val="fr-FR"/>
        </w:rPr>
        <w:t>Vous pouvez utiliser SQL Server 2012 Standard uniquement à des fins de support de System Center 2012 R2 et/ou du Pack Windows Azure. Vous ne pouvez pas utiliser ce composant pour créer, configurer, interroger, modifier ou utiliser d</w:t>
      </w:r>
      <w:r w:rsidR="000905B8">
        <w:rPr>
          <w:lang w:val="fr-FR"/>
        </w:rPr>
        <w:t>’</w:t>
      </w:r>
      <w:r w:rsidRPr="008F1B3C">
        <w:rPr>
          <w:lang w:val="fr-FR"/>
        </w:rPr>
        <w:t>une quelconque autre manière une base de données qui n</w:t>
      </w:r>
      <w:r w:rsidR="000905B8">
        <w:rPr>
          <w:lang w:val="fr-FR"/>
        </w:rPr>
        <w:t>’</w:t>
      </w:r>
      <w:r w:rsidRPr="008F1B3C">
        <w:rPr>
          <w:lang w:val="fr-FR"/>
        </w:rPr>
        <w:t>est pas directement utilisée par System Center 2012 R2 et/ou le Pack Windows Azure.</w:t>
      </w:r>
    </w:p>
    <w:p w14:paraId="31B0CE0F" w14:textId="77777777" w:rsidR="00CD228C" w:rsidRPr="008F1B3C" w:rsidRDefault="00CD228C" w:rsidP="00CD228C">
      <w:pPr>
        <w:pStyle w:val="PURBullet-Indented"/>
        <w:rPr>
          <w:lang w:val="fr-FR"/>
        </w:rPr>
      </w:pPr>
      <w:r w:rsidRPr="00384B28">
        <w:rPr>
          <w:lang w:val="fr-FR"/>
        </w:rPr>
        <w:t>Vous êtes autorisé à utiliser Windows Server 2012 R2 en tant que système d</w:t>
      </w:r>
      <w:r w:rsidR="000905B8">
        <w:rPr>
          <w:lang w:val="fr-FR"/>
        </w:rPr>
        <w:t>’</w:t>
      </w:r>
      <w:r w:rsidRPr="00384B28">
        <w:rPr>
          <w:lang w:val="fr-FR"/>
        </w:rPr>
        <w:t>exploitation pour les OSE physiques et virtuels exécutés dans votre Structure Hôte. Vous pouvez utiliser toutes les fonctionnalités disponibles de ce composant dans les OSE physiques ou virtuels qui l</w:t>
      </w:r>
      <w:r w:rsidR="000905B8">
        <w:rPr>
          <w:lang w:val="fr-FR"/>
        </w:rPr>
        <w:t>’</w:t>
      </w:r>
      <w:r w:rsidRPr="00384B28">
        <w:rPr>
          <w:lang w:val="fr-FR"/>
        </w:rPr>
        <w:t>utilisent comme système d</w:t>
      </w:r>
      <w:r w:rsidR="000905B8">
        <w:rPr>
          <w:lang w:val="fr-FR"/>
        </w:rPr>
        <w:t>’</w:t>
      </w:r>
      <w:r w:rsidRPr="00384B28">
        <w:rPr>
          <w:lang w:val="fr-FR"/>
        </w:rPr>
        <w:t xml:space="preserve">exploitation pour déployer, configurer, gérer et exploiter votre Structure Hôte. </w:t>
      </w:r>
      <w:r w:rsidRPr="008F1B3C">
        <w:rPr>
          <w:lang w:val="fr-FR"/>
        </w:rPr>
        <w:t>Toutefois, vous ne pouvez exécuter les applications suivantes dans un OSE physique ou virtuel qui utilise ce composant comme système d</w:t>
      </w:r>
      <w:r w:rsidR="000905B8">
        <w:rPr>
          <w:lang w:val="fr-FR"/>
        </w:rPr>
        <w:t>’</w:t>
      </w:r>
      <w:r w:rsidRPr="008F1B3C">
        <w:rPr>
          <w:lang w:val="fr-FR"/>
        </w:rPr>
        <w:t>exploitation qu</w:t>
      </w:r>
      <w:r w:rsidR="000905B8">
        <w:rPr>
          <w:lang w:val="fr-FR"/>
        </w:rPr>
        <w:t>’</w:t>
      </w:r>
      <w:r w:rsidRPr="008F1B3C">
        <w:rPr>
          <w:lang w:val="fr-FR"/>
        </w:rPr>
        <w:t>aux fins suivantes :</w:t>
      </w:r>
    </w:p>
    <w:p w14:paraId="31B0CE10" w14:textId="77777777" w:rsidR="00CD228C" w:rsidRPr="008F1B3C" w:rsidRDefault="00CD228C" w:rsidP="00B64EAE">
      <w:pPr>
        <w:pStyle w:val="PURBullet-Indented"/>
        <w:ind w:left="720"/>
        <w:rPr>
          <w:lang w:val="fr-FR"/>
        </w:rPr>
      </w:pPr>
      <w:r w:rsidRPr="008F1B3C">
        <w:rPr>
          <w:lang w:val="fr-FR"/>
        </w:rPr>
        <w:t>System Center 2012 R2 : aux fins susmentionnées ;</w:t>
      </w:r>
    </w:p>
    <w:p w14:paraId="31B0CE11" w14:textId="77777777" w:rsidR="00CD228C" w:rsidRPr="008F1B3C" w:rsidRDefault="00CD228C" w:rsidP="00B64EAE">
      <w:pPr>
        <w:pStyle w:val="PURBullet-Indented"/>
        <w:ind w:left="720"/>
        <w:rPr>
          <w:lang w:val="fr-FR"/>
        </w:rPr>
      </w:pPr>
      <w:r w:rsidRPr="008F1B3C">
        <w:rPr>
          <w:lang w:val="fr-FR"/>
        </w:rPr>
        <w:t>Pack Windows Azure : aux fins susmentionnées ;</w:t>
      </w:r>
    </w:p>
    <w:p w14:paraId="31B0CE12" w14:textId="77777777" w:rsidR="00CD228C" w:rsidRPr="008F1B3C" w:rsidRDefault="00CD228C" w:rsidP="00B64EAE">
      <w:pPr>
        <w:pStyle w:val="PURBullet-Indented"/>
        <w:ind w:left="720"/>
        <w:rPr>
          <w:lang w:val="fr-FR"/>
        </w:rPr>
      </w:pPr>
      <w:r w:rsidRPr="008F1B3C">
        <w:rPr>
          <w:lang w:val="fr-FR"/>
        </w:rPr>
        <w:t>SQL Server 2012 Standard : aux fins susmentionnées ;</w:t>
      </w:r>
    </w:p>
    <w:p w14:paraId="31B0CE13" w14:textId="77777777" w:rsidR="00CD228C" w:rsidRPr="00384B28" w:rsidRDefault="00CD228C" w:rsidP="00B64EAE">
      <w:pPr>
        <w:pStyle w:val="PURBullet-Indented"/>
        <w:ind w:left="720"/>
        <w:rPr>
          <w:lang w:val="fr-FR"/>
        </w:rPr>
      </w:pPr>
      <w:r w:rsidRPr="00384B28">
        <w:rPr>
          <w:lang w:val="fr-FR"/>
        </w:rPr>
        <w:t>applications utilisées uniquement pour déployer, configurer, gérer et exploiter votre Structure Hôte.</w:t>
      </w:r>
    </w:p>
    <w:p w14:paraId="31B0CE14" w14:textId="77777777" w:rsidR="00CD228C" w:rsidRPr="008F1B3C" w:rsidRDefault="00CD228C" w:rsidP="00CD228C">
      <w:pPr>
        <w:pStyle w:val="PURBlueStrong-Indented"/>
        <w:rPr>
          <w:spacing w:val="0"/>
          <w:lang w:val="fr-FR"/>
        </w:rPr>
      </w:pPr>
      <w:r w:rsidRPr="008F1B3C">
        <w:rPr>
          <w:smallCaps w:val="0"/>
          <w:color w:val="404040" w:themeColor="text1" w:themeTint="BF"/>
          <w:spacing w:val="0"/>
          <w:lang w:val="fr-FR"/>
        </w:rPr>
        <w:t>Vous n</w:t>
      </w:r>
      <w:r w:rsidR="000905B8">
        <w:rPr>
          <w:smallCaps w:val="0"/>
          <w:color w:val="404040" w:themeColor="text1" w:themeTint="BF"/>
          <w:spacing w:val="0"/>
          <w:lang w:val="fr-FR"/>
        </w:rPr>
        <w:t>’</w:t>
      </w:r>
      <w:r w:rsidRPr="008F1B3C">
        <w:rPr>
          <w:smallCaps w:val="0"/>
          <w:color w:val="404040" w:themeColor="text1" w:themeTint="BF"/>
          <w:spacing w:val="0"/>
          <w:lang w:val="fr-FR"/>
        </w:rPr>
        <w:t>êtes pas autorisé à exécuter d</w:t>
      </w:r>
      <w:r w:rsidR="000905B8">
        <w:rPr>
          <w:smallCaps w:val="0"/>
          <w:color w:val="404040" w:themeColor="text1" w:themeTint="BF"/>
          <w:spacing w:val="0"/>
          <w:lang w:val="fr-FR"/>
        </w:rPr>
        <w:t>’</w:t>
      </w:r>
      <w:r w:rsidRPr="008F1B3C">
        <w:rPr>
          <w:smallCaps w:val="0"/>
          <w:color w:val="404040" w:themeColor="text1" w:themeTint="BF"/>
          <w:spacing w:val="0"/>
          <w:lang w:val="fr-FR"/>
        </w:rPr>
        <w:t>autres applications à d</w:t>
      </w:r>
      <w:r w:rsidR="000905B8">
        <w:rPr>
          <w:smallCaps w:val="0"/>
          <w:color w:val="404040" w:themeColor="text1" w:themeTint="BF"/>
          <w:spacing w:val="0"/>
          <w:lang w:val="fr-FR"/>
        </w:rPr>
        <w:t>’</w:t>
      </w:r>
      <w:r w:rsidRPr="008F1B3C">
        <w:rPr>
          <w:smallCaps w:val="0"/>
          <w:color w:val="404040" w:themeColor="text1" w:themeTint="BF"/>
          <w:spacing w:val="0"/>
          <w:lang w:val="fr-FR"/>
        </w:rPr>
        <w:t>autres fins dans des OSE physiques ou virtuels de votre Structure Hôte qui utilisent Windows Server 2012 R2 comme système d</w:t>
      </w:r>
      <w:r w:rsidR="000905B8">
        <w:rPr>
          <w:smallCaps w:val="0"/>
          <w:color w:val="404040" w:themeColor="text1" w:themeTint="BF"/>
          <w:spacing w:val="0"/>
          <w:lang w:val="fr-FR"/>
        </w:rPr>
        <w:t>’</w:t>
      </w:r>
      <w:r w:rsidRPr="008F1B3C">
        <w:rPr>
          <w:smallCaps w:val="0"/>
          <w:color w:val="404040" w:themeColor="text1" w:themeTint="BF"/>
          <w:spacing w:val="0"/>
          <w:lang w:val="fr-FR"/>
        </w:rPr>
        <w:t xml:space="preserve">exploitation. </w:t>
      </w:r>
    </w:p>
    <w:p w14:paraId="31B0CE15" w14:textId="77777777" w:rsidR="00CD228C" w:rsidRPr="00601334" w:rsidRDefault="00CD228C" w:rsidP="00CD228C">
      <w:pPr>
        <w:pStyle w:val="PURBlueStrong-Indented"/>
        <w:rPr>
          <w:spacing w:val="0"/>
          <w:lang w:val="fr-FR"/>
        </w:rPr>
      </w:pPr>
      <w:r w:rsidRPr="00601334">
        <w:rPr>
          <w:smallCaps w:val="0"/>
          <w:color w:val="404040" w:themeColor="text1" w:themeTint="BF"/>
          <w:spacing w:val="0"/>
          <w:lang w:val="fr-FR"/>
        </w:rPr>
        <w:t>Vous devez faire l</w:t>
      </w:r>
      <w:r w:rsidR="000905B8">
        <w:rPr>
          <w:smallCaps w:val="0"/>
          <w:color w:val="404040" w:themeColor="text1" w:themeTint="BF"/>
          <w:spacing w:val="0"/>
          <w:lang w:val="fr-FR"/>
        </w:rPr>
        <w:t>’</w:t>
      </w:r>
      <w:r w:rsidRPr="00601334">
        <w:rPr>
          <w:smallCaps w:val="0"/>
          <w:color w:val="404040" w:themeColor="text1" w:themeTint="BF"/>
          <w:spacing w:val="0"/>
          <w:lang w:val="fr-FR"/>
        </w:rPr>
        <w:t>acquisition d</w:t>
      </w:r>
      <w:r w:rsidR="000905B8">
        <w:rPr>
          <w:smallCaps w:val="0"/>
          <w:color w:val="404040" w:themeColor="text1" w:themeTint="BF"/>
          <w:spacing w:val="0"/>
          <w:lang w:val="fr-FR"/>
        </w:rPr>
        <w:t>’</w:t>
      </w:r>
      <w:r w:rsidRPr="00601334">
        <w:rPr>
          <w:smallCaps w:val="0"/>
          <w:color w:val="404040" w:themeColor="text1" w:themeTint="BF"/>
          <w:spacing w:val="0"/>
          <w:lang w:val="fr-FR"/>
        </w:rPr>
        <w:t>une licence Microsoft Cloud Platform Guest distincte pour chaque instance de Microsoft Cloud Platform Guest hébergée dans votre Structure Hôte.</w:t>
      </w:r>
    </w:p>
    <w:p w14:paraId="31B0CE16" w14:textId="77777777" w:rsidR="00CD228C" w:rsidRPr="008F1B3C" w:rsidRDefault="00CD228C" w:rsidP="00CD228C">
      <w:pPr>
        <w:pStyle w:val="PURBlueStrong"/>
        <w:rPr>
          <w:spacing w:val="0"/>
          <w:lang w:val="fr-FR"/>
        </w:rPr>
      </w:pPr>
      <w:r w:rsidRPr="008F1B3C">
        <w:rPr>
          <w:spacing w:val="0"/>
          <w:lang w:val="fr-FR"/>
        </w:rPr>
        <w:t>Aucune licence d</w:t>
      </w:r>
      <w:r w:rsidR="000905B8">
        <w:rPr>
          <w:spacing w:val="0"/>
          <w:lang w:val="fr-FR"/>
        </w:rPr>
        <w:t>’</w:t>
      </w:r>
      <w:r w:rsidRPr="008F1B3C">
        <w:rPr>
          <w:spacing w:val="0"/>
          <w:lang w:val="fr-FR"/>
        </w:rPr>
        <w:t>accès SAL (Subscriber Access License) requise pour l</w:t>
      </w:r>
      <w:r w:rsidR="000905B8">
        <w:rPr>
          <w:spacing w:val="0"/>
          <w:lang w:val="fr-FR"/>
        </w:rPr>
        <w:t>’</w:t>
      </w:r>
      <w:r w:rsidRPr="008F1B3C">
        <w:rPr>
          <w:spacing w:val="0"/>
          <w:lang w:val="fr-FR"/>
        </w:rPr>
        <w:t>accès</w:t>
      </w:r>
    </w:p>
    <w:p w14:paraId="31B0CE17" w14:textId="77777777" w:rsidR="00CD228C" w:rsidRPr="008F1B3C" w:rsidRDefault="00CD228C" w:rsidP="00CD228C">
      <w:pPr>
        <w:pStyle w:val="PURBody-Indented"/>
        <w:rPr>
          <w:lang w:val="fr-FR"/>
        </w:rPr>
      </w:pPr>
      <w:r w:rsidRPr="008F1B3C">
        <w:rPr>
          <w:lang w:val="fr-FR"/>
        </w:rPr>
        <w:t>Vous n</w:t>
      </w:r>
      <w:r w:rsidR="000905B8">
        <w:rPr>
          <w:lang w:val="fr-FR"/>
        </w:rPr>
        <w:t>’</w:t>
      </w:r>
      <w:r w:rsidRPr="008F1B3C">
        <w:rPr>
          <w:lang w:val="fr-FR"/>
        </w:rPr>
        <w:t>avez pas besoin de licence d</w:t>
      </w:r>
      <w:r w:rsidR="000905B8">
        <w:rPr>
          <w:lang w:val="fr-FR"/>
        </w:rPr>
        <w:t>’</w:t>
      </w:r>
      <w:r w:rsidRPr="008F1B3C">
        <w:rPr>
          <w:lang w:val="fr-FR"/>
        </w:rPr>
        <w:t>accès SAL pour les autres dispositifs afin d</w:t>
      </w:r>
      <w:r w:rsidR="000905B8">
        <w:rPr>
          <w:lang w:val="fr-FR"/>
        </w:rPr>
        <w:t>’</w:t>
      </w:r>
      <w:r w:rsidRPr="008F1B3C">
        <w:rPr>
          <w:lang w:val="fr-FR"/>
        </w:rPr>
        <w:t>accéder à vos instances du logiciel.</w:t>
      </w:r>
    </w:p>
    <w:p w14:paraId="31B0CE18" w14:textId="77777777" w:rsidR="00CD228C" w:rsidRPr="00601334" w:rsidRDefault="00CD228C" w:rsidP="00CD228C">
      <w:pPr>
        <w:pStyle w:val="PURBlueStrong-Indented"/>
        <w:rPr>
          <w:spacing w:val="0"/>
          <w:lang w:val="fr-FR"/>
        </w:rPr>
      </w:pPr>
      <w:r w:rsidRPr="00601334">
        <w:rPr>
          <w:spacing w:val="0"/>
          <w:lang w:val="fr-FR"/>
        </w:rPr>
        <w:t>Microsoft .NET Framework et le correctif Windows KB975759</w:t>
      </w:r>
    </w:p>
    <w:p w14:paraId="31B0CE19" w14:textId="77777777" w:rsidR="00506D38" w:rsidRPr="00384B28" w:rsidRDefault="00CD228C" w:rsidP="00CD228C">
      <w:pPr>
        <w:pStyle w:val="PURBody-Indented"/>
        <w:rPr>
          <w:lang w:val="fr-FR"/>
        </w:rPr>
      </w:pPr>
      <w:r w:rsidRPr="00384B28">
        <w:rPr>
          <w:lang w:val="fr-FR"/>
        </w:rPr>
        <w:t>Le logiciel contient le logiciel Microsoft. NET Framework et le correctif Windows KB975759. Reportez-vous aux conditions de licence de .NET Framework, du logiciel PowerShell et du correctif Windows KB975759 stipulées dans les conditions universelles de licence.</w:t>
      </w:r>
    </w:p>
    <w:p w14:paraId="31B0CE1A" w14:textId="77777777" w:rsidR="00CC4461" w:rsidRPr="008F1B3C" w:rsidRDefault="004E2E3E" w:rsidP="00CD6E9D">
      <w:pPr>
        <w:pStyle w:val="PURBody-Indented"/>
        <w:keepLines/>
        <w:ind w:left="274"/>
        <w:jc w:val="right"/>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E1B" w14:textId="77777777" w:rsidR="00CC4461" w:rsidRPr="00601334" w:rsidRDefault="00CC4461" w:rsidP="00CC4461">
      <w:pPr>
        <w:pStyle w:val="PURProductName"/>
        <w:rPr>
          <w:lang w:val="fr-FR"/>
        </w:rPr>
      </w:pPr>
      <w:bookmarkStart w:id="884" w:name="_Toc370118466"/>
      <w:bookmarkStart w:id="885" w:name="_Toc370124876"/>
      <w:bookmarkStart w:id="886" w:name="_Toc370125145"/>
      <w:bookmarkStart w:id="887" w:name="_Toc370125585"/>
      <w:bookmarkStart w:id="888" w:name="_Toc378682120"/>
      <w:bookmarkStart w:id="889" w:name="_Toc378682295"/>
      <w:bookmarkStart w:id="890" w:name="_Toc371268307"/>
      <w:bookmarkStart w:id="891" w:name="_Toc371268374"/>
      <w:bookmarkStart w:id="892" w:name="_Toc379843012"/>
      <w:bookmarkStart w:id="893" w:name="_Toc381960560"/>
      <w:r w:rsidRPr="00601334">
        <w:rPr>
          <w:lang w:val="fr-FR"/>
        </w:rPr>
        <w:t>Cloud Platform Guest</w:t>
      </w:r>
      <w:bookmarkEnd w:id="884"/>
      <w:bookmarkEnd w:id="885"/>
      <w:bookmarkEnd w:id="886"/>
      <w:bookmarkEnd w:id="887"/>
      <w:bookmarkEnd w:id="888"/>
      <w:bookmarkEnd w:id="889"/>
      <w:bookmarkEnd w:id="890"/>
      <w:bookmarkEnd w:id="891"/>
      <w:bookmarkEnd w:id="892"/>
      <w:bookmarkEnd w:id="893"/>
      <w:r w:rsidRPr="00384B28">
        <w:fldChar w:fldCharType="begin"/>
      </w:r>
      <w:r w:rsidRPr="00601334">
        <w:rPr>
          <w:lang w:val="fr-FR"/>
        </w:rPr>
        <w:instrText>XE "Cloud Platform Guest"</w:instrText>
      </w:r>
      <w:r w:rsidRPr="00384B28">
        <w:fldChar w:fldCharType="end"/>
      </w:r>
    </w:p>
    <w:p w14:paraId="31B0CE1C" w14:textId="77777777" w:rsidR="00CC4461" w:rsidRPr="00384B28" w:rsidRDefault="00CC4461" w:rsidP="00CC4461">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CC4461" w:rsidRPr="00D422BD" w14:paraId="31B0CE1F" w14:textId="77777777" w:rsidTr="00CD6E9D">
        <w:tc>
          <w:tcPr>
            <w:tcW w:w="2477" w:type="pct"/>
            <w:tcBorders>
              <w:top w:val="dotted" w:sz="4" w:space="0" w:color="B9D3EB" w:themeColor="accent1"/>
              <w:bottom w:val="nil"/>
            </w:tcBorders>
          </w:tcPr>
          <w:p w14:paraId="31B0CE1D" w14:textId="77777777" w:rsidR="00CC4461" w:rsidRPr="008F1B3C" w:rsidRDefault="00CC4461" w:rsidP="00B64EAE">
            <w:pPr>
              <w:pStyle w:val="PURLMSH"/>
              <w:rPr>
                <w:lang w:val="fr-FR"/>
              </w:rPr>
            </w:pPr>
            <w:r w:rsidRPr="008F1B3C">
              <w:rPr>
                <w:lang w:val="fr-FR"/>
              </w:rPr>
              <w:t xml:space="preserve">Mobilité de licence dans les Batteries de Serveurs : </w:t>
            </w:r>
            <w:r w:rsidRPr="008F1B3C">
              <w:rPr>
                <w:b/>
                <w:lang w:val="fr-FR"/>
              </w:rPr>
              <w:t>Non</w:t>
            </w:r>
          </w:p>
        </w:tc>
        <w:tc>
          <w:tcPr>
            <w:tcW w:w="2523" w:type="pct"/>
            <w:tcBorders>
              <w:top w:val="dotted" w:sz="4" w:space="0" w:color="B9D3EB" w:themeColor="accent1"/>
              <w:bottom w:val="nil"/>
            </w:tcBorders>
          </w:tcPr>
          <w:p w14:paraId="31B0CE1E" w14:textId="77777777" w:rsidR="00CC4461" w:rsidRPr="008F1B3C" w:rsidRDefault="00CC4461" w:rsidP="00CC4461">
            <w:pPr>
              <w:pStyle w:val="PURLMSH"/>
              <w:rPr>
                <w:i/>
                <w:lang w:val="fr-FR"/>
              </w:rPr>
            </w:pPr>
            <w:r w:rsidRPr="008F1B3C">
              <w:rPr>
                <w:lang w:val="fr-FR"/>
              </w:rPr>
              <w:t xml:space="preserve">Voir les avertissements applicables : </w:t>
            </w:r>
            <w:r w:rsidRPr="008F1B3C">
              <w:rPr>
                <w:b/>
                <w:lang w:val="fr-FR"/>
              </w:rPr>
              <w:t xml:space="preserve">transfert de données, H.264/AVC et VC-1 </w:t>
            </w:r>
            <w:r w:rsidRPr="008F1B3C">
              <w:rPr>
                <w:i/>
                <w:lang w:val="fr-FR"/>
              </w:rPr>
              <w:t>(voir l</w:t>
            </w:r>
            <w:r w:rsidR="000905B8">
              <w:rPr>
                <w:i/>
                <w:lang w:val="fr-FR"/>
              </w:rPr>
              <w:t>’</w:t>
            </w:r>
            <w:hyperlink w:anchor="Appendix_2" w:history="1">
              <w:hyperlink w:anchor="Appendix_2" w:history="1">
                <w:r w:rsidR="00CF5B94" w:rsidRPr="008F1B3C">
                  <w:rPr>
                    <w:rStyle w:val="Hyperlink"/>
                    <w:i/>
                    <w:lang w:val="fr-FR"/>
                  </w:rPr>
                  <w:t>Annexe 2</w:t>
                </w:r>
              </w:hyperlink>
            </w:hyperlink>
            <w:r w:rsidRPr="008F1B3C">
              <w:rPr>
                <w:i/>
                <w:lang w:val="fr-FR"/>
              </w:rPr>
              <w:t>)</w:t>
            </w:r>
          </w:p>
        </w:tc>
      </w:tr>
      <w:tr w:rsidR="00EE7C5B" w:rsidRPr="00384B28" w14:paraId="31B0CE22" w14:textId="77777777" w:rsidTr="00CD6E9D">
        <w:tc>
          <w:tcPr>
            <w:tcW w:w="2477" w:type="pct"/>
            <w:tcBorders>
              <w:top w:val="nil"/>
              <w:bottom w:val="nil"/>
            </w:tcBorders>
          </w:tcPr>
          <w:p w14:paraId="31B0CE20" w14:textId="77777777" w:rsidR="00EE7C5B" w:rsidRPr="00384B28" w:rsidRDefault="00EE7C5B" w:rsidP="00CD6E9D">
            <w:pPr>
              <w:pStyle w:val="PURLMSH"/>
            </w:pPr>
            <w:r w:rsidRPr="00384B28">
              <w:t xml:space="preserve">Logiciels client/supplémentaires : </w:t>
            </w:r>
            <w:r w:rsidRPr="00384B28">
              <w:rPr>
                <w:b/>
              </w:rPr>
              <w:t>Oui</w:t>
            </w:r>
          </w:p>
        </w:tc>
        <w:tc>
          <w:tcPr>
            <w:tcW w:w="2523" w:type="pct"/>
            <w:tcBorders>
              <w:top w:val="nil"/>
              <w:bottom w:val="nil"/>
            </w:tcBorders>
          </w:tcPr>
          <w:p w14:paraId="31B0CE21" w14:textId="77777777" w:rsidR="00EE7C5B" w:rsidRPr="00384B28" w:rsidRDefault="00EE7C5B" w:rsidP="00652F97">
            <w:pPr>
              <w:pStyle w:val="PURLMSH"/>
              <w:rPr>
                <w:i/>
              </w:rPr>
            </w:pPr>
          </w:p>
        </w:tc>
      </w:tr>
    </w:tbl>
    <w:p w14:paraId="31B0CE23" w14:textId="77777777" w:rsidR="00CC4461" w:rsidRPr="00384B28" w:rsidRDefault="00CC4461" w:rsidP="00CC4461">
      <w:pPr>
        <w:pStyle w:val="PURADDITIONALTERMSHEADERMB"/>
        <w:rPr>
          <w:lang w:val="fr-FR"/>
        </w:rPr>
      </w:pPr>
      <w:r w:rsidRPr="00384B28">
        <w:rPr>
          <w:lang w:val="fr-FR"/>
        </w:rPr>
        <w:t>Conditions supplémentaires.</w:t>
      </w:r>
    </w:p>
    <w:p w14:paraId="31B0CE24" w14:textId="77777777" w:rsidR="00CC4461" w:rsidRPr="00384B28" w:rsidRDefault="00CC4461" w:rsidP="00CC4461">
      <w:pPr>
        <w:pStyle w:val="PURBody-Indented"/>
        <w:rPr>
          <w:lang w:val="fr-FR"/>
        </w:rPr>
      </w:pPr>
      <w:r w:rsidRPr="00384B28">
        <w:rPr>
          <w:lang w:val="fr-FR"/>
        </w:rPr>
        <w:t>Cloud Platform Guest est disponible sous licences par invité.</w:t>
      </w:r>
    </w:p>
    <w:p w14:paraId="31B0CE25" w14:textId="77777777" w:rsidR="00CC4461" w:rsidRPr="008F1B3C" w:rsidRDefault="00CC4461" w:rsidP="00CC4461">
      <w:pPr>
        <w:spacing w:after="200"/>
        <w:ind w:left="817" w:hanging="547"/>
        <w:rPr>
          <w:lang w:val="fr-FR"/>
        </w:rPr>
      </w:pPr>
      <w:r w:rsidRPr="008F1B3C">
        <w:rPr>
          <w:smallCaps/>
          <w:color w:val="00467F" w:themeColor="text2"/>
          <w:sz w:val="18"/>
          <w:lang w:val="fr-FR"/>
        </w:rPr>
        <w:t>Droits relatifs à Windows Server</w:t>
      </w:r>
    </w:p>
    <w:p w14:paraId="31B0CE26" w14:textId="77777777" w:rsidR="00CC4461" w:rsidRPr="008F1B3C" w:rsidRDefault="00CC4461" w:rsidP="00CC4461">
      <w:pPr>
        <w:pStyle w:val="PURBody-Indented"/>
        <w:rPr>
          <w:lang w:val="fr-FR"/>
        </w:rPr>
      </w:pPr>
      <w:r w:rsidRPr="008F1B3C">
        <w:rPr>
          <w:lang w:val="fr-FR"/>
        </w:rPr>
        <w:t>Vous êtes autorisé à créer, stocker et utiliser la version 2012 ou une version antérieure des éditions de Windows Server suivantes à la place du logiciel :</w:t>
      </w:r>
    </w:p>
    <w:p w14:paraId="31B0CE27" w14:textId="77777777" w:rsidR="00CC4461" w:rsidRPr="00384B28" w:rsidRDefault="00CC4461" w:rsidP="00B64EAE">
      <w:pPr>
        <w:pStyle w:val="PURBody-Indented"/>
        <w:numPr>
          <w:ilvl w:val="0"/>
          <w:numId w:val="30"/>
        </w:numPr>
        <w:ind w:left="548" w:hanging="274"/>
        <w:contextualSpacing/>
      </w:pPr>
      <w:r w:rsidRPr="00384B28">
        <w:t xml:space="preserve">Windows Server Standard </w:t>
      </w:r>
    </w:p>
    <w:p w14:paraId="31B0CE28" w14:textId="77777777" w:rsidR="00CC4461" w:rsidRPr="00384B28" w:rsidRDefault="00CC4461" w:rsidP="00B64EAE">
      <w:pPr>
        <w:pStyle w:val="PURBody-Indented"/>
        <w:numPr>
          <w:ilvl w:val="0"/>
          <w:numId w:val="30"/>
        </w:numPr>
        <w:ind w:left="548" w:hanging="274"/>
        <w:contextualSpacing/>
      </w:pPr>
      <w:r w:rsidRPr="00384B28">
        <w:t>Windows Server Enterprise</w:t>
      </w:r>
    </w:p>
    <w:p w14:paraId="31B0CE29" w14:textId="77777777" w:rsidR="00CC4461" w:rsidRPr="00384B28" w:rsidRDefault="00CC4461" w:rsidP="00B64EAE">
      <w:pPr>
        <w:pStyle w:val="PURBody-Indented"/>
        <w:numPr>
          <w:ilvl w:val="0"/>
          <w:numId w:val="30"/>
        </w:numPr>
        <w:ind w:left="548" w:hanging="274"/>
        <w:contextualSpacing/>
      </w:pPr>
      <w:r w:rsidRPr="00384B28">
        <w:t>Windows Server Datacenter</w:t>
      </w:r>
    </w:p>
    <w:p w14:paraId="31B0CE2A" w14:textId="77777777" w:rsidR="00CC4461" w:rsidRPr="00384B28" w:rsidRDefault="00CC4461" w:rsidP="00B64EAE">
      <w:pPr>
        <w:pStyle w:val="PURBody-Indented"/>
        <w:numPr>
          <w:ilvl w:val="0"/>
          <w:numId w:val="30"/>
        </w:numPr>
        <w:ind w:left="548" w:hanging="274"/>
        <w:contextualSpacing/>
      </w:pPr>
      <w:r w:rsidRPr="00384B28">
        <w:lastRenderedPageBreak/>
        <w:t>Windows Server Essentials</w:t>
      </w:r>
    </w:p>
    <w:p w14:paraId="31B0CE2B" w14:textId="77777777" w:rsidR="00CC4461" w:rsidRPr="00384B28" w:rsidRDefault="00CC4461" w:rsidP="00B64EAE">
      <w:pPr>
        <w:pStyle w:val="PURBody-Indented"/>
        <w:numPr>
          <w:ilvl w:val="0"/>
          <w:numId w:val="30"/>
        </w:numPr>
        <w:ind w:left="548" w:hanging="274"/>
        <w:contextualSpacing/>
      </w:pPr>
      <w:r w:rsidRPr="00384B28">
        <w:t>Windows Web Server</w:t>
      </w:r>
    </w:p>
    <w:p w14:paraId="31B0CE2C" w14:textId="77777777" w:rsidR="00CC4461" w:rsidRDefault="00CC4461" w:rsidP="00B64EAE">
      <w:pPr>
        <w:pStyle w:val="PURBody-Indented"/>
        <w:numPr>
          <w:ilvl w:val="0"/>
          <w:numId w:val="30"/>
        </w:numPr>
        <w:ind w:left="548" w:hanging="274"/>
        <w:contextualSpacing/>
      </w:pPr>
      <w:r w:rsidRPr="00384B28">
        <w:t>Système d</w:t>
      </w:r>
      <w:r w:rsidR="000905B8">
        <w:t>’</w:t>
      </w:r>
      <w:r w:rsidRPr="00384B28">
        <w:t>exploitation Windows HPC Server</w:t>
      </w:r>
    </w:p>
    <w:p w14:paraId="31B0CE2D" w14:textId="77777777" w:rsidR="00E77E1C" w:rsidRPr="00384B28" w:rsidRDefault="00E77E1C" w:rsidP="00402ECC">
      <w:pPr>
        <w:pStyle w:val="PURBody-Indented"/>
        <w:ind w:left="0"/>
        <w:contextualSpacing/>
      </w:pPr>
    </w:p>
    <w:p w14:paraId="31B0CE2E" w14:textId="77777777" w:rsidR="00CC4461" w:rsidRPr="00384B28" w:rsidRDefault="00CC4461" w:rsidP="00CC4461">
      <w:pPr>
        <w:pStyle w:val="PURBody-Indented"/>
        <w:rPr>
          <w:lang w:val="fr-FR"/>
        </w:rPr>
      </w:pPr>
      <w:r w:rsidRPr="00384B28">
        <w:rPr>
          <w:lang w:val="fr-FR"/>
        </w:rPr>
        <w:t>Les présentes conditions de licence s</w:t>
      </w:r>
      <w:r w:rsidR="000905B8">
        <w:rPr>
          <w:lang w:val="fr-FR"/>
        </w:rPr>
        <w:t>’</w:t>
      </w:r>
      <w:r w:rsidRPr="00384B28">
        <w:rPr>
          <w:lang w:val="fr-FR"/>
        </w:rPr>
        <w:t>appliquent à votre utilisation des éditions susmentionnées. Si vous choisissez cette option, vous ne serez pas autorisé à créer, stocker ou utiliser plus d</w:t>
      </w:r>
      <w:r w:rsidR="000905B8">
        <w:rPr>
          <w:lang w:val="fr-FR"/>
        </w:rPr>
        <w:t>’</w:t>
      </w:r>
      <w:r w:rsidRPr="00384B28">
        <w:rPr>
          <w:lang w:val="fr-FR"/>
        </w:rPr>
        <w:t xml:space="preserve">instances du logiciel que ce que les présentes conditions prévoient. </w:t>
      </w:r>
    </w:p>
    <w:p w14:paraId="31B0CE2F" w14:textId="77777777" w:rsidR="00CC4461" w:rsidRPr="00601334" w:rsidRDefault="00CC4461" w:rsidP="00CC4461">
      <w:pPr>
        <w:pStyle w:val="PURBlueStrong"/>
        <w:rPr>
          <w:spacing w:val="0"/>
          <w:lang w:val="fr-FR"/>
        </w:rPr>
      </w:pPr>
      <w:r w:rsidRPr="00601334">
        <w:rPr>
          <w:spacing w:val="0"/>
          <w:lang w:val="fr-FR"/>
        </w:rPr>
        <w:t>Technologie de stockage de données</w:t>
      </w:r>
    </w:p>
    <w:p w14:paraId="31B0CE30" w14:textId="77777777" w:rsidR="00CC4461" w:rsidRPr="00384B28" w:rsidRDefault="00CC4461" w:rsidP="00CC4461">
      <w:pPr>
        <w:pStyle w:val="PURBody-Indented"/>
        <w:rPr>
          <w:lang w:val="fr-FR"/>
        </w:rPr>
      </w:pPr>
      <w:r w:rsidRPr="00384B28">
        <w:rPr>
          <w:lang w:val="fr-FR"/>
        </w:rPr>
        <w:t>Le logiciel serveur peut contenir une technologie de stockage de données dénommée Windows Internal Database. Les composants du logiciel serveur font appel à cette technologie pour stocker les données. Vous n</w:t>
      </w:r>
      <w:r w:rsidR="000905B8">
        <w:rPr>
          <w:lang w:val="fr-FR"/>
        </w:rPr>
        <w:t>’</w:t>
      </w:r>
      <w:r w:rsidRPr="00384B28">
        <w:rPr>
          <w:lang w:val="fr-FR"/>
        </w:rPr>
        <w:t>êtes pas autorisé à utiliser ou à accéder à cette technologie de toute autre manière au titre du présent contrat.</w:t>
      </w:r>
    </w:p>
    <w:p w14:paraId="31B0CE31" w14:textId="77777777" w:rsidR="00CC4461" w:rsidRPr="008F1B3C" w:rsidRDefault="00CC4461" w:rsidP="00CC4461">
      <w:pPr>
        <w:pStyle w:val="PURBlueStrong"/>
        <w:rPr>
          <w:spacing w:val="0"/>
          <w:lang w:val="fr-FR"/>
        </w:rPr>
      </w:pPr>
      <w:r w:rsidRPr="008F1B3C">
        <w:rPr>
          <w:spacing w:val="0"/>
          <w:lang w:val="fr-FR"/>
        </w:rPr>
        <w:t>Services Bureau à Distance pour Windows Server 2012 R2</w:t>
      </w:r>
    </w:p>
    <w:p w14:paraId="31B0CE32" w14:textId="77777777" w:rsidR="00B64EAE" w:rsidRPr="008F1B3C" w:rsidRDefault="00CC4461" w:rsidP="00B64EAE">
      <w:pPr>
        <w:pStyle w:val="PURBody-Indented"/>
        <w:rPr>
          <w:lang w:val="fr-FR"/>
        </w:rPr>
      </w:pPr>
      <w:r w:rsidRPr="008F1B3C">
        <w:rPr>
          <w:lang w:val="fr-FR"/>
        </w:rPr>
        <w:t>Vous devez faire l</w:t>
      </w:r>
      <w:r w:rsidR="000905B8">
        <w:rPr>
          <w:lang w:val="fr-FR"/>
        </w:rPr>
        <w:t>’</w:t>
      </w:r>
      <w:r w:rsidRPr="008F1B3C">
        <w:rPr>
          <w:lang w:val="fr-FR"/>
        </w:rPr>
        <w:t>acquisition d</w:t>
      </w:r>
      <w:r w:rsidR="000905B8">
        <w:rPr>
          <w:lang w:val="fr-FR"/>
        </w:rPr>
        <w:t>’</w:t>
      </w:r>
      <w:r w:rsidRPr="008F1B3C">
        <w:rPr>
          <w:lang w:val="fr-FR"/>
        </w:rPr>
        <w:t>une licence d</w:t>
      </w:r>
      <w:r w:rsidR="000905B8">
        <w:rPr>
          <w:lang w:val="fr-FR"/>
        </w:rPr>
        <w:t>’</w:t>
      </w:r>
      <w:r w:rsidRPr="008F1B3C">
        <w:rPr>
          <w:lang w:val="fr-FR"/>
        </w:rPr>
        <w:t>accès SAL pour les Services Bureau à Distance Windows Server 2012 R2 pour chaque utilisateur autorisé à accéder, directement ou indirectement, à la fonctionnalité Services Bureau à Distance Windows Server 2012 R2. Consultez la section relative au modèle de licence d</w:t>
      </w:r>
      <w:r w:rsidR="000905B8">
        <w:rPr>
          <w:lang w:val="fr-FR"/>
        </w:rPr>
        <w:t>’</w:t>
      </w:r>
      <w:r w:rsidRPr="008F1B3C">
        <w:rPr>
          <w:lang w:val="fr-FR"/>
        </w:rPr>
        <w:t>accès SAL pour plus d</w:t>
      </w:r>
      <w:r w:rsidR="000905B8">
        <w:rPr>
          <w:lang w:val="fr-FR"/>
        </w:rPr>
        <w:t>’</w:t>
      </w:r>
      <w:r w:rsidRPr="008F1B3C">
        <w:rPr>
          <w:lang w:val="fr-FR"/>
        </w:rPr>
        <w:t>informations.</w:t>
      </w:r>
    </w:p>
    <w:p w14:paraId="31B0CE33" w14:textId="77777777" w:rsidR="00CC4461" w:rsidRPr="008F1B3C" w:rsidRDefault="00CC4461" w:rsidP="00B64EAE">
      <w:pPr>
        <w:pStyle w:val="PURBody-Indented"/>
        <w:rPr>
          <w:lang w:val="fr-FR"/>
        </w:rPr>
      </w:pPr>
      <w:r w:rsidRPr="008F1B3C">
        <w:rPr>
          <w:lang w:val="fr-FR"/>
        </w:rPr>
        <w:t>Vous devez également faire l</w:t>
      </w:r>
      <w:r w:rsidR="000905B8">
        <w:rPr>
          <w:lang w:val="fr-FR"/>
        </w:rPr>
        <w:t>’</w:t>
      </w:r>
      <w:r w:rsidRPr="008F1B3C">
        <w:rPr>
          <w:lang w:val="fr-FR"/>
        </w:rPr>
        <w:t>acquisition d</w:t>
      </w:r>
      <w:r w:rsidR="000905B8">
        <w:rPr>
          <w:lang w:val="fr-FR"/>
        </w:rPr>
        <w:t>’</w:t>
      </w:r>
      <w:r w:rsidRPr="008F1B3C">
        <w:rPr>
          <w:lang w:val="fr-FR"/>
        </w:rPr>
        <w:t>une licence d</w:t>
      </w:r>
      <w:r w:rsidR="000905B8">
        <w:rPr>
          <w:lang w:val="fr-FR"/>
        </w:rPr>
        <w:t>’</w:t>
      </w:r>
      <w:r w:rsidRPr="008F1B3C">
        <w:rPr>
          <w:lang w:val="fr-FR"/>
        </w:rPr>
        <w:t>accès SAL pour les Services Bureau à Distance Windows Server 2012 R2 pour chaque utilisateur autorisé à accéder, directement ou indirectement, aux Services Bureau à Distance Windows Server 2012 R2 ou à Windows Server 2012 R2 pour héberger une interface utilisateur graphique (à l</w:t>
      </w:r>
      <w:r w:rsidR="000905B8">
        <w:rPr>
          <w:lang w:val="fr-FR"/>
        </w:rPr>
        <w:t>’</w:t>
      </w:r>
      <w:r w:rsidRPr="008F1B3C">
        <w:rPr>
          <w:lang w:val="fr-FR"/>
        </w:rPr>
        <w:t>aide de la fonctionnalité Services Bureau à Distance Windows Server 2012 R2 ou d</w:t>
      </w:r>
      <w:r w:rsidR="000905B8">
        <w:rPr>
          <w:lang w:val="fr-FR"/>
        </w:rPr>
        <w:t>’</w:t>
      </w:r>
      <w:r w:rsidRPr="008F1B3C">
        <w:rPr>
          <w:lang w:val="fr-FR"/>
        </w:rPr>
        <w:t>une autre technologie).</w:t>
      </w:r>
    </w:p>
    <w:p w14:paraId="31B0CE34" w14:textId="77777777" w:rsidR="00CC4461" w:rsidRPr="008F1B3C" w:rsidRDefault="00CC4461" w:rsidP="00CC4461">
      <w:pPr>
        <w:pStyle w:val="PURBody-Indented"/>
        <w:rPr>
          <w:lang w:val="fr-FR"/>
        </w:rPr>
      </w:pPr>
      <w:r w:rsidRPr="00384B28">
        <w:rPr>
          <w:lang w:val="fr-FR"/>
        </w:rPr>
        <w:t>Les ordinateurs fournis dans le cadre du service sont soumis au Contrat de Licence Prestataire de Service pour l</w:t>
      </w:r>
      <w:r w:rsidR="000905B8">
        <w:rPr>
          <w:lang w:val="fr-FR"/>
        </w:rPr>
        <w:t>’</w:t>
      </w:r>
      <w:r w:rsidRPr="00384B28">
        <w:rPr>
          <w:lang w:val="fr-FR"/>
        </w:rPr>
        <w:t xml:space="preserve">utilisation de Windows Server et des Services Bureau à Distance (RDS). Si vous décidez de fournir ce type de services, vous devez clairement indiquer dans votre documentation marketing que cette infrastructure est utilisée lors de la prestation du service. </w:t>
      </w:r>
      <w:r w:rsidRPr="008F1B3C">
        <w:rPr>
          <w:lang w:val="fr-FR"/>
        </w:rPr>
        <w:t>Vous n</w:t>
      </w:r>
      <w:r w:rsidR="000905B8">
        <w:rPr>
          <w:lang w:val="fr-FR"/>
        </w:rPr>
        <w:t>’</w:t>
      </w:r>
      <w:r w:rsidRPr="008F1B3C">
        <w:rPr>
          <w:lang w:val="fr-FR"/>
        </w:rPr>
        <w:t>êtes pas autorisé à utiliser le Système d</w:t>
      </w:r>
      <w:r w:rsidR="000905B8">
        <w:rPr>
          <w:lang w:val="fr-FR"/>
        </w:rPr>
        <w:t>’</w:t>
      </w:r>
      <w:r w:rsidRPr="008F1B3C">
        <w:rPr>
          <w:lang w:val="fr-FR"/>
        </w:rPr>
        <w:t>Exploitation Windows Desktop pour fournir des services d</w:t>
      </w:r>
      <w:r w:rsidR="000905B8">
        <w:rPr>
          <w:lang w:val="fr-FR"/>
        </w:rPr>
        <w:t>’</w:t>
      </w:r>
      <w:r w:rsidRPr="008F1B3C">
        <w:rPr>
          <w:lang w:val="fr-FR"/>
        </w:rPr>
        <w:t>hébergement client, d</w:t>
      </w:r>
      <w:r w:rsidR="000905B8">
        <w:rPr>
          <w:lang w:val="fr-FR"/>
        </w:rPr>
        <w:t>’</w:t>
      </w:r>
      <w:r w:rsidRPr="008F1B3C">
        <w:rPr>
          <w:lang w:val="fr-FR"/>
        </w:rPr>
        <w:t>hébergement d</w:t>
      </w:r>
      <w:r w:rsidR="000905B8">
        <w:rPr>
          <w:lang w:val="fr-FR"/>
        </w:rPr>
        <w:t>’</w:t>
      </w:r>
      <w:r w:rsidRPr="008F1B3C">
        <w:rPr>
          <w:lang w:val="fr-FR"/>
        </w:rPr>
        <w:t>interface utilisateur graphique ou de bureau en tant que service (desktop as a service).</w:t>
      </w:r>
    </w:p>
    <w:p w14:paraId="31B0CE35" w14:textId="77777777" w:rsidR="00CC4461" w:rsidRPr="00384B28" w:rsidRDefault="00CC4461" w:rsidP="00CC4461">
      <w:pPr>
        <w:pStyle w:val="PURBlueStrong"/>
        <w:rPr>
          <w:spacing w:val="0"/>
        </w:rPr>
      </w:pPr>
      <w:r w:rsidRPr="00384B28">
        <w:rPr>
          <w:spacing w:val="0"/>
        </w:rPr>
        <w:t>Services Active Directory RMS Windows Server 2012 R2</w:t>
      </w:r>
    </w:p>
    <w:p w14:paraId="31B0CE36" w14:textId="77777777" w:rsidR="00CC4461" w:rsidRPr="008F1B3C" w:rsidRDefault="00CC4461" w:rsidP="00CC4461">
      <w:pPr>
        <w:pStyle w:val="PURBody-Indented"/>
        <w:rPr>
          <w:lang w:val="fr-FR"/>
        </w:rPr>
      </w:pPr>
      <w:r w:rsidRPr="008F1B3C">
        <w:rPr>
          <w:lang w:val="fr-FR"/>
        </w:rPr>
        <w:t>Vous devez faire l</w:t>
      </w:r>
      <w:r w:rsidR="000905B8">
        <w:rPr>
          <w:lang w:val="fr-FR"/>
        </w:rPr>
        <w:t>’</w:t>
      </w:r>
      <w:r w:rsidRPr="008F1B3C">
        <w:rPr>
          <w:lang w:val="fr-FR"/>
        </w:rPr>
        <w:t>acquisition d</w:t>
      </w:r>
      <w:r w:rsidR="000905B8">
        <w:rPr>
          <w:lang w:val="fr-FR"/>
        </w:rPr>
        <w:t>’</w:t>
      </w:r>
      <w:r w:rsidRPr="008F1B3C">
        <w:rPr>
          <w:lang w:val="fr-FR"/>
        </w:rPr>
        <w:t>une licence d</w:t>
      </w:r>
      <w:r w:rsidR="000905B8">
        <w:rPr>
          <w:lang w:val="fr-FR"/>
        </w:rPr>
        <w:t>’</w:t>
      </w:r>
      <w:r w:rsidRPr="008F1B3C">
        <w:rPr>
          <w:lang w:val="fr-FR"/>
        </w:rPr>
        <w:t>accès SAL Active Directory RMS pour Windows Server 2012 R2 pour chaque utilisateur autorisé à accéder, directement ou indirectement, à la fonctionnalité Active Directory RMS de Windows Server 2012 R2. Consultez la section relative au modèle de licence d</w:t>
      </w:r>
      <w:r w:rsidR="000905B8">
        <w:rPr>
          <w:lang w:val="fr-FR"/>
        </w:rPr>
        <w:t>’</w:t>
      </w:r>
      <w:r w:rsidRPr="008F1B3C">
        <w:rPr>
          <w:lang w:val="fr-FR"/>
        </w:rPr>
        <w:t>accès SAL pour plus d</w:t>
      </w:r>
      <w:r w:rsidR="000905B8">
        <w:rPr>
          <w:lang w:val="fr-FR"/>
        </w:rPr>
        <w:t>’</w:t>
      </w:r>
      <w:r w:rsidRPr="008F1B3C">
        <w:rPr>
          <w:lang w:val="fr-FR"/>
        </w:rPr>
        <w:t>informations.</w:t>
      </w:r>
    </w:p>
    <w:p w14:paraId="31B0CE37" w14:textId="77777777" w:rsidR="00CC4461" w:rsidRPr="008F1B3C" w:rsidRDefault="00CC4461" w:rsidP="00CC4461">
      <w:pPr>
        <w:pStyle w:val="PURBlueStrong"/>
        <w:rPr>
          <w:spacing w:val="0"/>
          <w:lang w:val="fr-FR"/>
        </w:rPr>
      </w:pPr>
      <w:r w:rsidRPr="008F1B3C">
        <w:rPr>
          <w:spacing w:val="0"/>
          <w:lang w:val="fr-FR"/>
        </w:rPr>
        <w:t>Microsoft Application Virtualization pour les Services Bureau à Distance</w:t>
      </w:r>
    </w:p>
    <w:p w14:paraId="31B0CE38" w14:textId="77777777" w:rsidR="00CC4461" w:rsidRPr="008F1B3C" w:rsidRDefault="00CC4461" w:rsidP="00CC4461">
      <w:pPr>
        <w:pStyle w:val="PURBody-Indented"/>
        <w:rPr>
          <w:lang w:val="fr-FR"/>
        </w:rPr>
      </w:pPr>
      <w:r w:rsidRPr="008F1B3C">
        <w:rPr>
          <w:lang w:val="fr-FR"/>
        </w:rPr>
        <w:t>Vous devez faire l</w:t>
      </w:r>
      <w:r w:rsidR="000905B8">
        <w:rPr>
          <w:lang w:val="fr-FR"/>
        </w:rPr>
        <w:t>’</w:t>
      </w:r>
      <w:r w:rsidRPr="008F1B3C">
        <w:rPr>
          <w:lang w:val="fr-FR"/>
        </w:rPr>
        <w:t>acquisition d</w:t>
      </w:r>
      <w:r w:rsidR="000905B8">
        <w:rPr>
          <w:lang w:val="fr-FR"/>
        </w:rPr>
        <w:t>’</w:t>
      </w:r>
      <w:r w:rsidRPr="008F1B3C">
        <w:rPr>
          <w:lang w:val="fr-FR"/>
        </w:rPr>
        <w:t>une licence d</w:t>
      </w:r>
      <w:r w:rsidR="000905B8">
        <w:rPr>
          <w:lang w:val="fr-FR"/>
        </w:rPr>
        <w:t>’</w:t>
      </w:r>
      <w:r w:rsidRPr="008F1B3C">
        <w:rPr>
          <w:lang w:val="fr-FR"/>
        </w:rPr>
        <w:t>accès SAL pour les Services Bureau à Distance de Microsoft Windows Server 2012 R2 pour chaque utilisateur autorisé à accéder, directement ou indirectement, à Microsoft Application Virtualization pour la fonctionnalité Services Bureau à Distance. Consultez la section relative au modèle de licence d</w:t>
      </w:r>
      <w:r w:rsidR="000905B8">
        <w:rPr>
          <w:lang w:val="fr-FR"/>
        </w:rPr>
        <w:t>’</w:t>
      </w:r>
      <w:r w:rsidRPr="008F1B3C">
        <w:rPr>
          <w:lang w:val="fr-FR"/>
        </w:rPr>
        <w:t>accès SAL pour plus d</w:t>
      </w:r>
      <w:r w:rsidR="000905B8">
        <w:rPr>
          <w:lang w:val="fr-FR"/>
        </w:rPr>
        <w:t>’</w:t>
      </w:r>
      <w:r w:rsidRPr="008F1B3C">
        <w:rPr>
          <w:lang w:val="fr-FR"/>
        </w:rPr>
        <w:t>informations.</w:t>
      </w:r>
    </w:p>
    <w:p w14:paraId="31B0CE39" w14:textId="77777777" w:rsidR="00CC4461" w:rsidRPr="00601334" w:rsidRDefault="00CC4461" w:rsidP="00CC4461">
      <w:pPr>
        <w:pStyle w:val="PURBlueStrong-Indented"/>
        <w:rPr>
          <w:spacing w:val="0"/>
          <w:lang w:val="fr-FR"/>
        </w:rPr>
      </w:pPr>
      <w:r w:rsidRPr="00601334">
        <w:rPr>
          <w:spacing w:val="0"/>
          <w:lang w:val="fr-FR"/>
        </w:rPr>
        <w:t xml:space="preserve">Logiciel .NET Framework </w:t>
      </w:r>
    </w:p>
    <w:p w14:paraId="31B0CE3A" w14:textId="77777777" w:rsidR="00506D38" w:rsidRPr="00384B28" w:rsidRDefault="00CC4461" w:rsidP="00CC4461">
      <w:pPr>
        <w:pStyle w:val="PURBody-Indented"/>
        <w:rPr>
          <w:lang w:val="fr-FR"/>
        </w:rPr>
      </w:pPr>
      <w:r w:rsidRPr="00384B28">
        <w:rPr>
          <w:lang w:val="fr-FR"/>
        </w:rPr>
        <w:t>Le logiciel contient le logiciel Microsoft. NET Framework. Reportez-vous aux conditions de licence de .NET Framework, du logiciel PowerShell et du correctif Windows KB975759 stipulées dans les conditions universelles de licence.</w:t>
      </w:r>
    </w:p>
    <w:p w14:paraId="31B0CE3B" w14:textId="77777777" w:rsidR="00CC4461" w:rsidRPr="008F1B3C" w:rsidRDefault="004E2E3E" w:rsidP="00CD6E9D">
      <w:pPr>
        <w:pStyle w:val="PURBody-Indented"/>
        <w:keepLines/>
        <w:jc w:val="right"/>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E3C" w14:textId="77777777" w:rsidR="00423D30" w:rsidRPr="008F1B3C" w:rsidRDefault="00423D30" w:rsidP="00CD6E9D">
      <w:pPr>
        <w:pStyle w:val="PURSectionHeading"/>
        <w:keepLines/>
        <w:rPr>
          <w:spacing w:val="0"/>
          <w:lang w:val="fr-FR"/>
        </w:rPr>
        <w:sectPr w:rsidR="00423D30" w:rsidRPr="008F1B3C" w:rsidSect="00176458">
          <w:footerReference w:type="default" r:id="rId170"/>
          <w:type w:val="continuous"/>
          <w:pgSz w:w="12240" w:h="15840" w:code="1"/>
          <w:pgMar w:top="1166" w:right="720" w:bottom="720" w:left="720" w:header="432" w:footer="288" w:gutter="0"/>
          <w:cols w:space="360"/>
          <w:docGrid w:linePitch="360"/>
        </w:sectPr>
      </w:pPr>
    </w:p>
    <w:p w14:paraId="31B0CE3D" w14:textId="77777777" w:rsidR="006B33B9" w:rsidRPr="00384B28" w:rsidRDefault="006B33B9" w:rsidP="006B33B9">
      <w:pPr>
        <w:pStyle w:val="PURSectionHeading"/>
        <w:rPr>
          <w:spacing w:val="0"/>
        </w:rPr>
      </w:pPr>
      <w:bookmarkStart w:id="894" w:name="_Toc363552829"/>
      <w:bookmarkStart w:id="895" w:name="_Toc378682296"/>
      <w:bookmarkStart w:id="896" w:name="_Toc371268308"/>
      <w:bookmarkStart w:id="897" w:name="_Toc381960561"/>
      <w:bookmarkStart w:id="898" w:name="OLS"/>
      <w:bookmarkEnd w:id="871"/>
      <w:r w:rsidRPr="00384B28">
        <w:rPr>
          <w:spacing w:val="0"/>
        </w:rPr>
        <w:lastRenderedPageBreak/>
        <w:t>Services en Ligne</w:t>
      </w:r>
      <w:bookmarkEnd w:id="863"/>
      <w:bookmarkEnd w:id="864"/>
      <w:bookmarkEnd w:id="865"/>
      <w:bookmarkEnd w:id="866"/>
      <w:bookmarkEnd w:id="867"/>
      <w:bookmarkEnd w:id="872"/>
      <w:bookmarkEnd w:id="873"/>
      <w:bookmarkEnd w:id="894"/>
      <w:bookmarkEnd w:id="895"/>
      <w:bookmarkEnd w:id="896"/>
      <w:bookmarkEnd w:id="897"/>
    </w:p>
    <w:p w14:paraId="31B0CE3E" w14:textId="77777777" w:rsidR="0006656D" w:rsidRPr="00384B28" w:rsidRDefault="0006656D">
      <w:pPr>
        <w:pStyle w:val="TOC2"/>
        <w:sectPr w:rsidR="0006656D" w:rsidRPr="00384B28" w:rsidSect="00176458">
          <w:footerReference w:type="default" r:id="rId171"/>
          <w:pgSz w:w="12240" w:h="15840" w:code="1"/>
          <w:pgMar w:top="1166" w:right="720" w:bottom="720" w:left="720" w:header="432" w:footer="288" w:gutter="0"/>
          <w:cols w:space="360"/>
          <w:docGrid w:linePitch="360"/>
        </w:sectPr>
      </w:pPr>
    </w:p>
    <w:p w14:paraId="31B0CE3F" w14:textId="77777777" w:rsidR="00080152" w:rsidRPr="00384B28" w:rsidRDefault="00BE6B24" w:rsidP="00D422BD">
      <w:pPr>
        <w:pStyle w:val="TOC2"/>
        <w:rPr>
          <w:noProof/>
          <w:color w:val="auto"/>
          <w:sz w:val="22"/>
        </w:rPr>
      </w:pPr>
      <w:r w:rsidRPr="00384B28">
        <w:lastRenderedPageBreak/>
        <w:fldChar w:fldCharType="begin"/>
      </w:r>
      <w:r w:rsidR="0006656D" w:rsidRPr="00384B28">
        <w:instrText xml:space="preserve"> TOC \b OLS \h \z \t "PUR Product Name,2" </w:instrText>
      </w:r>
      <w:r w:rsidRPr="00384B28">
        <w:fldChar w:fldCharType="separate"/>
      </w:r>
      <w:hyperlink w:anchor="_Toc379843030" w:history="1">
        <w:r w:rsidR="00080152" w:rsidRPr="00384B28">
          <w:rPr>
            <w:rStyle w:val="Hyperlink"/>
            <w:rFonts w:cs="Arial"/>
            <w:noProof/>
          </w:rPr>
          <w:t>System Center Endpoint Protection</w:t>
        </w:r>
        <w:r w:rsidR="00080152" w:rsidRPr="00384B28">
          <w:rPr>
            <w:noProof/>
            <w:webHidden/>
          </w:rPr>
          <w:tab/>
        </w:r>
        <w:r w:rsidR="00080152" w:rsidRPr="00384B28">
          <w:rPr>
            <w:noProof/>
            <w:webHidden/>
          </w:rPr>
          <w:fldChar w:fldCharType="begin"/>
        </w:r>
        <w:r w:rsidR="00080152" w:rsidRPr="00384B28">
          <w:rPr>
            <w:noProof/>
            <w:webHidden/>
          </w:rPr>
          <w:instrText xml:space="preserve"> PAGEREF _Toc379843030 \h </w:instrText>
        </w:r>
        <w:r w:rsidR="00080152" w:rsidRPr="00384B28">
          <w:rPr>
            <w:noProof/>
            <w:webHidden/>
          </w:rPr>
        </w:r>
        <w:r w:rsidR="00080152" w:rsidRPr="00384B28">
          <w:rPr>
            <w:noProof/>
            <w:webHidden/>
          </w:rPr>
          <w:fldChar w:fldCharType="separate"/>
        </w:r>
        <w:r w:rsidR="00974AC5">
          <w:rPr>
            <w:noProof/>
            <w:webHidden/>
          </w:rPr>
          <w:t>69</w:t>
        </w:r>
        <w:r w:rsidR="00080152" w:rsidRPr="00384B28">
          <w:rPr>
            <w:noProof/>
            <w:webHidden/>
          </w:rPr>
          <w:fldChar w:fldCharType="end"/>
        </w:r>
      </w:hyperlink>
    </w:p>
    <w:p w14:paraId="31B0CE40" w14:textId="77777777" w:rsidR="0006656D" w:rsidRPr="00384B28" w:rsidRDefault="00BE6B24" w:rsidP="00D422BD">
      <w:pPr>
        <w:pStyle w:val="PURHeading1"/>
        <w:pBdr>
          <w:bottom w:val="none" w:sz="0" w:space="0" w:color="auto"/>
        </w:pBdr>
        <w:spacing w:after="0"/>
        <w:sectPr w:rsidR="0006656D" w:rsidRPr="00384B28" w:rsidSect="00176458">
          <w:type w:val="continuous"/>
          <w:pgSz w:w="12240" w:h="15840" w:code="1"/>
          <w:pgMar w:top="1166" w:right="720" w:bottom="720" w:left="720" w:header="432" w:footer="288" w:gutter="0"/>
          <w:cols w:num="2" w:space="360"/>
          <w:docGrid w:linePitch="360"/>
        </w:sectPr>
      </w:pPr>
      <w:r w:rsidRPr="00384B28">
        <w:fldChar w:fldCharType="end"/>
      </w:r>
    </w:p>
    <w:p w14:paraId="31B0CE41" w14:textId="77777777" w:rsidR="00D05436" w:rsidRPr="00601334" w:rsidRDefault="00D05436" w:rsidP="00D05436">
      <w:pPr>
        <w:pStyle w:val="PURHeading1"/>
        <w:rPr>
          <w:lang w:val="fr-FR"/>
        </w:rPr>
      </w:pPr>
      <w:r w:rsidRPr="00601334">
        <w:rPr>
          <w:lang w:val="fr-FR"/>
        </w:rPr>
        <w:lastRenderedPageBreak/>
        <w:t xml:space="preserve">Conditions générales </w:t>
      </w:r>
    </w:p>
    <w:p w14:paraId="31B0CE42" w14:textId="77777777" w:rsidR="00D05436" w:rsidRPr="00384B28" w:rsidRDefault="00D05436" w:rsidP="00D05436">
      <w:pPr>
        <w:pStyle w:val="PURHeading2"/>
        <w:rPr>
          <w:lang w:val="fr-FR"/>
        </w:rPr>
      </w:pPr>
      <w:r w:rsidRPr="00384B28">
        <w:rPr>
          <w:lang w:val="fr-FR"/>
        </w:rPr>
        <w:t>Licences d</w:t>
      </w:r>
      <w:r w:rsidR="000905B8">
        <w:rPr>
          <w:lang w:val="fr-FR"/>
        </w:rPr>
        <w:t>’</w:t>
      </w:r>
      <w:r w:rsidRPr="00384B28">
        <w:rPr>
          <w:lang w:val="fr-FR"/>
        </w:rPr>
        <w:t>accès SAL Utilisateur et Dispositif</w:t>
      </w:r>
    </w:p>
    <w:p w14:paraId="31B0CE43" w14:textId="77777777" w:rsidR="001E309D" w:rsidRPr="00384B28" w:rsidRDefault="00D05436" w:rsidP="001E309D">
      <w:pPr>
        <w:pStyle w:val="PURBody-Indented"/>
        <w:rPr>
          <w:lang w:val="fr-FR"/>
        </w:rPr>
      </w:pPr>
      <w:r w:rsidRPr="00384B28">
        <w:rPr>
          <w:lang w:val="fr-FR"/>
        </w:rPr>
        <w:t>Lorsque vous acquérez sous licence SAL (Subscriber Access License) des services en ligne, vous devez vous procurer et Attribuer une Licence d</w:t>
      </w:r>
      <w:r w:rsidR="000905B8">
        <w:rPr>
          <w:lang w:val="fr-FR"/>
        </w:rPr>
        <w:t>’</w:t>
      </w:r>
      <w:r w:rsidRPr="00384B28">
        <w:rPr>
          <w:lang w:val="fr-FR"/>
        </w:rPr>
        <w:t>accès SAL Utilisateur ou Dispositif pour ce service en ligne, pour vos utilisateurs et dispositifs, conformément aux dispositions de la section « Conditions de licence spécifiques » ci-dessous. Si à la fois une licence d</w:t>
      </w:r>
      <w:r w:rsidR="000905B8">
        <w:rPr>
          <w:lang w:val="fr-FR"/>
        </w:rPr>
        <w:t>’</w:t>
      </w:r>
      <w:r w:rsidRPr="00384B28">
        <w:rPr>
          <w:lang w:val="fr-FR"/>
        </w:rPr>
        <w:t>accès SAL utilisateur et une licence d</w:t>
      </w:r>
      <w:r w:rsidR="000905B8">
        <w:rPr>
          <w:lang w:val="fr-FR"/>
        </w:rPr>
        <w:t>’</w:t>
      </w:r>
      <w:r w:rsidRPr="00384B28">
        <w:rPr>
          <w:lang w:val="fr-FR"/>
        </w:rPr>
        <w:t>accès SAL dispositif sont répertoriées pour le service, vous devez vous procurer et attribuer l</w:t>
      </w:r>
      <w:r w:rsidR="000905B8">
        <w:rPr>
          <w:lang w:val="fr-FR"/>
        </w:rPr>
        <w:t>’</w:t>
      </w:r>
      <w:r w:rsidRPr="00384B28">
        <w:rPr>
          <w:lang w:val="fr-FR"/>
        </w:rPr>
        <w:t>un ou l</w:t>
      </w:r>
      <w:r w:rsidR="000905B8">
        <w:rPr>
          <w:lang w:val="fr-FR"/>
        </w:rPr>
        <w:t>’</w:t>
      </w:r>
      <w:r w:rsidRPr="00384B28">
        <w:rPr>
          <w:lang w:val="fr-FR"/>
        </w:rPr>
        <w:t>autre type pour utiliser le service.</w:t>
      </w:r>
      <w:r w:rsidRPr="00384B28">
        <w:rPr>
          <w:b/>
          <w:lang w:val="fr-FR"/>
        </w:rPr>
        <w:t xml:space="preserve"> </w:t>
      </w:r>
      <w:r w:rsidRPr="00384B28">
        <w:rPr>
          <w:lang w:val="fr-FR"/>
        </w:rPr>
        <w:t>Une partition matérielle ou lame est considérée comme un dispositif distinct.</w:t>
      </w:r>
    </w:p>
    <w:p w14:paraId="31B0CE44" w14:textId="77777777" w:rsidR="00D05436" w:rsidRPr="008F1B3C" w:rsidRDefault="00D05436" w:rsidP="00D05436">
      <w:pPr>
        <w:pStyle w:val="PURHeading2"/>
        <w:rPr>
          <w:lang w:val="fr-FR"/>
        </w:rPr>
      </w:pPr>
      <w:r w:rsidRPr="008F1B3C">
        <w:rPr>
          <w:lang w:val="fr-FR"/>
        </w:rPr>
        <w:t>Conditions différentes pour les services en ligne</w:t>
      </w:r>
    </w:p>
    <w:p w14:paraId="31B0CE45" w14:textId="77777777" w:rsidR="00D05436" w:rsidRPr="008F1B3C" w:rsidRDefault="00D05436" w:rsidP="00D05436">
      <w:pPr>
        <w:pStyle w:val="PURBody-Indented"/>
        <w:rPr>
          <w:lang w:val="fr-FR"/>
        </w:rPr>
      </w:pPr>
      <w:r w:rsidRPr="00384B28">
        <w:rPr>
          <w:lang w:val="fr-FR"/>
        </w:rPr>
        <w:t>Certaines conditions de votre Contrat de licence prestataire de services ne s</w:t>
      </w:r>
      <w:r w:rsidR="000905B8">
        <w:rPr>
          <w:lang w:val="fr-FR"/>
        </w:rPr>
        <w:t>’</w:t>
      </w:r>
      <w:r w:rsidRPr="00384B28">
        <w:rPr>
          <w:lang w:val="fr-FR"/>
        </w:rPr>
        <w:t>appliquent pas aux services en ligne, notamment l</w:t>
      </w:r>
      <w:r w:rsidR="000905B8">
        <w:rPr>
          <w:lang w:val="fr-FR"/>
        </w:rPr>
        <w:t>’</w:t>
      </w:r>
      <w:r w:rsidRPr="00384B28">
        <w:rPr>
          <w:lang w:val="fr-FR"/>
        </w:rPr>
        <w:t>engagement concernant les droits d</w:t>
      </w:r>
      <w:r w:rsidR="000905B8">
        <w:rPr>
          <w:lang w:val="fr-FR"/>
        </w:rPr>
        <w:t>’</w:t>
      </w:r>
      <w:r w:rsidRPr="00384B28">
        <w:rPr>
          <w:lang w:val="fr-FR"/>
        </w:rPr>
        <w:t xml:space="preserve">utilisation. </w:t>
      </w:r>
      <w:r w:rsidRPr="008F1B3C">
        <w:rPr>
          <w:lang w:val="fr-FR"/>
        </w:rPr>
        <w:t>Les différences sont les suivantes :</w:t>
      </w:r>
    </w:p>
    <w:p w14:paraId="31B0CE46" w14:textId="77777777" w:rsidR="00D05436" w:rsidRPr="008F1B3C" w:rsidRDefault="00D05436" w:rsidP="0021622F">
      <w:pPr>
        <w:pStyle w:val="PURHeading2"/>
        <w:rPr>
          <w:lang w:val="fr-FR"/>
        </w:rPr>
      </w:pPr>
      <w:r w:rsidRPr="008F1B3C">
        <w:rPr>
          <w:lang w:val="fr-FR"/>
        </w:rPr>
        <w:t>Mises à jour des conditions de licence</w:t>
      </w:r>
    </w:p>
    <w:p w14:paraId="31B0CE47" w14:textId="77777777" w:rsidR="00D05436" w:rsidRPr="008F1B3C" w:rsidRDefault="00D05436" w:rsidP="00D05436">
      <w:pPr>
        <w:pStyle w:val="PURBody-Indented"/>
        <w:rPr>
          <w:lang w:val="fr-FR"/>
        </w:rPr>
      </w:pPr>
      <w:r w:rsidRPr="00384B28">
        <w:rPr>
          <w:lang w:val="fr-FR"/>
        </w:rPr>
        <w:t>Nous nous réservons le droit de mettre à jour ces conditions de licence occasionnellement. Si nous le faisons, votre utilisation du service en ligne au titre de toute licence existante pendant les douze (12) premiers mois de votre abonnement sera régie par ces conditions de licence non mises à jour. Nonobstant cet engagement relatif aux droits d</w:t>
      </w:r>
      <w:r w:rsidR="000905B8">
        <w:rPr>
          <w:lang w:val="fr-FR"/>
        </w:rPr>
        <w:t>’</w:t>
      </w:r>
      <w:r w:rsidRPr="00384B28">
        <w:rPr>
          <w:lang w:val="fr-FR"/>
        </w:rPr>
        <w:t>utilisation, si la réglementation nous oblige à modifier les conditions de licence, les nouvelles conditions de licence s</w:t>
      </w:r>
      <w:r w:rsidR="000905B8">
        <w:rPr>
          <w:lang w:val="fr-FR"/>
        </w:rPr>
        <w:t>’</w:t>
      </w:r>
      <w:r w:rsidRPr="00384B28">
        <w:rPr>
          <w:lang w:val="fr-FR"/>
        </w:rPr>
        <w:t>appliqueront immédiatement. Nous nous efforcerons de vous notifier les mises à jour au plus tard trente (30) jours avant qu</w:t>
      </w:r>
      <w:r w:rsidR="000905B8">
        <w:rPr>
          <w:lang w:val="fr-FR"/>
        </w:rPr>
        <w:t>’</w:t>
      </w:r>
      <w:r w:rsidRPr="00384B28">
        <w:rPr>
          <w:lang w:val="fr-FR"/>
        </w:rPr>
        <w:t>elles n</w:t>
      </w:r>
      <w:r w:rsidR="000905B8">
        <w:rPr>
          <w:lang w:val="fr-FR"/>
        </w:rPr>
        <w:t>’</w:t>
      </w:r>
      <w:r w:rsidRPr="00384B28">
        <w:rPr>
          <w:lang w:val="fr-FR"/>
        </w:rPr>
        <w:t xml:space="preserve">entrent en vigueur. </w:t>
      </w:r>
      <w:r w:rsidRPr="008F1B3C">
        <w:rPr>
          <w:lang w:val="fr-FR"/>
        </w:rPr>
        <w:t>Vous acceptez ces nouvelles conditions d</w:t>
      </w:r>
      <w:r w:rsidR="000905B8">
        <w:rPr>
          <w:lang w:val="fr-FR"/>
        </w:rPr>
        <w:t>’</w:t>
      </w:r>
      <w:r w:rsidRPr="008F1B3C">
        <w:rPr>
          <w:lang w:val="fr-FR"/>
        </w:rPr>
        <w:t>utilisation en utilisant le service en ligne après publication de ces conditions dans les présents droits d</w:t>
      </w:r>
      <w:r w:rsidR="000905B8">
        <w:rPr>
          <w:lang w:val="fr-FR"/>
        </w:rPr>
        <w:t>’</w:t>
      </w:r>
      <w:r w:rsidRPr="008F1B3C">
        <w:rPr>
          <w:lang w:val="fr-FR"/>
        </w:rPr>
        <w:t>utilisation de logiciels ou à la réception de notre notification de mise à jour envoyée par courrier électronique.</w:t>
      </w:r>
    </w:p>
    <w:p w14:paraId="31B0CE48" w14:textId="77777777" w:rsidR="00D05436" w:rsidRPr="008F1B3C" w:rsidRDefault="00D05436" w:rsidP="0021622F">
      <w:pPr>
        <w:pStyle w:val="PURHeading2"/>
        <w:rPr>
          <w:lang w:val="fr-FR"/>
        </w:rPr>
      </w:pPr>
      <w:r w:rsidRPr="008F1B3C">
        <w:rPr>
          <w:lang w:val="fr-FR"/>
        </w:rPr>
        <w:t>Mises à jour du service en ligne</w:t>
      </w:r>
    </w:p>
    <w:p w14:paraId="31B0CE49" w14:textId="77777777" w:rsidR="00D05436" w:rsidRPr="008F1B3C" w:rsidRDefault="00D05436" w:rsidP="00D05436">
      <w:pPr>
        <w:pStyle w:val="PURBody-Indented"/>
        <w:rPr>
          <w:lang w:val="fr-FR"/>
        </w:rPr>
      </w:pPr>
      <w:r w:rsidRPr="00384B28">
        <w:rPr>
          <w:lang w:val="fr-FR"/>
        </w:rPr>
        <w:t xml:space="preserve">Nous nous réservons le droit de modifier occasionnellement les fonctionnalités ou caractéristiques du service en ligne ou de lancer une nouvelle version du service en ligne. Après une mise à jour, certaines fonctionnalités ou caractéristiques peuvent ne pas être disponibles. </w:t>
      </w:r>
      <w:r w:rsidRPr="008F1B3C">
        <w:rPr>
          <w:lang w:val="fr-FR"/>
        </w:rPr>
        <w:t>Si nous mettons à jour le service en ligne et que vous n</w:t>
      </w:r>
      <w:r w:rsidR="000905B8">
        <w:rPr>
          <w:lang w:val="fr-FR"/>
        </w:rPr>
        <w:t>’</w:t>
      </w:r>
      <w:r w:rsidRPr="008F1B3C">
        <w:rPr>
          <w:lang w:val="fr-FR"/>
        </w:rPr>
        <w:t>utilisez pas la dernière version disponible du service, certaines fonctionnalités peuvent ne pas être disponibles et votre utilisation du service pourra être interrompue ou prendre fin.</w:t>
      </w:r>
    </w:p>
    <w:p w14:paraId="31B0CE4A" w14:textId="77777777" w:rsidR="00D05436" w:rsidRPr="00601334" w:rsidRDefault="00D05436" w:rsidP="0021622F">
      <w:pPr>
        <w:pStyle w:val="PURHeading2"/>
        <w:rPr>
          <w:lang w:val="fr-FR"/>
        </w:rPr>
      </w:pPr>
      <w:r w:rsidRPr="00601334">
        <w:rPr>
          <w:lang w:val="fr-FR"/>
        </w:rPr>
        <w:t>Suspension du service en ligne</w:t>
      </w:r>
    </w:p>
    <w:p w14:paraId="31B0CE4B" w14:textId="77777777" w:rsidR="00D05436" w:rsidRPr="00384B28" w:rsidRDefault="00D05436" w:rsidP="00D05436">
      <w:pPr>
        <w:pStyle w:val="PURBody-Indented"/>
        <w:rPr>
          <w:lang w:val="fr-FR"/>
        </w:rPr>
      </w:pPr>
      <w:r w:rsidRPr="00384B28">
        <w:rPr>
          <w:lang w:val="fr-FR"/>
        </w:rPr>
        <w:t>Nous nous réservons le droit de suspendre le service en ligne si :</w:t>
      </w:r>
    </w:p>
    <w:p w14:paraId="31B0CE4C" w14:textId="77777777" w:rsidR="00D05436" w:rsidRPr="008F1B3C" w:rsidRDefault="00D05436" w:rsidP="007C5CD0">
      <w:pPr>
        <w:pStyle w:val="PURBullet-Indented"/>
        <w:rPr>
          <w:lang w:val="fr-FR"/>
        </w:rPr>
      </w:pPr>
      <w:r w:rsidRPr="008F1B3C">
        <w:rPr>
          <w:lang w:val="fr-FR"/>
        </w:rPr>
        <w:t>nous pensons que votre utilisation du service en ligne représente une menace directe ou indirecte pour le fonctionnement ou l</w:t>
      </w:r>
      <w:r w:rsidR="000905B8">
        <w:rPr>
          <w:lang w:val="fr-FR"/>
        </w:rPr>
        <w:t>’</w:t>
      </w:r>
      <w:r w:rsidRPr="008F1B3C">
        <w:rPr>
          <w:lang w:val="fr-FR"/>
        </w:rPr>
        <w:t>intégrité de notre réseau ou pour l</w:t>
      </w:r>
      <w:r w:rsidR="000905B8">
        <w:rPr>
          <w:lang w:val="fr-FR"/>
        </w:rPr>
        <w:t>’</w:t>
      </w:r>
      <w:r w:rsidRPr="008F1B3C">
        <w:rPr>
          <w:lang w:val="fr-FR"/>
        </w:rPr>
        <w:t>utilisation du service en ligne par toute autre personne ;</w:t>
      </w:r>
    </w:p>
    <w:p w14:paraId="31B0CE4D" w14:textId="77777777" w:rsidR="00D05436" w:rsidRPr="008F1B3C" w:rsidRDefault="00D05436" w:rsidP="007C5CD0">
      <w:pPr>
        <w:pStyle w:val="PURBullet-Indented"/>
        <w:rPr>
          <w:lang w:val="fr-FR"/>
        </w:rPr>
      </w:pPr>
      <w:r w:rsidRPr="008F1B3C">
        <w:rPr>
          <w:lang w:val="fr-FR"/>
        </w:rPr>
        <w:t>nous estimons que vous n</w:t>
      </w:r>
      <w:r w:rsidR="000905B8">
        <w:rPr>
          <w:lang w:val="fr-FR"/>
        </w:rPr>
        <w:t>’</w:t>
      </w:r>
      <w:r w:rsidRPr="008F1B3C">
        <w:rPr>
          <w:lang w:val="fr-FR"/>
        </w:rPr>
        <w:t>avez pas respecté votre Contrat de licence prestataire de services, notamment les présents droits d</w:t>
      </w:r>
      <w:r w:rsidR="000905B8">
        <w:rPr>
          <w:lang w:val="fr-FR"/>
        </w:rPr>
        <w:t>’</w:t>
      </w:r>
      <w:r w:rsidRPr="008F1B3C">
        <w:rPr>
          <w:lang w:val="fr-FR"/>
        </w:rPr>
        <w:t xml:space="preserve">utilisation de logiciels ; </w:t>
      </w:r>
    </w:p>
    <w:p w14:paraId="31B0CE4E" w14:textId="77777777" w:rsidR="00D05436" w:rsidRPr="008F1B3C" w:rsidRDefault="00D05436" w:rsidP="007C5CD0">
      <w:pPr>
        <w:pStyle w:val="PURBullet-Indented"/>
        <w:rPr>
          <w:lang w:val="fr-FR"/>
        </w:rPr>
      </w:pPr>
      <w:r w:rsidRPr="008F1B3C">
        <w:rPr>
          <w:lang w:val="fr-FR"/>
        </w:rPr>
        <w:t>votre utilisation dépasse les limites définies dans la documentation du service en ligne ; ou</w:t>
      </w:r>
    </w:p>
    <w:p w14:paraId="31B0CE4F" w14:textId="77777777" w:rsidR="00D05436" w:rsidRPr="00384B28" w:rsidRDefault="00D05436" w:rsidP="007C5CD0">
      <w:pPr>
        <w:pStyle w:val="PURBullet-Indented"/>
        <w:rPr>
          <w:lang w:val="fr-FR"/>
        </w:rPr>
      </w:pPr>
      <w:r w:rsidRPr="00384B28">
        <w:rPr>
          <w:lang w:val="fr-FR"/>
        </w:rPr>
        <w:t xml:space="preserve">la réglementation nous oblige à le faire. </w:t>
      </w:r>
    </w:p>
    <w:p w14:paraId="31B0CE50" w14:textId="77777777" w:rsidR="00D05436" w:rsidRPr="008F1B3C" w:rsidRDefault="00D05436" w:rsidP="00D05436">
      <w:pPr>
        <w:pStyle w:val="PURHeading2"/>
        <w:rPr>
          <w:lang w:val="fr-FR"/>
        </w:rPr>
      </w:pPr>
      <w:r w:rsidRPr="008F1B3C">
        <w:rPr>
          <w:lang w:val="fr-FR"/>
        </w:rPr>
        <w:t>Expiration ou résiliation du service en ligne</w:t>
      </w:r>
    </w:p>
    <w:p w14:paraId="31B0CE51" w14:textId="77777777" w:rsidR="00D05436" w:rsidRPr="00384B28" w:rsidRDefault="00D05436" w:rsidP="00D05436">
      <w:pPr>
        <w:pStyle w:val="PURBody-Indented"/>
        <w:rPr>
          <w:lang w:val="fr-FR"/>
        </w:rPr>
      </w:pPr>
      <w:r w:rsidRPr="00384B28">
        <w:rPr>
          <w:lang w:val="fr-FR"/>
        </w:rPr>
        <w:t>À l</w:t>
      </w:r>
      <w:r w:rsidR="000905B8">
        <w:rPr>
          <w:lang w:val="fr-FR"/>
        </w:rPr>
        <w:t>’</w:t>
      </w:r>
      <w:r w:rsidRPr="00384B28">
        <w:rPr>
          <w:lang w:val="fr-FR"/>
        </w:rPr>
        <w:t>expiration ou à la résiliation de votre abonnement au service en ligne, vous devez contacter Microsoft afin de nous indiquer si nous devons :</w:t>
      </w:r>
    </w:p>
    <w:p w14:paraId="31B0CE52" w14:textId="77777777" w:rsidR="00D05436" w:rsidRPr="008F1B3C" w:rsidRDefault="00D05436" w:rsidP="00B73D99">
      <w:pPr>
        <w:pStyle w:val="PURBody-Indented"/>
        <w:numPr>
          <w:ilvl w:val="0"/>
          <w:numId w:val="4"/>
        </w:numPr>
        <w:ind w:left="630"/>
        <w:rPr>
          <w:lang w:val="fr-FR"/>
        </w:rPr>
      </w:pPr>
      <w:r w:rsidRPr="008F1B3C">
        <w:rPr>
          <w:lang w:val="fr-FR"/>
        </w:rPr>
        <w:t>désactiver votre compte et détruire vos données client ; ou</w:t>
      </w:r>
    </w:p>
    <w:p w14:paraId="31B0CE53" w14:textId="77777777" w:rsidR="00D05436" w:rsidRPr="00384B28" w:rsidRDefault="00D05436" w:rsidP="00B73D99">
      <w:pPr>
        <w:pStyle w:val="PURBody-Indented"/>
        <w:numPr>
          <w:ilvl w:val="0"/>
          <w:numId w:val="4"/>
        </w:numPr>
        <w:ind w:left="630"/>
        <w:rPr>
          <w:lang w:val="fr-FR"/>
        </w:rPr>
      </w:pPr>
      <w:r w:rsidRPr="00384B28">
        <w:rPr>
          <w:lang w:val="fr-FR"/>
        </w:rPr>
        <w:t>conserver les données client dans un compte ayant des fonctionnalités limitées pendant au moins quatre-vingt-dix (90) jours après l</w:t>
      </w:r>
      <w:r w:rsidR="000905B8">
        <w:rPr>
          <w:lang w:val="fr-FR"/>
        </w:rPr>
        <w:t>’</w:t>
      </w:r>
      <w:r w:rsidRPr="00384B28">
        <w:rPr>
          <w:lang w:val="fr-FR"/>
        </w:rPr>
        <w:t>expiration ou la résiliation de votre abonnement (la « période de rétention ») afin de vous permettre d</w:t>
      </w:r>
      <w:r w:rsidR="000905B8">
        <w:rPr>
          <w:lang w:val="fr-FR"/>
        </w:rPr>
        <w:t>’</w:t>
      </w:r>
      <w:r w:rsidRPr="00384B28">
        <w:rPr>
          <w:lang w:val="fr-FR"/>
        </w:rPr>
        <w:t>extraire les données.</w:t>
      </w:r>
    </w:p>
    <w:p w14:paraId="31B0CE54" w14:textId="77777777" w:rsidR="00D05436" w:rsidRPr="008F1B3C" w:rsidRDefault="00D05436" w:rsidP="007C5CD0">
      <w:pPr>
        <w:pStyle w:val="PURBullet-Indented"/>
        <w:rPr>
          <w:lang w:val="fr-FR"/>
        </w:rPr>
      </w:pPr>
      <w:r w:rsidRPr="008F1B3C">
        <w:rPr>
          <w:lang w:val="fr-FR"/>
        </w:rPr>
        <w:t>Si vous choisissez l</w:t>
      </w:r>
      <w:r w:rsidR="000905B8">
        <w:rPr>
          <w:lang w:val="fr-FR"/>
        </w:rPr>
        <w:t>’</w:t>
      </w:r>
      <w:r w:rsidRPr="008F1B3C">
        <w:rPr>
          <w:lang w:val="fr-FR"/>
        </w:rPr>
        <w:t>option (1), vous ne serez pas en mesure d</w:t>
      </w:r>
      <w:r w:rsidR="000905B8">
        <w:rPr>
          <w:lang w:val="fr-FR"/>
        </w:rPr>
        <w:t>’</w:t>
      </w:r>
      <w:r w:rsidRPr="008F1B3C">
        <w:rPr>
          <w:lang w:val="fr-FR"/>
        </w:rPr>
        <w:t>extraire vos données client depuis votre compte. Si vous ne choisissez pas l</w:t>
      </w:r>
      <w:r w:rsidR="000905B8">
        <w:rPr>
          <w:lang w:val="fr-FR"/>
        </w:rPr>
        <w:t>’</w:t>
      </w:r>
      <w:r w:rsidRPr="008F1B3C">
        <w:rPr>
          <w:lang w:val="fr-FR"/>
        </w:rPr>
        <w:t>option (1) ou (2), nous conserverons vos données client conformément à l</w:t>
      </w:r>
      <w:r w:rsidR="000905B8">
        <w:rPr>
          <w:lang w:val="fr-FR"/>
        </w:rPr>
        <w:t>’</w:t>
      </w:r>
      <w:r w:rsidRPr="008F1B3C">
        <w:rPr>
          <w:lang w:val="fr-FR"/>
        </w:rPr>
        <w:t xml:space="preserve">option (2). </w:t>
      </w:r>
    </w:p>
    <w:p w14:paraId="31B0CE55" w14:textId="77777777" w:rsidR="00D05436" w:rsidRPr="00384B28" w:rsidRDefault="00D05436" w:rsidP="007C5CD0">
      <w:pPr>
        <w:pStyle w:val="PURBullet-Indented"/>
        <w:rPr>
          <w:lang w:val="fr-FR"/>
        </w:rPr>
      </w:pPr>
      <w:r w:rsidRPr="00384B28">
        <w:rPr>
          <w:lang w:val="fr-FR"/>
        </w:rPr>
        <w:t>Après l</w:t>
      </w:r>
      <w:r w:rsidR="000905B8">
        <w:rPr>
          <w:lang w:val="fr-FR"/>
        </w:rPr>
        <w:t>’</w:t>
      </w:r>
      <w:r w:rsidRPr="00384B28">
        <w:rPr>
          <w:lang w:val="fr-FR"/>
        </w:rPr>
        <w:t>expiration de la période de rétention, nous désactiverons votre compte et nous détruirons vos données client.</w:t>
      </w:r>
    </w:p>
    <w:p w14:paraId="31B0CE56" w14:textId="77777777" w:rsidR="00D05436" w:rsidRPr="008F1B3C" w:rsidRDefault="00D05436" w:rsidP="0021622F">
      <w:pPr>
        <w:pStyle w:val="PURHeading2"/>
        <w:rPr>
          <w:lang w:val="fr-FR"/>
        </w:rPr>
      </w:pPr>
      <w:r w:rsidRPr="008F1B3C">
        <w:rPr>
          <w:lang w:val="fr-FR"/>
        </w:rPr>
        <w:t>Absence de responsabilité pour la suppression des Données Client</w:t>
      </w:r>
    </w:p>
    <w:p w14:paraId="31B0CE57" w14:textId="77777777" w:rsidR="00D05436" w:rsidRPr="00384B28" w:rsidRDefault="00D05436" w:rsidP="00D05436">
      <w:pPr>
        <w:pStyle w:val="PURBody-Indented"/>
        <w:rPr>
          <w:lang w:val="fr-FR"/>
        </w:rPr>
      </w:pPr>
      <w:r w:rsidRPr="00384B28">
        <w:rPr>
          <w:lang w:val="fr-FR"/>
        </w:rPr>
        <w:t>Vous convenez que, à l</w:t>
      </w:r>
      <w:r w:rsidR="000905B8">
        <w:rPr>
          <w:lang w:val="fr-FR"/>
        </w:rPr>
        <w:t>’</w:t>
      </w:r>
      <w:r w:rsidRPr="00384B28">
        <w:rPr>
          <w:lang w:val="fr-FR"/>
        </w:rPr>
        <w:t>exception de ce qui est décrit dans les présentes, nous n</w:t>
      </w:r>
      <w:r w:rsidR="000905B8">
        <w:rPr>
          <w:lang w:val="fr-FR"/>
        </w:rPr>
        <w:t>’</w:t>
      </w:r>
      <w:r w:rsidRPr="00384B28">
        <w:rPr>
          <w:lang w:val="fr-FR"/>
        </w:rPr>
        <w:t>avons aucune obligation de continuer à conserver, exporter ou renvoyer vos données client. Vous reconnaissez que nous ne sommes aucunement responsables de la suppression de vos données client conformément aux présentes.</w:t>
      </w:r>
    </w:p>
    <w:p w14:paraId="31B0CE58" w14:textId="77777777" w:rsidR="00D05436" w:rsidRPr="00601334" w:rsidRDefault="00D05436" w:rsidP="00D05436">
      <w:pPr>
        <w:pStyle w:val="PURHeading2"/>
        <w:rPr>
          <w:lang w:val="fr-FR"/>
        </w:rPr>
      </w:pPr>
      <w:r w:rsidRPr="00601334">
        <w:rPr>
          <w:lang w:val="fr-FR"/>
        </w:rPr>
        <w:lastRenderedPageBreak/>
        <w:t>Responsabilité de vos comptes</w:t>
      </w:r>
    </w:p>
    <w:p w14:paraId="31B0CE59" w14:textId="77777777" w:rsidR="00D05436" w:rsidRPr="00384B28" w:rsidRDefault="00D05436" w:rsidP="00D05436">
      <w:pPr>
        <w:pStyle w:val="PURBody-Indented"/>
        <w:rPr>
          <w:lang w:val="fr-FR"/>
        </w:rPr>
      </w:pPr>
      <w:r w:rsidRPr="00384B28">
        <w:rPr>
          <w:lang w:val="fr-FR"/>
        </w:rPr>
        <w:t>Vous êtes responsable de vos mots de passe, le cas échéant, et de toute activité liée à vos comptes de service en ligne, y compris ceux des utilisateurs que vous mettez en service et de toute transaction avec un tiers liée à votre compte ou à vos comptes associés. Vous ne devez pas révéler vos comptes et mots de passe. Vous devez nous avertir immédiatement en cas de mauvaise utilisation potentielle de vos comptes ou d</w:t>
      </w:r>
      <w:r w:rsidR="000905B8">
        <w:rPr>
          <w:lang w:val="fr-FR"/>
        </w:rPr>
        <w:t>’</w:t>
      </w:r>
      <w:r w:rsidRPr="00384B28">
        <w:rPr>
          <w:lang w:val="fr-FR"/>
        </w:rPr>
        <w:t>incident de sécurité lié au service en ligne.</w:t>
      </w:r>
    </w:p>
    <w:p w14:paraId="31B0CE5A" w14:textId="77777777" w:rsidR="00D05436" w:rsidRPr="008F1B3C" w:rsidRDefault="00D05436" w:rsidP="00D05436">
      <w:pPr>
        <w:pStyle w:val="PURHeading2"/>
        <w:rPr>
          <w:lang w:val="fr-FR"/>
        </w:rPr>
      </w:pPr>
      <w:r w:rsidRPr="008F1B3C">
        <w:rPr>
          <w:lang w:val="fr-FR"/>
        </w:rPr>
        <w:t>Utilisation des logiciels avec le service en ligne</w:t>
      </w:r>
    </w:p>
    <w:p w14:paraId="31B0CE5B" w14:textId="77777777" w:rsidR="00D05436" w:rsidRPr="008F1B3C" w:rsidRDefault="00D05436" w:rsidP="00D05436">
      <w:pPr>
        <w:pStyle w:val="PURBody-Indented"/>
        <w:rPr>
          <w:lang w:val="fr-FR"/>
        </w:rPr>
      </w:pPr>
      <w:r w:rsidRPr="00384B28">
        <w:rPr>
          <w:lang w:val="fr-FR"/>
        </w:rPr>
        <w:t>Il se peut que vous ayez besoin d</w:t>
      </w:r>
      <w:r w:rsidR="000905B8">
        <w:rPr>
          <w:lang w:val="fr-FR"/>
        </w:rPr>
        <w:t>’</w:t>
      </w:r>
      <w:r w:rsidRPr="00384B28">
        <w:rPr>
          <w:lang w:val="fr-FR"/>
        </w:rPr>
        <w:t>installer certains logiciels Microsoft pour vous connecter au service en ligne et l</w:t>
      </w:r>
      <w:r w:rsidR="000905B8">
        <w:rPr>
          <w:lang w:val="fr-FR"/>
        </w:rPr>
        <w:t>’</w:t>
      </w:r>
      <w:r w:rsidRPr="00384B28">
        <w:rPr>
          <w:lang w:val="fr-FR"/>
        </w:rPr>
        <w:t xml:space="preserve">utiliser. </w:t>
      </w:r>
      <w:r w:rsidRPr="008F1B3C">
        <w:rPr>
          <w:lang w:val="fr-FR"/>
        </w:rPr>
        <w:t>Si tel est le cas, les conditions suivantes s</w:t>
      </w:r>
      <w:r w:rsidR="000905B8">
        <w:rPr>
          <w:lang w:val="fr-FR"/>
        </w:rPr>
        <w:t>’</w:t>
      </w:r>
      <w:r w:rsidRPr="008F1B3C">
        <w:rPr>
          <w:lang w:val="fr-FR"/>
        </w:rPr>
        <w:t>appliquent :</w:t>
      </w:r>
    </w:p>
    <w:p w14:paraId="31B0CE5C" w14:textId="77777777" w:rsidR="00D05436" w:rsidRPr="008F1B3C" w:rsidRDefault="00D05436" w:rsidP="00D05436">
      <w:pPr>
        <w:pStyle w:val="PURBlueStrong"/>
        <w:rPr>
          <w:spacing w:val="0"/>
          <w:lang w:val="fr-FR"/>
        </w:rPr>
      </w:pPr>
      <w:r w:rsidRPr="008F1B3C">
        <w:rPr>
          <w:spacing w:val="0"/>
          <w:lang w:val="fr-FR"/>
        </w:rPr>
        <w:t>Conditions de licence des logiciels Microsoft</w:t>
      </w:r>
    </w:p>
    <w:p w14:paraId="31B0CE5D" w14:textId="77777777" w:rsidR="00D05436" w:rsidRPr="008F1B3C" w:rsidRDefault="00D05436" w:rsidP="00D05436">
      <w:pPr>
        <w:pStyle w:val="PURBody-Indented"/>
        <w:rPr>
          <w:lang w:val="fr-FR"/>
        </w:rPr>
      </w:pPr>
      <w:r w:rsidRPr="00384B28">
        <w:rPr>
          <w:lang w:val="fr-FR"/>
        </w:rPr>
        <w:t>Vous êtes autorisé à installer le logiciel sur vos dispositifs et à l</w:t>
      </w:r>
      <w:r w:rsidR="000905B8">
        <w:rPr>
          <w:lang w:val="fr-FR"/>
        </w:rPr>
        <w:t>’</w:t>
      </w:r>
      <w:r w:rsidRPr="00384B28">
        <w:rPr>
          <w:lang w:val="fr-FR"/>
        </w:rPr>
        <w:t>utiliser uniquement avec le service en ligne. Votre droit d</w:t>
      </w:r>
      <w:r w:rsidR="000905B8">
        <w:rPr>
          <w:lang w:val="fr-FR"/>
        </w:rPr>
        <w:t>’</w:t>
      </w:r>
      <w:r w:rsidRPr="00384B28">
        <w:rPr>
          <w:lang w:val="fr-FR"/>
        </w:rPr>
        <w:t>utiliser le logiciel prend fin à la première des dates suivantes : lorsque vos droits d</w:t>
      </w:r>
      <w:r w:rsidR="000905B8">
        <w:rPr>
          <w:lang w:val="fr-FR"/>
        </w:rPr>
        <w:t>’</w:t>
      </w:r>
      <w:r w:rsidRPr="00384B28">
        <w:rPr>
          <w:lang w:val="fr-FR"/>
        </w:rPr>
        <w:t>utilisation du service en ligne sont résiliés ou expirent ou lorsque nous mettons à jour le service en ligne et qu</w:t>
      </w:r>
      <w:r w:rsidR="000905B8">
        <w:rPr>
          <w:lang w:val="fr-FR"/>
        </w:rPr>
        <w:t>’</w:t>
      </w:r>
      <w:r w:rsidRPr="00384B28">
        <w:rPr>
          <w:lang w:val="fr-FR"/>
        </w:rPr>
        <w:t>il ne prend plus en charge le logiciel. Vous</w:t>
      </w:r>
      <w:r w:rsidRPr="00384B28">
        <w:rPr>
          <w:rFonts w:cs="Tahoma"/>
          <w:lang w:val="fr-FR"/>
        </w:rPr>
        <w:t xml:space="preserve"> </w:t>
      </w:r>
      <w:r w:rsidRPr="00384B28">
        <w:rPr>
          <w:lang w:val="fr-FR"/>
        </w:rPr>
        <w:t>devez désinstaller le logiciel lorsque vos droits d</w:t>
      </w:r>
      <w:r w:rsidR="000905B8">
        <w:rPr>
          <w:lang w:val="fr-FR"/>
        </w:rPr>
        <w:t>’</w:t>
      </w:r>
      <w:r w:rsidRPr="00384B28">
        <w:rPr>
          <w:lang w:val="fr-FR"/>
        </w:rPr>
        <w:t xml:space="preserve">utilisation de ce logiciel prennent fin. </w:t>
      </w:r>
      <w:r w:rsidRPr="008F1B3C">
        <w:rPr>
          <w:lang w:val="fr-FR"/>
        </w:rPr>
        <w:t>Microsoft peut également le désactiver à ce moment-là.</w:t>
      </w:r>
    </w:p>
    <w:p w14:paraId="31B0CE5E" w14:textId="77777777" w:rsidR="00D05436" w:rsidRPr="008F1B3C" w:rsidRDefault="00D05436" w:rsidP="00D05436">
      <w:pPr>
        <w:pStyle w:val="PURBlueStrong"/>
        <w:rPr>
          <w:spacing w:val="0"/>
          <w:lang w:val="fr-FR"/>
        </w:rPr>
      </w:pPr>
      <w:r w:rsidRPr="008F1B3C">
        <w:rPr>
          <w:spacing w:val="0"/>
          <w:lang w:val="fr-FR"/>
        </w:rPr>
        <w:t>Mises à jour automatiques des logiciels Microsoft</w:t>
      </w:r>
    </w:p>
    <w:p w14:paraId="31B0CE5F" w14:textId="77777777" w:rsidR="00D05436" w:rsidRPr="00384B28" w:rsidRDefault="00D05436" w:rsidP="00D05436">
      <w:pPr>
        <w:pStyle w:val="PURBody-Indented"/>
        <w:rPr>
          <w:lang w:val="fr-FR"/>
        </w:rPr>
      </w:pPr>
      <w:r w:rsidRPr="00384B28">
        <w:rPr>
          <w:lang w:val="fr-FR"/>
        </w:rPr>
        <w:t>Nous pouvons occasionnellement vérifier votre version du logiciel et vous recommander ou télécharger des mises à jour sur vos dispositifs. Il est possible que vous ne receviez aucune notification lors du téléchargement de la mise à jour.</w:t>
      </w:r>
    </w:p>
    <w:p w14:paraId="31B0CE60" w14:textId="77777777" w:rsidR="00D05436" w:rsidRPr="00384B28" w:rsidRDefault="00D05436" w:rsidP="00D05436">
      <w:pPr>
        <w:pStyle w:val="PURHeading2"/>
        <w:rPr>
          <w:lang w:val="fr-FR"/>
        </w:rPr>
      </w:pPr>
      <w:r w:rsidRPr="00384B28">
        <w:rPr>
          <w:lang w:val="fr-FR"/>
        </w:rPr>
        <w:t>Utilisation d</w:t>
      </w:r>
      <w:r w:rsidR="000905B8">
        <w:rPr>
          <w:lang w:val="fr-FR"/>
        </w:rPr>
        <w:t>’</w:t>
      </w:r>
      <w:r w:rsidRPr="00384B28">
        <w:rPr>
          <w:lang w:val="fr-FR"/>
        </w:rPr>
        <w:t>autres sites et services Web</w:t>
      </w:r>
    </w:p>
    <w:p w14:paraId="31B0CE61" w14:textId="77777777" w:rsidR="00D05436" w:rsidRPr="00384B28" w:rsidRDefault="00D05436" w:rsidP="00D05436">
      <w:pPr>
        <w:pStyle w:val="PURBody-Indented"/>
        <w:rPr>
          <w:lang w:val="fr-FR"/>
        </w:rPr>
      </w:pPr>
      <w:r w:rsidRPr="00384B28">
        <w:rPr>
          <w:lang w:val="fr-FR"/>
        </w:rPr>
        <w:t>Il se peut que vous ayez besoin d</w:t>
      </w:r>
      <w:r w:rsidR="000905B8">
        <w:rPr>
          <w:lang w:val="fr-FR"/>
        </w:rPr>
        <w:t>’</w:t>
      </w:r>
      <w:r w:rsidRPr="00384B28">
        <w:rPr>
          <w:lang w:val="fr-FR"/>
        </w:rPr>
        <w:t>utiliser certains sites Web ou services de Microsoft pour accéder aux services en ligne et les utiliser. Si tel est le cas, les conditions d</w:t>
      </w:r>
      <w:r w:rsidR="000905B8">
        <w:rPr>
          <w:lang w:val="fr-FR"/>
        </w:rPr>
        <w:t>’</w:t>
      </w:r>
      <w:r w:rsidRPr="00384B28">
        <w:rPr>
          <w:lang w:val="fr-FR"/>
        </w:rPr>
        <w:t>utilisation qui régissent ces sites Web ou services, selon le cas, s</w:t>
      </w:r>
      <w:r w:rsidR="000905B8">
        <w:rPr>
          <w:lang w:val="fr-FR"/>
        </w:rPr>
        <w:t>’</w:t>
      </w:r>
      <w:r w:rsidRPr="00384B28">
        <w:rPr>
          <w:lang w:val="fr-FR"/>
        </w:rPr>
        <w:t>appliquent à l</w:t>
      </w:r>
      <w:r w:rsidR="000905B8">
        <w:rPr>
          <w:lang w:val="fr-FR"/>
        </w:rPr>
        <w:t>’</w:t>
      </w:r>
      <w:r w:rsidRPr="00384B28">
        <w:rPr>
          <w:lang w:val="fr-FR"/>
        </w:rPr>
        <w:t>utilisation que vous en faites.</w:t>
      </w:r>
    </w:p>
    <w:p w14:paraId="31B0CE62" w14:textId="77777777" w:rsidR="00D05436" w:rsidRPr="00384B28" w:rsidRDefault="00D05436" w:rsidP="0021622F">
      <w:pPr>
        <w:pStyle w:val="PURHeading2"/>
        <w:rPr>
          <w:lang w:val="fr-FR"/>
        </w:rPr>
      </w:pPr>
      <w:r w:rsidRPr="00384B28">
        <w:rPr>
          <w:lang w:val="fr-FR"/>
        </w:rPr>
        <w:t>Contenu et services tiers</w:t>
      </w:r>
    </w:p>
    <w:p w14:paraId="31B0CE63" w14:textId="77777777" w:rsidR="00D05436" w:rsidRPr="00384B28" w:rsidRDefault="00D05436" w:rsidP="00D05436">
      <w:pPr>
        <w:pStyle w:val="PURBody-Indented"/>
        <w:rPr>
          <w:lang w:val="fr-FR"/>
        </w:rPr>
      </w:pPr>
      <w:r w:rsidRPr="00384B28">
        <w:rPr>
          <w:lang w:val="fr-FR"/>
        </w:rPr>
        <w:t>Nous ne sommes pas responsables du contenu de tiers auquel vous accédez directement ou indirectement via le service en ligne. Vous êtes responsable de toute transaction avec un tiers (y compris les publicitaires) liée au service en ligne (notamment la fourniture et le paiement de biens et services).</w:t>
      </w:r>
    </w:p>
    <w:p w14:paraId="31B0CE64" w14:textId="77777777" w:rsidR="00D05436" w:rsidRPr="00601334" w:rsidRDefault="00D05436" w:rsidP="0021622F">
      <w:pPr>
        <w:pStyle w:val="PURHeading2"/>
        <w:rPr>
          <w:lang w:val="fr-FR"/>
        </w:rPr>
      </w:pPr>
      <w:r w:rsidRPr="00601334">
        <w:rPr>
          <w:lang w:val="fr-FR"/>
        </w:rPr>
        <w:t>Vos Données Client</w:t>
      </w:r>
    </w:p>
    <w:p w14:paraId="31B0CE65" w14:textId="77777777" w:rsidR="00D05436" w:rsidRPr="00384B28" w:rsidRDefault="00D05436" w:rsidP="00D05436">
      <w:pPr>
        <w:pStyle w:val="PURBody-Indented"/>
        <w:rPr>
          <w:lang w:val="fr-FR"/>
        </w:rPr>
      </w:pPr>
      <w:r w:rsidRPr="00384B28">
        <w:rPr>
          <w:lang w:val="fr-FR"/>
        </w:rPr>
        <w:t>Vous pourrez transmettre des données client pour les utiliser avec le service en ligne. Les « données client » sont les fichiers de données, audio ou image et les applications logicielles auxquels le service en ligne accède ou qu</w:t>
      </w:r>
      <w:r w:rsidR="000905B8">
        <w:rPr>
          <w:lang w:val="fr-FR"/>
        </w:rPr>
        <w:t>’</w:t>
      </w:r>
      <w:r w:rsidRPr="00384B28">
        <w:rPr>
          <w:lang w:val="fr-FR"/>
        </w:rPr>
        <w:t>il traite. À l</w:t>
      </w:r>
      <w:r w:rsidR="000905B8">
        <w:rPr>
          <w:lang w:val="fr-FR"/>
        </w:rPr>
        <w:t>’</w:t>
      </w:r>
      <w:r w:rsidRPr="00384B28">
        <w:rPr>
          <w:lang w:val="fr-FR"/>
        </w:rPr>
        <w:t>exception des documents que nous vous concédons sous licence, nous ne revendiquons aucun droit de propriété sur les données client que vous transmettez pour les utiliser avec le service en ligne. Lorsque vous transmettez des données client pour les utiliser avec un quelconque service en ligne qui permet la communication ou la collaboration avec des tiers, vous reconnaissez que ces tiers peuvent :</w:t>
      </w:r>
    </w:p>
    <w:p w14:paraId="31B0CE66" w14:textId="77777777" w:rsidR="00D05436" w:rsidRPr="008F1B3C" w:rsidRDefault="00D05436" w:rsidP="007C5CD0">
      <w:pPr>
        <w:pStyle w:val="PURBullet-Indented"/>
        <w:rPr>
          <w:lang w:val="fr-FR"/>
        </w:rPr>
      </w:pPr>
      <w:r w:rsidRPr="008F1B3C">
        <w:rPr>
          <w:lang w:val="fr-FR"/>
        </w:rPr>
        <w:t>utiliser, copier, distribuer, consulter, publier et modifier vos données client ;</w:t>
      </w:r>
    </w:p>
    <w:p w14:paraId="31B0CE67" w14:textId="77777777" w:rsidR="00D05436" w:rsidRPr="008F1B3C" w:rsidRDefault="00D05436" w:rsidP="007C5CD0">
      <w:pPr>
        <w:pStyle w:val="PURBullet-Indented"/>
        <w:rPr>
          <w:lang w:val="fr-FR"/>
        </w:rPr>
      </w:pPr>
      <w:r w:rsidRPr="008F1B3C">
        <w:rPr>
          <w:lang w:val="fr-FR"/>
        </w:rPr>
        <w:t>publier votre nom avec les données client ; et</w:t>
      </w:r>
    </w:p>
    <w:p w14:paraId="31B0CE68" w14:textId="77777777" w:rsidR="00D05436" w:rsidRPr="00384B28" w:rsidRDefault="00D05436" w:rsidP="007C5CD0">
      <w:pPr>
        <w:pStyle w:val="PURBullet-Indented"/>
        <w:rPr>
          <w:lang w:val="fr-FR"/>
        </w:rPr>
      </w:pPr>
      <w:r w:rsidRPr="00384B28">
        <w:rPr>
          <w:lang w:val="fr-FR"/>
        </w:rPr>
        <w:t>aider d</w:t>
      </w:r>
      <w:r w:rsidR="000905B8">
        <w:rPr>
          <w:lang w:val="fr-FR"/>
        </w:rPr>
        <w:t>’</w:t>
      </w:r>
      <w:r w:rsidRPr="00384B28">
        <w:rPr>
          <w:lang w:val="fr-FR"/>
        </w:rPr>
        <w:t>autres tiers à faire de même.</w:t>
      </w:r>
    </w:p>
    <w:p w14:paraId="31B0CE69" w14:textId="77777777" w:rsidR="00D05436" w:rsidRPr="00384B28" w:rsidRDefault="00D05436" w:rsidP="00D05436">
      <w:pPr>
        <w:pStyle w:val="PURBody-Indented"/>
        <w:rPr>
          <w:lang w:val="fr-FR"/>
        </w:rPr>
      </w:pPr>
      <w:r w:rsidRPr="00384B28">
        <w:rPr>
          <w:lang w:val="fr-FR"/>
        </w:rPr>
        <w:t>Certains services en ligne peuvent proposer des fonctionnalités qui limitent la capacité de tiers à agir de la sorte. Il vous appartient de choisir d</w:t>
      </w:r>
      <w:r w:rsidR="000905B8">
        <w:rPr>
          <w:lang w:val="fr-FR"/>
        </w:rPr>
        <w:t>’</w:t>
      </w:r>
      <w:r w:rsidRPr="00384B28">
        <w:rPr>
          <w:lang w:val="fr-FR"/>
        </w:rPr>
        <w:t>utiliser ces fonctionnalités, selon ce qui est le plus approprié en fonction de l</w:t>
      </w:r>
      <w:r w:rsidR="000905B8">
        <w:rPr>
          <w:lang w:val="fr-FR"/>
        </w:rPr>
        <w:t>’</w:t>
      </w:r>
      <w:r w:rsidRPr="00384B28">
        <w:rPr>
          <w:lang w:val="fr-FR"/>
        </w:rPr>
        <w:t xml:space="preserve">utilisation que vous comptez faire de vos données client. </w:t>
      </w:r>
    </w:p>
    <w:p w14:paraId="31B0CE6A" w14:textId="77777777" w:rsidR="0021622F" w:rsidRPr="00601334" w:rsidRDefault="0021622F" w:rsidP="0021622F">
      <w:pPr>
        <w:pStyle w:val="PURHeading2"/>
        <w:rPr>
          <w:lang w:val="fr-FR"/>
        </w:rPr>
      </w:pPr>
      <w:r w:rsidRPr="00601334">
        <w:rPr>
          <w:lang w:val="fr-FR"/>
        </w:rPr>
        <w:t>Propriété des Données Client</w:t>
      </w:r>
    </w:p>
    <w:p w14:paraId="31B0CE6B" w14:textId="77777777" w:rsidR="001D7180" w:rsidRPr="00384B28" w:rsidRDefault="0021622F" w:rsidP="0021622F">
      <w:pPr>
        <w:pStyle w:val="PURBody-Indented"/>
        <w:rPr>
          <w:lang w:val="fr-FR"/>
        </w:rPr>
      </w:pPr>
      <w:r w:rsidRPr="00384B28">
        <w:rPr>
          <w:lang w:val="fr-FR"/>
        </w:rPr>
        <w:t>Comme entre les parties, vous détenez tous les droits, titres et intérêts relatifs aux données client. Nous n</w:t>
      </w:r>
      <w:r w:rsidR="000905B8">
        <w:rPr>
          <w:lang w:val="fr-FR"/>
        </w:rPr>
        <w:t>’</w:t>
      </w:r>
      <w:r w:rsidRPr="00384B28">
        <w:rPr>
          <w:lang w:val="fr-FR"/>
        </w:rPr>
        <w:t>acquérons aucun droit relatif aux données client, autre que les droits que vous nous concédez pour le service en ligne concerné. Ces droits ne s</w:t>
      </w:r>
      <w:r w:rsidR="000905B8">
        <w:rPr>
          <w:lang w:val="fr-FR"/>
        </w:rPr>
        <w:t>’</w:t>
      </w:r>
      <w:r w:rsidRPr="00384B28">
        <w:rPr>
          <w:lang w:val="fr-FR"/>
        </w:rPr>
        <w:t>appliquent pas aux logiciels ni aux services que nous vous concédons sous licence.</w:t>
      </w:r>
    </w:p>
    <w:p w14:paraId="31B0CE6C" w14:textId="77777777" w:rsidR="00D05436" w:rsidRPr="00601334" w:rsidRDefault="00D05436" w:rsidP="00D05436">
      <w:pPr>
        <w:pStyle w:val="PURHeading2"/>
        <w:rPr>
          <w:lang w:val="fr-FR"/>
        </w:rPr>
      </w:pPr>
      <w:r w:rsidRPr="00601334">
        <w:rPr>
          <w:lang w:val="fr-FR"/>
        </w:rPr>
        <w:t>Données personnelles</w:t>
      </w:r>
    </w:p>
    <w:p w14:paraId="31B0CE6D" w14:textId="77777777" w:rsidR="00D05436" w:rsidRPr="00384B28" w:rsidRDefault="00D05436" w:rsidP="00D05436">
      <w:pPr>
        <w:pStyle w:val="PURBody-Indented"/>
        <w:rPr>
          <w:lang w:val="fr-FR"/>
        </w:rPr>
      </w:pPr>
      <w:r w:rsidRPr="00384B28">
        <w:rPr>
          <w:lang w:val="fr-FR"/>
        </w:rPr>
        <w:t xml:space="preserve">Les données personnelles recueillies via le </w:t>
      </w:r>
      <w:r w:rsidRPr="00384B28">
        <w:rPr>
          <w:rFonts w:cs="Tahoma"/>
          <w:szCs w:val="18"/>
          <w:lang w:val="fr-FR"/>
        </w:rPr>
        <w:t xml:space="preserve">service </w:t>
      </w:r>
      <w:r w:rsidRPr="00384B28">
        <w:rPr>
          <w:lang w:val="fr-FR"/>
        </w:rPr>
        <w:t>en ligne peuvent être transférées, stockées et traitées aux États-Unis d</w:t>
      </w:r>
      <w:r w:rsidR="000905B8">
        <w:rPr>
          <w:lang w:val="fr-FR"/>
        </w:rPr>
        <w:t>’</w:t>
      </w:r>
      <w:r w:rsidRPr="00384B28">
        <w:rPr>
          <w:lang w:val="fr-FR"/>
        </w:rPr>
        <w:t>Amérique ou dans tout autre pays dans lequel Microsoft ou ses prestataires de services sont implantés. Cela inclut toute donnée personnelle que vous collectez en utilisant le service. En utilisant ce service en ligne, vous consentez au transfert de ces données personnelles hors de votre pays. Vous consentez également à obtenir des autorisations suffisantes auprès des personnes qui vous fournissent leurs données personnelles pour :</w:t>
      </w:r>
    </w:p>
    <w:p w14:paraId="31B0CE6E" w14:textId="77777777" w:rsidR="00D05436" w:rsidRPr="008F1B3C" w:rsidRDefault="00D05436" w:rsidP="007C5CD0">
      <w:pPr>
        <w:pStyle w:val="PURBullet-Indented"/>
        <w:rPr>
          <w:lang w:val="fr-FR"/>
        </w:rPr>
      </w:pPr>
      <w:r w:rsidRPr="008F1B3C">
        <w:rPr>
          <w:lang w:val="fr-FR"/>
        </w:rPr>
        <w:t>transférer ces données à Microsoft et ses représentants, et</w:t>
      </w:r>
    </w:p>
    <w:p w14:paraId="31B0CE6F" w14:textId="77777777" w:rsidR="00D05436" w:rsidRPr="00384B28" w:rsidRDefault="00D05436" w:rsidP="007C5CD0">
      <w:pPr>
        <w:pStyle w:val="PURBullet-Indented"/>
        <w:rPr>
          <w:lang w:val="fr-FR"/>
        </w:rPr>
      </w:pPr>
      <w:r w:rsidRPr="00384B28">
        <w:rPr>
          <w:lang w:val="fr-FR"/>
        </w:rPr>
        <w:t>permettre leur transfert, stockage et traitement.</w:t>
      </w:r>
    </w:p>
    <w:p w14:paraId="31B0CE70" w14:textId="77777777" w:rsidR="00D05436" w:rsidRPr="00384B28" w:rsidRDefault="00D05436" w:rsidP="00D05436">
      <w:pPr>
        <w:pStyle w:val="PURBody-Indented"/>
        <w:rPr>
          <w:lang w:val="fr-FR"/>
        </w:rPr>
      </w:pPr>
      <w:r w:rsidRPr="00384B28">
        <w:rPr>
          <w:lang w:val="fr-FR"/>
        </w:rPr>
        <w:lastRenderedPageBreak/>
        <w:t>Pour plus d</w:t>
      </w:r>
      <w:r w:rsidR="000905B8">
        <w:rPr>
          <w:lang w:val="fr-FR"/>
        </w:rPr>
        <w:t>’</w:t>
      </w:r>
      <w:r w:rsidRPr="00384B28">
        <w:rPr>
          <w:lang w:val="fr-FR"/>
        </w:rPr>
        <w:t>informations sur la collecte et l</w:t>
      </w:r>
      <w:r w:rsidR="000905B8">
        <w:rPr>
          <w:lang w:val="fr-FR"/>
        </w:rPr>
        <w:t>’</w:t>
      </w:r>
      <w:r w:rsidRPr="00384B28">
        <w:rPr>
          <w:lang w:val="fr-FR"/>
        </w:rPr>
        <w:t>utilisation de vos informations, consultez la déclaration relative aux données personnelles du service en ligne. La déclaration relative aux données personnelles applicable est accessible via le lien inclus dans la section « Conditions de licence spécifiques » ci-après.</w:t>
      </w:r>
    </w:p>
    <w:p w14:paraId="31B0CE71" w14:textId="77777777" w:rsidR="00D05436" w:rsidRPr="008F1B3C" w:rsidRDefault="00D05436" w:rsidP="00D05436">
      <w:pPr>
        <w:pStyle w:val="PURHeading2"/>
        <w:rPr>
          <w:lang w:val="fr-FR"/>
        </w:rPr>
      </w:pPr>
      <w:r w:rsidRPr="008F1B3C">
        <w:rPr>
          <w:lang w:val="fr-FR"/>
        </w:rPr>
        <w:t>Utilisation des Données Client par Microsoft</w:t>
      </w:r>
    </w:p>
    <w:p w14:paraId="31B0CE72" w14:textId="77777777" w:rsidR="00AB1668" w:rsidRPr="008F1B3C" w:rsidRDefault="00AB1668" w:rsidP="00AB1668">
      <w:pPr>
        <w:pStyle w:val="PURBody-Indented"/>
        <w:rPr>
          <w:lang w:val="fr-FR"/>
        </w:rPr>
      </w:pPr>
      <w:r w:rsidRPr="008F1B3C">
        <w:rPr>
          <w:lang w:val="fr-FR"/>
        </w:rPr>
        <w:t>Les données client ne seront utilisées que pour mettre le service en ligne à votre disposition. Notamment pour la résolution de problèmes visant à empêcher, détecter et réparer les problèmes qui affectent le fonctionnement du service en ligne et pour l</w:t>
      </w:r>
      <w:r w:rsidR="000905B8">
        <w:rPr>
          <w:lang w:val="fr-FR"/>
        </w:rPr>
        <w:t>’</w:t>
      </w:r>
      <w:r w:rsidRPr="008F1B3C">
        <w:rPr>
          <w:lang w:val="fr-FR"/>
        </w:rPr>
        <w:t>amélioration des fonctionnalités qui impliquent la détection des menaces émergentes et en constante évolution pour l</w:t>
      </w:r>
      <w:r w:rsidR="000905B8">
        <w:rPr>
          <w:lang w:val="fr-FR"/>
        </w:rPr>
        <w:t>’</w:t>
      </w:r>
      <w:r w:rsidRPr="008F1B3C">
        <w:rPr>
          <w:lang w:val="fr-FR"/>
        </w:rPr>
        <w:t>utilisateur, ainsi que la protection contre celles-ci (notamment logiciel malveillant ou courrier indésirable).</w:t>
      </w:r>
    </w:p>
    <w:p w14:paraId="31B0CE73" w14:textId="77777777" w:rsidR="00AB1668" w:rsidRPr="00384B28" w:rsidRDefault="00AB1668" w:rsidP="00AB1668">
      <w:pPr>
        <w:pStyle w:val="PURBody-Indented"/>
        <w:rPr>
          <w:lang w:val="fr-FR"/>
        </w:rPr>
      </w:pPr>
      <w:r w:rsidRPr="00384B28">
        <w:rPr>
          <w:lang w:val="fr-FR"/>
        </w:rPr>
        <w:t>Vous répondrez à toute demande formulée par un tiers (y compris des autorités répressives, d</w:t>
      </w:r>
      <w:r w:rsidR="000905B8">
        <w:rPr>
          <w:lang w:val="fr-FR"/>
        </w:rPr>
        <w:t>’</w:t>
      </w:r>
      <w:r w:rsidRPr="00384B28">
        <w:rPr>
          <w:lang w:val="fr-FR"/>
        </w:rPr>
        <w:t>une autre entité du secteur public ou d</w:t>
      </w:r>
      <w:r w:rsidR="000905B8">
        <w:rPr>
          <w:lang w:val="fr-FR"/>
        </w:rPr>
        <w:t>’</w:t>
      </w:r>
      <w:r w:rsidRPr="00384B28">
        <w:rPr>
          <w:lang w:val="fr-FR"/>
        </w:rPr>
        <w:t>une partie civile) concernant votre utilisation du service en ligne. Nous nous engageons à ne pas divulguer les données client à un tiers sauf si cela est exigé par la loi. Dans l</w:t>
      </w:r>
      <w:r w:rsidR="000905B8">
        <w:rPr>
          <w:lang w:val="fr-FR"/>
        </w:rPr>
        <w:t>’</w:t>
      </w:r>
      <w:r w:rsidRPr="00384B28">
        <w:rPr>
          <w:lang w:val="fr-FR"/>
        </w:rPr>
        <w:t>hypothèse où un tiers nous contacterait pour une demande de données client, nous nous efforcerons de rediriger ce tiers directement vers vous. En tant que partie intégrante de cette opération, nous pouvons être amenés à fournir vos coordonnées de base au tiers. Si nous sommes dans l</w:t>
      </w:r>
      <w:r w:rsidR="000905B8">
        <w:rPr>
          <w:lang w:val="fr-FR"/>
        </w:rPr>
        <w:t>’</w:t>
      </w:r>
      <w:r w:rsidRPr="00384B28">
        <w:rPr>
          <w:lang w:val="fr-FR"/>
        </w:rPr>
        <w:t>obligation de communiquer les données client à un tiers, nous ferons tout notre possible pour vous en avertir à l</w:t>
      </w:r>
      <w:r w:rsidR="000905B8">
        <w:rPr>
          <w:lang w:val="fr-FR"/>
        </w:rPr>
        <w:t>’</w:t>
      </w:r>
      <w:r w:rsidRPr="00384B28">
        <w:rPr>
          <w:lang w:val="fr-FR"/>
        </w:rPr>
        <w:t>avance sauf si cela est interdit par la loi.</w:t>
      </w:r>
    </w:p>
    <w:p w14:paraId="31B0CE74" w14:textId="77777777" w:rsidR="00D05436" w:rsidRPr="00601334" w:rsidRDefault="00D05436" w:rsidP="0021622F">
      <w:pPr>
        <w:pStyle w:val="PURHeading2"/>
        <w:rPr>
          <w:lang w:val="fr-FR"/>
        </w:rPr>
      </w:pPr>
      <w:r w:rsidRPr="00601334">
        <w:rPr>
          <w:lang w:val="fr-FR"/>
        </w:rPr>
        <w:t>Sécurité des Données Client</w:t>
      </w:r>
    </w:p>
    <w:p w14:paraId="31B0CE75" w14:textId="77777777" w:rsidR="00D05436" w:rsidRPr="00384B28" w:rsidRDefault="00D05436" w:rsidP="00D05436">
      <w:pPr>
        <w:pStyle w:val="PURBody-Indented"/>
      </w:pPr>
      <w:r w:rsidRPr="00384B28">
        <w:rPr>
          <w:lang w:val="fr-FR"/>
        </w:rPr>
        <w:t>Nous utiliserons les mesures techniques et opérationnelles raisonnables et appropriées décrites dans la présentation de la sécurité applicable au service en ligne pour sécuriser vos données client auxquelles le service en ligne accède ou qu</w:t>
      </w:r>
      <w:r w:rsidR="000905B8">
        <w:rPr>
          <w:lang w:val="fr-FR"/>
        </w:rPr>
        <w:t>’</w:t>
      </w:r>
      <w:r w:rsidRPr="00384B28">
        <w:rPr>
          <w:lang w:val="fr-FR"/>
        </w:rPr>
        <w:t xml:space="preserve">il traite contre une perte, un accès ou une divulgation accidentel ou malveillant. </w:t>
      </w:r>
      <w:r w:rsidRPr="00384B28">
        <w:t>Vous reconnaissez que ces mesures :</w:t>
      </w:r>
    </w:p>
    <w:p w14:paraId="31B0CE76" w14:textId="77777777" w:rsidR="00D05436" w:rsidRPr="008F1B3C" w:rsidRDefault="00D05436" w:rsidP="007C5CD0">
      <w:pPr>
        <w:pStyle w:val="PURBullet-Indented"/>
        <w:rPr>
          <w:lang w:val="fr-FR"/>
        </w:rPr>
      </w:pPr>
      <w:r w:rsidRPr="008F1B3C">
        <w:rPr>
          <w:lang w:val="fr-FR"/>
        </w:rPr>
        <w:t>relèvent uniquement de notre responsabilité en ce qui concerne la sécurité et la gestion des données client ; et</w:t>
      </w:r>
    </w:p>
    <w:p w14:paraId="31B0CE77" w14:textId="77777777" w:rsidR="00D05436" w:rsidRPr="00384B28" w:rsidRDefault="00D05436" w:rsidP="007C5CD0">
      <w:pPr>
        <w:pStyle w:val="PURBullet-Indented"/>
        <w:rPr>
          <w:lang w:val="fr-FR"/>
        </w:rPr>
      </w:pPr>
      <w:r w:rsidRPr="00384B28">
        <w:rPr>
          <w:lang w:val="fr-FR"/>
        </w:rPr>
        <w:t>remplacent toute obligation de confidentialité contenue dans votre Contrat de Licence Prestataire de Services ou dans tout autre accord de confidentialité.</w:t>
      </w:r>
    </w:p>
    <w:p w14:paraId="31B0CE78" w14:textId="77777777" w:rsidR="00D05436" w:rsidRPr="008F1B3C" w:rsidRDefault="00D05436" w:rsidP="00D05436">
      <w:pPr>
        <w:pStyle w:val="PURHeading2"/>
        <w:rPr>
          <w:lang w:val="fr-FR"/>
        </w:rPr>
      </w:pPr>
      <w:r w:rsidRPr="008F1B3C">
        <w:rPr>
          <w:lang w:val="fr-FR"/>
        </w:rPr>
        <w:t>Étendue de l</w:t>
      </w:r>
      <w:r w:rsidR="000905B8">
        <w:rPr>
          <w:lang w:val="fr-FR"/>
        </w:rPr>
        <w:t>’</w:t>
      </w:r>
      <w:r w:rsidRPr="008F1B3C">
        <w:rPr>
          <w:lang w:val="fr-FR"/>
        </w:rPr>
        <w:t>utilisation (code de conduite)</w:t>
      </w:r>
    </w:p>
    <w:p w14:paraId="31B0CE79" w14:textId="77777777" w:rsidR="00D05436" w:rsidRPr="00384B28" w:rsidRDefault="00D05436" w:rsidP="00D05436">
      <w:pPr>
        <w:pStyle w:val="PURBody-Indented"/>
        <w:rPr>
          <w:lang w:val="fr-FR"/>
        </w:rPr>
      </w:pPr>
      <w:r w:rsidRPr="00384B28">
        <w:rPr>
          <w:lang w:val="fr-FR"/>
        </w:rPr>
        <w:t>Vous n</w:t>
      </w:r>
      <w:r w:rsidR="000905B8">
        <w:rPr>
          <w:lang w:val="fr-FR"/>
        </w:rPr>
        <w:t>’</w:t>
      </w:r>
      <w:r w:rsidRPr="00384B28">
        <w:rPr>
          <w:lang w:val="fr-FR"/>
        </w:rPr>
        <w:t>êtes pas autorisé à :</w:t>
      </w:r>
    </w:p>
    <w:p w14:paraId="31B0CE7A" w14:textId="77777777" w:rsidR="00D05436" w:rsidRPr="008F1B3C" w:rsidRDefault="00D05436" w:rsidP="007C5CD0">
      <w:pPr>
        <w:pStyle w:val="PURBullet-Indented"/>
        <w:rPr>
          <w:lang w:val="fr-FR"/>
        </w:rPr>
      </w:pPr>
      <w:r w:rsidRPr="008F1B3C">
        <w:rPr>
          <w:lang w:val="fr-FR"/>
        </w:rPr>
        <w:t>utiliser le service en ligne en violation d</w:t>
      </w:r>
      <w:r w:rsidR="000905B8">
        <w:rPr>
          <w:lang w:val="fr-FR"/>
        </w:rPr>
        <w:t>’</w:t>
      </w:r>
      <w:r w:rsidRPr="008F1B3C">
        <w:rPr>
          <w:lang w:val="fr-FR"/>
        </w:rPr>
        <w:t>une loi, d</w:t>
      </w:r>
      <w:r w:rsidR="000905B8">
        <w:rPr>
          <w:lang w:val="fr-FR"/>
        </w:rPr>
        <w:t>’</w:t>
      </w:r>
      <w:r w:rsidRPr="008F1B3C">
        <w:rPr>
          <w:lang w:val="fr-FR"/>
        </w:rPr>
        <w:t>une réglementation ou d</w:t>
      </w:r>
      <w:r w:rsidR="000905B8">
        <w:rPr>
          <w:lang w:val="fr-FR"/>
        </w:rPr>
        <w:t>’</w:t>
      </w:r>
      <w:r w:rsidRPr="008F1B3C">
        <w:rPr>
          <w:lang w:val="fr-FR"/>
        </w:rPr>
        <w:t xml:space="preserve">une décision ou décret des pouvoirs publics, quelle que soit la juridiction, ou qui viole les droits légaux de tiers ; </w:t>
      </w:r>
    </w:p>
    <w:p w14:paraId="31B0CE7B" w14:textId="77777777" w:rsidR="00D05436" w:rsidRPr="008F1B3C" w:rsidRDefault="00D05436" w:rsidP="007C5CD0">
      <w:pPr>
        <w:pStyle w:val="PURBullet-Indented"/>
        <w:rPr>
          <w:lang w:val="fr-FR"/>
        </w:rPr>
      </w:pPr>
      <w:r w:rsidRPr="008F1B3C">
        <w:rPr>
          <w:lang w:val="fr-FR"/>
        </w:rPr>
        <w:t>utiliser le service en ligne d</w:t>
      </w:r>
      <w:r w:rsidR="000905B8">
        <w:rPr>
          <w:lang w:val="fr-FR"/>
        </w:rPr>
        <w:t>’</w:t>
      </w:r>
      <w:r w:rsidRPr="008F1B3C">
        <w:rPr>
          <w:lang w:val="fr-FR"/>
        </w:rPr>
        <w:t>une façon qui peut lui porter atteinte ou perturber son utilisation par un autre utilisateur ;</w:t>
      </w:r>
    </w:p>
    <w:p w14:paraId="31B0CE7C" w14:textId="77777777" w:rsidR="00D05436" w:rsidRPr="008F1B3C" w:rsidRDefault="00D05436" w:rsidP="007C5CD0">
      <w:pPr>
        <w:pStyle w:val="PURBullet-Indented"/>
        <w:rPr>
          <w:lang w:val="fr-FR"/>
        </w:rPr>
      </w:pPr>
      <w:r w:rsidRPr="008F1B3C">
        <w:rPr>
          <w:lang w:val="fr-FR"/>
        </w:rPr>
        <w:t>utiliser le service en ligne pour tenter d</w:t>
      </w:r>
      <w:r w:rsidR="000905B8">
        <w:rPr>
          <w:lang w:val="fr-FR"/>
        </w:rPr>
        <w:t>’</w:t>
      </w:r>
      <w:r w:rsidRPr="008F1B3C">
        <w:rPr>
          <w:lang w:val="fr-FR"/>
        </w:rPr>
        <w:t>accéder de façon non autorisée à des services, données, comptes ou réseaux par quelque moyen que ce soit ;</w:t>
      </w:r>
    </w:p>
    <w:p w14:paraId="31B0CE7D" w14:textId="77777777" w:rsidR="00D05436" w:rsidRPr="008F1B3C" w:rsidRDefault="00D05436" w:rsidP="007C5CD0">
      <w:pPr>
        <w:pStyle w:val="PURBullet-Indented"/>
        <w:rPr>
          <w:lang w:val="fr-FR"/>
        </w:rPr>
      </w:pPr>
      <w:r w:rsidRPr="008F1B3C">
        <w:rPr>
          <w:lang w:val="fr-FR"/>
        </w:rPr>
        <w:t>falsifier un protocole ou les en-têtes des courriers électroniques (notamment, usurper l</w:t>
      </w:r>
      <w:r w:rsidR="000905B8">
        <w:rPr>
          <w:lang w:val="fr-FR"/>
        </w:rPr>
        <w:t>’</w:t>
      </w:r>
      <w:r w:rsidRPr="008F1B3C">
        <w:rPr>
          <w:lang w:val="fr-FR"/>
        </w:rPr>
        <w:t>identité) ;</w:t>
      </w:r>
    </w:p>
    <w:p w14:paraId="31B0CE7E" w14:textId="77777777" w:rsidR="00D05436" w:rsidRPr="00384B28" w:rsidRDefault="00D05436" w:rsidP="007C5CD0">
      <w:pPr>
        <w:pStyle w:val="PURBullet-Indented"/>
        <w:rPr>
          <w:lang w:val="fr-FR"/>
        </w:rPr>
      </w:pPr>
      <w:r w:rsidRPr="00384B28">
        <w:rPr>
          <w:lang w:val="fr-FR"/>
        </w:rPr>
        <w:t>utiliser le service en ligne pour envoyer du « courrier indésirable » (par exemple, des mailings ou des courriers électroniques commerciaux non sollicités) ou mettre à disposition de toute autre manière des offres en violation de ces termes (par exemple, des attaques par déni de service, etc.) ;</w:t>
      </w:r>
    </w:p>
    <w:p w14:paraId="31B0CE7F" w14:textId="77777777" w:rsidR="00D05436" w:rsidRPr="00384B28" w:rsidRDefault="00D05436" w:rsidP="007C5CD0">
      <w:pPr>
        <w:pStyle w:val="PURBullet-Indented"/>
        <w:rPr>
          <w:lang w:val="fr-FR"/>
        </w:rPr>
      </w:pPr>
      <w:r w:rsidRPr="00384B28">
        <w:rPr>
          <w:lang w:val="fr-FR"/>
        </w:rPr>
        <w:t>supprimer, modifier ou altérer toute mention réglementaire ou légale ou tout lien incorporé dans le service en ligne.</w:t>
      </w:r>
    </w:p>
    <w:p w14:paraId="31B0CE80" w14:textId="77777777" w:rsidR="00D05436" w:rsidRPr="008F1B3C" w:rsidRDefault="00D05436" w:rsidP="00D05436">
      <w:pPr>
        <w:pStyle w:val="PURHeading2"/>
        <w:rPr>
          <w:lang w:val="fr-FR"/>
        </w:rPr>
      </w:pPr>
      <w:r w:rsidRPr="008F1B3C">
        <w:rPr>
          <w:lang w:val="fr-FR"/>
        </w:rPr>
        <w:t>Mention réglementaire</w:t>
      </w:r>
    </w:p>
    <w:p w14:paraId="31B0CE81" w14:textId="77777777" w:rsidR="00D05436" w:rsidRPr="008F1B3C" w:rsidRDefault="00D05436" w:rsidP="00D05436">
      <w:pPr>
        <w:pStyle w:val="PURBody-Indented"/>
        <w:rPr>
          <w:lang w:val="fr-FR"/>
        </w:rPr>
      </w:pPr>
      <w:r w:rsidRPr="008F1B3C">
        <w:rPr>
          <w:lang w:val="fr-FR"/>
        </w:rPr>
        <w:t>Nous nous réservons le droit de modifier ou de résilier le service en ligne dans tout pays dans lequel les pouvoirs publiques imposent ou prévoient d</w:t>
      </w:r>
      <w:r w:rsidR="000905B8">
        <w:rPr>
          <w:lang w:val="fr-FR"/>
        </w:rPr>
        <w:t>’</w:t>
      </w:r>
      <w:r w:rsidRPr="008F1B3C">
        <w:rPr>
          <w:lang w:val="fr-FR"/>
        </w:rPr>
        <w:t>imposer à Microsoft qu</w:t>
      </w:r>
      <w:r w:rsidR="000905B8">
        <w:rPr>
          <w:lang w:val="fr-FR"/>
        </w:rPr>
        <w:t>’</w:t>
      </w:r>
      <w:r w:rsidRPr="008F1B3C">
        <w:rPr>
          <w:lang w:val="fr-FR"/>
        </w:rPr>
        <w:t>elle se soumette à une réglementation ou à des obligations qui ne s</w:t>
      </w:r>
      <w:r w:rsidR="000905B8">
        <w:rPr>
          <w:lang w:val="fr-FR"/>
        </w:rPr>
        <w:t>’</w:t>
      </w:r>
      <w:r w:rsidRPr="008F1B3C">
        <w:rPr>
          <w:lang w:val="fr-FR"/>
        </w:rPr>
        <w:t>appliquent généralement pas aux entreprises menant des activités dans ce pays, où il est difficile pour Microsoft de continuer à fournir le service en ligne sans modification et/ou où Microsoft est amenée à penser que les présentes conditions ou le service en ligne peuvent être en conflit avec la dite réglementation ou les dites obligations. Par exemple, nous nous réservons le droit de modifier ou de résilier le service en ligne si les autorités publiques imposent que l</w:t>
      </w:r>
      <w:r w:rsidR="000905B8">
        <w:rPr>
          <w:lang w:val="fr-FR"/>
        </w:rPr>
        <w:t>’</w:t>
      </w:r>
      <w:r w:rsidRPr="008F1B3C">
        <w:rPr>
          <w:lang w:val="fr-FR"/>
        </w:rPr>
        <w:t>activité de Microsoft soit réglementée en tant que prestataire de services de télécommunications.</w:t>
      </w:r>
    </w:p>
    <w:p w14:paraId="31B0CE82" w14:textId="77777777" w:rsidR="00D05436" w:rsidRPr="00601334" w:rsidRDefault="00D05436" w:rsidP="00D05436">
      <w:pPr>
        <w:pStyle w:val="PURHeading2"/>
        <w:rPr>
          <w:lang w:val="fr-FR"/>
        </w:rPr>
      </w:pPr>
      <w:r w:rsidRPr="00601334">
        <w:rPr>
          <w:lang w:val="fr-FR"/>
        </w:rPr>
        <w:t>Utilisation à des fins d</w:t>
      </w:r>
      <w:r w:rsidR="000905B8">
        <w:rPr>
          <w:lang w:val="fr-FR"/>
        </w:rPr>
        <w:t>’</w:t>
      </w:r>
      <w:r w:rsidRPr="00601334">
        <w:rPr>
          <w:lang w:val="fr-FR"/>
        </w:rPr>
        <w:t>évaluation</w:t>
      </w:r>
    </w:p>
    <w:p w14:paraId="31B0CE83" w14:textId="77777777" w:rsidR="00D05436" w:rsidRPr="00384B28" w:rsidRDefault="00D05436" w:rsidP="00D05436">
      <w:pPr>
        <w:pStyle w:val="PURBody-Indented"/>
        <w:rPr>
          <w:lang w:val="fr-FR"/>
        </w:rPr>
      </w:pPr>
      <w:r w:rsidRPr="00384B28">
        <w:rPr>
          <w:lang w:val="fr-FR"/>
        </w:rPr>
        <w:t>Sauf disposition contraire stipulée à la section Exceptions et autres conditions applicables à des produits spécifiques, vous devez vous procurer des licences pour utiliser le service en ligne à des fins d</w:t>
      </w:r>
      <w:r w:rsidR="000905B8">
        <w:rPr>
          <w:lang w:val="fr-FR"/>
        </w:rPr>
        <w:t>’</w:t>
      </w:r>
      <w:r w:rsidRPr="00384B28">
        <w:rPr>
          <w:lang w:val="fr-FR"/>
        </w:rPr>
        <w:t>évaluation. Ceci s</w:t>
      </w:r>
      <w:r w:rsidR="000905B8">
        <w:rPr>
          <w:lang w:val="fr-FR"/>
        </w:rPr>
        <w:t>’</w:t>
      </w:r>
      <w:r w:rsidRPr="00384B28">
        <w:rPr>
          <w:lang w:val="fr-FR"/>
        </w:rPr>
        <w:t>applique nonobstant toute indication contraire dans votre Contrat de Licence Prestataire de Services.</w:t>
      </w:r>
    </w:p>
    <w:p w14:paraId="31B0CE84" w14:textId="77777777" w:rsidR="00D05436" w:rsidRPr="00601334" w:rsidRDefault="00D05436" w:rsidP="00D05436">
      <w:pPr>
        <w:pStyle w:val="PURHeading2"/>
        <w:rPr>
          <w:lang w:val="fr-FR"/>
        </w:rPr>
      </w:pPr>
      <w:r w:rsidRPr="00601334">
        <w:rPr>
          <w:lang w:val="fr-FR"/>
        </w:rPr>
        <w:t>Notifications électroniques</w:t>
      </w:r>
    </w:p>
    <w:p w14:paraId="31B0CE85" w14:textId="77777777" w:rsidR="00D05436" w:rsidRPr="00384B28" w:rsidRDefault="00D05436" w:rsidP="00D05436">
      <w:pPr>
        <w:pStyle w:val="PURBody-Indented"/>
        <w:rPr>
          <w:lang w:val="fr-FR"/>
        </w:rPr>
      </w:pPr>
      <w:r w:rsidRPr="00384B28">
        <w:rPr>
          <w:lang w:val="fr-FR"/>
        </w:rPr>
        <w:t>Nous pouvons mettre à votre disposition des informations relatives au service en ligne sous forme électronique. Ces informations peuvent vous être transmises par email à l</w:t>
      </w:r>
      <w:r w:rsidR="000905B8">
        <w:rPr>
          <w:lang w:val="fr-FR"/>
        </w:rPr>
        <w:t>’</w:t>
      </w:r>
      <w:r w:rsidRPr="00384B28">
        <w:rPr>
          <w:lang w:val="fr-FR"/>
        </w:rPr>
        <w:t>adresse électronique que vous spécifiez lorsque vous vous abonnez au service en ligne ou par le biais d</w:t>
      </w:r>
      <w:r w:rsidR="000905B8">
        <w:rPr>
          <w:lang w:val="fr-FR"/>
        </w:rPr>
        <w:t>’</w:t>
      </w:r>
      <w:r w:rsidRPr="00384B28">
        <w:rPr>
          <w:lang w:val="fr-FR"/>
        </w:rPr>
        <w:t>un site Web que nous indiquons. La notification par courrier électronique est réputée donnée à la date de transmission. Tant que vous utilisez le service en ligne, vous disposez des matériels et logiciels nécessaires pour recevoir ces notifications. N</w:t>
      </w:r>
      <w:r w:rsidR="000905B8">
        <w:rPr>
          <w:lang w:val="fr-FR"/>
        </w:rPr>
        <w:t>’</w:t>
      </w:r>
      <w:r w:rsidRPr="00384B28">
        <w:rPr>
          <w:lang w:val="fr-FR"/>
        </w:rPr>
        <w:t>utilisez pas le service en ligne si vous ne souhaitez pas recevoir ces notifications électroniques.</w:t>
      </w:r>
    </w:p>
    <w:p w14:paraId="31B0CE86" w14:textId="77777777" w:rsidR="00D05436" w:rsidRPr="008F1B3C" w:rsidRDefault="00D05436" w:rsidP="00D05436">
      <w:pPr>
        <w:pStyle w:val="PURHeading2"/>
        <w:rPr>
          <w:lang w:val="fr-FR"/>
        </w:rPr>
      </w:pPr>
      <w:r w:rsidRPr="008F1B3C">
        <w:rPr>
          <w:rStyle w:val="Strong"/>
          <w:bCs w:val="0"/>
          <w:lang w:val="fr-FR"/>
        </w:rPr>
        <w:lastRenderedPageBreak/>
        <w:t>Garantie limitée</w:t>
      </w:r>
    </w:p>
    <w:p w14:paraId="31B0CE87" w14:textId="77777777" w:rsidR="00D05436" w:rsidRPr="008F1B3C" w:rsidRDefault="00D05436" w:rsidP="00D05436">
      <w:pPr>
        <w:pStyle w:val="PURBody-Indented"/>
        <w:rPr>
          <w:lang w:val="fr-FR"/>
        </w:rPr>
      </w:pPr>
      <w:r w:rsidRPr="008F1B3C">
        <w:rPr>
          <w:lang w:val="fr-FR"/>
        </w:rPr>
        <w:t>Nonobstant toute stipulation contraire dans votre contrat de licence, le cas échéant, la garantie limitée ne s</w:t>
      </w:r>
      <w:r w:rsidR="000905B8">
        <w:rPr>
          <w:lang w:val="fr-FR"/>
        </w:rPr>
        <w:t>’</w:t>
      </w:r>
      <w:r w:rsidRPr="008F1B3C">
        <w:rPr>
          <w:lang w:val="fr-FR"/>
        </w:rPr>
        <w:t>applique pas aux temps morts ou autres interruptions de l</w:t>
      </w:r>
      <w:r w:rsidR="000905B8">
        <w:rPr>
          <w:lang w:val="fr-FR"/>
        </w:rPr>
        <w:t>’</w:t>
      </w:r>
      <w:r w:rsidRPr="008F1B3C">
        <w:rPr>
          <w:lang w:val="fr-FR"/>
        </w:rPr>
        <w:t>accès au service en ligne ou autres mesures de performance exposées dans le Contrat de Niveau de Service pour le service en ligne.</w:t>
      </w:r>
    </w:p>
    <w:p w14:paraId="31B0CE88" w14:textId="77777777" w:rsidR="00D05436" w:rsidRPr="008F1B3C" w:rsidRDefault="00D05436" w:rsidP="00D05436">
      <w:pPr>
        <w:pStyle w:val="PURHeading2"/>
        <w:rPr>
          <w:lang w:val="fr-FR"/>
        </w:rPr>
      </w:pPr>
      <w:r w:rsidRPr="008F1B3C">
        <w:rPr>
          <w:lang w:val="fr-FR"/>
        </w:rPr>
        <w:t>Disponibilité du produit</w:t>
      </w:r>
    </w:p>
    <w:p w14:paraId="31B0CE89" w14:textId="77777777" w:rsidR="00D05436" w:rsidRPr="008F1B3C" w:rsidRDefault="00D05436" w:rsidP="00D05436">
      <w:pPr>
        <w:pStyle w:val="PURBody-Indented"/>
        <w:rPr>
          <w:lang w:val="fr-FR"/>
        </w:rPr>
      </w:pPr>
      <w:r w:rsidRPr="008F1B3C">
        <w:rPr>
          <w:lang w:val="fr-FR"/>
        </w:rPr>
        <w:t>Les services en ligne peuvent ne pas être disponibles dans toutes les zones géographiques.</w:t>
      </w:r>
    </w:p>
    <w:p w14:paraId="31B0CE8A" w14:textId="77777777" w:rsidR="000245B9" w:rsidRPr="008F1B3C" w:rsidRDefault="004E2E3E" w:rsidP="00CD6E9D">
      <w:pPr>
        <w:pStyle w:val="PURBreadcrumb"/>
        <w:keepNext w:val="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p w14:paraId="31B0CE8B" w14:textId="77777777" w:rsidR="00D05436" w:rsidRPr="008F1B3C" w:rsidRDefault="00830DCA" w:rsidP="00D05436">
      <w:pPr>
        <w:pStyle w:val="PURHeading1"/>
        <w:rPr>
          <w:lang w:val="fr-FR"/>
        </w:rPr>
      </w:pPr>
      <w:r w:rsidRPr="008F1B3C">
        <w:rPr>
          <w:lang w:val="fr-FR"/>
        </w:rPr>
        <w:t>Conditions de licence spécifiques</w:t>
      </w:r>
    </w:p>
    <w:p w14:paraId="31B0CE8C" w14:textId="77777777" w:rsidR="00D05436" w:rsidRPr="008F1B3C" w:rsidRDefault="00963AE0" w:rsidP="00087F39">
      <w:pPr>
        <w:pStyle w:val="PURProductName"/>
        <w:rPr>
          <w:lang w:val="fr-FR"/>
        </w:rPr>
      </w:pPr>
      <w:bookmarkStart w:id="899" w:name="_Toc286933216"/>
      <w:bookmarkStart w:id="900" w:name="_Toc287431942"/>
      <w:bookmarkStart w:id="901" w:name="_Toc299519175"/>
      <w:bookmarkStart w:id="902" w:name="_Toc299525039"/>
      <w:bookmarkStart w:id="903" w:name="_Toc299531607"/>
      <w:bookmarkStart w:id="904" w:name="_Toc299531931"/>
      <w:bookmarkStart w:id="905" w:name="_Toc299957214"/>
      <w:bookmarkStart w:id="906" w:name="_Toc346536891"/>
      <w:bookmarkStart w:id="907" w:name="_Toc339280355"/>
      <w:bookmarkStart w:id="908" w:name="_Toc339280547"/>
      <w:bookmarkStart w:id="909" w:name="_Toc370118464"/>
      <w:bookmarkStart w:id="910" w:name="_Toc370124861"/>
      <w:bookmarkStart w:id="911" w:name="_Toc370125209"/>
      <w:bookmarkStart w:id="912" w:name="_Toc363552830"/>
      <w:bookmarkStart w:id="913" w:name="_Toc363552898"/>
      <w:bookmarkStart w:id="914" w:name="_Toc378682106"/>
      <w:bookmarkStart w:id="915" w:name="_Toc378682297"/>
      <w:bookmarkStart w:id="916" w:name="_Toc371268309"/>
      <w:bookmarkStart w:id="917" w:name="_Toc371268396"/>
      <w:bookmarkStart w:id="918" w:name="_Toc379843030"/>
      <w:bookmarkStart w:id="919" w:name="_Toc381960562"/>
      <w:r w:rsidRPr="008F1B3C">
        <w:rPr>
          <w:rFonts w:cs="Arial"/>
          <w:szCs w:val="18"/>
          <w:lang w:val="fr-FR"/>
        </w:rPr>
        <w:t>System Center Endpoint Protection</w:t>
      </w:r>
      <w:bookmarkEnd w:id="899"/>
      <w:bookmarkEnd w:id="900"/>
      <w:bookmarkEnd w:id="901"/>
      <w:bookmarkEnd w:id="902"/>
      <w:bookmarkEnd w:id="903"/>
      <w:bookmarkEnd w:id="904"/>
      <w:bookmarkEnd w:id="905"/>
      <w:bookmarkEnd w:id="906"/>
      <w:bookmarkEnd w:id="907"/>
      <w:bookmarkEnd w:id="908"/>
      <w:bookmarkEnd w:id="909"/>
      <w:bookmarkEnd w:id="910"/>
      <w:bookmarkEnd w:id="911"/>
      <w:bookmarkEnd w:id="912"/>
      <w:bookmarkEnd w:id="913"/>
      <w:bookmarkEnd w:id="914"/>
      <w:bookmarkEnd w:id="915"/>
      <w:bookmarkEnd w:id="916"/>
      <w:bookmarkEnd w:id="917"/>
      <w:bookmarkEnd w:id="918"/>
      <w:bookmarkEnd w:id="919"/>
      <w:r w:rsidRPr="00384B28">
        <w:fldChar w:fldCharType="begin"/>
      </w:r>
      <w:r w:rsidRPr="008F1B3C">
        <w:rPr>
          <w:lang w:val="fr-FR"/>
        </w:rPr>
        <w:instrText>XE "System Center Endpoint Protection"</w:instrText>
      </w:r>
      <w:r w:rsidRPr="00384B28">
        <w:fldChar w:fldCharType="end"/>
      </w:r>
    </w:p>
    <w:p w14:paraId="31B0CE8D" w14:textId="77777777" w:rsidR="00D05436" w:rsidRPr="00384B28" w:rsidRDefault="00D05436" w:rsidP="00D05436">
      <w:pPr>
        <w:pStyle w:val="PURLicenseTerm"/>
        <w:rPr>
          <w:spacing w:val="0"/>
          <w:lang w:val="fr-FR"/>
        </w:rPr>
      </w:pPr>
      <w:r w:rsidRPr="00384B28">
        <w:rPr>
          <w:spacing w:val="0"/>
          <w:lang w:val="fr-FR"/>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64"/>
        <w:gridCol w:w="5465"/>
      </w:tblGrid>
      <w:tr w:rsidR="00D05436" w:rsidRPr="00D422BD" w14:paraId="31B0CE90"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31B0CE8E" w14:textId="77777777" w:rsidR="00D05436" w:rsidRPr="008F1B3C" w:rsidRDefault="00D05436" w:rsidP="0046632E">
            <w:pPr>
              <w:pStyle w:val="PURLMSH"/>
              <w:rPr>
                <w:lang w:val="fr-FR"/>
              </w:rPr>
            </w:pPr>
            <w:r w:rsidRPr="008F1B3C">
              <w:rPr>
                <w:lang w:val="fr-FR"/>
              </w:rPr>
              <w:t xml:space="preserve">Déclaration relative aux données personnelles : </w:t>
            </w:r>
            <w:r w:rsidRPr="008F1B3C">
              <w:rPr>
                <w:b/>
                <w:lang w:val="fr-FR"/>
              </w:rPr>
              <w:t>Oui</w:t>
            </w:r>
            <w:r w:rsidRPr="008F1B3C">
              <w:rPr>
                <w:lang w:val="fr-FR"/>
              </w:rPr>
              <w:t xml:space="preserve"> </w:t>
            </w:r>
            <w:r w:rsidRPr="008F1B3C">
              <w:rPr>
                <w:i/>
                <w:lang w:val="fr-FR"/>
              </w:rPr>
              <w:t xml:space="preserve">(voir la page </w:t>
            </w:r>
            <w:hyperlink r:id="rId172" w:history="1">
              <w:r w:rsidRPr="008F1B3C">
                <w:rPr>
                  <w:rStyle w:val="Hyperlink"/>
                  <w:i/>
                  <w:lang w:val="fr-FR"/>
                </w:rPr>
                <w:t>http://go.microsoft.com/fwlink/?LinkID=223678</w:t>
              </w:r>
            </w:hyperlink>
            <w:r w:rsidRPr="008F1B3C">
              <w:rPr>
                <w:i/>
                <w:lang w:val="fr-FR"/>
              </w:rPr>
              <w:t>)</w:t>
            </w:r>
          </w:p>
        </w:tc>
        <w:tc>
          <w:tcPr>
            <w:tcW w:w="2523" w:type="pct"/>
            <w:tcBorders>
              <w:top w:val="dotted" w:sz="4" w:space="0" w:color="98BEE1" w:themeColor="accent1" w:themeShade="E6"/>
              <w:left w:val="nil"/>
              <w:bottom w:val="dotted" w:sz="4" w:space="0" w:color="98BEE1" w:themeColor="accent1" w:themeShade="E6"/>
              <w:right w:val="nil"/>
            </w:tcBorders>
          </w:tcPr>
          <w:p w14:paraId="31B0CE8F" w14:textId="77777777" w:rsidR="00D05436" w:rsidRPr="008F1B3C" w:rsidRDefault="00D05436" w:rsidP="0046632E">
            <w:pPr>
              <w:pStyle w:val="PURLMSH"/>
              <w:rPr>
                <w:lang w:val="fr-FR"/>
              </w:rPr>
            </w:pPr>
            <w:r w:rsidRPr="008F1B3C">
              <w:rPr>
                <w:lang w:val="fr-FR"/>
              </w:rPr>
              <w:t xml:space="preserve">Présentation de la sécurité : </w:t>
            </w:r>
            <w:r w:rsidRPr="008F1B3C">
              <w:rPr>
                <w:b/>
                <w:lang w:val="fr-FR"/>
              </w:rPr>
              <w:t>Non</w:t>
            </w:r>
          </w:p>
        </w:tc>
      </w:tr>
      <w:tr w:rsidR="00D05436" w:rsidRPr="00D422BD" w14:paraId="31B0CE92" w14:textId="77777777" w:rsidTr="0046632E">
        <w:tc>
          <w:tcPr>
            <w:tcW w:w="5000" w:type="pct"/>
            <w:gridSpan w:val="2"/>
            <w:tcBorders>
              <w:top w:val="nil"/>
              <w:left w:val="nil"/>
              <w:bottom w:val="nil"/>
              <w:right w:val="nil"/>
            </w:tcBorders>
            <w:shd w:val="clear" w:color="auto" w:fill="B9D3EB" w:themeFill="accent1"/>
            <w:vAlign w:val="center"/>
          </w:tcPr>
          <w:p w14:paraId="31B0CE91" w14:textId="77777777" w:rsidR="00D05436" w:rsidRPr="008F1B3C" w:rsidRDefault="00F245C6" w:rsidP="000F6C7A">
            <w:pPr>
              <w:pStyle w:val="PURTableHeaderWhite"/>
              <w:spacing w:after="0" w:line="240" w:lineRule="auto"/>
              <w:rPr>
                <w:i w:val="0"/>
                <w:color w:val="404040" w:themeColor="text1" w:themeTint="BF"/>
                <w:lang w:val="fr-FR"/>
              </w:rPr>
            </w:pPr>
            <w:r w:rsidRPr="008F1B3C">
              <w:rPr>
                <w:i w:val="0"/>
                <w:color w:val="404040" w:themeColor="text1" w:themeTint="BF"/>
                <w:lang w:val="fr-FR"/>
              </w:rPr>
              <w:t>LICENCES d</w:t>
            </w:r>
            <w:r w:rsidR="000905B8">
              <w:rPr>
                <w:i w:val="0"/>
                <w:color w:val="404040" w:themeColor="text1" w:themeTint="BF"/>
                <w:lang w:val="fr-FR"/>
              </w:rPr>
              <w:t>’</w:t>
            </w:r>
            <w:r w:rsidRPr="008F1B3C">
              <w:rPr>
                <w:i w:val="0"/>
                <w:color w:val="404040" w:themeColor="text1" w:themeTint="BF"/>
                <w:lang w:val="fr-FR"/>
              </w:rPr>
              <w:t>ACCÈS SAL (SUBSCRIBER ACCESS LICENSE)</w:t>
            </w:r>
          </w:p>
        </w:tc>
      </w:tr>
      <w:tr w:rsidR="00D05436" w:rsidRPr="00D422BD" w14:paraId="31B0CE97" w14:textId="77777777" w:rsidTr="0046632E">
        <w:tc>
          <w:tcPr>
            <w:tcW w:w="2500" w:type="pct"/>
            <w:tcBorders>
              <w:top w:val="nil"/>
              <w:left w:val="nil"/>
              <w:bottom w:val="dotted" w:sz="4" w:space="0" w:color="98BEE1" w:themeColor="accent1" w:themeShade="E6"/>
              <w:right w:val="nil"/>
            </w:tcBorders>
            <w:shd w:val="clear" w:color="auto" w:fill="auto"/>
          </w:tcPr>
          <w:p w14:paraId="31B0CE93" w14:textId="77777777" w:rsidR="00087F39" w:rsidRPr="00384B28" w:rsidRDefault="00087F39" w:rsidP="00087F39">
            <w:pPr>
              <w:pStyle w:val="PURBody"/>
            </w:pPr>
            <w:r w:rsidRPr="00384B28">
              <w:rPr>
                <w:rStyle w:val="Strong"/>
                <w:i/>
              </w:rPr>
              <w:t>Pour :</w:t>
            </w:r>
          </w:p>
          <w:p w14:paraId="31B0CE94" w14:textId="77777777" w:rsidR="00D05436" w:rsidRPr="008F1B3C" w:rsidRDefault="00087F39" w:rsidP="003B5A77">
            <w:pPr>
              <w:pStyle w:val="PURBody"/>
              <w:numPr>
                <w:ilvl w:val="0"/>
                <w:numId w:val="19"/>
              </w:numPr>
              <w:rPr>
                <w:rStyle w:val="Strong"/>
                <w:rFonts w:cs="Arial"/>
                <w:lang w:val="fr-FR"/>
              </w:rPr>
            </w:pPr>
            <w:r w:rsidRPr="008F1B3C">
              <w:rPr>
                <w:rFonts w:cs="Arial"/>
                <w:szCs w:val="18"/>
                <w:lang w:val="fr-FR"/>
              </w:rPr>
              <w:t>Chacun de vos utilisateurs qui accède au Service en Ligne ou logiciel associé</w:t>
            </w:r>
          </w:p>
        </w:tc>
        <w:tc>
          <w:tcPr>
            <w:tcW w:w="2500" w:type="pct"/>
            <w:tcBorders>
              <w:top w:val="nil"/>
              <w:left w:val="nil"/>
              <w:bottom w:val="dotted" w:sz="4" w:space="0" w:color="98BEE1" w:themeColor="accent1" w:themeShade="E6"/>
              <w:right w:val="nil"/>
            </w:tcBorders>
            <w:shd w:val="clear" w:color="auto" w:fill="auto"/>
          </w:tcPr>
          <w:p w14:paraId="31B0CE95" w14:textId="77777777" w:rsidR="004F3F70" w:rsidRPr="00384B28" w:rsidRDefault="00BB41EF" w:rsidP="004F3F70">
            <w:pPr>
              <w:pStyle w:val="PURBody"/>
            </w:pPr>
            <w:r w:rsidRPr="00384B28">
              <w:rPr>
                <w:rStyle w:val="Strong"/>
              </w:rPr>
              <w:t>Vous avez besoin de :</w:t>
            </w:r>
          </w:p>
          <w:p w14:paraId="31B0CE96" w14:textId="77777777" w:rsidR="00D05436" w:rsidRPr="008F1B3C" w:rsidRDefault="008957ED" w:rsidP="003B5A77">
            <w:pPr>
              <w:pStyle w:val="PURBullet"/>
              <w:numPr>
                <w:ilvl w:val="0"/>
                <w:numId w:val="18"/>
              </w:numPr>
              <w:rPr>
                <w:lang w:val="fr-FR"/>
              </w:rPr>
            </w:pPr>
            <w:r w:rsidRPr="008F1B3C">
              <w:rPr>
                <w:lang w:val="fr-FR"/>
              </w:rPr>
              <w:t>SAL Utilisateur System Center Endpoint Protection</w:t>
            </w:r>
          </w:p>
        </w:tc>
      </w:tr>
      <w:tr w:rsidR="00D05436" w:rsidRPr="00D422BD" w14:paraId="31B0CE9D"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31B0CE98" w14:textId="77777777" w:rsidR="00087F39" w:rsidRPr="00384B28" w:rsidRDefault="00087F39" w:rsidP="00087F39">
            <w:pPr>
              <w:pStyle w:val="PURBody"/>
            </w:pPr>
            <w:r w:rsidRPr="00384B28">
              <w:rPr>
                <w:rStyle w:val="Strong"/>
                <w:i/>
                <w:color w:val="auto"/>
              </w:rPr>
              <w:t>Pour :</w:t>
            </w:r>
          </w:p>
          <w:p w14:paraId="31B0CE99" w14:textId="77777777" w:rsidR="00D05436" w:rsidRPr="008F1B3C" w:rsidRDefault="00087F39" w:rsidP="003B5A77">
            <w:pPr>
              <w:pStyle w:val="PURBody"/>
              <w:numPr>
                <w:ilvl w:val="0"/>
                <w:numId w:val="18"/>
              </w:numPr>
              <w:rPr>
                <w:rStyle w:val="Strong"/>
                <w:rFonts w:cs="Arial"/>
                <w:color w:val="auto"/>
                <w:lang w:val="fr-FR"/>
              </w:rPr>
            </w:pPr>
            <w:r w:rsidRPr="008F1B3C">
              <w:rPr>
                <w:rFonts w:cs="Arial"/>
                <w:color w:val="auto"/>
                <w:szCs w:val="18"/>
                <w:lang w:val="fr-FR"/>
              </w:rPr>
              <w:t>Chacun de vos dispositifs</w:t>
            </w:r>
            <w:r w:rsidRPr="008F1B3C">
              <w:rPr>
                <w:rFonts w:cs="Arial"/>
                <w:color w:val="auto"/>
                <w:szCs w:val="18"/>
                <w:vertAlign w:val="superscript"/>
                <w:lang w:val="fr-FR"/>
              </w:rPr>
              <w:t>1</w:t>
            </w:r>
            <w:r w:rsidRPr="008F1B3C">
              <w:rPr>
                <w:rFonts w:cs="Arial"/>
                <w:color w:val="auto"/>
                <w:szCs w:val="18"/>
                <w:lang w:val="fr-FR"/>
              </w:rPr>
              <w:t xml:space="preserve"> qui accède au Service en Ligne ou logiciel associé</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31B0CE9A" w14:textId="77777777" w:rsidR="004F3F70" w:rsidRPr="00384B28" w:rsidRDefault="00BB41EF" w:rsidP="004F3F70">
            <w:pPr>
              <w:pStyle w:val="PURBody"/>
            </w:pPr>
            <w:r w:rsidRPr="00384B28">
              <w:rPr>
                <w:rStyle w:val="Strong"/>
                <w:color w:val="auto"/>
              </w:rPr>
              <w:t>Vous avez besoin de :</w:t>
            </w:r>
          </w:p>
          <w:p w14:paraId="31B0CE9B" w14:textId="77777777" w:rsidR="00D05436" w:rsidRPr="00384B28" w:rsidRDefault="008957ED" w:rsidP="003B5A77">
            <w:pPr>
              <w:pStyle w:val="PURBullet"/>
              <w:numPr>
                <w:ilvl w:val="0"/>
                <w:numId w:val="18"/>
              </w:numPr>
            </w:pPr>
            <w:r w:rsidRPr="00384B28">
              <w:t>SAL</w:t>
            </w:r>
            <w:r w:rsidRPr="00384B28">
              <w:rPr>
                <w:color w:val="auto"/>
              </w:rPr>
              <w:t xml:space="preserve"> Dispositif System Center Endpoint Protection</w:t>
            </w:r>
          </w:p>
          <w:p w14:paraId="31B0CE9C" w14:textId="77777777" w:rsidR="00963AE0" w:rsidRPr="008F1B3C" w:rsidRDefault="00963AE0" w:rsidP="00DE591B">
            <w:pPr>
              <w:pStyle w:val="PURBody"/>
              <w:spacing w:line="240" w:lineRule="exact"/>
              <w:rPr>
                <w:color w:val="auto"/>
                <w:lang w:val="fr-FR"/>
              </w:rPr>
            </w:pPr>
            <w:r w:rsidRPr="008F1B3C">
              <w:rPr>
                <w:color w:val="auto"/>
                <w:vertAlign w:val="superscript"/>
                <w:lang w:val="fr-FR"/>
              </w:rPr>
              <w:t>1</w:t>
            </w:r>
            <w:r w:rsidRPr="008F1B3C">
              <w:rPr>
                <w:color w:val="auto"/>
                <w:lang w:val="fr-FR"/>
              </w:rPr>
              <w:t>Pour les besoins de cette définition, les « dispositifs » sont les dispositifs sur lesquels vous exécutez les systèmes d</w:t>
            </w:r>
            <w:r w:rsidR="000905B8">
              <w:rPr>
                <w:color w:val="auto"/>
                <w:lang w:val="fr-FR"/>
              </w:rPr>
              <w:t>’</w:t>
            </w:r>
            <w:r w:rsidRPr="008F1B3C">
              <w:rPr>
                <w:color w:val="auto"/>
                <w:lang w:val="fr-FR"/>
              </w:rPr>
              <w:t>exploitation d</w:t>
            </w:r>
            <w:r w:rsidR="000905B8">
              <w:rPr>
                <w:color w:val="auto"/>
                <w:lang w:val="fr-FR"/>
              </w:rPr>
              <w:t>’</w:t>
            </w:r>
            <w:r w:rsidRPr="008F1B3C">
              <w:rPr>
                <w:color w:val="auto"/>
                <w:lang w:val="fr-FR"/>
              </w:rPr>
              <w:t>ordinateur. Si vous souhaitez permettre à des dispositifs exécutant un système d</w:t>
            </w:r>
            <w:r w:rsidR="000905B8">
              <w:rPr>
                <w:color w:val="auto"/>
                <w:lang w:val="fr-FR"/>
              </w:rPr>
              <w:t>’</w:t>
            </w:r>
            <w:r w:rsidRPr="008F1B3C">
              <w:rPr>
                <w:color w:val="auto"/>
                <w:lang w:val="fr-FR"/>
              </w:rPr>
              <w:t>exploitation serveur d</w:t>
            </w:r>
            <w:r w:rsidR="000905B8">
              <w:rPr>
                <w:color w:val="auto"/>
                <w:lang w:val="fr-FR"/>
              </w:rPr>
              <w:t>’</w:t>
            </w:r>
            <w:r w:rsidRPr="008F1B3C">
              <w:rPr>
                <w:color w:val="auto"/>
                <w:lang w:val="fr-FR"/>
              </w:rPr>
              <w:t>accéder au Service en Ligne, reportez-vous aux dispositions applicables aux produits System Center 2012 Datacenter et/ou System Center 2012 Standard.</w:t>
            </w:r>
          </w:p>
        </w:tc>
      </w:tr>
    </w:tbl>
    <w:p w14:paraId="31B0CE9E" w14:textId="77777777" w:rsidR="00D05436" w:rsidRPr="00601334" w:rsidRDefault="00D05436" w:rsidP="0085206E">
      <w:pPr>
        <w:pStyle w:val="PURADDITIONALTERMSHEADERMB"/>
        <w:rPr>
          <w:lang w:val="fr-FR"/>
        </w:rPr>
      </w:pPr>
      <w:bookmarkStart w:id="920" w:name="_Toc286933217"/>
      <w:bookmarkStart w:id="921" w:name="_Toc287431943"/>
      <w:r w:rsidRPr="00601334">
        <w:rPr>
          <w:lang w:val="fr-FR"/>
        </w:rPr>
        <w:t>Conditions supplémentaires.</w:t>
      </w:r>
    </w:p>
    <w:p w14:paraId="31B0CE9F" w14:textId="77777777" w:rsidR="00D05436" w:rsidRPr="00601334" w:rsidRDefault="00D05436" w:rsidP="00D05436">
      <w:pPr>
        <w:pStyle w:val="PURBlueStrong"/>
        <w:rPr>
          <w:spacing w:val="0"/>
          <w:lang w:val="fr-FR"/>
        </w:rPr>
      </w:pPr>
      <w:r w:rsidRPr="00601334">
        <w:rPr>
          <w:spacing w:val="0"/>
          <w:lang w:val="fr-FR"/>
        </w:rPr>
        <w:t>Utilisation avec renouvellements</w:t>
      </w:r>
    </w:p>
    <w:p w14:paraId="31B0CEA0" w14:textId="77777777" w:rsidR="00D05436" w:rsidRPr="00384B28" w:rsidRDefault="00440145" w:rsidP="00D05436">
      <w:pPr>
        <w:pStyle w:val="PURBody-Indented"/>
        <w:rPr>
          <w:lang w:val="fr-FR"/>
        </w:rPr>
      </w:pPr>
      <w:r w:rsidRPr="00384B28">
        <w:rPr>
          <w:lang w:val="fr-FR"/>
        </w:rPr>
        <w:t>Pour empêcher toute utilisation sans licence, certaines fonctionnalités du service en ligne peuvent être désactivées à la date du troisième anniversaire de votre première utilisation du service en ligne. Si vous renouvelez votre droit d</w:t>
      </w:r>
      <w:r w:rsidR="000905B8">
        <w:rPr>
          <w:lang w:val="fr-FR"/>
        </w:rPr>
        <w:t>’</w:t>
      </w:r>
      <w:r w:rsidRPr="00384B28">
        <w:rPr>
          <w:lang w:val="fr-FR"/>
        </w:rPr>
        <w:t xml:space="preserve">utiliser le service en ligne, nous vous fournirons les moyens de prolonger cette date. </w:t>
      </w:r>
    </w:p>
    <w:p w14:paraId="31B0CEA1" w14:textId="77777777" w:rsidR="00D05436" w:rsidRPr="00601334" w:rsidRDefault="00D05436" w:rsidP="00D05436">
      <w:pPr>
        <w:pStyle w:val="PURBlueStrong"/>
        <w:rPr>
          <w:spacing w:val="0"/>
          <w:lang w:val="fr-FR"/>
        </w:rPr>
      </w:pPr>
      <w:r w:rsidRPr="00601334">
        <w:rPr>
          <w:spacing w:val="0"/>
          <w:lang w:val="fr-FR"/>
        </w:rPr>
        <w:t>Substitution de moteurs d</w:t>
      </w:r>
      <w:r w:rsidR="000905B8">
        <w:rPr>
          <w:spacing w:val="0"/>
          <w:lang w:val="fr-FR"/>
        </w:rPr>
        <w:t>’</w:t>
      </w:r>
      <w:r w:rsidRPr="00601334">
        <w:rPr>
          <w:spacing w:val="0"/>
          <w:lang w:val="fr-FR"/>
        </w:rPr>
        <w:t>analyse</w:t>
      </w:r>
    </w:p>
    <w:p w14:paraId="31B0CEA2" w14:textId="77777777" w:rsidR="00D05436" w:rsidRPr="00384B28" w:rsidRDefault="00D05436" w:rsidP="00D05436">
      <w:pPr>
        <w:pStyle w:val="PURBody-Indented"/>
        <w:rPr>
          <w:lang w:val="fr-FR"/>
        </w:rPr>
      </w:pPr>
      <w:r w:rsidRPr="00384B28">
        <w:rPr>
          <w:lang w:val="fr-FR"/>
        </w:rPr>
        <w:t>Nous pouvons remplacer des fichiers et logiciels comparables pour les services en ligne :</w:t>
      </w:r>
    </w:p>
    <w:p w14:paraId="31B0CEA3" w14:textId="77777777" w:rsidR="00D05436" w:rsidRPr="008F1B3C" w:rsidRDefault="00D05436" w:rsidP="007C5CD0">
      <w:pPr>
        <w:pStyle w:val="PURBullet-Indented"/>
        <w:rPr>
          <w:lang w:val="fr-FR"/>
        </w:rPr>
      </w:pPr>
      <w:r w:rsidRPr="008F1B3C">
        <w:rPr>
          <w:lang w:val="fr-FR"/>
        </w:rPr>
        <w:t>les logiciels antivirus et contre le courrier indésirable ; et</w:t>
      </w:r>
    </w:p>
    <w:p w14:paraId="31B0CEA4" w14:textId="77777777" w:rsidR="00D05436" w:rsidRPr="00384B28" w:rsidRDefault="00D05436" w:rsidP="007C5CD0">
      <w:pPr>
        <w:pStyle w:val="PURBullet-Indented"/>
        <w:rPr>
          <w:lang w:val="fr-FR"/>
        </w:rPr>
      </w:pPr>
      <w:r w:rsidRPr="00384B28">
        <w:rPr>
          <w:lang w:val="fr-FR"/>
        </w:rPr>
        <w:t>les fichiers de signature et de données de filtrage du contenu du service en ligne.</w:t>
      </w:r>
    </w:p>
    <w:p w14:paraId="31B0CEA5" w14:textId="77777777" w:rsidR="00D05436" w:rsidRPr="008F1B3C" w:rsidRDefault="00D05436" w:rsidP="00D05436">
      <w:pPr>
        <w:pStyle w:val="PURBlueStrong"/>
        <w:rPr>
          <w:spacing w:val="0"/>
          <w:lang w:val="fr-FR"/>
        </w:rPr>
      </w:pPr>
      <w:r w:rsidRPr="008F1B3C">
        <w:rPr>
          <w:spacing w:val="0"/>
          <w:lang w:val="fr-FR"/>
        </w:rPr>
        <w:t>Licences d</w:t>
      </w:r>
      <w:r w:rsidR="000905B8">
        <w:rPr>
          <w:spacing w:val="0"/>
          <w:lang w:val="fr-FR"/>
        </w:rPr>
        <w:t>’</w:t>
      </w:r>
      <w:r w:rsidRPr="008F1B3C">
        <w:rPr>
          <w:spacing w:val="0"/>
          <w:lang w:val="fr-FR"/>
        </w:rPr>
        <w:t>accès SAL Dispositif ou Utilisateur</w:t>
      </w:r>
    </w:p>
    <w:p w14:paraId="31B0CEA6" w14:textId="77777777" w:rsidR="00D05436" w:rsidRPr="00384B28" w:rsidRDefault="00D05436" w:rsidP="00D05436">
      <w:pPr>
        <w:pStyle w:val="PURBody-Indented"/>
        <w:rPr>
          <w:lang w:val="fr-FR"/>
        </w:rPr>
      </w:pPr>
      <w:r w:rsidRPr="00384B28">
        <w:rPr>
          <w:lang w:val="fr-FR"/>
        </w:rPr>
        <w:t>Vous pouvez acquérir une licence d</w:t>
      </w:r>
      <w:r w:rsidR="000905B8">
        <w:rPr>
          <w:lang w:val="fr-FR"/>
        </w:rPr>
        <w:t>’</w:t>
      </w:r>
      <w:r w:rsidRPr="00384B28">
        <w:rPr>
          <w:lang w:val="fr-FR"/>
        </w:rPr>
        <w:t>accès SAL Dispositif ou Utilisateur.</w:t>
      </w:r>
    </w:p>
    <w:p w14:paraId="31B0CEA7" w14:textId="77777777" w:rsidR="00D05436" w:rsidRPr="00601334" w:rsidRDefault="00D05436" w:rsidP="00D05436">
      <w:pPr>
        <w:pStyle w:val="PURBlueStrong"/>
        <w:rPr>
          <w:spacing w:val="0"/>
          <w:lang w:val="fr-FR"/>
        </w:rPr>
      </w:pPr>
      <w:r w:rsidRPr="00601334">
        <w:rPr>
          <w:spacing w:val="0"/>
          <w:lang w:val="fr-FR"/>
        </w:rPr>
        <w:t>Exécution d</w:t>
      </w:r>
      <w:r w:rsidR="000905B8">
        <w:rPr>
          <w:spacing w:val="0"/>
          <w:lang w:val="fr-FR"/>
        </w:rPr>
        <w:t>’</w:t>
      </w:r>
      <w:r w:rsidRPr="00601334">
        <w:rPr>
          <w:spacing w:val="0"/>
          <w:lang w:val="fr-FR"/>
        </w:rPr>
        <w:t>Instances de logiciels supplémentaires</w:t>
      </w:r>
    </w:p>
    <w:p w14:paraId="31B0CEA8" w14:textId="77777777" w:rsidR="00D05436" w:rsidRPr="00384B28" w:rsidRDefault="00D05436" w:rsidP="00D05436">
      <w:pPr>
        <w:pStyle w:val="PURBody-Indented"/>
        <w:rPr>
          <w:lang w:val="fr-FR"/>
        </w:rPr>
      </w:pPr>
      <w:r w:rsidRPr="00384B28">
        <w:rPr>
          <w:lang w:val="fr-FR"/>
        </w:rPr>
        <w:t>Vous êtes autorisé à exécuter ou utiliser un nombre quelconque d</w:t>
      </w:r>
      <w:r w:rsidR="000905B8">
        <w:rPr>
          <w:lang w:val="fr-FR"/>
        </w:rPr>
        <w:t>’</w:t>
      </w:r>
      <w:r w:rsidRPr="00384B28">
        <w:rPr>
          <w:lang w:val="fr-FR"/>
        </w:rPr>
        <w:t>Instances des logiciels supplémentaires répertoriés dans l</w:t>
      </w:r>
      <w:r w:rsidR="000905B8">
        <w:rPr>
          <w:lang w:val="fr-FR"/>
        </w:rPr>
        <w:t>’</w:t>
      </w:r>
      <w:hyperlink w:anchor="Appendix_1" w:history="1">
        <w:r w:rsidRPr="00384B28">
          <w:rPr>
            <w:rStyle w:val="Hyperlink"/>
            <w:lang w:val="fr-FR"/>
          </w:rPr>
          <w:t>Annexe 1</w:t>
        </w:r>
      </w:hyperlink>
      <w:r w:rsidRPr="00384B28">
        <w:rPr>
          <w:lang w:val="fr-FR"/>
        </w:rPr>
        <w:t xml:space="preserve"> dans des environnements de système d</w:t>
      </w:r>
      <w:r w:rsidR="000905B8">
        <w:rPr>
          <w:lang w:val="fr-FR"/>
        </w:rPr>
        <w:t>’</w:t>
      </w:r>
      <w:r w:rsidRPr="00384B28">
        <w:rPr>
          <w:lang w:val="fr-FR"/>
        </w:rPr>
        <w:t>exploitation (ou OSE) physiques ou virtuels sur un nombre illimité de dispositifs. Ces logiciels supplémentaires ne peuvent être utilisés que directement avec le logiciel et le service en ligne ou indirectement par le biais d</w:t>
      </w:r>
      <w:r w:rsidR="000905B8">
        <w:rPr>
          <w:lang w:val="fr-FR"/>
        </w:rPr>
        <w:t>’</w:t>
      </w:r>
      <w:r w:rsidRPr="00384B28">
        <w:rPr>
          <w:lang w:val="fr-FR"/>
        </w:rPr>
        <w:t xml:space="preserve">autres logiciels supplémentaires. </w:t>
      </w:r>
    </w:p>
    <w:p w14:paraId="31B0CEA9" w14:textId="77777777" w:rsidR="0047191F" w:rsidRPr="008F1B3C" w:rsidRDefault="004E2E3E" w:rsidP="00402ECC">
      <w:pPr>
        <w:pStyle w:val="PURBreadcrumb"/>
        <w:keepNext w:val="0"/>
        <w:ind w:left="360"/>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bookmarkEnd w:id="920"/>
    <w:bookmarkEnd w:id="921"/>
    <w:p w14:paraId="31B0CEAA" w14:textId="77777777" w:rsidR="00D548C0" w:rsidRPr="008F1B3C" w:rsidRDefault="00D548C0" w:rsidP="0052042E">
      <w:pPr>
        <w:pStyle w:val="PURSectionHeading"/>
        <w:keepLines/>
        <w:rPr>
          <w:spacing w:val="0"/>
          <w:lang w:val="fr-FR"/>
        </w:rPr>
        <w:sectPr w:rsidR="00D548C0" w:rsidRPr="008F1B3C" w:rsidSect="00176458">
          <w:type w:val="continuous"/>
          <w:pgSz w:w="12240" w:h="15840" w:code="1"/>
          <w:pgMar w:top="1166" w:right="720" w:bottom="720" w:left="720" w:header="432" w:footer="288" w:gutter="0"/>
          <w:cols w:space="360"/>
          <w:docGrid w:linePitch="360"/>
        </w:sectPr>
      </w:pPr>
    </w:p>
    <w:p w14:paraId="31B0CEAB" w14:textId="77777777" w:rsidR="00EF67CC" w:rsidRPr="00384B28" w:rsidRDefault="00EF67CC" w:rsidP="00EF67CC">
      <w:pPr>
        <w:pStyle w:val="PURSectionHeading"/>
        <w:rPr>
          <w:spacing w:val="0"/>
        </w:rPr>
      </w:pPr>
      <w:bookmarkStart w:id="922" w:name="Appendix_1"/>
      <w:bookmarkStart w:id="923" w:name="_Toc299519182"/>
      <w:bookmarkStart w:id="924" w:name="_Toc299525046"/>
      <w:bookmarkStart w:id="925" w:name="_Toc299531614"/>
      <w:bookmarkStart w:id="926" w:name="_Toc299531938"/>
      <w:bookmarkStart w:id="927" w:name="_Toc299957221"/>
      <w:bookmarkStart w:id="928" w:name="_Toc346536894"/>
      <w:bookmarkStart w:id="929" w:name="_Toc339280358"/>
      <w:bookmarkStart w:id="930" w:name="_Toc363552831"/>
      <w:bookmarkStart w:id="931" w:name="_Toc378682298"/>
      <w:bookmarkStart w:id="932" w:name="_Toc371268310"/>
      <w:bookmarkStart w:id="933" w:name="_Toc381960563"/>
      <w:bookmarkStart w:id="934" w:name="Appendix1"/>
      <w:bookmarkEnd w:id="898"/>
      <w:bookmarkEnd w:id="922"/>
      <w:r w:rsidRPr="00384B28">
        <w:rPr>
          <w:spacing w:val="0"/>
        </w:rPr>
        <w:lastRenderedPageBreak/>
        <w:t>Annexe 1 : Logiciels client/supplémentaires</w:t>
      </w:r>
      <w:bookmarkEnd w:id="923"/>
      <w:bookmarkEnd w:id="924"/>
      <w:bookmarkEnd w:id="925"/>
      <w:bookmarkEnd w:id="926"/>
      <w:bookmarkEnd w:id="927"/>
      <w:bookmarkEnd w:id="928"/>
      <w:bookmarkEnd w:id="929"/>
      <w:bookmarkEnd w:id="930"/>
      <w:bookmarkEnd w:id="931"/>
      <w:bookmarkEnd w:id="932"/>
      <w:bookmarkEnd w:id="933"/>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384B28" w14:paraId="31B0CEAE"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31B0CEAC" w14:textId="77777777" w:rsidR="00EF67CC" w:rsidRPr="00384B28" w:rsidRDefault="00EF67CC" w:rsidP="00050078">
            <w:pPr>
              <w:pStyle w:val="PURTableHeaderWhite"/>
              <w:spacing w:after="0" w:line="240" w:lineRule="auto"/>
              <w:rPr>
                <w:i w:val="0"/>
                <w:caps/>
                <w:color w:val="404040" w:themeColor="text1" w:themeTint="BF"/>
              </w:rPr>
            </w:pPr>
            <w:r w:rsidRPr="00384B28">
              <w:rPr>
                <w:i w:val="0"/>
                <w:caps/>
                <w:color w:val="404040" w:themeColor="text1" w:themeTint="BF"/>
              </w:rPr>
              <w:t>Produit</w:t>
            </w:r>
          </w:p>
        </w:tc>
        <w:tc>
          <w:tcPr>
            <w:tcW w:w="4835" w:type="dxa"/>
            <w:tcBorders>
              <w:top w:val="nil"/>
              <w:bottom w:val="nil"/>
            </w:tcBorders>
            <w:shd w:val="clear" w:color="auto" w:fill="B9D3EB" w:themeFill="accent1"/>
            <w:tcMar>
              <w:top w:w="43" w:type="dxa"/>
              <w:left w:w="115" w:type="dxa"/>
              <w:bottom w:w="43" w:type="dxa"/>
              <w:right w:w="115" w:type="dxa"/>
            </w:tcMar>
          </w:tcPr>
          <w:p w14:paraId="31B0CEAD" w14:textId="77777777" w:rsidR="00EF67CC" w:rsidRPr="00384B28" w:rsidRDefault="00EF67CC" w:rsidP="00050078">
            <w:pPr>
              <w:pStyle w:val="PURTableHeaderWhite"/>
              <w:spacing w:after="0" w:line="240" w:lineRule="auto"/>
              <w:rPr>
                <w:i w:val="0"/>
                <w:caps/>
                <w:color w:val="404040" w:themeColor="text1" w:themeTint="BF"/>
              </w:rPr>
            </w:pPr>
            <w:r w:rsidRPr="00384B28">
              <w:rPr>
                <w:i w:val="0"/>
                <w:caps/>
                <w:color w:val="404040" w:themeColor="text1" w:themeTint="BF"/>
              </w:rPr>
              <w:t>Liste des logiciels clients</w:t>
            </w:r>
          </w:p>
        </w:tc>
      </w:tr>
      <w:tr w:rsidR="00E964A3" w:rsidRPr="00384B28" w14:paraId="31B0CEB0" w14:textId="77777777" w:rsidTr="007A4D2C">
        <w:tc>
          <w:tcPr>
            <w:tcW w:w="10750" w:type="dxa"/>
            <w:gridSpan w:val="2"/>
            <w:tcBorders>
              <w:top w:val="nil"/>
            </w:tcBorders>
            <w:shd w:val="clear" w:color="auto" w:fill="FFFFFF"/>
            <w:tcMar>
              <w:top w:w="43" w:type="dxa"/>
              <w:left w:w="115" w:type="dxa"/>
              <w:bottom w:w="43" w:type="dxa"/>
              <w:right w:w="115" w:type="dxa"/>
            </w:tcMar>
          </w:tcPr>
          <w:p w14:paraId="31B0CEAF" w14:textId="77777777" w:rsidR="00E964A3" w:rsidRPr="00384B28" w:rsidRDefault="00E964A3" w:rsidP="00E964A3">
            <w:pPr>
              <w:pStyle w:val="PURTableHeaderBlue"/>
            </w:pPr>
            <w:r w:rsidRPr="00384B28">
              <w:t>BizTalk Server RFID 2010</w:t>
            </w:r>
          </w:p>
        </w:tc>
      </w:tr>
      <w:tr w:rsidR="00E964A3" w:rsidRPr="00384B28" w14:paraId="31B0CEB4" w14:textId="77777777" w:rsidTr="007A4D2C">
        <w:tc>
          <w:tcPr>
            <w:tcW w:w="10750" w:type="dxa"/>
            <w:gridSpan w:val="2"/>
            <w:tcBorders>
              <w:top w:val="nil"/>
            </w:tcBorders>
            <w:shd w:val="clear" w:color="auto" w:fill="FFFFFF"/>
            <w:tcMar>
              <w:top w:w="43" w:type="dxa"/>
              <w:left w:w="115" w:type="dxa"/>
              <w:bottom w:w="43" w:type="dxa"/>
              <w:right w:w="115" w:type="dxa"/>
            </w:tcMar>
          </w:tcPr>
          <w:p w14:paraId="31B0CEB1" w14:textId="77777777" w:rsidR="00E964A3" w:rsidRPr="00384B28" w:rsidRDefault="00E964A3" w:rsidP="00E964A3">
            <w:pPr>
              <w:pStyle w:val="PURBullet-Indented"/>
            </w:pPr>
            <w:r w:rsidRPr="00384B28">
              <w:t>Client et outils RFID</w:t>
            </w:r>
          </w:p>
          <w:p w14:paraId="31B0CEB2" w14:textId="77777777" w:rsidR="00E964A3" w:rsidRPr="00384B28" w:rsidRDefault="00E964A3" w:rsidP="00E964A3">
            <w:pPr>
              <w:pStyle w:val="PURBullet-Indented"/>
            </w:pPr>
            <w:r w:rsidRPr="00384B28">
              <w:t>SDK RFID</w:t>
            </w:r>
          </w:p>
          <w:p w14:paraId="31B0CEB3" w14:textId="77777777" w:rsidR="00E964A3" w:rsidRPr="00384B28" w:rsidRDefault="00E964A3" w:rsidP="00E964A3">
            <w:pPr>
              <w:pStyle w:val="PURBullet-Indented"/>
            </w:pPr>
            <w:r w:rsidRPr="00384B28">
              <w:t>RFID Mobile</w:t>
            </w:r>
          </w:p>
        </w:tc>
      </w:tr>
      <w:tr w:rsidR="00280B5A" w:rsidRPr="00D422BD" w14:paraId="31B0CEB6" w14:textId="77777777" w:rsidTr="007A4D2C">
        <w:tc>
          <w:tcPr>
            <w:tcW w:w="10750" w:type="dxa"/>
            <w:gridSpan w:val="2"/>
            <w:tcBorders>
              <w:top w:val="nil"/>
            </w:tcBorders>
            <w:shd w:val="clear" w:color="auto" w:fill="FFFFFF"/>
            <w:tcMar>
              <w:top w:w="43" w:type="dxa"/>
              <w:left w:w="115" w:type="dxa"/>
              <w:bottom w:w="43" w:type="dxa"/>
              <w:right w:w="115" w:type="dxa"/>
            </w:tcMar>
          </w:tcPr>
          <w:p w14:paraId="31B0CEB5" w14:textId="77777777" w:rsidR="00280B5A" w:rsidRPr="008F1B3C" w:rsidRDefault="00280B5A" w:rsidP="00280B5A">
            <w:pPr>
              <w:pStyle w:val="PURTableHeaderBlue"/>
              <w:rPr>
                <w:lang w:val="fr-FR"/>
              </w:rPr>
            </w:pPr>
            <w:r w:rsidRPr="008F1B3C">
              <w:rPr>
                <w:lang w:val="fr-FR"/>
              </w:rPr>
              <w:t>BizTalk Server 2013 Éditions Branch, Standard et Enterprise</w:t>
            </w:r>
          </w:p>
        </w:tc>
      </w:tr>
      <w:tr w:rsidR="00280B5A" w:rsidRPr="00384B28" w14:paraId="31B0CECB" w14:textId="77777777" w:rsidTr="007A4D2C">
        <w:tc>
          <w:tcPr>
            <w:tcW w:w="5915" w:type="dxa"/>
            <w:tcBorders>
              <w:top w:val="nil"/>
            </w:tcBorders>
            <w:shd w:val="clear" w:color="auto" w:fill="auto"/>
            <w:tcMar>
              <w:top w:w="43" w:type="dxa"/>
              <w:left w:w="115" w:type="dxa"/>
              <w:bottom w:w="43" w:type="dxa"/>
              <w:right w:w="115" w:type="dxa"/>
            </w:tcMar>
          </w:tcPr>
          <w:p w14:paraId="31B0CEB7" w14:textId="77777777" w:rsidR="00280B5A" w:rsidRPr="00384B28" w:rsidRDefault="00280B5A" w:rsidP="00280B5A">
            <w:pPr>
              <w:pStyle w:val="PURBullet"/>
            </w:pPr>
            <w:r w:rsidRPr="00384B28">
              <w:t>Outils d</w:t>
            </w:r>
            <w:r w:rsidR="000905B8">
              <w:t>’</w:t>
            </w:r>
            <w:r w:rsidRPr="00384B28">
              <w:t>administration et d</w:t>
            </w:r>
            <w:r w:rsidR="000905B8">
              <w:t>’</w:t>
            </w:r>
            <w:r w:rsidRPr="00384B28">
              <w:t>analyse</w:t>
            </w:r>
          </w:p>
          <w:p w14:paraId="31B0CEB8" w14:textId="77777777" w:rsidR="00280B5A" w:rsidRPr="00384B28" w:rsidRDefault="00280B5A" w:rsidP="00280B5A">
            <w:pPr>
              <w:pStyle w:val="PURBullet"/>
            </w:pPr>
            <w:r w:rsidRPr="00384B28">
              <w:t>Outils de développement</w:t>
            </w:r>
          </w:p>
          <w:p w14:paraId="31B0CEB9" w14:textId="77777777" w:rsidR="00280B5A" w:rsidRPr="008F1B3C" w:rsidRDefault="00280B5A" w:rsidP="00280B5A">
            <w:pPr>
              <w:pStyle w:val="PURBullet"/>
              <w:rPr>
                <w:lang w:val="fr-FR"/>
              </w:rPr>
            </w:pPr>
            <w:r w:rsidRPr="008F1B3C">
              <w:rPr>
                <w:lang w:val="fr-FR"/>
              </w:rPr>
              <w:t>Kit(s) de développement de logiciels</w:t>
            </w:r>
          </w:p>
          <w:p w14:paraId="31B0CEBA" w14:textId="77777777" w:rsidR="00280B5A" w:rsidRPr="00384B28" w:rsidRDefault="00280B5A" w:rsidP="00280B5A">
            <w:pPr>
              <w:pStyle w:val="PURBullet"/>
            </w:pPr>
            <w:r w:rsidRPr="00384B28">
              <w:t>Adaptateur de réception HTTP</w:t>
            </w:r>
          </w:p>
          <w:p w14:paraId="31B0CEBB" w14:textId="77777777" w:rsidR="00280B5A" w:rsidRPr="00384B28" w:rsidRDefault="00280B5A" w:rsidP="00280B5A">
            <w:pPr>
              <w:pStyle w:val="PURBullet"/>
            </w:pPr>
            <w:r w:rsidRPr="00384B28">
              <w:t>Adaptateur de réception SOAP</w:t>
            </w:r>
          </w:p>
          <w:p w14:paraId="31B0CEBC" w14:textId="77777777" w:rsidR="00280B5A" w:rsidRPr="00384B28" w:rsidRDefault="00280B5A" w:rsidP="00280B5A">
            <w:pPr>
              <w:pStyle w:val="PURBullet"/>
            </w:pPr>
            <w:r w:rsidRPr="00384B28">
              <w:t>Adaptateur pour service Web Windows SharePoint Services</w:t>
            </w:r>
          </w:p>
          <w:p w14:paraId="31B0CEBD" w14:textId="77777777" w:rsidR="00280B5A" w:rsidRPr="00384B28" w:rsidRDefault="00280B5A" w:rsidP="00280B5A">
            <w:pPr>
              <w:pStyle w:val="PURBullet"/>
            </w:pPr>
            <w:r w:rsidRPr="00384B28">
              <w:t>Adaptateurs Windows Communication Foundation</w:t>
            </w:r>
          </w:p>
          <w:p w14:paraId="31B0CEBE" w14:textId="77777777" w:rsidR="00280B5A" w:rsidRPr="008F1B3C" w:rsidRDefault="00280B5A" w:rsidP="00280B5A">
            <w:pPr>
              <w:pStyle w:val="PURBullet"/>
              <w:rPr>
                <w:lang w:val="fr-FR"/>
              </w:rPr>
            </w:pPr>
            <w:r w:rsidRPr="008F1B3C">
              <w:rPr>
                <w:lang w:val="fr-FR"/>
              </w:rPr>
              <w:t>API d</w:t>
            </w:r>
            <w:r w:rsidR="000905B8">
              <w:rPr>
                <w:lang w:val="fr-FR"/>
              </w:rPr>
              <w:t>’</w:t>
            </w:r>
            <w:r w:rsidRPr="008F1B3C">
              <w:rPr>
                <w:lang w:val="fr-FR"/>
              </w:rPr>
              <w:t>évènements Business Activity Monitoring (« BAM ») et intercepteurs et outils d</w:t>
            </w:r>
            <w:r w:rsidR="000905B8">
              <w:rPr>
                <w:lang w:val="fr-FR"/>
              </w:rPr>
              <w:t>’</w:t>
            </w:r>
            <w:r w:rsidRPr="008F1B3C">
              <w:rPr>
                <w:lang w:val="fr-FR"/>
              </w:rPr>
              <w:t>administration</w:t>
            </w:r>
          </w:p>
          <w:p w14:paraId="31B0CEBF" w14:textId="77777777" w:rsidR="00280B5A" w:rsidRPr="008F1B3C" w:rsidRDefault="00280B5A" w:rsidP="00280B5A">
            <w:pPr>
              <w:pStyle w:val="PURBullet"/>
              <w:rPr>
                <w:lang w:val="fr-FR"/>
              </w:rPr>
            </w:pPr>
            <w:r w:rsidRPr="008F1B3C">
              <w:rPr>
                <w:lang w:val="fr-FR"/>
              </w:rPr>
              <w:t>Alerte BAM fournie pour les services de notification SQL</w:t>
            </w:r>
          </w:p>
          <w:p w14:paraId="31B0CEC0" w14:textId="77777777" w:rsidR="00280B5A" w:rsidRPr="00384B28" w:rsidRDefault="00280B5A" w:rsidP="00280B5A">
            <w:pPr>
              <w:pStyle w:val="PURBullet"/>
            </w:pPr>
            <w:r w:rsidRPr="00384B28">
              <w:t>Client BAM</w:t>
            </w:r>
          </w:p>
        </w:tc>
        <w:tc>
          <w:tcPr>
            <w:tcW w:w="4835" w:type="dxa"/>
            <w:tcBorders>
              <w:top w:val="nil"/>
            </w:tcBorders>
            <w:shd w:val="clear" w:color="auto" w:fill="auto"/>
          </w:tcPr>
          <w:p w14:paraId="31B0CEC1" w14:textId="77777777" w:rsidR="00280B5A" w:rsidRPr="00384B28" w:rsidRDefault="00280B5A" w:rsidP="00280B5A">
            <w:pPr>
              <w:pStyle w:val="PURBullet"/>
            </w:pPr>
            <w:r w:rsidRPr="00384B28">
              <w:t>Schémas et modèles BizTalk Server</w:t>
            </w:r>
          </w:p>
          <w:p w14:paraId="31B0CEC2" w14:textId="77777777" w:rsidR="00280B5A" w:rsidRPr="00384B28" w:rsidRDefault="00280B5A" w:rsidP="00280B5A">
            <w:pPr>
              <w:pStyle w:val="PURBullet"/>
            </w:pPr>
            <w:r w:rsidRPr="00384B28">
              <w:t>Services d</w:t>
            </w:r>
            <w:r w:rsidR="000905B8">
              <w:t>’</w:t>
            </w:r>
            <w:r w:rsidRPr="00384B28">
              <w:t>activité professionnelle</w:t>
            </w:r>
          </w:p>
          <w:p w14:paraId="31B0CEC3" w14:textId="77777777" w:rsidR="00280B5A" w:rsidRPr="008F1B3C" w:rsidRDefault="00280B5A" w:rsidP="00280B5A">
            <w:pPr>
              <w:pStyle w:val="PURBullet"/>
              <w:rPr>
                <w:lang w:val="fr-FR"/>
              </w:rPr>
            </w:pPr>
            <w:r w:rsidRPr="008F1B3C">
              <w:rPr>
                <w:lang w:val="fr-FR"/>
              </w:rPr>
              <w:t>Serveur secret principal/Authentification unique d</w:t>
            </w:r>
            <w:r w:rsidR="000905B8">
              <w:rPr>
                <w:lang w:val="fr-FR"/>
              </w:rPr>
              <w:t>’</w:t>
            </w:r>
            <w:r w:rsidRPr="008F1B3C">
              <w:rPr>
                <w:lang w:val="fr-FR"/>
              </w:rPr>
              <w:t>entreprise</w:t>
            </w:r>
          </w:p>
          <w:p w14:paraId="31B0CEC4" w14:textId="77777777" w:rsidR="00280B5A" w:rsidRPr="00384B28" w:rsidRDefault="00280B5A" w:rsidP="00280B5A">
            <w:pPr>
              <w:pStyle w:val="PURBullet"/>
            </w:pPr>
            <w:r w:rsidRPr="00384B28">
              <w:t>MQHelper.dll</w:t>
            </w:r>
          </w:p>
          <w:p w14:paraId="31B0CEC5" w14:textId="77777777" w:rsidR="00280B5A" w:rsidRPr="00384B28" w:rsidRDefault="00280B5A" w:rsidP="00280B5A">
            <w:pPr>
              <w:pStyle w:val="PURBullet"/>
            </w:pPr>
            <w:r w:rsidRPr="00384B28">
              <w:t>ADOMD.NET</w:t>
            </w:r>
          </w:p>
          <w:p w14:paraId="31B0CEC6" w14:textId="77777777" w:rsidR="00280B5A" w:rsidRPr="00384B28" w:rsidRDefault="00280B5A" w:rsidP="00280B5A">
            <w:pPr>
              <w:pStyle w:val="PURBullet"/>
            </w:pPr>
            <w:r w:rsidRPr="00384B28">
              <w:t>MSXML</w:t>
            </w:r>
          </w:p>
          <w:p w14:paraId="31B0CEC7" w14:textId="77777777" w:rsidR="00280B5A" w:rsidRPr="00384B28" w:rsidRDefault="00280B5A" w:rsidP="00280B5A">
            <w:pPr>
              <w:pStyle w:val="PURBullet"/>
            </w:pPr>
            <w:r w:rsidRPr="00384B28">
              <w:t>SQLXML</w:t>
            </w:r>
          </w:p>
          <w:p w14:paraId="31B0CEC8" w14:textId="77777777" w:rsidR="00280B5A" w:rsidRPr="00384B28" w:rsidRDefault="00280B5A" w:rsidP="00280B5A">
            <w:pPr>
              <w:pStyle w:val="PURBullet"/>
            </w:pPr>
            <w:r w:rsidRPr="00384B28">
              <w:t>Composant pour règles d</w:t>
            </w:r>
            <w:r w:rsidR="000905B8">
              <w:t>’</w:t>
            </w:r>
            <w:r w:rsidRPr="00384B28">
              <w:t>entreprise</w:t>
            </w:r>
          </w:p>
          <w:p w14:paraId="31B0CEC9" w14:textId="77777777" w:rsidR="00280B5A" w:rsidRPr="00384B28" w:rsidRDefault="00280B5A" w:rsidP="00280B5A">
            <w:pPr>
              <w:pStyle w:val="PURBullet"/>
            </w:pPr>
            <w:r w:rsidRPr="00384B28">
              <w:t>Agent MQSeries</w:t>
            </w:r>
          </w:p>
          <w:p w14:paraId="31B0CECA" w14:textId="77777777" w:rsidR="00280B5A" w:rsidRPr="00384B28" w:rsidRDefault="00280B5A" w:rsidP="00280B5A">
            <w:pPr>
              <w:pStyle w:val="PURBullet"/>
            </w:pPr>
            <w:r w:rsidRPr="00384B28">
              <w:t>UDDI</w:t>
            </w:r>
          </w:p>
        </w:tc>
      </w:tr>
      <w:tr w:rsidR="009549A1" w:rsidRPr="00D422BD" w14:paraId="31B0CECD" w14:textId="77777777" w:rsidTr="007A4D2C">
        <w:tc>
          <w:tcPr>
            <w:tcW w:w="10750" w:type="dxa"/>
            <w:gridSpan w:val="2"/>
            <w:shd w:val="clear" w:color="auto" w:fill="FFFFFF"/>
            <w:tcMar>
              <w:top w:w="43" w:type="dxa"/>
              <w:left w:w="115" w:type="dxa"/>
              <w:bottom w:w="43" w:type="dxa"/>
              <w:right w:w="115" w:type="dxa"/>
            </w:tcMar>
          </w:tcPr>
          <w:p w14:paraId="31B0CECC" w14:textId="77777777" w:rsidR="009549A1" w:rsidRPr="008F1B3C" w:rsidRDefault="009549A1" w:rsidP="00F44E81">
            <w:pPr>
              <w:pStyle w:val="PURTableHeaderBlue"/>
              <w:rPr>
                <w:lang w:val="fr-FR"/>
              </w:rPr>
            </w:pPr>
            <w:r w:rsidRPr="008F1B3C">
              <w:rPr>
                <w:lang w:val="fr-FR"/>
              </w:rPr>
              <w:t>Exchange Server 2013 Éditions Standard et Entreprise</w:t>
            </w:r>
          </w:p>
        </w:tc>
      </w:tr>
      <w:tr w:rsidR="009549A1" w:rsidRPr="00384B28" w14:paraId="31B0CECF" w14:textId="77777777" w:rsidTr="007A4D2C">
        <w:tc>
          <w:tcPr>
            <w:tcW w:w="10750" w:type="dxa"/>
            <w:gridSpan w:val="2"/>
            <w:shd w:val="clear" w:color="auto" w:fill="FFFFFF"/>
            <w:tcMar>
              <w:top w:w="43" w:type="dxa"/>
              <w:left w:w="115" w:type="dxa"/>
              <w:bottom w:w="43" w:type="dxa"/>
              <w:right w:w="115" w:type="dxa"/>
            </w:tcMar>
          </w:tcPr>
          <w:p w14:paraId="31B0CECE" w14:textId="77777777" w:rsidR="009549A1" w:rsidRPr="00384B28" w:rsidRDefault="003D33E5" w:rsidP="00C44B38">
            <w:pPr>
              <w:pStyle w:val="PURBullet-Indented"/>
            </w:pPr>
            <w:r w:rsidRPr="00384B28">
              <w:t>Outils de gestion d</w:t>
            </w:r>
            <w:r w:rsidR="000905B8">
              <w:t>’</w:t>
            </w:r>
            <w:r w:rsidRPr="00384B28">
              <w:t>Exchange</w:t>
            </w:r>
          </w:p>
        </w:tc>
      </w:tr>
      <w:tr w:rsidR="00663B83" w:rsidRPr="00384B28" w14:paraId="31B0CED1" w14:textId="77777777" w:rsidTr="007A4D2C">
        <w:tc>
          <w:tcPr>
            <w:tcW w:w="10750" w:type="dxa"/>
            <w:gridSpan w:val="2"/>
            <w:shd w:val="clear" w:color="auto" w:fill="FFFFFF"/>
            <w:tcMar>
              <w:top w:w="43" w:type="dxa"/>
              <w:left w:w="115" w:type="dxa"/>
              <w:bottom w:w="43" w:type="dxa"/>
              <w:right w:w="115" w:type="dxa"/>
            </w:tcMar>
          </w:tcPr>
          <w:p w14:paraId="31B0CED0" w14:textId="77777777" w:rsidR="00663B83" w:rsidRPr="00384B28" w:rsidRDefault="00663B83" w:rsidP="00050078">
            <w:pPr>
              <w:pStyle w:val="PURTableHeaderBlue"/>
            </w:pPr>
            <w:r w:rsidRPr="00384B28">
              <w:t>R2 Forefront Identity Manager 2010</w:t>
            </w:r>
          </w:p>
        </w:tc>
      </w:tr>
      <w:tr w:rsidR="00050078" w:rsidRPr="00384B28" w14:paraId="31B0CED7" w14:textId="77777777" w:rsidTr="007A4D2C">
        <w:tc>
          <w:tcPr>
            <w:tcW w:w="5915" w:type="dxa"/>
            <w:shd w:val="clear" w:color="auto" w:fill="FFFFFF"/>
            <w:tcMar>
              <w:top w:w="43" w:type="dxa"/>
              <w:left w:w="115" w:type="dxa"/>
              <w:bottom w:w="43" w:type="dxa"/>
              <w:right w:w="115" w:type="dxa"/>
            </w:tcMar>
          </w:tcPr>
          <w:p w14:paraId="31B0CED2" w14:textId="77777777" w:rsidR="00050078" w:rsidRPr="008F1B3C" w:rsidRDefault="00050078" w:rsidP="00531887">
            <w:pPr>
              <w:pStyle w:val="PURBullet-Indented"/>
              <w:rPr>
                <w:lang w:val="fr-FR"/>
              </w:rPr>
            </w:pPr>
            <w:r w:rsidRPr="008F1B3C">
              <w:rPr>
                <w:lang w:val="fr-FR"/>
              </w:rPr>
              <w:t>Service de notification de modification de mot de passe de Microsoft</w:t>
            </w:r>
          </w:p>
          <w:p w14:paraId="31B0CED3" w14:textId="77777777" w:rsidR="00531887" w:rsidRPr="00384B28" w:rsidRDefault="00531887" w:rsidP="00531887">
            <w:pPr>
              <w:pStyle w:val="PURBullet-Indented"/>
            </w:pPr>
            <w:r w:rsidRPr="00384B28">
              <w:t>Microsoft BHOLD Suite</w:t>
            </w:r>
          </w:p>
          <w:p w14:paraId="31B0CED4" w14:textId="77777777" w:rsidR="0000799F" w:rsidRPr="00384B28" w:rsidRDefault="00050078" w:rsidP="0000799F">
            <w:pPr>
              <w:pStyle w:val="PURBullet-Indented"/>
            </w:pPr>
            <w:r w:rsidRPr="00384B28">
              <w:t>Client FIM Certificate Management</w:t>
            </w:r>
          </w:p>
        </w:tc>
        <w:tc>
          <w:tcPr>
            <w:tcW w:w="4835" w:type="dxa"/>
            <w:shd w:val="clear" w:color="auto" w:fill="FFFFFF"/>
          </w:tcPr>
          <w:p w14:paraId="31B0CED5" w14:textId="77777777" w:rsidR="00050078" w:rsidRPr="00384B28" w:rsidRDefault="00050078" w:rsidP="00531887">
            <w:pPr>
              <w:pStyle w:val="PURBullet-Indented"/>
            </w:pPr>
            <w:r w:rsidRPr="00384B28">
              <w:t>Client FIM Certificate Management Bulk Issuance</w:t>
            </w:r>
          </w:p>
          <w:p w14:paraId="31B0CED6" w14:textId="77777777" w:rsidR="00531887" w:rsidRPr="00384B28" w:rsidRDefault="00531887" w:rsidP="00531887">
            <w:pPr>
              <w:pStyle w:val="PURBullet-Indented"/>
            </w:pPr>
            <w:r w:rsidRPr="00384B28">
              <w:t>System Center Service Manager 2010</w:t>
            </w:r>
          </w:p>
        </w:tc>
      </w:tr>
      <w:tr w:rsidR="00663B83" w:rsidRPr="00384B28" w14:paraId="31B0CED9" w14:textId="77777777" w:rsidTr="007A4D2C">
        <w:tc>
          <w:tcPr>
            <w:tcW w:w="10750" w:type="dxa"/>
            <w:gridSpan w:val="2"/>
            <w:shd w:val="clear" w:color="auto" w:fill="FFFFFF"/>
            <w:tcMar>
              <w:top w:w="43" w:type="dxa"/>
              <w:left w:w="115" w:type="dxa"/>
              <w:bottom w:w="43" w:type="dxa"/>
              <w:right w:w="115" w:type="dxa"/>
            </w:tcMar>
          </w:tcPr>
          <w:p w14:paraId="31B0CED8" w14:textId="77777777" w:rsidR="00663B83" w:rsidRPr="00384B28" w:rsidRDefault="00663B83" w:rsidP="00F44E81">
            <w:pPr>
              <w:pStyle w:val="PURTableHeaderBlue"/>
            </w:pPr>
            <w:r w:rsidRPr="00384B28">
              <w:t>Lync Server 2013 Standard et Enterprise</w:t>
            </w:r>
          </w:p>
        </w:tc>
      </w:tr>
      <w:tr w:rsidR="00050078" w:rsidRPr="00384B28" w14:paraId="31B0CEE1" w14:textId="77777777" w:rsidTr="007A4D2C">
        <w:tc>
          <w:tcPr>
            <w:tcW w:w="5915" w:type="dxa"/>
            <w:shd w:val="clear" w:color="auto" w:fill="FFFFFF"/>
            <w:tcMar>
              <w:top w:w="43" w:type="dxa"/>
              <w:left w:w="115" w:type="dxa"/>
              <w:bottom w:w="43" w:type="dxa"/>
              <w:right w:w="115" w:type="dxa"/>
            </w:tcMar>
          </w:tcPr>
          <w:p w14:paraId="31B0CEDA" w14:textId="77777777" w:rsidR="00050078" w:rsidRPr="00384B28" w:rsidRDefault="00050078" w:rsidP="00531887">
            <w:pPr>
              <w:pStyle w:val="PURBullet-Indented"/>
            </w:pPr>
            <w:r w:rsidRPr="00384B28">
              <w:t>Lync Web App 2013 Plug-in</w:t>
            </w:r>
          </w:p>
          <w:p w14:paraId="31B0CEDB" w14:textId="77777777" w:rsidR="00050078" w:rsidRPr="00384B28" w:rsidRDefault="00050078" w:rsidP="00531887">
            <w:pPr>
              <w:pStyle w:val="PURBullet-Indented"/>
            </w:pPr>
            <w:r w:rsidRPr="00384B28">
              <w:t>Topology Builder</w:t>
            </w:r>
          </w:p>
          <w:p w14:paraId="31B0CEDC" w14:textId="77777777" w:rsidR="00050078" w:rsidRPr="00384B28" w:rsidRDefault="00050078" w:rsidP="00531887">
            <w:pPr>
              <w:pStyle w:val="PURBullet-Indented"/>
            </w:pPr>
            <w:r w:rsidRPr="00384B28">
              <w:t>Outils d</w:t>
            </w:r>
            <w:r w:rsidR="000905B8">
              <w:t>’</w:t>
            </w:r>
            <w:r w:rsidRPr="00384B28">
              <w:t>administration</w:t>
            </w:r>
          </w:p>
        </w:tc>
        <w:tc>
          <w:tcPr>
            <w:tcW w:w="4835" w:type="dxa"/>
            <w:shd w:val="clear" w:color="auto" w:fill="FFFFFF"/>
          </w:tcPr>
          <w:p w14:paraId="31B0CEDD" w14:textId="77777777" w:rsidR="00050078" w:rsidRPr="00384B28" w:rsidRDefault="00050078" w:rsidP="00531887">
            <w:pPr>
              <w:pStyle w:val="PURBullet-Indented"/>
            </w:pPr>
            <w:r w:rsidRPr="00384B28">
              <w:t>PowerShell Snap-In</w:t>
            </w:r>
          </w:p>
          <w:p w14:paraId="31B0CEDE" w14:textId="77777777" w:rsidR="00050078" w:rsidRPr="00384B28" w:rsidRDefault="00050078" w:rsidP="00531887">
            <w:pPr>
              <w:pStyle w:val="PURBullet-Indented"/>
            </w:pPr>
            <w:r w:rsidRPr="00384B28">
              <w:t>Outil d</w:t>
            </w:r>
            <w:r w:rsidR="000905B8">
              <w:t>’</w:t>
            </w:r>
            <w:r w:rsidRPr="00384B28">
              <w:t>administration Lync 2013 Group Chat</w:t>
            </w:r>
          </w:p>
          <w:p w14:paraId="31B0CEDF" w14:textId="77777777" w:rsidR="00050078" w:rsidRPr="00384B28" w:rsidRDefault="00050078" w:rsidP="00E72296">
            <w:pPr>
              <w:pStyle w:val="PURBullet-Indented"/>
            </w:pPr>
            <w:r w:rsidRPr="00384B28">
              <w:t>Lync Server 2013 Attendant</w:t>
            </w:r>
          </w:p>
          <w:p w14:paraId="31B0CEE0" w14:textId="77777777" w:rsidR="007331A1" w:rsidRPr="00384B28" w:rsidRDefault="007331A1" w:rsidP="00E72296">
            <w:pPr>
              <w:pStyle w:val="PURBullet-Indented"/>
            </w:pPr>
            <w:r w:rsidRPr="00384B28">
              <w:t>Pack d</w:t>
            </w:r>
            <w:r w:rsidR="000905B8">
              <w:t>’</w:t>
            </w:r>
            <w:r w:rsidRPr="00384B28">
              <w:t>hébergement Lync Server 2013</w:t>
            </w:r>
          </w:p>
        </w:tc>
      </w:tr>
      <w:tr w:rsidR="00663B83" w:rsidRPr="00384B28" w14:paraId="31B0CEE3" w14:textId="77777777" w:rsidTr="007A4D2C">
        <w:tc>
          <w:tcPr>
            <w:tcW w:w="10750" w:type="dxa"/>
            <w:gridSpan w:val="2"/>
            <w:shd w:val="clear" w:color="auto" w:fill="FFFFFF"/>
            <w:tcMar>
              <w:top w:w="43" w:type="dxa"/>
              <w:left w:w="115" w:type="dxa"/>
              <w:bottom w:w="43" w:type="dxa"/>
              <w:right w:w="115" w:type="dxa"/>
            </w:tcMar>
          </w:tcPr>
          <w:p w14:paraId="31B0CEE2" w14:textId="7A18BC6C" w:rsidR="00663B83" w:rsidRPr="00384B28" w:rsidRDefault="00663B83" w:rsidP="006D60E3">
            <w:pPr>
              <w:pStyle w:val="PURTableHeaderBlue"/>
            </w:pPr>
            <w:r w:rsidRPr="00384B28">
              <w:t>Microsoft Dynamics AX 2012 R</w:t>
            </w:r>
            <w:r w:rsidR="006D60E3">
              <w:t>2</w:t>
            </w:r>
          </w:p>
        </w:tc>
      </w:tr>
      <w:tr w:rsidR="00050078" w:rsidRPr="00D422BD" w14:paraId="31B0CEE6" w14:textId="77777777" w:rsidTr="007A4D2C">
        <w:tc>
          <w:tcPr>
            <w:tcW w:w="5915" w:type="dxa"/>
            <w:shd w:val="clear" w:color="auto" w:fill="FFFFFF"/>
            <w:tcMar>
              <w:top w:w="43" w:type="dxa"/>
              <w:left w:w="115" w:type="dxa"/>
              <w:bottom w:w="43" w:type="dxa"/>
              <w:right w:w="115" w:type="dxa"/>
            </w:tcMar>
          </w:tcPr>
          <w:p w14:paraId="31B0CEE4" w14:textId="47A8855E" w:rsidR="00050078" w:rsidRPr="00384B28" w:rsidRDefault="00050078" w:rsidP="006D60E3">
            <w:pPr>
              <w:pStyle w:val="PURBullet-Indented"/>
            </w:pPr>
            <w:r w:rsidRPr="00384B28">
              <w:t>Logiciel client riche Windows Microsoft Dynamics AX 2012 R</w:t>
            </w:r>
            <w:r w:rsidR="006D60E3">
              <w:t>2</w:t>
            </w:r>
          </w:p>
        </w:tc>
        <w:tc>
          <w:tcPr>
            <w:tcW w:w="4835" w:type="dxa"/>
            <w:shd w:val="clear" w:color="auto" w:fill="FFFFFF"/>
          </w:tcPr>
          <w:p w14:paraId="31B0CEE5" w14:textId="0D334E50" w:rsidR="00050078" w:rsidRPr="008F1B3C" w:rsidRDefault="0000799F" w:rsidP="006D60E3">
            <w:pPr>
              <w:pStyle w:val="PURBullet-Indented"/>
              <w:rPr>
                <w:lang w:val="fr-FR"/>
              </w:rPr>
            </w:pPr>
            <w:r w:rsidRPr="008F1B3C">
              <w:rPr>
                <w:lang w:val="fr-FR"/>
              </w:rPr>
              <w:t>Logiciel client Management Reporter Designer pour Microsoft Dynamics AX 2012 R</w:t>
            </w:r>
            <w:r w:rsidR="006D60E3">
              <w:rPr>
                <w:lang w:val="fr-FR"/>
              </w:rPr>
              <w:t>2</w:t>
            </w:r>
          </w:p>
        </w:tc>
      </w:tr>
      <w:tr w:rsidR="00663B83" w:rsidRPr="00384B28" w14:paraId="31B0CEE8" w14:textId="77777777" w:rsidTr="007A4D2C">
        <w:tc>
          <w:tcPr>
            <w:tcW w:w="10750" w:type="dxa"/>
            <w:gridSpan w:val="2"/>
            <w:shd w:val="clear" w:color="auto" w:fill="FFFFFF"/>
            <w:tcMar>
              <w:top w:w="43" w:type="dxa"/>
              <w:left w:w="115" w:type="dxa"/>
              <w:bottom w:w="43" w:type="dxa"/>
              <w:right w:w="115" w:type="dxa"/>
            </w:tcMar>
          </w:tcPr>
          <w:p w14:paraId="31B0CEE7" w14:textId="77777777" w:rsidR="00663B83" w:rsidRPr="00384B28" w:rsidRDefault="00663B83" w:rsidP="00050078">
            <w:pPr>
              <w:pStyle w:val="PURTableHeaderBlue"/>
            </w:pPr>
            <w:r w:rsidRPr="00384B28">
              <w:t>Microsoft Dynamics C5 2012</w:t>
            </w:r>
          </w:p>
        </w:tc>
      </w:tr>
      <w:tr w:rsidR="00663B83" w:rsidRPr="00384B28" w14:paraId="31B0CEEA" w14:textId="77777777" w:rsidTr="007A4D2C">
        <w:tc>
          <w:tcPr>
            <w:tcW w:w="10750" w:type="dxa"/>
            <w:gridSpan w:val="2"/>
            <w:shd w:val="clear" w:color="auto" w:fill="FFFFFF"/>
            <w:tcMar>
              <w:top w:w="43" w:type="dxa"/>
              <w:left w:w="115" w:type="dxa"/>
              <w:bottom w:w="43" w:type="dxa"/>
              <w:right w:w="115" w:type="dxa"/>
            </w:tcMar>
          </w:tcPr>
          <w:p w14:paraId="31B0CEE9" w14:textId="77777777" w:rsidR="00663B83" w:rsidRPr="00384B28" w:rsidRDefault="00663B83" w:rsidP="00A50403">
            <w:pPr>
              <w:pStyle w:val="PURBullet-Indented"/>
              <w:rPr>
                <w:rFonts w:ascii="Tahoma" w:eastAsia="Calibri" w:hAnsi="Tahoma" w:cs="Tahoma"/>
                <w:szCs w:val="19"/>
              </w:rPr>
            </w:pPr>
            <w:r w:rsidRPr="00384B28">
              <w:t>Logiciel client riche Windows Microsoft Dynamics C5 2012</w:t>
            </w:r>
          </w:p>
        </w:tc>
      </w:tr>
      <w:tr w:rsidR="00663B83" w:rsidRPr="00384B28" w14:paraId="31B0CEEC" w14:textId="77777777" w:rsidTr="007A4D2C">
        <w:tc>
          <w:tcPr>
            <w:tcW w:w="10750" w:type="dxa"/>
            <w:gridSpan w:val="2"/>
            <w:shd w:val="clear" w:color="auto" w:fill="FFFFFF"/>
            <w:tcMar>
              <w:top w:w="43" w:type="dxa"/>
              <w:left w:w="115" w:type="dxa"/>
              <w:bottom w:w="43" w:type="dxa"/>
              <w:right w:w="115" w:type="dxa"/>
            </w:tcMar>
          </w:tcPr>
          <w:p w14:paraId="31B0CEEB" w14:textId="77777777" w:rsidR="00663B83" w:rsidRPr="00384B28" w:rsidRDefault="00663B83" w:rsidP="003C634F">
            <w:pPr>
              <w:pStyle w:val="PURTableHeaderBlue"/>
            </w:pPr>
            <w:r w:rsidRPr="00384B28">
              <w:t>Microsoft Dynamics CRM 2013 Service Provider</w:t>
            </w:r>
          </w:p>
        </w:tc>
      </w:tr>
      <w:tr w:rsidR="00663B83" w:rsidRPr="00D422BD" w14:paraId="31B0CEF6" w14:textId="77777777" w:rsidTr="007A4D2C">
        <w:tc>
          <w:tcPr>
            <w:tcW w:w="5915" w:type="dxa"/>
            <w:shd w:val="clear" w:color="auto" w:fill="FFFFFF"/>
            <w:tcMar>
              <w:top w:w="43" w:type="dxa"/>
              <w:left w:w="115" w:type="dxa"/>
              <w:bottom w:w="43" w:type="dxa"/>
              <w:right w:w="115" w:type="dxa"/>
            </w:tcMar>
          </w:tcPr>
          <w:p w14:paraId="31B0CEED" w14:textId="77777777" w:rsidR="00663B83" w:rsidRPr="00384B28" w:rsidRDefault="00663B83" w:rsidP="00531887">
            <w:pPr>
              <w:pStyle w:val="PURBullet-Indented"/>
            </w:pPr>
            <w:r w:rsidRPr="00384B28">
              <w:t>Microsoft Dynamics CRM 2013 pour Microsoft Office Outlook</w:t>
            </w:r>
          </w:p>
          <w:p w14:paraId="31B0CEEE" w14:textId="77777777" w:rsidR="00663B83" w:rsidRPr="008F1B3C" w:rsidRDefault="00663B83" w:rsidP="00531887">
            <w:pPr>
              <w:pStyle w:val="PURBullet-Indented"/>
              <w:rPr>
                <w:lang w:val="fr-FR"/>
              </w:rPr>
            </w:pPr>
            <w:r w:rsidRPr="008F1B3C">
              <w:rPr>
                <w:lang w:val="fr-FR"/>
              </w:rPr>
              <w:t>Microsoft E-Mail Router et Assistant Déploiement de règles pour Microsoft Dynamics CRM 2013</w:t>
            </w:r>
          </w:p>
          <w:p w14:paraId="31B0CEEF" w14:textId="77777777" w:rsidR="00663B83" w:rsidRPr="008F1B3C" w:rsidRDefault="00663B83" w:rsidP="003C634F">
            <w:pPr>
              <w:pStyle w:val="PURBullet-Indented"/>
              <w:rPr>
                <w:lang w:val="fr-FR"/>
              </w:rPr>
            </w:pPr>
            <w:r w:rsidRPr="008F1B3C">
              <w:rPr>
                <w:lang w:val="fr-FR"/>
              </w:rPr>
              <w:t>Microsoft Dynamics CRM Reporting Extensions pour Microsoft Dynamics CRM 2013</w:t>
            </w:r>
          </w:p>
          <w:p w14:paraId="31B0CEF0" w14:textId="77777777" w:rsidR="003C634F" w:rsidRPr="00384B28" w:rsidRDefault="003C634F" w:rsidP="003C634F">
            <w:pPr>
              <w:pStyle w:val="PURBullet-Indented"/>
            </w:pPr>
            <w:r w:rsidRPr="00384B28">
              <w:t>Marketing Pilot Connector pour Microsoft Dynamics CRM</w:t>
            </w:r>
          </w:p>
          <w:p w14:paraId="31B0CEF1" w14:textId="77777777" w:rsidR="003C634F" w:rsidRPr="008F1B3C" w:rsidRDefault="003C634F" w:rsidP="003C634F">
            <w:pPr>
              <w:pStyle w:val="PURBullet-Indented"/>
              <w:rPr>
                <w:lang w:val="fr-FR"/>
              </w:rPr>
            </w:pPr>
            <w:r w:rsidRPr="008F1B3C">
              <w:rPr>
                <w:lang w:val="fr-FR"/>
              </w:rPr>
              <w:t>Microsoft Dynamics CRM pour dispositifs pris en charge</w:t>
            </w:r>
          </w:p>
        </w:tc>
        <w:tc>
          <w:tcPr>
            <w:tcW w:w="4835" w:type="dxa"/>
            <w:shd w:val="clear" w:color="auto" w:fill="FFFFFF"/>
          </w:tcPr>
          <w:p w14:paraId="31B0CEF2" w14:textId="77777777" w:rsidR="00663B83" w:rsidRPr="00384B28" w:rsidRDefault="00663B83" w:rsidP="00531887">
            <w:pPr>
              <w:pStyle w:val="PURBullet-Indented"/>
            </w:pPr>
            <w:r w:rsidRPr="00384B28">
              <w:t>Microsoft SharePoint Grid pour Microsoft Dynamics CRM 2013</w:t>
            </w:r>
          </w:p>
          <w:p w14:paraId="31B0CEF3" w14:textId="77777777" w:rsidR="00663B83" w:rsidRPr="00384B28" w:rsidRDefault="00663B83" w:rsidP="00531887">
            <w:pPr>
              <w:pStyle w:val="PURBullet-Indented"/>
            </w:pPr>
            <w:r w:rsidRPr="00384B28">
              <w:t>Microsoft Dynamics CRM 2013 Report Authoring Extensions</w:t>
            </w:r>
          </w:p>
          <w:p w14:paraId="31B0CEF4" w14:textId="77777777" w:rsidR="00663B83" w:rsidRPr="00384B28" w:rsidRDefault="00663B83" w:rsidP="00531887">
            <w:pPr>
              <w:pStyle w:val="PURBullet-Indented"/>
            </w:pPr>
            <w:r w:rsidRPr="00384B28">
              <w:t>Microsoft Dynamics CRM 2013 Best Practices Analyzer</w:t>
            </w:r>
          </w:p>
          <w:p w14:paraId="31B0CEF5" w14:textId="77777777" w:rsidR="00663B83" w:rsidRPr="00384B28" w:rsidRDefault="00663B83" w:rsidP="003C634F">
            <w:pPr>
              <w:pStyle w:val="PURBullet-Indented"/>
              <w:rPr>
                <w:lang w:val="pt-PT"/>
              </w:rPr>
            </w:pPr>
            <w:r w:rsidRPr="008F1B3C">
              <w:rPr>
                <w:lang w:val="pt-BR"/>
              </w:rPr>
              <w:t>Microsoft Dynamics CRM 2013 Multilingual User Inferface (MUI)</w:t>
            </w:r>
          </w:p>
        </w:tc>
      </w:tr>
      <w:tr w:rsidR="00663B83" w:rsidRPr="00384B28" w14:paraId="31B0CEF8" w14:textId="77777777" w:rsidTr="007A4D2C">
        <w:tc>
          <w:tcPr>
            <w:tcW w:w="10750" w:type="dxa"/>
            <w:gridSpan w:val="2"/>
            <w:shd w:val="clear" w:color="auto" w:fill="FFFFFF"/>
            <w:tcMar>
              <w:top w:w="43" w:type="dxa"/>
              <w:left w:w="115" w:type="dxa"/>
              <w:bottom w:w="43" w:type="dxa"/>
              <w:right w:w="115" w:type="dxa"/>
            </w:tcMar>
          </w:tcPr>
          <w:p w14:paraId="31B0CEF7" w14:textId="77777777" w:rsidR="00663B83" w:rsidRPr="00384B28" w:rsidRDefault="00663B83" w:rsidP="00B82C66">
            <w:pPr>
              <w:pStyle w:val="PURTableHeaderBlue"/>
            </w:pPr>
            <w:r w:rsidRPr="00384B28">
              <w:lastRenderedPageBreak/>
              <w:t>Microsoft Dynamics GP 2013</w:t>
            </w:r>
          </w:p>
        </w:tc>
      </w:tr>
      <w:tr w:rsidR="00663B83" w:rsidRPr="00384B28" w14:paraId="31B0CEFC" w14:textId="77777777" w:rsidTr="007A4D2C">
        <w:tc>
          <w:tcPr>
            <w:tcW w:w="10750" w:type="dxa"/>
            <w:gridSpan w:val="2"/>
            <w:shd w:val="clear" w:color="auto" w:fill="FFFFFF"/>
            <w:tcMar>
              <w:top w:w="43" w:type="dxa"/>
              <w:left w:w="115" w:type="dxa"/>
              <w:bottom w:w="43" w:type="dxa"/>
              <w:right w:w="115" w:type="dxa"/>
            </w:tcMar>
          </w:tcPr>
          <w:p w14:paraId="31B0CEF9" w14:textId="77777777" w:rsidR="00663B83" w:rsidRPr="00384B28" w:rsidRDefault="00663B83" w:rsidP="00531887">
            <w:pPr>
              <w:pStyle w:val="PURBullet-Indented"/>
            </w:pPr>
            <w:r w:rsidRPr="00384B28">
              <w:t>Logiciel client riche Windows Microsoft Dynamics GP 2013.</w:t>
            </w:r>
          </w:p>
          <w:p w14:paraId="31B0CEFA" w14:textId="77777777" w:rsidR="00663B83" w:rsidRPr="008F1B3C" w:rsidRDefault="00663B83" w:rsidP="00531887">
            <w:pPr>
              <w:pStyle w:val="PURBullet-Indented"/>
              <w:rPr>
                <w:lang w:val="fr-FR"/>
              </w:rPr>
            </w:pPr>
            <w:r w:rsidRPr="008F1B3C">
              <w:rPr>
                <w:lang w:val="fr-FR"/>
              </w:rPr>
              <w:t>Logiciel client Management Reporter Designer pour Microsoft Dynamics GP 2013</w:t>
            </w:r>
          </w:p>
          <w:p w14:paraId="31B0CEFB" w14:textId="77777777" w:rsidR="00663B83" w:rsidRPr="00384B28" w:rsidRDefault="00B82C66" w:rsidP="00531887">
            <w:pPr>
              <w:pStyle w:val="PURBullet-Indented"/>
              <w:rPr>
                <w:lang w:val="fr-FR"/>
              </w:rPr>
            </w:pPr>
            <w:r w:rsidRPr="00384B28">
              <w:t xml:space="preserve">Client Web Microsoft Dynamics GP 2013 </w:t>
            </w:r>
          </w:p>
        </w:tc>
      </w:tr>
      <w:tr w:rsidR="00663B83" w:rsidRPr="00384B28" w14:paraId="31B0CEFE" w14:textId="77777777" w:rsidTr="007A4D2C">
        <w:tc>
          <w:tcPr>
            <w:tcW w:w="10750" w:type="dxa"/>
            <w:gridSpan w:val="2"/>
            <w:shd w:val="clear" w:color="auto" w:fill="FFFFFF"/>
            <w:tcMar>
              <w:top w:w="43" w:type="dxa"/>
              <w:left w:w="115" w:type="dxa"/>
              <w:bottom w:w="43" w:type="dxa"/>
              <w:right w:w="115" w:type="dxa"/>
            </w:tcMar>
          </w:tcPr>
          <w:p w14:paraId="31B0CEFD" w14:textId="77777777" w:rsidR="00663B83" w:rsidRPr="00384B28" w:rsidRDefault="00663B83" w:rsidP="00B82C66">
            <w:pPr>
              <w:pStyle w:val="PURTableHeaderBlue"/>
            </w:pPr>
            <w:r w:rsidRPr="00384B28">
              <w:t>Microsoft Dynamics NAV 2013 R2</w:t>
            </w:r>
          </w:p>
        </w:tc>
      </w:tr>
      <w:tr w:rsidR="00663B83" w:rsidRPr="00384B28" w14:paraId="31B0CF02" w14:textId="77777777" w:rsidTr="007A4D2C">
        <w:tc>
          <w:tcPr>
            <w:tcW w:w="10750" w:type="dxa"/>
            <w:gridSpan w:val="2"/>
            <w:shd w:val="clear" w:color="auto" w:fill="FFFFFF"/>
            <w:tcMar>
              <w:top w:w="43" w:type="dxa"/>
              <w:left w:w="115" w:type="dxa"/>
              <w:bottom w:w="43" w:type="dxa"/>
              <w:right w:w="115" w:type="dxa"/>
            </w:tcMar>
          </w:tcPr>
          <w:p w14:paraId="31B0CEFF" w14:textId="77777777" w:rsidR="00663B83" w:rsidRPr="00384B28" w:rsidRDefault="00663B83" w:rsidP="00531887">
            <w:pPr>
              <w:pStyle w:val="PURBullet-Indented"/>
            </w:pPr>
            <w:r w:rsidRPr="00384B28">
              <w:t>Logiciel client riche Windows Microsoft Dynamics NAV 2013 R2.</w:t>
            </w:r>
          </w:p>
          <w:p w14:paraId="31B0CF00" w14:textId="77777777" w:rsidR="00663B83" w:rsidRPr="00384B28" w:rsidRDefault="00B82C66" w:rsidP="00531887">
            <w:pPr>
              <w:pStyle w:val="PURBullet-Indented"/>
            </w:pPr>
            <w:r w:rsidRPr="00384B28">
              <w:t>Client Web Microsoft Dynamics NAV 2013 R2</w:t>
            </w:r>
          </w:p>
          <w:p w14:paraId="31B0CF01" w14:textId="77777777" w:rsidR="00B82C66" w:rsidRPr="00384B28" w:rsidRDefault="00B82C66" w:rsidP="00B82C66">
            <w:pPr>
              <w:pStyle w:val="PURBullet-Indented"/>
            </w:pPr>
            <w:r w:rsidRPr="00384B28">
              <w:t>Client SharePoint Microsoft Dynamics NAV 2013 R2</w:t>
            </w:r>
          </w:p>
        </w:tc>
      </w:tr>
      <w:tr w:rsidR="00663B83" w:rsidRPr="00384B28" w14:paraId="31B0CF04" w14:textId="77777777" w:rsidTr="007A4D2C">
        <w:tc>
          <w:tcPr>
            <w:tcW w:w="10750" w:type="dxa"/>
            <w:gridSpan w:val="2"/>
            <w:shd w:val="clear" w:color="auto" w:fill="FFFFFF"/>
            <w:tcMar>
              <w:top w:w="43" w:type="dxa"/>
              <w:left w:w="115" w:type="dxa"/>
              <w:bottom w:w="43" w:type="dxa"/>
              <w:right w:w="115" w:type="dxa"/>
            </w:tcMar>
          </w:tcPr>
          <w:p w14:paraId="31B0CF03" w14:textId="77777777" w:rsidR="00663B83" w:rsidRPr="00384B28" w:rsidRDefault="00663B83" w:rsidP="00050078">
            <w:pPr>
              <w:pStyle w:val="PURTableHeaderBlue"/>
            </w:pPr>
            <w:r w:rsidRPr="00384B28">
              <w:t>Microsoft Dynamics SL 2011</w:t>
            </w:r>
          </w:p>
        </w:tc>
      </w:tr>
      <w:tr w:rsidR="00663B83" w:rsidRPr="00D422BD" w14:paraId="31B0CF08" w14:textId="77777777" w:rsidTr="007A4D2C">
        <w:tc>
          <w:tcPr>
            <w:tcW w:w="10750" w:type="dxa"/>
            <w:gridSpan w:val="2"/>
            <w:shd w:val="clear" w:color="auto" w:fill="FFFFFF"/>
            <w:tcMar>
              <w:top w:w="43" w:type="dxa"/>
              <w:left w:w="115" w:type="dxa"/>
              <w:bottom w:w="43" w:type="dxa"/>
              <w:right w:w="115" w:type="dxa"/>
            </w:tcMar>
          </w:tcPr>
          <w:p w14:paraId="31B0CF05" w14:textId="77777777" w:rsidR="00663B83" w:rsidRPr="00384B28" w:rsidRDefault="00663B83" w:rsidP="00531887">
            <w:pPr>
              <w:pStyle w:val="PURBullet-Indented"/>
            </w:pPr>
            <w:r w:rsidRPr="00384B28">
              <w:t>Logiciel client riche Windows Microsoft Dynamics SL 2011.</w:t>
            </w:r>
          </w:p>
          <w:p w14:paraId="31B0CF06" w14:textId="77777777" w:rsidR="00663B83" w:rsidRPr="008F1B3C" w:rsidRDefault="00663B83" w:rsidP="00531887">
            <w:pPr>
              <w:pStyle w:val="PURBullet-Indented"/>
              <w:rPr>
                <w:lang w:val="fr-FR"/>
              </w:rPr>
            </w:pPr>
            <w:r w:rsidRPr="008F1B3C">
              <w:rPr>
                <w:lang w:val="fr-FR"/>
              </w:rPr>
              <w:t>Logiciel client Management Reporter Designer pour Microsoft SL 2011</w:t>
            </w:r>
          </w:p>
          <w:p w14:paraId="31B0CF07" w14:textId="77777777" w:rsidR="00663B83" w:rsidRPr="008F1B3C" w:rsidRDefault="00663B83" w:rsidP="00531887">
            <w:pPr>
              <w:pStyle w:val="PURBullet-Indented"/>
              <w:rPr>
                <w:lang w:val="fr-FR"/>
              </w:rPr>
            </w:pPr>
            <w:r w:rsidRPr="008F1B3C">
              <w:rPr>
                <w:lang w:val="fr-FR"/>
              </w:rPr>
              <w:t>Connecteur Microsoft Dynamics SL 2011 pour Dynamics CRM 2011</w:t>
            </w:r>
          </w:p>
        </w:tc>
      </w:tr>
      <w:tr w:rsidR="00663B83" w:rsidRPr="00384B28" w14:paraId="31B0CF0A" w14:textId="77777777" w:rsidTr="007A4D2C">
        <w:tc>
          <w:tcPr>
            <w:tcW w:w="10750" w:type="dxa"/>
            <w:gridSpan w:val="2"/>
            <w:shd w:val="clear" w:color="auto" w:fill="FFFFFF"/>
            <w:tcMar>
              <w:top w:w="43" w:type="dxa"/>
              <w:left w:w="115" w:type="dxa"/>
              <w:bottom w:w="43" w:type="dxa"/>
              <w:right w:w="115" w:type="dxa"/>
            </w:tcMar>
          </w:tcPr>
          <w:p w14:paraId="31B0CF09" w14:textId="77777777" w:rsidR="00663B83" w:rsidRPr="00384B28" w:rsidRDefault="00663B83" w:rsidP="00F44E81">
            <w:pPr>
              <w:pStyle w:val="PURTableHeaderBlue"/>
            </w:pPr>
            <w:r w:rsidRPr="00384B28">
              <w:t>Project Server 2013</w:t>
            </w:r>
          </w:p>
        </w:tc>
      </w:tr>
      <w:tr w:rsidR="00663B83" w:rsidRPr="00D422BD" w14:paraId="31B0CF0C" w14:textId="77777777" w:rsidTr="007A4D2C">
        <w:tc>
          <w:tcPr>
            <w:tcW w:w="10750" w:type="dxa"/>
            <w:gridSpan w:val="2"/>
            <w:shd w:val="clear" w:color="auto" w:fill="FFFFFF"/>
            <w:tcMar>
              <w:top w:w="43" w:type="dxa"/>
              <w:left w:w="115" w:type="dxa"/>
              <w:bottom w:w="43" w:type="dxa"/>
              <w:right w:w="115" w:type="dxa"/>
            </w:tcMar>
          </w:tcPr>
          <w:p w14:paraId="31B0CF0B" w14:textId="77777777" w:rsidR="00663B83" w:rsidRPr="008F1B3C" w:rsidRDefault="00663B83" w:rsidP="00531887">
            <w:pPr>
              <w:pStyle w:val="PURBullet-Indented"/>
              <w:rPr>
                <w:lang w:val="fr-FR"/>
              </w:rPr>
            </w:pPr>
            <w:r w:rsidRPr="008F1B3C">
              <w:rPr>
                <w:lang w:val="fr-FR"/>
              </w:rPr>
              <w:t>Kit de Développement Logiciel (SDK)</w:t>
            </w:r>
          </w:p>
        </w:tc>
      </w:tr>
      <w:tr w:rsidR="00663B83" w:rsidRPr="00384B28" w14:paraId="31B0CF0E" w14:textId="77777777" w:rsidTr="007A4D2C">
        <w:tc>
          <w:tcPr>
            <w:tcW w:w="10750" w:type="dxa"/>
            <w:gridSpan w:val="2"/>
            <w:shd w:val="clear" w:color="auto" w:fill="FFFFFF"/>
            <w:tcMar>
              <w:top w:w="43" w:type="dxa"/>
              <w:left w:w="115" w:type="dxa"/>
              <w:bottom w:w="43" w:type="dxa"/>
              <w:right w:w="115" w:type="dxa"/>
            </w:tcMar>
          </w:tcPr>
          <w:p w14:paraId="31B0CF0D" w14:textId="77777777" w:rsidR="00663B83" w:rsidRPr="00384B28" w:rsidRDefault="00663B83" w:rsidP="00F44E81">
            <w:pPr>
              <w:pStyle w:val="PURTableHeaderBlue"/>
            </w:pPr>
            <w:r w:rsidRPr="00384B28">
              <w:t>SharePoint Server 2013</w:t>
            </w:r>
          </w:p>
        </w:tc>
      </w:tr>
      <w:tr w:rsidR="00663B83" w:rsidRPr="00D422BD" w14:paraId="31B0CF10" w14:textId="77777777" w:rsidTr="007A4D2C">
        <w:tc>
          <w:tcPr>
            <w:tcW w:w="10750" w:type="dxa"/>
            <w:gridSpan w:val="2"/>
            <w:shd w:val="clear" w:color="auto" w:fill="FFFFFF"/>
            <w:tcMar>
              <w:top w:w="43" w:type="dxa"/>
              <w:left w:w="115" w:type="dxa"/>
              <w:bottom w:w="43" w:type="dxa"/>
              <w:right w:w="115" w:type="dxa"/>
            </w:tcMar>
          </w:tcPr>
          <w:p w14:paraId="31B0CF0F" w14:textId="77777777" w:rsidR="005079C2" w:rsidRPr="008F1B3C" w:rsidRDefault="00663B83" w:rsidP="00531887">
            <w:pPr>
              <w:pStyle w:val="PURBullet-Indented"/>
              <w:rPr>
                <w:lang w:val="fr-FR"/>
              </w:rPr>
            </w:pPr>
            <w:r w:rsidRPr="008F1B3C">
              <w:rPr>
                <w:lang w:val="fr-FR"/>
              </w:rPr>
              <w:t>Kit de Développement Logiciel (SDK)</w:t>
            </w:r>
          </w:p>
        </w:tc>
      </w:tr>
      <w:tr w:rsidR="005079C2" w:rsidRPr="00384B28" w14:paraId="31B0CF12" w14:textId="77777777" w:rsidTr="007A4D2C">
        <w:tc>
          <w:tcPr>
            <w:tcW w:w="10750" w:type="dxa"/>
            <w:gridSpan w:val="2"/>
            <w:shd w:val="clear" w:color="auto" w:fill="FFFFFF"/>
            <w:tcMar>
              <w:top w:w="43" w:type="dxa"/>
              <w:left w:w="115" w:type="dxa"/>
              <w:bottom w:w="43" w:type="dxa"/>
              <w:right w:w="115" w:type="dxa"/>
            </w:tcMar>
          </w:tcPr>
          <w:p w14:paraId="31B0CF11" w14:textId="77777777" w:rsidR="005079C2" w:rsidRPr="00384B28" w:rsidRDefault="005079C2" w:rsidP="00F44E81">
            <w:pPr>
              <w:pStyle w:val="PURTableHeaderBlue"/>
            </w:pPr>
            <w:r w:rsidRPr="00384B28">
              <w:t>SharePoint 2013 Hosting</w:t>
            </w:r>
          </w:p>
        </w:tc>
      </w:tr>
      <w:tr w:rsidR="005079C2" w:rsidRPr="00D422BD" w14:paraId="31B0CF14" w14:textId="77777777" w:rsidTr="007A4D2C">
        <w:tc>
          <w:tcPr>
            <w:tcW w:w="10750" w:type="dxa"/>
            <w:gridSpan w:val="2"/>
            <w:shd w:val="clear" w:color="auto" w:fill="FFFFFF"/>
            <w:tcMar>
              <w:top w:w="43" w:type="dxa"/>
              <w:left w:w="115" w:type="dxa"/>
              <w:bottom w:w="43" w:type="dxa"/>
              <w:right w:w="115" w:type="dxa"/>
            </w:tcMar>
          </w:tcPr>
          <w:p w14:paraId="31B0CF13" w14:textId="77777777" w:rsidR="005079C2" w:rsidRPr="008F1B3C" w:rsidRDefault="005079C2" w:rsidP="00C44B38">
            <w:pPr>
              <w:pStyle w:val="PURBullet-Indented"/>
              <w:rPr>
                <w:lang w:val="fr-FR"/>
              </w:rPr>
            </w:pPr>
            <w:r w:rsidRPr="008F1B3C">
              <w:rPr>
                <w:lang w:val="fr-FR"/>
              </w:rPr>
              <w:t>Kit de Développement Logiciel (SDK)</w:t>
            </w:r>
          </w:p>
        </w:tc>
      </w:tr>
      <w:tr w:rsidR="000F2535" w:rsidRPr="00384B28" w14:paraId="31B0CF16" w14:textId="77777777" w:rsidTr="007A4D2C">
        <w:tc>
          <w:tcPr>
            <w:tcW w:w="10750" w:type="dxa"/>
            <w:gridSpan w:val="2"/>
            <w:shd w:val="clear" w:color="auto" w:fill="FFFFFF"/>
            <w:tcMar>
              <w:top w:w="43" w:type="dxa"/>
              <w:left w:w="115" w:type="dxa"/>
              <w:bottom w:w="43" w:type="dxa"/>
              <w:right w:w="115" w:type="dxa"/>
            </w:tcMar>
          </w:tcPr>
          <w:p w14:paraId="31B0CF15" w14:textId="77777777" w:rsidR="000F2535" w:rsidRPr="00384B28" w:rsidRDefault="000F2535" w:rsidP="005215C8">
            <w:pPr>
              <w:pStyle w:val="PURTableHeaderBlue"/>
            </w:pPr>
            <w:r w:rsidRPr="00384B28">
              <w:t>SQL Server 2014 éditions Standard, Enterprise, Web et Business Intelligence</w:t>
            </w:r>
          </w:p>
        </w:tc>
      </w:tr>
      <w:tr w:rsidR="000F2535" w:rsidRPr="00384B28" w14:paraId="31B0CF19" w14:textId="77777777" w:rsidTr="007A4D2C">
        <w:tc>
          <w:tcPr>
            <w:tcW w:w="5915" w:type="dxa"/>
            <w:shd w:val="clear" w:color="auto" w:fill="FFFFFF"/>
            <w:tcMar>
              <w:top w:w="43" w:type="dxa"/>
              <w:left w:w="115" w:type="dxa"/>
              <w:bottom w:w="43" w:type="dxa"/>
              <w:right w:w="115" w:type="dxa"/>
            </w:tcMar>
          </w:tcPr>
          <w:p w14:paraId="31B0CF17" w14:textId="77777777" w:rsidR="000F2535" w:rsidRPr="00384B28" w:rsidRDefault="007E5B60" w:rsidP="0000799F">
            <w:pPr>
              <w:pStyle w:val="PURBullet-Indented"/>
            </w:pPr>
            <w:r w:rsidRPr="00384B28">
              <w:t>Client Tools Connectivity</w:t>
            </w:r>
          </w:p>
        </w:tc>
        <w:tc>
          <w:tcPr>
            <w:tcW w:w="4835" w:type="dxa"/>
            <w:shd w:val="clear" w:color="auto" w:fill="FFFFFF"/>
          </w:tcPr>
          <w:p w14:paraId="31B0CF18" w14:textId="77777777" w:rsidR="007331A1" w:rsidRPr="00384B28" w:rsidRDefault="0000799F" w:rsidP="007331A1">
            <w:pPr>
              <w:pStyle w:val="PURBullet-Indented"/>
            </w:pPr>
            <w:r w:rsidRPr="00384B28">
              <w:t>Éléments de documentation</w:t>
            </w:r>
          </w:p>
        </w:tc>
      </w:tr>
      <w:tr w:rsidR="007331A1" w:rsidRPr="00D422BD" w14:paraId="31B0CF1B" w14:textId="77777777" w:rsidTr="007A4D2C">
        <w:tc>
          <w:tcPr>
            <w:tcW w:w="10750" w:type="dxa"/>
            <w:gridSpan w:val="2"/>
            <w:shd w:val="clear" w:color="auto" w:fill="FFFFFF"/>
            <w:tcMar>
              <w:top w:w="43" w:type="dxa"/>
              <w:left w:w="115" w:type="dxa"/>
              <w:bottom w:w="43" w:type="dxa"/>
              <w:right w:w="115" w:type="dxa"/>
            </w:tcMar>
          </w:tcPr>
          <w:p w14:paraId="31B0CF1A" w14:textId="77777777" w:rsidR="007331A1" w:rsidRPr="00384B28" w:rsidRDefault="007331A1" w:rsidP="00C245A7">
            <w:pPr>
              <w:pStyle w:val="PURTableHeaderBlue"/>
              <w:rPr>
                <w:lang w:val="fr-FR"/>
              </w:rPr>
            </w:pPr>
            <w:r w:rsidRPr="008F1B3C">
              <w:rPr>
                <w:lang w:val="fr-FR"/>
              </w:rPr>
              <w:t>System Center 2012 R2 Client Management Suite</w:t>
            </w:r>
          </w:p>
        </w:tc>
      </w:tr>
      <w:tr w:rsidR="007331A1" w:rsidRPr="00384B28" w14:paraId="31B0CF52" w14:textId="77777777" w:rsidTr="007A4D2C">
        <w:tc>
          <w:tcPr>
            <w:tcW w:w="5915" w:type="dxa"/>
            <w:shd w:val="clear" w:color="auto" w:fill="FFFFFF"/>
            <w:tcMar>
              <w:top w:w="43" w:type="dxa"/>
              <w:left w:w="115" w:type="dxa"/>
              <w:bottom w:w="43" w:type="dxa"/>
              <w:right w:w="115" w:type="dxa"/>
            </w:tcMar>
          </w:tcPr>
          <w:p w14:paraId="31B0CF1C"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Client Configuration Manager</w:t>
            </w:r>
          </w:p>
          <w:p w14:paraId="31B0CF1D"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 xml:space="preserve">Point de gestion des dispositifs </w:t>
            </w:r>
          </w:p>
          <w:p w14:paraId="31B0CF1E" w14:textId="77777777" w:rsidR="007331A1" w:rsidRPr="008F1B3C" w:rsidRDefault="007331A1" w:rsidP="007331A1">
            <w:pPr>
              <w:pStyle w:val="PURBullet"/>
              <w:rPr>
                <w:rFonts w:asciiTheme="minorHAnsi" w:hAnsiTheme="minorHAnsi" w:cstheme="minorHAnsi"/>
                <w:szCs w:val="18"/>
                <w:lang w:val="fr-FR"/>
              </w:rPr>
            </w:pPr>
            <w:r w:rsidRPr="008F1B3C">
              <w:rPr>
                <w:rFonts w:asciiTheme="minorHAnsi" w:hAnsiTheme="minorHAnsi" w:cstheme="minorHAnsi"/>
                <w:szCs w:val="18"/>
                <w:lang w:val="fr-FR"/>
              </w:rPr>
              <w:t>Outil de publication de mises à jour personnalisées</w:t>
            </w:r>
          </w:p>
          <w:p w14:paraId="31B0CF1F"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Point de distribution</w:t>
            </w:r>
          </w:p>
          <w:p w14:paraId="31B0CF20"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Point d</w:t>
            </w:r>
            <w:r w:rsidR="000905B8">
              <w:rPr>
                <w:rFonts w:asciiTheme="minorHAnsi" w:hAnsiTheme="minorHAnsi" w:cstheme="minorHAnsi"/>
                <w:szCs w:val="18"/>
              </w:rPr>
              <w:t>’</w:t>
            </w:r>
            <w:r w:rsidRPr="00384B28">
              <w:rPr>
                <w:rFonts w:asciiTheme="minorHAnsi" w:hAnsiTheme="minorHAnsi" w:cstheme="minorHAnsi"/>
                <w:szCs w:val="18"/>
              </w:rPr>
              <w:t>état de secours</w:t>
            </w:r>
          </w:p>
          <w:p w14:paraId="31B0CF21" w14:textId="77777777" w:rsidR="007331A1" w:rsidRPr="00384B28" w:rsidRDefault="007331A1" w:rsidP="007331A1">
            <w:pPr>
              <w:pStyle w:val="PURBullet"/>
              <w:rPr>
                <w:rFonts w:asciiTheme="minorHAnsi" w:hAnsiTheme="minorHAnsi" w:cstheme="minorHAnsi"/>
                <w:szCs w:val="18"/>
                <w:lang w:val="fr-FR"/>
              </w:rPr>
            </w:pPr>
            <w:r w:rsidRPr="00384B28">
              <w:rPr>
                <w:rFonts w:asciiTheme="minorHAnsi" w:hAnsiTheme="minorHAnsi" w:cstheme="minorHAnsi"/>
                <w:szCs w:val="18"/>
                <w:lang w:val="fr-FR"/>
              </w:rPr>
              <w:t>Outil d</w:t>
            </w:r>
            <w:r w:rsidR="000905B8">
              <w:rPr>
                <w:rFonts w:asciiTheme="minorHAnsi" w:hAnsiTheme="minorHAnsi" w:cstheme="minorHAnsi"/>
                <w:szCs w:val="18"/>
                <w:lang w:val="fr-FR"/>
              </w:rPr>
              <w:t>’</w:t>
            </w:r>
            <w:r w:rsidRPr="00384B28">
              <w:rPr>
                <w:rFonts w:asciiTheme="minorHAnsi" w:hAnsiTheme="minorHAnsi" w:cstheme="minorHAnsi"/>
                <w:szCs w:val="18"/>
                <w:lang w:val="fr-FR"/>
              </w:rPr>
              <w:t>inventaire pour les mises à jour Microsoft.</w:t>
            </w:r>
          </w:p>
          <w:p w14:paraId="31B0CF22"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Point de service PXE</w:t>
            </w:r>
          </w:p>
          <w:p w14:paraId="31B0CF23"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Logiciel Audit Collection Services</w:t>
            </w:r>
          </w:p>
          <w:p w14:paraId="31B0CF24"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Power Shell</w:t>
            </w:r>
          </w:p>
          <w:p w14:paraId="31B0CF25"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Business Intelligence Development Studio</w:t>
            </w:r>
          </w:p>
          <w:p w14:paraId="31B0CF26"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Legacy Components</w:t>
            </w:r>
          </w:p>
          <w:p w14:paraId="31B0CF27"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Composants Clients Notification Services</w:t>
            </w:r>
          </w:p>
          <w:p w14:paraId="31B0CF28"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Reporting Services Shared Tools</w:t>
            </w:r>
          </w:p>
          <w:p w14:paraId="31B0CF29"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Kit de Développement Logiciel</w:t>
            </w:r>
          </w:p>
          <w:p w14:paraId="31B0CF2A"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SQL Server 2008 Books Online</w:t>
            </w:r>
          </w:p>
          <w:p w14:paraId="31B0CF2B" w14:textId="77777777" w:rsidR="007331A1" w:rsidRPr="008F1B3C" w:rsidRDefault="007331A1" w:rsidP="007331A1">
            <w:pPr>
              <w:pStyle w:val="PURBullet"/>
              <w:rPr>
                <w:rFonts w:asciiTheme="minorHAnsi" w:hAnsiTheme="minorHAnsi" w:cstheme="minorHAnsi"/>
                <w:szCs w:val="18"/>
                <w:lang w:val="fr-FR"/>
              </w:rPr>
            </w:pPr>
            <w:r w:rsidRPr="008F1B3C">
              <w:rPr>
                <w:rFonts w:asciiTheme="minorHAnsi" w:hAnsiTheme="minorHAnsi" w:cstheme="minorHAnsi"/>
                <w:szCs w:val="18"/>
                <w:lang w:val="fr-FR"/>
              </w:rPr>
              <w:t>Serveur d</w:t>
            </w:r>
            <w:r w:rsidR="000905B8">
              <w:rPr>
                <w:rFonts w:asciiTheme="minorHAnsi" w:hAnsiTheme="minorHAnsi" w:cstheme="minorHAnsi"/>
                <w:szCs w:val="18"/>
                <w:lang w:val="fr-FR"/>
              </w:rPr>
              <w:t>’</w:t>
            </w:r>
            <w:r w:rsidRPr="008F1B3C">
              <w:rPr>
                <w:rFonts w:asciiTheme="minorHAnsi" w:hAnsiTheme="minorHAnsi" w:cstheme="minorHAnsi"/>
                <w:szCs w:val="18"/>
                <w:lang w:val="fr-FR"/>
              </w:rPr>
              <w:t>administration de l</w:t>
            </w:r>
            <w:r w:rsidR="000905B8">
              <w:rPr>
                <w:rFonts w:asciiTheme="minorHAnsi" w:hAnsiTheme="minorHAnsi" w:cstheme="minorHAnsi"/>
                <w:szCs w:val="18"/>
                <w:lang w:val="fr-FR"/>
              </w:rPr>
              <w:t>’</w:t>
            </w:r>
            <w:r w:rsidRPr="008F1B3C">
              <w:rPr>
                <w:rFonts w:asciiTheme="minorHAnsi" w:hAnsiTheme="minorHAnsi" w:cstheme="minorHAnsi"/>
                <w:szCs w:val="18"/>
                <w:lang w:val="fr-FR"/>
              </w:rPr>
              <w:t>entrepôt de données</w:t>
            </w:r>
          </w:p>
          <w:p w14:paraId="31B0CF2C"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Console du Gestionnaire de service</w:t>
            </w:r>
          </w:p>
          <w:p w14:paraId="31B0CF2D"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Utilitaire Avicode Incident Snapshot</w:t>
            </w:r>
          </w:p>
          <w:p w14:paraId="31B0CF2E"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Agent AVIcode Intercept</w:t>
            </w:r>
          </w:p>
          <w:p w14:paraId="31B0CF2F" w14:textId="77777777" w:rsidR="007331A1" w:rsidRPr="008F1B3C" w:rsidRDefault="007331A1" w:rsidP="007331A1">
            <w:pPr>
              <w:pStyle w:val="PURBullet"/>
              <w:rPr>
                <w:rFonts w:asciiTheme="minorHAnsi" w:hAnsiTheme="minorHAnsi" w:cstheme="minorHAnsi"/>
                <w:szCs w:val="18"/>
                <w:lang w:val="nl-NL"/>
              </w:rPr>
            </w:pPr>
            <w:r w:rsidRPr="008F1B3C">
              <w:rPr>
                <w:rFonts w:asciiTheme="minorHAnsi" w:hAnsiTheme="minorHAnsi" w:cstheme="minorHAnsi"/>
                <w:szCs w:val="18"/>
                <w:lang w:val="nl-NL"/>
              </w:rPr>
              <w:t>Plug-In AVIcode Intercept Visual Studio</w:t>
            </w:r>
          </w:p>
          <w:p w14:paraId="31B0CF30"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AVIcode SharePoint Application Cartridge</w:t>
            </w:r>
          </w:p>
          <w:p w14:paraId="31B0CF31"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AVIcode Advisor 5.7</w:t>
            </w:r>
          </w:p>
          <w:p w14:paraId="31B0CF32"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AVIcode Intercept uX Management Pack for Operations Manager 2007</w:t>
            </w:r>
          </w:p>
          <w:p w14:paraId="31B0CF33"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lastRenderedPageBreak/>
              <w:t>AVIcode SharePoint Application Management Pack for Operations Manager 2007</w:t>
            </w:r>
          </w:p>
          <w:p w14:paraId="31B0CF34"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Quick Integration Kit</w:t>
            </w:r>
          </w:p>
          <w:p w14:paraId="31B0CF35"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Opalis Integration Server 6.2.2 SP1</w:t>
            </w:r>
          </w:p>
          <w:p w14:paraId="31B0CF36" w14:textId="77777777" w:rsidR="007331A1" w:rsidRPr="008F1B3C" w:rsidRDefault="007331A1" w:rsidP="007331A1">
            <w:pPr>
              <w:pStyle w:val="PURBullet"/>
              <w:rPr>
                <w:rFonts w:asciiTheme="minorHAnsi" w:hAnsiTheme="minorHAnsi" w:cstheme="minorHAnsi"/>
                <w:szCs w:val="18"/>
                <w:lang w:val="fr-FR"/>
              </w:rPr>
            </w:pPr>
            <w:r w:rsidRPr="008F1B3C">
              <w:rPr>
                <w:rFonts w:asciiTheme="minorHAnsi" w:hAnsiTheme="minorHAnsi" w:cstheme="minorHAnsi"/>
                <w:szCs w:val="18"/>
                <w:lang w:val="fr-FR"/>
              </w:rPr>
              <w:t>Interface en ligne de commande à distance de Data Protection Manager</w:t>
            </w:r>
          </w:p>
        </w:tc>
        <w:tc>
          <w:tcPr>
            <w:tcW w:w="4835" w:type="dxa"/>
            <w:shd w:val="clear" w:color="auto" w:fill="FFFFFF"/>
          </w:tcPr>
          <w:p w14:paraId="31B0CF37"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lastRenderedPageBreak/>
              <w:t xml:space="preserve">Point de gestion </w:t>
            </w:r>
          </w:p>
          <w:p w14:paraId="31B0CF38"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 xml:space="preserve">Point de rapport </w:t>
            </w:r>
          </w:p>
          <w:p w14:paraId="31B0CF39"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Serveur de site secondaire</w:t>
            </w:r>
          </w:p>
          <w:p w14:paraId="31B0CF3A"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Point localisateur de serveur</w:t>
            </w:r>
          </w:p>
          <w:p w14:paraId="31B0CF3B" w14:textId="77777777" w:rsidR="007331A1" w:rsidRPr="008F1B3C" w:rsidRDefault="007331A1" w:rsidP="007331A1">
            <w:pPr>
              <w:pStyle w:val="PURBullet"/>
              <w:rPr>
                <w:rFonts w:asciiTheme="minorHAnsi" w:hAnsiTheme="minorHAnsi" w:cstheme="minorHAnsi"/>
                <w:szCs w:val="18"/>
                <w:lang w:val="fr-FR"/>
              </w:rPr>
            </w:pPr>
            <w:r w:rsidRPr="008F1B3C">
              <w:rPr>
                <w:rFonts w:asciiTheme="minorHAnsi" w:hAnsiTheme="minorHAnsi" w:cstheme="minorHAnsi"/>
                <w:szCs w:val="18"/>
                <w:lang w:val="fr-FR"/>
              </w:rPr>
              <w:t>Point de mise à jour logicielle</w:t>
            </w:r>
          </w:p>
          <w:p w14:paraId="31B0CF3C"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Point de migration de l</w:t>
            </w:r>
            <w:r w:rsidR="000905B8">
              <w:rPr>
                <w:rFonts w:asciiTheme="minorHAnsi" w:hAnsiTheme="minorHAnsi" w:cstheme="minorHAnsi"/>
                <w:szCs w:val="18"/>
              </w:rPr>
              <w:t>’</w:t>
            </w:r>
            <w:r w:rsidRPr="00384B28">
              <w:rPr>
                <w:rFonts w:asciiTheme="minorHAnsi" w:hAnsiTheme="minorHAnsi" w:cstheme="minorHAnsi"/>
                <w:szCs w:val="18"/>
              </w:rPr>
              <w:t>état</w:t>
            </w:r>
          </w:p>
          <w:p w14:paraId="31B0CF3D"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Validateur d</w:t>
            </w:r>
            <w:r w:rsidR="000905B8">
              <w:rPr>
                <w:rFonts w:asciiTheme="minorHAnsi" w:hAnsiTheme="minorHAnsi" w:cstheme="minorHAnsi"/>
                <w:szCs w:val="18"/>
              </w:rPr>
              <w:t>’</w:t>
            </w:r>
            <w:r w:rsidRPr="00384B28">
              <w:rPr>
                <w:rFonts w:asciiTheme="minorHAnsi" w:hAnsiTheme="minorHAnsi" w:cstheme="minorHAnsi"/>
                <w:szCs w:val="18"/>
              </w:rPr>
              <w:t>intégrité du système</w:t>
            </w:r>
          </w:p>
          <w:p w14:paraId="31B0CF3E"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Point de service à distance</w:t>
            </w:r>
          </w:p>
          <w:p w14:paraId="31B0CF3F"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Connector Framework</w:t>
            </w:r>
          </w:p>
          <w:p w14:paraId="31B0CF40"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Analysis Services Shared Tools</w:t>
            </w:r>
          </w:p>
          <w:p w14:paraId="31B0CF41"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Connectivity Components</w:t>
            </w:r>
          </w:p>
          <w:p w14:paraId="31B0CF42"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Outils de gestion</w:t>
            </w:r>
          </w:p>
          <w:p w14:paraId="31B0CF43"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Reporting Services Report Manager</w:t>
            </w:r>
          </w:p>
          <w:p w14:paraId="31B0CF44"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SQL Server 2008 Shared Tools</w:t>
            </w:r>
          </w:p>
          <w:p w14:paraId="31B0CF45"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SQLXML Client Features</w:t>
            </w:r>
          </w:p>
          <w:p w14:paraId="31B0CF46"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SQL Server Mobile Server Tools</w:t>
            </w:r>
          </w:p>
          <w:p w14:paraId="31B0CF47" w14:textId="77777777" w:rsidR="007331A1" w:rsidRPr="008F1B3C" w:rsidRDefault="007331A1" w:rsidP="007331A1">
            <w:pPr>
              <w:pStyle w:val="PURBullet"/>
              <w:rPr>
                <w:rFonts w:asciiTheme="minorHAnsi" w:hAnsiTheme="minorHAnsi" w:cstheme="minorHAnsi"/>
                <w:szCs w:val="18"/>
                <w:lang w:val="fr-FR"/>
              </w:rPr>
            </w:pPr>
            <w:r w:rsidRPr="008F1B3C">
              <w:rPr>
                <w:rFonts w:asciiTheme="minorHAnsi" w:hAnsiTheme="minorHAnsi" w:cstheme="minorHAnsi"/>
                <w:szCs w:val="18"/>
                <w:lang w:val="fr-FR"/>
              </w:rPr>
              <w:t>Base de données de l</w:t>
            </w:r>
            <w:r w:rsidR="000905B8">
              <w:rPr>
                <w:rFonts w:asciiTheme="minorHAnsi" w:hAnsiTheme="minorHAnsi" w:cstheme="minorHAnsi"/>
                <w:szCs w:val="18"/>
                <w:lang w:val="fr-FR"/>
              </w:rPr>
              <w:t>’</w:t>
            </w:r>
            <w:r w:rsidRPr="008F1B3C">
              <w:rPr>
                <w:rFonts w:asciiTheme="minorHAnsi" w:hAnsiTheme="minorHAnsi" w:cstheme="minorHAnsi"/>
                <w:szCs w:val="18"/>
                <w:lang w:val="fr-FR"/>
              </w:rPr>
              <w:t>entrepôt de données</w:t>
            </w:r>
          </w:p>
          <w:p w14:paraId="31B0CF48"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Portail libre-service</w:t>
            </w:r>
          </w:p>
          <w:p w14:paraId="31B0CF49"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Utilitaire AVIcode Incident Upload</w:t>
            </w:r>
          </w:p>
          <w:p w14:paraId="31B0CF4A"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AVIcode Intercept SE-Viewer</w:t>
            </w:r>
          </w:p>
          <w:p w14:paraId="31B0CF4B"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AVIcode BizTalk Application Cartridge</w:t>
            </w:r>
          </w:p>
          <w:p w14:paraId="31B0CF4C"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AVIcode Reporting Services Cartridge</w:t>
            </w:r>
          </w:p>
          <w:p w14:paraId="31B0CF4D"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AVIcode .NET Enterprise Management Pack 5.7 for Operations Manager 2007</w:t>
            </w:r>
          </w:p>
          <w:p w14:paraId="31B0CF4E"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lastRenderedPageBreak/>
              <w:t>AVIcode BizTalk Application Management Pack for Operations Manager 2007</w:t>
            </w:r>
          </w:p>
          <w:p w14:paraId="31B0CF4F"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AVIcode Reporting Services Management Pack for Operations Manager 2007Opalis Integration Server</w:t>
            </w:r>
          </w:p>
          <w:p w14:paraId="31B0CF50"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Opalis Operator Console Installer</w:t>
            </w:r>
          </w:p>
          <w:p w14:paraId="31B0CF51" w14:textId="77777777" w:rsidR="007331A1" w:rsidRPr="00384B28" w:rsidRDefault="007331A1" w:rsidP="007331A1">
            <w:pPr>
              <w:pStyle w:val="PURBullet"/>
              <w:rPr>
                <w:rFonts w:asciiTheme="minorHAnsi" w:hAnsiTheme="minorHAnsi" w:cstheme="minorHAnsi"/>
                <w:szCs w:val="18"/>
              </w:rPr>
            </w:pPr>
            <w:r w:rsidRPr="00384B28">
              <w:rPr>
                <w:rFonts w:asciiTheme="minorHAnsi" w:hAnsiTheme="minorHAnsi" w:cstheme="minorHAnsi"/>
                <w:szCs w:val="18"/>
              </w:rPr>
              <w:t>Agent Data Protection Manager 2010</w:t>
            </w:r>
          </w:p>
        </w:tc>
      </w:tr>
      <w:tr w:rsidR="007331A1" w:rsidRPr="00384B28" w14:paraId="31B0CF54" w14:textId="77777777" w:rsidTr="007A4D2C">
        <w:tc>
          <w:tcPr>
            <w:tcW w:w="10750" w:type="dxa"/>
            <w:gridSpan w:val="2"/>
            <w:shd w:val="clear" w:color="auto" w:fill="FFFFFF"/>
            <w:tcMar>
              <w:top w:w="43" w:type="dxa"/>
              <w:left w:w="115" w:type="dxa"/>
              <w:bottom w:w="43" w:type="dxa"/>
              <w:right w:w="115" w:type="dxa"/>
            </w:tcMar>
          </w:tcPr>
          <w:p w14:paraId="31B0CF53" w14:textId="77777777" w:rsidR="007331A1" w:rsidRPr="00384B28" w:rsidRDefault="007331A1" w:rsidP="00C245A7">
            <w:pPr>
              <w:pStyle w:val="PURTableHeaderBlue"/>
            </w:pPr>
            <w:r w:rsidRPr="00384B28">
              <w:lastRenderedPageBreak/>
              <w:t>System Center 2012 R2 Configuration Manager</w:t>
            </w:r>
          </w:p>
        </w:tc>
      </w:tr>
      <w:tr w:rsidR="007331A1" w:rsidRPr="00384B28" w14:paraId="31B0CF7B" w14:textId="77777777" w:rsidTr="007A4D2C">
        <w:tc>
          <w:tcPr>
            <w:tcW w:w="5915" w:type="dxa"/>
            <w:shd w:val="clear" w:color="auto" w:fill="FFFFFF"/>
            <w:tcMar>
              <w:top w:w="43" w:type="dxa"/>
              <w:left w:w="115" w:type="dxa"/>
              <w:bottom w:w="43" w:type="dxa"/>
              <w:right w:w="115" w:type="dxa"/>
            </w:tcMar>
          </w:tcPr>
          <w:p w14:paraId="31B0CF55" w14:textId="77777777" w:rsidR="007331A1" w:rsidRPr="00384B28" w:rsidRDefault="007331A1" w:rsidP="007331A1">
            <w:pPr>
              <w:pStyle w:val="PURBullet"/>
            </w:pPr>
            <w:r w:rsidRPr="00384B28">
              <w:t>Client Configuration Manager</w:t>
            </w:r>
          </w:p>
          <w:p w14:paraId="31B0CF56" w14:textId="77777777" w:rsidR="007331A1" w:rsidRPr="00384B28" w:rsidRDefault="007331A1" w:rsidP="007331A1">
            <w:pPr>
              <w:pStyle w:val="PURBullet"/>
            </w:pPr>
            <w:r w:rsidRPr="00384B28">
              <w:t>Point de gestion des dispositifs</w:t>
            </w:r>
          </w:p>
          <w:p w14:paraId="31B0CF57" w14:textId="77777777" w:rsidR="007331A1" w:rsidRPr="008F1B3C" w:rsidRDefault="007331A1" w:rsidP="007331A1">
            <w:pPr>
              <w:pStyle w:val="PURBullet"/>
              <w:rPr>
                <w:lang w:val="fr-FR"/>
              </w:rPr>
            </w:pPr>
            <w:r w:rsidRPr="008F1B3C">
              <w:rPr>
                <w:lang w:val="fr-FR"/>
              </w:rPr>
              <w:t>Outil de publication de mises à jour personnalisées</w:t>
            </w:r>
          </w:p>
          <w:p w14:paraId="31B0CF58" w14:textId="77777777" w:rsidR="007331A1" w:rsidRPr="00384B28" w:rsidRDefault="007331A1" w:rsidP="007331A1">
            <w:pPr>
              <w:pStyle w:val="PURBullet"/>
            </w:pPr>
            <w:r w:rsidRPr="00384B28">
              <w:t>Point de distribution</w:t>
            </w:r>
          </w:p>
          <w:p w14:paraId="31B0CF59" w14:textId="77777777" w:rsidR="007331A1" w:rsidRPr="00384B28" w:rsidRDefault="007331A1" w:rsidP="007331A1">
            <w:pPr>
              <w:pStyle w:val="PURBullet"/>
            </w:pPr>
            <w:r w:rsidRPr="00384B28">
              <w:t>Point d</w:t>
            </w:r>
            <w:r w:rsidR="000905B8">
              <w:t>’</w:t>
            </w:r>
            <w:r w:rsidRPr="00384B28">
              <w:t>état de secours</w:t>
            </w:r>
          </w:p>
          <w:p w14:paraId="31B0CF5A" w14:textId="77777777" w:rsidR="007331A1" w:rsidRPr="00384B28" w:rsidRDefault="007331A1" w:rsidP="007331A1">
            <w:pPr>
              <w:pStyle w:val="PURBullet"/>
              <w:rPr>
                <w:lang w:val="fr-FR"/>
              </w:rPr>
            </w:pPr>
            <w:r w:rsidRPr="00384B28">
              <w:rPr>
                <w:lang w:val="fr-FR"/>
              </w:rPr>
              <w:t>Outil d</w:t>
            </w:r>
            <w:r w:rsidR="000905B8">
              <w:rPr>
                <w:lang w:val="fr-FR"/>
              </w:rPr>
              <w:t>’</w:t>
            </w:r>
            <w:r w:rsidRPr="00384B28">
              <w:rPr>
                <w:lang w:val="fr-FR"/>
              </w:rPr>
              <w:t>inventaire pour les mises à jour Microsoft.</w:t>
            </w:r>
          </w:p>
          <w:p w14:paraId="31B0CF5B" w14:textId="77777777" w:rsidR="007331A1" w:rsidRPr="00384B28" w:rsidRDefault="007331A1" w:rsidP="007331A1">
            <w:pPr>
              <w:pStyle w:val="PURBullet"/>
            </w:pPr>
            <w:r w:rsidRPr="00384B28">
              <w:t>Point de service PXE</w:t>
            </w:r>
          </w:p>
          <w:p w14:paraId="31B0CF5C" w14:textId="77777777" w:rsidR="007331A1" w:rsidRPr="00384B28" w:rsidRDefault="007331A1" w:rsidP="007331A1">
            <w:pPr>
              <w:pStyle w:val="PURBullet"/>
            </w:pPr>
            <w:r w:rsidRPr="00384B28">
              <w:t>Point de gestion</w:t>
            </w:r>
          </w:p>
          <w:p w14:paraId="31B0CF5D" w14:textId="77777777" w:rsidR="007331A1" w:rsidRPr="00384B28" w:rsidRDefault="007331A1" w:rsidP="007331A1">
            <w:pPr>
              <w:pStyle w:val="PURBullet"/>
            </w:pPr>
            <w:r w:rsidRPr="00384B28">
              <w:t>Agent Virtual Machine Manager</w:t>
            </w:r>
          </w:p>
          <w:p w14:paraId="31B0CF5E" w14:textId="77777777" w:rsidR="007331A1" w:rsidRPr="00384B28" w:rsidRDefault="007331A1" w:rsidP="007331A1">
            <w:pPr>
              <w:pStyle w:val="PURBullet"/>
            </w:pPr>
            <w:r w:rsidRPr="00384B28">
              <w:t>Console Administrateur</w:t>
            </w:r>
          </w:p>
          <w:p w14:paraId="31B0CF5F" w14:textId="77777777" w:rsidR="007331A1" w:rsidRPr="00384B28" w:rsidRDefault="007331A1" w:rsidP="007331A1">
            <w:pPr>
              <w:pStyle w:val="PURBullet"/>
            </w:pPr>
            <w:r w:rsidRPr="00384B28">
              <w:t>Client VMRC</w:t>
            </w:r>
          </w:p>
          <w:p w14:paraId="31B0CF60" w14:textId="77777777" w:rsidR="007331A1" w:rsidRPr="00384B28" w:rsidRDefault="007331A1" w:rsidP="007331A1">
            <w:pPr>
              <w:pStyle w:val="PURBullet"/>
            </w:pPr>
            <w:r w:rsidRPr="00384B28">
              <w:t>Logiciel Audit Collection Services</w:t>
            </w:r>
          </w:p>
          <w:p w14:paraId="31B0CF61" w14:textId="77777777" w:rsidR="007331A1" w:rsidRPr="00384B28" w:rsidRDefault="007331A1" w:rsidP="007331A1">
            <w:pPr>
              <w:pStyle w:val="PURBullet"/>
            </w:pPr>
            <w:r w:rsidRPr="00384B28">
              <w:t>Power Shell</w:t>
            </w:r>
          </w:p>
          <w:p w14:paraId="31B0CF62" w14:textId="77777777" w:rsidR="007331A1" w:rsidRPr="00384B28" w:rsidRDefault="007331A1" w:rsidP="007331A1">
            <w:pPr>
              <w:pStyle w:val="PURBullet"/>
            </w:pPr>
            <w:r w:rsidRPr="00384B28">
              <w:t>Business Intelligence Development Studio</w:t>
            </w:r>
          </w:p>
          <w:p w14:paraId="31B0CF63" w14:textId="77777777" w:rsidR="007331A1" w:rsidRPr="00384B28" w:rsidRDefault="007331A1" w:rsidP="007331A1">
            <w:pPr>
              <w:pStyle w:val="PURBullet"/>
            </w:pPr>
            <w:r w:rsidRPr="00384B28">
              <w:t>Legacy Components</w:t>
            </w:r>
          </w:p>
          <w:p w14:paraId="31B0CF64" w14:textId="77777777" w:rsidR="007331A1" w:rsidRPr="00384B28" w:rsidRDefault="007331A1" w:rsidP="007331A1">
            <w:pPr>
              <w:pStyle w:val="PURBullet"/>
            </w:pPr>
            <w:r w:rsidRPr="00384B28">
              <w:t>Composants Clients Notification Services</w:t>
            </w:r>
          </w:p>
          <w:p w14:paraId="31B0CF65" w14:textId="77777777" w:rsidR="007331A1" w:rsidRPr="00384B28" w:rsidRDefault="007331A1" w:rsidP="007331A1">
            <w:pPr>
              <w:pStyle w:val="PURBullet"/>
            </w:pPr>
            <w:r w:rsidRPr="00384B28">
              <w:t>Reporting Services Shared Tools</w:t>
            </w:r>
          </w:p>
          <w:p w14:paraId="31B0CF66" w14:textId="77777777" w:rsidR="007331A1" w:rsidRPr="00384B28" w:rsidRDefault="007331A1" w:rsidP="007331A1">
            <w:pPr>
              <w:pStyle w:val="PURBullet"/>
            </w:pPr>
            <w:r w:rsidRPr="00384B28">
              <w:t>Kit de Développement Logiciel</w:t>
            </w:r>
          </w:p>
          <w:p w14:paraId="31B0CF67" w14:textId="77777777" w:rsidR="007331A1" w:rsidRPr="00384B28" w:rsidRDefault="007331A1" w:rsidP="007331A1">
            <w:pPr>
              <w:pStyle w:val="PURBullet"/>
            </w:pPr>
            <w:r w:rsidRPr="00384B28">
              <w:t>SQL Server 2008 Books Online</w:t>
            </w:r>
          </w:p>
        </w:tc>
        <w:tc>
          <w:tcPr>
            <w:tcW w:w="4835" w:type="dxa"/>
            <w:shd w:val="clear" w:color="auto" w:fill="FFFFFF"/>
          </w:tcPr>
          <w:p w14:paraId="31B0CF68" w14:textId="77777777" w:rsidR="007331A1" w:rsidRPr="00384B28" w:rsidRDefault="007331A1" w:rsidP="007331A1">
            <w:pPr>
              <w:pStyle w:val="PURBullet"/>
            </w:pPr>
            <w:r w:rsidRPr="00384B28">
              <w:t>Point de rapport</w:t>
            </w:r>
          </w:p>
          <w:p w14:paraId="31B0CF69" w14:textId="77777777" w:rsidR="007331A1" w:rsidRPr="00384B28" w:rsidRDefault="007331A1" w:rsidP="007331A1">
            <w:pPr>
              <w:pStyle w:val="PURBullet"/>
            </w:pPr>
            <w:r w:rsidRPr="00384B28">
              <w:t>Serveur de site secondaire</w:t>
            </w:r>
          </w:p>
          <w:p w14:paraId="31B0CF6A" w14:textId="77777777" w:rsidR="007331A1" w:rsidRPr="00384B28" w:rsidRDefault="007331A1" w:rsidP="007331A1">
            <w:pPr>
              <w:pStyle w:val="PURBullet"/>
            </w:pPr>
            <w:r w:rsidRPr="00384B28">
              <w:t>Point localisateur de serveur</w:t>
            </w:r>
          </w:p>
          <w:p w14:paraId="31B0CF6B" w14:textId="77777777" w:rsidR="007331A1" w:rsidRPr="008F1B3C" w:rsidRDefault="007331A1" w:rsidP="007331A1">
            <w:pPr>
              <w:pStyle w:val="PURBullet"/>
              <w:rPr>
                <w:lang w:val="fr-FR"/>
              </w:rPr>
            </w:pPr>
            <w:r w:rsidRPr="008F1B3C">
              <w:rPr>
                <w:lang w:val="fr-FR"/>
              </w:rPr>
              <w:t>Point de mise à jour logicielle</w:t>
            </w:r>
          </w:p>
          <w:p w14:paraId="31B0CF6C" w14:textId="77777777" w:rsidR="007331A1" w:rsidRPr="00384B28" w:rsidRDefault="007331A1" w:rsidP="007331A1">
            <w:pPr>
              <w:pStyle w:val="PURBullet"/>
            </w:pPr>
            <w:r w:rsidRPr="00384B28">
              <w:t>Point de migration de l</w:t>
            </w:r>
            <w:r w:rsidR="000905B8">
              <w:t>’</w:t>
            </w:r>
            <w:r w:rsidRPr="00384B28">
              <w:t>état</w:t>
            </w:r>
          </w:p>
          <w:p w14:paraId="31B0CF6D" w14:textId="77777777" w:rsidR="007331A1" w:rsidRPr="00384B28" w:rsidRDefault="007331A1" w:rsidP="007331A1">
            <w:pPr>
              <w:pStyle w:val="PURBullet"/>
            </w:pPr>
            <w:r w:rsidRPr="00384B28">
              <w:t>Validateur d</w:t>
            </w:r>
            <w:r w:rsidR="000905B8">
              <w:t>’</w:t>
            </w:r>
            <w:r w:rsidRPr="00384B28">
              <w:t>intégrité du système</w:t>
            </w:r>
          </w:p>
          <w:p w14:paraId="31B0CF6E" w14:textId="77777777" w:rsidR="007331A1" w:rsidRPr="00384B28" w:rsidRDefault="007331A1" w:rsidP="007331A1">
            <w:pPr>
              <w:pStyle w:val="PURBullet"/>
            </w:pPr>
            <w:r w:rsidRPr="00384B28">
              <w:t>Point de service à distance</w:t>
            </w:r>
          </w:p>
          <w:p w14:paraId="31B0CF6F" w14:textId="77777777" w:rsidR="007331A1" w:rsidRPr="00384B28" w:rsidRDefault="007331A1" w:rsidP="007331A1">
            <w:pPr>
              <w:pStyle w:val="PURBullet"/>
            </w:pPr>
            <w:r w:rsidRPr="00384B28">
              <w:t>Agent Physique vers virtuel</w:t>
            </w:r>
          </w:p>
          <w:p w14:paraId="31B0CF70" w14:textId="77777777" w:rsidR="007331A1" w:rsidRPr="00384B28" w:rsidRDefault="007331A1" w:rsidP="007331A1">
            <w:pPr>
              <w:pStyle w:val="PURBullet"/>
            </w:pPr>
            <w:r w:rsidRPr="00384B28">
              <w:t>Portail self-service Virtual Machine Manager</w:t>
            </w:r>
          </w:p>
          <w:p w14:paraId="31B0CF71" w14:textId="77777777" w:rsidR="007331A1" w:rsidRPr="00384B28" w:rsidRDefault="007331A1" w:rsidP="007331A1">
            <w:pPr>
              <w:pStyle w:val="PURBullet"/>
            </w:pPr>
            <w:r w:rsidRPr="00384B28">
              <w:t>Server Application Virtualization</w:t>
            </w:r>
          </w:p>
          <w:p w14:paraId="31B0CF72" w14:textId="77777777" w:rsidR="007331A1" w:rsidRPr="00384B28" w:rsidRDefault="007331A1" w:rsidP="007331A1">
            <w:pPr>
              <w:pStyle w:val="PURBullet"/>
            </w:pPr>
            <w:r w:rsidRPr="00384B28">
              <w:t>Connector Framework</w:t>
            </w:r>
          </w:p>
          <w:p w14:paraId="31B0CF73" w14:textId="77777777" w:rsidR="007331A1" w:rsidRPr="00384B28" w:rsidRDefault="007331A1" w:rsidP="007331A1">
            <w:pPr>
              <w:pStyle w:val="PURBullet"/>
            </w:pPr>
            <w:r w:rsidRPr="00384B28">
              <w:t>Analysis Services Shared Tools</w:t>
            </w:r>
          </w:p>
          <w:p w14:paraId="31B0CF74" w14:textId="77777777" w:rsidR="007331A1" w:rsidRPr="00384B28" w:rsidRDefault="007331A1" w:rsidP="007331A1">
            <w:pPr>
              <w:pStyle w:val="PURBullet"/>
            </w:pPr>
            <w:r w:rsidRPr="00384B28">
              <w:t>Connectivity Components</w:t>
            </w:r>
          </w:p>
          <w:p w14:paraId="31B0CF75" w14:textId="77777777" w:rsidR="007331A1" w:rsidRPr="00384B28" w:rsidRDefault="007331A1" w:rsidP="007331A1">
            <w:pPr>
              <w:pStyle w:val="PURBullet"/>
            </w:pPr>
            <w:r w:rsidRPr="00384B28">
              <w:t>Outils de gestion</w:t>
            </w:r>
          </w:p>
          <w:p w14:paraId="31B0CF76" w14:textId="77777777" w:rsidR="007331A1" w:rsidRPr="00384B28" w:rsidRDefault="007331A1" w:rsidP="007331A1">
            <w:pPr>
              <w:pStyle w:val="PURBullet"/>
            </w:pPr>
            <w:r w:rsidRPr="00384B28">
              <w:t>Reporting Services Report Manager</w:t>
            </w:r>
          </w:p>
          <w:p w14:paraId="31B0CF77" w14:textId="77777777" w:rsidR="007331A1" w:rsidRPr="00384B28" w:rsidRDefault="007331A1" w:rsidP="007331A1">
            <w:pPr>
              <w:pStyle w:val="PURBullet"/>
            </w:pPr>
            <w:r w:rsidRPr="00384B28">
              <w:t>SQL Server 2008 Shared Tools</w:t>
            </w:r>
          </w:p>
          <w:p w14:paraId="31B0CF78" w14:textId="77777777" w:rsidR="007331A1" w:rsidRPr="00384B28" w:rsidRDefault="007331A1" w:rsidP="007331A1">
            <w:pPr>
              <w:pStyle w:val="PURBullet"/>
            </w:pPr>
            <w:r w:rsidRPr="00384B28">
              <w:t>SQLXML Client Features</w:t>
            </w:r>
          </w:p>
          <w:p w14:paraId="31B0CF79" w14:textId="77777777" w:rsidR="007331A1" w:rsidRPr="00384B28" w:rsidRDefault="007331A1" w:rsidP="007331A1">
            <w:pPr>
              <w:pStyle w:val="PURBullet"/>
            </w:pPr>
            <w:r w:rsidRPr="00384B28">
              <w:t>SQL Server Mobile Server Tools</w:t>
            </w:r>
          </w:p>
          <w:p w14:paraId="31B0CF7A" w14:textId="77777777" w:rsidR="007331A1" w:rsidRPr="00384B28" w:rsidRDefault="007331A1" w:rsidP="007331A1">
            <w:pPr>
              <w:pStyle w:val="PURBody"/>
            </w:pPr>
          </w:p>
        </w:tc>
      </w:tr>
      <w:tr w:rsidR="00C37510" w:rsidRPr="00D422BD" w14:paraId="31B0CF7D" w14:textId="77777777" w:rsidTr="007A4D2C">
        <w:tc>
          <w:tcPr>
            <w:tcW w:w="10750" w:type="dxa"/>
            <w:gridSpan w:val="2"/>
            <w:shd w:val="clear" w:color="auto" w:fill="FFFFFF"/>
            <w:tcMar>
              <w:top w:w="43" w:type="dxa"/>
              <w:left w:w="115" w:type="dxa"/>
              <w:bottom w:w="43" w:type="dxa"/>
              <w:right w:w="115" w:type="dxa"/>
            </w:tcMar>
          </w:tcPr>
          <w:p w14:paraId="31B0CF7C" w14:textId="77777777" w:rsidR="00C37510" w:rsidRPr="008F1B3C" w:rsidRDefault="00C37510" w:rsidP="002A701A">
            <w:pPr>
              <w:pStyle w:val="PURTableHeaderBlue"/>
              <w:rPr>
                <w:lang w:val="fr-FR"/>
              </w:rPr>
            </w:pPr>
            <w:r w:rsidRPr="008F1B3C">
              <w:rPr>
                <w:lang w:val="fr-FR"/>
              </w:rPr>
              <w:t>Visual Studio Team Foundation Server 2013 avec la technologie SQL Server 2012</w:t>
            </w:r>
          </w:p>
        </w:tc>
      </w:tr>
      <w:tr w:rsidR="00050078" w:rsidRPr="00384B28" w14:paraId="31B0CF82" w14:textId="77777777" w:rsidTr="007A4D2C">
        <w:tc>
          <w:tcPr>
            <w:tcW w:w="5915" w:type="dxa"/>
            <w:shd w:val="clear" w:color="auto" w:fill="FFFFFF"/>
            <w:tcMar>
              <w:top w:w="43" w:type="dxa"/>
              <w:left w:w="115" w:type="dxa"/>
              <w:bottom w:w="43" w:type="dxa"/>
              <w:right w:w="115" w:type="dxa"/>
            </w:tcMar>
          </w:tcPr>
          <w:p w14:paraId="31B0CF7E" w14:textId="77777777" w:rsidR="00050078" w:rsidRPr="00384B28" w:rsidRDefault="00050078" w:rsidP="00C44B38">
            <w:pPr>
              <w:pStyle w:val="PURBullet-Indented"/>
            </w:pPr>
            <w:r w:rsidRPr="00384B28">
              <w:t>Team Explorer pour Visual Studio 2013</w:t>
            </w:r>
          </w:p>
          <w:p w14:paraId="31B0CF7F" w14:textId="77777777" w:rsidR="00050078" w:rsidRPr="00384B28" w:rsidRDefault="009C1993" w:rsidP="00C44B38">
            <w:pPr>
              <w:pStyle w:val="PURBullet-Indented"/>
            </w:pPr>
            <w:r w:rsidRPr="00384B28">
              <w:t>Services de build Visual Studio Team Foundation</w:t>
            </w:r>
          </w:p>
        </w:tc>
        <w:tc>
          <w:tcPr>
            <w:tcW w:w="4835" w:type="dxa"/>
            <w:shd w:val="clear" w:color="auto" w:fill="FFFFFF"/>
          </w:tcPr>
          <w:p w14:paraId="31B0CF80" w14:textId="77777777" w:rsidR="009C1993" w:rsidRPr="00384B28" w:rsidRDefault="009C1993" w:rsidP="00C44B38">
            <w:pPr>
              <w:pStyle w:val="PURBullet-Indented"/>
            </w:pPr>
            <w:r w:rsidRPr="00384B28">
              <w:t>Extensions SharePoint pour Visual Studio Team Foundation Server</w:t>
            </w:r>
          </w:p>
          <w:p w14:paraId="31B0CF81" w14:textId="77777777" w:rsidR="00050078" w:rsidRPr="00384B28" w:rsidRDefault="009C1993" w:rsidP="00C44B38">
            <w:pPr>
              <w:pStyle w:val="PURBullet-Indented"/>
            </w:pPr>
            <w:r w:rsidRPr="00384B28">
              <w:t>Extensions Project Server pour Visual Studio Team Foundation Server</w:t>
            </w:r>
          </w:p>
        </w:tc>
      </w:tr>
      <w:tr w:rsidR="00050078" w:rsidRPr="00384B28" w14:paraId="31B0CF84" w14:textId="77777777" w:rsidTr="007A4D2C">
        <w:tc>
          <w:tcPr>
            <w:tcW w:w="10750" w:type="dxa"/>
            <w:gridSpan w:val="2"/>
            <w:shd w:val="clear" w:color="auto" w:fill="FFFFFF"/>
            <w:tcMar>
              <w:top w:w="43" w:type="dxa"/>
              <w:left w:w="115" w:type="dxa"/>
              <w:bottom w:w="43" w:type="dxa"/>
              <w:right w:w="115" w:type="dxa"/>
            </w:tcMar>
          </w:tcPr>
          <w:p w14:paraId="31B0CF83" w14:textId="77777777" w:rsidR="00050078" w:rsidRPr="00384B28" w:rsidRDefault="00050078" w:rsidP="00CC4461">
            <w:pPr>
              <w:pStyle w:val="PURTableHeaderBlue"/>
            </w:pPr>
            <w:r w:rsidRPr="00384B28">
              <w:t>Windows Server 2012 R2 Éditions Standard, Datacenter et Cloud Platform Guest</w:t>
            </w:r>
          </w:p>
        </w:tc>
      </w:tr>
      <w:tr w:rsidR="00E9574D" w:rsidRPr="00D422BD" w14:paraId="31B0CF87" w14:textId="77777777" w:rsidTr="007A4D2C">
        <w:tc>
          <w:tcPr>
            <w:tcW w:w="5915" w:type="dxa"/>
            <w:shd w:val="clear" w:color="auto" w:fill="FFFFFF"/>
            <w:tcMar>
              <w:top w:w="43" w:type="dxa"/>
              <w:left w:w="115" w:type="dxa"/>
              <w:bottom w:w="43" w:type="dxa"/>
              <w:right w:w="115" w:type="dxa"/>
            </w:tcMar>
          </w:tcPr>
          <w:p w14:paraId="31B0CF85" w14:textId="77777777" w:rsidR="00E9574D" w:rsidRPr="008F1B3C" w:rsidRDefault="00E9574D" w:rsidP="00CD6E9D">
            <w:pPr>
              <w:pStyle w:val="PURBullet"/>
              <w:rPr>
                <w:rFonts w:cs="Arial"/>
                <w:szCs w:val="18"/>
                <w:lang w:val="fr-FR"/>
              </w:rPr>
            </w:pPr>
            <w:r w:rsidRPr="008F1B3C">
              <w:rPr>
                <w:lang w:val="fr-FR"/>
              </w:rPr>
              <w:t xml:space="preserve">Pour obtenir la liste des logiciels supplémentaires, rendez-vous sur la page </w:t>
            </w:r>
            <w:hyperlink r:id="rId173" w:history="1">
              <w:r w:rsidRPr="008F1B3C">
                <w:rPr>
                  <w:rStyle w:val="Hyperlink"/>
                  <w:lang w:val="fr-FR"/>
                </w:rPr>
                <w:t>http://go.microsoft.com/fwlink/?LinkId=290987</w:t>
              </w:r>
            </w:hyperlink>
            <w:r w:rsidRPr="008F1B3C">
              <w:rPr>
                <w:lang w:val="fr-FR"/>
              </w:rPr>
              <w:t xml:space="preserve"> (en anglais).</w:t>
            </w:r>
          </w:p>
        </w:tc>
        <w:tc>
          <w:tcPr>
            <w:tcW w:w="4835" w:type="dxa"/>
            <w:shd w:val="clear" w:color="auto" w:fill="FFFFFF"/>
            <w:tcMar>
              <w:top w:w="43" w:type="dxa"/>
              <w:left w:w="115" w:type="dxa"/>
              <w:bottom w:w="43" w:type="dxa"/>
              <w:right w:w="115" w:type="dxa"/>
            </w:tcMar>
          </w:tcPr>
          <w:p w14:paraId="31B0CF86" w14:textId="77777777" w:rsidR="00E9574D" w:rsidRPr="008F1B3C" w:rsidRDefault="00E9574D" w:rsidP="00E9574D">
            <w:pPr>
              <w:pStyle w:val="PURBullet-Indented"/>
              <w:numPr>
                <w:ilvl w:val="0"/>
                <w:numId w:val="0"/>
              </w:numPr>
              <w:ind w:left="486" w:hanging="216"/>
              <w:rPr>
                <w:rFonts w:cs="Arial"/>
                <w:szCs w:val="18"/>
                <w:lang w:val="fr-FR"/>
              </w:rPr>
            </w:pPr>
          </w:p>
        </w:tc>
      </w:tr>
      <w:tr w:rsidR="00804D4F" w:rsidRPr="00384B28" w14:paraId="31B0CF89"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31B0CF88" w14:textId="77777777" w:rsidR="00804D4F" w:rsidRPr="00384B28" w:rsidRDefault="00804D4F" w:rsidP="00DE591B">
            <w:pPr>
              <w:pStyle w:val="PURTableHeaderBlue"/>
            </w:pPr>
            <w:r w:rsidRPr="00384B28">
              <w:t>Windows Server 2012 R2 Essentials</w:t>
            </w:r>
          </w:p>
        </w:tc>
      </w:tr>
      <w:tr w:rsidR="00804D4F" w:rsidRPr="00D422BD" w14:paraId="31B0CF8C" w14:textId="77777777" w:rsidTr="007A4D2C">
        <w:tc>
          <w:tcPr>
            <w:tcW w:w="5915" w:type="dxa"/>
            <w:shd w:val="clear" w:color="auto" w:fill="FFFFFF"/>
            <w:tcMar>
              <w:top w:w="43" w:type="dxa"/>
              <w:left w:w="115" w:type="dxa"/>
              <w:bottom w:w="43" w:type="dxa"/>
              <w:right w:w="115" w:type="dxa"/>
            </w:tcMar>
          </w:tcPr>
          <w:p w14:paraId="31B0CF8A" w14:textId="77777777" w:rsidR="00804D4F" w:rsidRPr="008F1B3C" w:rsidRDefault="00804D4F" w:rsidP="007A4D2C">
            <w:pPr>
              <w:pStyle w:val="PURBullet-Indented"/>
              <w:rPr>
                <w:rFonts w:cs="Arial"/>
                <w:szCs w:val="18"/>
                <w:lang w:val="fr-FR"/>
              </w:rPr>
            </w:pPr>
            <w:r w:rsidRPr="008F1B3C">
              <w:rPr>
                <w:rFonts w:cs="Arial"/>
                <w:szCs w:val="18"/>
                <w:lang w:val="fr-FR"/>
              </w:rPr>
              <w:t xml:space="preserve">Pour obtenir la liste des logiciels supplémentaires, rendez-vous sur la page </w:t>
            </w:r>
            <w:hyperlink r:id="rId174" w:history="1">
              <w:r w:rsidRPr="008F1B3C">
                <w:rPr>
                  <w:rStyle w:val="Hyperlink"/>
                  <w:lang w:val="fr-FR"/>
                </w:rPr>
                <w:t>http://technet.microsoft.com/en-us/windowsserver/default.aspx</w:t>
              </w:r>
            </w:hyperlink>
            <w:r w:rsidRPr="008F1B3C">
              <w:rPr>
                <w:color w:val="1F497D"/>
                <w:lang w:val="fr-FR"/>
              </w:rPr>
              <w:t xml:space="preserve"> </w:t>
            </w:r>
          </w:p>
        </w:tc>
        <w:tc>
          <w:tcPr>
            <w:tcW w:w="4835" w:type="dxa"/>
            <w:shd w:val="clear" w:color="auto" w:fill="FFFFFF"/>
            <w:tcMar>
              <w:top w:w="43" w:type="dxa"/>
              <w:left w:w="115" w:type="dxa"/>
              <w:bottom w:w="43" w:type="dxa"/>
              <w:right w:w="115" w:type="dxa"/>
            </w:tcMar>
          </w:tcPr>
          <w:p w14:paraId="31B0CF8B" w14:textId="77777777" w:rsidR="00804D4F" w:rsidRPr="008F1B3C" w:rsidRDefault="00804D4F" w:rsidP="00E9574D">
            <w:pPr>
              <w:pStyle w:val="PURBullet-Indented"/>
              <w:numPr>
                <w:ilvl w:val="0"/>
                <w:numId w:val="0"/>
              </w:numPr>
              <w:ind w:left="486"/>
              <w:rPr>
                <w:rFonts w:cs="Arial"/>
                <w:szCs w:val="18"/>
                <w:lang w:val="fr-FR"/>
              </w:rPr>
            </w:pPr>
          </w:p>
        </w:tc>
      </w:tr>
    </w:tbl>
    <w:p w14:paraId="31B0CF8D" w14:textId="77777777" w:rsidR="00EF67CC" w:rsidRPr="008F1B3C" w:rsidRDefault="00EF67CC" w:rsidP="00984DEA">
      <w:pPr>
        <w:pStyle w:val="PURBody"/>
        <w:rPr>
          <w:lang w:val="fr-FR"/>
        </w:rPr>
        <w:sectPr w:rsidR="00EF67CC" w:rsidRPr="008F1B3C" w:rsidSect="00176458">
          <w:footerReference w:type="default" r:id="rId175"/>
          <w:pgSz w:w="12240" w:h="15840" w:code="1"/>
          <w:pgMar w:top="1166" w:right="720" w:bottom="720" w:left="720" w:header="432" w:footer="288" w:gutter="0"/>
          <w:cols w:space="360"/>
          <w:docGrid w:linePitch="360"/>
        </w:sectPr>
      </w:pPr>
    </w:p>
    <w:p w14:paraId="31B0CF8E" w14:textId="77777777" w:rsidR="00DB4E8F" w:rsidRPr="008F1B3C" w:rsidRDefault="004E2E3E" w:rsidP="00CD6E9D">
      <w:pPr>
        <w:pStyle w:val="PURBody"/>
        <w:keepLines/>
        <w:jc w:val="right"/>
        <w:rPr>
          <w:lang w:val="fr-FR"/>
        </w:rPr>
      </w:pPr>
      <w:hyperlink w:anchor="Table_of_Content" w:history="1">
        <w:r w:rsidR="0051630E" w:rsidRPr="008F1B3C">
          <w:rPr>
            <w:rStyle w:val="Hyperlink"/>
            <w:rFonts w:ascii="Arial Narrow" w:hAnsi="Arial Narrow"/>
            <w:sz w:val="16"/>
            <w:lang w:val="fr-FR"/>
          </w:rPr>
          <w:t>Table des matières</w:t>
        </w:r>
      </w:hyperlink>
      <w:r w:rsidR="0051630E" w:rsidRPr="0051630E">
        <w:rPr>
          <w:rStyle w:val="Hyperlink"/>
          <w:rFonts w:ascii="Arial Narrow" w:hAnsi="Arial Narrow"/>
          <w:sz w:val="16"/>
          <w:u w:val="none"/>
          <w:lang w:val="fr-FR"/>
        </w:rPr>
        <w:t xml:space="preserve"> </w:t>
      </w:r>
      <w:r w:rsidR="0051630E" w:rsidRPr="008F1B3C">
        <w:rPr>
          <w:lang w:val="fr-FR"/>
        </w:rPr>
        <w:t>/</w:t>
      </w:r>
      <w:r w:rsidR="0051630E">
        <w:rPr>
          <w:lang w:val="fr-FR"/>
        </w:rPr>
        <w:t xml:space="preserve"> </w:t>
      </w:r>
      <w:hyperlink w:anchor="Universal_License_Terms" w:history="1">
        <w:r w:rsidR="0051630E" w:rsidRPr="008F1B3C">
          <w:rPr>
            <w:rStyle w:val="Hyperlink"/>
            <w:rFonts w:ascii="Arial Narrow" w:hAnsi="Arial Narrow"/>
            <w:sz w:val="16"/>
            <w:lang w:val="fr-FR"/>
          </w:rPr>
          <w:t>Conditions universelles de licence</w:t>
        </w:r>
      </w:hyperlink>
    </w:p>
    <w:bookmarkEnd w:id="934"/>
    <w:p w14:paraId="31B0CF8F" w14:textId="77777777" w:rsidR="00AE3B6A" w:rsidRPr="008F1B3C" w:rsidRDefault="00AE3B6A" w:rsidP="00984DEA">
      <w:pPr>
        <w:pStyle w:val="PURBody"/>
        <w:rPr>
          <w:lang w:val="fr-FR"/>
        </w:rPr>
      </w:pPr>
      <w:r w:rsidRPr="008F1B3C">
        <w:rPr>
          <w:lang w:val="fr-FR"/>
        </w:rPr>
        <w:br w:type="page"/>
      </w:r>
    </w:p>
    <w:p w14:paraId="31B0CF90" w14:textId="77777777" w:rsidR="001C183A" w:rsidRPr="008F1B3C" w:rsidRDefault="00043C1F" w:rsidP="00AE3B6A">
      <w:pPr>
        <w:pStyle w:val="PURSectionHeading"/>
        <w:rPr>
          <w:spacing w:val="0"/>
          <w:lang w:val="fr-FR"/>
        </w:rPr>
      </w:pPr>
      <w:bookmarkStart w:id="935" w:name="Appendix_2"/>
      <w:bookmarkStart w:id="936" w:name="_Toc299519183"/>
      <w:bookmarkStart w:id="937" w:name="_Toc299525047"/>
      <w:bookmarkStart w:id="938" w:name="_Toc299531615"/>
      <w:bookmarkStart w:id="939" w:name="_Toc299531939"/>
      <w:bookmarkStart w:id="940" w:name="_Toc299957222"/>
      <w:bookmarkStart w:id="941" w:name="_Toc346536895"/>
      <w:bookmarkStart w:id="942" w:name="_Toc339280359"/>
      <w:bookmarkStart w:id="943" w:name="_Toc363552832"/>
      <w:bookmarkStart w:id="944" w:name="_Toc378682299"/>
      <w:bookmarkStart w:id="945" w:name="_Toc371268311"/>
      <w:bookmarkStart w:id="946" w:name="_Toc381960564"/>
      <w:bookmarkStart w:id="947" w:name="Appendix2"/>
      <w:bookmarkEnd w:id="935"/>
      <w:r w:rsidRPr="008F1B3C">
        <w:rPr>
          <w:spacing w:val="0"/>
          <w:lang w:val="fr-FR"/>
        </w:rPr>
        <w:lastRenderedPageBreak/>
        <w:t>Annexe 2 : au transfert de données</w:t>
      </w:r>
      <w:bookmarkEnd w:id="936"/>
      <w:bookmarkEnd w:id="937"/>
      <w:bookmarkEnd w:id="938"/>
      <w:bookmarkEnd w:id="939"/>
      <w:bookmarkEnd w:id="940"/>
      <w:bookmarkEnd w:id="941"/>
      <w:bookmarkEnd w:id="942"/>
      <w:bookmarkEnd w:id="943"/>
      <w:bookmarkEnd w:id="944"/>
      <w:bookmarkEnd w:id="945"/>
      <w:bookmarkEnd w:id="946"/>
    </w:p>
    <w:p w14:paraId="31B0CF91" w14:textId="77777777" w:rsidR="00231FAC" w:rsidRPr="008F1B3C" w:rsidRDefault="00231FAC" w:rsidP="00231FAC">
      <w:pPr>
        <w:pStyle w:val="PURHeading1"/>
        <w:rPr>
          <w:lang w:val="fr-FR"/>
        </w:rPr>
      </w:pPr>
      <w:bookmarkStart w:id="948" w:name="_Toc299957223"/>
      <w:r w:rsidRPr="008F1B3C">
        <w:rPr>
          <w:lang w:val="fr-FR"/>
        </w:rPr>
        <w:t>Bing Maps</w:t>
      </w:r>
    </w:p>
    <w:p w14:paraId="31B0CF92" w14:textId="77777777" w:rsidR="00231FAC" w:rsidRPr="008F1B3C" w:rsidRDefault="00231FAC" w:rsidP="00231FAC">
      <w:pPr>
        <w:pStyle w:val="PURBody-Indented"/>
        <w:rPr>
          <w:lang w:val="fr-FR"/>
        </w:rPr>
      </w:pPr>
      <w:r w:rsidRPr="00384B28">
        <w:rPr>
          <w:lang w:val="fr-FR"/>
        </w:rPr>
        <w:t>Le logiciel permet d</w:t>
      </w:r>
      <w:r w:rsidR="000905B8">
        <w:rPr>
          <w:lang w:val="fr-FR"/>
        </w:rPr>
        <w:t>’</w:t>
      </w:r>
      <w:r w:rsidRPr="00384B28">
        <w:rPr>
          <w:lang w:val="fr-FR"/>
        </w:rPr>
        <w:t>utiliser Bing Maps. Vous n</w:t>
      </w:r>
      <w:r w:rsidR="000905B8">
        <w:rPr>
          <w:lang w:val="fr-FR"/>
        </w:rPr>
        <w:t>’</w:t>
      </w:r>
      <w:r w:rsidRPr="00384B28">
        <w:rPr>
          <w:lang w:val="fr-FR"/>
        </w:rPr>
        <w:t>êtes autorisé à utiliser les contenus fournis via Bing Maps, y compris les géocodes, qu</w:t>
      </w:r>
      <w:r w:rsidR="000905B8">
        <w:rPr>
          <w:lang w:val="fr-FR"/>
        </w:rPr>
        <w:t>’</w:t>
      </w:r>
      <w:r w:rsidRPr="00384B28">
        <w:rPr>
          <w:lang w:val="fr-FR"/>
        </w:rPr>
        <w:t xml:space="preserve">avec le produit via lequel les contenus sont fournis. </w:t>
      </w:r>
      <w:r w:rsidRPr="008F1B3C">
        <w:rPr>
          <w:lang w:val="fr-FR"/>
        </w:rPr>
        <w:t>Votre utilisation de Bing Maps est régie par les Conditions d</w:t>
      </w:r>
      <w:r w:rsidR="000905B8">
        <w:rPr>
          <w:lang w:val="fr-FR"/>
        </w:rPr>
        <w:t>’</w:t>
      </w:r>
      <w:r w:rsidRPr="008F1B3C">
        <w:rPr>
          <w:lang w:val="fr-FR"/>
        </w:rPr>
        <w:t xml:space="preserve">Utilisation et la Déclaration relative aux données personnelles de Bing Maps, respectivement disponibles sur les sites </w:t>
      </w:r>
      <w:hyperlink r:id="rId176" w:history="1">
        <w:r w:rsidRPr="008F1B3C">
          <w:rPr>
            <w:rStyle w:val="Hyperlink"/>
            <w:lang w:val="fr-FR"/>
          </w:rPr>
          <w:t>http://go.microsoft.com/?linkid=9710837</w:t>
        </w:r>
      </w:hyperlink>
      <w:r w:rsidRPr="008F1B3C">
        <w:rPr>
          <w:lang w:val="fr-FR"/>
        </w:rPr>
        <w:t xml:space="preserve"> et </w:t>
      </w:r>
      <w:hyperlink r:id="rId177" w:history="1">
        <w:r w:rsidRPr="008F1B3C">
          <w:rPr>
            <w:rStyle w:val="Hyperlink"/>
            <w:lang w:val="fr-FR"/>
          </w:rPr>
          <w:t>http://go.microsoft.com/fwlink/?LinkID=248686</w:t>
        </w:r>
      </w:hyperlink>
      <w:r w:rsidRPr="008F1B3C">
        <w:rPr>
          <w:lang w:val="fr-FR"/>
        </w:rPr>
        <w:t>.</w:t>
      </w:r>
    </w:p>
    <w:p w14:paraId="31B0CF93" w14:textId="77777777" w:rsidR="002A701A" w:rsidRPr="00601334" w:rsidRDefault="00377F92" w:rsidP="002A701A">
      <w:pPr>
        <w:pStyle w:val="PURHeading1"/>
        <w:rPr>
          <w:lang w:val="fr-FR"/>
        </w:rPr>
      </w:pPr>
      <w:r w:rsidRPr="00601334">
        <w:rPr>
          <w:lang w:val="fr-FR"/>
        </w:rPr>
        <w:t>Service de localisation</w:t>
      </w:r>
    </w:p>
    <w:p w14:paraId="31B0CF94" w14:textId="77777777" w:rsidR="002A701A" w:rsidRPr="00384B28" w:rsidRDefault="002A701A" w:rsidP="00377F92">
      <w:pPr>
        <w:pStyle w:val="PURBullet-Indented"/>
        <w:numPr>
          <w:ilvl w:val="0"/>
          <w:numId w:val="0"/>
        </w:numPr>
        <w:spacing w:line="240" w:lineRule="auto"/>
        <w:ind w:left="288"/>
        <w:rPr>
          <w:lang w:val="fr-FR"/>
        </w:rPr>
      </w:pPr>
      <w:r w:rsidRPr="00384B28">
        <w:rPr>
          <w:bCs/>
          <w:lang w:val="fr-FR"/>
        </w:rPr>
        <w:t>Le logiciel peut contenir un framework de localisation permettant le support des services de localisation des programmes. Outre les autres limitations du présent contrat, vous êtes tenu de respecter toutes les lois et réglementations locales applicables à l</w:t>
      </w:r>
      <w:r w:rsidR="000905B8">
        <w:rPr>
          <w:bCs/>
          <w:lang w:val="fr-FR"/>
        </w:rPr>
        <w:t>’</w:t>
      </w:r>
      <w:r w:rsidRPr="00384B28">
        <w:rPr>
          <w:bCs/>
          <w:lang w:val="fr-FR"/>
        </w:rPr>
        <w:t>utilisation du framework de localisation ou des autres composants du logiciel.</w:t>
      </w:r>
    </w:p>
    <w:p w14:paraId="31B0CF95" w14:textId="77777777" w:rsidR="002A701A" w:rsidRPr="00601334" w:rsidRDefault="002A701A" w:rsidP="002A701A">
      <w:pPr>
        <w:pStyle w:val="PURHeading1"/>
        <w:rPr>
          <w:lang w:val="fr-FR"/>
        </w:rPr>
      </w:pPr>
      <w:r w:rsidRPr="00601334">
        <w:rPr>
          <w:lang w:val="fr-FR"/>
        </w:rPr>
        <w:t>API de cartographie</w:t>
      </w:r>
    </w:p>
    <w:p w14:paraId="31B0CF96" w14:textId="77777777" w:rsidR="002A701A" w:rsidRPr="008F1B3C" w:rsidRDefault="002A701A" w:rsidP="00377F92">
      <w:pPr>
        <w:pStyle w:val="PURBullet-Indented"/>
        <w:numPr>
          <w:ilvl w:val="0"/>
          <w:numId w:val="0"/>
        </w:numPr>
        <w:spacing w:line="240" w:lineRule="auto"/>
        <w:ind w:left="288"/>
        <w:rPr>
          <w:lang w:val="fr-FR"/>
        </w:rPr>
      </w:pPr>
      <w:r w:rsidRPr="00384B28">
        <w:rPr>
          <w:bCs/>
          <w:lang w:val="fr-FR"/>
        </w:rPr>
        <w:t>Le logiciel peut inclure des interfaces de programmation d</w:t>
      </w:r>
      <w:r w:rsidR="000905B8">
        <w:rPr>
          <w:bCs/>
          <w:lang w:val="fr-FR"/>
        </w:rPr>
        <w:t>’</w:t>
      </w:r>
      <w:r w:rsidRPr="00384B28">
        <w:rPr>
          <w:bCs/>
          <w:lang w:val="fr-FR"/>
        </w:rPr>
        <w:t xml:space="preserve">application qui proposent des cartes et des fonctions et services de cartographie non fournis par Bing (les « API de Cartographie Supplémentaires »). </w:t>
      </w:r>
      <w:r w:rsidRPr="008F1B3C">
        <w:rPr>
          <w:bCs/>
          <w:lang w:val="fr-FR"/>
        </w:rPr>
        <w:t>Ces API de Cartographie Supplémentaires sont régies par des conditions générales supplémentaires et peuvent nécessiter le paiement de frais à Microsoft et/ou des fournisseurs tiers calculés en fonction de l</w:t>
      </w:r>
      <w:r w:rsidR="000905B8">
        <w:rPr>
          <w:bCs/>
          <w:lang w:val="fr-FR"/>
        </w:rPr>
        <w:t>’</w:t>
      </w:r>
      <w:r w:rsidRPr="008F1B3C">
        <w:rPr>
          <w:bCs/>
          <w:lang w:val="fr-FR"/>
        </w:rPr>
        <w:t>utilisation ou du volume d</w:t>
      </w:r>
      <w:r w:rsidR="000905B8">
        <w:rPr>
          <w:bCs/>
          <w:lang w:val="fr-FR"/>
        </w:rPr>
        <w:t>’</w:t>
      </w:r>
      <w:r w:rsidRPr="008F1B3C">
        <w:rPr>
          <w:bCs/>
          <w:lang w:val="fr-FR"/>
        </w:rPr>
        <w:t>utilisation desdites API. Ces conditions générales vous seront fournies avec les clés de licence nécessaires à l</w:t>
      </w:r>
      <w:r w:rsidR="000905B8">
        <w:rPr>
          <w:bCs/>
          <w:lang w:val="fr-FR"/>
        </w:rPr>
        <w:t>’</w:t>
      </w:r>
      <w:r w:rsidRPr="008F1B3C">
        <w:rPr>
          <w:bCs/>
          <w:lang w:val="fr-FR"/>
        </w:rPr>
        <w:t>utilisation desdites API de Cartographie Supplémentaires ou avec la documentation relative à leur utilisation.</w:t>
      </w:r>
    </w:p>
    <w:p w14:paraId="31B0CF97" w14:textId="77777777" w:rsidR="002A701A" w:rsidRPr="00601334" w:rsidRDefault="002A701A" w:rsidP="002A701A">
      <w:pPr>
        <w:pStyle w:val="PURHeading1"/>
        <w:rPr>
          <w:lang w:val="fr-FR"/>
        </w:rPr>
      </w:pPr>
      <w:r w:rsidRPr="00601334">
        <w:rPr>
          <w:lang w:val="fr-FR"/>
        </w:rPr>
        <w:t>Comptes Microsoft de Visual Studio</w:t>
      </w:r>
    </w:p>
    <w:p w14:paraId="31B0CF98" w14:textId="77777777" w:rsidR="002A701A" w:rsidRPr="00384B28" w:rsidRDefault="002A701A" w:rsidP="002A701A">
      <w:pPr>
        <w:pStyle w:val="PURBody-Indented"/>
        <w:rPr>
          <w:lang w:val="fr-FR"/>
        </w:rPr>
      </w:pPr>
      <w:r w:rsidRPr="00384B28">
        <w:rPr>
          <w:lang w:val="fr-FR"/>
        </w:rPr>
        <w:t>Si vous exécutez le logiciel sous Windows 8, Windows 7 avec assistant de connexion ou toute autre version de Windows qui permet de fournir directement au logiciel un Compte Microsoft et que vous disposez d</w:t>
      </w:r>
      <w:r w:rsidR="000905B8">
        <w:rPr>
          <w:lang w:val="fr-FR"/>
        </w:rPr>
        <w:t>’</w:t>
      </w:r>
      <w:r w:rsidRPr="00384B28">
        <w:rPr>
          <w:lang w:val="fr-FR"/>
        </w:rPr>
        <w:t>un Compte Microsoft pour ces versions de Windows, vous pouvez être automatiquement connecté au logiciel et aux services de VisualStudio.com utilisés par le logiciel avec le même Compte Microsoft. Cela vous permet d</w:t>
      </w:r>
      <w:r w:rsidR="000905B8">
        <w:rPr>
          <w:lang w:val="fr-FR"/>
        </w:rPr>
        <w:t>’</w:t>
      </w:r>
      <w:r w:rsidRPr="00384B28">
        <w:rPr>
          <w:lang w:val="fr-FR"/>
        </w:rPr>
        <w:t>accéder aux services du logiciel et de conserver vos paramètres personnels sans devoir saisir votre nom d</w:t>
      </w:r>
      <w:r w:rsidR="000905B8">
        <w:rPr>
          <w:lang w:val="fr-FR"/>
        </w:rPr>
        <w:t>’</w:t>
      </w:r>
      <w:r w:rsidRPr="00384B28">
        <w:rPr>
          <w:lang w:val="fr-FR"/>
        </w:rPr>
        <w:t>utilisateur et votre mot de passe de Compte Microsoft à chaque démarrage du logiciel. Pour plus d</w:t>
      </w:r>
      <w:r w:rsidR="000905B8">
        <w:rPr>
          <w:lang w:val="fr-FR"/>
        </w:rPr>
        <w:t>’</w:t>
      </w:r>
      <w:r w:rsidRPr="00384B28">
        <w:rPr>
          <w:lang w:val="fr-FR"/>
        </w:rPr>
        <w:t>informations sur la connexion au logiciel et les services disponibles via un Compte Microsoft, consultez la déclaration de confidentialité à l</w:t>
      </w:r>
      <w:r w:rsidR="000905B8">
        <w:rPr>
          <w:lang w:val="fr-FR"/>
        </w:rPr>
        <w:t>’</w:t>
      </w:r>
      <w:r w:rsidRPr="00384B28">
        <w:rPr>
          <w:lang w:val="fr-FR"/>
        </w:rPr>
        <w:t xml:space="preserve">adresse </w:t>
      </w:r>
      <w:hyperlink r:id="rId178" w:history="1">
        <w:r w:rsidRPr="00384B28">
          <w:rPr>
            <w:rStyle w:val="Hyperlink"/>
            <w:lang w:val="fr-FR"/>
          </w:rPr>
          <w:t>http://go.microsoft.com/fwlink/?LinkId=286720</w:t>
        </w:r>
      </w:hyperlink>
      <w:r w:rsidRPr="00384B28">
        <w:rPr>
          <w:lang w:val="fr-FR"/>
        </w:rPr>
        <w:t>.</w:t>
      </w:r>
    </w:p>
    <w:p w14:paraId="31B0CF99" w14:textId="77777777" w:rsidR="007A0107" w:rsidRPr="008F1B3C" w:rsidRDefault="007A0107" w:rsidP="007A0107">
      <w:pPr>
        <w:pStyle w:val="PURHeading1"/>
        <w:rPr>
          <w:lang w:val="fr-FR"/>
        </w:rPr>
      </w:pPr>
      <w:r w:rsidRPr="008F1B3C">
        <w:rPr>
          <w:lang w:val="fr-FR"/>
        </w:rPr>
        <w:t>Avertissement relatif aux mises à jour automatiques des versions précédentes de SQL Server</w:t>
      </w:r>
    </w:p>
    <w:p w14:paraId="31B0CF9A" w14:textId="77777777" w:rsidR="00231FAC" w:rsidRPr="00384B28" w:rsidRDefault="007A0107" w:rsidP="004A1345">
      <w:pPr>
        <w:ind w:left="270"/>
        <w:rPr>
          <w:lang w:val="fr-FR"/>
        </w:rPr>
      </w:pPr>
      <w:r w:rsidRPr="00384B28">
        <w:rPr>
          <w:rFonts w:eastAsia="Arial" w:cs="Times New Roman"/>
          <w:color w:val="404040"/>
          <w:sz w:val="18"/>
          <w:szCs w:val="18"/>
          <w:lang w:val="fr-FR"/>
        </w:rPr>
        <w:t>Si ce logiciel est installé sur des Serveurs ou dispositifs exécutant toute édition supportée de SQL Server (ou de ses composants) antérieure à SQL Server 2014, il mettra automatiquement à jour certains fichiers ou fonctionnalités de ces éditions et les remplacera par ses propres fichiers. Vous ne pouvez pas désactiver cette fonctionnalité. La suppression de ces fichiers peut engendrer des défaillances au niveau du logiciel. Une fois supprimés, ils ne pourront peut-être pas être récupérés. En installant ce logiciel sur un serveur ou dispositif exécutant lesdites éditions, vous acceptez ces mises à jour dans toutes les éditions et copies de SQL Server (y</w:t>
      </w:r>
      <w:r w:rsidR="004A1345">
        <w:rPr>
          <w:rFonts w:eastAsia="Arial" w:cs="Times New Roman"/>
          <w:color w:val="404040"/>
          <w:sz w:val="18"/>
          <w:szCs w:val="18"/>
          <w:lang w:val="fr-FR"/>
        </w:rPr>
        <w:t> </w:t>
      </w:r>
      <w:r w:rsidRPr="00384B28">
        <w:rPr>
          <w:rFonts w:eastAsia="Arial" w:cs="Times New Roman"/>
          <w:color w:val="404040"/>
          <w:sz w:val="18"/>
          <w:szCs w:val="18"/>
          <w:lang w:val="fr-FR"/>
        </w:rPr>
        <w:t>compris leurs composants) exécutées sur ce Serveur ou dispositif.</w:t>
      </w:r>
    </w:p>
    <w:p w14:paraId="31B0CF9B" w14:textId="77777777" w:rsidR="00B0332A" w:rsidRPr="008F1B3C" w:rsidRDefault="00B0332A" w:rsidP="00DB4E8F">
      <w:pPr>
        <w:pStyle w:val="PURHeading1"/>
        <w:rPr>
          <w:lang w:val="fr-FR"/>
        </w:rPr>
      </w:pPr>
      <w:r w:rsidRPr="008F1B3C">
        <w:rPr>
          <w:lang w:val="fr-FR"/>
        </w:rPr>
        <w:t>Avertissement relatif au transfert de données</w:t>
      </w:r>
    </w:p>
    <w:p w14:paraId="31B0CF9C" w14:textId="77777777" w:rsidR="00B0332A" w:rsidRPr="00384B28" w:rsidRDefault="00B0332A" w:rsidP="00B0332A">
      <w:pPr>
        <w:ind w:left="270"/>
        <w:rPr>
          <w:lang w:val="fr-FR"/>
        </w:rPr>
      </w:pPr>
      <w:r w:rsidRPr="00384B28">
        <w:rPr>
          <w:rFonts w:eastAsia="Arial" w:cs="Times New Roman"/>
          <w:color w:val="404040"/>
          <w:sz w:val="18"/>
          <w:szCs w:val="18"/>
          <w:lang w:val="fr-FR"/>
        </w:rPr>
        <w:t>Le produit contient une ou plusieurs fonctionnalités logicielles qui se connectent aux systèmes informatiques de Microsoft ou de fournisseurs de services via Internet. Pour en savoir plus, reportez-vous au document « Avertissements relatifs au transfert de données » disponible à l</w:t>
      </w:r>
      <w:r w:rsidR="000905B8">
        <w:rPr>
          <w:rFonts w:eastAsia="Arial" w:cs="Times New Roman"/>
          <w:color w:val="404040"/>
          <w:sz w:val="18"/>
          <w:szCs w:val="18"/>
          <w:lang w:val="fr-FR"/>
        </w:rPr>
        <w:t>’</w:t>
      </w:r>
      <w:r w:rsidRPr="00384B28">
        <w:rPr>
          <w:rFonts w:eastAsia="Arial" w:cs="Times New Roman"/>
          <w:color w:val="404040"/>
          <w:sz w:val="18"/>
          <w:szCs w:val="18"/>
          <w:lang w:val="fr-FR"/>
        </w:rPr>
        <w:t>adresse</w:t>
      </w:r>
      <w:r w:rsidR="00707564" w:rsidRPr="00384B28">
        <w:rPr>
          <w:rFonts w:eastAsia="Arial" w:cs="Times New Roman"/>
          <w:color w:val="404040"/>
          <w:sz w:val="18"/>
          <w:szCs w:val="18"/>
          <w:lang w:val="fr-FR"/>
        </w:rPr>
        <w:t xml:space="preserve"> </w:t>
      </w:r>
      <w:hyperlink r:id="rId179" w:history="1">
        <w:r w:rsidRPr="00384B28">
          <w:rPr>
            <w:rFonts w:eastAsia="Arial" w:cs="Times New Roman"/>
            <w:color w:val="00467F"/>
            <w:sz w:val="18"/>
            <w:szCs w:val="18"/>
            <w:u w:val="single"/>
            <w:lang w:val="fr-FR"/>
          </w:rPr>
          <w:t>http://microsoft.com/licensing/contracts</w:t>
        </w:r>
      </w:hyperlink>
      <w:r w:rsidRPr="00384B28">
        <w:rPr>
          <w:rFonts w:eastAsia="Arial" w:cs="Arial"/>
          <w:sz w:val="18"/>
          <w:szCs w:val="18"/>
          <w:lang w:val="fr-FR"/>
        </w:rPr>
        <w:t xml:space="preserve">. </w:t>
      </w:r>
      <w:r w:rsidRPr="00384B28">
        <w:rPr>
          <w:rFonts w:eastAsia="Arial" w:cs="Times New Roman"/>
          <w:color w:val="404040"/>
          <w:sz w:val="18"/>
          <w:szCs w:val="18"/>
          <w:lang w:val="fr-FR"/>
        </w:rPr>
        <w:t>Microsoft fournit des services Internet avec les produits par le biais de ces fonctionnalités. Une notification séparée ne vous sera pas systématiquement adressée lors de l</w:t>
      </w:r>
      <w:r w:rsidR="000905B8">
        <w:rPr>
          <w:rFonts w:eastAsia="Arial" w:cs="Times New Roman"/>
          <w:color w:val="404040"/>
          <w:sz w:val="18"/>
          <w:szCs w:val="18"/>
          <w:lang w:val="fr-FR"/>
        </w:rPr>
        <w:t>’</w:t>
      </w:r>
      <w:r w:rsidRPr="00384B28">
        <w:rPr>
          <w:rFonts w:eastAsia="Arial" w:cs="Times New Roman"/>
          <w:color w:val="404040"/>
          <w:sz w:val="18"/>
          <w:szCs w:val="18"/>
          <w:lang w:val="fr-FR"/>
        </w:rPr>
        <w:t>exécution d</w:t>
      </w:r>
      <w:r w:rsidR="000905B8">
        <w:rPr>
          <w:rFonts w:eastAsia="Arial" w:cs="Times New Roman"/>
          <w:color w:val="404040"/>
          <w:sz w:val="18"/>
          <w:szCs w:val="18"/>
          <w:lang w:val="fr-FR"/>
        </w:rPr>
        <w:t>’</w:t>
      </w:r>
      <w:r w:rsidRPr="00384B28">
        <w:rPr>
          <w:rFonts w:eastAsia="Arial" w:cs="Times New Roman"/>
          <w:color w:val="404040"/>
          <w:sz w:val="18"/>
          <w:szCs w:val="18"/>
          <w:lang w:val="fr-FR"/>
        </w:rPr>
        <w:t>une fonctionnalité. Dans certains cas, vous pouvez désactiver une fonctionnalité ou ne pas l</w:t>
      </w:r>
      <w:r w:rsidR="000905B8">
        <w:rPr>
          <w:rFonts w:eastAsia="Arial" w:cs="Times New Roman"/>
          <w:color w:val="404040"/>
          <w:sz w:val="18"/>
          <w:szCs w:val="18"/>
          <w:lang w:val="fr-FR"/>
        </w:rPr>
        <w:t>’</w:t>
      </w:r>
      <w:r w:rsidRPr="00384B28">
        <w:rPr>
          <w:rFonts w:eastAsia="Arial" w:cs="Times New Roman"/>
          <w:color w:val="404040"/>
          <w:sz w:val="18"/>
          <w:szCs w:val="18"/>
          <w:lang w:val="fr-FR"/>
        </w:rPr>
        <w:t>utiliser.</w:t>
      </w:r>
    </w:p>
    <w:p w14:paraId="31B0CF9D" w14:textId="77777777" w:rsidR="00B0332A" w:rsidRPr="00601334" w:rsidRDefault="00B0332A" w:rsidP="00B0332A">
      <w:pPr>
        <w:keepNext/>
        <w:keepLines/>
        <w:spacing w:line="240" w:lineRule="exact"/>
        <w:rPr>
          <w:lang w:val="fr-FR"/>
        </w:rPr>
      </w:pPr>
      <w:r w:rsidRPr="00601334">
        <w:rPr>
          <w:rFonts w:ascii="Arial Black" w:eastAsia="Arial" w:hAnsi="Arial Black" w:cs="Times New Roman"/>
          <w:color w:val="404040" w:themeColor="text1" w:themeTint="BF"/>
          <w:lang w:val="fr-FR"/>
        </w:rPr>
        <w:t>Données informatiques</w:t>
      </w:r>
    </w:p>
    <w:p w14:paraId="31B0CF9E" w14:textId="77777777" w:rsidR="00B0332A" w:rsidRPr="008F1B3C" w:rsidRDefault="00B0332A" w:rsidP="00B0332A">
      <w:pPr>
        <w:ind w:left="270"/>
        <w:rPr>
          <w:lang w:val="fr-FR"/>
        </w:rPr>
      </w:pPr>
      <w:r w:rsidRPr="008F1B3C">
        <w:rPr>
          <w:rFonts w:eastAsia="Arial" w:cs="Times New Roman"/>
          <w:color w:val="404040"/>
          <w:sz w:val="18"/>
          <w:szCs w:val="18"/>
          <w:lang w:val="fr-FR"/>
        </w:rPr>
        <w:t>Les fonctionnalités utilisent des protocoles Internet qui transmettent aux systèmes appropriés des informations relatives à votre ordinateur, telles que votre adresse IP, le type de système d</w:t>
      </w:r>
      <w:r w:rsidR="000905B8">
        <w:rPr>
          <w:rFonts w:eastAsia="Arial" w:cs="Times New Roman"/>
          <w:color w:val="404040"/>
          <w:sz w:val="18"/>
          <w:szCs w:val="18"/>
          <w:lang w:val="fr-FR"/>
        </w:rPr>
        <w:t>’</w:t>
      </w:r>
      <w:r w:rsidRPr="008F1B3C">
        <w:rPr>
          <w:rFonts w:eastAsia="Arial" w:cs="Times New Roman"/>
          <w:color w:val="404040"/>
          <w:sz w:val="18"/>
          <w:szCs w:val="18"/>
          <w:lang w:val="fr-FR"/>
        </w:rPr>
        <w:t>exploitation, le navigateur, le nom et la version du logiciel que vous utilisez, ainsi que le code de langue du dispositif sur lequel vous avez installé le logiciel.</w:t>
      </w:r>
    </w:p>
    <w:p w14:paraId="31B0CF9F" w14:textId="77777777" w:rsidR="00B0332A" w:rsidRPr="00601334" w:rsidRDefault="00B0332A" w:rsidP="007041AD">
      <w:pPr>
        <w:keepNext/>
        <w:keepLines/>
        <w:spacing w:after="80" w:line="240" w:lineRule="exact"/>
        <w:rPr>
          <w:lang w:val="fr-FR"/>
        </w:rPr>
      </w:pPr>
      <w:r w:rsidRPr="00601334">
        <w:rPr>
          <w:rFonts w:ascii="Arial Black" w:eastAsia="Arial" w:hAnsi="Arial Black" w:cs="Times New Roman"/>
          <w:color w:val="404040" w:themeColor="text1" w:themeTint="BF"/>
          <w:lang w:val="fr-FR"/>
        </w:rPr>
        <w:lastRenderedPageBreak/>
        <w:t>Utilisation des informations</w:t>
      </w:r>
    </w:p>
    <w:p w14:paraId="31B0CFA0" w14:textId="77777777" w:rsidR="00B0332A" w:rsidRPr="008F1B3C" w:rsidRDefault="00B0332A" w:rsidP="007041AD">
      <w:pPr>
        <w:spacing w:after="80"/>
        <w:ind w:left="270"/>
        <w:rPr>
          <w:lang w:val="fr-FR"/>
        </w:rPr>
      </w:pPr>
      <w:r w:rsidRPr="00384B28">
        <w:rPr>
          <w:rFonts w:eastAsia="Arial" w:cs="Times New Roman"/>
          <w:color w:val="404040"/>
          <w:sz w:val="18"/>
          <w:szCs w:val="18"/>
          <w:lang w:val="fr-FR"/>
        </w:rPr>
        <w:t>Microsoft n</w:t>
      </w:r>
      <w:r w:rsidR="000905B8">
        <w:rPr>
          <w:rFonts w:eastAsia="Arial" w:cs="Times New Roman"/>
          <w:color w:val="404040"/>
          <w:sz w:val="18"/>
          <w:szCs w:val="18"/>
          <w:lang w:val="fr-FR"/>
        </w:rPr>
        <w:t>’</w:t>
      </w:r>
      <w:r w:rsidRPr="00384B28">
        <w:rPr>
          <w:rFonts w:eastAsia="Arial" w:cs="Times New Roman"/>
          <w:color w:val="404040"/>
          <w:sz w:val="18"/>
          <w:szCs w:val="18"/>
          <w:lang w:val="fr-FR"/>
        </w:rPr>
        <w:t>utilise pas ces informations pour vous identifier ou vous contacter. Microsoft n</w:t>
      </w:r>
      <w:r w:rsidR="000905B8">
        <w:rPr>
          <w:rFonts w:eastAsia="Arial" w:cs="Times New Roman"/>
          <w:color w:val="404040"/>
          <w:sz w:val="18"/>
          <w:szCs w:val="18"/>
          <w:lang w:val="fr-FR"/>
        </w:rPr>
        <w:t>’</w:t>
      </w:r>
      <w:r w:rsidRPr="00384B28">
        <w:rPr>
          <w:rFonts w:eastAsia="Arial" w:cs="Times New Roman"/>
          <w:color w:val="404040"/>
          <w:sz w:val="18"/>
          <w:szCs w:val="18"/>
          <w:lang w:val="fr-FR"/>
        </w:rPr>
        <w:t>utilise ces informations que dans le but de mettre à votre disposition les services Internet accessibles via le logiciel. Microsoft peut utiliser les informations sur l</w:t>
      </w:r>
      <w:r w:rsidR="000905B8">
        <w:rPr>
          <w:rFonts w:eastAsia="Arial" w:cs="Times New Roman"/>
          <w:color w:val="404040"/>
          <w:sz w:val="18"/>
          <w:szCs w:val="18"/>
          <w:lang w:val="fr-FR"/>
        </w:rPr>
        <w:t>’</w:t>
      </w:r>
      <w:r w:rsidRPr="00384B28">
        <w:rPr>
          <w:rFonts w:eastAsia="Arial" w:cs="Times New Roman"/>
          <w:color w:val="404040"/>
          <w:sz w:val="18"/>
          <w:szCs w:val="18"/>
          <w:lang w:val="fr-FR"/>
        </w:rPr>
        <w:t>ordinateur, les informations de l</w:t>
      </w:r>
      <w:r w:rsidR="000905B8">
        <w:rPr>
          <w:rFonts w:eastAsia="Arial" w:cs="Times New Roman"/>
          <w:color w:val="404040"/>
          <w:sz w:val="18"/>
          <w:szCs w:val="18"/>
          <w:lang w:val="fr-FR"/>
        </w:rPr>
        <w:t>’</w:t>
      </w:r>
      <w:r w:rsidRPr="00384B28">
        <w:rPr>
          <w:rFonts w:eastAsia="Arial" w:cs="Times New Roman"/>
          <w:color w:val="404040"/>
          <w:sz w:val="18"/>
          <w:szCs w:val="18"/>
          <w:lang w:val="fr-FR"/>
        </w:rPr>
        <w:t>accélérateur, les informations de suggestion de recherche, les rapports d</w:t>
      </w:r>
      <w:r w:rsidR="000905B8">
        <w:rPr>
          <w:rFonts w:eastAsia="Arial" w:cs="Times New Roman"/>
          <w:color w:val="404040"/>
          <w:sz w:val="18"/>
          <w:szCs w:val="18"/>
          <w:lang w:val="fr-FR"/>
        </w:rPr>
        <w:t>’</w:t>
      </w:r>
      <w:r w:rsidRPr="00384B28">
        <w:rPr>
          <w:rFonts w:eastAsia="Arial" w:cs="Times New Roman"/>
          <w:color w:val="404040"/>
          <w:sz w:val="18"/>
          <w:szCs w:val="18"/>
          <w:lang w:val="fr-FR"/>
        </w:rPr>
        <w:t>erreurs, les rapports sur les Programmes Malveillants et les rapports de filtrage d</w:t>
      </w:r>
      <w:r w:rsidR="000905B8">
        <w:rPr>
          <w:rFonts w:eastAsia="Arial" w:cs="Times New Roman"/>
          <w:color w:val="404040"/>
          <w:sz w:val="18"/>
          <w:szCs w:val="18"/>
          <w:lang w:val="fr-FR"/>
        </w:rPr>
        <w:t>’</w:t>
      </w:r>
      <w:r w:rsidRPr="00384B28">
        <w:rPr>
          <w:rFonts w:eastAsia="Arial" w:cs="Times New Roman"/>
          <w:color w:val="404040"/>
          <w:sz w:val="18"/>
          <w:szCs w:val="18"/>
          <w:lang w:val="fr-FR"/>
        </w:rPr>
        <w:t xml:space="preserve">URL pour améliorer ses logiciels et services. Nous sommes également autorisés à les partager avec des tiers, tels que des fournisseurs de matériels et de logiciels. </w:t>
      </w:r>
      <w:r w:rsidRPr="008F1B3C">
        <w:rPr>
          <w:rFonts w:eastAsia="Arial" w:cs="Times New Roman"/>
          <w:color w:val="404040"/>
          <w:sz w:val="18"/>
          <w:szCs w:val="18"/>
          <w:lang w:val="fr-FR"/>
        </w:rPr>
        <w:t>Ceux-ci peuvent utiliser les informations pour améliorer le fonctionnement de leurs produits avec le logiciel Microsoft.</w:t>
      </w:r>
    </w:p>
    <w:p w14:paraId="31B0CFA1" w14:textId="77777777" w:rsidR="00B0332A" w:rsidRPr="008F1B3C" w:rsidRDefault="00B0332A" w:rsidP="007041AD">
      <w:pPr>
        <w:keepNext/>
        <w:keepLines/>
        <w:spacing w:after="80" w:line="240" w:lineRule="exact"/>
        <w:rPr>
          <w:lang w:val="fr-FR"/>
        </w:rPr>
      </w:pPr>
      <w:r w:rsidRPr="008F1B3C">
        <w:rPr>
          <w:rFonts w:ascii="Arial Black" w:eastAsia="Arial" w:hAnsi="Arial Black" w:cs="Times New Roman"/>
          <w:color w:val="404040" w:themeColor="text1" w:themeTint="BF"/>
          <w:lang w:val="fr-FR"/>
        </w:rPr>
        <w:t>Consentement relatif au transfert de données</w:t>
      </w:r>
    </w:p>
    <w:p w14:paraId="31B0CFA2" w14:textId="77777777" w:rsidR="00B0332A" w:rsidRPr="008F1B3C" w:rsidRDefault="00B0332A" w:rsidP="007041AD">
      <w:pPr>
        <w:spacing w:after="80"/>
        <w:ind w:left="270"/>
        <w:rPr>
          <w:lang w:val="fr-FR"/>
        </w:rPr>
      </w:pPr>
      <w:r w:rsidRPr="008F1B3C">
        <w:rPr>
          <w:rFonts w:eastAsia="Arial" w:cs="Times New Roman"/>
          <w:color w:val="404040"/>
          <w:sz w:val="18"/>
          <w:szCs w:val="18"/>
          <w:lang w:val="fr-FR"/>
        </w:rPr>
        <w:t>En utilisant ces fonctionnalités logicielles, vous consentez à la transmission de vos données informatiques, comme l</w:t>
      </w:r>
      <w:r w:rsidR="000905B8">
        <w:rPr>
          <w:rFonts w:eastAsia="Arial" w:cs="Times New Roman"/>
          <w:color w:val="404040"/>
          <w:sz w:val="18"/>
          <w:szCs w:val="18"/>
          <w:lang w:val="fr-FR"/>
        </w:rPr>
        <w:t>’</w:t>
      </w:r>
      <w:r w:rsidRPr="008F1B3C">
        <w:rPr>
          <w:rFonts w:eastAsia="Arial" w:cs="Times New Roman"/>
          <w:color w:val="404040"/>
          <w:sz w:val="18"/>
          <w:szCs w:val="18"/>
          <w:lang w:val="fr-FR"/>
        </w:rPr>
        <w:t>adresse IP, le type de système d</w:t>
      </w:r>
      <w:r w:rsidR="000905B8">
        <w:rPr>
          <w:rFonts w:eastAsia="Arial" w:cs="Times New Roman"/>
          <w:color w:val="404040"/>
          <w:sz w:val="18"/>
          <w:szCs w:val="18"/>
          <w:lang w:val="fr-FR"/>
        </w:rPr>
        <w:t>’</w:t>
      </w:r>
      <w:r w:rsidRPr="008F1B3C">
        <w:rPr>
          <w:rFonts w:eastAsia="Arial" w:cs="Times New Roman"/>
          <w:color w:val="404040"/>
          <w:sz w:val="18"/>
          <w:szCs w:val="18"/>
          <w:lang w:val="fr-FR"/>
        </w:rPr>
        <w:t>exploitation, le navigateur, le nom et la version du logiciel que vous utilisez, ainsi que le code de langue du dispositif sur lequel vous exécutez le logiciel.</w:t>
      </w:r>
    </w:p>
    <w:p w14:paraId="31B0CFA3" w14:textId="77777777" w:rsidR="00B0332A" w:rsidRPr="008F1B3C" w:rsidRDefault="00B0332A" w:rsidP="007041AD">
      <w:pPr>
        <w:pStyle w:val="PURHeading1"/>
        <w:spacing w:before="200" w:after="200"/>
        <w:rPr>
          <w:lang w:val="fr-FR"/>
        </w:rPr>
      </w:pPr>
      <w:r w:rsidRPr="008F1B3C">
        <w:rPr>
          <w:lang w:val="fr-FR"/>
        </w:rPr>
        <w:t>Avertissement relatif à la norme visuelle H.264/AVC, la norme vidéo VC-1, la norme visuelle MPEG-4 et la norme vidéo MPEG-2</w:t>
      </w:r>
    </w:p>
    <w:p w14:paraId="31B0CFA4" w14:textId="77777777" w:rsidR="00B0332A" w:rsidRPr="00384B28" w:rsidRDefault="00B0332A" w:rsidP="007041AD">
      <w:pPr>
        <w:spacing w:after="80"/>
        <w:ind w:left="274"/>
        <w:rPr>
          <w:lang w:val="fr-FR"/>
        </w:rPr>
      </w:pPr>
      <w:r w:rsidRPr="00384B28">
        <w:rPr>
          <w:rFonts w:eastAsia="Arial" w:cs="Arial"/>
          <w:color w:val="404040"/>
          <w:sz w:val="18"/>
          <w:szCs w:val="18"/>
          <w:lang w:val="fr-FR"/>
        </w:rPr>
        <w:t>Le présent logiciel contient la technologie de décodage visuelle H.264/AVC, VC-1, MPEG-4 Part 2 et MPEG-2. MPEG LA, L.L.C. exige la diffusion de l</w:t>
      </w:r>
      <w:r w:rsidR="000905B8">
        <w:rPr>
          <w:rFonts w:eastAsia="Arial" w:cs="Arial"/>
          <w:color w:val="404040"/>
          <w:sz w:val="18"/>
          <w:szCs w:val="18"/>
          <w:lang w:val="fr-FR"/>
        </w:rPr>
        <w:t>’</w:t>
      </w:r>
      <w:r w:rsidRPr="00384B28">
        <w:rPr>
          <w:rFonts w:eastAsia="Arial" w:cs="Arial"/>
          <w:color w:val="404040"/>
          <w:sz w:val="18"/>
          <w:szCs w:val="18"/>
          <w:lang w:val="fr-FR"/>
        </w:rPr>
        <w:t>avertissement suivant :</w:t>
      </w:r>
    </w:p>
    <w:p w14:paraId="31B0CFA5" w14:textId="77777777" w:rsidR="00B0332A" w:rsidRPr="008F1B3C" w:rsidRDefault="00B0332A" w:rsidP="007041AD">
      <w:pPr>
        <w:spacing w:after="80"/>
        <w:ind w:left="274"/>
        <w:rPr>
          <w:sz w:val="18"/>
          <w:szCs w:val="18"/>
          <w:lang w:val="fr-FR"/>
        </w:rPr>
      </w:pPr>
      <w:r w:rsidRPr="008F1B3C">
        <w:rPr>
          <w:rFonts w:eastAsia="Arial" w:cs="Arial"/>
          <w:color w:val="404040"/>
          <w:sz w:val="18"/>
          <w:szCs w:val="18"/>
          <w:lang w:val="fr-FR"/>
        </w:rPr>
        <w:t>CE PRODUIT VOUS EST CONCÉDÉ SOUS LICENCE d</w:t>
      </w:r>
      <w:r w:rsidR="000905B8">
        <w:rPr>
          <w:rFonts w:eastAsia="Arial" w:cs="Arial"/>
          <w:color w:val="404040"/>
          <w:sz w:val="18"/>
          <w:szCs w:val="18"/>
          <w:lang w:val="fr-FR"/>
        </w:rPr>
        <w:t>’</w:t>
      </w:r>
      <w:r w:rsidRPr="008F1B3C">
        <w:rPr>
          <w:rFonts w:eastAsia="Arial" w:cs="Arial"/>
          <w:color w:val="404040"/>
          <w:sz w:val="18"/>
          <w:szCs w:val="18"/>
          <w:lang w:val="fr-FR"/>
        </w:rPr>
        <w:t>APRÈS LES TERMES DE LA LICENCE DU PORTEFEUILLE DE BREVETS DES NORMES AVC, VC-1, MPEG-4 PART 2 VISUAL ET MPEG-2 VIDEO DANS LE CADRE d</w:t>
      </w:r>
      <w:r w:rsidR="000905B8">
        <w:rPr>
          <w:rFonts w:eastAsia="Arial" w:cs="Arial"/>
          <w:color w:val="404040"/>
          <w:sz w:val="18"/>
          <w:szCs w:val="18"/>
          <w:lang w:val="fr-FR"/>
        </w:rPr>
        <w:t>’</w:t>
      </w:r>
      <w:r w:rsidRPr="008F1B3C">
        <w:rPr>
          <w:rFonts w:eastAsia="Arial" w:cs="Arial"/>
          <w:color w:val="404040"/>
          <w:sz w:val="18"/>
          <w:szCs w:val="18"/>
          <w:lang w:val="fr-FR"/>
        </w:rPr>
        <w:t>UNE UTILISATION PRIVÉE À BUT NON COMMERCIAL PAR UN CONSOMMATEUR POUR (i) l</w:t>
      </w:r>
      <w:r w:rsidR="000905B8">
        <w:rPr>
          <w:rFonts w:eastAsia="Arial" w:cs="Arial"/>
          <w:color w:val="404040"/>
          <w:sz w:val="18"/>
          <w:szCs w:val="18"/>
          <w:lang w:val="fr-FR"/>
        </w:rPr>
        <w:t>’</w:t>
      </w:r>
      <w:r w:rsidRPr="008F1B3C">
        <w:rPr>
          <w:rFonts w:eastAsia="Arial" w:cs="Arial"/>
          <w:color w:val="404040"/>
          <w:sz w:val="18"/>
          <w:szCs w:val="18"/>
          <w:lang w:val="fr-FR"/>
        </w:rPr>
        <w:t>ENCODAGE DE VIDÉO SELON CE QUI PRÉCÈDE (« NORMES VIDÉO ») OU (ii) LE DÉCODAGE DE VIDÉO AVC, VC-1, MPEG-4 PART 2 OU MPEG 2 ENCODÉE PAR UN CONSOMMATEUR ENGAGÉ DANS UNE ACTIVITÉ PRIVÉE À BUT NON COMMERCIAL ET/OU OBTENUE AUPRÈS d</w:t>
      </w:r>
      <w:r w:rsidR="000905B8">
        <w:rPr>
          <w:rFonts w:eastAsia="Arial" w:cs="Arial"/>
          <w:color w:val="404040"/>
          <w:sz w:val="18"/>
          <w:szCs w:val="18"/>
          <w:lang w:val="fr-FR"/>
        </w:rPr>
        <w:t>’</w:t>
      </w:r>
      <w:r w:rsidRPr="008F1B3C">
        <w:rPr>
          <w:rFonts w:eastAsia="Arial" w:cs="Arial"/>
          <w:color w:val="404040"/>
          <w:sz w:val="18"/>
          <w:szCs w:val="18"/>
          <w:lang w:val="fr-FR"/>
        </w:rPr>
        <w:t>UN FOURNISSEUR DE VIDÉO AUTORISÉ À FOURNIR LADITE VIDÉO. AUCUNE LICENCE N</w:t>
      </w:r>
      <w:r w:rsidR="000905B8">
        <w:rPr>
          <w:rFonts w:eastAsia="Arial" w:cs="Arial"/>
          <w:color w:val="404040"/>
          <w:sz w:val="18"/>
          <w:szCs w:val="18"/>
          <w:lang w:val="fr-FR"/>
        </w:rPr>
        <w:t>’</w:t>
      </w:r>
      <w:r w:rsidRPr="008F1B3C">
        <w:rPr>
          <w:rFonts w:eastAsia="Arial" w:cs="Arial"/>
          <w:color w:val="404040"/>
          <w:sz w:val="18"/>
          <w:szCs w:val="18"/>
          <w:lang w:val="fr-FR"/>
        </w:rPr>
        <w:t xml:space="preserve">EST OCTROYÉE OU IMPLICITE POUR TOUTE AUTRE UTILISATION. DES INFORMATIONS SUPPLÉMENTAIRES SONT DISPONIBLES AUPRÈS DE MPEG LA, L.L.C. CONSULTEZ LE SITE </w:t>
      </w:r>
      <w:hyperlink r:id="rId180" w:history="1">
        <w:r w:rsidRPr="008F1B3C">
          <w:rPr>
            <w:rStyle w:val="Hyperlink"/>
            <w:rFonts w:eastAsia="Arial" w:cs="Arial"/>
            <w:sz w:val="18"/>
            <w:szCs w:val="18"/>
            <w:lang w:val="fr-FR"/>
          </w:rPr>
          <w:t>http://www.mpegla.com/index1.cfm</w:t>
        </w:r>
      </w:hyperlink>
      <w:r w:rsidRPr="008F1B3C">
        <w:rPr>
          <w:rFonts w:eastAsia="Arial" w:cs="Arial"/>
          <w:color w:val="404040"/>
          <w:sz w:val="18"/>
          <w:szCs w:val="18"/>
          <w:lang w:val="fr-FR"/>
        </w:rPr>
        <w:t>.</w:t>
      </w:r>
    </w:p>
    <w:p w14:paraId="31B0CFA6" w14:textId="77777777" w:rsidR="00B0332A" w:rsidRPr="008F1B3C" w:rsidRDefault="00B0332A" w:rsidP="007041AD">
      <w:pPr>
        <w:spacing w:after="80"/>
        <w:ind w:left="274"/>
        <w:rPr>
          <w:lang w:val="fr-FR"/>
        </w:rPr>
      </w:pPr>
      <w:r w:rsidRPr="008F1B3C">
        <w:rPr>
          <w:rFonts w:eastAsia="Arial" w:cs="Arial"/>
          <w:color w:val="404040"/>
          <w:sz w:val="18"/>
          <w:szCs w:val="18"/>
          <w:lang w:val="fr-FR"/>
        </w:rPr>
        <w:t>Pour plus de clarté, l</w:t>
      </w:r>
      <w:r w:rsidR="000905B8">
        <w:rPr>
          <w:rFonts w:eastAsia="Arial" w:cs="Arial"/>
          <w:color w:val="404040"/>
          <w:sz w:val="18"/>
          <w:szCs w:val="18"/>
          <w:lang w:val="fr-FR"/>
        </w:rPr>
        <w:t>’</w:t>
      </w:r>
      <w:r w:rsidRPr="008F1B3C">
        <w:rPr>
          <w:rFonts w:eastAsia="Arial" w:cs="Arial"/>
          <w:color w:val="404040"/>
          <w:sz w:val="18"/>
          <w:szCs w:val="18"/>
          <w:lang w:val="fr-FR"/>
        </w:rPr>
        <w:t>avertissement ci-dessus n</w:t>
      </w:r>
      <w:r w:rsidR="000905B8">
        <w:rPr>
          <w:rFonts w:eastAsia="Arial" w:cs="Arial"/>
          <w:color w:val="404040"/>
          <w:sz w:val="18"/>
          <w:szCs w:val="18"/>
          <w:lang w:val="fr-FR"/>
        </w:rPr>
        <w:t>’</w:t>
      </w:r>
      <w:r w:rsidRPr="008F1B3C">
        <w:rPr>
          <w:rFonts w:eastAsia="Arial" w:cs="Arial"/>
          <w:color w:val="404040"/>
          <w:sz w:val="18"/>
          <w:szCs w:val="18"/>
          <w:lang w:val="fr-FR"/>
        </w:rPr>
        <w:t>impose aucune limite ou interdiction à l</w:t>
      </w:r>
      <w:r w:rsidR="000905B8">
        <w:rPr>
          <w:rFonts w:eastAsia="Arial" w:cs="Arial"/>
          <w:color w:val="404040"/>
          <w:sz w:val="18"/>
          <w:szCs w:val="18"/>
          <w:lang w:val="fr-FR"/>
        </w:rPr>
        <w:t>’</w:t>
      </w:r>
      <w:r w:rsidRPr="008F1B3C">
        <w:rPr>
          <w:rFonts w:eastAsia="Arial" w:cs="Arial"/>
          <w:color w:val="404040"/>
          <w:sz w:val="18"/>
          <w:szCs w:val="18"/>
          <w:lang w:val="fr-FR"/>
        </w:rPr>
        <w:t>utilisation du logiciel par une entreprise en faisant un usage normal et personnalisé, et il ne couvre pas (i) la redistribution du logiciel à des tierces parties ou (ii) la création de contenu avec les technologies conformes aux NORMES VIDÉO pour une distribution à des tierces parties.</w:t>
      </w:r>
    </w:p>
    <w:p w14:paraId="31B0CFA7" w14:textId="77777777" w:rsidR="00B0332A" w:rsidRPr="00601334" w:rsidRDefault="00B0332A" w:rsidP="007041AD">
      <w:pPr>
        <w:pStyle w:val="PURHeading1"/>
        <w:spacing w:before="200" w:after="200"/>
        <w:rPr>
          <w:lang w:val="fr-FR"/>
        </w:rPr>
      </w:pPr>
      <w:r w:rsidRPr="00601334">
        <w:rPr>
          <w:lang w:val="fr-FR"/>
        </w:rPr>
        <w:t>Logiciel potentiellement indésirable</w:t>
      </w:r>
    </w:p>
    <w:p w14:paraId="31B0CFA8" w14:textId="77777777" w:rsidR="00B0332A" w:rsidRPr="00384B28" w:rsidRDefault="00B0332A" w:rsidP="00B0332A">
      <w:pPr>
        <w:ind w:left="270"/>
        <w:rPr>
          <w:lang w:val="fr-FR"/>
        </w:rPr>
      </w:pPr>
      <w:r w:rsidRPr="00384B28">
        <w:rPr>
          <w:color w:val="404040" w:themeColor="text1" w:themeTint="BF"/>
          <w:sz w:val="18"/>
          <w:lang w:val="fr-FR"/>
        </w:rPr>
        <w:t>Si Windows Defender est activé, il recherche sur votre ordinateur la présence de logiciels espions, de logiciels de publicité ainsi que d</w:t>
      </w:r>
      <w:r w:rsidR="000905B8">
        <w:rPr>
          <w:color w:val="404040" w:themeColor="text1" w:themeTint="BF"/>
          <w:sz w:val="18"/>
          <w:lang w:val="fr-FR"/>
        </w:rPr>
        <w:t>’</w:t>
      </w:r>
      <w:r w:rsidRPr="00384B28">
        <w:rPr>
          <w:color w:val="404040" w:themeColor="text1" w:themeTint="BF"/>
          <w:sz w:val="18"/>
          <w:lang w:val="fr-FR"/>
        </w:rPr>
        <w:t>autres logiciels potentiellement indésirables. S</w:t>
      </w:r>
      <w:r w:rsidR="000905B8">
        <w:rPr>
          <w:color w:val="404040" w:themeColor="text1" w:themeTint="BF"/>
          <w:sz w:val="18"/>
          <w:lang w:val="fr-FR"/>
        </w:rPr>
        <w:t>’</w:t>
      </w:r>
      <w:r w:rsidRPr="00384B28">
        <w:rPr>
          <w:color w:val="404040" w:themeColor="text1" w:themeTint="BF"/>
          <w:sz w:val="18"/>
          <w:lang w:val="fr-FR"/>
        </w:rPr>
        <w:t>il en trouve, il vous demande si vous souhaitez les ignorer, les désactiver (mise en quarantaine) ou les supprimer. Tout logiciel potentiellement indésirable dont le niveau de dangerosité est « élevé » ou « grave » est automatiquement supprimé après détection sauf si vous modifiez le paramétrage par défaut. La suppression ou la désactivation de logiciels potentiellement indésirables peut entraîner l</w:t>
      </w:r>
      <w:r w:rsidR="000905B8">
        <w:rPr>
          <w:color w:val="404040" w:themeColor="text1" w:themeTint="BF"/>
          <w:sz w:val="18"/>
          <w:lang w:val="fr-FR"/>
        </w:rPr>
        <w:t>’</w:t>
      </w:r>
      <w:r w:rsidRPr="00384B28">
        <w:rPr>
          <w:color w:val="404040" w:themeColor="text1" w:themeTint="BF"/>
          <w:sz w:val="18"/>
          <w:lang w:val="fr-FR"/>
        </w:rPr>
        <w:t>arrêt du fonctionnement d</w:t>
      </w:r>
      <w:r w:rsidR="000905B8">
        <w:rPr>
          <w:color w:val="404040" w:themeColor="text1" w:themeTint="BF"/>
          <w:sz w:val="18"/>
          <w:lang w:val="fr-FR"/>
        </w:rPr>
        <w:t>’</w:t>
      </w:r>
      <w:r w:rsidRPr="00384B28">
        <w:rPr>
          <w:color w:val="404040" w:themeColor="text1" w:themeTint="BF"/>
          <w:sz w:val="18"/>
          <w:lang w:val="fr-FR"/>
        </w:rPr>
        <w:t>autres logiciels sur votre ordinateur ou la violation d</w:t>
      </w:r>
      <w:r w:rsidR="000905B8">
        <w:rPr>
          <w:color w:val="404040" w:themeColor="text1" w:themeTint="BF"/>
          <w:sz w:val="18"/>
          <w:lang w:val="fr-FR"/>
        </w:rPr>
        <w:t>’</w:t>
      </w:r>
      <w:r w:rsidRPr="00384B28">
        <w:rPr>
          <w:color w:val="404040" w:themeColor="text1" w:themeTint="BF"/>
          <w:sz w:val="18"/>
          <w:lang w:val="fr-FR"/>
        </w:rPr>
        <w:t>une licence pour utiliser un autre logiciel sur votre ordinateur.</w:t>
      </w:r>
    </w:p>
    <w:p w14:paraId="31B0CFA9" w14:textId="77777777" w:rsidR="00B0332A" w:rsidRPr="00384B28" w:rsidRDefault="00B0332A" w:rsidP="00B0332A">
      <w:pPr>
        <w:ind w:left="270"/>
        <w:rPr>
          <w:lang w:val="fr-FR"/>
        </w:rPr>
      </w:pPr>
      <w:r w:rsidRPr="00384B28">
        <w:rPr>
          <w:color w:val="404040" w:themeColor="text1" w:themeTint="BF"/>
          <w:sz w:val="18"/>
          <w:lang w:val="fr-FR"/>
        </w:rPr>
        <w:t>En utilisant ce logiciel, il est possible que vous supprimiez ou désactiviez également des logiciels qui ne sont pas des logiciels potentiellement indésirables.</w:t>
      </w:r>
    </w:p>
    <w:p w14:paraId="31B0CFAA" w14:textId="77777777" w:rsidR="00B0332A" w:rsidRPr="00601334" w:rsidRDefault="00B0332A" w:rsidP="007041AD">
      <w:pPr>
        <w:keepNext/>
        <w:keepLines/>
        <w:pBdr>
          <w:bottom w:val="single" w:sz="8" w:space="1" w:color="00467F" w:themeColor="text2"/>
        </w:pBdr>
        <w:spacing w:before="200" w:after="200" w:line="240" w:lineRule="exact"/>
        <w:rPr>
          <w:lang w:val="fr-FR"/>
        </w:rPr>
      </w:pPr>
      <w:r w:rsidRPr="00601334">
        <w:rPr>
          <w:rFonts w:eastAsia="Arial" w:cs="Times New Roman"/>
          <w:smallCaps/>
          <w:color w:val="00467F" w:themeColor="text2"/>
          <w:sz w:val="24"/>
          <w:szCs w:val="24"/>
          <w:lang w:val="fr-FR"/>
        </w:rPr>
        <w:t>Notification relative aux enregistrements</w:t>
      </w:r>
    </w:p>
    <w:p w14:paraId="31B0CFAB" w14:textId="77777777" w:rsidR="00B0332A" w:rsidRPr="00384B28" w:rsidRDefault="00B0332A" w:rsidP="00B0332A">
      <w:pPr>
        <w:ind w:left="270"/>
        <w:rPr>
          <w:lang w:val="fr-FR"/>
        </w:rPr>
      </w:pPr>
      <w:r w:rsidRPr="00384B28">
        <w:rPr>
          <w:color w:val="404040" w:themeColor="text1" w:themeTint="BF"/>
          <w:sz w:val="18"/>
          <w:lang w:val="fr-FR"/>
        </w:rPr>
        <w:t>Le droit de certaines juridictions exige l</w:t>
      </w:r>
      <w:r w:rsidR="000905B8">
        <w:rPr>
          <w:color w:val="404040" w:themeColor="text1" w:themeTint="BF"/>
          <w:sz w:val="18"/>
          <w:lang w:val="fr-FR"/>
        </w:rPr>
        <w:t>’</w:t>
      </w:r>
      <w:r w:rsidRPr="00384B28">
        <w:rPr>
          <w:color w:val="404040" w:themeColor="text1" w:themeTint="BF"/>
          <w:sz w:val="18"/>
          <w:lang w:val="fr-FR"/>
        </w:rPr>
        <w:t>envoi d</w:t>
      </w:r>
      <w:r w:rsidR="000905B8">
        <w:rPr>
          <w:color w:val="404040" w:themeColor="text1" w:themeTint="BF"/>
          <w:sz w:val="18"/>
          <w:lang w:val="fr-FR"/>
        </w:rPr>
        <w:t>’</w:t>
      </w:r>
      <w:r w:rsidRPr="00384B28">
        <w:rPr>
          <w:color w:val="404040" w:themeColor="text1" w:themeTint="BF"/>
          <w:sz w:val="18"/>
          <w:lang w:val="fr-FR"/>
        </w:rPr>
        <w:t>une notification aux utilisateurs ou le consentement des utilisateurs avant l</w:t>
      </w:r>
      <w:r w:rsidR="000905B8">
        <w:rPr>
          <w:color w:val="404040" w:themeColor="text1" w:themeTint="BF"/>
          <w:sz w:val="18"/>
          <w:lang w:val="fr-FR"/>
        </w:rPr>
        <w:t>’</w:t>
      </w:r>
      <w:r w:rsidRPr="00384B28">
        <w:rPr>
          <w:color w:val="404040" w:themeColor="text1" w:themeTint="BF"/>
          <w:sz w:val="18"/>
          <w:lang w:val="fr-FR"/>
        </w:rPr>
        <w:t>interception, le contrôle et/ou l</w:t>
      </w:r>
      <w:r w:rsidR="000905B8">
        <w:rPr>
          <w:color w:val="404040" w:themeColor="text1" w:themeTint="BF"/>
          <w:sz w:val="18"/>
          <w:lang w:val="fr-FR"/>
        </w:rPr>
        <w:t>’</w:t>
      </w:r>
      <w:r w:rsidRPr="00384B28">
        <w:rPr>
          <w:color w:val="404040" w:themeColor="text1" w:themeTint="BF"/>
          <w:sz w:val="18"/>
          <w:lang w:val="fr-FR"/>
        </w:rPr>
        <w:t>enregistrement de leurs communications et/ou la limitation de la collecte, du stockage et de l</w:t>
      </w:r>
      <w:r w:rsidR="000905B8">
        <w:rPr>
          <w:color w:val="404040" w:themeColor="text1" w:themeTint="BF"/>
          <w:sz w:val="18"/>
          <w:lang w:val="fr-FR"/>
        </w:rPr>
        <w:t>’</w:t>
      </w:r>
      <w:r w:rsidRPr="00384B28">
        <w:rPr>
          <w:color w:val="404040" w:themeColor="text1" w:themeTint="BF"/>
          <w:sz w:val="18"/>
          <w:lang w:val="fr-FR"/>
        </w:rPr>
        <w:t>utilisation de leurs informations personnelles. Vous acceptez de vous conformer à toutes les lois en vigueur, à obtenir les consentements nécessaires et à divulguer toutes les informations nécessaires avant d</w:t>
      </w:r>
      <w:r w:rsidR="000905B8">
        <w:rPr>
          <w:color w:val="404040" w:themeColor="text1" w:themeTint="BF"/>
          <w:sz w:val="18"/>
          <w:lang w:val="fr-FR"/>
        </w:rPr>
        <w:t>’</w:t>
      </w:r>
      <w:r w:rsidRPr="00384B28">
        <w:rPr>
          <w:color w:val="404040" w:themeColor="text1" w:themeTint="BF"/>
          <w:sz w:val="18"/>
          <w:lang w:val="fr-FR"/>
        </w:rPr>
        <w:t>utiliser le service en ligne et/ou les fonctionnalités d</w:t>
      </w:r>
      <w:r w:rsidR="000905B8">
        <w:rPr>
          <w:color w:val="404040" w:themeColor="text1" w:themeTint="BF"/>
          <w:sz w:val="18"/>
          <w:lang w:val="fr-FR"/>
        </w:rPr>
        <w:t>’</w:t>
      </w:r>
      <w:r w:rsidRPr="00384B28">
        <w:rPr>
          <w:color w:val="404040" w:themeColor="text1" w:themeTint="BF"/>
          <w:sz w:val="18"/>
          <w:lang w:val="fr-FR"/>
        </w:rPr>
        <w:t>enregistrement.</w:t>
      </w:r>
    </w:p>
    <w:p w14:paraId="31B0CFAC" w14:textId="77777777" w:rsidR="00EB5933" w:rsidRPr="00601334" w:rsidRDefault="00EB5933" w:rsidP="007041AD">
      <w:pPr>
        <w:pStyle w:val="PURHeading1"/>
        <w:spacing w:before="200" w:after="200"/>
        <w:rPr>
          <w:lang w:val="fr-FR"/>
        </w:rPr>
      </w:pPr>
      <w:r w:rsidRPr="00601334">
        <w:rPr>
          <w:lang w:val="fr-FR"/>
        </w:rPr>
        <w:t>Yammer</w:t>
      </w:r>
    </w:p>
    <w:p w14:paraId="31B0CFAD" w14:textId="77777777" w:rsidR="00EB5933" w:rsidRPr="008F1B3C" w:rsidRDefault="00EB5933" w:rsidP="00EB5933">
      <w:pPr>
        <w:pStyle w:val="PURBody-Indented"/>
        <w:rPr>
          <w:lang w:val="fr-FR"/>
        </w:rPr>
      </w:pPr>
      <w:r w:rsidRPr="00384B28">
        <w:rPr>
          <w:lang w:val="fr-FR"/>
        </w:rPr>
        <w:t>Le logiciel qui relie Microsoft Dynamics CRM à Yammer permettra aux deux services de partager certaines données. Sur votre demande ou celle de vos utilisateurs finaux, Microsoft Dynamics CRM pourra transmettre à Yammer les données suivantes : (i) des publications ; (ii) des liens vers des enregistrements CRM ; (iii) les informations du champ Description des enregistrements CRM ; et (iv) toute autre activité ou tout autre contenu que vous ou vos utilisateurs finaux partagez avec Yammer. Les Conditions d</w:t>
      </w:r>
      <w:r w:rsidR="000905B8">
        <w:rPr>
          <w:lang w:val="fr-FR"/>
        </w:rPr>
        <w:t>’</w:t>
      </w:r>
      <w:r w:rsidRPr="00384B28">
        <w:rPr>
          <w:lang w:val="fr-FR"/>
        </w:rPr>
        <w:t>Utilisation de Yammer sont disponibles à l</w:t>
      </w:r>
      <w:r w:rsidR="000905B8">
        <w:rPr>
          <w:lang w:val="fr-FR"/>
        </w:rPr>
        <w:t>’</w:t>
      </w:r>
      <w:r w:rsidRPr="00384B28">
        <w:rPr>
          <w:lang w:val="fr-FR"/>
        </w:rPr>
        <w:t xml:space="preserve">adresse </w:t>
      </w:r>
      <w:hyperlink r:id="rId181">
        <w:r w:rsidRPr="00384B28">
          <w:rPr>
            <w:color w:val="00467F"/>
            <w:u w:val="single"/>
            <w:lang w:val="fr-FR"/>
          </w:rPr>
          <w:t>https://www.yammer.com/about/terms/</w:t>
        </w:r>
      </w:hyperlink>
      <w:r w:rsidRPr="00384B28">
        <w:rPr>
          <w:lang w:val="fr-FR"/>
        </w:rPr>
        <w:t xml:space="preserve">. </w:t>
      </w:r>
      <w:r w:rsidRPr="008F1B3C">
        <w:rPr>
          <w:lang w:val="fr-FR"/>
        </w:rPr>
        <w:t xml:space="preserve">La Déclaration de confidentialité de Yammer publiée sur la page </w:t>
      </w:r>
      <w:hyperlink r:id="rId182">
        <w:r w:rsidRPr="008F1B3C">
          <w:rPr>
            <w:color w:val="00467F"/>
            <w:u w:val="single"/>
            <w:lang w:val="fr-FR"/>
          </w:rPr>
          <w:t>https://www.yammer.com/about/privacy/</w:t>
        </w:r>
      </w:hyperlink>
      <w:r w:rsidRPr="008F1B3C">
        <w:rPr>
          <w:lang w:val="fr-FR"/>
        </w:rPr>
        <w:t xml:space="preserve"> s</w:t>
      </w:r>
      <w:r w:rsidR="000905B8">
        <w:rPr>
          <w:lang w:val="fr-FR"/>
        </w:rPr>
        <w:t>’</w:t>
      </w:r>
      <w:r w:rsidRPr="008F1B3C">
        <w:rPr>
          <w:lang w:val="fr-FR"/>
        </w:rPr>
        <w:t>applique aux données client envoyées à Yammer.</w:t>
      </w:r>
    </w:p>
    <w:bookmarkEnd w:id="948"/>
    <w:p w14:paraId="31B0CFAE" w14:textId="77777777" w:rsidR="00DB4E8F" w:rsidRPr="00384B28" w:rsidRDefault="0051630E" w:rsidP="00CD6E9D">
      <w:pPr>
        <w:pStyle w:val="PURBody"/>
        <w:keepLines/>
        <w:jc w:val="right"/>
        <w:rPr>
          <w:lang w:val="fr-FR"/>
        </w:rPr>
      </w:pPr>
      <w:r>
        <w:fldChar w:fldCharType="begin"/>
      </w:r>
      <w:r w:rsidRPr="00515E8B">
        <w:rPr>
          <w:lang w:val="fr-FR"/>
        </w:rPr>
        <w:instrText xml:space="preserve"> HYPERLINK \l "Table_of_Content" </w:instrText>
      </w:r>
      <w:r>
        <w:fldChar w:fldCharType="separate"/>
      </w:r>
      <w:r w:rsidRPr="008F1B3C">
        <w:rPr>
          <w:rStyle w:val="Hyperlink"/>
          <w:rFonts w:ascii="Arial Narrow" w:hAnsi="Arial Narrow"/>
          <w:sz w:val="16"/>
          <w:lang w:val="fr-FR"/>
        </w:rPr>
        <w:t>Table des matières</w:t>
      </w:r>
      <w:r>
        <w:rPr>
          <w:rStyle w:val="Hyperlink"/>
          <w:rFonts w:ascii="Arial Narrow" w:hAnsi="Arial Narrow"/>
          <w:sz w:val="16"/>
          <w:lang w:val="fr-FR"/>
        </w:rPr>
        <w:fldChar w:fldCharType="end"/>
      </w:r>
      <w:r w:rsidRPr="0051630E">
        <w:rPr>
          <w:rStyle w:val="Hyperlink"/>
          <w:rFonts w:ascii="Arial Narrow" w:hAnsi="Arial Narrow"/>
          <w:sz w:val="16"/>
          <w:u w:val="none"/>
          <w:lang w:val="fr-FR"/>
        </w:rPr>
        <w:t xml:space="preserve"> </w:t>
      </w:r>
      <w:r w:rsidRPr="008F1B3C">
        <w:rPr>
          <w:lang w:val="fr-FR"/>
        </w:rPr>
        <w:t>/</w:t>
      </w:r>
      <w:r>
        <w:rPr>
          <w:lang w:val="fr-FR"/>
        </w:rPr>
        <w:t xml:space="preserve"> </w:t>
      </w:r>
      <w:hyperlink w:anchor="Universal_License_Terms" w:history="1">
        <w:r w:rsidRPr="008F1B3C">
          <w:rPr>
            <w:rStyle w:val="Hyperlink"/>
            <w:rFonts w:ascii="Arial Narrow" w:hAnsi="Arial Narrow"/>
            <w:sz w:val="16"/>
            <w:lang w:val="fr-FR"/>
          </w:rPr>
          <w:t>Conditions universelles de licence</w:t>
        </w:r>
      </w:hyperlink>
    </w:p>
    <w:bookmarkEnd w:id="947"/>
    <w:p w14:paraId="31B0CFAF" w14:textId="77777777" w:rsidR="005C3F2E" w:rsidRPr="00384B28" w:rsidRDefault="00AF3DD9" w:rsidP="00057196">
      <w:pPr>
        <w:spacing w:line="240" w:lineRule="exact"/>
        <w:rPr>
          <w:lang w:val="fr-FR"/>
        </w:rPr>
        <w:sectPr w:rsidR="005C3F2E" w:rsidRPr="00384B28" w:rsidSect="00176458">
          <w:footerReference w:type="default" r:id="rId183"/>
          <w:type w:val="continuous"/>
          <w:pgSz w:w="12240" w:h="15840" w:code="1"/>
          <w:pgMar w:top="1166" w:right="720" w:bottom="720" w:left="720" w:header="432" w:footer="288" w:gutter="0"/>
          <w:cols w:space="360"/>
          <w:docGrid w:linePitch="360"/>
        </w:sectPr>
      </w:pPr>
      <w:r w:rsidRPr="00384B28">
        <w:rPr>
          <w:lang w:val="fr-FR"/>
        </w:rPr>
        <w:br w:type="page"/>
      </w:r>
    </w:p>
    <w:p w14:paraId="31B0CFB0" w14:textId="77777777" w:rsidR="00AE3B6A" w:rsidRPr="008F1B3C" w:rsidRDefault="00AE3B6A" w:rsidP="00AE3B6A">
      <w:pPr>
        <w:pStyle w:val="PURSectionHeading"/>
        <w:rPr>
          <w:spacing w:val="0"/>
          <w:lang w:val="fr-FR"/>
        </w:rPr>
      </w:pPr>
      <w:bookmarkStart w:id="949" w:name="_Toc299519184"/>
      <w:bookmarkStart w:id="950" w:name="_Toc299525048"/>
      <w:bookmarkStart w:id="951" w:name="_Toc299531616"/>
      <w:bookmarkStart w:id="952" w:name="_Toc299531940"/>
      <w:bookmarkStart w:id="953" w:name="_Toc299957231"/>
      <w:bookmarkStart w:id="954" w:name="_Toc346536896"/>
      <w:bookmarkStart w:id="955" w:name="_Toc339280360"/>
      <w:bookmarkStart w:id="956" w:name="_Toc363552833"/>
      <w:bookmarkStart w:id="957" w:name="_Toc378682300"/>
      <w:bookmarkStart w:id="958" w:name="_Toc371268312"/>
      <w:bookmarkStart w:id="959" w:name="_Toc381960565"/>
      <w:bookmarkStart w:id="960" w:name="Index"/>
      <w:bookmarkEnd w:id="6"/>
      <w:r w:rsidRPr="008F1B3C">
        <w:rPr>
          <w:spacing w:val="0"/>
          <w:lang w:val="fr-FR"/>
        </w:rPr>
        <w:lastRenderedPageBreak/>
        <w:t>Index des produits</w:t>
      </w:r>
      <w:bookmarkEnd w:id="949"/>
      <w:bookmarkEnd w:id="950"/>
      <w:bookmarkEnd w:id="951"/>
      <w:bookmarkEnd w:id="952"/>
      <w:bookmarkEnd w:id="953"/>
      <w:bookmarkEnd w:id="954"/>
      <w:bookmarkEnd w:id="955"/>
      <w:bookmarkEnd w:id="956"/>
      <w:bookmarkEnd w:id="957"/>
      <w:bookmarkEnd w:id="958"/>
      <w:bookmarkEnd w:id="959"/>
    </w:p>
    <w:p w14:paraId="75ECED62" w14:textId="77777777" w:rsidR="006D60E3" w:rsidRDefault="00BE6B24" w:rsidP="00AE3B6A">
      <w:pPr>
        <w:pStyle w:val="PURSectionHeading"/>
        <w:rPr>
          <w:noProof/>
          <w:spacing w:val="0"/>
        </w:rPr>
        <w:sectPr w:rsidR="006D60E3" w:rsidSect="006D60E3">
          <w:footerReference w:type="default" r:id="rId184"/>
          <w:type w:val="continuous"/>
          <w:pgSz w:w="12240" w:h="15840" w:code="1"/>
          <w:pgMar w:top="1166" w:right="720" w:bottom="720" w:left="720" w:header="432" w:footer="288" w:gutter="0"/>
          <w:cols w:num="2" w:space="360"/>
          <w:docGrid w:linePitch="360"/>
        </w:sectPr>
      </w:pPr>
      <w:r w:rsidRPr="00384B28">
        <w:rPr>
          <w:spacing w:val="0"/>
        </w:rPr>
        <w:fldChar w:fldCharType="begin"/>
      </w:r>
      <w:r w:rsidR="00AE3B6A" w:rsidRPr="00384B28">
        <w:rPr>
          <w:spacing w:val="0"/>
        </w:rPr>
        <w:instrText xml:space="preserve"> INDEX \c "2" \z "1033" </w:instrText>
      </w:r>
      <w:r w:rsidRPr="00384B28">
        <w:rPr>
          <w:spacing w:val="0"/>
        </w:rPr>
        <w:fldChar w:fldCharType="separate"/>
      </w:r>
    </w:p>
    <w:p w14:paraId="1D5BB866" w14:textId="77777777" w:rsidR="006D60E3" w:rsidRDefault="006D60E3">
      <w:pPr>
        <w:pStyle w:val="Index1"/>
        <w:rPr>
          <w:noProof/>
        </w:rPr>
      </w:pPr>
      <w:r w:rsidRPr="00836188">
        <w:rPr>
          <w:noProof/>
          <w:lang w:val="fr-FR"/>
        </w:rPr>
        <w:lastRenderedPageBreak/>
        <w:t>BizTalk RFID 2010</w:t>
      </w:r>
      <w:r>
        <w:rPr>
          <w:noProof/>
        </w:rPr>
        <w:t>, 13</w:t>
      </w:r>
    </w:p>
    <w:p w14:paraId="62BDD4D4" w14:textId="77777777" w:rsidR="006D60E3" w:rsidRDefault="006D60E3">
      <w:pPr>
        <w:pStyle w:val="Index1"/>
        <w:rPr>
          <w:noProof/>
        </w:rPr>
      </w:pPr>
      <w:r w:rsidRPr="00836188">
        <w:rPr>
          <w:noProof/>
          <w:lang w:val="fr-FR"/>
        </w:rPr>
        <w:t>BizTalk Server 2013 Branch</w:t>
      </w:r>
      <w:r>
        <w:rPr>
          <w:noProof/>
        </w:rPr>
        <w:t>, 27</w:t>
      </w:r>
    </w:p>
    <w:p w14:paraId="279AB690" w14:textId="77777777" w:rsidR="006D60E3" w:rsidRDefault="006D60E3">
      <w:pPr>
        <w:pStyle w:val="Index1"/>
        <w:rPr>
          <w:noProof/>
        </w:rPr>
      </w:pPr>
      <w:r w:rsidRPr="00836188">
        <w:rPr>
          <w:noProof/>
          <w:lang w:val="fr-FR"/>
        </w:rPr>
        <w:t>BizTalk Server 2013 Entreprise</w:t>
      </w:r>
      <w:r>
        <w:rPr>
          <w:noProof/>
        </w:rPr>
        <w:t>, 27</w:t>
      </w:r>
    </w:p>
    <w:p w14:paraId="755A7B37" w14:textId="77777777" w:rsidR="006D60E3" w:rsidRDefault="006D60E3">
      <w:pPr>
        <w:pStyle w:val="Index1"/>
        <w:rPr>
          <w:noProof/>
        </w:rPr>
      </w:pPr>
      <w:r w:rsidRPr="00836188">
        <w:rPr>
          <w:noProof/>
          <w:lang w:val="fr-FR"/>
        </w:rPr>
        <w:t>BizTalk Server 2013 Standard</w:t>
      </w:r>
      <w:r>
        <w:rPr>
          <w:noProof/>
        </w:rPr>
        <w:t>, 27</w:t>
      </w:r>
    </w:p>
    <w:p w14:paraId="2B35E312" w14:textId="77777777" w:rsidR="006D60E3" w:rsidRDefault="006D60E3">
      <w:pPr>
        <w:pStyle w:val="Index1"/>
        <w:rPr>
          <w:noProof/>
        </w:rPr>
      </w:pPr>
      <w:r w:rsidRPr="00836188">
        <w:rPr>
          <w:noProof/>
          <w:lang w:val="fr-FR"/>
        </w:rPr>
        <w:t>Cloud Platform Guest</w:t>
      </w:r>
      <w:r>
        <w:rPr>
          <w:noProof/>
        </w:rPr>
        <w:t>, 64</w:t>
      </w:r>
    </w:p>
    <w:p w14:paraId="4D54E734" w14:textId="77777777" w:rsidR="006D60E3" w:rsidRDefault="006D60E3">
      <w:pPr>
        <w:pStyle w:val="Index1"/>
        <w:rPr>
          <w:noProof/>
        </w:rPr>
      </w:pPr>
      <w:r w:rsidRPr="00836188">
        <w:rPr>
          <w:noProof/>
          <w:lang w:val="fr-FR"/>
        </w:rPr>
        <w:t>Cloud Platform Suite</w:t>
      </w:r>
      <w:r>
        <w:rPr>
          <w:noProof/>
        </w:rPr>
        <w:t>, 63</w:t>
      </w:r>
    </w:p>
    <w:p w14:paraId="4D36A289" w14:textId="77777777" w:rsidR="006D60E3" w:rsidRDefault="006D60E3">
      <w:pPr>
        <w:pStyle w:val="Index1"/>
        <w:rPr>
          <w:noProof/>
        </w:rPr>
      </w:pPr>
      <w:r w:rsidRPr="00836188">
        <w:rPr>
          <w:noProof/>
          <w:lang w:val="fr-FR"/>
        </w:rPr>
        <w:t>Core Infrastructure Server Suite Datacenter</w:t>
      </w:r>
      <w:r>
        <w:rPr>
          <w:noProof/>
        </w:rPr>
        <w:t>, 13</w:t>
      </w:r>
    </w:p>
    <w:p w14:paraId="44064A25" w14:textId="77777777" w:rsidR="006D60E3" w:rsidRDefault="006D60E3">
      <w:pPr>
        <w:pStyle w:val="Index1"/>
        <w:rPr>
          <w:noProof/>
        </w:rPr>
      </w:pPr>
      <w:r w:rsidRPr="00836188">
        <w:rPr>
          <w:noProof/>
          <w:lang w:val="fr-FR"/>
        </w:rPr>
        <w:t>Core Infrastructure Server Suite Standard</w:t>
      </w:r>
      <w:r>
        <w:rPr>
          <w:noProof/>
        </w:rPr>
        <w:t>, 14</w:t>
      </w:r>
    </w:p>
    <w:p w14:paraId="40574841" w14:textId="77777777" w:rsidR="006D60E3" w:rsidRDefault="006D60E3">
      <w:pPr>
        <w:pStyle w:val="Index1"/>
        <w:rPr>
          <w:noProof/>
        </w:rPr>
      </w:pPr>
      <w:r w:rsidRPr="00836188">
        <w:rPr>
          <w:noProof/>
          <w:lang w:val="fr-FR"/>
        </w:rPr>
        <w:t>Exchange Server 2013 Éditions Standard et Entreprise</w:t>
      </w:r>
      <w:r>
        <w:rPr>
          <w:noProof/>
        </w:rPr>
        <w:t>, 35</w:t>
      </w:r>
    </w:p>
    <w:p w14:paraId="6F7BC525" w14:textId="77777777" w:rsidR="006D60E3" w:rsidRDefault="006D60E3">
      <w:pPr>
        <w:pStyle w:val="Index1"/>
        <w:rPr>
          <w:noProof/>
        </w:rPr>
      </w:pPr>
      <w:r w:rsidRPr="00836188">
        <w:rPr>
          <w:noProof/>
          <w:lang w:val="fr-FR"/>
        </w:rPr>
        <w:t>Lync Server 2013</w:t>
      </w:r>
      <w:r>
        <w:rPr>
          <w:noProof/>
        </w:rPr>
        <w:t>, 37</w:t>
      </w:r>
    </w:p>
    <w:p w14:paraId="7A470CFB" w14:textId="77777777" w:rsidR="006D60E3" w:rsidRDefault="006D60E3">
      <w:pPr>
        <w:pStyle w:val="Index1"/>
        <w:rPr>
          <w:noProof/>
        </w:rPr>
      </w:pPr>
      <w:r>
        <w:rPr>
          <w:noProof/>
        </w:rPr>
        <w:t>Microsoft Application Virtualization Hosting pour Desktop, 39</w:t>
      </w:r>
    </w:p>
    <w:p w14:paraId="12C9F2CC" w14:textId="77777777" w:rsidR="006D60E3" w:rsidRDefault="006D60E3">
      <w:pPr>
        <w:pStyle w:val="Index1"/>
        <w:rPr>
          <w:noProof/>
        </w:rPr>
      </w:pPr>
      <w:r w:rsidRPr="00836188">
        <w:rPr>
          <w:noProof/>
          <w:lang w:val="fr-FR"/>
        </w:rPr>
        <w:t>Microsoft Application Virtualization pour les Services Bureau à Distance</w:t>
      </w:r>
      <w:r>
        <w:rPr>
          <w:noProof/>
        </w:rPr>
        <w:t>, 40</w:t>
      </w:r>
    </w:p>
    <w:p w14:paraId="68742817" w14:textId="77777777" w:rsidR="006D60E3" w:rsidRDefault="006D60E3">
      <w:pPr>
        <w:pStyle w:val="Index1"/>
        <w:rPr>
          <w:noProof/>
        </w:rPr>
      </w:pPr>
      <w:r w:rsidRPr="00836188">
        <w:rPr>
          <w:noProof/>
          <w:lang w:val="fr-FR"/>
        </w:rPr>
        <w:t>Microsoft Dynamics AX 2012 R3</w:t>
      </w:r>
      <w:r>
        <w:rPr>
          <w:noProof/>
        </w:rPr>
        <w:t>, 40</w:t>
      </w:r>
    </w:p>
    <w:p w14:paraId="4B32EC19" w14:textId="77777777" w:rsidR="006D60E3" w:rsidRDefault="006D60E3">
      <w:pPr>
        <w:pStyle w:val="Index1"/>
        <w:rPr>
          <w:noProof/>
        </w:rPr>
      </w:pPr>
      <w:r w:rsidRPr="00836188">
        <w:rPr>
          <w:noProof/>
          <w:lang w:val="fr-FR"/>
        </w:rPr>
        <w:t>Microsoft Dynamics C5 2012</w:t>
      </w:r>
      <w:r>
        <w:rPr>
          <w:noProof/>
        </w:rPr>
        <w:t>, 16, 42</w:t>
      </w:r>
    </w:p>
    <w:p w14:paraId="7B984A94" w14:textId="77777777" w:rsidR="006D60E3" w:rsidRDefault="006D60E3">
      <w:pPr>
        <w:pStyle w:val="Index1"/>
        <w:rPr>
          <w:noProof/>
        </w:rPr>
      </w:pPr>
      <w:r w:rsidRPr="00836188">
        <w:rPr>
          <w:noProof/>
          <w:lang w:val="fr-FR"/>
        </w:rPr>
        <w:t>Microsoft Dynamics CRM 2013 Service Provider</w:t>
      </w:r>
      <w:r>
        <w:rPr>
          <w:noProof/>
        </w:rPr>
        <w:t>, 42</w:t>
      </w:r>
    </w:p>
    <w:p w14:paraId="1C720541" w14:textId="77777777" w:rsidR="006D60E3" w:rsidRDefault="006D60E3">
      <w:pPr>
        <w:pStyle w:val="Index1"/>
        <w:rPr>
          <w:noProof/>
        </w:rPr>
      </w:pPr>
      <w:r w:rsidRPr="00836188">
        <w:rPr>
          <w:noProof/>
          <w:lang w:val="fr-FR"/>
        </w:rPr>
        <w:t>Microsoft Dynamics GP 2013</w:t>
      </w:r>
      <w:r>
        <w:rPr>
          <w:noProof/>
        </w:rPr>
        <w:t>, 16, 43</w:t>
      </w:r>
    </w:p>
    <w:p w14:paraId="5D406142" w14:textId="77777777" w:rsidR="006D60E3" w:rsidRDefault="006D60E3">
      <w:pPr>
        <w:pStyle w:val="Index1"/>
        <w:rPr>
          <w:noProof/>
        </w:rPr>
      </w:pPr>
      <w:r w:rsidRPr="00836188">
        <w:rPr>
          <w:noProof/>
          <w:lang w:val="fr-FR"/>
        </w:rPr>
        <w:t>Microsoft Dynamics NAV 2013 R2</w:t>
      </w:r>
      <w:r>
        <w:rPr>
          <w:noProof/>
        </w:rPr>
        <w:t>, 17, 44</w:t>
      </w:r>
    </w:p>
    <w:p w14:paraId="09E0083B" w14:textId="77777777" w:rsidR="006D60E3" w:rsidRDefault="006D60E3">
      <w:pPr>
        <w:pStyle w:val="Index1"/>
        <w:rPr>
          <w:noProof/>
        </w:rPr>
      </w:pPr>
      <w:r w:rsidRPr="00836188">
        <w:rPr>
          <w:noProof/>
          <w:lang w:val="fr-FR"/>
        </w:rPr>
        <w:t>Microsoft Dynamics SL 2011</w:t>
      </w:r>
      <w:r>
        <w:rPr>
          <w:noProof/>
        </w:rPr>
        <w:t>, 17, 46</w:t>
      </w:r>
    </w:p>
    <w:p w14:paraId="72A87E72" w14:textId="77777777" w:rsidR="006D60E3" w:rsidRDefault="006D60E3">
      <w:pPr>
        <w:pStyle w:val="Index1"/>
        <w:rPr>
          <w:noProof/>
        </w:rPr>
      </w:pPr>
      <w:r>
        <w:rPr>
          <w:noProof/>
        </w:rPr>
        <w:t>Microsoft User Experience Virtualization Hosting for Desktops v2.0, 47</w:t>
      </w:r>
    </w:p>
    <w:p w14:paraId="4507D266" w14:textId="77777777" w:rsidR="006D60E3" w:rsidRDefault="006D60E3">
      <w:pPr>
        <w:pStyle w:val="Index1"/>
        <w:rPr>
          <w:noProof/>
        </w:rPr>
      </w:pPr>
      <w:r w:rsidRPr="00836188">
        <w:rPr>
          <w:noProof/>
          <w:lang w:val="fr-FR"/>
        </w:rPr>
        <w:t>Office Professional Plus 2013</w:t>
      </w:r>
      <w:r>
        <w:rPr>
          <w:noProof/>
        </w:rPr>
        <w:t>, 48</w:t>
      </w:r>
    </w:p>
    <w:p w14:paraId="581F7DFA" w14:textId="77777777" w:rsidR="006D60E3" w:rsidRDefault="006D60E3">
      <w:pPr>
        <w:pStyle w:val="Index1"/>
        <w:rPr>
          <w:noProof/>
        </w:rPr>
      </w:pPr>
      <w:r w:rsidRPr="00836188">
        <w:rPr>
          <w:noProof/>
          <w:lang w:val="fr-FR"/>
        </w:rPr>
        <w:t>Office Standard 2013</w:t>
      </w:r>
      <w:r>
        <w:rPr>
          <w:noProof/>
        </w:rPr>
        <w:t>, 48</w:t>
      </w:r>
    </w:p>
    <w:p w14:paraId="4B30C160" w14:textId="77777777" w:rsidR="006D60E3" w:rsidRDefault="006D60E3">
      <w:pPr>
        <w:pStyle w:val="Index1"/>
        <w:rPr>
          <w:noProof/>
        </w:rPr>
      </w:pPr>
      <w:r w:rsidRPr="00836188">
        <w:rPr>
          <w:noProof/>
          <w:lang w:val="fr-FR"/>
        </w:rPr>
        <w:t>Pack multilingue Office 2013</w:t>
      </w:r>
      <w:r>
        <w:rPr>
          <w:noProof/>
        </w:rPr>
        <w:t>, 47</w:t>
      </w:r>
    </w:p>
    <w:p w14:paraId="28776CBF" w14:textId="77777777" w:rsidR="006D60E3" w:rsidRDefault="006D60E3">
      <w:pPr>
        <w:pStyle w:val="Index1"/>
        <w:rPr>
          <w:noProof/>
        </w:rPr>
      </w:pPr>
      <w:r w:rsidRPr="00836188">
        <w:rPr>
          <w:noProof/>
          <w:lang w:val="fr-FR"/>
        </w:rPr>
        <w:t>Productivity Suite</w:t>
      </w:r>
      <w:r>
        <w:rPr>
          <w:noProof/>
        </w:rPr>
        <w:t>, 49</w:t>
      </w:r>
    </w:p>
    <w:p w14:paraId="0893B24F" w14:textId="77777777" w:rsidR="006D60E3" w:rsidRDefault="006D60E3">
      <w:pPr>
        <w:pStyle w:val="Index1"/>
        <w:rPr>
          <w:noProof/>
        </w:rPr>
      </w:pPr>
      <w:r w:rsidRPr="00836188">
        <w:rPr>
          <w:noProof/>
          <w:lang w:val="fr-FR"/>
        </w:rPr>
        <w:t>Project 2013 Édition Professionnelle</w:t>
      </w:r>
      <w:r>
        <w:rPr>
          <w:noProof/>
        </w:rPr>
        <w:t>, 49</w:t>
      </w:r>
    </w:p>
    <w:p w14:paraId="252C28CA" w14:textId="77777777" w:rsidR="006D60E3" w:rsidRDefault="006D60E3">
      <w:pPr>
        <w:pStyle w:val="Index1"/>
        <w:rPr>
          <w:noProof/>
        </w:rPr>
      </w:pPr>
      <w:r w:rsidRPr="00836188">
        <w:rPr>
          <w:noProof/>
          <w:lang w:val="fr-FR"/>
        </w:rPr>
        <w:t>Project 2013 Édition Standard</w:t>
      </w:r>
      <w:r>
        <w:rPr>
          <w:noProof/>
        </w:rPr>
        <w:t>, 49</w:t>
      </w:r>
    </w:p>
    <w:p w14:paraId="2A2587AE" w14:textId="77777777" w:rsidR="006D60E3" w:rsidRDefault="006D60E3">
      <w:pPr>
        <w:pStyle w:val="Index1"/>
        <w:rPr>
          <w:noProof/>
        </w:rPr>
      </w:pPr>
      <w:r w:rsidRPr="00836188">
        <w:rPr>
          <w:noProof/>
          <w:lang w:val="fr-FR"/>
        </w:rPr>
        <w:t>Project Server 2013</w:t>
      </w:r>
      <w:r>
        <w:rPr>
          <w:noProof/>
        </w:rPr>
        <w:t>, 50</w:t>
      </w:r>
    </w:p>
    <w:p w14:paraId="7CD2DDD2" w14:textId="77777777" w:rsidR="006D60E3" w:rsidRDefault="006D60E3">
      <w:pPr>
        <w:pStyle w:val="Index1"/>
        <w:rPr>
          <w:noProof/>
        </w:rPr>
      </w:pPr>
      <w:r w:rsidRPr="00836188">
        <w:rPr>
          <w:noProof/>
          <w:lang w:val="fr-FR"/>
        </w:rPr>
        <w:t>Provisioning System</w:t>
      </w:r>
      <w:r>
        <w:rPr>
          <w:noProof/>
        </w:rPr>
        <w:t>, 18</w:t>
      </w:r>
    </w:p>
    <w:p w14:paraId="4094C9A9" w14:textId="77777777" w:rsidR="006D60E3" w:rsidRDefault="006D60E3">
      <w:pPr>
        <w:pStyle w:val="Index1"/>
        <w:rPr>
          <w:noProof/>
        </w:rPr>
      </w:pPr>
      <w:r w:rsidRPr="00836188">
        <w:rPr>
          <w:noProof/>
          <w:lang w:val="fr-FR"/>
        </w:rPr>
        <w:lastRenderedPageBreak/>
        <w:t>R2 Forefront Identity Manager 2010</w:t>
      </w:r>
      <w:r>
        <w:rPr>
          <w:noProof/>
        </w:rPr>
        <w:t>, 37</w:t>
      </w:r>
    </w:p>
    <w:p w14:paraId="2709225A" w14:textId="77777777" w:rsidR="006D60E3" w:rsidRDefault="006D60E3">
      <w:pPr>
        <w:pStyle w:val="Index1"/>
        <w:rPr>
          <w:noProof/>
        </w:rPr>
      </w:pPr>
      <w:r w:rsidRPr="00836188">
        <w:rPr>
          <w:noProof/>
          <w:lang w:val="fr-FR"/>
        </w:rPr>
        <w:t>Service de synchronisation de Forefront Identity Manager for Hosting 2010 R2</w:t>
      </w:r>
      <w:r>
        <w:rPr>
          <w:noProof/>
        </w:rPr>
        <w:t>, 15</w:t>
      </w:r>
    </w:p>
    <w:p w14:paraId="247794E3" w14:textId="77777777" w:rsidR="006D60E3" w:rsidRDefault="006D60E3">
      <w:pPr>
        <w:pStyle w:val="Index1"/>
        <w:rPr>
          <w:noProof/>
        </w:rPr>
      </w:pPr>
      <w:r>
        <w:rPr>
          <w:noProof/>
        </w:rPr>
        <w:t>Services Active Directory RMS Windows Server 2012 R2, 61</w:t>
      </w:r>
    </w:p>
    <w:p w14:paraId="1A97992A" w14:textId="77777777" w:rsidR="006D60E3" w:rsidRDefault="006D60E3">
      <w:pPr>
        <w:pStyle w:val="Index1"/>
        <w:rPr>
          <w:noProof/>
        </w:rPr>
      </w:pPr>
      <w:r w:rsidRPr="00836188">
        <w:rPr>
          <w:noProof/>
          <w:lang w:val="fr-FR"/>
        </w:rPr>
        <w:t>Services Bureau à Distance pour Windows Server 2012 R2</w:t>
      </w:r>
      <w:r>
        <w:rPr>
          <w:noProof/>
        </w:rPr>
        <w:t>, 61</w:t>
      </w:r>
    </w:p>
    <w:p w14:paraId="44DBABC9" w14:textId="77777777" w:rsidR="006D60E3" w:rsidRDefault="006D60E3">
      <w:pPr>
        <w:pStyle w:val="Index1"/>
        <w:rPr>
          <w:noProof/>
        </w:rPr>
      </w:pPr>
      <w:r w:rsidRPr="00836188">
        <w:rPr>
          <w:noProof/>
          <w:lang w:val="fr-FR"/>
        </w:rPr>
        <w:t>SharePoint 2013 Hosting</w:t>
      </w:r>
      <w:r>
        <w:rPr>
          <w:noProof/>
        </w:rPr>
        <w:t>, 18</w:t>
      </w:r>
    </w:p>
    <w:p w14:paraId="3A5A1B75" w14:textId="77777777" w:rsidR="006D60E3" w:rsidRDefault="006D60E3">
      <w:pPr>
        <w:pStyle w:val="Index1"/>
        <w:rPr>
          <w:noProof/>
        </w:rPr>
      </w:pPr>
      <w:r w:rsidRPr="00836188">
        <w:rPr>
          <w:noProof/>
          <w:lang w:val="fr-FR"/>
        </w:rPr>
        <w:t>SharePoint Server 2013</w:t>
      </w:r>
      <w:r>
        <w:rPr>
          <w:noProof/>
        </w:rPr>
        <w:t>, 50</w:t>
      </w:r>
    </w:p>
    <w:p w14:paraId="2DDC1E63" w14:textId="77777777" w:rsidR="006D60E3" w:rsidRDefault="006D60E3">
      <w:pPr>
        <w:pStyle w:val="Index1"/>
        <w:rPr>
          <w:noProof/>
        </w:rPr>
      </w:pPr>
      <w:r w:rsidRPr="00836188">
        <w:rPr>
          <w:noProof/>
          <w:lang w:val="fr-FR"/>
        </w:rPr>
        <w:t>SQL Server 2014 Business Intelligence</w:t>
      </w:r>
      <w:r>
        <w:rPr>
          <w:noProof/>
        </w:rPr>
        <w:t>, 51</w:t>
      </w:r>
    </w:p>
    <w:p w14:paraId="70868F5B" w14:textId="77777777" w:rsidR="006D60E3" w:rsidRDefault="006D60E3">
      <w:pPr>
        <w:pStyle w:val="Index1"/>
        <w:rPr>
          <w:noProof/>
        </w:rPr>
      </w:pPr>
      <w:r w:rsidRPr="00836188">
        <w:rPr>
          <w:noProof/>
          <w:lang w:val="fr-FR"/>
        </w:rPr>
        <w:t>SQL Server 2014 Enterprise Core</w:t>
      </w:r>
      <w:r>
        <w:rPr>
          <w:noProof/>
        </w:rPr>
        <w:t>, 28</w:t>
      </w:r>
    </w:p>
    <w:p w14:paraId="75369CA0" w14:textId="77777777" w:rsidR="006D60E3" w:rsidRDefault="006D60E3">
      <w:pPr>
        <w:pStyle w:val="Index1"/>
        <w:rPr>
          <w:noProof/>
        </w:rPr>
      </w:pPr>
      <w:r w:rsidRPr="00836188">
        <w:rPr>
          <w:noProof/>
          <w:lang w:val="fr-FR"/>
        </w:rPr>
        <w:t>SQL Server 2014 Standard</w:t>
      </w:r>
      <w:r>
        <w:rPr>
          <w:noProof/>
        </w:rPr>
        <w:t>, 51</w:t>
      </w:r>
    </w:p>
    <w:p w14:paraId="4B23AF05" w14:textId="77777777" w:rsidR="006D60E3" w:rsidRDefault="006D60E3">
      <w:pPr>
        <w:pStyle w:val="Index1"/>
        <w:rPr>
          <w:noProof/>
        </w:rPr>
      </w:pPr>
      <w:r w:rsidRPr="00836188">
        <w:rPr>
          <w:noProof/>
          <w:lang w:val="fr-FR"/>
        </w:rPr>
        <w:t>SQL Server 2014 Standard Core</w:t>
      </w:r>
      <w:r>
        <w:rPr>
          <w:noProof/>
        </w:rPr>
        <w:t>, 29</w:t>
      </w:r>
    </w:p>
    <w:p w14:paraId="32FE2743" w14:textId="77777777" w:rsidR="006D60E3" w:rsidRDefault="006D60E3">
      <w:pPr>
        <w:pStyle w:val="Index1"/>
        <w:rPr>
          <w:noProof/>
        </w:rPr>
      </w:pPr>
      <w:r w:rsidRPr="00836188">
        <w:rPr>
          <w:noProof/>
          <w:lang w:val="fr-FR"/>
        </w:rPr>
        <w:t>SQL Server 2014 Web Core</w:t>
      </w:r>
      <w:r>
        <w:rPr>
          <w:noProof/>
        </w:rPr>
        <w:t>, 29</w:t>
      </w:r>
    </w:p>
    <w:p w14:paraId="5B350403" w14:textId="77777777" w:rsidR="006D60E3" w:rsidRDefault="006D60E3">
      <w:pPr>
        <w:pStyle w:val="Index1"/>
        <w:rPr>
          <w:noProof/>
        </w:rPr>
      </w:pPr>
      <w:r w:rsidRPr="00836188">
        <w:rPr>
          <w:noProof/>
          <w:lang w:val="fr-FR"/>
        </w:rPr>
        <w:t>System Center 2012 R2 Client Management Suite</w:t>
      </w:r>
      <w:r>
        <w:rPr>
          <w:noProof/>
        </w:rPr>
        <w:t>, 52</w:t>
      </w:r>
    </w:p>
    <w:p w14:paraId="1BE7DCA8" w14:textId="77777777" w:rsidR="006D60E3" w:rsidRDefault="006D60E3">
      <w:pPr>
        <w:pStyle w:val="Index1"/>
        <w:rPr>
          <w:noProof/>
        </w:rPr>
      </w:pPr>
      <w:r>
        <w:rPr>
          <w:noProof/>
        </w:rPr>
        <w:t>System Center 2012 R2 Configuration Manager, 52</w:t>
      </w:r>
    </w:p>
    <w:p w14:paraId="2908CC49" w14:textId="77777777" w:rsidR="006D60E3" w:rsidRDefault="006D60E3">
      <w:pPr>
        <w:pStyle w:val="Index1"/>
        <w:rPr>
          <w:noProof/>
        </w:rPr>
      </w:pPr>
      <w:r w:rsidRPr="00836188">
        <w:rPr>
          <w:noProof/>
          <w:lang w:val="fr-FR"/>
        </w:rPr>
        <w:t>System Center 2012 R2 Datacenter</w:t>
      </w:r>
      <w:r>
        <w:rPr>
          <w:noProof/>
        </w:rPr>
        <w:t>, 19</w:t>
      </w:r>
    </w:p>
    <w:p w14:paraId="5191C949" w14:textId="77777777" w:rsidR="006D60E3" w:rsidRDefault="006D60E3">
      <w:pPr>
        <w:pStyle w:val="Index1"/>
        <w:rPr>
          <w:noProof/>
        </w:rPr>
      </w:pPr>
      <w:r w:rsidRPr="00836188">
        <w:rPr>
          <w:noProof/>
          <w:lang w:val="fr-FR"/>
        </w:rPr>
        <w:t>System Center 2012 R2 Standard</w:t>
      </w:r>
      <w:r>
        <w:rPr>
          <w:noProof/>
        </w:rPr>
        <w:t>, 20</w:t>
      </w:r>
    </w:p>
    <w:p w14:paraId="60E3DB45" w14:textId="77777777" w:rsidR="006D60E3" w:rsidRDefault="006D60E3">
      <w:pPr>
        <w:pStyle w:val="Index1"/>
        <w:rPr>
          <w:noProof/>
        </w:rPr>
      </w:pPr>
      <w:r w:rsidRPr="00836188">
        <w:rPr>
          <w:noProof/>
          <w:lang w:val="fr-FR"/>
        </w:rPr>
        <w:t>System Center Endpoint Protection</w:t>
      </w:r>
      <w:r>
        <w:rPr>
          <w:noProof/>
        </w:rPr>
        <w:t>, 69</w:t>
      </w:r>
    </w:p>
    <w:p w14:paraId="205FD988" w14:textId="77777777" w:rsidR="006D60E3" w:rsidRDefault="006D60E3">
      <w:pPr>
        <w:pStyle w:val="Index1"/>
        <w:rPr>
          <w:noProof/>
        </w:rPr>
      </w:pPr>
      <w:r w:rsidRPr="00836188">
        <w:rPr>
          <w:noProof/>
          <w:lang w:val="fr-FR"/>
        </w:rPr>
        <w:t>Visio 2013 Édition Professionnelle</w:t>
      </w:r>
      <w:r>
        <w:rPr>
          <w:noProof/>
        </w:rPr>
        <w:t>, 53</w:t>
      </w:r>
    </w:p>
    <w:p w14:paraId="18290CBA" w14:textId="77777777" w:rsidR="006D60E3" w:rsidRDefault="006D60E3">
      <w:pPr>
        <w:pStyle w:val="Index1"/>
        <w:rPr>
          <w:noProof/>
        </w:rPr>
      </w:pPr>
      <w:r w:rsidRPr="00836188">
        <w:rPr>
          <w:noProof/>
          <w:lang w:val="fr-FR"/>
        </w:rPr>
        <w:t>Visio 2013 Édition Standard</w:t>
      </w:r>
      <w:r>
        <w:rPr>
          <w:noProof/>
        </w:rPr>
        <w:t>, 53</w:t>
      </w:r>
    </w:p>
    <w:p w14:paraId="79D9F8A2" w14:textId="77777777" w:rsidR="006D60E3" w:rsidRDefault="006D60E3">
      <w:pPr>
        <w:pStyle w:val="Index1"/>
        <w:rPr>
          <w:noProof/>
        </w:rPr>
      </w:pPr>
      <w:r w:rsidRPr="00836188">
        <w:rPr>
          <w:noProof/>
          <w:lang w:val="fr-FR"/>
        </w:rPr>
        <w:t>Visual Studio 2013 Premium</w:t>
      </w:r>
      <w:r>
        <w:rPr>
          <w:noProof/>
        </w:rPr>
        <w:t>, 53</w:t>
      </w:r>
    </w:p>
    <w:p w14:paraId="3A24607A" w14:textId="77777777" w:rsidR="006D60E3" w:rsidRDefault="006D60E3">
      <w:pPr>
        <w:pStyle w:val="Index1"/>
        <w:rPr>
          <w:noProof/>
        </w:rPr>
      </w:pPr>
      <w:r w:rsidRPr="00836188">
        <w:rPr>
          <w:noProof/>
          <w:lang w:val="fr-FR"/>
        </w:rPr>
        <w:t>Visual Studio 2013 Professional</w:t>
      </w:r>
      <w:r>
        <w:rPr>
          <w:noProof/>
        </w:rPr>
        <w:t>, 55</w:t>
      </w:r>
    </w:p>
    <w:p w14:paraId="20960B74" w14:textId="77777777" w:rsidR="006D60E3" w:rsidRDefault="006D60E3">
      <w:pPr>
        <w:pStyle w:val="Index1"/>
        <w:rPr>
          <w:noProof/>
        </w:rPr>
      </w:pPr>
      <w:r w:rsidRPr="00836188">
        <w:rPr>
          <w:noProof/>
          <w:lang w:val="fr-FR"/>
        </w:rPr>
        <w:t>Visual Studio 2013 Ultimate</w:t>
      </w:r>
      <w:r>
        <w:rPr>
          <w:noProof/>
        </w:rPr>
        <w:t>, 57</w:t>
      </w:r>
    </w:p>
    <w:p w14:paraId="37422088" w14:textId="77777777" w:rsidR="006D60E3" w:rsidRDefault="006D60E3">
      <w:pPr>
        <w:pStyle w:val="Index1"/>
        <w:rPr>
          <w:noProof/>
        </w:rPr>
      </w:pPr>
      <w:r w:rsidRPr="00836188">
        <w:rPr>
          <w:noProof/>
          <w:lang w:val="fr-FR"/>
        </w:rPr>
        <w:t>Visual Studio Team Foundation Server 2013 avec la technologie SQL Server 2012</w:t>
      </w:r>
      <w:r>
        <w:rPr>
          <w:noProof/>
        </w:rPr>
        <w:t>, 58</w:t>
      </w:r>
    </w:p>
    <w:p w14:paraId="7EE6CE81" w14:textId="77777777" w:rsidR="006D60E3" w:rsidRDefault="006D60E3">
      <w:pPr>
        <w:pStyle w:val="Index1"/>
        <w:rPr>
          <w:noProof/>
        </w:rPr>
      </w:pPr>
      <w:r w:rsidRPr="00836188">
        <w:rPr>
          <w:noProof/>
          <w:lang w:val="fr-FR"/>
        </w:rPr>
        <w:t>Visual Studio Test Professional 2013</w:t>
      </w:r>
      <w:r>
        <w:rPr>
          <w:noProof/>
        </w:rPr>
        <w:t>, 59</w:t>
      </w:r>
    </w:p>
    <w:p w14:paraId="778D278A" w14:textId="77777777" w:rsidR="006D60E3" w:rsidRDefault="006D60E3">
      <w:pPr>
        <w:pStyle w:val="Index1"/>
        <w:rPr>
          <w:noProof/>
        </w:rPr>
      </w:pPr>
      <w:r w:rsidRPr="00836188">
        <w:rPr>
          <w:noProof/>
          <w:lang w:val="fr-FR"/>
        </w:rPr>
        <w:t>Windows Server 2012 R2 Datacenter</w:t>
      </w:r>
      <w:r>
        <w:rPr>
          <w:noProof/>
        </w:rPr>
        <w:t>, 21</w:t>
      </w:r>
    </w:p>
    <w:p w14:paraId="7D32E2EC" w14:textId="77777777" w:rsidR="006D60E3" w:rsidRDefault="006D60E3">
      <w:pPr>
        <w:pStyle w:val="Index1"/>
        <w:rPr>
          <w:noProof/>
        </w:rPr>
      </w:pPr>
      <w:r w:rsidRPr="00836188">
        <w:rPr>
          <w:noProof/>
          <w:lang w:val="fr-FR"/>
        </w:rPr>
        <w:t>Windows Server 2012 R2 Essentials</w:t>
      </w:r>
      <w:r>
        <w:rPr>
          <w:noProof/>
        </w:rPr>
        <w:t>, 23</w:t>
      </w:r>
    </w:p>
    <w:p w14:paraId="24387970" w14:textId="77777777" w:rsidR="006D60E3" w:rsidRDefault="006D60E3">
      <w:pPr>
        <w:pStyle w:val="Index1"/>
        <w:rPr>
          <w:noProof/>
        </w:rPr>
      </w:pPr>
      <w:r w:rsidRPr="00836188">
        <w:rPr>
          <w:noProof/>
          <w:lang w:val="fr-FR"/>
        </w:rPr>
        <w:t>Windows Server 2012 R2 Standard</w:t>
      </w:r>
      <w:r>
        <w:rPr>
          <w:noProof/>
        </w:rPr>
        <w:t>, 22</w:t>
      </w:r>
    </w:p>
    <w:p w14:paraId="5F590A4C" w14:textId="77777777" w:rsidR="006D60E3" w:rsidRDefault="006D60E3" w:rsidP="00AE3B6A">
      <w:pPr>
        <w:pStyle w:val="PURSectionHeading"/>
        <w:rPr>
          <w:noProof/>
          <w:spacing w:val="0"/>
        </w:rPr>
        <w:sectPr w:rsidR="006D60E3" w:rsidSect="006D60E3">
          <w:type w:val="continuous"/>
          <w:pgSz w:w="12240" w:h="15840" w:code="1"/>
          <w:pgMar w:top="1166" w:right="720" w:bottom="720" w:left="720" w:header="432" w:footer="288" w:gutter="0"/>
          <w:cols w:num="2" w:space="720"/>
          <w:docGrid w:linePitch="360"/>
        </w:sectPr>
      </w:pPr>
    </w:p>
    <w:p w14:paraId="31B0CFE8" w14:textId="77777777" w:rsidR="00AE3B6A" w:rsidRPr="00384B28" w:rsidRDefault="00BE6B24" w:rsidP="00AE3B6A">
      <w:pPr>
        <w:pStyle w:val="PURSectionHeading"/>
        <w:rPr>
          <w:spacing w:val="0"/>
        </w:rPr>
      </w:pPr>
      <w:r w:rsidRPr="00384B28">
        <w:rPr>
          <w:spacing w:val="0"/>
        </w:rPr>
        <w:lastRenderedPageBreak/>
        <w:fldChar w:fldCharType="end"/>
      </w:r>
      <w:bookmarkEnd w:id="960"/>
    </w:p>
    <w:p w14:paraId="31B0CFE9" w14:textId="77777777" w:rsidR="002B37E0" w:rsidRPr="00384B28" w:rsidRDefault="002B37E0" w:rsidP="00580F2E">
      <w:pPr>
        <w:pStyle w:val="PURBody"/>
      </w:pPr>
    </w:p>
    <w:sectPr w:rsidR="002B37E0" w:rsidRPr="00384B28" w:rsidSect="006D60E3">
      <w:type w:val="continuous"/>
      <w:pgSz w:w="12240" w:h="15840" w:code="1"/>
      <w:pgMar w:top="1166"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7C4C923A" w14:textId="77777777" w:rsidR="004E2E3E" w:rsidRDefault="004E2E3E" w:rsidP="007C7D4D">
      <w:pPr>
        <w:spacing w:after="0"/>
      </w:pPr>
      <w:r>
        <w:separator/>
      </w:r>
    </w:p>
    <w:p w14:paraId="2092B79A" w14:textId="77777777" w:rsidR="004E2E3E" w:rsidRDefault="004E2E3E"/>
    <w:p w14:paraId="379A6497" w14:textId="77777777" w:rsidR="004E2E3E" w:rsidRDefault="004E2E3E"/>
  </w:endnote>
  <w:endnote w:type="continuationSeparator" w:id="0">
    <w:p w14:paraId="78FD0DCF" w14:textId="77777777" w:rsidR="004E2E3E" w:rsidRDefault="004E2E3E" w:rsidP="007C7D4D">
      <w:pPr>
        <w:spacing w:after="0"/>
      </w:pPr>
      <w:r>
        <w:continuationSeparator/>
      </w:r>
    </w:p>
    <w:p w14:paraId="1F07C42C" w14:textId="77777777" w:rsidR="004E2E3E" w:rsidRDefault="004E2E3E"/>
    <w:p w14:paraId="07FD9D23" w14:textId="77777777" w:rsidR="004E2E3E" w:rsidRDefault="004E2E3E"/>
  </w:endnote>
  <w:endnote w:type="continuationNotice" w:id="1">
    <w:p w14:paraId="3EED8B3A" w14:textId="77777777" w:rsidR="004E2E3E" w:rsidRDefault="004E2E3E">
      <w:pPr>
        <w:spacing w:after="0"/>
      </w:pPr>
    </w:p>
    <w:p w14:paraId="3A02F933" w14:textId="77777777" w:rsidR="004E2E3E" w:rsidRDefault="004E2E3E"/>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modern"/>
    <w:pitch w:val="fixed"/>
    <w:sig w:usb0="E00002FF" w:usb1="6AC7FDFB" w:usb2="08000012" w:usb3="00000000" w:csb0="0002009F"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pitch w:val="variable"/>
    <w:sig w:usb0="00000003" w:usb1="288F0000" w:usb2="00000016" w:usb3="00000000" w:csb0="00040001"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001" w14:textId="77777777" w:rsidR="00207991" w:rsidRPr="0020626F" w:rsidRDefault="00207991" w:rsidP="00F04120">
    <w:pPr>
      <w:pStyle w:val="PURPageNumber"/>
      <w:tabs>
        <w:tab w:val="clear" w:pos="14400"/>
        <w:tab w:val="right" w:pos="12240"/>
      </w:tabs>
    </w:pPr>
    <w:r>
      <w:tab/>
    </w:r>
  </w:p>
  <w:p w14:paraId="31B0D002" w14:textId="77777777" w:rsidR="00207991" w:rsidRDefault="00207991" w:rsidP="00F04120">
    <w:pPr>
      <w:pStyle w:val="Footer"/>
      <w:tabs>
        <w:tab w:val="clear" w:pos="4680"/>
        <w:tab w:val="clear" w:pos="9360"/>
        <w:tab w:val="left" w:pos="11095"/>
      </w:tabs>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079" w14:textId="77777777" w:rsidR="00207991" w:rsidRDefault="0020799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07991" w14:paraId="31B0D08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7A" w14:textId="77777777" w:rsidR="00207991" w:rsidRPr="00486EF8" w:rsidRDefault="00207991"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31B0D07B" w14:textId="77777777" w:rsidR="00207991" w:rsidRPr="00B63DB1" w:rsidRDefault="00207991"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7C" w14:textId="77777777" w:rsidR="00207991" w:rsidRPr="00486EF8" w:rsidRDefault="00207991" w:rsidP="00A22CC2">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31B0D07D" w14:textId="77777777" w:rsidR="00207991" w:rsidRPr="00396FAF" w:rsidRDefault="0020799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7E" w14:textId="77777777" w:rsidR="00207991" w:rsidRPr="00486EF8" w:rsidRDefault="00207991" w:rsidP="00A22CC2">
          <w:pPr>
            <w:jc w:val="center"/>
            <w:rPr>
              <w:rFonts w:ascii="Arial Narrow" w:hAnsi="Arial Narrow"/>
              <w:b/>
              <w:color w:val="BFBFBF"/>
              <w:sz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2E6BA3" w:themeColor="accent1" w:themeShade="80"/>
          </w:tcBorders>
          <w:vAlign w:val="center"/>
        </w:tcPr>
        <w:p w14:paraId="31B0D07F" w14:textId="77777777" w:rsidR="00207991" w:rsidRPr="00B63DB1" w:rsidRDefault="0020799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1B0D080" w14:textId="77777777" w:rsidR="00207991" w:rsidRPr="00B63DB1" w:rsidRDefault="00207991"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Par</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Cœur</w:t>
          </w:r>
        </w:p>
      </w:tc>
      <w:tc>
        <w:tcPr>
          <w:tcW w:w="190" w:type="dxa"/>
          <w:tcBorders>
            <w:left w:val="single" w:sz="4" w:space="0" w:color="2E6BA3" w:themeColor="accent1" w:themeShade="80"/>
            <w:right w:val="single" w:sz="4" w:space="0" w:color="A6A6A6" w:themeColor="background1" w:themeShade="A6"/>
          </w:tcBorders>
          <w:vAlign w:val="center"/>
        </w:tcPr>
        <w:p w14:paraId="31B0D081" w14:textId="77777777" w:rsidR="00207991" w:rsidRPr="00B63DB1" w:rsidRDefault="0020799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82" w14:textId="77777777" w:rsidR="00207991" w:rsidRPr="00B63DB1" w:rsidRDefault="0020799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31B0D083" w14:textId="77777777" w:rsidR="00207991" w:rsidRPr="00B63DB1" w:rsidRDefault="0020799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84" w14:textId="77777777" w:rsidR="00207991" w:rsidRPr="00B63DB1" w:rsidRDefault="00207991"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31B0D085" w14:textId="77777777" w:rsidR="00207991" w:rsidRPr="00B63DB1" w:rsidDel="00A6006C" w:rsidRDefault="0020799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86" w14:textId="77777777" w:rsidR="00207991" w:rsidRPr="00B63DB1" w:rsidRDefault="0020799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1B0D087" w14:textId="77777777" w:rsidR="00207991" w:rsidRPr="00B63DB1" w:rsidRDefault="0020799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88" w14:textId="77777777" w:rsidR="00207991" w:rsidRDefault="0020799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31B0D08A" w14:textId="77777777" w:rsidR="00207991" w:rsidRDefault="00207991" w:rsidP="00BD40C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08B" w14:textId="77777777" w:rsidR="00207991" w:rsidRDefault="00207991"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207991" w:rsidRPr="00B63DB1" w14:paraId="31B0D099"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8C" w14:textId="77777777" w:rsidR="00207991" w:rsidRPr="00355CD5" w:rsidRDefault="00207991"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31B0D08D" w14:textId="77777777" w:rsidR="00207991" w:rsidRPr="00B63DB1" w:rsidRDefault="00207991"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8E" w14:textId="77777777" w:rsidR="00207991" w:rsidRPr="00AE7BEF" w:rsidRDefault="00207991"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31B0D08F" w14:textId="77777777" w:rsidR="00207991" w:rsidRPr="00B63DB1" w:rsidRDefault="00207991"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90" w14:textId="77777777" w:rsidR="00207991" w:rsidRPr="005E0251" w:rsidRDefault="00207991"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2E6BA3" w:themeColor="accent1" w:themeShade="80"/>
          </w:tcBorders>
          <w:vAlign w:val="center"/>
        </w:tcPr>
        <w:p w14:paraId="31B0D091" w14:textId="77777777" w:rsidR="00207991" w:rsidRPr="00B63DB1" w:rsidRDefault="00207991"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1B0D092" w14:textId="77777777" w:rsidR="00207991" w:rsidRPr="005E0251" w:rsidRDefault="00207991"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Par</w:t>
          </w:r>
          <w:r>
            <w:rPr>
              <w:rFonts w:ascii="Arial Narrow" w:eastAsia="Arial" w:hAnsi="Arial Narrow" w:cs="Arial"/>
              <w:b/>
              <w:color w:val="BFBFBF"/>
              <w:sz w:val="16"/>
              <w:szCs w:val="16"/>
            </w:rPr>
            <w:t xml:space="preserve"> </w:t>
          </w:r>
          <w:r>
            <w:rPr>
              <w:rFonts w:ascii="Arial Narrow" w:eastAsia="Arial" w:hAnsi="Arial Narrow" w:cs="Arial"/>
              <w:b/>
              <w:color w:val="2E6BA3" w:themeColor="accent1" w:themeShade="80"/>
              <w:sz w:val="16"/>
              <w:szCs w:val="16"/>
            </w:rPr>
            <w:t>Cœur</w:t>
          </w:r>
        </w:p>
      </w:tc>
      <w:tc>
        <w:tcPr>
          <w:tcW w:w="190" w:type="dxa"/>
          <w:tcBorders>
            <w:left w:val="single" w:sz="4" w:space="0" w:color="2E6BA3" w:themeColor="accent1" w:themeShade="80"/>
            <w:right w:val="single" w:sz="4" w:space="0" w:color="A6A6A6" w:themeColor="background1" w:themeShade="A6"/>
          </w:tcBorders>
          <w:vAlign w:val="center"/>
        </w:tcPr>
        <w:p w14:paraId="31B0D093" w14:textId="77777777" w:rsidR="00207991" w:rsidRPr="00B63DB1" w:rsidRDefault="00207991"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94" w14:textId="77777777" w:rsidR="00207991" w:rsidRPr="00B63DB1" w:rsidRDefault="00207991"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31B0D095" w14:textId="77777777" w:rsidR="00207991" w:rsidRPr="00B63DB1" w:rsidDel="00A6006C" w:rsidRDefault="00207991"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96" w14:textId="77777777" w:rsidR="00207991" w:rsidRPr="00B63DB1" w:rsidRDefault="00207991"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7" w:type="dxa"/>
          <w:tcBorders>
            <w:left w:val="single" w:sz="4" w:space="0" w:color="A6A6A6" w:themeColor="background1" w:themeShade="A6"/>
            <w:right w:val="single" w:sz="4" w:space="0" w:color="A6A6A6" w:themeColor="background1" w:themeShade="A6"/>
          </w:tcBorders>
          <w:vAlign w:val="center"/>
        </w:tcPr>
        <w:p w14:paraId="31B0D097" w14:textId="77777777" w:rsidR="00207991" w:rsidRPr="00B63DB1" w:rsidRDefault="00207991"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98" w14:textId="77777777" w:rsidR="00207991" w:rsidRDefault="00207991"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31B0D09A" w14:textId="77777777" w:rsidR="00207991" w:rsidRDefault="00207991" w:rsidP="00BD40C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09B" w14:textId="77777777" w:rsidR="00207991" w:rsidRDefault="0020799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07991" w14:paraId="31B0D0AB"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9C" w14:textId="77777777" w:rsidR="00207991" w:rsidRPr="00486EF8" w:rsidRDefault="00207991"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31B0D09D" w14:textId="77777777" w:rsidR="00207991" w:rsidRPr="00B63DB1" w:rsidRDefault="00207991"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9E" w14:textId="77777777" w:rsidR="00207991" w:rsidRPr="00486EF8" w:rsidRDefault="00207991" w:rsidP="009468D1">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31B0D09F" w14:textId="77777777" w:rsidR="00207991" w:rsidRPr="00396FAF" w:rsidRDefault="00207991"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A0" w14:textId="77777777" w:rsidR="00207991" w:rsidRPr="00486EF8" w:rsidRDefault="00207991" w:rsidP="009468D1">
          <w:pPr>
            <w:jc w:val="center"/>
            <w:rPr>
              <w:rFonts w:ascii="Arial Narrow" w:hAnsi="Arial Narrow"/>
              <w:b/>
              <w:color w:val="BFBFBF"/>
              <w:sz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2E6BA3" w:themeColor="accent1" w:themeShade="80"/>
          </w:tcBorders>
          <w:vAlign w:val="center"/>
        </w:tcPr>
        <w:p w14:paraId="31B0D0A1" w14:textId="77777777" w:rsidR="00207991" w:rsidRPr="00B63DB1" w:rsidRDefault="00207991"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1B0D0A2" w14:textId="77777777" w:rsidR="00207991" w:rsidRPr="00B63DB1" w:rsidRDefault="00207991"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Par</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Cœur</w:t>
          </w:r>
        </w:p>
      </w:tc>
      <w:tc>
        <w:tcPr>
          <w:tcW w:w="190" w:type="dxa"/>
          <w:tcBorders>
            <w:left w:val="single" w:sz="4" w:space="0" w:color="2E6BA3" w:themeColor="accent1" w:themeShade="80"/>
            <w:right w:val="single" w:sz="4" w:space="0" w:color="A6A6A6" w:themeColor="background1" w:themeShade="A6"/>
          </w:tcBorders>
          <w:vAlign w:val="center"/>
        </w:tcPr>
        <w:p w14:paraId="31B0D0A3" w14:textId="77777777" w:rsidR="00207991" w:rsidRPr="00B63DB1" w:rsidRDefault="00207991"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A4" w14:textId="77777777" w:rsidR="00207991" w:rsidRPr="00B63DB1" w:rsidRDefault="00207991"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31B0D0A5" w14:textId="77777777" w:rsidR="00207991" w:rsidRPr="00B63DB1" w:rsidRDefault="00207991"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A6" w14:textId="77777777" w:rsidR="00207991" w:rsidRPr="00B63DB1" w:rsidRDefault="00207991"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31B0D0A7" w14:textId="77777777" w:rsidR="00207991" w:rsidRPr="00B63DB1" w:rsidDel="00A6006C" w:rsidRDefault="00207991"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A8" w14:textId="77777777" w:rsidR="00207991" w:rsidRPr="00B63DB1" w:rsidRDefault="00207991"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1B0D0A9" w14:textId="77777777" w:rsidR="00207991" w:rsidRPr="00B63DB1" w:rsidRDefault="00207991"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AA" w14:textId="77777777" w:rsidR="00207991" w:rsidRDefault="00207991"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31B0D0AC" w14:textId="77777777" w:rsidR="00207991" w:rsidRDefault="00207991" w:rsidP="00A5040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0AD" w14:textId="77777777" w:rsidR="00207991" w:rsidRDefault="0020799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07991" w14:paraId="31B0D0BD"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AE" w14:textId="77777777" w:rsidR="00207991" w:rsidRPr="00486EF8" w:rsidRDefault="00207991"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31B0D0AF" w14:textId="77777777" w:rsidR="00207991" w:rsidRPr="00B63DB1" w:rsidRDefault="00207991"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B0" w14:textId="77777777" w:rsidR="00207991" w:rsidRPr="00486EF8" w:rsidRDefault="00207991" w:rsidP="00A22CC2">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31B0D0B1" w14:textId="77777777" w:rsidR="00207991" w:rsidRPr="00396FAF" w:rsidRDefault="0020799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B2" w14:textId="77777777" w:rsidR="00207991" w:rsidRPr="00B63DB1" w:rsidRDefault="0020799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31B0D0B3" w14:textId="77777777" w:rsidR="00207991" w:rsidRPr="00B63DB1" w:rsidRDefault="0020799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B4" w14:textId="77777777" w:rsidR="00207991" w:rsidRPr="00B63DB1" w:rsidRDefault="0020799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2E6BA3" w:themeColor="accent1" w:themeShade="80"/>
          </w:tcBorders>
          <w:vAlign w:val="center"/>
        </w:tcPr>
        <w:p w14:paraId="31B0D0B5" w14:textId="77777777" w:rsidR="00207991" w:rsidRPr="00B63DB1" w:rsidRDefault="0020799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1B0D0B6" w14:textId="77777777" w:rsidR="00207991" w:rsidRPr="00B63DB1" w:rsidRDefault="00207991"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31B0D0B7" w14:textId="77777777" w:rsidR="00207991" w:rsidRPr="00B63DB1" w:rsidRDefault="0020799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B8" w14:textId="77777777" w:rsidR="00207991" w:rsidRPr="00B63DB1" w:rsidRDefault="00207991"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31B0D0B9" w14:textId="77777777" w:rsidR="00207991" w:rsidRPr="00B63DB1" w:rsidDel="00A6006C" w:rsidRDefault="0020799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BA" w14:textId="77777777" w:rsidR="00207991" w:rsidRPr="00B63DB1" w:rsidRDefault="0020799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1B0D0BB" w14:textId="77777777" w:rsidR="00207991" w:rsidRPr="00B63DB1" w:rsidRDefault="0020799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BC" w14:textId="77777777" w:rsidR="00207991" w:rsidRDefault="0020799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31B0D0BE" w14:textId="77777777" w:rsidR="00207991" w:rsidRDefault="00207991"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0BF" w14:textId="77777777" w:rsidR="00207991" w:rsidRDefault="0020799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07991" w14:paraId="31B0D0CF"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C0" w14:textId="77777777" w:rsidR="00207991" w:rsidRPr="00396FAF" w:rsidRDefault="00207991"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31B0D0C1" w14:textId="77777777" w:rsidR="00207991" w:rsidRPr="00B63DB1" w:rsidRDefault="00207991"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C2" w14:textId="77777777" w:rsidR="00207991" w:rsidRPr="00396FAF" w:rsidRDefault="00207991" w:rsidP="009E506B">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31B0D0C3" w14:textId="77777777" w:rsidR="00207991" w:rsidRPr="00396FAF" w:rsidRDefault="0020799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C4" w14:textId="77777777" w:rsidR="00207991" w:rsidRPr="00B63DB1" w:rsidRDefault="0020799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31B0D0C5" w14:textId="77777777" w:rsidR="00207991" w:rsidRPr="00B63DB1" w:rsidRDefault="00207991"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C6" w14:textId="77777777" w:rsidR="00207991" w:rsidRPr="00B63DB1" w:rsidRDefault="0020799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2E6BA3" w:themeColor="accent1" w:themeShade="80"/>
          </w:tcBorders>
          <w:vAlign w:val="center"/>
        </w:tcPr>
        <w:p w14:paraId="31B0D0C7" w14:textId="77777777" w:rsidR="00207991" w:rsidRPr="00B63DB1" w:rsidRDefault="00207991"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1B0D0C8" w14:textId="77777777" w:rsidR="00207991" w:rsidRPr="00B63DB1" w:rsidRDefault="00207991" w:rsidP="009E506B">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31B0D0C9" w14:textId="77777777" w:rsidR="00207991" w:rsidRPr="00B63DB1" w:rsidRDefault="0020799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CA" w14:textId="77777777" w:rsidR="00207991" w:rsidRPr="00B63DB1" w:rsidRDefault="00207991" w:rsidP="009E506B">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31B0D0CB" w14:textId="77777777" w:rsidR="00207991" w:rsidRPr="00B63DB1" w:rsidDel="00A6006C" w:rsidRDefault="0020799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CC" w14:textId="77777777" w:rsidR="00207991" w:rsidRPr="00B63DB1" w:rsidRDefault="00207991"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1B0D0CD" w14:textId="77777777" w:rsidR="00207991" w:rsidRPr="00B63DB1" w:rsidRDefault="0020799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CE" w14:textId="77777777" w:rsidR="00207991" w:rsidRDefault="0020799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31B0D0D0" w14:textId="77777777" w:rsidR="00207991" w:rsidRDefault="00207991" w:rsidP="00DF2B5E">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0D1" w14:textId="77777777" w:rsidR="00207991" w:rsidRDefault="0020799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07991" w14:paraId="31B0D0E1"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D2" w14:textId="77777777" w:rsidR="00207991" w:rsidRPr="00396FAF" w:rsidRDefault="00207991"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31B0D0D3" w14:textId="77777777" w:rsidR="00207991" w:rsidRPr="00B63DB1" w:rsidRDefault="00207991"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D4" w14:textId="77777777" w:rsidR="00207991" w:rsidRPr="00DD5A39" w:rsidRDefault="00207991"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31B0D0D5" w14:textId="77777777" w:rsidR="00207991" w:rsidRPr="00396FAF" w:rsidRDefault="0020799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D6" w14:textId="77777777" w:rsidR="00207991" w:rsidRPr="00B63DB1" w:rsidRDefault="0020799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31B0D0D7" w14:textId="77777777" w:rsidR="00207991" w:rsidRPr="00B63DB1" w:rsidRDefault="00207991"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D8" w14:textId="77777777" w:rsidR="00207991" w:rsidRPr="00B63DB1" w:rsidRDefault="0020799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31B0D0D9" w14:textId="77777777" w:rsidR="00207991" w:rsidRPr="00B63DB1" w:rsidRDefault="00207991"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DA" w14:textId="77777777" w:rsidR="00207991" w:rsidRPr="00B63DB1" w:rsidRDefault="00207991"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31B0D0DB" w14:textId="77777777" w:rsidR="00207991" w:rsidRPr="00B63DB1" w:rsidRDefault="0020799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1B0D0DC" w14:textId="77777777" w:rsidR="00207991" w:rsidRPr="00B63DB1" w:rsidRDefault="00207991"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Hôte/invité</w:t>
          </w:r>
        </w:p>
      </w:tc>
      <w:tc>
        <w:tcPr>
          <w:tcW w:w="180" w:type="dxa"/>
          <w:tcBorders>
            <w:left w:val="single" w:sz="4" w:space="0" w:color="2E6BA3" w:themeColor="accent1" w:themeShade="80"/>
            <w:right w:val="single" w:sz="4" w:space="0" w:color="A6A6A6" w:themeColor="background1" w:themeShade="A6"/>
          </w:tcBorders>
          <w:vAlign w:val="center"/>
        </w:tcPr>
        <w:p w14:paraId="31B0D0DD" w14:textId="77777777" w:rsidR="00207991" w:rsidRPr="00B63DB1" w:rsidDel="00A6006C" w:rsidRDefault="0020799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DE" w14:textId="77777777" w:rsidR="00207991" w:rsidRPr="00B63DB1" w:rsidRDefault="00207991"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1B0D0DF" w14:textId="77777777" w:rsidR="00207991" w:rsidRPr="00B63DB1" w:rsidRDefault="0020799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E0" w14:textId="77777777" w:rsidR="00207991" w:rsidRDefault="0020799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31B0D0E2" w14:textId="77777777" w:rsidR="00207991" w:rsidRDefault="00207991"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0E3" w14:textId="77777777" w:rsidR="00207991" w:rsidRDefault="0020799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07991" w14:paraId="31B0D0F3"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E4" w14:textId="77777777" w:rsidR="00207991" w:rsidRPr="00396FAF" w:rsidRDefault="00207991"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31B0D0E5" w14:textId="77777777" w:rsidR="00207991" w:rsidRPr="00B63DB1" w:rsidRDefault="00207991"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E6" w14:textId="77777777" w:rsidR="00207991" w:rsidRPr="00396FAF" w:rsidRDefault="00207991"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31B0D0E7" w14:textId="77777777" w:rsidR="00207991" w:rsidRPr="00396FAF" w:rsidRDefault="0020799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E8" w14:textId="77777777" w:rsidR="00207991" w:rsidRPr="00B63DB1" w:rsidRDefault="0020799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31B0D0E9" w14:textId="77777777" w:rsidR="00207991" w:rsidRPr="00B63DB1" w:rsidRDefault="00207991"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EA" w14:textId="77777777" w:rsidR="00207991" w:rsidRPr="00B63DB1" w:rsidRDefault="0020799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31B0D0EB" w14:textId="77777777" w:rsidR="00207991" w:rsidRPr="00B63DB1" w:rsidRDefault="00207991"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EC" w14:textId="77777777" w:rsidR="00207991" w:rsidRPr="00B63DB1" w:rsidRDefault="00207991"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31B0D0ED" w14:textId="77777777" w:rsidR="00207991" w:rsidRPr="00B63DB1" w:rsidRDefault="0020799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1B0D0EE" w14:textId="77777777" w:rsidR="00207991" w:rsidRPr="00B63DB1" w:rsidRDefault="00207991"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Hôte/invité</w:t>
          </w:r>
        </w:p>
      </w:tc>
      <w:tc>
        <w:tcPr>
          <w:tcW w:w="180" w:type="dxa"/>
          <w:tcBorders>
            <w:left w:val="single" w:sz="4" w:space="0" w:color="2E6BA3" w:themeColor="accent1" w:themeShade="80"/>
            <w:right w:val="single" w:sz="4" w:space="0" w:color="A6A6A6" w:themeColor="background1" w:themeShade="A6"/>
          </w:tcBorders>
          <w:vAlign w:val="center"/>
        </w:tcPr>
        <w:p w14:paraId="31B0D0EF" w14:textId="77777777" w:rsidR="00207991" w:rsidRPr="00B63DB1" w:rsidDel="00A6006C" w:rsidRDefault="0020799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F0" w14:textId="77777777" w:rsidR="00207991" w:rsidRPr="00B63DB1" w:rsidRDefault="00207991"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1B0D0F1" w14:textId="77777777" w:rsidR="00207991" w:rsidRPr="00B63DB1" w:rsidRDefault="0020799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F2" w14:textId="77777777" w:rsidR="00207991" w:rsidRDefault="0020799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31B0D0F4" w14:textId="77777777" w:rsidR="00207991" w:rsidRDefault="00207991" w:rsidP="00BD40C3">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0F5" w14:textId="77777777" w:rsidR="00207991" w:rsidRDefault="0020799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07991" w14:paraId="31B0D105"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F6" w14:textId="77777777" w:rsidR="00207991" w:rsidRPr="00486EF8" w:rsidRDefault="00207991"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31B0D0F7" w14:textId="77777777" w:rsidR="00207991" w:rsidRPr="00B63DB1" w:rsidRDefault="00207991"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F8" w14:textId="77777777" w:rsidR="00207991" w:rsidRPr="00486EF8" w:rsidRDefault="00207991" w:rsidP="0014243A">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31B0D0F9" w14:textId="77777777" w:rsidR="00207991" w:rsidRPr="00396FAF" w:rsidRDefault="0020799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FA" w14:textId="77777777" w:rsidR="00207991" w:rsidRPr="00B63DB1" w:rsidRDefault="0020799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31B0D0FB" w14:textId="77777777" w:rsidR="00207991" w:rsidRPr="00B63DB1" w:rsidRDefault="00207991"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FC" w14:textId="77777777" w:rsidR="00207991" w:rsidRPr="00B63DB1" w:rsidRDefault="0020799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31B0D0FD" w14:textId="77777777" w:rsidR="00207991" w:rsidRPr="00B63DB1" w:rsidRDefault="00207991"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FE" w14:textId="77777777" w:rsidR="00207991" w:rsidRPr="00B63DB1" w:rsidRDefault="00207991"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31B0D0FF" w14:textId="77777777" w:rsidR="00207991" w:rsidRPr="00B63DB1" w:rsidRDefault="0020799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100" w14:textId="77777777" w:rsidR="00207991" w:rsidRPr="00B63DB1" w:rsidRDefault="00207991"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Hôte/invité</w:t>
          </w:r>
        </w:p>
      </w:tc>
      <w:tc>
        <w:tcPr>
          <w:tcW w:w="180" w:type="dxa"/>
          <w:tcBorders>
            <w:left w:val="single" w:sz="4" w:space="0" w:color="A6A6A6" w:themeColor="background1" w:themeShade="A6"/>
            <w:right w:val="single" w:sz="4" w:space="0" w:color="2E6BA3" w:themeColor="accent1" w:themeShade="80"/>
          </w:tcBorders>
          <w:vAlign w:val="center"/>
        </w:tcPr>
        <w:p w14:paraId="31B0D101" w14:textId="77777777" w:rsidR="00207991" w:rsidRPr="00B63DB1" w:rsidDel="00A6006C" w:rsidRDefault="0020799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1B0D102" w14:textId="77777777" w:rsidR="00207991" w:rsidRPr="00B63DB1" w:rsidRDefault="00207991" w:rsidP="0014243A">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Services en Ligne</w:t>
          </w:r>
        </w:p>
      </w:tc>
      <w:tc>
        <w:tcPr>
          <w:tcW w:w="180" w:type="dxa"/>
          <w:tcBorders>
            <w:left w:val="single" w:sz="4" w:space="0" w:color="2E6BA3" w:themeColor="accent1" w:themeShade="80"/>
            <w:right w:val="single" w:sz="4" w:space="0" w:color="A6A6A6" w:themeColor="background1" w:themeShade="A6"/>
          </w:tcBorders>
          <w:vAlign w:val="center"/>
        </w:tcPr>
        <w:p w14:paraId="31B0D103" w14:textId="77777777" w:rsidR="00207991" w:rsidRPr="00B63DB1" w:rsidRDefault="0020799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104" w14:textId="77777777" w:rsidR="00207991" w:rsidRDefault="0020799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31B0D106" w14:textId="77777777" w:rsidR="00207991" w:rsidRDefault="00207991"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107" w14:textId="77777777" w:rsidR="00207991" w:rsidRDefault="00207991"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07991" w14:paraId="31B0D117"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108" w14:textId="77777777" w:rsidR="00207991" w:rsidRPr="00486EF8" w:rsidRDefault="00207991"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31B0D109" w14:textId="77777777" w:rsidR="00207991" w:rsidRPr="00B63DB1" w:rsidRDefault="00207991"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10A" w14:textId="77777777" w:rsidR="00207991" w:rsidRPr="00486EF8" w:rsidRDefault="00207991" w:rsidP="009E506B">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31B0D10B" w14:textId="77777777" w:rsidR="00207991" w:rsidRPr="00396FAF" w:rsidRDefault="0020799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10C" w14:textId="77777777" w:rsidR="00207991" w:rsidRPr="00B63DB1" w:rsidRDefault="0020799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31B0D10D" w14:textId="77777777" w:rsidR="00207991" w:rsidRPr="00B63DB1" w:rsidRDefault="00207991"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10E" w14:textId="77777777" w:rsidR="00207991" w:rsidRPr="00B63DB1" w:rsidRDefault="0020799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31B0D10F" w14:textId="77777777" w:rsidR="00207991" w:rsidRPr="00B63DB1" w:rsidRDefault="00207991"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110" w14:textId="77777777" w:rsidR="00207991" w:rsidRPr="00B63DB1" w:rsidRDefault="00207991"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31B0D111" w14:textId="77777777" w:rsidR="00207991" w:rsidRPr="00B63DB1" w:rsidRDefault="0020799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112" w14:textId="77777777" w:rsidR="00207991" w:rsidRPr="00B63DB1" w:rsidRDefault="00207991"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31B0D113" w14:textId="77777777" w:rsidR="00207991" w:rsidRPr="00B63DB1" w:rsidDel="00A6006C" w:rsidRDefault="0020799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114" w14:textId="77777777" w:rsidR="00207991" w:rsidRPr="00B63DB1" w:rsidRDefault="00207991"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2E6BA3" w:themeColor="accent1" w:themeShade="80"/>
          </w:tcBorders>
          <w:vAlign w:val="center"/>
        </w:tcPr>
        <w:p w14:paraId="31B0D115" w14:textId="77777777" w:rsidR="00207991" w:rsidRPr="00B63DB1" w:rsidRDefault="0020799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1B0D116" w14:textId="77777777" w:rsidR="00207991" w:rsidRPr="00486EF8" w:rsidRDefault="00207991"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Annexe</w:t>
          </w:r>
        </w:p>
      </w:tc>
    </w:tr>
  </w:tbl>
  <w:p w14:paraId="31B0D118" w14:textId="77777777" w:rsidR="00207991" w:rsidRDefault="00207991"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119" w14:textId="77777777" w:rsidR="00207991" w:rsidRPr="005C45AF" w:rsidRDefault="00207991" w:rsidP="00355CD5">
    <w:pPr>
      <w:pStyle w:val="PURPageNumber"/>
      <w:tabs>
        <w:tab w:val="clear" w:pos="14400"/>
        <w:tab w:val="right" w:pos="12240"/>
      </w:tabs>
      <w:rPr>
        <w:sz w:val="6"/>
        <w:szCs w:val="16"/>
      </w:rPr>
    </w:pPr>
  </w:p>
  <w:p w14:paraId="31B0D11A" w14:textId="77777777" w:rsidR="00207991" w:rsidRDefault="00207991"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07991" w14:paraId="31B0D12A"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11B" w14:textId="77777777" w:rsidR="00207991" w:rsidRPr="00486EF8" w:rsidRDefault="00207991"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31B0D11C" w14:textId="77777777" w:rsidR="00207991" w:rsidRPr="00B63DB1" w:rsidRDefault="00207991"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11D" w14:textId="77777777" w:rsidR="00207991" w:rsidRPr="00486EF8" w:rsidRDefault="00207991" w:rsidP="009E506B">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31B0D11E" w14:textId="77777777" w:rsidR="00207991" w:rsidRPr="00396FAF" w:rsidRDefault="0020799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11F" w14:textId="77777777" w:rsidR="00207991" w:rsidRPr="00B63DB1" w:rsidRDefault="0020799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31B0D120" w14:textId="77777777" w:rsidR="00207991" w:rsidRPr="00B63DB1" w:rsidRDefault="00207991"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121" w14:textId="77777777" w:rsidR="00207991" w:rsidRPr="00B63DB1" w:rsidRDefault="0020799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31B0D122" w14:textId="77777777" w:rsidR="00207991" w:rsidRPr="00B63DB1" w:rsidRDefault="00207991"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123" w14:textId="77777777" w:rsidR="00207991" w:rsidRPr="00B63DB1" w:rsidRDefault="00207991"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31B0D124" w14:textId="77777777" w:rsidR="00207991" w:rsidRPr="00B63DB1" w:rsidRDefault="0020799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125" w14:textId="77777777" w:rsidR="00207991" w:rsidRPr="00B63DB1" w:rsidRDefault="00207991"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31B0D126" w14:textId="77777777" w:rsidR="00207991" w:rsidRPr="00B63DB1" w:rsidDel="00A6006C" w:rsidRDefault="0020799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127" w14:textId="77777777" w:rsidR="00207991" w:rsidRPr="00B63DB1" w:rsidRDefault="00207991"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2E6BA3" w:themeColor="accent1" w:themeShade="80"/>
          </w:tcBorders>
          <w:vAlign w:val="center"/>
        </w:tcPr>
        <w:p w14:paraId="31B0D128" w14:textId="77777777" w:rsidR="00207991" w:rsidRPr="00B63DB1" w:rsidRDefault="0020799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1B0D129" w14:textId="77777777" w:rsidR="00207991" w:rsidRPr="00486EF8" w:rsidRDefault="00207991"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Annexe</w:t>
          </w:r>
        </w:p>
      </w:tc>
    </w:tr>
  </w:tbl>
  <w:p w14:paraId="31B0D12B" w14:textId="77777777" w:rsidR="00207991" w:rsidRDefault="00207991" w:rsidP="00580F2E">
    <w:pPr>
      <w:pStyle w:val="PURPageNumber"/>
      <w:tabs>
        <w:tab w:val="clear" w:pos="14400"/>
        <w:tab w:val="right" w:pos="12240"/>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008" w14:textId="77777777" w:rsidR="00207991" w:rsidRPr="0020626F" w:rsidRDefault="00207991" w:rsidP="00F04120">
    <w:pPr>
      <w:pStyle w:val="PURPageNumber"/>
      <w:tabs>
        <w:tab w:val="clear" w:pos="14400"/>
        <w:tab w:val="right" w:pos="12240"/>
      </w:tabs>
    </w:pPr>
    <w:r>
      <w:tab/>
    </w:r>
  </w:p>
  <w:p w14:paraId="31B0D009" w14:textId="77777777" w:rsidR="00207991" w:rsidRDefault="00207991"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12C" w14:textId="77777777" w:rsidR="00207991" w:rsidRPr="00486EF8" w:rsidRDefault="00207991" w:rsidP="00486EF8">
    <w:pPr>
      <w:pStyle w:val="PURPageNumber"/>
      <w:tabs>
        <w:tab w:val="clear" w:pos="14400"/>
        <w:tab w:val="right" w:pos="12240"/>
      </w:tabs>
    </w:pPr>
  </w:p>
  <w:p w14:paraId="31B0D12D" w14:textId="77777777" w:rsidR="00207991" w:rsidRDefault="00207991"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00C" w14:textId="77777777" w:rsidR="00207991" w:rsidRDefault="00207991">
    <w:pPr>
      <w:pStyle w:val="Footer"/>
    </w:pPr>
  </w:p>
  <w:p w14:paraId="31B0D00D" w14:textId="77777777" w:rsidR="00207991" w:rsidRDefault="00207991">
    <w:pPr>
      <w:pStyle w:val="Footer"/>
    </w:pPr>
  </w:p>
  <w:p w14:paraId="31B0D00E" w14:textId="77777777" w:rsidR="00207991" w:rsidRDefault="00207991" w:rsidP="00F04120">
    <w:pPr>
      <w:pStyle w:val="Footer"/>
      <w:tabs>
        <w:tab w:val="clear" w:pos="4680"/>
        <w:tab w:val="clear" w:pos="9360"/>
        <w:tab w:val="left" w:pos="11095"/>
      </w:tabs>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010" w14:textId="77777777" w:rsidR="00207991" w:rsidRDefault="00207991">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207991" w:rsidRPr="00B63DB1" w14:paraId="31B0D01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1B0D011" w14:textId="77777777" w:rsidR="00207991" w:rsidRPr="00396FAF" w:rsidRDefault="00207991"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31B0D012" w14:textId="77777777" w:rsidR="00207991" w:rsidRPr="00B63DB1" w:rsidRDefault="00207991"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13" w14:textId="77777777" w:rsidR="00207991" w:rsidRPr="00396FAF" w:rsidRDefault="00207991"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31B0D014" w14:textId="77777777" w:rsidR="00207991" w:rsidRPr="00396FAF" w:rsidRDefault="00207991"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15" w14:textId="77777777" w:rsidR="00207991" w:rsidRPr="00B63DB1" w:rsidRDefault="00207991"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31B0D016" w14:textId="77777777" w:rsidR="00207991" w:rsidRPr="00B63DB1" w:rsidRDefault="00207991"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17" w14:textId="77777777" w:rsidR="00207991" w:rsidRPr="00B63DB1" w:rsidRDefault="00207991"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31B0D018" w14:textId="77777777" w:rsidR="00207991" w:rsidRPr="00B63DB1" w:rsidRDefault="00207991"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19" w14:textId="77777777" w:rsidR="00207991" w:rsidRPr="00B63DB1" w:rsidRDefault="00207991"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31B0D01A" w14:textId="77777777" w:rsidR="00207991" w:rsidRPr="00B63DB1" w:rsidDel="00A6006C" w:rsidRDefault="00207991"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1B" w14:textId="77777777" w:rsidR="00207991" w:rsidRPr="00B63DB1" w:rsidRDefault="00207991"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7" w:type="dxa"/>
          <w:tcBorders>
            <w:left w:val="single" w:sz="4" w:space="0" w:color="A6A6A6" w:themeColor="background1" w:themeShade="A6"/>
            <w:right w:val="single" w:sz="4" w:space="0" w:color="A6A6A6" w:themeColor="background1" w:themeShade="A6"/>
          </w:tcBorders>
          <w:vAlign w:val="center"/>
        </w:tcPr>
        <w:p w14:paraId="31B0D01C" w14:textId="77777777" w:rsidR="00207991" w:rsidRPr="00B63DB1" w:rsidRDefault="00207991"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1D" w14:textId="77777777" w:rsidR="00207991" w:rsidRDefault="00207991"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31B0D01F" w14:textId="77777777" w:rsidR="00207991" w:rsidRDefault="00207991">
    <w:pPr>
      <w:pStyle w:val="Footer"/>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021" w14:textId="77777777" w:rsidR="00207991" w:rsidRDefault="00207991">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07991" w14:paraId="31B0D031"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1B0D022" w14:textId="77777777" w:rsidR="00207991" w:rsidRPr="00396FAF" w:rsidRDefault="00207991"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31B0D023" w14:textId="77777777" w:rsidR="00207991" w:rsidRPr="00B63DB1" w:rsidRDefault="00207991"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24" w14:textId="77777777" w:rsidR="00207991" w:rsidRPr="00396FAF" w:rsidRDefault="00207991"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31B0D025" w14:textId="77777777" w:rsidR="00207991" w:rsidRPr="00396FAF" w:rsidRDefault="0020799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26" w14:textId="77777777" w:rsidR="00207991" w:rsidRPr="00B63DB1" w:rsidRDefault="0020799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31B0D027" w14:textId="77777777" w:rsidR="00207991" w:rsidRPr="00B63DB1" w:rsidRDefault="0020799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28" w14:textId="77777777" w:rsidR="00207991" w:rsidRPr="00B63DB1" w:rsidRDefault="0020799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31B0D029" w14:textId="77777777" w:rsidR="00207991" w:rsidRPr="00B63DB1" w:rsidRDefault="0020799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2A" w14:textId="77777777" w:rsidR="00207991" w:rsidRPr="00B63DB1" w:rsidRDefault="0020799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31B0D02B" w14:textId="77777777" w:rsidR="00207991" w:rsidRPr="00B63DB1" w:rsidRDefault="0020799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2C" w14:textId="77777777" w:rsidR="00207991" w:rsidRPr="00B63DB1" w:rsidRDefault="00207991"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31B0D02D" w14:textId="77777777" w:rsidR="00207991" w:rsidRPr="00B63DB1" w:rsidDel="00A6006C" w:rsidRDefault="0020799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2E" w14:textId="77777777" w:rsidR="00207991" w:rsidRPr="00B63DB1" w:rsidRDefault="0020799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1B0D02F" w14:textId="77777777" w:rsidR="00207991" w:rsidRPr="00B63DB1" w:rsidRDefault="0020799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30" w14:textId="77777777" w:rsidR="00207991" w:rsidRDefault="0020799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31B0D032" w14:textId="77777777" w:rsidR="00207991" w:rsidRDefault="00207991">
    <w:pPr>
      <w:pStyle w:val="Footer"/>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033" w14:textId="77777777" w:rsidR="00207991" w:rsidRDefault="0020799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07991" w14:paraId="31B0D043"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34" w14:textId="77777777" w:rsidR="00207991" w:rsidRPr="00486EF8" w:rsidRDefault="00207991"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2E6BA3" w:themeColor="accent1" w:themeShade="80"/>
          </w:tcBorders>
          <w:vAlign w:val="center"/>
        </w:tcPr>
        <w:p w14:paraId="31B0D035" w14:textId="77777777" w:rsidR="00207991" w:rsidRPr="00486EF8" w:rsidRDefault="00207991" w:rsidP="00A22CC2">
          <w:pPr>
            <w:jc w:val="center"/>
            <w:rPr>
              <w:rFonts w:ascii="Arial Narrow" w:hAnsi="Arial Narrow"/>
              <w:b/>
              <w:color w:val="797979"/>
              <w:sz w:val="16"/>
            </w:rPr>
          </w:pPr>
          <w:r>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1B0D036" w14:textId="77777777" w:rsidR="00207991" w:rsidRPr="00396FAF" w:rsidRDefault="00207991"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Conditions universelles de licence</w:t>
          </w:r>
        </w:p>
      </w:tc>
      <w:tc>
        <w:tcPr>
          <w:tcW w:w="190" w:type="dxa"/>
          <w:tcBorders>
            <w:left w:val="single" w:sz="4" w:space="0" w:color="2E6BA3" w:themeColor="accent1" w:themeShade="80"/>
            <w:right w:val="single" w:sz="4" w:space="0" w:color="A6A6A6" w:themeColor="background1" w:themeShade="A6"/>
          </w:tcBorders>
          <w:vAlign w:val="center"/>
        </w:tcPr>
        <w:p w14:paraId="31B0D037" w14:textId="77777777" w:rsidR="00207991" w:rsidRPr="00396FAF" w:rsidRDefault="0020799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38" w14:textId="77777777" w:rsidR="00207991" w:rsidRPr="00B63DB1" w:rsidRDefault="0020799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31B0D039" w14:textId="77777777" w:rsidR="00207991" w:rsidRPr="00B63DB1" w:rsidRDefault="0020799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3A" w14:textId="77777777" w:rsidR="00207991" w:rsidRPr="00B63DB1" w:rsidRDefault="0020799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31B0D03B" w14:textId="77777777" w:rsidR="00207991" w:rsidRPr="00B63DB1" w:rsidRDefault="0020799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3C" w14:textId="77777777" w:rsidR="00207991" w:rsidRPr="00B63DB1" w:rsidRDefault="0020799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31B0D03D" w14:textId="77777777" w:rsidR="00207991" w:rsidRPr="00B63DB1" w:rsidRDefault="0020799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3E" w14:textId="77777777" w:rsidR="00207991" w:rsidRPr="00B63DB1" w:rsidRDefault="00207991"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31B0D03F" w14:textId="77777777" w:rsidR="00207991" w:rsidRPr="00B63DB1" w:rsidDel="00A6006C" w:rsidRDefault="0020799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40" w14:textId="77777777" w:rsidR="00207991" w:rsidRPr="00B63DB1" w:rsidRDefault="0020799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1B0D041" w14:textId="77777777" w:rsidR="00207991" w:rsidRPr="00B63DB1" w:rsidRDefault="0020799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42" w14:textId="77777777" w:rsidR="00207991" w:rsidRDefault="0020799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31B0D044" w14:textId="77777777" w:rsidR="00207991" w:rsidRDefault="00207991" w:rsidP="00396FAF">
    <w:pPr>
      <w:pStyle w:val="Footer"/>
      <w:tabs>
        <w:tab w:val="clear" w:pos="4680"/>
        <w:tab w:val="clear" w:pos="9360"/>
        <w:tab w:val="left" w:pos="11095"/>
      </w:tabs>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045" w14:textId="77777777" w:rsidR="00207991" w:rsidRDefault="0020799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07991" w14:paraId="31B0D055" w14:textId="77777777" w:rsidTr="002C3A6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46" w14:textId="77777777" w:rsidR="00207991" w:rsidRPr="00486EF8" w:rsidRDefault="00207991" w:rsidP="002C3A60">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31B0D047" w14:textId="77777777" w:rsidR="00207991" w:rsidRPr="00B63DB1" w:rsidRDefault="00207991" w:rsidP="002C3A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48" w14:textId="77777777" w:rsidR="00207991" w:rsidRPr="00486EF8" w:rsidRDefault="00207991" w:rsidP="002C3A60">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2E6BA3" w:themeColor="accent1" w:themeShade="80"/>
          </w:tcBorders>
          <w:vAlign w:val="center"/>
        </w:tcPr>
        <w:p w14:paraId="31B0D049" w14:textId="77777777" w:rsidR="00207991" w:rsidRPr="00396FAF" w:rsidRDefault="00207991" w:rsidP="002C3A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1B0D04A" w14:textId="77777777" w:rsidR="00207991" w:rsidRPr="00486EF8" w:rsidRDefault="00207991" w:rsidP="002C3A60">
          <w:pPr>
            <w:jc w:val="center"/>
            <w:rPr>
              <w:rFonts w:ascii="Arial Narrow" w:hAnsi="Arial Narrow"/>
              <w:b/>
              <w:color w:val="BFBFBF"/>
              <w:sz w:val="16"/>
            </w:rPr>
          </w:pPr>
          <w:r>
            <w:rPr>
              <w:rFonts w:ascii="Arial Narrow" w:eastAsia="Arial" w:hAnsi="Arial Narrow" w:cs="Arial"/>
              <w:b/>
              <w:color w:val="2E6BA3" w:themeColor="accent1" w:themeShade="80"/>
              <w:sz w:val="16"/>
              <w:szCs w:val="16"/>
            </w:rPr>
            <w:t>Par processeur</w:t>
          </w:r>
        </w:p>
      </w:tc>
      <w:tc>
        <w:tcPr>
          <w:tcW w:w="190" w:type="dxa"/>
          <w:tcBorders>
            <w:left w:val="single" w:sz="4" w:space="0" w:color="2E6BA3" w:themeColor="accent1" w:themeShade="80"/>
            <w:right w:val="single" w:sz="4" w:space="0" w:color="A6A6A6" w:themeColor="background1" w:themeShade="A6"/>
          </w:tcBorders>
          <w:vAlign w:val="center"/>
        </w:tcPr>
        <w:p w14:paraId="31B0D04B" w14:textId="77777777" w:rsidR="00207991" w:rsidRPr="00B63DB1" w:rsidRDefault="00207991" w:rsidP="002C3A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4C" w14:textId="77777777" w:rsidR="00207991" w:rsidRPr="00B63DB1" w:rsidRDefault="00207991" w:rsidP="002C3A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31B0D04D" w14:textId="77777777" w:rsidR="00207991" w:rsidRPr="00B63DB1" w:rsidRDefault="00207991" w:rsidP="002C3A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4E" w14:textId="77777777" w:rsidR="00207991" w:rsidRPr="00B63DB1" w:rsidRDefault="00207991" w:rsidP="002C3A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31B0D04F" w14:textId="77777777" w:rsidR="00207991" w:rsidRPr="00B63DB1" w:rsidRDefault="00207991" w:rsidP="002C3A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50" w14:textId="77777777" w:rsidR="00207991" w:rsidRPr="00B63DB1" w:rsidRDefault="00207991" w:rsidP="002C3A6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31B0D051" w14:textId="77777777" w:rsidR="00207991" w:rsidRPr="00B63DB1" w:rsidDel="00A6006C" w:rsidRDefault="00207991" w:rsidP="002C3A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52" w14:textId="77777777" w:rsidR="00207991" w:rsidRPr="00B63DB1" w:rsidRDefault="00207991" w:rsidP="002C3A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1B0D053" w14:textId="77777777" w:rsidR="00207991" w:rsidRPr="00B63DB1" w:rsidRDefault="00207991" w:rsidP="002C3A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54" w14:textId="77777777" w:rsidR="00207991" w:rsidRDefault="00207991" w:rsidP="002C3A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31B0D056" w14:textId="77777777" w:rsidR="00207991" w:rsidRDefault="00207991" w:rsidP="00BD40C3">
    <w:pPr>
      <w:pStyle w:val="Footer"/>
      <w:tabs>
        <w:tab w:val="clear" w:pos="4680"/>
        <w:tab w:val="clear" w:pos="9360"/>
        <w:tab w:val="left" w:pos="11095"/>
      </w:tabs>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057" w14:textId="77777777" w:rsidR="00207991" w:rsidRDefault="00207991"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207991" w:rsidRPr="00B63DB1" w14:paraId="31B0D065"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58" w14:textId="77777777" w:rsidR="00207991" w:rsidRPr="00355CD5" w:rsidRDefault="00207991"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31B0D059" w14:textId="77777777" w:rsidR="00207991" w:rsidRPr="00B63DB1" w:rsidRDefault="00207991"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5A" w14:textId="77777777" w:rsidR="00207991" w:rsidRPr="00AE7BEF" w:rsidRDefault="00207991"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Conditions universelles de licence</w:t>
          </w:r>
        </w:p>
      </w:tc>
      <w:tc>
        <w:tcPr>
          <w:tcW w:w="190" w:type="dxa"/>
          <w:tcBorders>
            <w:left w:val="single" w:sz="4" w:space="0" w:color="A6A6A6" w:themeColor="background1" w:themeShade="A6"/>
            <w:right w:val="single" w:sz="4" w:space="0" w:color="2E6BA3" w:themeColor="accent1" w:themeShade="80"/>
          </w:tcBorders>
          <w:vAlign w:val="center"/>
        </w:tcPr>
        <w:p w14:paraId="31B0D05B" w14:textId="77777777" w:rsidR="00207991" w:rsidRPr="00B63DB1" w:rsidRDefault="00207991"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1B0D05C" w14:textId="77777777" w:rsidR="00207991" w:rsidRPr="005E0251" w:rsidRDefault="00207991"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Par processeur</w:t>
          </w:r>
        </w:p>
      </w:tc>
      <w:tc>
        <w:tcPr>
          <w:tcW w:w="190" w:type="dxa"/>
          <w:tcBorders>
            <w:left w:val="single" w:sz="4" w:space="0" w:color="2E6BA3" w:themeColor="accent1" w:themeShade="80"/>
            <w:right w:val="single" w:sz="4" w:space="0" w:color="A6A6A6" w:themeColor="background1" w:themeShade="A6"/>
          </w:tcBorders>
          <w:vAlign w:val="center"/>
        </w:tcPr>
        <w:p w14:paraId="31B0D05D" w14:textId="77777777" w:rsidR="00207991" w:rsidRPr="00B63DB1" w:rsidRDefault="00207991"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31B0D05E" w14:textId="77777777" w:rsidR="00207991" w:rsidRPr="008941DE" w:rsidRDefault="00207991"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31B0D05F" w14:textId="77777777" w:rsidR="00207991" w:rsidRPr="00B63DB1" w:rsidRDefault="00207991"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60" w14:textId="77777777" w:rsidR="00207991" w:rsidRPr="00B63DB1" w:rsidRDefault="00207991"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31B0D061" w14:textId="77777777" w:rsidR="00207991" w:rsidRPr="00B63DB1" w:rsidDel="00A6006C" w:rsidRDefault="00207991"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62" w14:textId="77777777" w:rsidR="00207991" w:rsidRPr="00B63DB1" w:rsidRDefault="00207991"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7" w:type="dxa"/>
          <w:tcBorders>
            <w:left w:val="single" w:sz="4" w:space="0" w:color="A6A6A6" w:themeColor="background1" w:themeShade="A6"/>
            <w:right w:val="single" w:sz="4" w:space="0" w:color="A6A6A6" w:themeColor="background1" w:themeShade="A6"/>
          </w:tcBorders>
          <w:vAlign w:val="center"/>
        </w:tcPr>
        <w:p w14:paraId="31B0D063" w14:textId="77777777" w:rsidR="00207991" w:rsidRPr="00B63DB1" w:rsidRDefault="00207991"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64" w14:textId="77777777" w:rsidR="00207991" w:rsidRDefault="00207991"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31B0D066" w14:textId="77777777" w:rsidR="00207991" w:rsidRDefault="00207991" w:rsidP="00A50403">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067" w14:textId="77777777" w:rsidR="00207991" w:rsidRDefault="0020799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07991" w:rsidRPr="00B63DB1" w14:paraId="31B0D077"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68" w14:textId="77777777" w:rsidR="00207991" w:rsidRPr="00486EF8" w:rsidRDefault="00207991"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31B0D069" w14:textId="77777777" w:rsidR="00207991" w:rsidRPr="00B63DB1" w:rsidRDefault="00207991"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6A" w14:textId="77777777" w:rsidR="00207991" w:rsidRPr="00486EF8" w:rsidRDefault="00207991" w:rsidP="009468D1">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2E6BA3" w:themeColor="accent1" w:themeShade="80"/>
          </w:tcBorders>
          <w:vAlign w:val="center"/>
        </w:tcPr>
        <w:p w14:paraId="31B0D06B" w14:textId="77777777" w:rsidR="00207991" w:rsidRPr="00396FAF" w:rsidRDefault="00207991"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1B0D06C" w14:textId="77777777" w:rsidR="00207991" w:rsidRPr="00486EF8" w:rsidRDefault="00207991" w:rsidP="009468D1">
          <w:pPr>
            <w:jc w:val="center"/>
            <w:rPr>
              <w:rFonts w:ascii="Arial Narrow" w:hAnsi="Arial Narrow"/>
              <w:b/>
              <w:color w:val="BFBFBF"/>
              <w:sz w:val="16"/>
            </w:rPr>
          </w:pPr>
          <w:r>
            <w:rPr>
              <w:rFonts w:ascii="Arial Narrow" w:eastAsia="Arial" w:hAnsi="Arial Narrow" w:cs="Arial"/>
              <w:b/>
              <w:color w:val="2E6BA3" w:themeColor="accent1" w:themeShade="80"/>
              <w:sz w:val="16"/>
              <w:szCs w:val="16"/>
            </w:rPr>
            <w:t>Par processeur</w:t>
          </w:r>
        </w:p>
      </w:tc>
      <w:tc>
        <w:tcPr>
          <w:tcW w:w="190" w:type="dxa"/>
          <w:tcBorders>
            <w:left w:val="single" w:sz="4" w:space="0" w:color="2E6BA3" w:themeColor="accent1" w:themeShade="80"/>
            <w:right w:val="single" w:sz="4" w:space="0" w:color="A6A6A6" w:themeColor="background1" w:themeShade="A6"/>
          </w:tcBorders>
          <w:vAlign w:val="center"/>
        </w:tcPr>
        <w:p w14:paraId="31B0D06D" w14:textId="77777777" w:rsidR="00207991" w:rsidRPr="00B63DB1" w:rsidRDefault="00207991"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6E" w14:textId="77777777" w:rsidR="00207991" w:rsidRPr="00B63DB1" w:rsidRDefault="00207991"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31B0D06F" w14:textId="77777777" w:rsidR="00207991" w:rsidRPr="00B63DB1" w:rsidRDefault="00207991"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70" w14:textId="77777777" w:rsidR="00207991" w:rsidRPr="00B63DB1" w:rsidRDefault="00207991"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31B0D071" w14:textId="77777777" w:rsidR="00207991" w:rsidRPr="00B63DB1" w:rsidRDefault="00207991"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72" w14:textId="77777777" w:rsidR="00207991" w:rsidRPr="00B63DB1" w:rsidRDefault="00207991"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31B0D073" w14:textId="77777777" w:rsidR="00207991" w:rsidRPr="00B63DB1" w:rsidDel="00A6006C" w:rsidRDefault="00207991"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74" w14:textId="77777777" w:rsidR="00207991" w:rsidRPr="00B63DB1" w:rsidRDefault="00207991"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1B0D075" w14:textId="77777777" w:rsidR="00207991" w:rsidRPr="00B63DB1" w:rsidRDefault="00207991"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1B0D076" w14:textId="77777777" w:rsidR="00207991" w:rsidRDefault="00207991"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31B0D078" w14:textId="77777777" w:rsidR="00207991" w:rsidRDefault="00207991" w:rsidP="00A5040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3E0837AD" w14:textId="77777777" w:rsidR="004E2E3E" w:rsidRDefault="004E2E3E" w:rsidP="007C7D4D">
      <w:pPr>
        <w:spacing w:after="0"/>
      </w:pPr>
      <w:r>
        <w:separator/>
      </w:r>
    </w:p>
    <w:p w14:paraId="5C4CBB9E" w14:textId="77777777" w:rsidR="004E2E3E" w:rsidRDefault="004E2E3E"/>
    <w:p w14:paraId="06C67917" w14:textId="77777777" w:rsidR="004E2E3E" w:rsidRDefault="004E2E3E"/>
  </w:footnote>
  <w:footnote w:type="continuationSeparator" w:id="0">
    <w:p w14:paraId="73E9239C" w14:textId="77777777" w:rsidR="004E2E3E" w:rsidRDefault="004E2E3E" w:rsidP="007C7D4D">
      <w:pPr>
        <w:spacing w:after="0"/>
      </w:pPr>
      <w:r>
        <w:continuationSeparator/>
      </w:r>
    </w:p>
    <w:p w14:paraId="52081A7F" w14:textId="77777777" w:rsidR="004E2E3E" w:rsidRDefault="004E2E3E"/>
    <w:p w14:paraId="1BED59AC" w14:textId="77777777" w:rsidR="004E2E3E" w:rsidRDefault="004E2E3E"/>
  </w:footnote>
  <w:footnote w:type="continuationNotice" w:id="1">
    <w:p w14:paraId="40987DDB" w14:textId="77777777" w:rsidR="004E2E3E" w:rsidRDefault="004E2E3E">
      <w:pPr>
        <w:spacing w:after="0"/>
      </w:pPr>
    </w:p>
    <w:p w14:paraId="3520FEF8" w14:textId="77777777" w:rsidR="004E2E3E" w:rsidRDefault="004E2E3E"/>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000" w14:textId="77777777" w:rsidR="00207991" w:rsidRPr="008F1B3C" w:rsidRDefault="00207991" w:rsidP="00944F92">
    <w:pPr>
      <w:pStyle w:val="PURRunningHeader"/>
      <w:tabs>
        <w:tab w:val="clear" w:pos="14400"/>
        <w:tab w:val="left" w:pos="7920"/>
      </w:tabs>
      <w:rPr>
        <w:lang w:val="fr-FR"/>
      </w:rPr>
    </w:pPr>
    <w:r w:rsidRPr="008F1B3C">
      <w:rPr>
        <w:lang w:val="fr-FR"/>
      </w:rPr>
      <w:t>Droits d</w:t>
    </w:r>
    <w:r>
      <w:rPr>
        <w:lang w:val="fr-FR"/>
      </w:rPr>
      <w:t>’</w:t>
    </w:r>
    <w:r w:rsidRPr="008F1B3C">
      <w:rPr>
        <w:lang w:val="fr-FR"/>
      </w:rPr>
      <w:t xml:space="preserve">Utilisation de Logiciels dans le cadre du programme de Licence en Volume de Microsoft (français – neutre, mars 2011) </w:t>
    </w:r>
    <w:r w:rsidRPr="008F1B3C">
      <w:rPr>
        <w:lang w:val="fr-FR"/>
      </w:rPr>
      <w:tab/>
    </w:r>
    <w:r w:rsidRPr="008F1B3C">
      <w:rPr>
        <w:lang w:val="fr-FR"/>
      </w:rPr>
      <w:tab/>
    </w:r>
    <w:r w:rsidRPr="008F1B3C">
      <w:rPr>
        <w:lang w:val="fr-FR"/>
      </w:rPr>
      <w:tab/>
    </w:r>
    <w:r w:rsidRPr="008F1B3C">
      <w:rPr>
        <w:lang w:val="fr-FR"/>
      </w:rPr>
      <w:tab/>
      <w:t xml:space="preserve"> </w:t>
    </w:r>
    <w:r>
      <w:rPr>
        <w:rStyle w:val="PURBlueStrongChar"/>
      </w:rPr>
      <w:fldChar w:fldCharType="begin"/>
    </w:r>
    <w:r w:rsidRPr="008F1B3C">
      <w:rPr>
        <w:rStyle w:val="PURBlueStrongChar"/>
        <w:lang w:val="fr-FR"/>
      </w:rPr>
      <w:instrText xml:space="preserve"> PAGE   \* MERGEFORMAT </w:instrText>
    </w:r>
    <w:r>
      <w:rPr>
        <w:rStyle w:val="PURBlueStrongChar"/>
      </w:rPr>
      <w:fldChar w:fldCharType="separate"/>
    </w:r>
    <w:r w:rsidRPr="008F1B3C">
      <w:rPr>
        <w:rStyle w:val="PURBlueStrongChar"/>
        <w:noProof/>
        <w:lang w:val="fr-FR"/>
      </w:rPr>
      <w:t>0</w:t>
    </w:r>
    <w:r>
      <w:fldChar w:fldCharType="end"/>
    </w: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003" w14:textId="77777777" w:rsidR="00207991" w:rsidRDefault="00207991">
    <w:pPr>
      <w:pStyle w:val="Header"/>
    </w:pP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472"/>
      <w:gridCol w:w="2544"/>
    </w:tblGrid>
    <w:tr w:rsidR="00207991" w14:paraId="31B0D006" w14:textId="77777777" w:rsidTr="000D5951">
      <w:tc>
        <w:tcPr>
          <w:tcW w:w="10500" w:type="dxa"/>
        </w:tcPr>
        <w:p w14:paraId="31B0D004" w14:textId="77777777" w:rsidR="00207991" w:rsidRPr="008F1B3C" w:rsidRDefault="00207991" w:rsidP="00FC50CD">
          <w:pPr>
            <w:pStyle w:val="PURBody"/>
            <w:rPr>
              <w:lang w:val="fr-FR"/>
            </w:rPr>
          </w:pPr>
          <w:r w:rsidRPr="008F1B3C">
            <w:rPr>
              <w:lang w:val="fr-FR"/>
            </w:rPr>
            <w:t>Droits d</w:t>
          </w:r>
          <w:r>
            <w:rPr>
              <w:lang w:val="fr-FR"/>
            </w:rPr>
            <w:t>’</w:t>
          </w:r>
          <w:r w:rsidRPr="008F1B3C">
            <w:rPr>
              <w:lang w:val="fr-FR"/>
            </w:rPr>
            <w:t>Utilisation de Logiciels dans le cadre du programme de Licence en Volume de Microsoft (Français – neutre, Avril 2014)</w:t>
          </w:r>
        </w:p>
      </w:tc>
      <w:tc>
        <w:tcPr>
          <w:tcW w:w="3160" w:type="dxa"/>
        </w:tcPr>
        <w:p w14:paraId="31B0D005" w14:textId="77777777" w:rsidR="00207991" w:rsidRDefault="00207991" w:rsidP="000D5951">
          <w:pPr>
            <w:pStyle w:val="PURBody"/>
            <w:jc w:val="right"/>
          </w:pPr>
          <w:r>
            <w:fldChar w:fldCharType="begin"/>
          </w:r>
          <w:r>
            <w:instrText xml:space="preserve"> PAGE \* MERGEFORMAT </w:instrText>
          </w:r>
          <w:r>
            <w:fldChar w:fldCharType="separate"/>
          </w:r>
          <w:r w:rsidR="007A0984">
            <w:rPr>
              <w:noProof/>
            </w:rPr>
            <w:t>46</w:t>
          </w:r>
          <w:r>
            <w:fldChar w:fldCharType="end"/>
          </w:r>
        </w:p>
      </w:tc>
    </w:tr>
  </w:tbl>
  <w:p w14:paraId="31B0D007" w14:textId="77777777" w:rsidR="00207991" w:rsidRPr="002C084A" w:rsidRDefault="00207991" w:rsidP="00CD6E9D">
    <w:pPr>
      <w:pStyle w:val="Header"/>
      <w:ind w:right="800"/>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941834098"/>
      <w:docPartObj>
        <w:docPartGallery w:val="Page Numbers (Top of Page)"/>
        <w:docPartUnique/>
      </w:docPartObj>
    </w:sdtPr>
    <w:sdtEndPr>
      <w:rPr>
        <w:noProof/>
      </w:rPr>
    </w:sdtEndPr>
    <w:sdtContent>
      <w:p w14:paraId="31B0D00A" w14:textId="77777777" w:rsidR="00207991" w:rsidRDefault="00207991">
        <w:pPr>
          <w:pStyle w:val="Header"/>
          <w:jc w:val="right"/>
        </w:pPr>
        <w:r>
          <w:fldChar w:fldCharType="begin"/>
        </w:r>
        <w:r>
          <w:instrText xml:space="preserve"> PAGE   \* MERGEFORMAT </w:instrText>
        </w:r>
        <w:r>
          <w:fldChar w:fldCharType="separate"/>
        </w:r>
        <w:r w:rsidR="00884ACB">
          <w:rPr>
            <w:noProof/>
          </w:rPr>
          <w:t>1</w:t>
        </w:r>
        <w:r>
          <w:fldChar w:fldCharType="end"/>
        </w:r>
      </w:p>
    </w:sdtContent>
  </w:sdt>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00B" w14:textId="77777777" w:rsidR="00207991" w:rsidRDefault="00207991">
    <w:pPr>
      <w:pStyle w:val="Header"/>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00F" w14:textId="77777777" w:rsidR="00207991" w:rsidRDefault="00207991">
    <w:pPr>
      <w:pStyle w:val="Header"/>
    </w:pPr>
  </w:p>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B0D020" w14:textId="77777777" w:rsidR="00207991" w:rsidRPr="00E7686A" w:rsidRDefault="00207991">
    <w:pPr>
      <w:pStyle w:val="Header"/>
      <w:rPr>
        <w:b/>
        <w:i/>
        <w:sz w:val="16"/>
        <w:szCs w:val="16"/>
      </w:rPr>
    </w:pPr>
    <w:r>
      <w:rPr>
        <w:b/>
        <w:i/>
        <w:sz w:val="16"/>
        <w:szCs w:val="16"/>
      </w:rPr>
      <w:t>Introduction</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3">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5">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6">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8">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9">
    <w:nsid w:val="227F0942"/>
    <w:multiLevelType w:val="hybridMultilevel"/>
    <w:tmpl w:val="68F4E43C"/>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0">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1">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2">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3">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4">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6">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7">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9">
    <w:nsid w:val="51E514ED"/>
    <w:multiLevelType w:val="multilevel"/>
    <w:tmpl w:val="4852C560"/>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color w:val="auto"/>
        <w:sz w:val="18"/>
        <w:szCs w:val="18"/>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0">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1">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2">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3">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4">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5">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6">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27">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28">
    <w:nsid w:val="6B2C4D22"/>
    <w:multiLevelType w:val="hybridMultilevel"/>
    <w:tmpl w:val="8850E9E0"/>
    <w:lvl w:ilvl="0" w:tplc="D902DDBC">
      <w:start w:val="1"/>
      <w:numFmt w:val="bullet"/>
      <w:lvlText w:val=""/>
      <w:lvlJc w:val="left"/>
      <w:pPr>
        <w:ind w:left="720" w:hanging="360"/>
      </w:pPr>
      <w:rPr>
        <w:rFonts w:ascii="Webdings" w:hAnsi="Webdings" w:hint="default"/>
        <w:b w:val="0"/>
        <w:i w:val="0"/>
        <w:color w:val="FF6600"/>
        <w:sz w:val="24"/>
      </w:rPr>
    </w:lvl>
    <w:lvl w:ilvl="1" w:tplc="F4448034">
      <w:start w:val="1"/>
      <w:numFmt w:val="decimal"/>
      <w:lvlText w:val="%2."/>
      <w:lvlJc w:val="left"/>
      <w:pPr>
        <w:tabs>
          <w:tab w:val="num" w:pos="1440"/>
        </w:tabs>
        <w:ind w:left="1440" w:hanging="360"/>
      </w:pPr>
      <w:rPr>
        <w:color w:val="auto"/>
        <w:sz w:val="18"/>
        <w:szCs w:val="18"/>
      </w:r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29">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27"/>
  </w:num>
  <w:num w:numId="2">
    <w:abstractNumId w:val="5"/>
  </w:num>
  <w:num w:numId="3">
    <w:abstractNumId w:val="16"/>
  </w:num>
  <w:num w:numId="4">
    <w:abstractNumId w:val="29"/>
  </w:num>
  <w:num w:numId="5">
    <w:abstractNumId w:val="3"/>
  </w:num>
  <w:num w:numId="6">
    <w:abstractNumId w:val="17"/>
  </w:num>
  <w:num w:numId="7">
    <w:abstractNumId w:val="25"/>
  </w:num>
  <w:num w:numId="8">
    <w:abstractNumId w:val="8"/>
  </w:num>
  <w:num w:numId="9">
    <w:abstractNumId w:val="12"/>
  </w:num>
  <w:num w:numId="10">
    <w:abstractNumId w:val="23"/>
  </w:num>
  <w:num w:numId="11">
    <w:abstractNumId w:val="14"/>
  </w:num>
  <w:num w:numId="12">
    <w:abstractNumId w:val="24"/>
  </w:num>
  <w:num w:numId="13">
    <w:abstractNumId w:val="4"/>
  </w:num>
  <w:num w:numId="14">
    <w:abstractNumId w:val="22"/>
  </w:num>
  <w:num w:numId="15">
    <w:abstractNumId w:val="26"/>
  </w:num>
  <w:num w:numId="16">
    <w:abstractNumId w:val="18"/>
  </w:num>
  <w:num w:numId="17">
    <w:abstractNumId w:val="0"/>
  </w:num>
  <w:num w:numId="18">
    <w:abstractNumId w:val="9"/>
  </w:num>
  <w:num w:numId="19">
    <w:abstractNumId w:val="6"/>
  </w:num>
  <w:num w:numId="20">
    <w:abstractNumId w:val="21"/>
  </w:num>
  <w:num w:numId="21">
    <w:abstractNumId w:val="28"/>
  </w:num>
  <w:num w:numId="22">
    <w:abstractNumId w:val="19"/>
  </w:num>
  <w:num w:numId="23">
    <w:abstractNumId w:val="20"/>
  </w:num>
  <w:num w:numId="24">
    <w:abstractNumId w:val="1"/>
  </w:num>
  <w:num w:numId="25">
    <w:abstractNumId w:val="11"/>
  </w:num>
  <w:num w:numId="26">
    <w:abstractNumId w:val="10"/>
  </w:num>
  <w:num w:numId="27">
    <w:abstractNumId w:val="15"/>
  </w:num>
  <w:num w:numId="28">
    <w:abstractNumId w:val="27"/>
  </w:num>
  <w:num w:numId="29">
    <w:abstractNumId w:val="27"/>
  </w:num>
  <w:num w:numId="30">
    <w:abstractNumId w:val="7"/>
  </w:num>
  <w:num w:numId="31">
    <w:abstractNumId w:val="13"/>
  </w:num>
  <w:num w:numId="32">
    <w:abstractNumId w:val="27"/>
  </w:num>
  <w:num w:numId="33">
    <w:abstractNumId w:val="27"/>
  </w:num>
  <w:num w:numId="34">
    <w:abstractNumId w:val="27"/>
  </w:num>
  <w:num w:numId="35">
    <w:abstractNumId w:val="27"/>
  </w:num>
  <w:num w:numId="36">
    <w:abstractNumId w:val="27"/>
  </w:num>
  <w:num w:numId="37">
    <w:abstractNumId w:val="27"/>
  </w:num>
  <w:num w:numId="38">
    <w:abstractNumId w:val="27"/>
  </w:num>
  <w:num w:numId="39">
    <w:abstractNumId w:val="2"/>
  </w:num>
  <w:num w:numId="40">
    <w:abstractNumId w:val="27"/>
  </w:num>
  <w:num w:numId="41">
    <w:abstractNumId w:val="27"/>
  </w:num>
  <w:num w:numId="42">
    <w:abstractNumId w:val="27"/>
  </w:num>
  <w:num w:numId="43">
    <w:abstractNumId w:val="27"/>
  </w:num>
  <w:num w:numId="44">
    <w:abstractNumId w:val="27"/>
  </w:num>
  <w:num w:numId="45">
    <w:abstractNumId w:val="27"/>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70"/>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xDcq3buDjAVf+8bqfJTKZyyyRUtifgHu12TxWLIs8Lvf1U+FQDwRBuU5L4mEAG84zCYFLP1X0pxbZVNccCoUfA==" w:salt="FBhz9VNVLSFE+UNWcGoypw=="/>
  <w:defaultTabStop w:val="720"/>
  <w:characterSpacingControl w:val="doNotCompress"/>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A99"/>
    <w:rsid w:val="00000E77"/>
    <w:rsid w:val="000011B6"/>
    <w:rsid w:val="0000131E"/>
    <w:rsid w:val="00001D50"/>
    <w:rsid w:val="00002431"/>
    <w:rsid w:val="0000288A"/>
    <w:rsid w:val="0000299C"/>
    <w:rsid w:val="000037D6"/>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78F"/>
    <w:rsid w:val="0002052D"/>
    <w:rsid w:val="0002114C"/>
    <w:rsid w:val="0002167B"/>
    <w:rsid w:val="000245B9"/>
    <w:rsid w:val="0002466A"/>
    <w:rsid w:val="00025058"/>
    <w:rsid w:val="00025AD8"/>
    <w:rsid w:val="0002658D"/>
    <w:rsid w:val="00026601"/>
    <w:rsid w:val="00027D8E"/>
    <w:rsid w:val="00027E61"/>
    <w:rsid w:val="00027F48"/>
    <w:rsid w:val="0003012B"/>
    <w:rsid w:val="00030141"/>
    <w:rsid w:val="00030BB0"/>
    <w:rsid w:val="000323C4"/>
    <w:rsid w:val="00034A39"/>
    <w:rsid w:val="000351E1"/>
    <w:rsid w:val="0003633E"/>
    <w:rsid w:val="000378FD"/>
    <w:rsid w:val="00037D51"/>
    <w:rsid w:val="00040699"/>
    <w:rsid w:val="00040A84"/>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5569"/>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558E"/>
    <w:rsid w:val="000756CB"/>
    <w:rsid w:val="000757BB"/>
    <w:rsid w:val="00075BE6"/>
    <w:rsid w:val="00077167"/>
    <w:rsid w:val="000774D7"/>
    <w:rsid w:val="000779E6"/>
    <w:rsid w:val="00080152"/>
    <w:rsid w:val="0008051C"/>
    <w:rsid w:val="00080718"/>
    <w:rsid w:val="000814E1"/>
    <w:rsid w:val="00082030"/>
    <w:rsid w:val="0008374B"/>
    <w:rsid w:val="000839D0"/>
    <w:rsid w:val="000848CA"/>
    <w:rsid w:val="00085B72"/>
    <w:rsid w:val="00086038"/>
    <w:rsid w:val="000864B9"/>
    <w:rsid w:val="00086F1A"/>
    <w:rsid w:val="00087B3F"/>
    <w:rsid w:val="00087D5A"/>
    <w:rsid w:val="00087DB1"/>
    <w:rsid w:val="00087F39"/>
    <w:rsid w:val="000905B8"/>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2308"/>
    <w:rsid w:val="000A3567"/>
    <w:rsid w:val="000A37CE"/>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75D7"/>
    <w:rsid w:val="000D0919"/>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6F7D"/>
    <w:rsid w:val="000E7319"/>
    <w:rsid w:val="000E7AD0"/>
    <w:rsid w:val="000F0E3C"/>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532"/>
    <w:rsid w:val="00110095"/>
    <w:rsid w:val="00113B9E"/>
    <w:rsid w:val="00113E08"/>
    <w:rsid w:val="001141D2"/>
    <w:rsid w:val="001150A6"/>
    <w:rsid w:val="00116253"/>
    <w:rsid w:val="001166B8"/>
    <w:rsid w:val="00117141"/>
    <w:rsid w:val="00117E16"/>
    <w:rsid w:val="00120392"/>
    <w:rsid w:val="0012091E"/>
    <w:rsid w:val="0012093E"/>
    <w:rsid w:val="00121C07"/>
    <w:rsid w:val="00122C13"/>
    <w:rsid w:val="001234F2"/>
    <w:rsid w:val="00123701"/>
    <w:rsid w:val="00125A1D"/>
    <w:rsid w:val="001261DC"/>
    <w:rsid w:val="00131010"/>
    <w:rsid w:val="00131DBA"/>
    <w:rsid w:val="0013235D"/>
    <w:rsid w:val="001333B5"/>
    <w:rsid w:val="00135611"/>
    <w:rsid w:val="00135995"/>
    <w:rsid w:val="00135EB5"/>
    <w:rsid w:val="00136C32"/>
    <w:rsid w:val="001371F7"/>
    <w:rsid w:val="00137381"/>
    <w:rsid w:val="00140ADD"/>
    <w:rsid w:val="00140D8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2DE8"/>
    <w:rsid w:val="00154D46"/>
    <w:rsid w:val="00155175"/>
    <w:rsid w:val="00156D47"/>
    <w:rsid w:val="00156FC7"/>
    <w:rsid w:val="00160EFF"/>
    <w:rsid w:val="001614B3"/>
    <w:rsid w:val="00162F40"/>
    <w:rsid w:val="001638EB"/>
    <w:rsid w:val="00164773"/>
    <w:rsid w:val="00165FFC"/>
    <w:rsid w:val="0016653A"/>
    <w:rsid w:val="001672C8"/>
    <w:rsid w:val="00167987"/>
    <w:rsid w:val="0017087E"/>
    <w:rsid w:val="00170E0B"/>
    <w:rsid w:val="0017176B"/>
    <w:rsid w:val="00171A1D"/>
    <w:rsid w:val="00171C7A"/>
    <w:rsid w:val="00172391"/>
    <w:rsid w:val="00172CBD"/>
    <w:rsid w:val="00173766"/>
    <w:rsid w:val="001751F1"/>
    <w:rsid w:val="00175CF4"/>
    <w:rsid w:val="00176363"/>
    <w:rsid w:val="00176458"/>
    <w:rsid w:val="00177195"/>
    <w:rsid w:val="001772B4"/>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13D5"/>
    <w:rsid w:val="00191E26"/>
    <w:rsid w:val="001926C3"/>
    <w:rsid w:val="00193938"/>
    <w:rsid w:val="0019414B"/>
    <w:rsid w:val="001945BE"/>
    <w:rsid w:val="00194607"/>
    <w:rsid w:val="00195F8F"/>
    <w:rsid w:val="001964EC"/>
    <w:rsid w:val="001A05AC"/>
    <w:rsid w:val="001A0924"/>
    <w:rsid w:val="001A109E"/>
    <w:rsid w:val="001A16FE"/>
    <w:rsid w:val="001A172C"/>
    <w:rsid w:val="001A228C"/>
    <w:rsid w:val="001A2B30"/>
    <w:rsid w:val="001A4524"/>
    <w:rsid w:val="001A4C47"/>
    <w:rsid w:val="001A5432"/>
    <w:rsid w:val="001A74EF"/>
    <w:rsid w:val="001A7522"/>
    <w:rsid w:val="001B0162"/>
    <w:rsid w:val="001B2E39"/>
    <w:rsid w:val="001B33DD"/>
    <w:rsid w:val="001B367E"/>
    <w:rsid w:val="001B3D8B"/>
    <w:rsid w:val="001B404B"/>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0D2"/>
    <w:rsid w:val="001D1160"/>
    <w:rsid w:val="001D11A3"/>
    <w:rsid w:val="001D21B5"/>
    <w:rsid w:val="001D22B1"/>
    <w:rsid w:val="001D2C3A"/>
    <w:rsid w:val="001D2D90"/>
    <w:rsid w:val="001D2E50"/>
    <w:rsid w:val="001D3451"/>
    <w:rsid w:val="001D5164"/>
    <w:rsid w:val="001D52D7"/>
    <w:rsid w:val="001D54BC"/>
    <w:rsid w:val="001D560E"/>
    <w:rsid w:val="001D5731"/>
    <w:rsid w:val="001D5CEA"/>
    <w:rsid w:val="001D6198"/>
    <w:rsid w:val="001D653A"/>
    <w:rsid w:val="001D69C8"/>
    <w:rsid w:val="001D7180"/>
    <w:rsid w:val="001D7E60"/>
    <w:rsid w:val="001E0B83"/>
    <w:rsid w:val="001E2403"/>
    <w:rsid w:val="001E2545"/>
    <w:rsid w:val="001E3040"/>
    <w:rsid w:val="001E309D"/>
    <w:rsid w:val="001E310D"/>
    <w:rsid w:val="001E3992"/>
    <w:rsid w:val="001E50F3"/>
    <w:rsid w:val="001E5943"/>
    <w:rsid w:val="001E5D1B"/>
    <w:rsid w:val="001E6168"/>
    <w:rsid w:val="001E62A1"/>
    <w:rsid w:val="001E71E0"/>
    <w:rsid w:val="001F0EC7"/>
    <w:rsid w:val="001F12C2"/>
    <w:rsid w:val="001F1783"/>
    <w:rsid w:val="001F1E53"/>
    <w:rsid w:val="001F2BF4"/>
    <w:rsid w:val="001F2F34"/>
    <w:rsid w:val="001F310E"/>
    <w:rsid w:val="001F3481"/>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6F01"/>
    <w:rsid w:val="0020720E"/>
    <w:rsid w:val="00207991"/>
    <w:rsid w:val="00210C66"/>
    <w:rsid w:val="00211200"/>
    <w:rsid w:val="00211396"/>
    <w:rsid w:val="00211544"/>
    <w:rsid w:val="002122DC"/>
    <w:rsid w:val="00213018"/>
    <w:rsid w:val="002133EE"/>
    <w:rsid w:val="0021360B"/>
    <w:rsid w:val="00214238"/>
    <w:rsid w:val="00214695"/>
    <w:rsid w:val="00214E0B"/>
    <w:rsid w:val="00215C8D"/>
    <w:rsid w:val="00216179"/>
    <w:rsid w:val="0021622F"/>
    <w:rsid w:val="002165CD"/>
    <w:rsid w:val="002175A2"/>
    <w:rsid w:val="00217BCD"/>
    <w:rsid w:val="00220CB5"/>
    <w:rsid w:val="00221E81"/>
    <w:rsid w:val="002226FA"/>
    <w:rsid w:val="0022270E"/>
    <w:rsid w:val="00222B2C"/>
    <w:rsid w:val="002230DF"/>
    <w:rsid w:val="00223B89"/>
    <w:rsid w:val="002243AF"/>
    <w:rsid w:val="002244D0"/>
    <w:rsid w:val="00224512"/>
    <w:rsid w:val="00226649"/>
    <w:rsid w:val="002304BA"/>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48BE"/>
    <w:rsid w:val="00244E6C"/>
    <w:rsid w:val="002450C1"/>
    <w:rsid w:val="0024603C"/>
    <w:rsid w:val="00246713"/>
    <w:rsid w:val="0024728C"/>
    <w:rsid w:val="00247537"/>
    <w:rsid w:val="00250182"/>
    <w:rsid w:val="002507FF"/>
    <w:rsid w:val="00251258"/>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70659"/>
    <w:rsid w:val="00270C7F"/>
    <w:rsid w:val="00270D51"/>
    <w:rsid w:val="0027139E"/>
    <w:rsid w:val="002718A4"/>
    <w:rsid w:val="00272CD1"/>
    <w:rsid w:val="002733A7"/>
    <w:rsid w:val="00273D2F"/>
    <w:rsid w:val="00275903"/>
    <w:rsid w:val="00275F93"/>
    <w:rsid w:val="00276065"/>
    <w:rsid w:val="002760D0"/>
    <w:rsid w:val="00276809"/>
    <w:rsid w:val="00276D5F"/>
    <w:rsid w:val="0027720B"/>
    <w:rsid w:val="00280B5A"/>
    <w:rsid w:val="00281E2B"/>
    <w:rsid w:val="00282633"/>
    <w:rsid w:val="002831C7"/>
    <w:rsid w:val="00283720"/>
    <w:rsid w:val="00283B8E"/>
    <w:rsid w:val="002844DC"/>
    <w:rsid w:val="00284BB7"/>
    <w:rsid w:val="00284E2C"/>
    <w:rsid w:val="00284FC8"/>
    <w:rsid w:val="00285A11"/>
    <w:rsid w:val="00285C2E"/>
    <w:rsid w:val="00285E90"/>
    <w:rsid w:val="00286105"/>
    <w:rsid w:val="0028715A"/>
    <w:rsid w:val="00287658"/>
    <w:rsid w:val="002876CB"/>
    <w:rsid w:val="00292345"/>
    <w:rsid w:val="00292450"/>
    <w:rsid w:val="00293BD8"/>
    <w:rsid w:val="00294428"/>
    <w:rsid w:val="00295BFA"/>
    <w:rsid w:val="00295FE5"/>
    <w:rsid w:val="002A13D4"/>
    <w:rsid w:val="002A177B"/>
    <w:rsid w:val="002A18C6"/>
    <w:rsid w:val="002A34F3"/>
    <w:rsid w:val="002A4210"/>
    <w:rsid w:val="002A504C"/>
    <w:rsid w:val="002A557F"/>
    <w:rsid w:val="002A701A"/>
    <w:rsid w:val="002A7D59"/>
    <w:rsid w:val="002B0F6B"/>
    <w:rsid w:val="002B10AB"/>
    <w:rsid w:val="002B1453"/>
    <w:rsid w:val="002B20C0"/>
    <w:rsid w:val="002B37E0"/>
    <w:rsid w:val="002B480C"/>
    <w:rsid w:val="002B4BAE"/>
    <w:rsid w:val="002B550E"/>
    <w:rsid w:val="002B553F"/>
    <w:rsid w:val="002B5624"/>
    <w:rsid w:val="002B5C4F"/>
    <w:rsid w:val="002B5D15"/>
    <w:rsid w:val="002B5EF3"/>
    <w:rsid w:val="002B74D3"/>
    <w:rsid w:val="002B7854"/>
    <w:rsid w:val="002C084A"/>
    <w:rsid w:val="002C0C65"/>
    <w:rsid w:val="002C13FC"/>
    <w:rsid w:val="002C29A8"/>
    <w:rsid w:val="002C3A60"/>
    <w:rsid w:val="002C3BC9"/>
    <w:rsid w:val="002C4A0C"/>
    <w:rsid w:val="002C4D72"/>
    <w:rsid w:val="002C5861"/>
    <w:rsid w:val="002C599E"/>
    <w:rsid w:val="002C5D48"/>
    <w:rsid w:val="002C6201"/>
    <w:rsid w:val="002C6CD9"/>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C7A"/>
    <w:rsid w:val="002F234C"/>
    <w:rsid w:val="002F3CC5"/>
    <w:rsid w:val="002F41BB"/>
    <w:rsid w:val="002F435F"/>
    <w:rsid w:val="002F7552"/>
    <w:rsid w:val="002F7816"/>
    <w:rsid w:val="003005FA"/>
    <w:rsid w:val="00301121"/>
    <w:rsid w:val="00301263"/>
    <w:rsid w:val="00301D35"/>
    <w:rsid w:val="003025FD"/>
    <w:rsid w:val="003029DA"/>
    <w:rsid w:val="00303CD3"/>
    <w:rsid w:val="00304678"/>
    <w:rsid w:val="00305613"/>
    <w:rsid w:val="00305C42"/>
    <w:rsid w:val="00305FC0"/>
    <w:rsid w:val="00307D0B"/>
    <w:rsid w:val="0031183C"/>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20DE"/>
    <w:rsid w:val="00323DC2"/>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69C2"/>
    <w:rsid w:val="00337008"/>
    <w:rsid w:val="00340473"/>
    <w:rsid w:val="00340969"/>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B28"/>
    <w:rsid w:val="00384EAA"/>
    <w:rsid w:val="0038635A"/>
    <w:rsid w:val="00386A49"/>
    <w:rsid w:val="00386C6E"/>
    <w:rsid w:val="003876F0"/>
    <w:rsid w:val="00391025"/>
    <w:rsid w:val="0039140A"/>
    <w:rsid w:val="00391629"/>
    <w:rsid w:val="003930E2"/>
    <w:rsid w:val="003939AC"/>
    <w:rsid w:val="003939C1"/>
    <w:rsid w:val="003954D5"/>
    <w:rsid w:val="00396D3A"/>
    <w:rsid w:val="00396FAF"/>
    <w:rsid w:val="00397469"/>
    <w:rsid w:val="003A082C"/>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4B8A"/>
    <w:rsid w:val="003B503D"/>
    <w:rsid w:val="003B5A77"/>
    <w:rsid w:val="003B61E4"/>
    <w:rsid w:val="003B634B"/>
    <w:rsid w:val="003B6DF5"/>
    <w:rsid w:val="003C0690"/>
    <w:rsid w:val="003C1696"/>
    <w:rsid w:val="003C16DB"/>
    <w:rsid w:val="003C1827"/>
    <w:rsid w:val="003C185C"/>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65F0"/>
    <w:rsid w:val="003D7765"/>
    <w:rsid w:val="003D7B1A"/>
    <w:rsid w:val="003D7B98"/>
    <w:rsid w:val="003E01FF"/>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2ECC"/>
    <w:rsid w:val="004032C2"/>
    <w:rsid w:val="00403A7F"/>
    <w:rsid w:val="00403ADB"/>
    <w:rsid w:val="00404442"/>
    <w:rsid w:val="00406B37"/>
    <w:rsid w:val="00406BD5"/>
    <w:rsid w:val="004070D6"/>
    <w:rsid w:val="00407900"/>
    <w:rsid w:val="004108D4"/>
    <w:rsid w:val="00410DB2"/>
    <w:rsid w:val="00410DBC"/>
    <w:rsid w:val="00411278"/>
    <w:rsid w:val="00411BFB"/>
    <w:rsid w:val="00411C10"/>
    <w:rsid w:val="00412EF0"/>
    <w:rsid w:val="00412F86"/>
    <w:rsid w:val="00412FD6"/>
    <w:rsid w:val="0041321D"/>
    <w:rsid w:val="00413B92"/>
    <w:rsid w:val="004143F2"/>
    <w:rsid w:val="00414AC5"/>
    <w:rsid w:val="0041535A"/>
    <w:rsid w:val="00415A02"/>
    <w:rsid w:val="00416B5E"/>
    <w:rsid w:val="004173E6"/>
    <w:rsid w:val="004177DF"/>
    <w:rsid w:val="00421D5E"/>
    <w:rsid w:val="00423354"/>
    <w:rsid w:val="00423A31"/>
    <w:rsid w:val="00423A5D"/>
    <w:rsid w:val="00423D30"/>
    <w:rsid w:val="00424A94"/>
    <w:rsid w:val="00425F44"/>
    <w:rsid w:val="00426B66"/>
    <w:rsid w:val="00426FDB"/>
    <w:rsid w:val="00430427"/>
    <w:rsid w:val="004313A2"/>
    <w:rsid w:val="00431573"/>
    <w:rsid w:val="00431989"/>
    <w:rsid w:val="00431F09"/>
    <w:rsid w:val="0043238F"/>
    <w:rsid w:val="0043271D"/>
    <w:rsid w:val="00432B26"/>
    <w:rsid w:val="00432B4A"/>
    <w:rsid w:val="0043330C"/>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7658"/>
    <w:rsid w:val="004700FD"/>
    <w:rsid w:val="0047048A"/>
    <w:rsid w:val="00470521"/>
    <w:rsid w:val="0047085C"/>
    <w:rsid w:val="00470E62"/>
    <w:rsid w:val="00471281"/>
    <w:rsid w:val="0047191F"/>
    <w:rsid w:val="00471BF8"/>
    <w:rsid w:val="0047233F"/>
    <w:rsid w:val="0047282C"/>
    <w:rsid w:val="00473973"/>
    <w:rsid w:val="0047497B"/>
    <w:rsid w:val="00474DAC"/>
    <w:rsid w:val="00475990"/>
    <w:rsid w:val="004767AF"/>
    <w:rsid w:val="00476AE3"/>
    <w:rsid w:val="00477731"/>
    <w:rsid w:val="004777B4"/>
    <w:rsid w:val="0047786D"/>
    <w:rsid w:val="0048012D"/>
    <w:rsid w:val="0048054B"/>
    <w:rsid w:val="00480820"/>
    <w:rsid w:val="0048112E"/>
    <w:rsid w:val="00481B83"/>
    <w:rsid w:val="00482C2B"/>
    <w:rsid w:val="00482CF6"/>
    <w:rsid w:val="00484A25"/>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7C"/>
    <w:rsid w:val="004975E7"/>
    <w:rsid w:val="004A0230"/>
    <w:rsid w:val="004A1345"/>
    <w:rsid w:val="004A3088"/>
    <w:rsid w:val="004A3B6F"/>
    <w:rsid w:val="004A65A9"/>
    <w:rsid w:val="004A6E6A"/>
    <w:rsid w:val="004A7247"/>
    <w:rsid w:val="004A7326"/>
    <w:rsid w:val="004A74E6"/>
    <w:rsid w:val="004A79FE"/>
    <w:rsid w:val="004A7C8F"/>
    <w:rsid w:val="004B00F0"/>
    <w:rsid w:val="004B2DE9"/>
    <w:rsid w:val="004B32A2"/>
    <w:rsid w:val="004B4A67"/>
    <w:rsid w:val="004B6C13"/>
    <w:rsid w:val="004B6CD4"/>
    <w:rsid w:val="004B729E"/>
    <w:rsid w:val="004B7C06"/>
    <w:rsid w:val="004B7DA3"/>
    <w:rsid w:val="004C1B08"/>
    <w:rsid w:val="004C52E0"/>
    <w:rsid w:val="004C5437"/>
    <w:rsid w:val="004C554C"/>
    <w:rsid w:val="004C70E5"/>
    <w:rsid w:val="004C78CE"/>
    <w:rsid w:val="004D0C73"/>
    <w:rsid w:val="004D1563"/>
    <w:rsid w:val="004D45C9"/>
    <w:rsid w:val="004D45FF"/>
    <w:rsid w:val="004D50D2"/>
    <w:rsid w:val="004E0DF2"/>
    <w:rsid w:val="004E14DA"/>
    <w:rsid w:val="004E1A7E"/>
    <w:rsid w:val="004E200A"/>
    <w:rsid w:val="004E283F"/>
    <w:rsid w:val="004E2E3E"/>
    <w:rsid w:val="004E3EAA"/>
    <w:rsid w:val="004E3F59"/>
    <w:rsid w:val="004E4F15"/>
    <w:rsid w:val="004E5077"/>
    <w:rsid w:val="004E5C35"/>
    <w:rsid w:val="004E70C9"/>
    <w:rsid w:val="004E7559"/>
    <w:rsid w:val="004E7F04"/>
    <w:rsid w:val="004F020F"/>
    <w:rsid w:val="004F0724"/>
    <w:rsid w:val="004F154D"/>
    <w:rsid w:val="004F17EB"/>
    <w:rsid w:val="004F3F70"/>
    <w:rsid w:val="004F40AF"/>
    <w:rsid w:val="004F4EBE"/>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07C55"/>
    <w:rsid w:val="00510879"/>
    <w:rsid w:val="005108A6"/>
    <w:rsid w:val="005113A2"/>
    <w:rsid w:val="00511B2F"/>
    <w:rsid w:val="0051284E"/>
    <w:rsid w:val="00512D68"/>
    <w:rsid w:val="005139D4"/>
    <w:rsid w:val="00513E25"/>
    <w:rsid w:val="00513FD7"/>
    <w:rsid w:val="00515BE4"/>
    <w:rsid w:val="00515E8B"/>
    <w:rsid w:val="0051630E"/>
    <w:rsid w:val="00516E3C"/>
    <w:rsid w:val="00517966"/>
    <w:rsid w:val="00517E76"/>
    <w:rsid w:val="0052042E"/>
    <w:rsid w:val="005215C8"/>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72A"/>
    <w:rsid w:val="00552B6A"/>
    <w:rsid w:val="00552E90"/>
    <w:rsid w:val="00553850"/>
    <w:rsid w:val="005540BA"/>
    <w:rsid w:val="005545EF"/>
    <w:rsid w:val="00554C78"/>
    <w:rsid w:val="00555231"/>
    <w:rsid w:val="00555CBF"/>
    <w:rsid w:val="00555F0C"/>
    <w:rsid w:val="005561C0"/>
    <w:rsid w:val="005563EA"/>
    <w:rsid w:val="005565D3"/>
    <w:rsid w:val="005579B7"/>
    <w:rsid w:val="005601DB"/>
    <w:rsid w:val="005604E4"/>
    <w:rsid w:val="00561D58"/>
    <w:rsid w:val="005622C1"/>
    <w:rsid w:val="005627F5"/>
    <w:rsid w:val="005628F2"/>
    <w:rsid w:val="00562B8A"/>
    <w:rsid w:val="00562C45"/>
    <w:rsid w:val="00562F36"/>
    <w:rsid w:val="00563223"/>
    <w:rsid w:val="005640B4"/>
    <w:rsid w:val="00566819"/>
    <w:rsid w:val="00567DE1"/>
    <w:rsid w:val="00570135"/>
    <w:rsid w:val="00570832"/>
    <w:rsid w:val="0057092D"/>
    <w:rsid w:val="00570DA6"/>
    <w:rsid w:val="00571206"/>
    <w:rsid w:val="0057135F"/>
    <w:rsid w:val="0057161E"/>
    <w:rsid w:val="00571715"/>
    <w:rsid w:val="00571A4C"/>
    <w:rsid w:val="005728BD"/>
    <w:rsid w:val="0057303E"/>
    <w:rsid w:val="0057349C"/>
    <w:rsid w:val="00573633"/>
    <w:rsid w:val="00573699"/>
    <w:rsid w:val="005746C7"/>
    <w:rsid w:val="00580F2E"/>
    <w:rsid w:val="00582407"/>
    <w:rsid w:val="0058283D"/>
    <w:rsid w:val="00583A06"/>
    <w:rsid w:val="00583A6C"/>
    <w:rsid w:val="00583BE0"/>
    <w:rsid w:val="00584C5E"/>
    <w:rsid w:val="005855C1"/>
    <w:rsid w:val="00585F3E"/>
    <w:rsid w:val="00587AA3"/>
    <w:rsid w:val="00587CDD"/>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5497"/>
    <w:rsid w:val="005A5FED"/>
    <w:rsid w:val="005A6810"/>
    <w:rsid w:val="005A6BEF"/>
    <w:rsid w:val="005A6C25"/>
    <w:rsid w:val="005A7D36"/>
    <w:rsid w:val="005B0513"/>
    <w:rsid w:val="005B06BB"/>
    <w:rsid w:val="005B154F"/>
    <w:rsid w:val="005B2DEA"/>
    <w:rsid w:val="005B2E8E"/>
    <w:rsid w:val="005B448D"/>
    <w:rsid w:val="005B6397"/>
    <w:rsid w:val="005B6DB1"/>
    <w:rsid w:val="005C0096"/>
    <w:rsid w:val="005C092C"/>
    <w:rsid w:val="005C09D1"/>
    <w:rsid w:val="005C2F35"/>
    <w:rsid w:val="005C3329"/>
    <w:rsid w:val="005C3407"/>
    <w:rsid w:val="005C3F2E"/>
    <w:rsid w:val="005C410C"/>
    <w:rsid w:val="005C45AF"/>
    <w:rsid w:val="005C4C38"/>
    <w:rsid w:val="005C4D64"/>
    <w:rsid w:val="005C4F01"/>
    <w:rsid w:val="005C628A"/>
    <w:rsid w:val="005C6291"/>
    <w:rsid w:val="005C649D"/>
    <w:rsid w:val="005C7329"/>
    <w:rsid w:val="005C7403"/>
    <w:rsid w:val="005C74CA"/>
    <w:rsid w:val="005D0AE3"/>
    <w:rsid w:val="005D15A7"/>
    <w:rsid w:val="005D1DEA"/>
    <w:rsid w:val="005D1ECF"/>
    <w:rsid w:val="005D2884"/>
    <w:rsid w:val="005D2BF6"/>
    <w:rsid w:val="005D2ECF"/>
    <w:rsid w:val="005D375B"/>
    <w:rsid w:val="005D397D"/>
    <w:rsid w:val="005D3BDE"/>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334"/>
    <w:rsid w:val="006018EC"/>
    <w:rsid w:val="006019DB"/>
    <w:rsid w:val="00603C19"/>
    <w:rsid w:val="0060420C"/>
    <w:rsid w:val="0060484A"/>
    <w:rsid w:val="00605840"/>
    <w:rsid w:val="0060609F"/>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F7C"/>
    <w:rsid w:val="00622AA2"/>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7EC0"/>
    <w:rsid w:val="006405B3"/>
    <w:rsid w:val="006406F7"/>
    <w:rsid w:val="00643227"/>
    <w:rsid w:val="00643654"/>
    <w:rsid w:val="00644B15"/>
    <w:rsid w:val="006461D3"/>
    <w:rsid w:val="00646BAB"/>
    <w:rsid w:val="006476A5"/>
    <w:rsid w:val="00650155"/>
    <w:rsid w:val="00650430"/>
    <w:rsid w:val="00651E02"/>
    <w:rsid w:val="00652F97"/>
    <w:rsid w:val="00654F30"/>
    <w:rsid w:val="006552D9"/>
    <w:rsid w:val="00655326"/>
    <w:rsid w:val="00655DB2"/>
    <w:rsid w:val="006568E9"/>
    <w:rsid w:val="00657A09"/>
    <w:rsid w:val="006611AF"/>
    <w:rsid w:val="00661312"/>
    <w:rsid w:val="006631FD"/>
    <w:rsid w:val="00663B83"/>
    <w:rsid w:val="006649D1"/>
    <w:rsid w:val="006659BE"/>
    <w:rsid w:val="0066605C"/>
    <w:rsid w:val="00666304"/>
    <w:rsid w:val="006674AD"/>
    <w:rsid w:val="00667747"/>
    <w:rsid w:val="00667CD8"/>
    <w:rsid w:val="0067099A"/>
    <w:rsid w:val="00671C47"/>
    <w:rsid w:val="00673083"/>
    <w:rsid w:val="00673DE9"/>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C17"/>
    <w:rsid w:val="006A0F66"/>
    <w:rsid w:val="006A1B31"/>
    <w:rsid w:val="006A23EB"/>
    <w:rsid w:val="006A2A71"/>
    <w:rsid w:val="006A3AE7"/>
    <w:rsid w:val="006A5741"/>
    <w:rsid w:val="006A5E31"/>
    <w:rsid w:val="006A7F6C"/>
    <w:rsid w:val="006B04DA"/>
    <w:rsid w:val="006B1157"/>
    <w:rsid w:val="006B17D1"/>
    <w:rsid w:val="006B1FF3"/>
    <w:rsid w:val="006B2649"/>
    <w:rsid w:val="006B27C6"/>
    <w:rsid w:val="006B2C11"/>
    <w:rsid w:val="006B33B9"/>
    <w:rsid w:val="006B3A33"/>
    <w:rsid w:val="006B4123"/>
    <w:rsid w:val="006B55FB"/>
    <w:rsid w:val="006B67BD"/>
    <w:rsid w:val="006B68B7"/>
    <w:rsid w:val="006B6ACF"/>
    <w:rsid w:val="006B6CB2"/>
    <w:rsid w:val="006B7757"/>
    <w:rsid w:val="006B78B0"/>
    <w:rsid w:val="006B7AD2"/>
    <w:rsid w:val="006B7D98"/>
    <w:rsid w:val="006C0FF4"/>
    <w:rsid w:val="006C370D"/>
    <w:rsid w:val="006C3EBD"/>
    <w:rsid w:val="006C45DD"/>
    <w:rsid w:val="006C4A6A"/>
    <w:rsid w:val="006C4FAA"/>
    <w:rsid w:val="006C658B"/>
    <w:rsid w:val="006C7082"/>
    <w:rsid w:val="006D2C00"/>
    <w:rsid w:val="006D538D"/>
    <w:rsid w:val="006D5F32"/>
    <w:rsid w:val="006D60E3"/>
    <w:rsid w:val="006E0A15"/>
    <w:rsid w:val="006E0B09"/>
    <w:rsid w:val="006E0BA3"/>
    <w:rsid w:val="006E0F7E"/>
    <w:rsid w:val="006E1111"/>
    <w:rsid w:val="006E1339"/>
    <w:rsid w:val="006E381D"/>
    <w:rsid w:val="006E3BD8"/>
    <w:rsid w:val="006E3CF3"/>
    <w:rsid w:val="006E45A0"/>
    <w:rsid w:val="006E4B04"/>
    <w:rsid w:val="006E583E"/>
    <w:rsid w:val="006E72AC"/>
    <w:rsid w:val="006F0993"/>
    <w:rsid w:val="006F0B8F"/>
    <w:rsid w:val="006F1DFB"/>
    <w:rsid w:val="006F421D"/>
    <w:rsid w:val="006F47FD"/>
    <w:rsid w:val="006F534A"/>
    <w:rsid w:val="006F76B4"/>
    <w:rsid w:val="00700C5D"/>
    <w:rsid w:val="0070154B"/>
    <w:rsid w:val="0070162F"/>
    <w:rsid w:val="00702094"/>
    <w:rsid w:val="007021E9"/>
    <w:rsid w:val="00703AC3"/>
    <w:rsid w:val="00703B77"/>
    <w:rsid w:val="007041AD"/>
    <w:rsid w:val="00704F15"/>
    <w:rsid w:val="007056D6"/>
    <w:rsid w:val="00705B6D"/>
    <w:rsid w:val="00705C85"/>
    <w:rsid w:val="00706057"/>
    <w:rsid w:val="00706E63"/>
    <w:rsid w:val="00707564"/>
    <w:rsid w:val="00707B6A"/>
    <w:rsid w:val="00710076"/>
    <w:rsid w:val="00710936"/>
    <w:rsid w:val="00710E52"/>
    <w:rsid w:val="00711E25"/>
    <w:rsid w:val="00712AA5"/>
    <w:rsid w:val="00712E79"/>
    <w:rsid w:val="0071467F"/>
    <w:rsid w:val="007148C1"/>
    <w:rsid w:val="00714D12"/>
    <w:rsid w:val="00714EDD"/>
    <w:rsid w:val="007154FB"/>
    <w:rsid w:val="0071591D"/>
    <w:rsid w:val="00715E25"/>
    <w:rsid w:val="00716C92"/>
    <w:rsid w:val="00717075"/>
    <w:rsid w:val="007200BB"/>
    <w:rsid w:val="00721FF4"/>
    <w:rsid w:val="007222E7"/>
    <w:rsid w:val="007231D5"/>
    <w:rsid w:val="007237FB"/>
    <w:rsid w:val="00723B4B"/>
    <w:rsid w:val="00726665"/>
    <w:rsid w:val="00726A1E"/>
    <w:rsid w:val="0072720B"/>
    <w:rsid w:val="007325B2"/>
    <w:rsid w:val="00732F38"/>
    <w:rsid w:val="007331A1"/>
    <w:rsid w:val="007332E3"/>
    <w:rsid w:val="00733357"/>
    <w:rsid w:val="00734A1E"/>
    <w:rsid w:val="00735C3B"/>
    <w:rsid w:val="00736332"/>
    <w:rsid w:val="0074049F"/>
    <w:rsid w:val="007409B0"/>
    <w:rsid w:val="00740B41"/>
    <w:rsid w:val="00742966"/>
    <w:rsid w:val="00743C1C"/>
    <w:rsid w:val="0074589E"/>
    <w:rsid w:val="00746081"/>
    <w:rsid w:val="0074723F"/>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258F"/>
    <w:rsid w:val="0076368E"/>
    <w:rsid w:val="00764B41"/>
    <w:rsid w:val="00764DA0"/>
    <w:rsid w:val="0076624F"/>
    <w:rsid w:val="00766993"/>
    <w:rsid w:val="00766AAA"/>
    <w:rsid w:val="00766C03"/>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567"/>
    <w:rsid w:val="007817E1"/>
    <w:rsid w:val="00782064"/>
    <w:rsid w:val="00782236"/>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3593"/>
    <w:rsid w:val="00793B92"/>
    <w:rsid w:val="00794D01"/>
    <w:rsid w:val="0079599F"/>
    <w:rsid w:val="00795E75"/>
    <w:rsid w:val="00796AB4"/>
    <w:rsid w:val="007A0107"/>
    <w:rsid w:val="007A0984"/>
    <w:rsid w:val="007A0C04"/>
    <w:rsid w:val="007A1347"/>
    <w:rsid w:val="007A2172"/>
    <w:rsid w:val="007A2773"/>
    <w:rsid w:val="007A2F72"/>
    <w:rsid w:val="007A3421"/>
    <w:rsid w:val="007A378E"/>
    <w:rsid w:val="007A3B03"/>
    <w:rsid w:val="007A3BD1"/>
    <w:rsid w:val="007A3F6F"/>
    <w:rsid w:val="007A46A7"/>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C82"/>
    <w:rsid w:val="007D6F45"/>
    <w:rsid w:val="007D7CD1"/>
    <w:rsid w:val="007E0DD3"/>
    <w:rsid w:val="007E193D"/>
    <w:rsid w:val="007E2B95"/>
    <w:rsid w:val="007E5285"/>
    <w:rsid w:val="007E5306"/>
    <w:rsid w:val="007E5B60"/>
    <w:rsid w:val="007E7798"/>
    <w:rsid w:val="007F042D"/>
    <w:rsid w:val="007F0898"/>
    <w:rsid w:val="007F0D15"/>
    <w:rsid w:val="007F14A5"/>
    <w:rsid w:val="007F18E4"/>
    <w:rsid w:val="007F2C04"/>
    <w:rsid w:val="007F2D8F"/>
    <w:rsid w:val="007F2DDE"/>
    <w:rsid w:val="007F3F48"/>
    <w:rsid w:val="007F4907"/>
    <w:rsid w:val="007F4EED"/>
    <w:rsid w:val="007F663D"/>
    <w:rsid w:val="007F6B5B"/>
    <w:rsid w:val="007F6E98"/>
    <w:rsid w:val="007F7036"/>
    <w:rsid w:val="00800938"/>
    <w:rsid w:val="00801286"/>
    <w:rsid w:val="0080171B"/>
    <w:rsid w:val="00801AC3"/>
    <w:rsid w:val="00802082"/>
    <w:rsid w:val="008025E9"/>
    <w:rsid w:val="00803002"/>
    <w:rsid w:val="00803CCE"/>
    <w:rsid w:val="00804D4F"/>
    <w:rsid w:val="008066D4"/>
    <w:rsid w:val="00806CA5"/>
    <w:rsid w:val="0080759F"/>
    <w:rsid w:val="008075E5"/>
    <w:rsid w:val="0081126F"/>
    <w:rsid w:val="008115B6"/>
    <w:rsid w:val="00811B51"/>
    <w:rsid w:val="008137B3"/>
    <w:rsid w:val="008138B5"/>
    <w:rsid w:val="008143D3"/>
    <w:rsid w:val="00815E39"/>
    <w:rsid w:val="00816928"/>
    <w:rsid w:val="008169BB"/>
    <w:rsid w:val="0081711A"/>
    <w:rsid w:val="008173D6"/>
    <w:rsid w:val="00821849"/>
    <w:rsid w:val="00821D72"/>
    <w:rsid w:val="00822828"/>
    <w:rsid w:val="00824226"/>
    <w:rsid w:val="00826292"/>
    <w:rsid w:val="0082630F"/>
    <w:rsid w:val="008269AC"/>
    <w:rsid w:val="008269C6"/>
    <w:rsid w:val="00826EB4"/>
    <w:rsid w:val="00826F20"/>
    <w:rsid w:val="00827D1D"/>
    <w:rsid w:val="00830DCA"/>
    <w:rsid w:val="00831C1F"/>
    <w:rsid w:val="00833B09"/>
    <w:rsid w:val="00834BE9"/>
    <w:rsid w:val="008377BE"/>
    <w:rsid w:val="00840C5E"/>
    <w:rsid w:val="00842011"/>
    <w:rsid w:val="00843427"/>
    <w:rsid w:val="0084378B"/>
    <w:rsid w:val="00843A49"/>
    <w:rsid w:val="00845752"/>
    <w:rsid w:val="008500E3"/>
    <w:rsid w:val="00850937"/>
    <w:rsid w:val="0085206E"/>
    <w:rsid w:val="00853515"/>
    <w:rsid w:val="0085522A"/>
    <w:rsid w:val="008562F0"/>
    <w:rsid w:val="008565A1"/>
    <w:rsid w:val="00856BC7"/>
    <w:rsid w:val="00856D6D"/>
    <w:rsid w:val="008573D3"/>
    <w:rsid w:val="008614C3"/>
    <w:rsid w:val="00861A6E"/>
    <w:rsid w:val="00862038"/>
    <w:rsid w:val="008628BC"/>
    <w:rsid w:val="008629F8"/>
    <w:rsid w:val="008639A4"/>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80F6C"/>
    <w:rsid w:val="00881663"/>
    <w:rsid w:val="008816BB"/>
    <w:rsid w:val="00881A95"/>
    <w:rsid w:val="0088234D"/>
    <w:rsid w:val="008833B4"/>
    <w:rsid w:val="008835EF"/>
    <w:rsid w:val="0088363B"/>
    <w:rsid w:val="00883B42"/>
    <w:rsid w:val="00883D16"/>
    <w:rsid w:val="00884971"/>
    <w:rsid w:val="00884ACB"/>
    <w:rsid w:val="00885F41"/>
    <w:rsid w:val="00886ED6"/>
    <w:rsid w:val="00887875"/>
    <w:rsid w:val="00887E33"/>
    <w:rsid w:val="008909F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79D"/>
    <w:rsid w:val="008A019F"/>
    <w:rsid w:val="008A02A6"/>
    <w:rsid w:val="008A2CC7"/>
    <w:rsid w:val="008A31D6"/>
    <w:rsid w:val="008A32D4"/>
    <w:rsid w:val="008A503D"/>
    <w:rsid w:val="008A5A03"/>
    <w:rsid w:val="008A6C4D"/>
    <w:rsid w:val="008A7555"/>
    <w:rsid w:val="008B0631"/>
    <w:rsid w:val="008B1CCE"/>
    <w:rsid w:val="008B2342"/>
    <w:rsid w:val="008B248E"/>
    <w:rsid w:val="008B2955"/>
    <w:rsid w:val="008B391A"/>
    <w:rsid w:val="008B5CCB"/>
    <w:rsid w:val="008B653D"/>
    <w:rsid w:val="008B77A2"/>
    <w:rsid w:val="008B78B1"/>
    <w:rsid w:val="008B7984"/>
    <w:rsid w:val="008C0777"/>
    <w:rsid w:val="008C189B"/>
    <w:rsid w:val="008C1A97"/>
    <w:rsid w:val="008C383A"/>
    <w:rsid w:val="008C3E00"/>
    <w:rsid w:val="008C3E36"/>
    <w:rsid w:val="008C4A95"/>
    <w:rsid w:val="008C5518"/>
    <w:rsid w:val="008C60D8"/>
    <w:rsid w:val="008C7CBD"/>
    <w:rsid w:val="008C7E71"/>
    <w:rsid w:val="008D0312"/>
    <w:rsid w:val="008D0A6A"/>
    <w:rsid w:val="008D0DE5"/>
    <w:rsid w:val="008D191C"/>
    <w:rsid w:val="008D359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527"/>
    <w:rsid w:val="008E2CA4"/>
    <w:rsid w:val="008E4199"/>
    <w:rsid w:val="008E4A19"/>
    <w:rsid w:val="008E631C"/>
    <w:rsid w:val="008E69BD"/>
    <w:rsid w:val="008F0296"/>
    <w:rsid w:val="008F14BC"/>
    <w:rsid w:val="008F1B3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0A95"/>
    <w:rsid w:val="0090152C"/>
    <w:rsid w:val="00902A5E"/>
    <w:rsid w:val="00902B3A"/>
    <w:rsid w:val="009037D1"/>
    <w:rsid w:val="00903F10"/>
    <w:rsid w:val="009042B2"/>
    <w:rsid w:val="00905175"/>
    <w:rsid w:val="009056E8"/>
    <w:rsid w:val="00905EB5"/>
    <w:rsid w:val="00906117"/>
    <w:rsid w:val="00906675"/>
    <w:rsid w:val="00907667"/>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68D1"/>
    <w:rsid w:val="00950825"/>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45B4"/>
    <w:rsid w:val="009745FC"/>
    <w:rsid w:val="00974AC5"/>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DEC"/>
    <w:rsid w:val="009934A5"/>
    <w:rsid w:val="00993EE0"/>
    <w:rsid w:val="00994221"/>
    <w:rsid w:val="0099443B"/>
    <w:rsid w:val="00994F1D"/>
    <w:rsid w:val="009950B2"/>
    <w:rsid w:val="00996C99"/>
    <w:rsid w:val="00997CF3"/>
    <w:rsid w:val="009A056C"/>
    <w:rsid w:val="009A0D84"/>
    <w:rsid w:val="009A2B09"/>
    <w:rsid w:val="009A2CFB"/>
    <w:rsid w:val="009A2D51"/>
    <w:rsid w:val="009A312C"/>
    <w:rsid w:val="009A32D7"/>
    <w:rsid w:val="009A414C"/>
    <w:rsid w:val="009A453C"/>
    <w:rsid w:val="009A48AE"/>
    <w:rsid w:val="009A48FC"/>
    <w:rsid w:val="009A4C7C"/>
    <w:rsid w:val="009A6F68"/>
    <w:rsid w:val="009A723A"/>
    <w:rsid w:val="009A75E4"/>
    <w:rsid w:val="009A7B72"/>
    <w:rsid w:val="009B10AC"/>
    <w:rsid w:val="009B17E2"/>
    <w:rsid w:val="009B1CEA"/>
    <w:rsid w:val="009B27A8"/>
    <w:rsid w:val="009B28D7"/>
    <w:rsid w:val="009B3476"/>
    <w:rsid w:val="009B3BB5"/>
    <w:rsid w:val="009B6748"/>
    <w:rsid w:val="009B756C"/>
    <w:rsid w:val="009B7732"/>
    <w:rsid w:val="009B787F"/>
    <w:rsid w:val="009B7995"/>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303C"/>
    <w:rsid w:val="009D3227"/>
    <w:rsid w:val="009D3FA4"/>
    <w:rsid w:val="009D4480"/>
    <w:rsid w:val="009D51AD"/>
    <w:rsid w:val="009D5D39"/>
    <w:rsid w:val="009D6150"/>
    <w:rsid w:val="009D67AD"/>
    <w:rsid w:val="009D6C41"/>
    <w:rsid w:val="009D6D73"/>
    <w:rsid w:val="009D77EF"/>
    <w:rsid w:val="009D7917"/>
    <w:rsid w:val="009D7F6F"/>
    <w:rsid w:val="009E017D"/>
    <w:rsid w:val="009E2A4B"/>
    <w:rsid w:val="009E3081"/>
    <w:rsid w:val="009E310C"/>
    <w:rsid w:val="009E3C3B"/>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4C3C"/>
    <w:rsid w:val="009F5245"/>
    <w:rsid w:val="009F55A9"/>
    <w:rsid w:val="009F6FB5"/>
    <w:rsid w:val="009F7387"/>
    <w:rsid w:val="009F774B"/>
    <w:rsid w:val="009F7C8C"/>
    <w:rsid w:val="00A01EC2"/>
    <w:rsid w:val="00A034C6"/>
    <w:rsid w:val="00A035D1"/>
    <w:rsid w:val="00A048F9"/>
    <w:rsid w:val="00A04C84"/>
    <w:rsid w:val="00A05F91"/>
    <w:rsid w:val="00A0777B"/>
    <w:rsid w:val="00A07CB0"/>
    <w:rsid w:val="00A1058F"/>
    <w:rsid w:val="00A10910"/>
    <w:rsid w:val="00A10BA6"/>
    <w:rsid w:val="00A11368"/>
    <w:rsid w:val="00A11759"/>
    <w:rsid w:val="00A11A7A"/>
    <w:rsid w:val="00A12356"/>
    <w:rsid w:val="00A128A6"/>
    <w:rsid w:val="00A12F68"/>
    <w:rsid w:val="00A138B6"/>
    <w:rsid w:val="00A141F4"/>
    <w:rsid w:val="00A14C45"/>
    <w:rsid w:val="00A15C12"/>
    <w:rsid w:val="00A1611E"/>
    <w:rsid w:val="00A1692C"/>
    <w:rsid w:val="00A16EFA"/>
    <w:rsid w:val="00A20199"/>
    <w:rsid w:val="00A2134A"/>
    <w:rsid w:val="00A217A0"/>
    <w:rsid w:val="00A21CF2"/>
    <w:rsid w:val="00A22A21"/>
    <w:rsid w:val="00A22CC2"/>
    <w:rsid w:val="00A23961"/>
    <w:rsid w:val="00A2431C"/>
    <w:rsid w:val="00A24797"/>
    <w:rsid w:val="00A247E8"/>
    <w:rsid w:val="00A253BA"/>
    <w:rsid w:val="00A254B4"/>
    <w:rsid w:val="00A25EF4"/>
    <w:rsid w:val="00A26FA7"/>
    <w:rsid w:val="00A274B4"/>
    <w:rsid w:val="00A3067B"/>
    <w:rsid w:val="00A3168A"/>
    <w:rsid w:val="00A324A8"/>
    <w:rsid w:val="00A324E3"/>
    <w:rsid w:val="00A37AB7"/>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50403"/>
    <w:rsid w:val="00A50954"/>
    <w:rsid w:val="00A50B1C"/>
    <w:rsid w:val="00A50E3F"/>
    <w:rsid w:val="00A51F36"/>
    <w:rsid w:val="00A532D9"/>
    <w:rsid w:val="00A543BE"/>
    <w:rsid w:val="00A54B11"/>
    <w:rsid w:val="00A55374"/>
    <w:rsid w:val="00A55945"/>
    <w:rsid w:val="00A561A8"/>
    <w:rsid w:val="00A56741"/>
    <w:rsid w:val="00A56B6E"/>
    <w:rsid w:val="00A6006C"/>
    <w:rsid w:val="00A607CD"/>
    <w:rsid w:val="00A607FE"/>
    <w:rsid w:val="00A617C9"/>
    <w:rsid w:val="00A61FBC"/>
    <w:rsid w:val="00A623DF"/>
    <w:rsid w:val="00A628E2"/>
    <w:rsid w:val="00A634E2"/>
    <w:rsid w:val="00A636F7"/>
    <w:rsid w:val="00A656E1"/>
    <w:rsid w:val="00A6667E"/>
    <w:rsid w:val="00A701E3"/>
    <w:rsid w:val="00A73034"/>
    <w:rsid w:val="00A7350C"/>
    <w:rsid w:val="00A73516"/>
    <w:rsid w:val="00A73EC2"/>
    <w:rsid w:val="00A74156"/>
    <w:rsid w:val="00A748AB"/>
    <w:rsid w:val="00A74BEC"/>
    <w:rsid w:val="00A74E88"/>
    <w:rsid w:val="00A7516B"/>
    <w:rsid w:val="00A754D0"/>
    <w:rsid w:val="00A7551B"/>
    <w:rsid w:val="00A7616C"/>
    <w:rsid w:val="00A8045B"/>
    <w:rsid w:val="00A804A3"/>
    <w:rsid w:val="00A80756"/>
    <w:rsid w:val="00A80DD0"/>
    <w:rsid w:val="00A81304"/>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FC6"/>
    <w:rsid w:val="00AA7790"/>
    <w:rsid w:val="00AB05C6"/>
    <w:rsid w:val="00AB1668"/>
    <w:rsid w:val="00AB1A95"/>
    <w:rsid w:val="00AB2174"/>
    <w:rsid w:val="00AB21B1"/>
    <w:rsid w:val="00AB2D09"/>
    <w:rsid w:val="00AB2E89"/>
    <w:rsid w:val="00AB3D69"/>
    <w:rsid w:val="00AB446D"/>
    <w:rsid w:val="00AB4638"/>
    <w:rsid w:val="00AB6113"/>
    <w:rsid w:val="00AB6553"/>
    <w:rsid w:val="00AB6F63"/>
    <w:rsid w:val="00AB7BF1"/>
    <w:rsid w:val="00AB7C1E"/>
    <w:rsid w:val="00AC23E1"/>
    <w:rsid w:val="00AC27EC"/>
    <w:rsid w:val="00AC2D89"/>
    <w:rsid w:val="00AC4576"/>
    <w:rsid w:val="00AC4E5D"/>
    <w:rsid w:val="00AC59B6"/>
    <w:rsid w:val="00AC5DA9"/>
    <w:rsid w:val="00AC73DF"/>
    <w:rsid w:val="00AC7E9E"/>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1AC2"/>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3ECA"/>
    <w:rsid w:val="00B07313"/>
    <w:rsid w:val="00B0780A"/>
    <w:rsid w:val="00B07E6A"/>
    <w:rsid w:val="00B1028C"/>
    <w:rsid w:val="00B105AB"/>
    <w:rsid w:val="00B10A08"/>
    <w:rsid w:val="00B1145A"/>
    <w:rsid w:val="00B11661"/>
    <w:rsid w:val="00B1166D"/>
    <w:rsid w:val="00B123AD"/>
    <w:rsid w:val="00B13169"/>
    <w:rsid w:val="00B137FD"/>
    <w:rsid w:val="00B153CC"/>
    <w:rsid w:val="00B17A95"/>
    <w:rsid w:val="00B17E00"/>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147D"/>
    <w:rsid w:val="00B519CF"/>
    <w:rsid w:val="00B53041"/>
    <w:rsid w:val="00B53CAC"/>
    <w:rsid w:val="00B54568"/>
    <w:rsid w:val="00B551A9"/>
    <w:rsid w:val="00B56707"/>
    <w:rsid w:val="00B568C2"/>
    <w:rsid w:val="00B5777F"/>
    <w:rsid w:val="00B60517"/>
    <w:rsid w:val="00B62DEA"/>
    <w:rsid w:val="00B63189"/>
    <w:rsid w:val="00B64D23"/>
    <w:rsid w:val="00B64EAE"/>
    <w:rsid w:val="00B655A4"/>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7559E"/>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FE"/>
    <w:rsid w:val="00B92274"/>
    <w:rsid w:val="00B933D1"/>
    <w:rsid w:val="00B9452A"/>
    <w:rsid w:val="00B94C56"/>
    <w:rsid w:val="00B952D6"/>
    <w:rsid w:val="00B95C1F"/>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C0583"/>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343"/>
    <w:rsid w:val="00BD74A5"/>
    <w:rsid w:val="00BD7C37"/>
    <w:rsid w:val="00BE3FFB"/>
    <w:rsid w:val="00BE42D4"/>
    <w:rsid w:val="00BE58FD"/>
    <w:rsid w:val="00BE5CCC"/>
    <w:rsid w:val="00BE6B24"/>
    <w:rsid w:val="00BE6C14"/>
    <w:rsid w:val="00BF104A"/>
    <w:rsid w:val="00BF2DB9"/>
    <w:rsid w:val="00BF521C"/>
    <w:rsid w:val="00BF5538"/>
    <w:rsid w:val="00BF5943"/>
    <w:rsid w:val="00BF632F"/>
    <w:rsid w:val="00BF6830"/>
    <w:rsid w:val="00BF6839"/>
    <w:rsid w:val="00BF7238"/>
    <w:rsid w:val="00BF78C0"/>
    <w:rsid w:val="00BF7DE0"/>
    <w:rsid w:val="00BF7E38"/>
    <w:rsid w:val="00C00439"/>
    <w:rsid w:val="00C01B14"/>
    <w:rsid w:val="00C0287A"/>
    <w:rsid w:val="00C02A4F"/>
    <w:rsid w:val="00C0346B"/>
    <w:rsid w:val="00C039C0"/>
    <w:rsid w:val="00C04BDE"/>
    <w:rsid w:val="00C06E41"/>
    <w:rsid w:val="00C072E3"/>
    <w:rsid w:val="00C0753E"/>
    <w:rsid w:val="00C079D4"/>
    <w:rsid w:val="00C108A3"/>
    <w:rsid w:val="00C10EF6"/>
    <w:rsid w:val="00C112BE"/>
    <w:rsid w:val="00C11904"/>
    <w:rsid w:val="00C12198"/>
    <w:rsid w:val="00C13545"/>
    <w:rsid w:val="00C14BE5"/>
    <w:rsid w:val="00C1534D"/>
    <w:rsid w:val="00C200FB"/>
    <w:rsid w:val="00C216CE"/>
    <w:rsid w:val="00C227E1"/>
    <w:rsid w:val="00C22D0B"/>
    <w:rsid w:val="00C245A7"/>
    <w:rsid w:val="00C24911"/>
    <w:rsid w:val="00C2498B"/>
    <w:rsid w:val="00C2564D"/>
    <w:rsid w:val="00C25B9E"/>
    <w:rsid w:val="00C2652C"/>
    <w:rsid w:val="00C2679B"/>
    <w:rsid w:val="00C26B36"/>
    <w:rsid w:val="00C30E7B"/>
    <w:rsid w:val="00C3123E"/>
    <w:rsid w:val="00C31A5E"/>
    <w:rsid w:val="00C31EDF"/>
    <w:rsid w:val="00C32193"/>
    <w:rsid w:val="00C33409"/>
    <w:rsid w:val="00C339F8"/>
    <w:rsid w:val="00C33C5F"/>
    <w:rsid w:val="00C37299"/>
    <w:rsid w:val="00C37323"/>
    <w:rsid w:val="00C37510"/>
    <w:rsid w:val="00C37B10"/>
    <w:rsid w:val="00C41211"/>
    <w:rsid w:val="00C41D0D"/>
    <w:rsid w:val="00C41E9F"/>
    <w:rsid w:val="00C4367D"/>
    <w:rsid w:val="00C43E96"/>
    <w:rsid w:val="00C443F8"/>
    <w:rsid w:val="00C4465D"/>
    <w:rsid w:val="00C4483E"/>
    <w:rsid w:val="00C449B9"/>
    <w:rsid w:val="00C44B38"/>
    <w:rsid w:val="00C44C16"/>
    <w:rsid w:val="00C46896"/>
    <w:rsid w:val="00C470F5"/>
    <w:rsid w:val="00C4744E"/>
    <w:rsid w:val="00C47BAD"/>
    <w:rsid w:val="00C51FF3"/>
    <w:rsid w:val="00C5422B"/>
    <w:rsid w:val="00C54B2D"/>
    <w:rsid w:val="00C54E23"/>
    <w:rsid w:val="00C5591D"/>
    <w:rsid w:val="00C55A93"/>
    <w:rsid w:val="00C56DAB"/>
    <w:rsid w:val="00C570B9"/>
    <w:rsid w:val="00C57597"/>
    <w:rsid w:val="00C5768B"/>
    <w:rsid w:val="00C6161F"/>
    <w:rsid w:val="00C623BE"/>
    <w:rsid w:val="00C62B4F"/>
    <w:rsid w:val="00C62D54"/>
    <w:rsid w:val="00C64402"/>
    <w:rsid w:val="00C6595F"/>
    <w:rsid w:val="00C65DC9"/>
    <w:rsid w:val="00C71F06"/>
    <w:rsid w:val="00C7210E"/>
    <w:rsid w:val="00C72246"/>
    <w:rsid w:val="00C72BCE"/>
    <w:rsid w:val="00C733CC"/>
    <w:rsid w:val="00C74F50"/>
    <w:rsid w:val="00C7530A"/>
    <w:rsid w:val="00C754B3"/>
    <w:rsid w:val="00C7572C"/>
    <w:rsid w:val="00C7688B"/>
    <w:rsid w:val="00C76A6A"/>
    <w:rsid w:val="00C80960"/>
    <w:rsid w:val="00C80FB8"/>
    <w:rsid w:val="00C814AE"/>
    <w:rsid w:val="00C816BE"/>
    <w:rsid w:val="00C827EE"/>
    <w:rsid w:val="00C84FB1"/>
    <w:rsid w:val="00C851BB"/>
    <w:rsid w:val="00C8668C"/>
    <w:rsid w:val="00C866CD"/>
    <w:rsid w:val="00C8696C"/>
    <w:rsid w:val="00C87034"/>
    <w:rsid w:val="00C90975"/>
    <w:rsid w:val="00C9152A"/>
    <w:rsid w:val="00C91DBE"/>
    <w:rsid w:val="00C91FE3"/>
    <w:rsid w:val="00C92FBE"/>
    <w:rsid w:val="00C93EF3"/>
    <w:rsid w:val="00C945A6"/>
    <w:rsid w:val="00C9495C"/>
    <w:rsid w:val="00C95577"/>
    <w:rsid w:val="00C95EEE"/>
    <w:rsid w:val="00C967D6"/>
    <w:rsid w:val="00C96DD7"/>
    <w:rsid w:val="00CA0D16"/>
    <w:rsid w:val="00CA18CE"/>
    <w:rsid w:val="00CA2136"/>
    <w:rsid w:val="00CA2FF4"/>
    <w:rsid w:val="00CA5296"/>
    <w:rsid w:val="00CA52B1"/>
    <w:rsid w:val="00CA52B9"/>
    <w:rsid w:val="00CA53ED"/>
    <w:rsid w:val="00CA54CA"/>
    <w:rsid w:val="00CA5725"/>
    <w:rsid w:val="00CA57F2"/>
    <w:rsid w:val="00CA63B9"/>
    <w:rsid w:val="00CB0334"/>
    <w:rsid w:val="00CB12F4"/>
    <w:rsid w:val="00CB2017"/>
    <w:rsid w:val="00CB20CC"/>
    <w:rsid w:val="00CB2200"/>
    <w:rsid w:val="00CB2F39"/>
    <w:rsid w:val="00CB4168"/>
    <w:rsid w:val="00CB5A39"/>
    <w:rsid w:val="00CB5DEB"/>
    <w:rsid w:val="00CB6BCC"/>
    <w:rsid w:val="00CB73E4"/>
    <w:rsid w:val="00CB74EA"/>
    <w:rsid w:val="00CC1A49"/>
    <w:rsid w:val="00CC25FF"/>
    <w:rsid w:val="00CC2E00"/>
    <w:rsid w:val="00CC2ED5"/>
    <w:rsid w:val="00CC3508"/>
    <w:rsid w:val="00CC4461"/>
    <w:rsid w:val="00CC45AA"/>
    <w:rsid w:val="00CC504B"/>
    <w:rsid w:val="00CC522A"/>
    <w:rsid w:val="00CC5CC6"/>
    <w:rsid w:val="00CC7455"/>
    <w:rsid w:val="00CD0536"/>
    <w:rsid w:val="00CD1ED2"/>
    <w:rsid w:val="00CD228C"/>
    <w:rsid w:val="00CD2A9E"/>
    <w:rsid w:val="00CD35D5"/>
    <w:rsid w:val="00CD4293"/>
    <w:rsid w:val="00CD445E"/>
    <w:rsid w:val="00CD55D2"/>
    <w:rsid w:val="00CD5AC7"/>
    <w:rsid w:val="00CD6351"/>
    <w:rsid w:val="00CD6E9D"/>
    <w:rsid w:val="00CD7D78"/>
    <w:rsid w:val="00CD7D88"/>
    <w:rsid w:val="00CE098B"/>
    <w:rsid w:val="00CE1A0D"/>
    <w:rsid w:val="00CE1C9F"/>
    <w:rsid w:val="00CE3211"/>
    <w:rsid w:val="00CE33A9"/>
    <w:rsid w:val="00CE378B"/>
    <w:rsid w:val="00CE386A"/>
    <w:rsid w:val="00CE4119"/>
    <w:rsid w:val="00CE42F0"/>
    <w:rsid w:val="00CE4AFA"/>
    <w:rsid w:val="00CE576F"/>
    <w:rsid w:val="00CE684E"/>
    <w:rsid w:val="00CF03A5"/>
    <w:rsid w:val="00CF11D8"/>
    <w:rsid w:val="00CF2CF1"/>
    <w:rsid w:val="00CF2E41"/>
    <w:rsid w:val="00CF4538"/>
    <w:rsid w:val="00CF5B94"/>
    <w:rsid w:val="00CF68AA"/>
    <w:rsid w:val="00CF6E94"/>
    <w:rsid w:val="00CF7821"/>
    <w:rsid w:val="00CF7B50"/>
    <w:rsid w:val="00CF7CA6"/>
    <w:rsid w:val="00D017D4"/>
    <w:rsid w:val="00D01F00"/>
    <w:rsid w:val="00D023EC"/>
    <w:rsid w:val="00D02994"/>
    <w:rsid w:val="00D033D4"/>
    <w:rsid w:val="00D03BCA"/>
    <w:rsid w:val="00D04B11"/>
    <w:rsid w:val="00D04DDD"/>
    <w:rsid w:val="00D05436"/>
    <w:rsid w:val="00D06432"/>
    <w:rsid w:val="00D11665"/>
    <w:rsid w:val="00D11F09"/>
    <w:rsid w:val="00D1288C"/>
    <w:rsid w:val="00D12A1A"/>
    <w:rsid w:val="00D137DE"/>
    <w:rsid w:val="00D13F53"/>
    <w:rsid w:val="00D14695"/>
    <w:rsid w:val="00D14C97"/>
    <w:rsid w:val="00D17601"/>
    <w:rsid w:val="00D17647"/>
    <w:rsid w:val="00D20186"/>
    <w:rsid w:val="00D20C76"/>
    <w:rsid w:val="00D20C82"/>
    <w:rsid w:val="00D20DC5"/>
    <w:rsid w:val="00D22598"/>
    <w:rsid w:val="00D2287E"/>
    <w:rsid w:val="00D23F02"/>
    <w:rsid w:val="00D2475A"/>
    <w:rsid w:val="00D25BAC"/>
    <w:rsid w:val="00D26CC4"/>
    <w:rsid w:val="00D26DB2"/>
    <w:rsid w:val="00D26E9C"/>
    <w:rsid w:val="00D2788D"/>
    <w:rsid w:val="00D32E55"/>
    <w:rsid w:val="00D33C91"/>
    <w:rsid w:val="00D3427D"/>
    <w:rsid w:val="00D34905"/>
    <w:rsid w:val="00D34CF7"/>
    <w:rsid w:val="00D34F37"/>
    <w:rsid w:val="00D363C7"/>
    <w:rsid w:val="00D36719"/>
    <w:rsid w:val="00D36D9B"/>
    <w:rsid w:val="00D37375"/>
    <w:rsid w:val="00D37B98"/>
    <w:rsid w:val="00D408CD"/>
    <w:rsid w:val="00D40BAD"/>
    <w:rsid w:val="00D418C7"/>
    <w:rsid w:val="00D422BD"/>
    <w:rsid w:val="00D42360"/>
    <w:rsid w:val="00D43CDD"/>
    <w:rsid w:val="00D4431F"/>
    <w:rsid w:val="00D4486B"/>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89D"/>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D59"/>
    <w:rsid w:val="00D64E11"/>
    <w:rsid w:val="00D65203"/>
    <w:rsid w:val="00D65C9B"/>
    <w:rsid w:val="00D66020"/>
    <w:rsid w:val="00D667EE"/>
    <w:rsid w:val="00D66A2C"/>
    <w:rsid w:val="00D70882"/>
    <w:rsid w:val="00D72494"/>
    <w:rsid w:val="00D72A8A"/>
    <w:rsid w:val="00D7307C"/>
    <w:rsid w:val="00D7365B"/>
    <w:rsid w:val="00D737AD"/>
    <w:rsid w:val="00D73DED"/>
    <w:rsid w:val="00D74A5D"/>
    <w:rsid w:val="00D74AA7"/>
    <w:rsid w:val="00D74AFF"/>
    <w:rsid w:val="00D753FC"/>
    <w:rsid w:val="00D757A2"/>
    <w:rsid w:val="00D76031"/>
    <w:rsid w:val="00D768A1"/>
    <w:rsid w:val="00D76E21"/>
    <w:rsid w:val="00D80750"/>
    <w:rsid w:val="00D80857"/>
    <w:rsid w:val="00D811C0"/>
    <w:rsid w:val="00D81C11"/>
    <w:rsid w:val="00D81CFB"/>
    <w:rsid w:val="00D82111"/>
    <w:rsid w:val="00D82591"/>
    <w:rsid w:val="00D82CAA"/>
    <w:rsid w:val="00D82EFE"/>
    <w:rsid w:val="00D8322F"/>
    <w:rsid w:val="00D832F8"/>
    <w:rsid w:val="00D83F54"/>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A5"/>
    <w:rsid w:val="00DA1BBD"/>
    <w:rsid w:val="00DA1CD1"/>
    <w:rsid w:val="00DA344F"/>
    <w:rsid w:val="00DA3C1A"/>
    <w:rsid w:val="00DA3F7B"/>
    <w:rsid w:val="00DA43B1"/>
    <w:rsid w:val="00DA66C0"/>
    <w:rsid w:val="00DA7D8C"/>
    <w:rsid w:val="00DB0C41"/>
    <w:rsid w:val="00DB0D71"/>
    <w:rsid w:val="00DB0F4E"/>
    <w:rsid w:val="00DB105F"/>
    <w:rsid w:val="00DB19DD"/>
    <w:rsid w:val="00DB2949"/>
    <w:rsid w:val="00DB3DE1"/>
    <w:rsid w:val="00DB40AB"/>
    <w:rsid w:val="00DB40D7"/>
    <w:rsid w:val="00DB4441"/>
    <w:rsid w:val="00DB4D47"/>
    <w:rsid w:val="00DB4E8F"/>
    <w:rsid w:val="00DB5037"/>
    <w:rsid w:val="00DB553A"/>
    <w:rsid w:val="00DB703D"/>
    <w:rsid w:val="00DB7C17"/>
    <w:rsid w:val="00DC059B"/>
    <w:rsid w:val="00DC1CF2"/>
    <w:rsid w:val="00DC1EF7"/>
    <w:rsid w:val="00DC3779"/>
    <w:rsid w:val="00DC3E09"/>
    <w:rsid w:val="00DC3F78"/>
    <w:rsid w:val="00DC5045"/>
    <w:rsid w:val="00DC5946"/>
    <w:rsid w:val="00DC5C6E"/>
    <w:rsid w:val="00DC5F36"/>
    <w:rsid w:val="00DC5FA7"/>
    <w:rsid w:val="00DC6789"/>
    <w:rsid w:val="00DD1638"/>
    <w:rsid w:val="00DD17AE"/>
    <w:rsid w:val="00DD3016"/>
    <w:rsid w:val="00DD3EB8"/>
    <w:rsid w:val="00DD439E"/>
    <w:rsid w:val="00DD5A39"/>
    <w:rsid w:val="00DD5BE9"/>
    <w:rsid w:val="00DD6505"/>
    <w:rsid w:val="00DD69C5"/>
    <w:rsid w:val="00DD75C4"/>
    <w:rsid w:val="00DD7653"/>
    <w:rsid w:val="00DE022B"/>
    <w:rsid w:val="00DE052C"/>
    <w:rsid w:val="00DE1AAA"/>
    <w:rsid w:val="00DE302C"/>
    <w:rsid w:val="00DE49C6"/>
    <w:rsid w:val="00DE591B"/>
    <w:rsid w:val="00DE6717"/>
    <w:rsid w:val="00DE6B30"/>
    <w:rsid w:val="00DF0AD3"/>
    <w:rsid w:val="00DF0B7F"/>
    <w:rsid w:val="00DF190F"/>
    <w:rsid w:val="00DF1EB6"/>
    <w:rsid w:val="00DF27B4"/>
    <w:rsid w:val="00DF2B5E"/>
    <w:rsid w:val="00DF2D50"/>
    <w:rsid w:val="00DF4C57"/>
    <w:rsid w:val="00DF56A8"/>
    <w:rsid w:val="00DF65E9"/>
    <w:rsid w:val="00DF6EBE"/>
    <w:rsid w:val="00DF73B7"/>
    <w:rsid w:val="00DF79C6"/>
    <w:rsid w:val="00E01B1A"/>
    <w:rsid w:val="00E01E98"/>
    <w:rsid w:val="00E0361D"/>
    <w:rsid w:val="00E03BA8"/>
    <w:rsid w:val="00E03C7C"/>
    <w:rsid w:val="00E042CC"/>
    <w:rsid w:val="00E043FA"/>
    <w:rsid w:val="00E044E1"/>
    <w:rsid w:val="00E04BFC"/>
    <w:rsid w:val="00E05420"/>
    <w:rsid w:val="00E06CBE"/>
    <w:rsid w:val="00E079EC"/>
    <w:rsid w:val="00E10816"/>
    <w:rsid w:val="00E113E4"/>
    <w:rsid w:val="00E11E6B"/>
    <w:rsid w:val="00E12559"/>
    <w:rsid w:val="00E12D06"/>
    <w:rsid w:val="00E12D34"/>
    <w:rsid w:val="00E12F63"/>
    <w:rsid w:val="00E13409"/>
    <w:rsid w:val="00E14893"/>
    <w:rsid w:val="00E14ADD"/>
    <w:rsid w:val="00E16140"/>
    <w:rsid w:val="00E16E28"/>
    <w:rsid w:val="00E21B45"/>
    <w:rsid w:val="00E22CD3"/>
    <w:rsid w:val="00E23C03"/>
    <w:rsid w:val="00E2462F"/>
    <w:rsid w:val="00E25C61"/>
    <w:rsid w:val="00E26835"/>
    <w:rsid w:val="00E268A6"/>
    <w:rsid w:val="00E26979"/>
    <w:rsid w:val="00E26AE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4035F"/>
    <w:rsid w:val="00E42812"/>
    <w:rsid w:val="00E42C76"/>
    <w:rsid w:val="00E42CBD"/>
    <w:rsid w:val="00E45651"/>
    <w:rsid w:val="00E458FF"/>
    <w:rsid w:val="00E4595D"/>
    <w:rsid w:val="00E45EEF"/>
    <w:rsid w:val="00E46EB9"/>
    <w:rsid w:val="00E47D3B"/>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D04"/>
    <w:rsid w:val="00E701C7"/>
    <w:rsid w:val="00E7020D"/>
    <w:rsid w:val="00E72216"/>
    <w:rsid w:val="00E72296"/>
    <w:rsid w:val="00E72EF1"/>
    <w:rsid w:val="00E74F02"/>
    <w:rsid w:val="00E75571"/>
    <w:rsid w:val="00E755BC"/>
    <w:rsid w:val="00E75ABC"/>
    <w:rsid w:val="00E760BE"/>
    <w:rsid w:val="00E770BB"/>
    <w:rsid w:val="00E7740C"/>
    <w:rsid w:val="00E777FC"/>
    <w:rsid w:val="00E77E1C"/>
    <w:rsid w:val="00E80C6E"/>
    <w:rsid w:val="00E821FB"/>
    <w:rsid w:val="00E82269"/>
    <w:rsid w:val="00E82B58"/>
    <w:rsid w:val="00E8432C"/>
    <w:rsid w:val="00E85B96"/>
    <w:rsid w:val="00E85BAB"/>
    <w:rsid w:val="00E8682A"/>
    <w:rsid w:val="00E8685D"/>
    <w:rsid w:val="00E86AE7"/>
    <w:rsid w:val="00E86EE6"/>
    <w:rsid w:val="00E90194"/>
    <w:rsid w:val="00E9093E"/>
    <w:rsid w:val="00E9269A"/>
    <w:rsid w:val="00E93D30"/>
    <w:rsid w:val="00E9404C"/>
    <w:rsid w:val="00E94FDA"/>
    <w:rsid w:val="00E95164"/>
    <w:rsid w:val="00E9574D"/>
    <w:rsid w:val="00E964A3"/>
    <w:rsid w:val="00E96C41"/>
    <w:rsid w:val="00EA1C1A"/>
    <w:rsid w:val="00EA408B"/>
    <w:rsid w:val="00EA46C5"/>
    <w:rsid w:val="00EA48AA"/>
    <w:rsid w:val="00EA4D04"/>
    <w:rsid w:val="00EA626D"/>
    <w:rsid w:val="00EA6766"/>
    <w:rsid w:val="00EA6B50"/>
    <w:rsid w:val="00EB0562"/>
    <w:rsid w:val="00EB0583"/>
    <w:rsid w:val="00EB0B83"/>
    <w:rsid w:val="00EB1CC0"/>
    <w:rsid w:val="00EB511D"/>
    <w:rsid w:val="00EB5933"/>
    <w:rsid w:val="00EB6AF8"/>
    <w:rsid w:val="00EC0256"/>
    <w:rsid w:val="00EC23ED"/>
    <w:rsid w:val="00EC27E9"/>
    <w:rsid w:val="00EC29A6"/>
    <w:rsid w:val="00EC4C79"/>
    <w:rsid w:val="00EC5198"/>
    <w:rsid w:val="00EC5C13"/>
    <w:rsid w:val="00EC5F44"/>
    <w:rsid w:val="00EC7C08"/>
    <w:rsid w:val="00ED0F06"/>
    <w:rsid w:val="00ED382B"/>
    <w:rsid w:val="00ED4689"/>
    <w:rsid w:val="00ED556F"/>
    <w:rsid w:val="00ED663F"/>
    <w:rsid w:val="00ED7CDB"/>
    <w:rsid w:val="00EE0BFC"/>
    <w:rsid w:val="00EE10FE"/>
    <w:rsid w:val="00EE17E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4BAD"/>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9A1"/>
    <w:rsid w:val="00F11BA8"/>
    <w:rsid w:val="00F1209E"/>
    <w:rsid w:val="00F125AB"/>
    <w:rsid w:val="00F139FE"/>
    <w:rsid w:val="00F1510D"/>
    <w:rsid w:val="00F15233"/>
    <w:rsid w:val="00F15438"/>
    <w:rsid w:val="00F1635D"/>
    <w:rsid w:val="00F1785B"/>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3F5"/>
    <w:rsid w:val="00F4444B"/>
    <w:rsid w:val="00F44923"/>
    <w:rsid w:val="00F44E81"/>
    <w:rsid w:val="00F45202"/>
    <w:rsid w:val="00F4524B"/>
    <w:rsid w:val="00F462B8"/>
    <w:rsid w:val="00F46584"/>
    <w:rsid w:val="00F46667"/>
    <w:rsid w:val="00F528C6"/>
    <w:rsid w:val="00F54020"/>
    <w:rsid w:val="00F5437B"/>
    <w:rsid w:val="00F54A36"/>
    <w:rsid w:val="00F552AE"/>
    <w:rsid w:val="00F5573B"/>
    <w:rsid w:val="00F5704B"/>
    <w:rsid w:val="00F5795B"/>
    <w:rsid w:val="00F601CC"/>
    <w:rsid w:val="00F60479"/>
    <w:rsid w:val="00F60F84"/>
    <w:rsid w:val="00F61441"/>
    <w:rsid w:val="00F614D5"/>
    <w:rsid w:val="00F61502"/>
    <w:rsid w:val="00F61634"/>
    <w:rsid w:val="00F6172C"/>
    <w:rsid w:val="00F61977"/>
    <w:rsid w:val="00F6282D"/>
    <w:rsid w:val="00F64198"/>
    <w:rsid w:val="00F6423C"/>
    <w:rsid w:val="00F6473D"/>
    <w:rsid w:val="00F64ABD"/>
    <w:rsid w:val="00F6530A"/>
    <w:rsid w:val="00F65975"/>
    <w:rsid w:val="00F66F23"/>
    <w:rsid w:val="00F6788F"/>
    <w:rsid w:val="00F7281D"/>
    <w:rsid w:val="00F739C7"/>
    <w:rsid w:val="00F74AD0"/>
    <w:rsid w:val="00F74E1C"/>
    <w:rsid w:val="00F762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74D3"/>
    <w:rsid w:val="00F913DD"/>
    <w:rsid w:val="00F93080"/>
    <w:rsid w:val="00F939AD"/>
    <w:rsid w:val="00F93F9E"/>
    <w:rsid w:val="00F94866"/>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69A7"/>
    <w:rsid w:val="00FA767B"/>
    <w:rsid w:val="00FB007C"/>
    <w:rsid w:val="00FB0665"/>
    <w:rsid w:val="00FB2489"/>
    <w:rsid w:val="00FB279F"/>
    <w:rsid w:val="00FB2830"/>
    <w:rsid w:val="00FB3105"/>
    <w:rsid w:val="00FB39D0"/>
    <w:rsid w:val="00FB441E"/>
    <w:rsid w:val="00FB5B3C"/>
    <w:rsid w:val="00FB5C00"/>
    <w:rsid w:val="00FB674A"/>
    <w:rsid w:val="00FB6D77"/>
    <w:rsid w:val="00FB6D81"/>
    <w:rsid w:val="00FC0839"/>
    <w:rsid w:val="00FC0DFD"/>
    <w:rsid w:val="00FC1431"/>
    <w:rsid w:val="00FC1870"/>
    <w:rsid w:val="00FC3D7A"/>
    <w:rsid w:val="00FC4174"/>
    <w:rsid w:val="00FC4AAB"/>
    <w:rsid w:val="00FC50CD"/>
    <w:rsid w:val="00FC7162"/>
    <w:rsid w:val="00FC71CD"/>
    <w:rsid w:val="00FC7A0E"/>
    <w:rsid w:val="00FC7FDC"/>
    <w:rsid w:val="00FD0183"/>
    <w:rsid w:val="00FD0417"/>
    <w:rsid w:val="00FD0B26"/>
    <w:rsid w:val="00FD15B4"/>
    <w:rsid w:val="00FD268E"/>
    <w:rsid w:val="00FD29C1"/>
    <w:rsid w:val="00FD38C6"/>
    <w:rsid w:val="00FD3AD0"/>
    <w:rsid w:val="00FD64F4"/>
    <w:rsid w:val="00FD7E18"/>
    <w:rsid w:val="00FE0D6E"/>
    <w:rsid w:val="00FE1799"/>
    <w:rsid w:val="00FE1BA5"/>
    <w:rsid w:val="00FE21C7"/>
    <w:rsid w:val="00FE2FE0"/>
    <w:rsid w:val="00FE3B33"/>
    <w:rsid w:val="00FE4681"/>
    <w:rsid w:val="00FE4B8C"/>
    <w:rsid w:val="00FE4F2F"/>
    <w:rsid w:val="00FE7427"/>
    <w:rsid w:val="00FE7D5A"/>
    <w:rsid w:val="00FF0247"/>
    <w:rsid w:val="00FF0869"/>
    <w:rsid w:val="00FF0C96"/>
    <w:rsid w:val="00FF0EFE"/>
    <w:rsid w:val="00FF11DF"/>
    <w:rsid w:val="00FF1D47"/>
    <w:rsid w:val="00FF318E"/>
    <w:rsid w:val="00FF5149"/>
    <w:rsid w:val="00FF60B0"/>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4:docId w14:val="31B0C5EF"/>
  <w15:docId w15:val="{FE9978FC-31D4-4F31-BEC8-7A2834211C71}"/>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B75FD5"/>
    <w:pPr>
      <w:tabs>
        <w:tab w:val="right" w:leader="dot" w:pos="5030"/>
      </w:tabs>
      <w:spacing w:after="0"/>
      <w:ind w:left="200" w:hanging="20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ja-JP" w:bidi="he-IL"/>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character" w:customStyle="1" w:styleId="LogoportMarkup">
    <w:name w:val="LogoportMarkup"/>
    <w:basedOn w:val="DefaultParagraphFont"/>
    <w:rsid w:val="00E26AE9"/>
    <w:rPr>
      <w:rFonts w:ascii="Courier New" w:hAnsi="Courier New" w:cs="Courier New"/>
      <w:b w:val="0"/>
      <w:i w:val="0"/>
      <w:color w:val="FF0000"/>
      <w:sz w:val="18"/>
    </w:rPr>
  </w:style>
  <w:style w:type="character" w:customStyle="1" w:styleId="LogoportDoNotTranslate">
    <w:name w:val="LogoportDoNotTranslate"/>
    <w:basedOn w:val="DefaultParagraphFont"/>
    <w:rsid w:val="00E26AE9"/>
    <w:rPr>
      <w:rFonts w:ascii="Courier New" w:hAnsi="Courier New" w:cs="Courier New"/>
      <w:b w:val="0"/>
      <w:i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26" Type="http://schemas.openxmlformats.org/officeDocument/2006/relationships/customXml" Target="../customXml/item26.xml"/><Relationship Id="rId117" Type="http://schemas.openxmlformats.org/officeDocument/2006/relationships/hyperlink" Target="https://mbs.microsoft.com/partnersource/partneressentials/pllp" TargetMode="Externa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customXml" Target="../customXml/item63.xml"/><Relationship Id="rId68" Type="http://schemas.openxmlformats.org/officeDocument/2006/relationships/customXml" Target="../customXml/item68.xml"/><Relationship Id="rId84" Type="http://schemas.openxmlformats.org/officeDocument/2006/relationships/customXml" Target="../customXml/item84.xml"/><Relationship Id="rId89" Type="http://schemas.openxmlformats.org/officeDocument/2006/relationships/footnotes" Target="footnotes.xml"/><Relationship Id="rId112" Type="http://schemas.openxmlformats.org/officeDocument/2006/relationships/hyperlink" Target="http://go.microsoft.com/fwlink/?LinkId=286955" TargetMode="External"/><Relationship Id="rId133" Type="http://schemas.openxmlformats.org/officeDocument/2006/relationships/footer" Target="footer10.xml"/><Relationship Id="rId138" Type="http://schemas.openxmlformats.org/officeDocument/2006/relationships/hyperlink" Target="http://www.explore.ms" TargetMode="External"/><Relationship Id="rId154" Type="http://schemas.openxmlformats.org/officeDocument/2006/relationships/hyperlink" Target="http://go.microsoft.com/fwlink/?LinkId=247624" TargetMode="External"/><Relationship Id="rId159" Type="http://schemas.openxmlformats.org/officeDocument/2006/relationships/hyperlink" Target="https://choice.live.com/AdvertisementChoice/" TargetMode="External"/><Relationship Id="rId175" Type="http://schemas.openxmlformats.org/officeDocument/2006/relationships/footer" Target="footer18.xml"/><Relationship Id="rId170" Type="http://schemas.openxmlformats.org/officeDocument/2006/relationships/footer" Target="footer16.xml"/><Relationship Id="rId16" Type="http://schemas.openxmlformats.org/officeDocument/2006/relationships/customXml" Target="../customXml/item16.xml"/><Relationship Id="rId107" Type="http://schemas.openxmlformats.org/officeDocument/2006/relationships/hyperlink" Target="http://www.microsoft.com/licensing" TargetMode="Externa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header" Target="header6.xml"/><Relationship Id="rId123" Type="http://schemas.openxmlformats.org/officeDocument/2006/relationships/hyperlink" Target="https://mbs.microsoft.com/partnersource/partneressentials/pllp" TargetMode="External"/><Relationship Id="rId128" Type="http://schemas.openxmlformats.org/officeDocument/2006/relationships/hyperlink" Target="http://go.microsoft.com/?linkid=9710837" TargetMode="External"/><Relationship Id="rId144" Type="http://schemas.openxmlformats.org/officeDocument/2006/relationships/hyperlink" Target="http://www.microsoft.com/en-us/dynamics/erp-buy-ax-software.aspx" TargetMode="External"/><Relationship Id="rId149" Type="http://schemas.openxmlformats.org/officeDocument/2006/relationships/hyperlink" Target="https://mbs.microsoft.com/partnersource/partneressentials/pllp" TargetMode="External"/><Relationship Id="rId5" Type="http://schemas.openxmlformats.org/officeDocument/2006/relationships/customXml" Target="../customXml/item5.xml"/><Relationship Id="rId90" Type="http://schemas.openxmlformats.org/officeDocument/2006/relationships/endnotes" Target="endnotes.xml"/><Relationship Id="rId95" Type="http://schemas.openxmlformats.org/officeDocument/2006/relationships/image" Target="media/image3.png"/><Relationship Id="rId160" Type="http://schemas.openxmlformats.org/officeDocument/2006/relationships/hyperlink" Target="http://go.microsoft.com/fwlink/?LinkId=286955" TargetMode="External"/><Relationship Id="rId165" Type="http://schemas.openxmlformats.org/officeDocument/2006/relationships/hyperlink" Target="http://go.microsoft.com/fwlink/?LinkId=286955" TargetMode="External"/><Relationship Id="rId181" Type="http://schemas.openxmlformats.org/officeDocument/2006/relationships/hyperlink" Target="https://www.yammer.com/about/terms/" TargetMode="External"/><Relationship Id="rId186" Type="http://schemas.openxmlformats.org/officeDocument/2006/relationships/theme" Target="theme/theme1.xm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footer" Target="footer6.xml"/><Relationship Id="rId118" Type="http://schemas.openxmlformats.org/officeDocument/2006/relationships/hyperlink" Target="https://www.explore.ms/Navigation.aspx?Start=Programs.SPLA.Agreements" TargetMode="External"/><Relationship Id="rId134" Type="http://schemas.openxmlformats.org/officeDocument/2006/relationships/footer" Target="footer11.xml"/><Relationship Id="rId139" Type="http://schemas.openxmlformats.org/officeDocument/2006/relationships/hyperlink" Target="http://go.microsoft.com/?linkid=9710837" TargetMode="External"/><Relationship Id="rId80" Type="http://schemas.openxmlformats.org/officeDocument/2006/relationships/customXml" Target="../customXml/item80.xml"/><Relationship Id="rId85" Type="http://schemas.openxmlformats.org/officeDocument/2006/relationships/numbering" Target="numbering.xml"/><Relationship Id="rId150" Type="http://schemas.openxmlformats.org/officeDocument/2006/relationships/hyperlink" Target="http://www.microsoft.com/dynamics/en/us/products/sl-availability.aspx" TargetMode="External"/><Relationship Id="rId155" Type="http://schemas.openxmlformats.org/officeDocument/2006/relationships/hyperlink" Target="https://choice.live.com/AdvertisementChoice/" TargetMode="External"/><Relationship Id="rId171" Type="http://schemas.openxmlformats.org/officeDocument/2006/relationships/footer" Target="footer17.xml"/><Relationship Id="rId176" Type="http://schemas.openxmlformats.org/officeDocument/2006/relationships/hyperlink" Target="http://go.microsoft.com/?linkid=9710837" TargetMode="Externa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footer" Target="footer4.xml"/><Relationship Id="rId108" Type="http://schemas.openxmlformats.org/officeDocument/2006/relationships/hyperlink" Target="http://www.microsoft.com/licensing/existing-customers/product-activation.aspx" TargetMode="External"/><Relationship Id="rId124" Type="http://schemas.openxmlformats.org/officeDocument/2006/relationships/hyperlink" Target="https://www.explore.ms/Navigation.aspx?Start=Programs.SPLA.Agreements" TargetMode="External"/><Relationship Id="rId129" Type="http://schemas.openxmlformats.org/officeDocument/2006/relationships/hyperlink" Target="http://go.microsoft.com/fwlink/?linkid=39157" TargetMode="Externa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image" Target="media/image1.png"/><Relationship Id="rId96" Type="http://schemas.openxmlformats.org/officeDocument/2006/relationships/header" Target="header2.xml"/><Relationship Id="rId140" Type="http://schemas.openxmlformats.org/officeDocument/2006/relationships/hyperlink" Target="mailto:olivier@pernoud.com" TargetMode="External"/><Relationship Id="rId145" Type="http://schemas.openxmlformats.org/officeDocument/2006/relationships/hyperlink" Target="http://www.microsoft.com/dynamics/en/us/products/gp-availability.aspx" TargetMode="External"/><Relationship Id="rId161" Type="http://schemas.openxmlformats.org/officeDocument/2006/relationships/hyperlink" Target="http://go.microsoft.com/fwlink/?LinkId=247624" TargetMode="External"/><Relationship Id="rId166" Type="http://schemas.openxmlformats.org/officeDocument/2006/relationships/hyperlink" Target="http://go.microsoft.com/fwlink/?LinkId=286955" TargetMode="External"/><Relationship Id="rId182" Type="http://schemas.openxmlformats.org/officeDocument/2006/relationships/hyperlink" Target="https://www.yammer.com/about/privacy/"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footer" Target="footer7.xml"/><Relationship Id="rId119" Type="http://schemas.openxmlformats.org/officeDocument/2006/relationships/hyperlink" Target="http://www.microsoft.com/dynamics/en/us/products/gp-availability.aspx"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styles" Target="styles.xml"/><Relationship Id="rId130" Type="http://schemas.openxmlformats.org/officeDocument/2006/relationships/hyperlink" Target="http://go.microsoft.com/fwlink/?linkid=96551" TargetMode="External"/><Relationship Id="rId135" Type="http://schemas.openxmlformats.org/officeDocument/2006/relationships/hyperlink" Target="http://go.microsoft.com/fwlink/?LinkID=229882" TargetMode="External"/><Relationship Id="rId151" Type="http://schemas.openxmlformats.org/officeDocument/2006/relationships/hyperlink" Target="https://mbs.microsoft.com/partnersource/partneressentials/pllp" TargetMode="External"/><Relationship Id="rId156" Type="http://schemas.openxmlformats.org/officeDocument/2006/relationships/hyperlink" Target="http://go.microsoft.com/fwlink/?LinkId=286955" TargetMode="External"/><Relationship Id="rId177" Type="http://schemas.openxmlformats.org/officeDocument/2006/relationships/hyperlink" Target="http://go.microsoft.com/fwlink/?LinkID=248686" TargetMode="External"/><Relationship Id="rId4" Type="http://schemas.openxmlformats.org/officeDocument/2006/relationships/customXml" Target="../customXml/item4.xml"/><Relationship Id="rId9" Type="http://schemas.openxmlformats.org/officeDocument/2006/relationships/customXml" Target="../customXml/item9.xml"/><Relationship Id="rId172" Type="http://schemas.openxmlformats.org/officeDocument/2006/relationships/hyperlink" Target="http://go.microsoft.com/fwlink/?LinkID=223678" TargetMode="External"/><Relationship Id="rId180" Type="http://schemas.openxmlformats.org/officeDocument/2006/relationships/hyperlink" Target="http://www.mpegla.com/index1.cfm"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hyperlink" Target="http://go.microsoft.com/fwlink/?LinkID=66406" TargetMode="Externa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header" Target="header3.xml"/><Relationship Id="rId104" Type="http://schemas.openxmlformats.org/officeDocument/2006/relationships/header" Target="header7.xml"/><Relationship Id="rId120" Type="http://schemas.openxmlformats.org/officeDocument/2006/relationships/hyperlink" Target="https://mbs.microsoft.com/partnersource/partneressentials/pllp" TargetMode="External"/><Relationship Id="rId125" Type="http://schemas.openxmlformats.org/officeDocument/2006/relationships/hyperlink" Target="http://www.microsoft.com/dynamics/en/us/products/sl-availability.aspx" TargetMode="External"/><Relationship Id="rId141" Type="http://schemas.openxmlformats.org/officeDocument/2006/relationships/hyperlink" Target="http://www.microsoft.com/en-us/dynamics/erp-explore-ax-capabilities.aspx" TargetMode="External"/><Relationship Id="rId146" Type="http://schemas.openxmlformats.org/officeDocument/2006/relationships/hyperlink" Target="https://mbs.microsoft.com/partnersource/partneressentials/pllp" TargetMode="External"/><Relationship Id="rId167" Type="http://schemas.openxmlformats.org/officeDocument/2006/relationships/hyperlink" Target="https://choice.live.com/AdvertisementChoice/" TargetMode="Externa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image" Target="media/image2.png"/><Relationship Id="rId162" Type="http://schemas.openxmlformats.org/officeDocument/2006/relationships/hyperlink" Target="http://go.microsoft.com/fwlink/?LinkId=286955" TargetMode="External"/><Relationship Id="rId183" Type="http://schemas.openxmlformats.org/officeDocument/2006/relationships/footer" Target="footer19.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settings" Target="settings.xml"/><Relationship Id="rId110" Type="http://schemas.openxmlformats.org/officeDocument/2006/relationships/hyperlink" Target="http://go.microsoft.com/fwlink/?LinkID=66406" TargetMode="External"/><Relationship Id="rId115" Type="http://schemas.openxmlformats.org/officeDocument/2006/relationships/footer" Target="footer8.xml"/><Relationship Id="rId131" Type="http://schemas.openxmlformats.org/officeDocument/2006/relationships/hyperlink" Target="http://go.microsoft.com/fwlink/?linkid=96552" TargetMode="External"/><Relationship Id="rId136" Type="http://schemas.openxmlformats.org/officeDocument/2006/relationships/footer" Target="footer12.xml"/><Relationship Id="rId157" Type="http://schemas.openxmlformats.org/officeDocument/2006/relationships/hyperlink" Target="http://go.microsoft.com/fwlink/?LinkId=286955" TargetMode="External"/><Relationship Id="rId178" Type="http://schemas.openxmlformats.org/officeDocument/2006/relationships/hyperlink" Target="http://go.microsoft.com/fwlink/?LinkId=286720"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go.microsoft.com/fwlink/?LinkId=286955" TargetMode="External"/><Relationship Id="rId173" Type="http://schemas.openxmlformats.org/officeDocument/2006/relationships/hyperlink" Target="http://go.microsoft.com/fwlink/?LinkId=290987" TargetMode="Externa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header" Target="header5.xml"/><Relationship Id="rId105" Type="http://schemas.openxmlformats.org/officeDocument/2006/relationships/hyperlink" Target="http://www.microsoftvolumelicensing.com/userights/DocumentSearch.aspx?Mode=3&amp;DocumentTypeId=2" TargetMode="External"/><Relationship Id="rId126" Type="http://schemas.openxmlformats.org/officeDocument/2006/relationships/hyperlink" Target="https://mbs.microsoft.com/partnersource/partneressentials/pllp" TargetMode="External"/><Relationship Id="rId147" Type="http://schemas.openxmlformats.org/officeDocument/2006/relationships/hyperlink" Target="http://go.microsoft.com/fwlink/?LinkId=266708" TargetMode="External"/><Relationship Id="rId168" Type="http://schemas.openxmlformats.org/officeDocument/2006/relationships/footer" Target="footer14.xm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header" Target="header1.xml"/><Relationship Id="rId98" Type="http://schemas.openxmlformats.org/officeDocument/2006/relationships/footer" Target="footer2.xml"/><Relationship Id="rId121" Type="http://schemas.openxmlformats.org/officeDocument/2006/relationships/hyperlink" Target="https://www.explore.ms/Navigation.aspx?Start=Programs.SPLA.Agreements" TargetMode="External"/><Relationship Id="rId142" Type="http://schemas.openxmlformats.org/officeDocument/2006/relationships/hyperlink" Target="https://mbs.microsoft.com/partnersource/partneressentials/pllp" TargetMode="External"/><Relationship Id="rId163" Type="http://schemas.openxmlformats.org/officeDocument/2006/relationships/hyperlink" Target="https://choice.live.com/AdvertisementChoice/" TargetMode="External"/><Relationship Id="rId184" Type="http://schemas.openxmlformats.org/officeDocument/2006/relationships/footer" Target="footer20.xm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yperlink" Target="https://www.explore.ms/Navigation.aspx?Start=Programs.SPLA.Agreements" TargetMode="External"/><Relationship Id="rId137" Type="http://schemas.openxmlformats.org/officeDocument/2006/relationships/footer" Target="footer13.xml"/><Relationship Id="rId158" Type="http://schemas.openxmlformats.org/officeDocument/2006/relationships/hyperlink" Target="http://go.microsoft.com/fwlink/?LinkId=286955"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webSettings" Target="webSettings.xml"/><Relationship Id="rId111" Type="http://schemas.openxmlformats.org/officeDocument/2006/relationships/hyperlink" Target="http://go.microsoft.com/fwlink/?LinkId=21969" TargetMode="External"/><Relationship Id="rId132" Type="http://schemas.openxmlformats.org/officeDocument/2006/relationships/footer" Target="footer9.xml"/><Relationship Id="rId153" Type="http://schemas.openxmlformats.org/officeDocument/2006/relationships/hyperlink" Target="http://go.microsoft.com/fwlink/?LinkId=286955" TargetMode="External"/><Relationship Id="rId174" Type="http://schemas.openxmlformats.org/officeDocument/2006/relationships/hyperlink" Target="http://technet.microsoft.com/en-us/windowsserver/default.aspx" TargetMode="External"/><Relationship Id="rId179" Type="http://schemas.openxmlformats.org/officeDocument/2006/relationships/hyperlink" Target="http://microsoft.com/licensing/contracts"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5.xml"/><Relationship Id="rId127" Type="http://schemas.openxmlformats.org/officeDocument/2006/relationships/hyperlink" Target="http://go.microsoft.com/?linkid=9710837" TargetMode="Externa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footer" Target="footer1.xml"/><Relationship Id="rId99" Type="http://schemas.openxmlformats.org/officeDocument/2006/relationships/header" Target="header4.xml"/><Relationship Id="rId101" Type="http://schemas.openxmlformats.org/officeDocument/2006/relationships/footer" Target="footer3.xml"/><Relationship Id="rId122" Type="http://schemas.openxmlformats.org/officeDocument/2006/relationships/hyperlink" Target="http://www.microsoft.com/dynamics/en/us/products/nav-availability.aspx" TargetMode="External"/><Relationship Id="rId143" Type="http://schemas.openxmlformats.org/officeDocument/2006/relationships/hyperlink" Target="file:///C:/Users/justinke/AppData/Local/Microsoft/Windows/Temporary%20Internet%20Files/Content.Outlook/QJOC1PPH/www.microsoft.com" TargetMode="External"/><Relationship Id="rId148" Type="http://schemas.openxmlformats.org/officeDocument/2006/relationships/hyperlink" Target="http://www.microsoft.com/dynamics/en/us/products/nav-availability.aspx" TargetMode="External"/><Relationship Id="rId164" Type="http://schemas.openxmlformats.org/officeDocument/2006/relationships/hyperlink" Target="http://go.microsoft.com/fwlink/?LinkId=286955" TargetMode="External"/><Relationship Id="rId169" Type="http://schemas.openxmlformats.org/officeDocument/2006/relationships/footer" Target="footer15.xml"/><Relationship Id="rId185" Type="http://schemas.openxmlformats.org/officeDocument/2006/relationships/fontTable" Target="fontTable.xm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p:properties xmlns:p="http://schemas.microsoft.com/office/2006/metadata/properties" xmlns:xsi="http://www.w3.org/2001/XMLSchema-instance" xmlns:pc="http://schemas.microsoft.com/office/infopath/2007/PartnerControls">
  <documentManagement/>
</p:properties>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ct:contentTypeSchema xmlns:ct="http://schemas.microsoft.com/office/2006/metadata/contentType" xmlns:ma="http://schemas.microsoft.com/office/2006/metadata/properties/metaAttributes" ct:_="" ma:_="" ma:contentTypeName="Document" ma:contentTypeID="0x0101006A094A707082754FA61930FEDF152F2C" ma:contentTypeVersion="0" ma:contentTypeDescription="Create a new document." ma:contentTypeScope="" ma:versionID="217ac5494c97d08619f3537779b2b795">
  <xsd:schema xmlns:xsd="http://www.w3.org/2001/XMLSchema" xmlns:xs="http://www.w3.org/2001/XMLSchema" xmlns:p="http://schemas.microsoft.com/office/2006/metadata/properties" targetNamespace="http://schemas.microsoft.com/office/2006/metadata/properties" ma:root="true" ma:fieldsID="5172ed0465bf0683510b38d3f55aeb0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mso-contentType ?>
<FormTemplates xmlns="http://schemas.microsoft.com/sharepoint/v3/contenttype/forms">
  <Display>DocumentLibraryForm</Display>
  <Edit>DocumentLibraryForm</Edit>
  <New>DocumentLibraryForm</New>
</FormTemplates>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E61E3721-9DAC-4273-9B1F-5C0405731B9D}">
  <ds:schemaRefs>
    <ds:schemaRef ds:uri="http://schemas.openxmlformats.org/officeDocument/2006/bibliography"/>
  </ds:schemaRefs>
</ds:datastoreItem>
</file>

<file path=customXml/itemProps10.xml><?xml version="1.0" encoding="utf-8"?>
<ds:datastoreItem xmlns:ds="http://schemas.openxmlformats.org/officeDocument/2006/customXml" ds:itemID="{ECB1523B-8B33-406A-8851-0DB69DBD2DC2}">
  <ds:schemaRefs>
    <ds:schemaRef ds:uri="http://schemas.openxmlformats.org/officeDocument/2006/bibliography"/>
  </ds:schemaRefs>
</ds:datastoreItem>
</file>

<file path=customXml/itemProps11.xml><?xml version="1.0" encoding="utf-8"?>
<ds:datastoreItem xmlns:ds="http://schemas.openxmlformats.org/officeDocument/2006/customXml" ds:itemID="{A5CC12CF-B0FE-4546-B548-7B81C3033C7F}">
  <ds:schemaRefs>
    <ds:schemaRef ds:uri="http://schemas.openxmlformats.org/officeDocument/2006/bibliography"/>
  </ds:schemaRefs>
</ds:datastoreItem>
</file>

<file path=customXml/itemProps12.xml><?xml version="1.0" encoding="utf-8"?>
<ds:datastoreItem xmlns:ds="http://schemas.openxmlformats.org/officeDocument/2006/customXml" ds:itemID="{77B03061-CE0B-4E00-98D7-4A334AE07F01}">
  <ds:schemaRefs>
    <ds:schemaRef ds:uri="http://schemas.openxmlformats.org/officeDocument/2006/bibliography"/>
  </ds:schemaRefs>
</ds:datastoreItem>
</file>

<file path=customXml/itemProps13.xml><?xml version="1.0" encoding="utf-8"?>
<ds:datastoreItem xmlns:ds="http://schemas.openxmlformats.org/officeDocument/2006/customXml" ds:itemID="{FB931BE4-9148-4FA4-BBC2-3F771754E660}">
  <ds:schemaRefs>
    <ds:schemaRef ds:uri="http://schemas.openxmlformats.org/officeDocument/2006/bibliography"/>
  </ds:schemaRefs>
</ds:datastoreItem>
</file>

<file path=customXml/itemProps14.xml><?xml version="1.0" encoding="utf-8"?>
<ds:datastoreItem xmlns:ds="http://schemas.openxmlformats.org/officeDocument/2006/customXml" ds:itemID="{553EC01E-823C-4077-9433-9B2FCF3290C8}">
  <ds:schemaRefs>
    <ds:schemaRef ds:uri="http://schemas.openxmlformats.org/officeDocument/2006/bibliography"/>
  </ds:schemaRefs>
</ds:datastoreItem>
</file>

<file path=customXml/itemProps15.xml><?xml version="1.0" encoding="utf-8"?>
<ds:datastoreItem xmlns:ds="http://schemas.openxmlformats.org/officeDocument/2006/customXml" ds:itemID="{7A4F7FFB-F2B5-4D3B-88AE-318DAA269DDA}">
  <ds:schemaRefs>
    <ds:schemaRef ds:uri="http://schemas.openxmlformats.org/officeDocument/2006/bibliography"/>
  </ds:schemaRefs>
</ds:datastoreItem>
</file>

<file path=customXml/itemProps16.xml><?xml version="1.0" encoding="utf-8"?>
<ds:datastoreItem xmlns:ds="http://schemas.openxmlformats.org/officeDocument/2006/customXml" ds:itemID="{F69F8854-87E1-4D05-842D-652331A6BA67}">
  <ds:schemaRefs>
    <ds:schemaRef ds:uri="http://schemas.openxmlformats.org/officeDocument/2006/bibliography"/>
  </ds:schemaRefs>
</ds:datastoreItem>
</file>

<file path=customXml/itemProps17.xml><?xml version="1.0" encoding="utf-8"?>
<ds:datastoreItem xmlns:ds="http://schemas.openxmlformats.org/officeDocument/2006/customXml" ds:itemID="{F571244B-093B-46A2-866A-813AEA535EE4}">
  <ds:schemaRefs>
    <ds:schemaRef ds:uri="http://schemas.openxmlformats.org/officeDocument/2006/bibliography"/>
  </ds:schemaRefs>
</ds:datastoreItem>
</file>

<file path=customXml/itemProps18.xml><?xml version="1.0" encoding="utf-8"?>
<ds:datastoreItem xmlns:ds="http://schemas.openxmlformats.org/officeDocument/2006/customXml" ds:itemID="{8AD8555F-1AF8-47C6-A3E9-C46874015BB4}">
  <ds:schemaRefs>
    <ds:schemaRef ds:uri="http://schemas.openxmlformats.org/officeDocument/2006/bibliography"/>
  </ds:schemaRefs>
</ds:datastoreItem>
</file>

<file path=customXml/itemProps19.xml><?xml version="1.0" encoding="utf-8"?>
<ds:datastoreItem xmlns:ds="http://schemas.openxmlformats.org/officeDocument/2006/customXml" ds:itemID="{6703179E-DD80-4AFB-9009-3A4EA94E8C87}">
  <ds:schemaRefs>
    <ds:schemaRef ds:uri="http://schemas.openxmlformats.org/officeDocument/2006/bibliography"/>
  </ds:schemaRefs>
</ds:datastoreItem>
</file>

<file path=customXml/itemProps2.xml><?xml version="1.0" encoding="utf-8"?>
<ds:datastoreItem xmlns:ds="http://schemas.openxmlformats.org/officeDocument/2006/customXml" ds:itemID="{EE74486B-9A7C-4FEC-A4AB-3708BCED21C2}">
  <ds:schemaRefs>
    <ds:schemaRef ds:uri="http://schemas.openxmlformats.org/officeDocument/2006/bibliography"/>
  </ds:schemaRefs>
</ds:datastoreItem>
</file>

<file path=customXml/itemProps20.xml><?xml version="1.0" encoding="utf-8"?>
<ds:datastoreItem xmlns:ds="http://schemas.openxmlformats.org/officeDocument/2006/customXml" ds:itemID="{AC0313D7-6733-4ECC-940D-F7CD4D91832C}">
  <ds:schemaRefs>
    <ds:schemaRef ds:uri="http://schemas.openxmlformats.org/officeDocument/2006/bibliography"/>
  </ds:schemaRefs>
</ds:datastoreItem>
</file>

<file path=customXml/itemProps21.xml><?xml version="1.0" encoding="utf-8"?>
<ds:datastoreItem xmlns:ds="http://schemas.openxmlformats.org/officeDocument/2006/customXml" ds:itemID="{4A12F221-466F-417B-9297-00273791B412}">
  <ds:schemaRefs>
    <ds:schemaRef ds:uri="http://schemas.openxmlformats.org/officeDocument/2006/bibliography"/>
  </ds:schemaRefs>
</ds:datastoreItem>
</file>

<file path=customXml/itemProps22.xml><?xml version="1.0" encoding="utf-8"?>
<ds:datastoreItem xmlns:ds="http://schemas.openxmlformats.org/officeDocument/2006/customXml" ds:itemID="{891DED26-4F8C-452E-9AF2-662B3D21C11F}">
  <ds:schemaRefs>
    <ds:schemaRef ds:uri="http://schemas.openxmlformats.org/officeDocument/2006/bibliography"/>
  </ds:schemaRefs>
</ds:datastoreItem>
</file>

<file path=customXml/itemProps23.xml><?xml version="1.0" encoding="utf-8"?>
<ds:datastoreItem xmlns:ds="http://schemas.openxmlformats.org/officeDocument/2006/customXml" ds:itemID="{1D59DE82-E960-4101-8B09-23296667CA15}">
  <ds:schemaRefs>
    <ds:schemaRef ds:uri="http://schemas.openxmlformats.org/officeDocument/2006/bibliography"/>
  </ds:schemaRefs>
</ds:datastoreItem>
</file>

<file path=customXml/itemProps24.xml><?xml version="1.0" encoding="utf-8"?>
<ds:datastoreItem xmlns:ds="http://schemas.openxmlformats.org/officeDocument/2006/customXml" ds:itemID="{EE8BF224-9355-4904-BF04-957330563CF7}">
  <ds:schemaRefs>
    <ds:schemaRef ds:uri="http://schemas.openxmlformats.org/officeDocument/2006/bibliography"/>
  </ds:schemaRefs>
</ds:datastoreItem>
</file>

<file path=customXml/itemProps25.xml><?xml version="1.0" encoding="utf-8"?>
<ds:datastoreItem xmlns:ds="http://schemas.openxmlformats.org/officeDocument/2006/customXml" ds:itemID="{0BAE572A-E86D-477D-BD29-97B076AEF5BD}">
  <ds:schemaRefs>
    <ds:schemaRef ds:uri="http://schemas.openxmlformats.org/officeDocument/2006/bibliography"/>
  </ds:schemaRefs>
</ds:datastoreItem>
</file>

<file path=customXml/itemProps26.xml><?xml version="1.0" encoding="utf-8"?>
<ds:datastoreItem xmlns:ds="http://schemas.openxmlformats.org/officeDocument/2006/customXml" ds:itemID="{A01AFD70-E3E5-465B-8B94-296FD3977BD8}">
  <ds:schemaRefs>
    <ds:schemaRef ds:uri="http://schemas.openxmlformats.org/officeDocument/2006/bibliography"/>
  </ds:schemaRefs>
</ds:datastoreItem>
</file>

<file path=customXml/itemProps27.xml><?xml version="1.0" encoding="utf-8"?>
<ds:datastoreItem xmlns:ds="http://schemas.openxmlformats.org/officeDocument/2006/customXml" ds:itemID="{25AB85F4-50CF-44F8-A7BC-5D94B216EEF5}">
  <ds:schemaRefs>
    <ds:schemaRef ds:uri="http://schemas.openxmlformats.org/officeDocument/2006/bibliography"/>
  </ds:schemaRefs>
</ds:datastoreItem>
</file>

<file path=customXml/itemProps28.xml><?xml version="1.0" encoding="utf-8"?>
<ds:datastoreItem xmlns:ds="http://schemas.openxmlformats.org/officeDocument/2006/customXml" ds:itemID="{0F88C0C2-CBB6-4516-963E-566B9355152D}">
  <ds:schemaRefs>
    <ds:schemaRef ds:uri="http://schemas.microsoft.com/office/2006/metadata/properties"/>
    <ds:schemaRef ds:uri="http://schemas.microsoft.com/office/infopath/2007/PartnerControls"/>
  </ds:schemaRefs>
</ds:datastoreItem>
</file>

<file path=customXml/itemProps29.xml><?xml version="1.0" encoding="utf-8"?>
<ds:datastoreItem xmlns:ds="http://schemas.openxmlformats.org/officeDocument/2006/customXml" ds:itemID="{2E5DA519-5F40-4490-8F79-ECE132C81936}">
  <ds:schemaRefs>
    <ds:schemaRef ds:uri="http://schemas.openxmlformats.org/officeDocument/2006/bibliography"/>
  </ds:schemaRefs>
</ds:datastoreItem>
</file>

<file path=customXml/itemProps3.xml><?xml version="1.0" encoding="utf-8"?>
<ds:datastoreItem xmlns:ds="http://schemas.openxmlformats.org/officeDocument/2006/customXml" ds:itemID="{C92B12F1-9060-4C03-8685-F2A1E508EAD6}">
  <ds:schemaRefs>
    <ds:schemaRef ds:uri="http://schemas.openxmlformats.org/officeDocument/2006/bibliography"/>
  </ds:schemaRefs>
</ds:datastoreItem>
</file>

<file path=customXml/itemProps30.xml><?xml version="1.0" encoding="utf-8"?>
<ds:datastoreItem xmlns:ds="http://schemas.openxmlformats.org/officeDocument/2006/customXml" ds:itemID="{FFD2CDC6-AFDB-4963-A72E-5B58FD8BD8B1}">
  <ds:schemaRefs>
    <ds:schemaRef ds:uri="http://schemas.openxmlformats.org/officeDocument/2006/bibliography"/>
  </ds:schemaRefs>
</ds:datastoreItem>
</file>

<file path=customXml/itemProps31.xml><?xml version="1.0" encoding="utf-8"?>
<ds:datastoreItem xmlns:ds="http://schemas.openxmlformats.org/officeDocument/2006/customXml" ds:itemID="{30619919-529A-4F17-8435-8929573A2692}">
  <ds:schemaRefs>
    <ds:schemaRef ds:uri="http://schemas.openxmlformats.org/officeDocument/2006/bibliography"/>
  </ds:schemaRefs>
</ds:datastoreItem>
</file>

<file path=customXml/itemProps32.xml><?xml version="1.0" encoding="utf-8"?>
<ds:datastoreItem xmlns:ds="http://schemas.openxmlformats.org/officeDocument/2006/customXml" ds:itemID="{2987D3D8-B5CD-4F7F-8939-D3F9CE6428BD}">
  <ds:schemaRefs>
    <ds:schemaRef ds:uri="http://schemas.openxmlformats.org/officeDocument/2006/bibliography"/>
  </ds:schemaRefs>
</ds:datastoreItem>
</file>

<file path=customXml/itemProps33.xml><?xml version="1.0" encoding="utf-8"?>
<ds:datastoreItem xmlns:ds="http://schemas.openxmlformats.org/officeDocument/2006/customXml" ds:itemID="{4B2155E7-9434-4164-A91C-B74C37E5C994}">
  <ds:schemaRefs>
    <ds:schemaRef ds:uri="http://schemas.openxmlformats.org/officeDocument/2006/bibliography"/>
  </ds:schemaRefs>
</ds:datastoreItem>
</file>

<file path=customXml/itemProps34.xml><?xml version="1.0" encoding="utf-8"?>
<ds:datastoreItem xmlns:ds="http://schemas.openxmlformats.org/officeDocument/2006/customXml" ds:itemID="{487C68E8-CA87-4AC7-8398-93709E3641CE}">
  <ds:schemaRefs>
    <ds:schemaRef ds:uri="http://schemas.openxmlformats.org/officeDocument/2006/bibliography"/>
  </ds:schemaRefs>
</ds:datastoreItem>
</file>

<file path=customXml/itemProps35.xml><?xml version="1.0" encoding="utf-8"?>
<ds:datastoreItem xmlns:ds="http://schemas.openxmlformats.org/officeDocument/2006/customXml" ds:itemID="{DE5FE900-81A6-4C83-99D7-4F092E945478}">
  <ds:schemaRefs>
    <ds:schemaRef ds:uri="http://schemas.openxmlformats.org/officeDocument/2006/bibliography"/>
  </ds:schemaRefs>
</ds:datastoreItem>
</file>

<file path=customXml/itemProps36.xml><?xml version="1.0" encoding="utf-8"?>
<ds:datastoreItem xmlns:ds="http://schemas.openxmlformats.org/officeDocument/2006/customXml" ds:itemID="{956E7E7D-35F6-47A3-B0DA-615986D312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7.xml><?xml version="1.0" encoding="utf-8"?>
<ds:datastoreItem xmlns:ds="http://schemas.openxmlformats.org/officeDocument/2006/customXml" ds:itemID="{03D16964-AC8E-4833-BCC0-AD59808BFD98}">
  <ds:schemaRefs>
    <ds:schemaRef ds:uri="http://schemas.openxmlformats.org/officeDocument/2006/bibliography"/>
  </ds:schemaRefs>
</ds:datastoreItem>
</file>

<file path=customXml/itemProps38.xml><?xml version="1.0" encoding="utf-8"?>
<ds:datastoreItem xmlns:ds="http://schemas.openxmlformats.org/officeDocument/2006/customXml" ds:itemID="{2D6B39E5-8AD4-4F9B-BB97-C840EF1763F3}">
  <ds:schemaRefs>
    <ds:schemaRef ds:uri="http://schemas.openxmlformats.org/officeDocument/2006/bibliography"/>
  </ds:schemaRefs>
</ds:datastoreItem>
</file>

<file path=customXml/itemProps39.xml><?xml version="1.0" encoding="utf-8"?>
<ds:datastoreItem xmlns:ds="http://schemas.openxmlformats.org/officeDocument/2006/customXml" ds:itemID="{0B2A10BC-C63E-4DF0-BEB1-E8BC1CCD5CD2}">
  <ds:schemaRefs>
    <ds:schemaRef ds:uri="http://schemas.openxmlformats.org/officeDocument/2006/bibliography"/>
  </ds:schemaRefs>
</ds:datastoreItem>
</file>

<file path=customXml/itemProps4.xml><?xml version="1.0" encoding="utf-8"?>
<ds:datastoreItem xmlns:ds="http://schemas.openxmlformats.org/officeDocument/2006/customXml" ds:itemID="{49F76BAC-6C42-4C98-A954-DD3B38B74A7A}">
  <ds:schemaRefs>
    <ds:schemaRef ds:uri="http://schemas.openxmlformats.org/officeDocument/2006/bibliography"/>
  </ds:schemaRefs>
</ds:datastoreItem>
</file>

<file path=customXml/itemProps40.xml><?xml version="1.0" encoding="utf-8"?>
<ds:datastoreItem xmlns:ds="http://schemas.openxmlformats.org/officeDocument/2006/customXml" ds:itemID="{006333D8-4ADE-4A4B-A40A-083F85F4CA94}">
  <ds:schemaRefs>
    <ds:schemaRef ds:uri="http://schemas.openxmlformats.org/officeDocument/2006/bibliography"/>
  </ds:schemaRefs>
</ds:datastoreItem>
</file>

<file path=customXml/itemProps41.xml><?xml version="1.0" encoding="utf-8"?>
<ds:datastoreItem xmlns:ds="http://schemas.openxmlformats.org/officeDocument/2006/customXml" ds:itemID="{3BC63DD8-225D-4848-9A97-9D73F502D022}">
  <ds:schemaRefs>
    <ds:schemaRef ds:uri="http://schemas.openxmlformats.org/officeDocument/2006/bibliography"/>
  </ds:schemaRefs>
</ds:datastoreItem>
</file>

<file path=customXml/itemProps42.xml><?xml version="1.0" encoding="utf-8"?>
<ds:datastoreItem xmlns:ds="http://schemas.openxmlformats.org/officeDocument/2006/customXml" ds:itemID="{0A91CAF7-2A69-43D0-A849-26B575BC07F4}">
  <ds:schemaRefs>
    <ds:schemaRef ds:uri="http://schemas.openxmlformats.org/officeDocument/2006/bibliography"/>
  </ds:schemaRefs>
</ds:datastoreItem>
</file>

<file path=customXml/itemProps43.xml><?xml version="1.0" encoding="utf-8"?>
<ds:datastoreItem xmlns:ds="http://schemas.openxmlformats.org/officeDocument/2006/customXml" ds:itemID="{B699BB75-0FE2-438E-B518-411A64728C31}">
  <ds:schemaRefs>
    <ds:schemaRef ds:uri="http://schemas.openxmlformats.org/officeDocument/2006/bibliography"/>
  </ds:schemaRefs>
</ds:datastoreItem>
</file>

<file path=customXml/itemProps44.xml><?xml version="1.0" encoding="utf-8"?>
<ds:datastoreItem xmlns:ds="http://schemas.openxmlformats.org/officeDocument/2006/customXml" ds:itemID="{38C2570C-690E-470E-AB0D-DC642E849F79}">
  <ds:schemaRefs>
    <ds:schemaRef ds:uri="http://schemas.openxmlformats.org/officeDocument/2006/bibliography"/>
  </ds:schemaRefs>
</ds:datastoreItem>
</file>

<file path=customXml/itemProps45.xml><?xml version="1.0" encoding="utf-8"?>
<ds:datastoreItem xmlns:ds="http://schemas.openxmlformats.org/officeDocument/2006/customXml" ds:itemID="{11A5FEE6-C0B4-48B0-801E-19C57C4B929E}">
  <ds:schemaRefs>
    <ds:schemaRef ds:uri="http://schemas.microsoft.com/sharepoint/v3/contenttype/forms"/>
  </ds:schemaRefs>
</ds:datastoreItem>
</file>

<file path=customXml/itemProps46.xml><?xml version="1.0" encoding="utf-8"?>
<ds:datastoreItem xmlns:ds="http://schemas.openxmlformats.org/officeDocument/2006/customXml" ds:itemID="{93F1B095-915B-4EFC-BCC6-4C09C530817A}">
  <ds:schemaRefs>
    <ds:schemaRef ds:uri="http://schemas.openxmlformats.org/officeDocument/2006/bibliography"/>
  </ds:schemaRefs>
</ds:datastoreItem>
</file>

<file path=customXml/itemProps47.xml><?xml version="1.0" encoding="utf-8"?>
<ds:datastoreItem xmlns:ds="http://schemas.openxmlformats.org/officeDocument/2006/customXml" ds:itemID="{6959F7CD-14F4-4ACD-BDA5-FE09CD014136}">
  <ds:schemaRefs>
    <ds:schemaRef ds:uri="http://schemas.openxmlformats.org/officeDocument/2006/bibliography"/>
  </ds:schemaRefs>
</ds:datastoreItem>
</file>

<file path=customXml/itemProps48.xml><?xml version="1.0" encoding="utf-8"?>
<ds:datastoreItem xmlns:ds="http://schemas.openxmlformats.org/officeDocument/2006/customXml" ds:itemID="{081ED162-0B57-49AF-9A5A-BD43269322D1}">
  <ds:schemaRefs>
    <ds:schemaRef ds:uri="http://schemas.openxmlformats.org/officeDocument/2006/bibliography"/>
  </ds:schemaRefs>
</ds:datastoreItem>
</file>

<file path=customXml/itemProps49.xml><?xml version="1.0" encoding="utf-8"?>
<ds:datastoreItem xmlns:ds="http://schemas.openxmlformats.org/officeDocument/2006/customXml" ds:itemID="{350C0E52-F6A1-457B-BBE3-20C35F6877C1}">
  <ds:schemaRefs>
    <ds:schemaRef ds:uri="http://schemas.openxmlformats.org/officeDocument/2006/bibliography"/>
  </ds:schemaRefs>
</ds:datastoreItem>
</file>

<file path=customXml/itemProps5.xml><?xml version="1.0" encoding="utf-8"?>
<ds:datastoreItem xmlns:ds="http://schemas.openxmlformats.org/officeDocument/2006/customXml" ds:itemID="{A1459F11-359B-4130-B60E-C794B6BBC840}">
  <ds:schemaRefs>
    <ds:schemaRef ds:uri="http://schemas.openxmlformats.org/officeDocument/2006/bibliography"/>
  </ds:schemaRefs>
</ds:datastoreItem>
</file>

<file path=customXml/itemProps50.xml><?xml version="1.0" encoding="utf-8"?>
<ds:datastoreItem xmlns:ds="http://schemas.openxmlformats.org/officeDocument/2006/customXml" ds:itemID="{2EFD85E1-B597-48A1-B8FA-6243E7026E6F}">
  <ds:schemaRefs>
    <ds:schemaRef ds:uri="http://schemas.openxmlformats.org/officeDocument/2006/bibliography"/>
  </ds:schemaRefs>
</ds:datastoreItem>
</file>

<file path=customXml/itemProps51.xml><?xml version="1.0" encoding="utf-8"?>
<ds:datastoreItem xmlns:ds="http://schemas.openxmlformats.org/officeDocument/2006/customXml" ds:itemID="{18D3A8BD-5003-45E7-A473-265FCDBE4424}">
  <ds:schemaRefs>
    <ds:schemaRef ds:uri="http://schemas.openxmlformats.org/officeDocument/2006/bibliography"/>
  </ds:schemaRefs>
</ds:datastoreItem>
</file>

<file path=customXml/itemProps52.xml><?xml version="1.0" encoding="utf-8"?>
<ds:datastoreItem xmlns:ds="http://schemas.openxmlformats.org/officeDocument/2006/customXml" ds:itemID="{49664094-ADD9-4CA6-A8C4-BFF9A9A8EB1B}">
  <ds:schemaRefs>
    <ds:schemaRef ds:uri="http://schemas.openxmlformats.org/officeDocument/2006/bibliography"/>
  </ds:schemaRefs>
</ds:datastoreItem>
</file>

<file path=customXml/itemProps53.xml><?xml version="1.0" encoding="utf-8"?>
<ds:datastoreItem xmlns:ds="http://schemas.openxmlformats.org/officeDocument/2006/customXml" ds:itemID="{C46B252A-9BC3-4A13-B5ED-053FAAF40FDB}">
  <ds:schemaRefs>
    <ds:schemaRef ds:uri="http://schemas.openxmlformats.org/officeDocument/2006/bibliography"/>
  </ds:schemaRefs>
</ds:datastoreItem>
</file>

<file path=customXml/itemProps54.xml><?xml version="1.0" encoding="utf-8"?>
<ds:datastoreItem xmlns:ds="http://schemas.openxmlformats.org/officeDocument/2006/customXml" ds:itemID="{B713B892-E970-4EBC-9D67-7A99932F2BBC}">
  <ds:schemaRefs>
    <ds:schemaRef ds:uri="http://schemas.openxmlformats.org/officeDocument/2006/bibliography"/>
  </ds:schemaRefs>
</ds:datastoreItem>
</file>

<file path=customXml/itemProps55.xml><?xml version="1.0" encoding="utf-8"?>
<ds:datastoreItem xmlns:ds="http://schemas.openxmlformats.org/officeDocument/2006/customXml" ds:itemID="{063597F8-ECB4-48DC-8318-7CF0325DF3E2}">
  <ds:schemaRefs>
    <ds:schemaRef ds:uri="http://schemas.openxmlformats.org/officeDocument/2006/bibliography"/>
  </ds:schemaRefs>
</ds:datastoreItem>
</file>

<file path=customXml/itemProps56.xml><?xml version="1.0" encoding="utf-8"?>
<ds:datastoreItem xmlns:ds="http://schemas.openxmlformats.org/officeDocument/2006/customXml" ds:itemID="{D86B631C-92CF-4405-A0EB-75D20295639C}">
  <ds:schemaRefs>
    <ds:schemaRef ds:uri="http://schemas.openxmlformats.org/officeDocument/2006/bibliography"/>
  </ds:schemaRefs>
</ds:datastoreItem>
</file>

<file path=customXml/itemProps57.xml><?xml version="1.0" encoding="utf-8"?>
<ds:datastoreItem xmlns:ds="http://schemas.openxmlformats.org/officeDocument/2006/customXml" ds:itemID="{6BC2E799-C671-45AC-86C9-BD9B5EE933E8}">
  <ds:schemaRefs>
    <ds:schemaRef ds:uri="http://schemas.openxmlformats.org/officeDocument/2006/bibliography"/>
  </ds:schemaRefs>
</ds:datastoreItem>
</file>

<file path=customXml/itemProps58.xml><?xml version="1.0" encoding="utf-8"?>
<ds:datastoreItem xmlns:ds="http://schemas.openxmlformats.org/officeDocument/2006/customXml" ds:itemID="{97B171F3-FCFE-4F5F-A08F-6FE29622E4CE}">
  <ds:schemaRefs>
    <ds:schemaRef ds:uri="http://schemas.openxmlformats.org/officeDocument/2006/bibliography"/>
  </ds:schemaRefs>
</ds:datastoreItem>
</file>

<file path=customXml/itemProps59.xml><?xml version="1.0" encoding="utf-8"?>
<ds:datastoreItem xmlns:ds="http://schemas.openxmlformats.org/officeDocument/2006/customXml" ds:itemID="{31705A7F-A15A-4B71-88FE-64FC35CA7CFA}">
  <ds:schemaRefs>
    <ds:schemaRef ds:uri="http://schemas.openxmlformats.org/officeDocument/2006/bibliography"/>
  </ds:schemaRefs>
</ds:datastoreItem>
</file>

<file path=customXml/itemProps6.xml><?xml version="1.0" encoding="utf-8"?>
<ds:datastoreItem xmlns:ds="http://schemas.openxmlformats.org/officeDocument/2006/customXml" ds:itemID="{35E1CC51-83B2-4BDF-A64C-5BB2564E8567}">
  <ds:schemaRefs>
    <ds:schemaRef ds:uri="http://schemas.openxmlformats.org/officeDocument/2006/bibliography"/>
  </ds:schemaRefs>
</ds:datastoreItem>
</file>

<file path=customXml/itemProps60.xml><?xml version="1.0" encoding="utf-8"?>
<ds:datastoreItem xmlns:ds="http://schemas.openxmlformats.org/officeDocument/2006/customXml" ds:itemID="{4596646B-B7C3-4900-878E-6C73EF07D273}">
  <ds:schemaRefs>
    <ds:schemaRef ds:uri="http://schemas.openxmlformats.org/officeDocument/2006/bibliography"/>
  </ds:schemaRefs>
</ds:datastoreItem>
</file>

<file path=customXml/itemProps61.xml><?xml version="1.0" encoding="utf-8"?>
<ds:datastoreItem xmlns:ds="http://schemas.openxmlformats.org/officeDocument/2006/customXml" ds:itemID="{9DEB3257-CA35-45B7-9136-20C8DF2CE0E1}">
  <ds:schemaRefs>
    <ds:schemaRef ds:uri="http://schemas.openxmlformats.org/officeDocument/2006/bibliography"/>
  </ds:schemaRefs>
</ds:datastoreItem>
</file>

<file path=customXml/itemProps62.xml><?xml version="1.0" encoding="utf-8"?>
<ds:datastoreItem xmlns:ds="http://schemas.openxmlformats.org/officeDocument/2006/customXml" ds:itemID="{B109887D-A275-4F18-A88B-6A5BB58BA1AE}">
  <ds:schemaRefs>
    <ds:schemaRef ds:uri="http://schemas.openxmlformats.org/officeDocument/2006/bibliography"/>
  </ds:schemaRefs>
</ds:datastoreItem>
</file>

<file path=customXml/itemProps63.xml><?xml version="1.0" encoding="utf-8"?>
<ds:datastoreItem xmlns:ds="http://schemas.openxmlformats.org/officeDocument/2006/customXml" ds:itemID="{5ABC9DB4-A964-432C-80FA-B96B7CE51D0D}">
  <ds:schemaRefs>
    <ds:schemaRef ds:uri="http://schemas.openxmlformats.org/officeDocument/2006/bibliography"/>
  </ds:schemaRefs>
</ds:datastoreItem>
</file>

<file path=customXml/itemProps64.xml><?xml version="1.0" encoding="utf-8"?>
<ds:datastoreItem xmlns:ds="http://schemas.openxmlformats.org/officeDocument/2006/customXml" ds:itemID="{A9B2361A-64CF-48C6-89B2-908EDE34015B}">
  <ds:schemaRefs>
    <ds:schemaRef ds:uri="http://schemas.openxmlformats.org/officeDocument/2006/bibliography"/>
  </ds:schemaRefs>
</ds:datastoreItem>
</file>

<file path=customXml/itemProps65.xml><?xml version="1.0" encoding="utf-8"?>
<ds:datastoreItem xmlns:ds="http://schemas.openxmlformats.org/officeDocument/2006/customXml" ds:itemID="{33263521-44B2-4000-AA52-852D34658ABF}">
  <ds:schemaRefs>
    <ds:schemaRef ds:uri="http://schemas.openxmlformats.org/officeDocument/2006/bibliography"/>
  </ds:schemaRefs>
</ds:datastoreItem>
</file>

<file path=customXml/itemProps66.xml><?xml version="1.0" encoding="utf-8"?>
<ds:datastoreItem xmlns:ds="http://schemas.openxmlformats.org/officeDocument/2006/customXml" ds:itemID="{5A20988F-0348-4843-9674-A9E09BE8E187}">
  <ds:schemaRefs>
    <ds:schemaRef ds:uri="http://schemas.openxmlformats.org/officeDocument/2006/bibliography"/>
  </ds:schemaRefs>
</ds:datastoreItem>
</file>

<file path=customXml/itemProps67.xml><?xml version="1.0" encoding="utf-8"?>
<ds:datastoreItem xmlns:ds="http://schemas.openxmlformats.org/officeDocument/2006/customXml" ds:itemID="{002446E9-C5E3-4C1E-974D-CB4192C57A7A}">
  <ds:schemaRefs>
    <ds:schemaRef ds:uri="http://schemas.openxmlformats.org/officeDocument/2006/bibliography"/>
  </ds:schemaRefs>
</ds:datastoreItem>
</file>

<file path=customXml/itemProps68.xml><?xml version="1.0" encoding="utf-8"?>
<ds:datastoreItem xmlns:ds="http://schemas.openxmlformats.org/officeDocument/2006/customXml" ds:itemID="{E41E48CB-F13B-4CC0-9644-021FB578B84F}">
  <ds:schemaRefs>
    <ds:schemaRef ds:uri="http://schemas.openxmlformats.org/officeDocument/2006/bibliography"/>
  </ds:schemaRefs>
</ds:datastoreItem>
</file>

<file path=customXml/itemProps69.xml><?xml version="1.0" encoding="utf-8"?>
<ds:datastoreItem xmlns:ds="http://schemas.openxmlformats.org/officeDocument/2006/customXml" ds:itemID="{66768ADB-27AB-49F1-BDE4-478C56E43773}">
  <ds:schemaRefs>
    <ds:schemaRef ds:uri="http://schemas.openxmlformats.org/officeDocument/2006/bibliography"/>
  </ds:schemaRefs>
</ds:datastoreItem>
</file>

<file path=customXml/itemProps7.xml><?xml version="1.0" encoding="utf-8"?>
<ds:datastoreItem xmlns:ds="http://schemas.openxmlformats.org/officeDocument/2006/customXml" ds:itemID="{6F9BD7FD-8767-4064-AB12-D448455F5FDA}">
  <ds:schemaRefs>
    <ds:schemaRef ds:uri="http://schemas.openxmlformats.org/officeDocument/2006/bibliography"/>
  </ds:schemaRefs>
</ds:datastoreItem>
</file>

<file path=customXml/itemProps70.xml><?xml version="1.0" encoding="utf-8"?>
<ds:datastoreItem xmlns:ds="http://schemas.openxmlformats.org/officeDocument/2006/customXml" ds:itemID="{ECB129A2-B568-4F14-8A5A-AB8FBDF6120E}">
  <ds:schemaRefs>
    <ds:schemaRef ds:uri="http://schemas.openxmlformats.org/officeDocument/2006/bibliography"/>
  </ds:schemaRefs>
</ds:datastoreItem>
</file>

<file path=customXml/itemProps71.xml><?xml version="1.0" encoding="utf-8"?>
<ds:datastoreItem xmlns:ds="http://schemas.openxmlformats.org/officeDocument/2006/customXml" ds:itemID="{B29DFAC3-3E80-46AB-8B83-BB02A51AF1C4}">
  <ds:schemaRefs>
    <ds:schemaRef ds:uri="http://schemas.openxmlformats.org/officeDocument/2006/bibliography"/>
  </ds:schemaRefs>
</ds:datastoreItem>
</file>

<file path=customXml/itemProps72.xml><?xml version="1.0" encoding="utf-8"?>
<ds:datastoreItem xmlns:ds="http://schemas.openxmlformats.org/officeDocument/2006/customXml" ds:itemID="{136FDA2A-61A0-41C1-9087-1A6A5981394E}">
  <ds:schemaRefs>
    <ds:schemaRef ds:uri="http://schemas.openxmlformats.org/officeDocument/2006/bibliography"/>
  </ds:schemaRefs>
</ds:datastoreItem>
</file>

<file path=customXml/itemProps73.xml><?xml version="1.0" encoding="utf-8"?>
<ds:datastoreItem xmlns:ds="http://schemas.openxmlformats.org/officeDocument/2006/customXml" ds:itemID="{7710B872-0F3D-4E4D-A6D1-9A7C5BB7C109}">
  <ds:schemaRefs>
    <ds:schemaRef ds:uri="http://schemas.openxmlformats.org/officeDocument/2006/bibliography"/>
  </ds:schemaRefs>
</ds:datastoreItem>
</file>

<file path=customXml/itemProps74.xml><?xml version="1.0" encoding="utf-8"?>
<ds:datastoreItem xmlns:ds="http://schemas.openxmlformats.org/officeDocument/2006/customXml" ds:itemID="{2B33BC93-79E1-4D81-9AA9-0F84DFBEDBF9}">
  <ds:schemaRefs>
    <ds:schemaRef ds:uri="http://schemas.openxmlformats.org/officeDocument/2006/bibliography"/>
  </ds:schemaRefs>
</ds:datastoreItem>
</file>

<file path=customXml/itemProps75.xml><?xml version="1.0" encoding="utf-8"?>
<ds:datastoreItem xmlns:ds="http://schemas.openxmlformats.org/officeDocument/2006/customXml" ds:itemID="{08616B12-2BC6-4601-8186-AC33099EC52A}">
  <ds:schemaRefs>
    <ds:schemaRef ds:uri="http://schemas.openxmlformats.org/officeDocument/2006/bibliography"/>
  </ds:schemaRefs>
</ds:datastoreItem>
</file>

<file path=customXml/itemProps76.xml><?xml version="1.0" encoding="utf-8"?>
<ds:datastoreItem xmlns:ds="http://schemas.openxmlformats.org/officeDocument/2006/customXml" ds:itemID="{1236B541-59AB-4ED4-801A-DC0059958936}">
  <ds:schemaRefs>
    <ds:schemaRef ds:uri="http://schemas.openxmlformats.org/officeDocument/2006/bibliography"/>
  </ds:schemaRefs>
</ds:datastoreItem>
</file>

<file path=customXml/itemProps77.xml><?xml version="1.0" encoding="utf-8"?>
<ds:datastoreItem xmlns:ds="http://schemas.openxmlformats.org/officeDocument/2006/customXml" ds:itemID="{60896950-F7AD-4EC4-9CCC-33D70166B0AE}">
  <ds:schemaRefs>
    <ds:schemaRef ds:uri="http://schemas.openxmlformats.org/officeDocument/2006/bibliography"/>
  </ds:schemaRefs>
</ds:datastoreItem>
</file>

<file path=customXml/itemProps78.xml><?xml version="1.0" encoding="utf-8"?>
<ds:datastoreItem xmlns:ds="http://schemas.openxmlformats.org/officeDocument/2006/customXml" ds:itemID="{E4A4A157-FD11-4BD6-9242-2663C2FC9FB8}">
  <ds:schemaRefs>
    <ds:schemaRef ds:uri="http://schemas.openxmlformats.org/officeDocument/2006/bibliography"/>
  </ds:schemaRefs>
</ds:datastoreItem>
</file>

<file path=customXml/itemProps79.xml><?xml version="1.0" encoding="utf-8"?>
<ds:datastoreItem xmlns:ds="http://schemas.openxmlformats.org/officeDocument/2006/customXml" ds:itemID="{101DF25B-F7D3-4516-B30E-EE10CEE144FE}">
  <ds:schemaRefs>
    <ds:schemaRef ds:uri="http://schemas.openxmlformats.org/officeDocument/2006/bibliography"/>
  </ds:schemaRefs>
</ds:datastoreItem>
</file>

<file path=customXml/itemProps8.xml><?xml version="1.0" encoding="utf-8"?>
<ds:datastoreItem xmlns:ds="http://schemas.openxmlformats.org/officeDocument/2006/customXml" ds:itemID="{954054B7-74DB-4CC6-84E7-EA21D77697F0}">
  <ds:schemaRefs>
    <ds:schemaRef ds:uri="http://schemas.openxmlformats.org/officeDocument/2006/bibliography"/>
  </ds:schemaRefs>
</ds:datastoreItem>
</file>

<file path=customXml/itemProps80.xml><?xml version="1.0" encoding="utf-8"?>
<ds:datastoreItem xmlns:ds="http://schemas.openxmlformats.org/officeDocument/2006/customXml" ds:itemID="{1170ED29-9B20-42BF-A59B-57C2DDBB4EBC}">
  <ds:schemaRefs>
    <ds:schemaRef ds:uri="http://schemas.openxmlformats.org/officeDocument/2006/bibliography"/>
  </ds:schemaRefs>
</ds:datastoreItem>
</file>

<file path=customXml/itemProps81.xml><?xml version="1.0" encoding="utf-8"?>
<ds:datastoreItem xmlns:ds="http://schemas.openxmlformats.org/officeDocument/2006/customXml" ds:itemID="{FF0D4113-DF89-44FA-9777-F1A97C2BCAA8}">
  <ds:schemaRefs>
    <ds:schemaRef ds:uri="http://schemas.openxmlformats.org/officeDocument/2006/bibliography"/>
  </ds:schemaRefs>
</ds:datastoreItem>
</file>

<file path=customXml/itemProps82.xml><?xml version="1.0" encoding="utf-8"?>
<ds:datastoreItem xmlns:ds="http://schemas.openxmlformats.org/officeDocument/2006/customXml" ds:itemID="{53A7E264-908C-4A61-8F17-A6ABFB70A0D1}">
  <ds:schemaRefs>
    <ds:schemaRef ds:uri="http://schemas.openxmlformats.org/officeDocument/2006/bibliography"/>
  </ds:schemaRefs>
</ds:datastoreItem>
</file>

<file path=customXml/itemProps83.xml><?xml version="1.0" encoding="utf-8"?>
<ds:datastoreItem xmlns:ds="http://schemas.openxmlformats.org/officeDocument/2006/customXml" ds:itemID="{D798B873-E266-4075-A90D-0B3331AC4025}">
  <ds:schemaRefs>
    <ds:schemaRef ds:uri="http://schemas.openxmlformats.org/officeDocument/2006/bibliography"/>
  </ds:schemaRefs>
</ds:datastoreItem>
</file>

<file path=customXml/itemProps84.xml><?xml version="1.0" encoding="utf-8"?>
<ds:datastoreItem xmlns:ds="http://schemas.openxmlformats.org/officeDocument/2006/customXml" ds:itemID="{BABAB2EF-1897-497B-B947-6861FC5E5440}">
  <ds:schemaRefs>
    <ds:schemaRef ds:uri="http://schemas.openxmlformats.org/officeDocument/2006/bibliography"/>
  </ds:schemaRefs>
</ds:datastoreItem>
</file>

<file path=customXml/itemProps9.xml><?xml version="1.0" encoding="utf-8"?>
<ds:datastoreItem xmlns:ds="http://schemas.openxmlformats.org/officeDocument/2006/customXml" ds:itemID="{9D1891A0-EF9E-46CD-A76D-4A2C08AEB53F}">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75</Pages>
  <Words>45832</Words>
  <Characters>261249</Characters>
  <Application>Microsoft Office Word</Application>
  <DocSecurity>8</DocSecurity>
  <Lines>2177</Lines>
  <Paragraphs>612</Paragraphs>
  <ScaleCrop>false</ScaleCrop>
  <HeadingPairs>
    <vt:vector size="2" baseType="variant">
      <vt:variant>
        <vt:lpstr>Title</vt:lpstr>
      </vt:variant>
      <vt:variant>
        <vt:i4>1</vt:i4>
      </vt:variant>
    </vt:vector>
  </HeadingPairs>
  <TitlesOfParts>
    <vt:vector size="1" baseType="lpstr">
      <vt:lpstr/>
    </vt:vector>
  </TitlesOfParts>
  <Company>D2 Designs</Company>
  <LinksUpToDate>false</LinksUpToDate>
  <CharactersWithSpaces>306469</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Microsoft</dc:creator>
  <cp:lastModifiedBy>Justin Kellogg</cp:lastModifiedBy>
  <cp:revision>2</cp:revision>
  <cp:lastPrinted>2014-02-12T13:45:00Z</cp:lastPrinted>
  <dcterms:created xsi:type="dcterms:W3CDTF">2014-04-01T00:49:00Z</dcterms:created>
  <dcterms:modified xsi:type="dcterms:W3CDTF">2014-04-01T00:49:00Z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0x0101006A094A707082754FA61930FEDF152F2C</vt:lpwstr>
  </property>
  <property fmtid="{D5CDD505-2E9C-101B-9397-08002B2CF9AE}" pid="3" name="IsMyDocuments">
    <vt:bool>true</vt:bool>
  </property>
</Properties>
</file>